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diagrams/colors1.xml" ContentType="application/vnd.openxmlformats-officedocument.drawingml.diagramColors+xml"/>
  <Override PartName="/ppt/diagrams/drawing2.xml" ContentType="application/vnd.ms-office.drawingml.diagramDrawing+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diagrams/quickStyle2.xml" ContentType="application/vnd.openxmlformats-officedocument.drawingml.diagramStyl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diagrams/layout3.xml" ContentType="application/vnd.openxmlformats-officedocument.drawingml.diagramLayout+xml"/>
  <Override PartName="/ppt/diagrams/layout1.xml" ContentType="application/vnd.openxmlformats-officedocument.drawingml.diagramLayout+xml"/>
  <Override PartName="/ppt/diagrams/data2.xml" ContentType="application/vnd.openxmlformats-officedocument.drawingml.diagramData+xml"/>
  <Override PartName="/ppt/diagrams/data3.xml" ContentType="application/vnd.openxmlformats-officedocument.drawingml.diagramData+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diagrams/data1.xml" ContentType="application/vnd.openxmlformats-officedocument.drawingml.diagramData+xml"/>
  <Override PartName="/ppt/diagrams/colors3.xml" ContentType="application/vnd.openxmlformats-officedocument.drawingml.diagramColors+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diagrams/colors2.xml" ContentType="application/vnd.openxmlformats-officedocument.drawingml.diagramColors+xml"/>
  <Override PartName="/ppt/diagrams/drawing3.xml" ContentType="application/vnd.ms-office.drawingml.diagramDrawing+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iagrams/drawing1.xml" ContentType="application/vnd.ms-office.drawingml.diagramDrawing+xml"/>
  <Override PartName="/ppt/diagrams/quickStyle3.xml" ContentType="application/vnd.openxmlformats-officedocument.drawingml.diagramStyl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Default Extension="jpeg" ContentType="image/jpeg"/>
  <Override PartName="/ppt/slideLayouts/slideLayout3.xml" ContentType="application/vnd.openxmlformats-officedocument.presentationml.slideLayout+xml"/>
  <Override PartName="/ppt/diagrams/quickStyle1.xml" ContentType="application/vnd.openxmlformats-officedocument.drawingml.diagramStyl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0.xml" ContentType="application/vnd.openxmlformats-officedocument.presentationml.slideLayout+xml"/>
  <Override PartName="/ppt/diagrams/layout2.xml" ContentType="application/vnd.openxmlformats-officedocument.drawingml.diagram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bookmarkIdSeed="3">
  <p:sldMasterIdLst>
    <p:sldMasterId id="2147483696" r:id="rId1"/>
  </p:sldMasterIdLst>
  <p:notesMasterIdLst>
    <p:notesMasterId r:id="rId39"/>
  </p:notesMasterIdLst>
  <p:handoutMasterIdLst>
    <p:handoutMasterId r:id="rId40"/>
  </p:handoutMasterIdLst>
  <p:sldIdLst>
    <p:sldId id="256" r:id="rId2"/>
    <p:sldId id="342" r:id="rId3"/>
    <p:sldId id="259" r:id="rId4"/>
    <p:sldId id="260" r:id="rId5"/>
    <p:sldId id="261" r:id="rId6"/>
    <p:sldId id="319" r:id="rId7"/>
    <p:sldId id="263" r:id="rId8"/>
    <p:sldId id="343" r:id="rId9"/>
    <p:sldId id="364" r:id="rId10"/>
    <p:sldId id="361" r:id="rId11"/>
    <p:sldId id="344" r:id="rId12"/>
    <p:sldId id="365" r:id="rId13"/>
    <p:sldId id="362" r:id="rId14"/>
    <p:sldId id="366" r:id="rId15"/>
    <p:sldId id="322" r:id="rId16"/>
    <p:sldId id="360" r:id="rId17"/>
    <p:sldId id="350" r:id="rId18"/>
    <p:sldId id="367" r:id="rId19"/>
    <p:sldId id="333" r:id="rId20"/>
    <p:sldId id="347" r:id="rId21"/>
    <p:sldId id="348" r:id="rId22"/>
    <p:sldId id="276" r:id="rId23"/>
    <p:sldId id="278" r:id="rId24"/>
    <p:sldId id="279" r:id="rId25"/>
    <p:sldId id="299" r:id="rId26"/>
    <p:sldId id="281" r:id="rId27"/>
    <p:sldId id="300" r:id="rId28"/>
    <p:sldId id="282" r:id="rId29"/>
    <p:sldId id="283" r:id="rId30"/>
    <p:sldId id="301" r:id="rId31"/>
    <p:sldId id="284" r:id="rId32"/>
    <p:sldId id="302" r:id="rId33"/>
    <p:sldId id="285" r:id="rId34"/>
    <p:sldId id="303" r:id="rId35"/>
    <p:sldId id="286" r:id="rId36"/>
    <p:sldId id="304" r:id="rId37"/>
    <p:sldId id="287" r:id="rId3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 xmlns:p14="http://schemas.microsoft.com/office/powerpoint/2010/main">
          <a:srgbClr val="FF0000"/>
        </p14:laserClr>
      </p:ext>
      <p:ext uri="{2FDB2607-1784-4EEB-B798-7EB5836EED8A}">
        <p14:showMediaCtrls xmlns="" xmlns:p14="http://schemas.microsoft.com/office/powerpoint/2010/main" val="1"/>
      </p:ext>
    </p:extLst>
  </p:showPr>
  <p:clrMru>
    <a:srgbClr val="FC96D8"/>
    <a:srgbClr val="0000FF"/>
    <a:srgbClr val="FDC3E8"/>
    <a:srgbClr val="006600"/>
    <a:srgbClr val="FFFFFF"/>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8A107856-5554-42FB-B03E-39F5DBC370BA}" styleName="Medium Style 4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88" autoAdjust="0"/>
    <p:restoredTop sz="94660"/>
  </p:normalViewPr>
  <p:slideViewPr>
    <p:cSldViewPr>
      <p:cViewPr>
        <p:scale>
          <a:sx n="90" d="100"/>
          <a:sy n="90" d="100"/>
        </p:scale>
        <p:origin x="-510" y="-354"/>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00B4929-CA6D-44CF-90A5-12B6BD4E7280}" type="doc">
      <dgm:prSet loTypeId="urn:microsoft.com/office/officeart/2005/8/layout/list1" loCatId="list" qsTypeId="urn:microsoft.com/office/officeart/2005/8/quickstyle/simple2" qsCatId="simple" csTypeId="urn:microsoft.com/office/officeart/2005/8/colors/colorful3" csCatId="colorful" phldr="1"/>
      <dgm:spPr/>
      <dgm:t>
        <a:bodyPr/>
        <a:lstStyle/>
        <a:p>
          <a:endParaRPr lang="en-US"/>
        </a:p>
      </dgm:t>
    </dgm:pt>
    <dgm:pt modelId="{9841F14C-DCC2-48F3-81C6-1B36E3DA9C65}">
      <dgm:prSet phldrT="[Text]" custT="1"/>
      <dgm:spPr>
        <a:solidFill>
          <a:schemeClr val="accent3">
            <a:lumMod val="60000"/>
            <a:lumOff val="40000"/>
          </a:schemeClr>
        </a:solidFill>
      </dgm:spPr>
      <dgm:t>
        <a:bodyPr/>
        <a:lstStyle/>
        <a:p>
          <a:pPr algn="just"/>
          <a:r>
            <a:rPr lang="en-US" sz="2400" b="0" cap="none" spc="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latin typeface="+mn-lt"/>
            </a:rPr>
            <a:t>Islam </a:t>
          </a:r>
          <a:r>
            <a:rPr lang="en-US" sz="2400" b="0" cap="none" spc="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latin typeface="+mn-lt"/>
            </a:rPr>
            <a:t>adalah</a:t>
          </a:r>
          <a:r>
            <a:rPr lang="en-US" sz="2400" b="0" cap="none" spc="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latin typeface="+mn-lt"/>
            </a:rPr>
            <a:t> agama yang </a:t>
          </a:r>
          <a:r>
            <a:rPr lang="en-US" sz="2400" b="0" cap="none" spc="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latin typeface="+mn-lt"/>
            </a:rPr>
            <a:t>memberi</a:t>
          </a:r>
          <a:r>
            <a:rPr lang="en-US" sz="2400" b="0" cap="none" spc="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latin typeface="+mn-lt"/>
            </a:rPr>
            <a:t> </a:t>
          </a:r>
          <a:r>
            <a:rPr lang="en-US" sz="2400" b="0" cap="none" spc="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latin typeface="+mn-lt"/>
            </a:rPr>
            <a:t>keadilan</a:t>
          </a:r>
          <a:r>
            <a:rPr lang="en-US" sz="2400" b="0" cap="none" spc="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latin typeface="+mn-lt"/>
            </a:rPr>
            <a:t> </a:t>
          </a:r>
          <a:r>
            <a:rPr lang="en-US" sz="2400" b="0" cap="none" spc="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latin typeface="+mn-lt"/>
            </a:rPr>
            <a:t>kepada</a:t>
          </a:r>
          <a:r>
            <a:rPr lang="en-US" sz="2400" b="0" cap="none" spc="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latin typeface="+mn-lt"/>
            </a:rPr>
            <a:t> </a:t>
          </a:r>
          <a:r>
            <a:rPr lang="en-US" sz="2400" b="0" cap="none" spc="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latin typeface="+mn-lt"/>
            </a:rPr>
            <a:t>hak</a:t>
          </a:r>
          <a:r>
            <a:rPr lang="en-US" sz="2400" b="0" cap="none" spc="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latin typeface="+mn-lt"/>
            </a:rPr>
            <a:t> </a:t>
          </a:r>
          <a:r>
            <a:rPr lang="en-US" sz="2400" b="0" cap="none" spc="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latin typeface="+mn-lt"/>
            </a:rPr>
            <a:t>dan</a:t>
          </a:r>
          <a:r>
            <a:rPr lang="en-US" sz="2400" b="0" cap="none" spc="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latin typeface="+mn-lt"/>
            </a:rPr>
            <a:t> </a:t>
          </a:r>
          <a:r>
            <a:rPr lang="en-US" sz="2400" b="0" cap="none" spc="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latin typeface="+mn-lt"/>
            </a:rPr>
            <a:t>kemuliaan</a:t>
          </a:r>
          <a:r>
            <a:rPr lang="en-US" sz="2400" b="0" cap="none" spc="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latin typeface="+mn-lt"/>
            </a:rPr>
            <a:t> </a:t>
          </a:r>
          <a:r>
            <a:rPr lang="en-US" sz="2400" b="0" cap="none" spc="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latin typeface="+mn-lt"/>
            </a:rPr>
            <a:t>setiap</a:t>
          </a:r>
          <a:r>
            <a:rPr lang="en-US" sz="2400" b="0" cap="none" spc="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latin typeface="+mn-lt"/>
            </a:rPr>
            <a:t> </a:t>
          </a:r>
          <a:r>
            <a:rPr lang="en-US" sz="2400" b="0" cap="none" spc="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latin typeface="+mn-lt"/>
            </a:rPr>
            <a:t>insan</a:t>
          </a:r>
          <a:r>
            <a:rPr lang="en-US" sz="2400" b="0" cap="none" spc="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latin typeface="+mn-lt"/>
            </a:rPr>
            <a:t> </a:t>
          </a:r>
          <a:r>
            <a:rPr lang="en-US" sz="2400" b="0" cap="none" spc="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latin typeface="+mn-lt"/>
            </a:rPr>
            <a:t>termasuk</a:t>
          </a:r>
          <a:r>
            <a:rPr lang="en-US" sz="2400" b="0" cap="none" spc="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latin typeface="+mn-lt"/>
            </a:rPr>
            <a:t> </a:t>
          </a:r>
          <a:r>
            <a:rPr lang="en-US" sz="2400" b="0" cap="none" spc="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latin typeface="+mn-lt"/>
            </a:rPr>
            <a:t>kaum</a:t>
          </a:r>
          <a:r>
            <a:rPr lang="en-US" sz="2400" b="0" cap="none" spc="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latin typeface="+mn-lt"/>
            </a:rPr>
            <a:t> </a:t>
          </a:r>
          <a:r>
            <a:rPr lang="en-US" sz="2400" b="0" cap="none" spc="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latin typeface="+mn-lt"/>
            </a:rPr>
            <a:t>wanita</a:t>
          </a:r>
          <a:r>
            <a:rPr lang="en-US" sz="2400" b="0" cap="none" spc="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latin typeface="+mn-lt"/>
            </a:rPr>
            <a:t>.</a:t>
          </a:r>
          <a:endParaRPr lang="en-US" sz="2400" b="0" cap="none" spc="0" dirty="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latin typeface="+mn-lt"/>
          </a:endParaRPr>
        </a:p>
      </dgm:t>
    </dgm:pt>
    <dgm:pt modelId="{386C799A-4B63-4795-9D4E-22730324585B}" type="parTrans" cxnId="{0E86B553-5004-4D96-B4FC-4CB5D932865A}">
      <dgm:prSet/>
      <dgm:spPr/>
      <dgm:t>
        <a:bodyPr/>
        <a:lstStyle/>
        <a:p>
          <a:endParaRPr lang="en-US" sz="2200" b="0" cap="none" spc="0">
            <a:ln w="18415" cmpd="sng">
              <a:solidFill>
                <a:srgbClr val="FFFFFF"/>
              </a:solidFill>
              <a:prstDash val="solid"/>
            </a:ln>
            <a:solidFill>
              <a:srgbClr val="FFFFFF"/>
            </a:solidFill>
            <a:effectLst>
              <a:outerShdw blurRad="63500" dir="3600000" algn="tl" rotWithShape="0">
                <a:srgbClr val="000000">
                  <a:alpha val="70000"/>
                </a:srgbClr>
              </a:outerShdw>
            </a:effectLst>
          </a:endParaRPr>
        </a:p>
      </dgm:t>
    </dgm:pt>
    <dgm:pt modelId="{4708B028-DA77-4927-8E66-3455AE23AC4C}" type="sibTrans" cxnId="{0E86B553-5004-4D96-B4FC-4CB5D932865A}">
      <dgm:prSet/>
      <dgm:spPr/>
      <dgm:t>
        <a:bodyPr/>
        <a:lstStyle/>
        <a:p>
          <a:endParaRPr lang="en-US" sz="2200" b="0" cap="none" spc="0">
            <a:ln w="18415" cmpd="sng">
              <a:solidFill>
                <a:srgbClr val="FFFFFF"/>
              </a:solidFill>
              <a:prstDash val="solid"/>
            </a:ln>
            <a:solidFill>
              <a:srgbClr val="FFFFFF"/>
            </a:solidFill>
            <a:effectLst>
              <a:outerShdw blurRad="63500" dir="3600000" algn="tl" rotWithShape="0">
                <a:srgbClr val="000000">
                  <a:alpha val="70000"/>
                </a:srgbClr>
              </a:outerShdw>
            </a:effectLst>
          </a:endParaRPr>
        </a:p>
      </dgm:t>
    </dgm:pt>
    <dgm:pt modelId="{6C94124A-AF01-4443-B214-2B6E105C6595}" type="pres">
      <dgm:prSet presAssocID="{300B4929-CA6D-44CF-90A5-12B6BD4E7280}" presName="linear" presStyleCnt="0">
        <dgm:presLayoutVars>
          <dgm:dir/>
          <dgm:animLvl val="lvl"/>
          <dgm:resizeHandles val="exact"/>
        </dgm:presLayoutVars>
      </dgm:prSet>
      <dgm:spPr/>
      <dgm:t>
        <a:bodyPr/>
        <a:lstStyle/>
        <a:p>
          <a:endParaRPr lang="en-US"/>
        </a:p>
      </dgm:t>
    </dgm:pt>
    <dgm:pt modelId="{760116B9-10D1-4380-A733-9E7F1C9A80D8}" type="pres">
      <dgm:prSet presAssocID="{9841F14C-DCC2-48F3-81C6-1B36E3DA9C65}" presName="parentLin" presStyleCnt="0"/>
      <dgm:spPr/>
      <dgm:t>
        <a:bodyPr/>
        <a:lstStyle/>
        <a:p>
          <a:endParaRPr lang="en-US"/>
        </a:p>
      </dgm:t>
    </dgm:pt>
    <dgm:pt modelId="{FFE7CF78-7432-402C-8F82-CA25BD0A1B34}" type="pres">
      <dgm:prSet presAssocID="{9841F14C-DCC2-48F3-81C6-1B36E3DA9C65}" presName="parentLeftMargin" presStyleLbl="node1" presStyleIdx="0" presStyleCnt="1"/>
      <dgm:spPr/>
      <dgm:t>
        <a:bodyPr/>
        <a:lstStyle/>
        <a:p>
          <a:endParaRPr lang="en-US"/>
        </a:p>
      </dgm:t>
    </dgm:pt>
    <dgm:pt modelId="{135287A4-6937-47C0-8F39-C96C4B97CD44}" type="pres">
      <dgm:prSet presAssocID="{9841F14C-DCC2-48F3-81C6-1B36E3DA9C65}" presName="parentText" presStyleLbl="node1" presStyleIdx="0" presStyleCnt="1" custScaleX="133750" custScaleY="136132">
        <dgm:presLayoutVars>
          <dgm:chMax val="0"/>
          <dgm:bulletEnabled val="1"/>
        </dgm:presLayoutVars>
      </dgm:prSet>
      <dgm:spPr/>
      <dgm:t>
        <a:bodyPr/>
        <a:lstStyle/>
        <a:p>
          <a:endParaRPr lang="en-US"/>
        </a:p>
      </dgm:t>
    </dgm:pt>
    <dgm:pt modelId="{EFF7E294-78C3-4D49-A5F6-67D79C98564C}" type="pres">
      <dgm:prSet presAssocID="{9841F14C-DCC2-48F3-81C6-1B36E3DA9C65}" presName="negativeSpace" presStyleCnt="0"/>
      <dgm:spPr/>
      <dgm:t>
        <a:bodyPr/>
        <a:lstStyle/>
        <a:p>
          <a:endParaRPr lang="en-US"/>
        </a:p>
      </dgm:t>
    </dgm:pt>
    <dgm:pt modelId="{1543833A-AE0F-40BA-8C1A-DBBD66281BDE}" type="pres">
      <dgm:prSet presAssocID="{9841F14C-DCC2-48F3-81C6-1B36E3DA9C65}" presName="childText" presStyleLbl="conFgAcc1" presStyleIdx="0" presStyleCnt="1" custLinFactNeighborY="6545">
        <dgm:presLayoutVars>
          <dgm:bulletEnabled val="1"/>
        </dgm:presLayoutVars>
      </dgm:prSet>
      <dgm:spPr>
        <a:solidFill>
          <a:srgbClr val="006600">
            <a:alpha val="90000"/>
          </a:srgbClr>
        </a:solidFill>
      </dgm:spPr>
      <dgm:t>
        <a:bodyPr/>
        <a:lstStyle/>
        <a:p>
          <a:endParaRPr lang="en-US"/>
        </a:p>
      </dgm:t>
    </dgm:pt>
  </dgm:ptLst>
  <dgm:cxnLst>
    <dgm:cxn modelId="{785AC99C-CA3D-4EFD-856E-D4CDAD95B785}" type="presOf" srcId="{9841F14C-DCC2-48F3-81C6-1B36E3DA9C65}" destId="{135287A4-6937-47C0-8F39-C96C4B97CD44}" srcOrd="1" destOrd="0" presId="urn:microsoft.com/office/officeart/2005/8/layout/list1"/>
    <dgm:cxn modelId="{0E86B553-5004-4D96-B4FC-4CB5D932865A}" srcId="{300B4929-CA6D-44CF-90A5-12B6BD4E7280}" destId="{9841F14C-DCC2-48F3-81C6-1B36E3DA9C65}" srcOrd="0" destOrd="0" parTransId="{386C799A-4B63-4795-9D4E-22730324585B}" sibTransId="{4708B028-DA77-4927-8E66-3455AE23AC4C}"/>
    <dgm:cxn modelId="{E3942994-A0E5-4E88-A6D0-E69DEC163DB8}" type="presOf" srcId="{300B4929-CA6D-44CF-90A5-12B6BD4E7280}" destId="{6C94124A-AF01-4443-B214-2B6E105C6595}" srcOrd="0" destOrd="0" presId="urn:microsoft.com/office/officeart/2005/8/layout/list1"/>
    <dgm:cxn modelId="{DFB24085-2551-4C06-B180-37959A664C0D}" type="presOf" srcId="{9841F14C-DCC2-48F3-81C6-1B36E3DA9C65}" destId="{FFE7CF78-7432-402C-8F82-CA25BD0A1B34}" srcOrd="0" destOrd="0" presId="urn:microsoft.com/office/officeart/2005/8/layout/list1"/>
    <dgm:cxn modelId="{7C700041-B54C-4DEA-9BD3-B01ADFD3E89D}" type="presParOf" srcId="{6C94124A-AF01-4443-B214-2B6E105C6595}" destId="{760116B9-10D1-4380-A733-9E7F1C9A80D8}" srcOrd="0" destOrd="0" presId="urn:microsoft.com/office/officeart/2005/8/layout/list1"/>
    <dgm:cxn modelId="{C328740E-2515-4FF4-8222-411CF6E53ABE}" type="presParOf" srcId="{760116B9-10D1-4380-A733-9E7F1C9A80D8}" destId="{FFE7CF78-7432-402C-8F82-CA25BD0A1B34}" srcOrd="0" destOrd="0" presId="urn:microsoft.com/office/officeart/2005/8/layout/list1"/>
    <dgm:cxn modelId="{853BE313-4EB4-4C43-B4F0-1554875C03CF}" type="presParOf" srcId="{760116B9-10D1-4380-A733-9E7F1C9A80D8}" destId="{135287A4-6937-47C0-8F39-C96C4B97CD44}" srcOrd="1" destOrd="0" presId="urn:microsoft.com/office/officeart/2005/8/layout/list1"/>
    <dgm:cxn modelId="{342619C4-94A9-4D53-93B9-21706369B122}" type="presParOf" srcId="{6C94124A-AF01-4443-B214-2B6E105C6595}" destId="{EFF7E294-78C3-4D49-A5F6-67D79C98564C}" srcOrd="1" destOrd="0" presId="urn:microsoft.com/office/officeart/2005/8/layout/list1"/>
    <dgm:cxn modelId="{4A2A4BFA-63E3-4B45-8498-9F9E92B8DB3D}" type="presParOf" srcId="{6C94124A-AF01-4443-B214-2B6E105C6595}" destId="{1543833A-AE0F-40BA-8C1A-DBBD66281BDE}" srcOrd="2" destOrd="0" presId="urn:microsoft.com/office/officeart/2005/8/layout/list1"/>
  </dgm:cxnLst>
  <dgm:bg>
    <a:noFill/>
    <a:effectLst>
      <a:glow rad="101600">
        <a:schemeClr val="tx1">
          <a:alpha val="60000"/>
        </a:schemeClr>
      </a:glow>
    </a:effectLst>
  </dgm:bg>
  <dgm:whole/>
  <dgm:extLst>
    <a:ext uri="http://schemas.microsoft.com/office/drawing/2008/diagram">
      <dsp:dataModelExt xmlns:dsp="http://schemas.microsoft.com/office/drawing/2008/diagram" xmlns="" relId="rId10"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00B4929-CA6D-44CF-90A5-12B6BD4E7280}" type="doc">
      <dgm:prSet loTypeId="urn:microsoft.com/office/officeart/2005/8/layout/list1" loCatId="list" qsTypeId="urn:microsoft.com/office/officeart/2005/8/quickstyle/simple4" qsCatId="simple" csTypeId="urn:microsoft.com/office/officeart/2005/8/colors/colorful3" csCatId="colorful" phldr="1"/>
      <dgm:spPr/>
      <dgm:t>
        <a:bodyPr/>
        <a:lstStyle/>
        <a:p>
          <a:endParaRPr lang="en-US"/>
        </a:p>
      </dgm:t>
    </dgm:pt>
    <dgm:pt modelId="{9841F14C-DCC2-48F3-81C6-1B36E3DA9C65}">
      <dgm:prSet phldrT="[Text]" custT="1"/>
      <dgm:spPr>
        <a:solidFill>
          <a:srgbClr val="0000FF"/>
        </a:solidFill>
      </dgm:spPr>
      <dgm:t>
        <a:bodyPr/>
        <a:lstStyle/>
        <a:p>
          <a:pPr algn="just"/>
          <a:r>
            <a:rPr lang="en-US" sz="2400" b="0" cap="none" spc="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latin typeface="+mn-lt"/>
            </a:rPr>
            <a:t>Panduan</a:t>
          </a:r>
          <a:r>
            <a:rPr lang="en-US" sz="2400" b="0" cap="none" spc="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latin typeface="+mn-lt"/>
            </a:rPr>
            <a:t> </a:t>
          </a:r>
          <a:r>
            <a:rPr lang="en-US" sz="2400" b="0" cap="none" spc="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latin typeface="+mn-lt"/>
            </a:rPr>
            <a:t>asas</a:t>
          </a:r>
          <a:r>
            <a:rPr lang="en-US" sz="2400" b="0" cap="none" spc="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latin typeface="+mn-lt"/>
            </a:rPr>
            <a:t> </a:t>
          </a:r>
          <a:r>
            <a:rPr lang="en-US" sz="2400" b="0" cap="none" spc="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latin typeface="+mn-lt"/>
            </a:rPr>
            <a:t>di</a:t>
          </a:r>
          <a:r>
            <a:rPr lang="en-US" sz="2400" b="0" cap="none" spc="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latin typeface="+mn-lt"/>
            </a:rPr>
            <a:t> </a:t>
          </a:r>
          <a:r>
            <a:rPr lang="en-US" sz="2400" b="0" cap="none" spc="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latin typeface="+mn-lt"/>
            </a:rPr>
            <a:t>dalam</a:t>
          </a:r>
          <a:r>
            <a:rPr lang="en-US" sz="2400" b="0" cap="none" spc="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latin typeface="+mn-lt"/>
            </a:rPr>
            <a:t> Islam </a:t>
          </a:r>
          <a:r>
            <a:rPr lang="en-US" sz="2400" b="0" cap="none" spc="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latin typeface="+mn-lt"/>
            </a:rPr>
            <a:t>tidak</a:t>
          </a:r>
          <a:r>
            <a:rPr lang="en-US" sz="2400" b="0" cap="none" spc="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latin typeface="+mn-lt"/>
            </a:rPr>
            <a:t> </a:t>
          </a:r>
          <a:r>
            <a:rPr lang="en-US" sz="2400" b="0" cap="none" spc="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latin typeface="+mn-lt"/>
            </a:rPr>
            <a:t>sedikit</a:t>
          </a:r>
          <a:r>
            <a:rPr lang="en-US" sz="2400" b="0" cap="none" spc="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latin typeface="+mn-lt"/>
            </a:rPr>
            <a:t> pun </a:t>
          </a:r>
          <a:r>
            <a:rPr lang="en-US" sz="2400" b="0" cap="none" spc="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latin typeface="+mn-lt"/>
            </a:rPr>
            <a:t>menghakis</a:t>
          </a:r>
          <a:r>
            <a:rPr lang="en-US" sz="2400" b="0" cap="none" spc="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latin typeface="+mn-lt"/>
            </a:rPr>
            <a:t> </a:t>
          </a:r>
          <a:r>
            <a:rPr lang="en-US" sz="2400" b="0" cap="none" spc="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latin typeface="+mn-lt"/>
            </a:rPr>
            <a:t>kedudukan</a:t>
          </a:r>
          <a:r>
            <a:rPr lang="en-US" sz="2400" b="0" cap="none" spc="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latin typeface="+mn-lt"/>
            </a:rPr>
            <a:t> </a:t>
          </a:r>
          <a:r>
            <a:rPr lang="en-US" sz="2400" b="0" cap="none" spc="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latin typeface="+mn-lt"/>
            </a:rPr>
            <a:t>dan</a:t>
          </a:r>
          <a:r>
            <a:rPr lang="en-US" sz="2400" b="0" cap="none" spc="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latin typeface="+mn-lt"/>
            </a:rPr>
            <a:t> </a:t>
          </a:r>
          <a:r>
            <a:rPr lang="en-US" sz="2400" b="0" cap="none" spc="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latin typeface="+mn-lt"/>
            </a:rPr>
            <a:t>kemuliaan</a:t>
          </a:r>
          <a:r>
            <a:rPr lang="en-US" sz="2400" b="0" cap="none" spc="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latin typeface="+mn-lt"/>
            </a:rPr>
            <a:t> </a:t>
          </a:r>
          <a:r>
            <a:rPr lang="en-US" sz="2400" b="0" cap="none" spc="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latin typeface="+mn-lt"/>
            </a:rPr>
            <a:t>kaum</a:t>
          </a:r>
          <a:r>
            <a:rPr lang="en-US" sz="2400" b="0" cap="none" spc="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latin typeface="+mn-lt"/>
            </a:rPr>
            <a:t> </a:t>
          </a:r>
          <a:r>
            <a:rPr lang="en-US" sz="2400" b="0" cap="none" spc="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latin typeface="+mn-lt"/>
            </a:rPr>
            <a:t>wanita</a:t>
          </a:r>
          <a:r>
            <a:rPr lang="en-US" sz="2400" b="0" cap="none" spc="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latin typeface="+mn-lt"/>
            </a:rPr>
            <a:t>, </a:t>
          </a:r>
          <a:r>
            <a:rPr lang="en-US" sz="2400" b="0" cap="none" spc="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latin typeface="+mn-lt"/>
            </a:rPr>
            <a:t>bahkan</a:t>
          </a:r>
          <a:r>
            <a:rPr lang="en-US" sz="2400" b="0" cap="none" spc="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latin typeface="+mn-lt"/>
            </a:rPr>
            <a:t> </a:t>
          </a:r>
          <a:r>
            <a:rPr lang="en-US" sz="2400" b="0" cap="none" spc="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latin typeface="+mn-lt"/>
            </a:rPr>
            <a:t>menyelamatkan</a:t>
          </a:r>
          <a:r>
            <a:rPr lang="en-US" sz="2400" b="0" cap="none" spc="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latin typeface="+mn-lt"/>
            </a:rPr>
            <a:t> </a:t>
          </a:r>
          <a:r>
            <a:rPr lang="en-US" sz="2400" b="0" cap="none" spc="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latin typeface="+mn-lt"/>
            </a:rPr>
            <a:t>dan</a:t>
          </a:r>
          <a:r>
            <a:rPr lang="en-US" sz="2400" b="0" cap="none" spc="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latin typeface="+mn-lt"/>
            </a:rPr>
            <a:t> </a:t>
          </a:r>
          <a:r>
            <a:rPr lang="en-US" sz="2400" b="0" cap="none" spc="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latin typeface="+mn-lt"/>
            </a:rPr>
            <a:t>memelihara</a:t>
          </a:r>
          <a:r>
            <a:rPr lang="en-US" sz="2400" b="0" cap="none" spc="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latin typeface="+mn-lt"/>
            </a:rPr>
            <a:t> </a:t>
          </a:r>
          <a:r>
            <a:rPr lang="en-US" sz="2400" b="0" cap="none" spc="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latin typeface="+mn-lt"/>
            </a:rPr>
            <a:t>kehormatan</a:t>
          </a:r>
          <a:r>
            <a:rPr lang="en-US" sz="2400" b="0" cap="none" spc="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latin typeface="+mn-lt"/>
            </a:rPr>
            <a:t> </a:t>
          </a:r>
          <a:r>
            <a:rPr lang="en-US" sz="2400" b="0" cap="none" spc="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latin typeface="+mn-lt"/>
            </a:rPr>
            <a:t>mereka</a:t>
          </a:r>
          <a:r>
            <a:rPr lang="en-US" sz="2400" b="0" cap="none" spc="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latin typeface="+mn-lt"/>
            </a:rPr>
            <a:t>.</a:t>
          </a:r>
          <a:endParaRPr lang="en-US" sz="2400" b="0" cap="none" spc="0" dirty="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latin typeface="+mn-lt"/>
          </a:endParaRPr>
        </a:p>
      </dgm:t>
    </dgm:pt>
    <dgm:pt modelId="{386C799A-4B63-4795-9D4E-22730324585B}" type="parTrans" cxnId="{0E86B553-5004-4D96-B4FC-4CB5D932865A}">
      <dgm:prSet/>
      <dgm:spPr/>
      <dgm:t>
        <a:bodyPr/>
        <a:lstStyle/>
        <a:p>
          <a:endParaRPr lang="en-US" sz="2200" b="0" cap="none" spc="0">
            <a:ln w="18415" cmpd="sng">
              <a:solidFill>
                <a:srgbClr val="FFFFFF"/>
              </a:solidFill>
              <a:prstDash val="solid"/>
            </a:ln>
            <a:solidFill>
              <a:srgbClr val="FFFFFF"/>
            </a:solidFill>
            <a:effectLst>
              <a:outerShdw blurRad="63500" dir="3600000" algn="tl" rotWithShape="0">
                <a:srgbClr val="000000">
                  <a:alpha val="70000"/>
                </a:srgbClr>
              </a:outerShdw>
            </a:effectLst>
          </a:endParaRPr>
        </a:p>
      </dgm:t>
    </dgm:pt>
    <dgm:pt modelId="{4708B028-DA77-4927-8E66-3455AE23AC4C}" type="sibTrans" cxnId="{0E86B553-5004-4D96-B4FC-4CB5D932865A}">
      <dgm:prSet/>
      <dgm:spPr/>
      <dgm:t>
        <a:bodyPr/>
        <a:lstStyle/>
        <a:p>
          <a:endParaRPr lang="en-US" sz="2200" b="0" cap="none" spc="0">
            <a:ln w="18415" cmpd="sng">
              <a:solidFill>
                <a:srgbClr val="FFFFFF"/>
              </a:solidFill>
              <a:prstDash val="solid"/>
            </a:ln>
            <a:solidFill>
              <a:srgbClr val="FFFFFF"/>
            </a:solidFill>
            <a:effectLst>
              <a:outerShdw blurRad="63500" dir="3600000" algn="tl" rotWithShape="0">
                <a:srgbClr val="000000">
                  <a:alpha val="70000"/>
                </a:srgbClr>
              </a:outerShdw>
            </a:effectLst>
          </a:endParaRPr>
        </a:p>
      </dgm:t>
    </dgm:pt>
    <dgm:pt modelId="{6C94124A-AF01-4443-B214-2B6E105C6595}" type="pres">
      <dgm:prSet presAssocID="{300B4929-CA6D-44CF-90A5-12B6BD4E7280}" presName="linear" presStyleCnt="0">
        <dgm:presLayoutVars>
          <dgm:dir/>
          <dgm:animLvl val="lvl"/>
          <dgm:resizeHandles val="exact"/>
        </dgm:presLayoutVars>
      </dgm:prSet>
      <dgm:spPr/>
      <dgm:t>
        <a:bodyPr/>
        <a:lstStyle/>
        <a:p>
          <a:endParaRPr lang="en-US"/>
        </a:p>
      </dgm:t>
    </dgm:pt>
    <dgm:pt modelId="{760116B9-10D1-4380-A733-9E7F1C9A80D8}" type="pres">
      <dgm:prSet presAssocID="{9841F14C-DCC2-48F3-81C6-1B36E3DA9C65}" presName="parentLin" presStyleCnt="0"/>
      <dgm:spPr/>
      <dgm:t>
        <a:bodyPr/>
        <a:lstStyle/>
        <a:p>
          <a:endParaRPr lang="en-US"/>
        </a:p>
      </dgm:t>
    </dgm:pt>
    <dgm:pt modelId="{FFE7CF78-7432-402C-8F82-CA25BD0A1B34}" type="pres">
      <dgm:prSet presAssocID="{9841F14C-DCC2-48F3-81C6-1B36E3DA9C65}" presName="parentLeftMargin" presStyleLbl="node1" presStyleIdx="0" presStyleCnt="1"/>
      <dgm:spPr/>
      <dgm:t>
        <a:bodyPr/>
        <a:lstStyle/>
        <a:p>
          <a:endParaRPr lang="en-US"/>
        </a:p>
      </dgm:t>
    </dgm:pt>
    <dgm:pt modelId="{135287A4-6937-47C0-8F39-C96C4B97CD44}" type="pres">
      <dgm:prSet presAssocID="{9841F14C-DCC2-48F3-81C6-1B36E3DA9C65}" presName="parentText" presStyleLbl="node1" presStyleIdx="0" presStyleCnt="1" custScaleX="133750">
        <dgm:presLayoutVars>
          <dgm:chMax val="0"/>
          <dgm:bulletEnabled val="1"/>
        </dgm:presLayoutVars>
      </dgm:prSet>
      <dgm:spPr/>
      <dgm:t>
        <a:bodyPr/>
        <a:lstStyle/>
        <a:p>
          <a:endParaRPr lang="en-US"/>
        </a:p>
      </dgm:t>
    </dgm:pt>
    <dgm:pt modelId="{EFF7E294-78C3-4D49-A5F6-67D79C98564C}" type="pres">
      <dgm:prSet presAssocID="{9841F14C-DCC2-48F3-81C6-1B36E3DA9C65}" presName="negativeSpace" presStyleCnt="0"/>
      <dgm:spPr/>
      <dgm:t>
        <a:bodyPr/>
        <a:lstStyle/>
        <a:p>
          <a:endParaRPr lang="en-US"/>
        </a:p>
      </dgm:t>
    </dgm:pt>
    <dgm:pt modelId="{1543833A-AE0F-40BA-8C1A-DBBD66281BDE}" type="pres">
      <dgm:prSet presAssocID="{9841F14C-DCC2-48F3-81C6-1B36E3DA9C65}" presName="childText" presStyleLbl="conFgAcc1" presStyleIdx="0" presStyleCnt="1" custLinFactNeighborY="6545">
        <dgm:presLayoutVars>
          <dgm:bulletEnabled val="1"/>
        </dgm:presLayoutVars>
      </dgm:prSet>
      <dgm:spPr>
        <a:solidFill>
          <a:srgbClr val="006600">
            <a:alpha val="90000"/>
          </a:srgbClr>
        </a:solidFill>
      </dgm:spPr>
      <dgm:t>
        <a:bodyPr/>
        <a:lstStyle/>
        <a:p>
          <a:endParaRPr lang="en-US"/>
        </a:p>
      </dgm:t>
    </dgm:pt>
  </dgm:ptLst>
  <dgm:cxnLst>
    <dgm:cxn modelId="{0E86B553-5004-4D96-B4FC-4CB5D932865A}" srcId="{300B4929-CA6D-44CF-90A5-12B6BD4E7280}" destId="{9841F14C-DCC2-48F3-81C6-1B36E3DA9C65}" srcOrd="0" destOrd="0" parTransId="{386C799A-4B63-4795-9D4E-22730324585B}" sibTransId="{4708B028-DA77-4927-8E66-3455AE23AC4C}"/>
    <dgm:cxn modelId="{6937BE48-1F14-4B25-9767-43BF73144367}" type="presOf" srcId="{9841F14C-DCC2-48F3-81C6-1B36E3DA9C65}" destId="{135287A4-6937-47C0-8F39-C96C4B97CD44}" srcOrd="1" destOrd="0" presId="urn:microsoft.com/office/officeart/2005/8/layout/list1"/>
    <dgm:cxn modelId="{013546AB-05DB-415A-BC2F-9E63E091ADE6}" type="presOf" srcId="{300B4929-CA6D-44CF-90A5-12B6BD4E7280}" destId="{6C94124A-AF01-4443-B214-2B6E105C6595}" srcOrd="0" destOrd="0" presId="urn:microsoft.com/office/officeart/2005/8/layout/list1"/>
    <dgm:cxn modelId="{7562A0E5-0555-4C04-9D29-338F20FB6494}" type="presOf" srcId="{9841F14C-DCC2-48F3-81C6-1B36E3DA9C65}" destId="{FFE7CF78-7432-402C-8F82-CA25BD0A1B34}" srcOrd="0" destOrd="0" presId="urn:microsoft.com/office/officeart/2005/8/layout/list1"/>
    <dgm:cxn modelId="{98A06251-F886-4733-99F3-32F2A7CBC708}" type="presParOf" srcId="{6C94124A-AF01-4443-B214-2B6E105C6595}" destId="{760116B9-10D1-4380-A733-9E7F1C9A80D8}" srcOrd="0" destOrd="0" presId="urn:microsoft.com/office/officeart/2005/8/layout/list1"/>
    <dgm:cxn modelId="{8E5D960E-B2EC-45E4-B681-7EEA66D21754}" type="presParOf" srcId="{760116B9-10D1-4380-A733-9E7F1C9A80D8}" destId="{FFE7CF78-7432-402C-8F82-CA25BD0A1B34}" srcOrd="0" destOrd="0" presId="urn:microsoft.com/office/officeart/2005/8/layout/list1"/>
    <dgm:cxn modelId="{C60CA875-3087-4206-9388-FBBE19DC8DB8}" type="presParOf" srcId="{760116B9-10D1-4380-A733-9E7F1C9A80D8}" destId="{135287A4-6937-47C0-8F39-C96C4B97CD44}" srcOrd="1" destOrd="0" presId="urn:microsoft.com/office/officeart/2005/8/layout/list1"/>
    <dgm:cxn modelId="{BC263DF9-D2ED-4B4D-A481-8B28197F04F1}" type="presParOf" srcId="{6C94124A-AF01-4443-B214-2B6E105C6595}" destId="{EFF7E294-78C3-4D49-A5F6-67D79C98564C}" srcOrd="1" destOrd="0" presId="urn:microsoft.com/office/officeart/2005/8/layout/list1"/>
    <dgm:cxn modelId="{6ED7736E-9FAD-4ED5-82CA-FF5E050CADE2}" type="presParOf" srcId="{6C94124A-AF01-4443-B214-2B6E105C6595}" destId="{1543833A-AE0F-40BA-8C1A-DBBD66281BDE}" srcOrd="2" destOrd="0" presId="urn:microsoft.com/office/officeart/2005/8/layout/list1"/>
  </dgm:cxnLst>
  <dgm:bg>
    <a:noFill/>
    <a:effectLst>
      <a:glow rad="101600">
        <a:schemeClr val="tx1">
          <a:alpha val="60000"/>
        </a:schemeClr>
      </a:glow>
    </a:effectLst>
  </dgm:bg>
  <dgm:whole/>
  <dgm:extLst>
    <a:ext uri="http://schemas.microsoft.com/office/drawing/2008/diagram">
      <dsp:dataModelExt xmlns:dsp="http://schemas.microsoft.com/office/drawing/2008/diagram" xmlns="" relId="rId10"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300B4929-CA6D-44CF-90A5-12B6BD4E7280}" type="doc">
      <dgm:prSet loTypeId="urn:microsoft.com/office/officeart/2005/8/layout/list1" loCatId="list" qsTypeId="urn:microsoft.com/office/officeart/2005/8/quickstyle/3d2" qsCatId="3D" csTypeId="urn:microsoft.com/office/officeart/2005/8/colors/colorful3" csCatId="colorful" phldr="1"/>
      <dgm:spPr/>
      <dgm:t>
        <a:bodyPr/>
        <a:lstStyle/>
        <a:p>
          <a:endParaRPr lang="en-US"/>
        </a:p>
      </dgm:t>
    </dgm:pt>
    <dgm:pt modelId="{9841F14C-DCC2-48F3-81C6-1B36E3DA9C65}">
      <dgm:prSet phldrT="[Text]" custT="1"/>
      <dgm:spPr>
        <a:solidFill>
          <a:schemeClr val="accent6">
            <a:lumMod val="60000"/>
            <a:lumOff val="40000"/>
          </a:schemeClr>
        </a:solidFill>
      </dgm:spPr>
      <dgm:t>
        <a:bodyPr/>
        <a:lstStyle/>
        <a:p>
          <a:pPr algn="just"/>
          <a:r>
            <a:rPr lang="en-US" sz="2400" b="0" cap="none" spc="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latin typeface="+mn-lt"/>
            </a:rPr>
            <a:t>Islam </a:t>
          </a:r>
          <a:r>
            <a:rPr lang="en-US" sz="2400" b="0" cap="none" spc="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latin typeface="+mn-lt"/>
            </a:rPr>
            <a:t>mengiktiraf</a:t>
          </a:r>
          <a:r>
            <a:rPr lang="en-US" sz="2400" b="0" cap="none" spc="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latin typeface="+mn-lt"/>
            </a:rPr>
            <a:t> </a:t>
          </a:r>
          <a:r>
            <a:rPr lang="en-US" sz="2400" b="0" cap="none" spc="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latin typeface="+mn-lt"/>
            </a:rPr>
            <a:t>peranan</a:t>
          </a:r>
          <a:r>
            <a:rPr lang="en-US" sz="2400" b="0" cap="none" spc="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latin typeface="+mn-lt"/>
            </a:rPr>
            <a:t> </a:t>
          </a:r>
          <a:r>
            <a:rPr lang="en-US" sz="2400" b="0" cap="none" spc="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latin typeface="+mn-lt"/>
            </a:rPr>
            <a:t>dan</a:t>
          </a:r>
          <a:r>
            <a:rPr lang="en-US" sz="2400" b="0" cap="none" spc="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latin typeface="+mn-lt"/>
            </a:rPr>
            <a:t> </a:t>
          </a:r>
          <a:r>
            <a:rPr lang="en-US" sz="2400" b="0" cap="none" spc="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latin typeface="+mn-lt"/>
            </a:rPr>
            <a:t>sumbangan</a:t>
          </a:r>
          <a:r>
            <a:rPr lang="en-US" sz="2400" b="0" cap="none" spc="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latin typeface="+mn-lt"/>
            </a:rPr>
            <a:t> </a:t>
          </a:r>
          <a:r>
            <a:rPr lang="en-US" sz="2400" b="0" cap="none" spc="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latin typeface="+mn-lt"/>
            </a:rPr>
            <a:t>kaum</a:t>
          </a:r>
          <a:r>
            <a:rPr lang="en-US" sz="2400" b="0" cap="none" spc="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latin typeface="+mn-lt"/>
            </a:rPr>
            <a:t> </a:t>
          </a:r>
          <a:r>
            <a:rPr lang="en-US" sz="2400" b="0" cap="none" spc="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latin typeface="+mn-lt"/>
            </a:rPr>
            <a:t>wanita</a:t>
          </a:r>
          <a:r>
            <a:rPr lang="en-US" sz="2400" b="0" cap="none" spc="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latin typeface="+mn-lt"/>
            </a:rPr>
            <a:t> </a:t>
          </a:r>
          <a:r>
            <a:rPr lang="en-US" sz="2400" b="0" cap="none" spc="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latin typeface="+mn-lt"/>
            </a:rPr>
            <a:t>ke</a:t>
          </a:r>
          <a:r>
            <a:rPr lang="en-US" sz="2400" b="0" cap="none" spc="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latin typeface="+mn-lt"/>
            </a:rPr>
            <a:t> </a:t>
          </a:r>
          <a:r>
            <a:rPr lang="en-US" sz="2400" b="0" cap="none" spc="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latin typeface="+mn-lt"/>
            </a:rPr>
            <a:t>arah</a:t>
          </a:r>
          <a:r>
            <a:rPr lang="en-US" sz="2400" b="0" cap="none" spc="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latin typeface="+mn-lt"/>
            </a:rPr>
            <a:t> </a:t>
          </a:r>
          <a:r>
            <a:rPr lang="en-US" sz="2400" b="0" cap="none" spc="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latin typeface="+mn-lt"/>
            </a:rPr>
            <a:t>pembangunan</a:t>
          </a:r>
          <a:r>
            <a:rPr lang="en-US" sz="2400" b="0" cap="none" spc="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latin typeface="+mn-lt"/>
            </a:rPr>
            <a:t> </a:t>
          </a:r>
          <a:r>
            <a:rPr lang="en-US" sz="2400" b="0" cap="none" spc="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latin typeface="+mn-lt"/>
            </a:rPr>
            <a:t>hidup</a:t>
          </a:r>
          <a:r>
            <a:rPr lang="en-US" sz="2400" b="0" cap="none" spc="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latin typeface="+mn-lt"/>
            </a:rPr>
            <a:t> </a:t>
          </a:r>
          <a:r>
            <a:rPr lang="en-US" sz="2400" b="0" cap="none" spc="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latin typeface="+mn-lt"/>
            </a:rPr>
            <a:t>umat</a:t>
          </a:r>
          <a:r>
            <a:rPr lang="en-US" sz="2400" b="0" cap="none" spc="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latin typeface="+mn-lt"/>
            </a:rPr>
            <a:t> </a:t>
          </a:r>
          <a:r>
            <a:rPr lang="en-US" sz="2400" b="0" cap="none" spc="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latin typeface="+mn-lt"/>
            </a:rPr>
            <a:t>hari</a:t>
          </a:r>
          <a:r>
            <a:rPr lang="en-US" sz="2400" b="0" cap="none" spc="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latin typeface="+mn-lt"/>
            </a:rPr>
            <a:t> </a:t>
          </a:r>
          <a:r>
            <a:rPr lang="en-US" sz="2400" b="0" cap="none" spc="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latin typeface="+mn-lt"/>
            </a:rPr>
            <a:t>ini</a:t>
          </a:r>
          <a:r>
            <a:rPr lang="en-US" sz="2400" b="0" cap="none" spc="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latin typeface="+mn-lt"/>
            </a:rPr>
            <a:t> </a:t>
          </a:r>
          <a:r>
            <a:rPr lang="en-US" sz="2400" b="0" cap="none" spc="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latin typeface="+mn-lt"/>
            </a:rPr>
            <a:t>dan</a:t>
          </a:r>
          <a:r>
            <a:rPr lang="en-US" sz="2400" b="0" cap="none" spc="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latin typeface="+mn-lt"/>
            </a:rPr>
            <a:t> </a:t>
          </a:r>
          <a:r>
            <a:rPr lang="en-US" sz="2400" b="0" cap="none" spc="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latin typeface="+mn-lt"/>
            </a:rPr>
            <a:t>akan</a:t>
          </a:r>
          <a:r>
            <a:rPr lang="en-US" sz="2400" b="0" cap="none" spc="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latin typeface="+mn-lt"/>
            </a:rPr>
            <a:t> </a:t>
          </a:r>
          <a:r>
            <a:rPr lang="en-US" sz="2400" b="0" cap="none" spc="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latin typeface="+mn-lt"/>
            </a:rPr>
            <a:t>datang</a:t>
          </a:r>
          <a:r>
            <a:rPr lang="en-US" sz="2400" b="0" cap="none" spc="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latin typeface="+mn-lt"/>
            </a:rPr>
            <a:t>.</a:t>
          </a:r>
          <a:endParaRPr lang="en-US" sz="2400" b="0" cap="none" spc="0" dirty="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latin typeface="+mn-lt"/>
          </a:endParaRPr>
        </a:p>
      </dgm:t>
    </dgm:pt>
    <dgm:pt modelId="{386C799A-4B63-4795-9D4E-22730324585B}" type="parTrans" cxnId="{0E86B553-5004-4D96-B4FC-4CB5D932865A}">
      <dgm:prSet/>
      <dgm:spPr/>
      <dgm:t>
        <a:bodyPr/>
        <a:lstStyle/>
        <a:p>
          <a:endParaRPr lang="en-US" sz="2200" b="0" cap="none" spc="0">
            <a:ln w="18415" cmpd="sng">
              <a:solidFill>
                <a:srgbClr val="FFFFFF"/>
              </a:solidFill>
              <a:prstDash val="solid"/>
            </a:ln>
            <a:solidFill>
              <a:srgbClr val="FFFFFF"/>
            </a:solidFill>
            <a:effectLst>
              <a:outerShdw blurRad="63500" dir="3600000" algn="tl" rotWithShape="0">
                <a:srgbClr val="000000">
                  <a:alpha val="70000"/>
                </a:srgbClr>
              </a:outerShdw>
            </a:effectLst>
          </a:endParaRPr>
        </a:p>
      </dgm:t>
    </dgm:pt>
    <dgm:pt modelId="{4708B028-DA77-4927-8E66-3455AE23AC4C}" type="sibTrans" cxnId="{0E86B553-5004-4D96-B4FC-4CB5D932865A}">
      <dgm:prSet/>
      <dgm:spPr/>
      <dgm:t>
        <a:bodyPr/>
        <a:lstStyle/>
        <a:p>
          <a:endParaRPr lang="en-US" sz="2200" b="0" cap="none" spc="0">
            <a:ln w="18415" cmpd="sng">
              <a:solidFill>
                <a:srgbClr val="FFFFFF"/>
              </a:solidFill>
              <a:prstDash val="solid"/>
            </a:ln>
            <a:solidFill>
              <a:srgbClr val="FFFFFF"/>
            </a:solidFill>
            <a:effectLst>
              <a:outerShdw blurRad="63500" dir="3600000" algn="tl" rotWithShape="0">
                <a:srgbClr val="000000">
                  <a:alpha val="70000"/>
                </a:srgbClr>
              </a:outerShdw>
            </a:effectLst>
          </a:endParaRPr>
        </a:p>
      </dgm:t>
    </dgm:pt>
    <dgm:pt modelId="{6C94124A-AF01-4443-B214-2B6E105C6595}" type="pres">
      <dgm:prSet presAssocID="{300B4929-CA6D-44CF-90A5-12B6BD4E7280}" presName="linear" presStyleCnt="0">
        <dgm:presLayoutVars>
          <dgm:dir/>
          <dgm:animLvl val="lvl"/>
          <dgm:resizeHandles val="exact"/>
        </dgm:presLayoutVars>
      </dgm:prSet>
      <dgm:spPr/>
      <dgm:t>
        <a:bodyPr/>
        <a:lstStyle/>
        <a:p>
          <a:endParaRPr lang="en-US"/>
        </a:p>
      </dgm:t>
    </dgm:pt>
    <dgm:pt modelId="{760116B9-10D1-4380-A733-9E7F1C9A80D8}" type="pres">
      <dgm:prSet presAssocID="{9841F14C-DCC2-48F3-81C6-1B36E3DA9C65}" presName="parentLin" presStyleCnt="0"/>
      <dgm:spPr/>
      <dgm:t>
        <a:bodyPr/>
        <a:lstStyle/>
        <a:p>
          <a:endParaRPr lang="en-US"/>
        </a:p>
      </dgm:t>
    </dgm:pt>
    <dgm:pt modelId="{FFE7CF78-7432-402C-8F82-CA25BD0A1B34}" type="pres">
      <dgm:prSet presAssocID="{9841F14C-DCC2-48F3-81C6-1B36E3DA9C65}" presName="parentLeftMargin" presStyleLbl="node1" presStyleIdx="0" presStyleCnt="1"/>
      <dgm:spPr/>
      <dgm:t>
        <a:bodyPr/>
        <a:lstStyle/>
        <a:p>
          <a:endParaRPr lang="en-US"/>
        </a:p>
      </dgm:t>
    </dgm:pt>
    <dgm:pt modelId="{135287A4-6937-47C0-8F39-C96C4B97CD44}" type="pres">
      <dgm:prSet presAssocID="{9841F14C-DCC2-48F3-81C6-1B36E3DA9C65}" presName="parentText" presStyleLbl="node1" presStyleIdx="0" presStyleCnt="1" custScaleX="133750">
        <dgm:presLayoutVars>
          <dgm:chMax val="0"/>
          <dgm:bulletEnabled val="1"/>
        </dgm:presLayoutVars>
      </dgm:prSet>
      <dgm:spPr/>
      <dgm:t>
        <a:bodyPr/>
        <a:lstStyle/>
        <a:p>
          <a:endParaRPr lang="en-US"/>
        </a:p>
      </dgm:t>
    </dgm:pt>
    <dgm:pt modelId="{EFF7E294-78C3-4D49-A5F6-67D79C98564C}" type="pres">
      <dgm:prSet presAssocID="{9841F14C-DCC2-48F3-81C6-1B36E3DA9C65}" presName="negativeSpace" presStyleCnt="0"/>
      <dgm:spPr/>
      <dgm:t>
        <a:bodyPr/>
        <a:lstStyle/>
        <a:p>
          <a:endParaRPr lang="en-US"/>
        </a:p>
      </dgm:t>
    </dgm:pt>
    <dgm:pt modelId="{1543833A-AE0F-40BA-8C1A-DBBD66281BDE}" type="pres">
      <dgm:prSet presAssocID="{9841F14C-DCC2-48F3-81C6-1B36E3DA9C65}" presName="childText" presStyleLbl="conFgAcc1" presStyleIdx="0" presStyleCnt="1" custLinFactNeighborY="6545">
        <dgm:presLayoutVars>
          <dgm:bulletEnabled val="1"/>
        </dgm:presLayoutVars>
      </dgm:prSet>
      <dgm:spPr>
        <a:solidFill>
          <a:srgbClr val="006600">
            <a:alpha val="90000"/>
          </a:srgbClr>
        </a:solidFill>
      </dgm:spPr>
      <dgm:t>
        <a:bodyPr/>
        <a:lstStyle/>
        <a:p>
          <a:endParaRPr lang="en-US"/>
        </a:p>
      </dgm:t>
    </dgm:pt>
  </dgm:ptLst>
  <dgm:cxnLst>
    <dgm:cxn modelId="{0E86B553-5004-4D96-B4FC-4CB5D932865A}" srcId="{300B4929-CA6D-44CF-90A5-12B6BD4E7280}" destId="{9841F14C-DCC2-48F3-81C6-1B36E3DA9C65}" srcOrd="0" destOrd="0" parTransId="{386C799A-4B63-4795-9D4E-22730324585B}" sibTransId="{4708B028-DA77-4927-8E66-3455AE23AC4C}"/>
    <dgm:cxn modelId="{139F5B01-93A9-4EB7-A10B-F720EDF4AA05}" type="presOf" srcId="{300B4929-CA6D-44CF-90A5-12B6BD4E7280}" destId="{6C94124A-AF01-4443-B214-2B6E105C6595}" srcOrd="0" destOrd="0" presId="urn:microsoft.com/office/officeart/2005/8/layout/list1"/>
    <dgm:cxn modelId="{C52F56C8-AD5C-43DB-8EB8-A208C45A6DD7}" type="presOf" srcId="{9841F14C-DCC2-48F3-81C6-1B36E3DA9C65}" destId="{FFE7CF78-7432-402C-8F82-CA25BD0A1B34}" srcOrd="0" destOrd="0" presId="urn:microsoft.com/office/officeart/2005/8/layout/list1"/>
    <dgm:cxn modelId="{2164C2CA-412B-442B-B0FA-3D17E8E0D5AC}" type="presOf" srcId="{9841F14C-DCC2-48F3-81C6-1B36E3DA9C65}" destId="{135287A4-6937-47C0-8F39-C96C4B97CD44}" srcOrd="1" destOrd="0" presId="urn:microsoft.com/office/officeart/2005/8/layout/list1"/>
    <dgm:cxn modelId="{36B9B96D-CCC4-4930-8B5C-5987A5FAA1D6}" type="presParOf" srcId="{6C94124A-AF01-4443-B214-2B6E105C6595}" destId="{760116B9-10D1-4380-A733-9E7F1C9A80D8}" srcOrd="0" destOrd="0" presId="urn:microsoft.com/office/officeart/2005/8/layout/list1"/>
    <dgm:cxn modelId="{DD5D41F0-A8F0-41EB-8E8E-D8CF07464896}" type="presParOf" srcId="{760116B9-10D1-4380-A733-9E7F1C9A80D8}" destId="{FFE7CF78-7432-402C-8F82-CA25BD0A1B34}" srcOrd="0" destOrd="0" presId="urn:microsoft.com/office/officeart/2005/8/layout/list1"/>
    <dgm:cxn modelId="{C29E9DA0-C00C-4012-9BC1-D49147418E6B}" type="presParOf" srcId="{760116B9-10D1-4380-A733-9E7F1C9A80D8}" destId="{135287A4-6937-47C0-8F39-C96C4B97CD44}" srcOrd="1" destOrd="0" presId="urn:microsoft.com/office/officeart/2005/8/layout/list1"/>
    <dgm:cxn modelId="{3FC222A4-B9BA-449A-9667-782CC4EA54E8}" type="presParOf" srcId="{6C94124A-AF01-4443-B214-2B6E105C6595}" destId="{EFF7E294-78C3-4D49-A5F6-67D79C98564C}" srcOrd="1" destOrd="0" presId="urn:microsoft.com/office/officeart/2005/8/layout/list1"/>
    <dgm:cxn modelId="{E9D71163-6E4A-48C7-BA05-282D0359F5AA}" type="presParOf" srcId="{6C94124A-AF01-4443-B214-2B6E105C6595}" destId="{1543833A-AE0F-40BA-8C1A-DBBD66281BDE}" srcOrd="2" destOrd="0" presId="urn:microsoft.com/office/officeart/2005/8/layout/list1"/>
  </dgm:cxnLst>
  <dgm:bg>
    <a:noFill/>
    <a:effectLst>
      <a:glow rad="101600">
        <a:schemeClr val="tx1">
          <a:alpha val="60000"/>
        </a:schemeClr>
      </a:glow>
    </a:effectLst>
  </dgm:bg>
  <dgm:whole/>
  <dgm:extLst>
    <a:ext uri="http://schemas.microsoft.com/office/drawing/2008/diagram">
      <dsp:dataModelExt xmlns:dsp="http://schemas.microsoft.com/office/drawing/2008/diagram" xmlns="" relId="rId10"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1543833A-AE0F-40BA-8C1A-DBBD66281BDE}">
      <dsp:nvSpPr>
        <dsp:cNvPr id="0" name=""/>
        <dsp:cNvSpPr/>
      </dsp:nvSpPr>
      <dsp:spPr>
        <a:xfrm>
          <a:off x="0" y="2246159"/>
          <a:ext cx="8028384" cy="1638000"/>
        </a:xfrm>
        <a:prstGeom prst="rect">
          <a:avLst/>
        </a:prstGeom>
        <a:solidFill>
          <a:srgbClr val="006600">
            <a:alpha val="90000"/>
          </a:srgb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135287A4-6937-47C0-8F39-C96C4B97CD44}">
      <dsp:nvSpPr>
        <dsp:cNvPr id="0" name=""/>
        <dsp:cNvSpPr/>
      </dsp:nvSpPr>
      <dsp:spPr>
        <a:xfrm>
          <a:off x="401419" y="530665"/>
          <a:ext cx="7516574" cy="2612100"/>
        </a:xfrm>
        <a:prstGeom prst="roundRect">
          <a:avLst/>
        </a:prstGeom>
        <a:solidFill>
          <a:schemeClr val="accent3">
            <a:lumMod val="60000"/>
            <a:lumOff val="40000"/>
          </a:schemeClr>
        </a:solidFill>
        <a:ln w="38100" cap="flat" cmpd="sng" algn="ctr">
          <a:solidFill>
            <a:schemeClr val="lt1">
              <a:hueOff val="0"/>
              <a:satOff val="0"/>
              <a:lumOff val="0"/>
              <a:alphaOff val="0"/>
            </a:schemeClr>
          </a:solidFill>
          <a:prstDash val="solid"/>
        </a:ln>
        <a:effectLst>
          <a:outerShdw blurRad="57150" dist="38100" dir="5400000" algn="ctr" rotWithShape="0">
            <a:schemeClr val="accent3">
              <a:hueOff val="0"/>
              <a:satOff val="0"/>
              <a:lumOff val="0"/>
              <a:alphaOff val="0"/>
              <a:shade val="9000"/>
              <a:satMod val="105000"/>
              <a:alpha val="48000"/>
            </a:scheme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212418" tIns="0" rIns="212418" bIns="0" numCol="1" spcCol="1270" anchor="ctr" anchorCtr="0">
          <a:noAutofit/>
        </a:bodyPr>
        <a:lstStyle/>
        <a:p>
          <a:pPr lvl="0" algn="just" defTabSz="1066800">
            <a:lnSpc>
              <a:spcPct val="90000"/>
            </a:lnSpc>
            <a:spcBef>
              <a:spcPct val="0"/>
            </a:spcBef>
            <a:spcAft>
              <a:spcPct val="35000"/>
            </a:spcAft>
          </a:pPr>
          <a:r>
            <a:rPr lang="en-US" sz="2400" b="0" kern="1200" cap="none" spc="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latin typeface="+mn-lt"/>
            </a:rPr>
            <a:t>Islam </a:t>
          </a:r>
          <a:r>
            <a:rPr lang="en-US" sz="2400" b="0" kern="1200" cap="none" spc="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latin typeface="+mn-lt"/>
            </a:rPr>
            <a:t>adalah</a:t>
          </a:r>
          <a:r>
            <a:rPr lang="en-US" sz="2400" b="0" kern="1200" cap="none" spc="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latin typeface="+mn-lt"/>
            </a:rPr>
            <a:t> agama yang </a:t>
          </a:r>
          <a:r>
            <a:rPr lang="en-US" sz="2400" b="0" kern="1200" cap="none" spc="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latin typeface="+mn-lt"/>
            </a:rPr>
            <a:t>memberi</a:t>
          </a:r>
          <a:r>
            <a:rPr lang="en-US" sz="2400" b="0" kern="1200" cap="none" spc="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latin typeface="+mn-lt"/>
            </a:rPr>
            <a:t> </a:t>
          </a:r>
          <a:r>
            <a:rPr lang="en-US" sz="2400" b="0" kern="1200" cap="none" spc="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latin typeface="+mn-lt"/>
            </a:rPr>
            <a:t>keadilan</a:t>
          </a:r>
          <a:r>
            <a:rPr lang="en-US" sz="2400" b="0" kern="1200" cap="none" spc="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latin typeface="+mn-lt"/>
            </a:rPr>
            <a:t> </a:t>
          </a:r>
          <a:r>
            <a:rPr lang="en-US" sz="2400" b="0" kern="1200" cap="none" spc="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latin typeface="+mn-lt"/>
            </a:rPr>
            <a:t>kepada</a:t>
          </a:r>
          <a:r>
            <a:rPr lang="en-US" sz="2400" b="0" kern="1200" cap="none" spc="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latin typeface="+mn-lt"/>
            </a:rPr>
            <a:t> </a:t>
          </a:r>
          <a:r>
            <a:rPr lang="en-US" sz="2400" b="0" kern="1200" cap="none" spc="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latin typeface="+mn-lt"/>
            </a:rPr>
            <a:t>hak</a:t>
          </a:r>
          <a:r>
            <a:rPr lang="en-US" sz="2400" b="0" kern="1200" cap="none" spc="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latin typeface="+mn-lt"/>
            </a:rPr>
            <a:t> </a:t>
          </a:r>
          <a:r>
            <a:rPr lang="en-US" sz="2400" b="0" kern="1200" cap="none" spc="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latin typeface="+mn-lt"/>
            </a:rPr>
            <a:t>dan</a:t>
          </a:r>
          <a:r>
            <a:rPr lang="en-US" sz="2400" b="0" kern="1200" cap="none" spc="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latin typeface="+mn-lt"/>
            </a:rPr>
            <a:t> </a:t>
          </a:r>
          <a:r>
            <a:rPr lang="en-US" sz="2400" b="0" kern="1200" cap="none" spc="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latin typeface="+mn-lt"/>
            </a:rPr>
            <a:t>kemuliaan</a:t>
          </a:r>
          <a:r>
            <a:rPr lang="en-US" sz="2400" b="0" kern="1200" cap="none" spc="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latin typeface="+mn-lt"/>
            </a:rPr>
            <a:t> </a:t>
          </a:r>
          <a:r>
            <a:rPr lang="en-US" sz="2400" b="0" kern="1200" cap="none" spc="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latin typeface="+mn-lt"/>
            </a:rPr>
            <a:t>setiap</a:t>
          </a:r>
          <a:r>
            <a:rPr lang="en-US" sz="2400" b="0" kern="1200" cap="none" spc="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latin typeface="+mn-lt"/>
            </a:rPr>
            <a:t> </a:t>
          </a:r>
          <a:r>
            <a:rPr lang="en-US" sz="2400" b="0" kern="1200" cap="none" spc="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latin typeface="+mn-lt"/>
            </a:rPr>
            <a:t>insan</a:t>
          </a:r>
          <a:r>
            <a:rPr lang="en-US" sz="2400" b="0" kern="1200" cap="none" spc="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latin typeface="+mn-lt"/>
            </a:rPr>
            <a:t> </a:t>
          </a:r>
          <a:r>
            <a:rPr lang="en-US" sz="2400" b="0" kern="1200" cap="none" spc="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latin typeface="+mn-lt"/>
            </a:rPr>
            <a:t>termasuk</a:t>
          </a:r>
          <a:r>
            <a:rPr lang="en-US" sz="2400" b="0" kern="1200" cap="none" spc="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latin typeface="+mn-lt"/>
            </a:rPr>
            <a:t> </a:t>
          </a:r>
          <a:r>
            <a:rPr lang="en-US" sz="2400" b="0" kern="1200" cap="none" spc="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latin typeface="+mn-lt"/>
            </a:rPr>
            <a:t>kaum</a:t>
          </a:r>
          <a:r>
            <a:rPr lang="en-US" sz="2400" b="0" kern="1200" cap="none" spc="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latin typeface="+mn-lt"/>
            </a:rPr>
            <a:t> </a:t>
          </a:r>
          <a:r>
            <a:rPr lang="en-US" sz="2400" b="0" kern="1200" cap="none" spc="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latin typeface="+mn-lt"/>
            </a:rPr>
            <a:t>wanita</a:t>
          </a:r>
          <a:r>
            <a:rPr lang="en-US" sz="2400" b="0" kern="1200" cap="none" spc="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latin typeface="+mn-lt"/>
            </a:rPr>
            <a:t>.</a:t>
          </a:r>
          <a:endParaRPr lang="en-US" sz="2400" b="0" kern="1200" cap="none" spc="0" dirty="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latin typeface="+mn-lt"/>
          </a:endParaRPr>
        </a:p>
      </dsp:txBody>
      <dsp:txXfrm>
        <a:off x="401419" y="530665"/>
        <a:ext cx="7516574" cy="2612100"/>
      </dsp:txXfrm>
    </dsp:sp>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1543833A-AE0F-40BA-8C1A-DBBD66281BDE}">
      <dsp:nvSpPr>
        <dsp:cNvPr id="0" name=""/>
        <dsp:cNvSpPr/>
      </dsp:nvSpPr>
      <dsp:spPr>
        <a:xfrm>
          <a:off x="0" y="1899508"/>
          <a:ext cx="8028384" cy="1638000"/>
        </a:xfrm>
        <a:prstGeom prst="rect">
          <a:avLst/>
        </a:prstGeom>
        <a:solidFill>
          <a:srgbClr val="006600">
            <a:alpha val="90000"/>
          </a:srgbClr>
        </a:solidFill>
        <a:ln w="9525" cap="flat" cmpd="sng" algn="ctr">
          <a:solidFill>
            <a:schemeClr val="accent3">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135287A4-6937-47C0-8F39-C96C4B97CD44}">
      <dsp:nvSpPr>
        <dsp:cNvPr id="0" name=""/>
        <dsp:cNvSpPr/>
      </dsp:nvSpPr>
      <dsp:spPr>
        <a:xfrm>
          <a:off x="401419" y="877316"/>
          <a:ext cx="7516574" cy="1918800"/>
        </a:xfrm>
        <a:prstGeom prst="roundRect">
          <a:avLst/>
        </a:prstGeom>
        <a:solidFill>
          <a:srgbClr val="0000FF"/>
        </a:solidFill>
        <a:ln>
          <a:noFill/>
        </a:ln>
        <a:effectLst>
          <a:outerShdw blurRad="57150" dist="38100" dir="5400000" algn="ctr" rotWithShape="0">
            <a:schemeClr val="accent3">
              <a:hueOff val="0"/>
              <a:satOff val="0"/>
              <a:lumOff val="0"/>
              <a:alphaOff val="0"/>
              <a:shade val="9000"/>
              <a:satMod val="105000"/>
              <a:alpha val="48000"/>
            </a:scheme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12418" tIns="0" rIns="212418" bIns="0" numCol="1" spcCol="1270" anchor="ctr" anchorCtr="0">
          <a:noAutofit/>
        </a:bodyPr>
        <a:lstStyle/>
        <a:p>
          <a:pPr lvl="0" algn="just" defTabSz="1066800">
            <a:lnSpc>
              <a:spcPct val="90000"/>
            </a:lnSpc>
            <a:spcBef>
              <a:spcPct val="0"/>
            </a:spcBef>
            <a:spcAft>
              <a:spcPct val="35000"/>
            </a:spcAft>
          </a:pPr>
          <a:r>
            <a:rPr lang="en-US" sz="2400" b="0" kern="1200" cap="none" spc="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latin typeface="+mn-lt"/>
            </a:rPr>
            <a:t>Panduan</a:t>
          </a:r>
          <a:r>
            <a:rPr lang="en-US" sz="2400" b="0" kern="1200" cap="none" spc="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latin typeface="+mn-lt"/>
            </a:rPr>
            <a:t> </a:t>
          </a:r>
          <a:r>
            <a:rPr lang="en-US" sz="2400" b="0" kern="1200" cap="none" spc="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latin typeface="+mn-lt"/>
            </a:rPr>
            <a:t>asas</a:t>
          </a:r>
          <a:r>
            <a:rPr lang="en-US" sz="2400" b="0" kern="1200" cap="none" spc="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latin typeface="+mn-lt"/>
            </a:rPr>
            <a:t> </a:t>
          </a:r>
          <a:r>
            <a:rPr lang="en-US" sz="2400" b="0" kern="1200" cap="none" spc="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latin typeface="+mn-lt"/>
            </a:rPr>
            <a:t>di</a:t>
          </a:r>
          <a:r>
            <a:rPr lang="en-US" sz="2400" b="0" kern="1200" cap="none" spc="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latin typeface="+mn-lt"/>
            </a:rPr>
            <a:t> </a:t>
          </a:r>
          <a:r>
            <a:rPr lang="en-US" sz="2400" b="0" kern="1200" cap="none" spc="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latin typeface="+mn-lt"/>
            </a:rPr>
            <a:t>dalam</a:t>
          </a:r>
          <a:r>
            <a:rPr lang="en-US" sz="2400" b="0" kern="1200" cap="none" spc="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latin typeface="+mn-lt"/>
            </a:rPr>
            <a:t> Islam </a:t>
          </a:r>
          <a:r>
            <a:rPr lang="en-US" sz="2400" b="0" kern="1200" cap="none" spc="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latin typeface="+mn-lt"/>
            </a:rPr>
            <a:t>tidak</a:t>
          </a:r>
          <a:r>
            <a:rPr lang="en-US" sz="2400" b="0" kern="1200" cap="none" spc="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latin typeface="+mn-lt"/>
            </a:rPr>
            <a:t> </a:t>
          </a:r>
          <a:r>
            <a:rPr lang="en-US" sz="2400" b="0" kern="1200" cap="none" spc="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latin typeface="+mn-lt"/>
            </a:rPr>
            <a:t>sedikit</a:t>
          </a:r>
          <a:r>
            <a:rPr lang="en-US" sz="2400" b="0" kern="1200" cap="none" spc="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latin typeface="+mn-lt"/>
            </a:rPr>
            <a:t> pun </a:t>
          </a:r>
          <a:r>
            <a:rPr lang="en-US" sz="2400" b="0" kern="1200" cap="none" spc="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latin typeface="+mn-lt"/>
            </a:rPr>
            <a:t>menghakis</a:t>
          </a:r>
          <a:r>
            <a:rPr lang="en-US" sz="2400" b="0" kern="1200" cap="none" spc="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latin typeface="+mn-lt"/>
            </a:rPr>
            <a:t> </a:t>
          </a:r>
          <a:r>
            <a:rPr lang="en-US" sz="2400" b="0" kern="1200" cap="none" spc="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latin typeface="+mn-lt"/>
            </a:rPr>
            <a:t>kedudukan</a:t>
          </a:r>
          <a:r>
            <a:rPr lang="en-US" sz="2400" b="0" kern="1200" cap="none" spc="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latin typeface="+mn-lt"/>
            </a:rPr>
            <a:t> </a:t>
          </a:r>
          <a:r>
            <a:rPr lang="en-US" sz="2400" b="0" kern="1200" cap="none" spc="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latin typeface="+mn-lt"/>
            </a:rPr>
            <a:t>dan</a:t>
          </a:r>
          <a:r>
            <a:rPr lang="en-US" sz="2400" b="0" kern="1200" cap="none" spc="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latin typeface="+mn-lt"/>
            </a:rPr>
            <a:t> </a:t>
          </a:r>
          <a:r>
            <a:rPr lang="en-US" sz="2400" b="0" kern="1200" cap="none" spc="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latin typeface="+mn-lt"/>
            </a:rPr>
            <a:t>kemuliaan</a:t>
          </a:r>
          <a:r>
            <a:rPr lang="en-US" sz="2400" b="0" kern="1200" cap="none" spc="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latin typeface="+mn-lt"/>
            </a:rPr>
            <a:t> </a:t>
          </a:r>
          <a:r>
            <a:rPr lang="en-US" sz="2400" b="0" kern="1200" cap="none" spc="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latin typeface="+mn-lt"/>
            </a:rPr>
            <a:t>kaum</a:t>
          </a:r>
          <a:r>
            <a:rPr lang="en-US" sz="2400" b="0" kern="1200" cap="none" spc="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latin typeface="+mn-lt"/>
            </a:rPr>
            <a:t> </a:t>
          </a:r>
          <a:r>
            <a:rPr lang="en-US" sz="2400" b="0" kern="1200" cap="none" spc="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latin typeface="+mn-lt"/>
            </a:rPr>
            <a:t>wanita</a:t>
          </a:r>
          <a:r>
            <a:rPr lang="en-US" sz="2400" b="0" kern="1200" cap="none" spc="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latin typeface="+mn-lt"/>
            </a:rPr>
            <a:t>, </a:t>
          </a:r>
          <a:r>
            <a:rPr lang="en-US" sz="2400" b="0" kern="1200" cap="none" spc="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latin typeface="+mn-lt"/>
            </a:rPr>
            <a:t>bahkan</a:t>
          </a:r>
          <a:r>
            <a:rPr lang="en-US" sz="2400" b="0" kern="1200" cap="none" spc="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latin typeface="+mn-lt"/>
            </a:rPr>
            <a:t> </a:t>
          </a:r>
          <a:r>
            <a:rPr lang="en-US" sz="2400" b="0" kern="1200" cap="none" spc="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latin typeface="+mn-lt"/>
            </a:rPr>
            <a:t>menyelamatkan</a:t>
          </a:r>
          <a:r>
            <a:rPr lang="en-US" sz="2400" b="0" kern="1200" cap="none" spc="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latin typeface="+mn-lt"/>
            </a:rPr>
            <a:t> </a:t>
          </a:r>
          <a:r>
            <a:rPr lang="en-US" sz="2400" b="0" kern="1200" cap="none" spc="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latin typeface="+mn-lt"/>
            </a:rPr>
            <a:t>dan</a:t>
          </a:r>
          <a:r>
            <a:rPr lang="en-US" sz="2400" b="0" kern="1200" cap="none" spc="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latin typeface="+mn-lt"/>
            </a:rPr>
            <a:t> </a:t>
          </a:r>
          <a:r>
            <a:rPr lang="en-US" sz="2400" b="0" kern="1200" cap="none" spc="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latin typeface="+mn-lt"/>
            </a:rPr>
            <a:t>memelihara</a:t>
          </a:r>
          <a:r>
            <a:rPr lang="en-US" sz="2400" b="0" kern="1200" cap="none" spc="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latin typeface="+mn-lt"/>
            </a:rPr>
            <a:t> </a:t>
          </a:r>
          <a:r>
            <a:rPr lang="en-US" sz="2400" b="0" kern="1200" cap="none" spc="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latin typeface="+mn-lt"/>
            </a:rPr>
            <a:t>kehormatan</a:t>
          </a:r>
          <a:r>
            <a:rPr lang="en-US" sz="2400" b="0" kern="1200" cap="none" spc="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latin typeface="+mn-lt"/>
            </a:rPr>
            <a:t> </a:t>
          </a:r>
          <a:r>
            <a:rPr lang="en-US" sz="2400" b="0" kern="1200" cap="none" spc="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latin typeface="+mn-lt"/>
            </a:rPr>
            <a:t>mereka</a:t>
          </a:r>
          <a:r>
            <a:rPr lang="en-US" sz="2400" b="0" kern="1200" cap="none" spc="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latin typeface="+mn-lt"/>
            </a:rPr>
            <a:t>.</a:t>
          </a:r>
          <a:endParaRPr lang="en-US" sz="2400" b="0" kern="1200" cap="none" spc="0" dirty="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latin typeface="+mn-lt"/>
          </a:endParaRPr>
        </a:p>
      </dsp:txBody>
      <dsp:txXfrm>
        <a:off x="401419" y="877316"/>
        <a:ext cx="7516574" cy="1918800"/>
      </dsp:txXfrm>
    </dsp:sp>
  </dsp:spTree>
</dsp:drawing>
</file>

<file path=ppt/diagrams/drawing3.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1543833A-AE0F-40BA-8C1A-DBBD66281BDE}">
      <dsp:nvSpPr>
        <dsp:cNvPr id="0" name=""/>
        <dsp:cNvSpPr/>
      </dsp:nvSpPr>
      <dsp:spPr>
        <a:xfrm>
          <a:off x="0" y="1899508"/>
          <a:ext cx="8028384" cy="1638000"/>
        </a:xfrm>
        <a:prstGeom prst="rect">
          <a:avLst/>
        </a:prstGeom>
        <a:solidFill>
          <a:srgbClr val="006600">
            <a:alpha val="90000"/>
          </a:srgbClr>
        </a:solidFill>
        <a:ln w="9525" cap="flat" cmpd="sng" algn="ctr">
          <a:solidFill>
            <a:schemeClr val="accent3">
              <a:hueOff val="0"/>
              <a:satOff val="0"/>
              <a:lumOff val="0"/>
              <a:alphaOff val="0"/>
            </a:schemeClr>
          </a:solidFill>
          <a:prstDash val="solid"/>
        </a:ln>
        <a:effectLst>
          <a:outerShdw blurRad="57150" dist="38100" dir="5400000" algn="ctr" rotWithShape="0">
            <a:schemeClr val="lt1">
              <a:alpha val="90000"/>
              <a:hueOff val="0"/>
              <a:satOff val="0"/>
              <a:lumOff val="0"/>
              <a:alphaOff val="0"/>
              <a:shade val="9000"/>
              <a:satMod val="105000"/>
              <a:alpha val="48000"/>
            </a:schemeClr>
          </a:outerShdw>
        </a:effectLst>
        <a:scene3d>
          <a:camera prst="orthographicFront"/>
          <a:lightRig rig="threePt" dir="t">
            <a:rot lat="0" lon="0" rev="7500000"/>
          </a:lightRig>
        </a:scene3d>
        <a:sp3d z="152400" extrusionH="63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sp>
    <dsp:sp modelId="{135287A4-6937-47C0-8F39-C96C4B97CD44}">
      <dsp:nvSpPr>
        <dsp:cNvPr id="0" name=""/>
        <dsp:cNvSpPr/>
      </dsp:nvSpPr>
      <dsp:spPr>
        <a:xfrm>
          <a:off x="401419" y="877316"/>
          <a:ext cx="7516574" cy="1918800"/>
        </a:xfrm>
        <a:prstGeom prst="roundRect">
          <a:avLst/>
        </a:prstGeom>
        <a:solidFill>
          <a:schemeClr val="accent6">
            <a:lumMod val="60000"/>
            <a:lumOff val="40000"/>
          </a:schemeClr>
        </a:solidFill>
        <a:ln>
          <a:noFill/>
        </a:ln>
        <a:effectLst>
          <a:outerShdw blurRad="57150" dist="38100" dir="5400000" algn="ctr" rotWithShape="0">
            <a:schemeClr val="accent3">
              <a:hueOff val="0"/>
              <a:satOff val="0"/>
              <a:lumOff val="0"/>
              <a:alphaOff val="0"/>
              <a:shade val="9000"/>
              <a:satMod val="105000"/>
              <a:alpha val="48000"/>
            </a:scheme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12418" tIns="0" rIns="212418" bIns="0" numCol="1" spcCol="1270" anchor="ctr" anchorCtr="0">
          <a:noAutofit/>
        </a:bodyPr>
        <a:lstStyle/>
        <a:p>
          <a:pPr lvl="0" algn="just" defTabSz="1066800">
            <a:lnSpc>
              <a:spcPct val="90000"/>
            </a:lnSpc>
            <a:spcBef>
              <a:spcPct val="0"/>
            </a:spcBef>
            <a:spcAft>
              <a:spcPct val="35000"/>
            </a:spcAft>
          </a:pPr>
          <a:r>
            <a:rPr lang="en-US" sz="2400" b="0" kern="1200" cap="none" spc="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latin typeface="+mn-lt"/>
            </a:rPr>
            <a:t>Islam </a:t>
          </a:r>
          <a:r>
            <a:rPr lang="en-US" sz="2400" b="0" kern="1200" cap="none" spc="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latin typeface="+mn-lt"/>
            </a:rPr>
            <a:t>mengiktiraf</a:t>
          </a:r>
          <a:r>
            <a:rPr lang="en-US" sz="2400" b="0" kern="1200" cap="none" spc="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latin typeface="+mn-lt"/>
            </a:rPr>
            <a:t> </a:t>
          </a:r>
          <a:r>
            <a:rPr lang="en-US" sz="2400" b="0" kern="1200" cap="none" spc="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latin typeface="+mn-lt"/>
            </a:rPr>
            <a:t>peranan</a:t>
          </a:r>
          <a:r>
            <a:rPr lang="en-US" sz="2400" b="0" kern="1200" cap="none" spc="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latin typeface="+mn-lt"/>
            </a:rPr>
            <a:t> </a:t>
          </a:r>
          <a:r>
            <a:rPr lang="en-US" sz="2400" b="0" kern="1200" cap="none" spc="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latin typeface="+mn-lt"/>
            </a:rPr>
            <a:t>dan</a:t>
          </a:r>
          <a:r>
            <a:rPr lang="en-US" sz="2400" b="0" kern="1200" cap="none" spc="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latin typeface="+mn-lt"/>
            </a:rPr>
            <a:t> </a:t>
          </a:r>
          <a:r>
            <a:rPr lang="en-US" sz="2400" b="0" kern="1200" cap="none" spc="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latin typeface="+mn-lt"/>
            </a:rPr>
            <a:t>sumbangan</a:t>
          </a:r>
          <a:r>
            <a:rPr lang="en-US" sz="2400" b="0" kern="1200" cap="none" spc="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latin typeface="+mn-lt"/>
            </a:rPr>
            <a:t> </a:t>
          </a:r>
          <a:r>
            <a:rPr lang="en-US" sz="2400" b="0" kern="1200" cap="none" spc="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latin typeface="+mn-lt"/>
            </a:rPr>
            <a:t>kaum</a:t>
          </a:r>
          <a:r>
            <a:rPr lang="en-US" sz="2400" b="0" kern="1200" cap="none" spc="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latin typeface="+mn-lt"/>
            </a:rPr>
            <a:t> </a:t>
          </a:r>
          <a:r>
            <a:rPr lang="en-US" sz="2400" b="0" kern="1200" cap="none" spc="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latin typeface="+mn-lt"/>
            </a:rPr>
            <a:t>wanita</a:t>
          </a:r>
          <a:r>
            <a:rPr lang="en-US" sz="2400" b="0" kern="1200" cap="none" spc="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latin typeface="+mn-lt"/>
            </a:rPr>
            <a:t> </a:t>
          </a:r>
          <a:r>
            <a:rPr lang="en-US" sz="2400" b="0" kern="1200" cap="none" spc="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latin typeface="+mn-lt"/>
            </a:rPr>
            <a:t>ke</a:t>
          </a:r>
          <a:r>
            <a:rPr lang="en-US" sz="2400" b="0" kern="1200" cap="none" spc="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latin typeface="+mn-lt"/>
            </a:rPr>
            <a:t> </a:t>
          </a:r>
          <a:r>
            <a:rPr lang="en-US" sz="2400" b="0" kern="1200" cap="none" spc="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latin typeface="+mn-lt"/>
            </a:rPr>
            <a:t>arah</a:t>
          </a:r>
          <a:r>
            <a:rPr lang="en-US" sz="2400" b="0" kern="1200" cap="none" spc="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latin typeface="+mn-lt"/>
            </a:rPr>
            <a:t> </a:t>
          </a:r>
          <a:r>
            <a:rPr lang="en-US" sz="2400" b="0" kern="1200" cap="none" spc="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latin typeface="+mn-lt"/>
            </a:rPr>
            <a:t>pembangunan</a:t>
          </a:r>
          <a:r>
            <a:rPr lang="en-US" sz="2400" b="0" kern="1200" cap="none" spc="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latin typeface="+mn-lt"/>
            </a:rPr>
            <a:t> </a:t>
          </a:r>
          <a:r>
            <a:rPr lang="en-US" sz="2400" b="0" kern="1200" cap="none" spc="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latin typeface="+mn-lt"/>
            </a:rPr>
            <a:t>hidup</a:t>
          </a:r>
          <a:r>
            <a:rPr lang="en-US" sz="2400" b="0" kern="1200" cap="none" spc="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latin typeface="+mn-lt"/>
            </a:rPr>
            <a:t> </a:t>
          </a:r>
          <a:r>
            <a:rPr lang="en-US" sz="2400" b="0" kern="1200" cap="none" spc="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latin typeface="+mn-lt"/>
            </a:rPr>
            <a:t>umat</a:t>
          </a:r>
          <a:r>
            <a:rPr lang="en-US" sz="2400" b="0" kern="1200" cap="none" spc="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latin typeface="+mn-lt"/>
            </a:rPr>
            <a:t> </a:t>
          </a:r>
          <a:r>
            <a:rPr lang="en-US" sz="2400" b="0" kern="1200" cap="none" spc="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latin typeface="+mn-lt"/>
            </a:rPr>
            <a:t>hari</a:t>
          </a:r>
          <a:r>
            <a:rPr lang="en-US" sz="2400" b="0" kern="1200" cap="none" spc="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latin typeface="+mn-lt"/>
            </a:rPr>
            <a:t> </a:t>
          </a:r>
          <a:r>
            <a:rPr lang="en-US" sz="2400" b="0" kern="1200" cap="none" spc="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latin typeface="+mn-lt"/>
            </a:rPr>
            <a:t>ini</a:t>
          </a:r>
          <a:r>
            <a:rPr lang="en-US" sz="2400" b="0" kern="1200" cap="none" spc="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latin typeface="+mn-lt"/>
            </a:rPr>
            <a:t> </a:t>
          </a:r>
          <a:r>
            <a:rPr lang="en-US" sz="2400" b="0" kern="1200" cap="none" spc="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latin typeface="+mn-lt"/>
            </a:rPr>
            <a:t>dan</a:t>
          </a:r>
          <a:r>
            <a:rPr lang="en-US" sz="2400" b="0" kern="1200" cap="none" spc="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latin typeface="+mn-lt"/>
            </a:rPr>
            <a:t> </a:t>
          </a:r>
          <a:r>
            <a:rPr lang="en-US" sz="2400" b="0" kern="1200" cap="none" spc="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latin typeface="+mn-lt"/>
            </a:rPr>
            <a:t>akan</a:t>
          </a:r>
          <a:r>
            <a:rPr lang="en-US" sz="2400" b="0" kern="1200" cap="none" spc="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latin typeface="+mn-lt"/>
            </a:rPr>
            <a:t> </a:t>
          </a:r>
          <a:r>
            <a:rPr lang="en-US" sz="2400" b="0" kern="1200" cap="none" spc="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latin typeface="+mn-lt"/>
            </a:rPr>
            <a:t>datang</a:t>
          </a:r>
          <a:r>
            <a:rPr lang="en-US" sz="2400" b="0" kern="1200" cap="none" spc="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latin typeface="+mn-lt"/>
            </a:rPr>
            <a:t>.</a:t>
          </a:r>
          <a:endParaRPr lang="en-US" sz="2400" b="0" kern="1200" cap="none" spc="0" dirty="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latin typeface="+mn-lt"/>
          </a:endParaRPr>
        </a:p>
      </dsp:txBody>
      <dsp:txXfrm>
        <a:off x="401419" y="877316"/>
        <a:ext cx="7516574" cy="1918800"/>
      </dsp:txXfrm>
    </dsp:sp>
  </dsp:spTree>
</dsp:drawing>
</file>

<file path=ppt/diagrams/layout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B2F3B11E-90AB-44CC-9BD6-6FD98BBEAED0}" type="datetimeFigureOut">
              <a:rPr lang="en-US" smtClean="0"/>
              <a:pPr/>
              <a:t>9/22/2016</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9F792E09-5D6D-41E6-94A7-F958D0222CBC}" type="slidenum">
              <a:rPr lang="en-US" smtClean="0"/>
              <a:pPr/>
              <a:t>‹#›</a:t>
            </a:fld>
            <a:endParaRPr lang="en-US"/>
          </a:p>
        </p:txBody>
      </p:sp>
    </p:spTree>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52B48E5-A66D-4DA9-ACA4-A625016B2828}" type="datetimeFigureOut">
              <a:rPr lang="en-US" smtClean="0"/>
              <a:pPr/>
              <a:t>9/22/2016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ABCC223-0B65-4BC9-B250-18A2FAFEA3F1}" type="slidenum">
              <a:rPr lang="en-US" smtClean="0"/>
              <a:pPr/>
              <a:t>‹#›</a:t>
            </a:fld>
            <a:endParaRPr lang="en-US"/>
          </a:p>
        </p:txBody>
      </p:sp>
    </p:spTree>
    <p:extLst>
      <p:ext uri="{BB962C8B-B14F-4D97-AF65-F5344CB8AC3E}">
        <p14:creationId xmlns="" xmlns:p14="http://schemas.microsoft.com/office/powerpoint/2010/main" val="2379278745"/>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BABCC223-0B65-4BC9-B250-18A2FAFEA3F1}" type="slidenum">
              <a:rPr lang="en-US" smtClean="0"/>
              <a:pPr/>
              <a:t>1</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BABCC223-0B65-4BC9-B250-18A2FAFEA3F1}" type="slidenum">
              <a:rPr lang="en-US" smtClean="0"/>
              <a:pPr/>
              <a:t>2</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30" name="Date Placeholder 29"/>
          <p:cNvSpPr>
            <a:spLocks noGrp="1"/>
          </p:cNvSpPr>
          <p:nvPr>
            <p:ph type="dt" sz="half" idx="10"/>
          </p:nvPr>
        </p:nvSpPr>
        <p:spPr/>
        <p:txBody>
          <a:bodyPr/>
          <a:lstStyle/>
          <a:p>
            <a:fld id="{DE141DE7-2094-4F1F-93B1-80FCD95DBDF4}" type="datetime1">
              <a:rPr lang="en-US" smtClean="0"/>
              <a:pPr/>
              <a:t>9/22/2016</a:t>
            </a:fld>
            <a:endParaRPr lang="en-US"/>
          </a:p>
        </p:txBody>
      </p:sp>
      <p:sp>
        <p:nvSpPr>
          <p:cNvPr id="19" name="Footer Placeholder 18"/>
          <p:cNvSpPr>
            <a:spLocks noGrp="1"/>
          </p:cNvSpPr>
          <p:nvPr>
            <p:ph type="ftr" sz="quarter" idx="11"/>
          </p:nvPr>
        </p:nvSpPr>
        <p:spPr/>
        <p:txBody>
          <a:bodyPr/>
          <a:lstStyle/>
          <a:p>
            <a:endParaRPr lang="en-US"/>
          </a:p>
        </p:txBody>
      </p:sp>
      <p:sp>
        <p:nvSpPr>
          <p:cNvPr id="27" name="Slide Number Placeholder 26"/>
          <p:cNvSpPr>
            <a:spLocks noGrp="1"/>
          </p:cNvSpPr>
          <p:nvPr>
            <p:ph type="sldNum" sz="quarter" idx="12"/>
          </p:nvPr>
        </p:nvSpPr>
        <p:spPr/>
        <p:txBody>
          <a:bodyPr/>
          <a:lstStyle/>
          <a:p>
            <a:fld id="{01C7AA28-366A-4997-BBC8-D6BEB1ED3AC1}"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A89A0E9A-DB7C-4B05-B204-680A26F824FC}" type="datetime1">
              <a:rPr lang="en-US" smtClean="0"/>
              <a:pPr/>
              <a:t>9/22/2016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1C7AA28-366A-4997-BBC8-D6BEB1ED3AC1}"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0F3DD529-37F7-4077-A89F-0EE95DDD8EED}" type="datetime1">
              <a:rPr lang="en-US" smtClean="0"/>
              <a:pPr/>
              <a:t>9/22/2016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1C7AA28-366A-4997-BBC8-D6BEB1ED3AC1}"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D3599746-17C7-4E26-9878-92A8A406AACB}" type="datetime1">
              <a:rPr lang="en-US" smtClean="0"/>
              <a:pPr/>
              <a:t>9/22/2016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1C7AA28-366A-4997-BBC8-D6BEB1ED3AC1}"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08039C40-67A1-4C17-AC03-4D47D07D1A17}" type="datetime1">
              <a:rPr lang="en-US" smtClean="0"/>
              <a:pPr/>
              <a:t>9/22/2016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1C7AA28-366A-4997-BBC8-D6BEB1ED3AC1}"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8FAB8612-E0C5-4F01-99CF-E0895F4827BC}" type="datetime1">
              <a:rPr lang="en-US" smtClean="0"/>
              <a:pPr/>
              <a:t>9/22/2016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1C7AA28-366A-4997-BBC8-D6BEB1ED3AC1}"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074D8B4C-E8B9-41CD-B039-0144BC3147D5}" type="datetime1">
              <a:rPr lang="en-US" smtClean="0"/>
              <a:pPr/>
              <a:t>9/22/2016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1C7AA28-366A-4997-BBC8-D6BEB1ED3AC1}"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D263037E-92C9-469B-BF5D-CE2605119BFD}" type="datetime1">
              <a:rPr lang="en-US" smtClean="0"/>
              <a:pPr/>
              <a:t>9/22/2016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1C7AA28-366A-4997-BBC8-D6BEB1ED3AC1}"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F4F1857-2BB1-485C-A1ED-65E4B283ECF3}" type="datetime1">
              <a:rPr lang="en-US" smtClean="0"/>
              <a:pPr/>
              <a:t>9/22/2016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1C7AA28-366A-4997-BBC8-D6BEB1ED3AC1}"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010DFBE8-99D7-4BA0-814C-1D4DAC7B9789}" type="datetime1">
              <a:rPr lang="en-US" smtClean="0"/>
              <a:pPr/>
              <a:t>9/22/2016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1C7AA28-366A-4997-BBC8-D6BEB1ED3AC1}"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14B68ACA-CA43-4F2F-8098-EE6529949A28}" type="datetime1">
              <a:rPr lang="en-US" smtClean="0"/>
              <a:pPr/>
              <a:t>9/22/2016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8077200" y="6356350"/>
            <a:ext cx="609600" cy="365125"/>
          </a:xfrm>
        </p:spPr>
        <p:txBody>
          <a:bodyPr/>
          <a:lstStyle/>
          <a:p>
            <a:fld id="{01C7AA28-366A-4997-BBC8-D6BEB1ED3AC1}" type="slidenum">
              <a:rPr lang="en-US" smtClean="0"/>
              <a:pPr/>
              <a:t>‹#›</a:t>
            </a:fld>
            <a:endParaRPr lang="en-US"/>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smtClean="0"/>
              <a:t>Click icon to add picture</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lum/>
          </a:blip>
          <a:srcRect/>
          <a:stretch>
            <a:fillRect l="-1000" r="-1000"/>
          </a:stretch>
        </a:blipFill>
        <a:effectLst/>
      </p:bgPr>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8827CB8C-8FF2-4D43-ADA4-46CCDFFFD8BF}" type="datetime1">
              <a:rPr lang="en-US" smtClean="0"/>
              <a:pPr/>
              <a:t>9/22/2016</a:t>
            </a:fld>
            <a:endParaRPr lang="en-US"/>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en-US"/>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01C7AA28-366A-4997-BBC8-D6BEB1ED3AC1}" type="slidenum">
              <a:rPr lang="en-US" smtClean="0"/>
              <a:pPr/>
              <a:t>‹#›</a:t>
            </a:fld>
            <a:endParaRPr lang="en-US"/>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dk1" tx1="lt1" bg2="dk2" tx2="lt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hf hdr="0" ftr="0" dt="0"/>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jpeg"/></Relationships>
</file>

<file path=ppt/slides/_rels/slide1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1.jpeg"/><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png"/></Relationships>
</file>

<file path=ppt/slides/_rels/slide1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0.jpeg"/><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png"/></Relationships>
</file>

<file path=ppt/slides/_rels/slide1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0.jpeg"/><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png"/></Relationships>
</file>

<file path=ppt/slides/_rels/slide1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1.jpeg"/><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png"/></Relationships>
</file>

<file path=ppt/slides/_rels/slide1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0.jpeg"/><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png"/></Relationships>
</file>

<file path=ppt/slides/_rels/slide1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0.jpeg"/><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png"/></Relationships>
</file>

<file path=ppt/slides/_rels/slide1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0.jpeg"/><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png"/></Relationships>
</file>

<file path=ppt/slides/_rels/slide1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0.jpeg"/><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png"/></Relationships>
</file>

<file path=ppt/slides/_rels/slide1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8" Type="http://schemas.openxmlformats.org/officeDocument/2006/relationships/diagramQuickStyle" Target="../diagrams/quickStyle1.xml"/><Relationship Id="rId3" Type="http://schemas.openxmlformats.org/officeDocument/2006/relationships/image" Target="../media/image4.jpeg"/><Relationship Id="rId7" Type="http://schemas.openxmlformats.org/officeDocument/2006/relationships/diagramLayout" Target="../diagrams/layout1.xml"/><Relationship Id="rId2" Type="http://schemas.openxmlformats.org/officeDocument/2006/relationships/image" Target="../media/image12.jpeg"/><Relationship Id="rId1" Type="http://schemas.openxmlformats.org/officeDocument/2006/relationships/slideLayout" Target="../slideLayouts/slideLayout2.xml"/><Relationship Id="rId6" Type="http://schemas.openxmlformats.org/officeDocument/2006/relationships/diagramData" Target="../diagrams/data1.xml"/><Relationship Id="rId5" Type="http://schemas.openxmlformats.org/officeDocument/2006/relationships/image" Target="../media/image6.png"/><Relationship Id="rId10" Type="http://schemas.microsoft.com/office/2007/relationships/diagramDrawing" Target="../diagrams/drawing1.xml"/><Relationship Id="rId4" Type="http://schemas.openxmlformats.org/officeDocument/2006/relationships/image" Target="../media/image5.png"/><Relationship Id="rId9" Type="http://schemas.openxmlformats.org/officeDocument/2006/relationships/diagramColors" Target="../diagrams/colors1.xml"/></Relationships>
</file>

<file path=ppt/slides/_rels/slide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jpeg"/></Relationships>
</file>

<file path=ppt/slides/_rels/slide20.xml.rels><?xml version="1.0" encoding="UTF-8" standalone="yes"?>
<Relationships xmlns="http://schemas.openxmlformats.org/package/2006/relationships"><Relationship Id="rId8" Type="http://schemas.openxmlformats.org/officeDocument/2006/relationships/diagramQuickStyle" Target="../diagrams/quickStyle2.xml"/><Relationship Id="rId3" Type="http://schemas.openxmlformats.org/officeDocument/2006/relationships/image" Target="../media/image4.jpeg"/><Relationship Id="rId7" Type="http://schemas.openxmlformats.org/officeDocument/2006/relationships/diagramLayout" Target="../diagrams/layout2.xml"/><Relationship Id="rId2" Type="http://schemas.openxmlformats.org/officeDocument/2006/relationships/image" Target="../media/image12.jpeg"/><Relationship Id="rId1" Type="http://schemas.openxmlformats.org/officeDocument/2006/relationships/slideLayout" Target="../slideLayouts/slideLayout2.xml"/><Relationship Id="rId6" Type="http://schemas.openxmlformats.org/officeDocument/2006/relationships/diagramData" Target="../diagrams/data2.xml"/><Relationship Id="rId5" Type="http://schemas.openxmlformats.org/officeDocument/2006/relationships/image" Target="../media/image6.png"/><Relationship Id="rId10" Type="http://schemas.microsoft.com/office/2007/relationships/diagramDrawing" Target="../diagrams/drawing2.xml"/><Relationship Id="rId4" Type="http://schemas.openxmlformats.org/officeDocument/2006/relationships/image" Target="../media/image5.png"/><Relationship Id="rId9" Type="http://schemas.openxmlformats.org/officeDocument/2006/relationships/diagramColors" Target="../diagrams/colors2.xml"/></Relationships>
</file>

<file path=ppt/slides/_rels/slide21.xml.rels><?xml version="1.0" encoding="UTF-8" standalone="yes"?>
<Relationships xmlns="http://schemas.openxmlformats.org/package/2006/relationships"><Relationship Id="rId8" Type="http://schemas.openxmlformats.org/officeDocument/2006/relationships/diagramQuickStyle" Target="../diagrams/quickStyle3.xml"/><Relationship Id="rId3" Type="http://schemas.openxmlformats.org/officeDocument/2006/relationships/image" Target="../media/image4.jpeg"/><Relationship Id="rId7" Type="http://schemas.openxmlformats.org/officeDocument/2006/relationships/diagramLayout" Target="../diagrams/layout3.xml"/><Relationship Id="rId2" Type="http://schemas.openxmlformats.org/officeDocument/2006/relationships/image" Target="../media/image12.jpeg"/><Relationship Id="rId1" Type="http://schemas.openxmlformats.org/officeDocument/2006/relationships/slideLayout" Target="../slideLayouts/slideLayout2.xml"/><Relationship Id="rId6" Type="http://schemas.openxmlformats.org/officeDocument/2006/relationships/diagramData" Target="../diagrams/data3.xml"/><Relationship Id="rId5" Type="http://schemas.openxmlformats.org/officeDocument/2006/relationships/image" Target="../media/image6.png"/><Relationship Id="rId10" Type="http://schemas.microsoft.com/office/2007/relationships/diagramDrawing" Target="../diagrams/drawing3.xml"/><Relationship Id="rId4" Type="http://schemas.openxmlformats.org/officeDocument/2006/relationships/image" Target="../media/image5.png"/><Relationship Id="rId9" Type="http://schemas.openxmlformats.org/officeDocument/2006/relationships/diagramColors" Target="../diagrams/colors3.xml"/></Relationships>
</file>

<file path=ppt/slides/_rels/slide2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3.jpeg"/><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png"/></Relationships>
</file>

<file path=ppt/slides/_rels/slide2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7.jpeg"/><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png"/></Relationships>
</file>

<file path=ppt/slides/_rels/slide2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4.png"/><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png"/></Relationships>
</file>

<file path=ppt/slides/_rels/slide2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5.jpeg"/><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png"/></Relationships>
</file>

<file path=ppt/slides/_rels/slide2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5.jpeg"/><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png"/></Relationships>
</file>

<file path=ppt/slides/_rels/slide2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5.jpeg"/><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png"/></Relationships>
</file>

<file path=ppt/slides/_rels/slide2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5.jpeg"/><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png"/></Relationships>
</file>

<file path=ppt/slides/_rels/slide2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5.jpeg"/><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7.jpeg"/><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png"/></Relationships>
</file>

<file path=ppt/slides/_rels/slide3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5.jpeg"/><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png"/></Relationships>
</file>

<file path=ppt/slides/_rels/slide3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5.jpeg"/><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png"/></Relationships>
</file>

<file path=ppt/slides/_rels/slide3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jpeg"/><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jpeg"/></Relationships>
</file>

<file path=ppt/slides/_rels/slide3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5.jpeg"/><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png"/></Relationships>
</file>

<file path=ppt/slides/_rels/slide3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5.jpeg"/><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png"/></Relationships>
</file>

<file path=ppt/slides/_rels/slide3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5.jpeg"/><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png"/></Relationships>
</file>

<file path=ppt/slides/_rels/slide3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5.jpeg"/><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png"/></Relationships>
</file>

<file path=ppt/slides/_rels/slide3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5.jpeg"/><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7.jpeg"/><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7.jpeg"/><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8.jpeg"/><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9.jpeg"/><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0.jpeg"/><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png"/></Relationships>
</file>

<file path=ppt/slides/_rels/slide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0.jpeg"/><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t="-10000" b="-10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32" y="-24"/>
            <a:ext cx="9144000" cy="1000108"/>
            <a:chOff x="0" y="0"/>
            <a:chExt cx="9144000" cy="1000108"/>
          </a:xfrm>
        </p:grpSpPr>
        <p:pic>
          <p:nvPicPr>
            <p:cNvPr id="6" name="Picture 5" descr="12.jpg"/>
            <p:cNvPicPr>
              <a:picLocks noChangeAspect="1"/>
            </p:cNvPicPr>
            <p:nvPr/>
          </p:nvPicPr>
          <p:blipFill>
            <a:blip r:embed="rId4" cstate="print"/>
            <a:stretch>
              <a:fillRect/>
            </a:stretch>
          </p:blipFill>
          <p:spPr>
            <a:xfrm>
              <a:off x="0" y="0"/>
              <a:ext cx="9144000" cy="1000108"/>
            </a:xfrm>
            <a:prstGeom prst="rect">
              <a:avLst/>
            </a:prstGeom>
          </p:spPr>
        </p:pic>
        <p:pic>
          <p:nvPicPr>
            <p:cNvPr id="7" name="Picture 6"/>
            <p:cNvPicPr>
              <a:picLocks noChangeAspect="1"/>
            </p:cNvPicPr>
            <p:nvPr/>
          </p:nvPicPr>
          <p:blipFill>
            <a:blip r:embed="rId5" cstate="print"/>
            <a:srcRect/>
            <a:stretch>
              <a:fillRect/>
            </a:stretch>
          </p:blipFill>
          <p:spPr bwMode="auto">
            <a:xfrm>
              <a:off x="142844" y="142852"/>
              <a:ext cx="756455" cy="796268"/>
            </a:xfrm>
            <a:prstGeom prst="rect">
              <a:avLst/>
            </a:prstGeom>
            <a:noFill/>
            <a:ln w="9525">
              <a:noFill/>
              <a:miter lim="800000"/>
              <a:headEnd/>
              <a:tailEnd/>
            </a:ln>
          </p:spPr>
        </p:pic>
        <p:pic>
          <p:nvPicPr>
            <p:cNvPr id="8" name="Picture 7" descr="C:\Users\asari\AppData\Local\Temp\Rar$DRa0.764\LOGO JAKIM EDITED.png"/>
            <p:cNvPicPr>
              <a:picLocks noChangeAspect="1" noChangeArrowheads="1"/>
            </p:cNvPicPr>
            <p:nvPr/>
          </p:nvPicPr>
          <p:blipFill>
            <a:blip r:embed="rId6" cstate="print">
              <a:extLst>
                <a:ext uri="{28A0092B-C50C-407E-A947-70E740481C1C}">
                  <a14:useLocalDpi xmlns="" xmlns:a14="http://schemas.microsoft.com/office/drawing/2010/main" val="0"/>
                </a:ext>
              </a:extLst>
            </a:blip>
            <a:srcRect/>
            <a:stretch>
              <a:fillRect/>
            </a:stretch>
          </p:blipFill>
          <p:spPr bwMode="auto">
            <a:xfrm>
              <a:off x="8358214" y="71414"/>
              <a:ext cx="642910" cy="785794"/>
            </a:xfrm>
            <a:prstGeom prst="rect">
              <a:avLst/>
            </a:prstGeom>
            <a:noFill/>
            <a:effectLst>
              <a:outerShdw blurRad="50800" dist="38100" dir="2700000" algn="tl" rotWithShape="0">
                <a:prstClr val="black">
                  <a:alpha val="40000"/>
                </a:prstClr>
              </a:outerShdw>
            </a:effectLst>
            <a:extLst>
              <a:ext uri="{909E8E84-426E-40DD-AFC4-6F175D3DCCD1}">
                <a14:hiddenFill xmlns="" xmlns:a14="http://schemas.microsoft.com/office/drawing/2010/main">
                  <a:solidFill>
                    <a:srgbClr val="FFFFFF"/>
                  </a:solidFill>
                </a14:hiddenFill>
              </a:ext>
            </a:extLst>
          </p:spPr>
        </p:pic>
        <p:sp>
          <p:nvSpPr>
            <p:cNvPr id="9" name="Rectangle 8"/>
            <p:cNvSpPr/>
            <p:nvPr/>
          </p:nvSpPr>
          <p:spPr>
            <a:xfrm>
              <a:off x="2337066" y="357166"/>
              <a:ext cx="4235198" cy="461665"/>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2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KHUTBAH MULTIMEDIA JAKIM</a:t>
              </a:r>
              <a:endParaRPr lang="en-US" sz="2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grpSp>
      <p:sp>
        <p:nvSpPr>
          <p:cNvPr id="11" name="Rectangle 10"/>
          <p:cNvSpPr/>
          <p:nvPr/>
        </p:nvSpPr>
        <p:spPr>
          <a:xfrm>
            <a:off x="1979712" y="2636912"/>
            <a:ext cx="5598368" cy="1754326"/>
          </a:xfrm>
          <a:prstGeom prst="rect">
            <a:avLst/>
          </a:prstGeom>
        </p:spPr>
        <p:txBody>
          <a:bodyPr wrap="square">
            <a:spAutoFit/>
          </a:bodyPr>
          <a:lstStyle/>
          <a:p>
            <a:pPr algn="ctr" fontAlgn="base"/>
            <a:r>
              <a:rPr lang="en-US" sz="36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latin typeface="Bodoni Poster" pitchFamily="18" charset="0"/>
              </a:rPr>
              <a:t>WANITA MUSLIM:</a:t>
            </a:r>
          </a:p>
          <a:p>
            <a:pPr algn="ctr"/>
            <a:r>
              <a:rPr lang="en-US" sz="36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latin typeface="Bodoni Poster" pitchFamily="18" charset="0"/>
              </a:rPr>
              <a:t>SELEMBUT SUTERA SETEGUH BESI</a:t>
            </a:r>
            <a:endParaRPr lang="en-US" sz="28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latin typeface="Bodoni Poster" pitchFamily="18" charset="0"/>
              <a:cs typeface="Arial" pitchFamily="34" charset="0"/>
            </a:endParaRPr>
          </a:p>
        </p:txBody>
      </p:sp>
      <p:sp>
        <p:nvSpPr>
          <p:cNvPr id="12" name="Rectangle 11"/>
          <p:cNvSpPr/>
          <p:nvPr/>
        </p:nvSpPr>
        <p:spPr>
          <a:xfrm>
            <a:off x="2941326" y="4335487"/>
            <a:ext cx="3502882" cy="461665"/>
          </a:xfrm>
          <a:prstGeom prst="rect">
            <a:avLst/>
          </a:prstGeom>
          <a:noFill/>
        </p:spPr>
        <p:txBody>
          <a:bodyPr wrap="none" lIns="91440" tIns="45720" rIns="91440" bIns="45720">
            <a:spAutoFit/>
          </a:bodyPr>
          <a:lstStyle/>
          <a:p>
            <a:pPr algn="ctr"/>
            <a:r>
              <a:rPr lang="en-US" sz="2400"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latin typeface="Angsana New" pitchFamily="18" charset="-34"/>
                <a:cs typeface="Angsana New" pitchFamily="18" charset="-34"/>
              </a:rPr>
              <a:t>(23 September 2016 / 21 </a:t>
            </a:r>
            <a:r>
              <a:rPr lang="en-US" sz="2400" dirty="0" err="1"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latin typeface="Angsana New" pitchFamily="18" charset="-34"/>
                <a:cs typeface="Angsana New" pitchFamily="18" charset="-34"/>
              </a:rPr>
              <a:t>Zulhijjah</a:t>
            </a:r>
            <a:r>
              <a:rPr lang="en-US" sz="2400"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latin typeface="Angsana New" pitchFamily="18" charset="-34"/>
                <a:cs typeface="Angsana New" pitchFamily="18" charset="-34"/>
              </a:rPr>
              <a:t> 1437)</a:t>
            </a:r>
            <a:endParaRPr lang="en-US" sz="2400" dirty="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latin typeface="Angsana New" pitchFamily="18" charset="-34"/>
              <a:cs typeface="Angsana New" pitchFamily="18" charset="-34"/>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l="-11000" r="-11000"/>
          </a:stretch>
        </a:blipFill>
        <a:effectLst/>
      </p:bgPr>
    </p:bg>
    <p:spTree>
      <p:nvGrpSpPr>
        <p:cNvPr id="1" name=""/>
        <p:cNvGrpSpPr/>
        <p:nvPr/>
      </p:nvGrpSpPr>
      <p:grpSpPr>
        <a:xfrm>
          <a:off x="0" y="0"/>
          <a:ext cx="0" cy="0"/>
          <a:chOff x="0" y="0"/>
          <a:chExt cx="0" cy="0"/>
        </a:xfrm>
      </p:grpSpPr>
      <p:grpSp>
        <p:nvGrpSpPr>
          <p:cNvPr id="2" name="Group 4"/>
          <p:cNvGrpSpPr/>
          <p:nvPr/>
        </p:nvGrpSpPr>
        <p:grpSpPr>
          <a:xfrm>
            <a:off x="-32" y="-24"/>
            <a:ext cx="9144000" cy="1000108"/>
            <a:chOff x="0" y="0"/>
            <a:chExt cx="9144000" cy="1000108"/>
          </a:xfrm>
        </p:grpSpPr>
        <p:pic>
          <p:nvPicPr>
            <p:cNvPr id="6" name="Picture 5" descr="12.jpg"/>
            <p:cNvPicPr>
              <a:picLocks noChangeAspect="1"/>
            </p:cNvPicPr>
            <p:nvPr/>
          </p:nvPicPr>
          <p:blipFill>
            <a:blip r:embed="rId3" cstate="print"/>
            <a:stretch>
              <a:fillRect/>
            </a:stretch>
          </p:blipFill>
          <p:spPr>
            <a:xfrm>
              <a:off x="0" y="0"/>
              <a:ext cx="9144000" cy="1000108"/>
            </a:xfrm>
            <a:prstGeom prst="rect">
              <a:avLst/>
            </a:prstGeom>
          </p:spPr>
        </p:pic>
        <p:pic>
          <p:nvPicPr>
            <p:cNvPr id="7" name="Picture 6"/>
            <p:cNvPicPr>
              <a:picLocks noChangeAspect="1"/>
            </p:cNvPicPr>
            <p:nvPr/>
          </p:nvPicPr>
          <p:blipFill>
            <a:blip r:embed="rId4" cstate="print"/>
            <a:srcRect/>
            <a:stretch>
              <a:fillRect/>
            </a:stretch>
          </p:blipFill>
          <p:spPr bwMode="auto">
            <a:xfrm>
              <a:off x="142844" y="142852"/>
              <a:ext cx="756455" cy="796268"/>
            </a:xfrm>
            <a:prstGeom prst="rect">
              <a:avLst/>
            </a:prstGeom>
            <a:noFill/>
            <a:ln w="9525">
              <a:noFill/>
              <a:miter lim="800000"/>
              <a:headEnd/>
              <a:tailEnd/>
            </a:ln>
          </p:spPr>
        </p:pic>
        <p:pic>
          <p:nvPicPr>
            <p:cNvPr id="8" name="Picture 7" descr="C:\Users\asari\AppData\Local\Temp\Rar$DRa0.764\LOGO JAKIM EDITED.png"/>
            <p:cNvPicPr>
              <a:picLocks noChangeAspect="1" noChangeArrowheads="1"/>
            </p:cNvPicPr>
            <p:nvPr/>
          </p:nvPicPr>
          <p:blipFill>
            <a:blip r:embed="rId5" cstate="print">
              <a:extLst>
                <a:ext uri="{28A0092B-C50C-407E-A947-70E740481C1C}">
                  <a14:useLocalDpi xmlns="" xmlns:a14="http://schemas.microsoft.com/office/drawing/2010/main" val="0"/>
                </a:ext>
              </a:extLst>
            </a:blip>
            <a:srcRect/>
            <a:stretch>
              <a:fillRect/>
            </a:stretch>
          </p:blipFill>
          <p:spPr bwMode="auto">
            <a:xfrm>
              <a:off x="8358214" y="71414"/>
              <a:ext cx="642910" cy="785794"/>
            </a:xfrm>
            <a:prstGeom prst="rect">
              <a:avLst/>
            </a:prstGeom>
            <a:noFill/>
            <a:effectLst>
              <a:outerShdw blurRad="50800" dist="38100" dir="2700000" algn="tl" rotWithShape="0">
                <a:prstClr val="black">
                  <a:alpha val="40000"/>
                </a:prstClr>
              </a:outerShdw>
            </a:effectLst>
            <a:extLst>
              <a:ext uri="{909E8E84-426E-40DD-AFC4-6F175D3DCCD1}">
                <a14:hiddenFill xmlns="" xmlns:a14="http://schemas.microsoft.com/office/drawing/2010/main">
                  <a:solidFill>
                    <a:srgbClr val="FFFFFF"/>
                  </a:solidFill>
                </a14:hiddenFill>
              </a:ext>
            </a:extLst>
          </p:spPr>
        </p:pic>
        <p:sp>
          <p:nvSpPr>
            <p:cNvPr id="9" name="Rectangle 8"/>
            <p:cNvSpPr/>
            <p:nvPr/>
          </p:nvSpPr>
          <p:spPr>
            <a:xfrm>
              <a:off x="2337066" y="357166"/>
              <a:ext cx="4235198" cy="461665"/>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2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KHUTBAH MULTIMEDIA JAKIM</a:t>
              </a:r>
              <a:endParaRPr lang="en-US" sz="2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grpSp>
      <p:sp>
        <p:nvSpPr>
          <p:cNvPr id="12" name="Slide Number Placeholder 11"/>
          <p:cNvSpPr>
            <a:spLocks noGrp="1"/>
          </p:cNvSpPr>
          <p:nvPr>
            <p:ph type="sldNum" sz="quarter" idx="12"/>
          </p:nvPr>
        </p:nvSpPr>
        <p:spPr>
          <a:xfrm>
            <a:off x="8174736" y="6375608"/>
            <a:ext cx="762000" cy="365760"/>
          </a:xfrm>
        </p:spPr>
        <p:txBody>
          <a:bodyPr>
            <a:scene3d>
              <a:camera prst="orthographicFront"/>
              <a:lightRig rig="soft" dir="tl">
                <a:rot lat="0" lon="0" rev="0"/>
              </a:lightRig>
            </a:scene3d>
            <a:sp3d contourW="25400" prstMaterial="matte">
              <a:bevelT w="25400" h="55880" prst="artDeco"/>
              <a:contourClr>
                <a:schemeClr val="accent2">
                  <a:tint val="20000"/>
                </a:schemeClr>
              </a:contourClr>
            </a:sp3d>
          </a:bodyPr>
          <a:lstStyle/>
          <a:p>
            <a:fld id="{01C7AA28-366A-4997-BBC8-D6BEB1ED3AC1}" type="slidenum">
              <a:rPr lang="en-US" b="1" spc="5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pPr/>
              <a:t>10</a:t>
            </a:fld>
            <a:endParaRPr lang="en-US"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16" name="Rectangle 15"/>
          <p:cNvSpPr/>
          <p:nvPr/>
        </p:nvSpPr>
        <p:spPr>
          <a:xfrm>
            <a:off x="107504" y="1124744"/>
            <a:ext cx="8928992" cy="430887"/>
          </a:xfrm>
          <a:prstGeom prst="rect">
            <a:avLst/>
          </a:prstGeom>
        </p:spPr>
        <p:txBody>
          <a:bodyPr wrap="square">
            <a:spAutoFit/>
          </a:bodyPr>
          <a:lstStyle/>
          <a:p>
            <a:pPr algn="ctr"/>
            <a:r>
              <a:rPr lang="en-US" sz="2200" dirty="0" err="1"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Firman</a:t>
            </a:r>
            <a:r>
              <a:rPr lang="en-US" sz="2200"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 Allah SWT</a:t>
            </a:r>
            <a:endParaRPr lang="en-US" sz="2200" dirty="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endParaRPr>
          </a:p>
        </p:txBody>
      </p:sp>
      <p:sp>
        <p:nvSpPr>
          <p:cNvPr id="10" name="Rectangle 9"/>
          <p:cNvSpPr/>
          <p:nvPr/>
        </p:nvSpPr>
        <p:spPr>
          <a:xfrm>
            <a:off x="539552" y="1700808"/>
            <a:ext cx="7992888" cy="1754326"/>
          </a:xfrm>
          <a:prstGeom prst="rect">
            <a:avLst/>
          </a:prstGeom>
        </p:spPr>
        <p:txBody>
          <a:bodyPr wrap="square">
            <a:spAutoFit/>
          </a:bodyPr>
          <a:lstStyle/>
          <a:p>
            <a:pPr algn="ctr" rtl="1"/>
            <a:r>
              <a:rPr lang="ar-SA" sz="3600"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latin typeface="QCF_P273" pitchFamily="2" charset="2"/>
                <a:cs typeface="QCF_P273" pitchFamily="2" charset="2"/>
              </a:rPr>
              <a:t>ﭱ ﭲ ﭳ ﭴ ﭵ ﭶ ﭷ ﭸ ﭹ ﭺ ﭻ ﭼ ﭽ ﭾ ﭿ ﮀ ﮁ ﮂ ﮃ ﮄ ﮅ ﮆ ﮇ ﮈ ﮉ ﮊ ﮋ ﮌ ﮍ ﮎ ﮏ ﮐ</a:t>
            </a:r>
            <a:endParaRPr lang="en-US" sz="3600" dirty="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latin typeface="QCF_P273" pitchFamily="2" charset="2"/>
              <a:cs typeface="QCF_P273" pitchFamily="2" charset="2"/>
            </a:endParaRPr>
          </a:p>
        </p:txBody>
      </p:sp>
      <p:sp>
        <p:nvSpPr>
          <p:cNvPr id="11" name="Rectangle 10"/>
          <p:cNvSpPr/>
          <p:nvPr/>
        </p:nvSpPr>
        <p:spPr>
          <a:xfrm>
            <a:off x="467544" y="3501008"/>
            <a:ext cx="8208912" cy="2862322"/>
          </a:xfrm>
          <a:prstGeom prst="rect">
            <a:avLst/>
          </a:prstGeom>
        </p:spPr>
        <p:txBody>
          <a:bodyPr wrap="square">
            <a:spAutoFit/>
          </a:bodyPr>
          <a:lstStyle/>
          <a:p>
            <a:pPr algn="ctr"/>
            <a:r>
              <a:rPr lang="en-US"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Maksudnya</a:t>
            </a:r>
            <a:r>
              <a:rPr lang="en-US"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endParaRPr lang="en-US"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ndParaRPr>
          </a:p>
          <a:p>
            <a:pPr algn="just"/>
            <a:r>
              <a:rPr lang="en-US" sz="2000" i="1"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a:t>
            </a:r>
            <a:r>
              <a:rPr lang="en-US" sz="2000" i="1"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Dan </a:t>
            </a:r>
            <a:r>
              <a:rPr lang="en-US" sz="2000" i="1"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apabila</a:t>
            </a:r>
            <a:r>
              <a:rPr lang="en-US" sz="2000" i="1"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000" i="1"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dikhabarkan</a:t>
            </a:r>
            <a:r>
              <a:rPr lang="en-US" sz="2000" i="1"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000" i="1"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kepada</a:t>
            </a:r>
            <a:r>
              <a:rPr lang="en-US" sz="2000" i="1"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000" i="1"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seseorang</a:t>
            </a:r>
            <a:r>
              <a:rPr lang="en-US" sz="2000" i="1"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000" i="1"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dari</a:t>
            </a:r>
            <a:r>
              <a:rPr lang="en-US" sz="2000" i="1"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000" i="1"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mereka</a:t>
            </a:r>
            <a:r>
              <a:rPr lang="en-US" sz="2000" i="1"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000" i="1"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bahawa</a:t>
            </a:r>
            <a:r>
              <a:rPr lang="en-US" sz="2000" i="1"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000" i="1"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ia</a:t>
            </a:r>
            <a:r>
              <a:rPr lang="en-US" sz="2000" i="1"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000" i="1"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beroleh</a:t>
            </a:r>
            <a:r>
              <a:rPr lang="en-US" sz="2000" i="1"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000" i="1"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anak</a:t>
            </a:r>
            <a:r>
              <a:rPr lang="en-US" sz="2000" i="1"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000" i="1"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perempuan</a:t>
            </a:r>
            <a:r>
              <a:rPr lang="en-US" sz="2000" i="1"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000" i="1"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muramlah</a:t>
            </a:r>
            <a:r>
              <a:rPr lang="en-US" sz="2000" i="1"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000" i="1"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mukanya</a:t>
            </a:r>
            <a:r>
              <a:rPr lang="en-US" sz="2000" i="1"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000" i="1"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sepanjang</a:t>
            </a:r>
            <a:r>
              <a:rPr lang="en-US" sz="2000" i="1"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000" i="1"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hari</a:t>
            </a:r>
            <a:r>
              <a:rPr lang="en-US" sz="2000" i="1"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000" i="1"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kerana</a:t>
            </a:r>
            <a:r>
              <a:rPr lang="en-US" sz="2000" i="1"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000" i="1"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menanggung</a:t>
            </a:r>
            <a:r>
              <a:rPr lang="en-US" sz="2000" i="1"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000" i="1"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dukacita</a:t>
            </a:r>
            <a:r>
              <a:rPr lang="en-US" sz="2000" i="1"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000" i="1"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sedang</a:t>
            </a:r>
            <a:r>
              <a:rPr lang="en-US" sz="2000" i="1"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000" i="1"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ia</a:t>
            </a:r>
            <a:r>
              <a:rPr lang="en-US" sz="2000" i="1"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000" i="1"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menahan</a:t>
            </a:r>
            <a:r>
              <a:rPr lang="en-US" sz="2000" i="1"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000" i="1"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perasaan</a:t>
            </a:r>
            <a:r>
              <a:rPr lang="en-US" sz="2000" i="1"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000" i="1"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marahnya</a:t>
            </a:r>
            <a:r>
              <a:rPr lang="en-US" sz="2000" i="1"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000" i="1"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dalam</a:t>
            </a:r>
            <a:r>
              <a:rPr lang="en-US" sz="2000" i="1"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000" i="1"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hati</a:t>
            </a:r>
            <a:r>
              <a:rPr lang="en-US" sz="2000" i="1"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000" i="1"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Ia</a:t>
            </a:r>
            <a:r>
              <a:rPr lang="en-US" sz="2000" i="1"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000" i="1"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bersembunyi</a:t>
            </a:r>
            <a:r>
              <a:rPr lang="en-US" sz="2000" i="1"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000" i="1"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dari</a:t>
            </a:r>
            <a:r>
              <a:rPr lang="en-US" sz="2000" i="1"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000" i="1"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orang</a:t>
            </a:r>
            <a:r>
              <a:rPr lang="en-US" sz="2000" i="1"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000" i="1"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ramai</a:t>
            </a:r>
            <a:r>
              <a:rPr lang="en-US" sz="2000" i="1"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000" i="1"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kerana</a:t>
            </a:r>
            <a:r>
              <a:rPr lang="en-US" sz="2000" i="1"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000" i="1"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merasa</a:t>
            </a:r>
            <a:r>
              <a:rPr lang="en-US" sz="2000" i="1"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000" i="1"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malu</a:t>
            </a:r>
            <a:r>
              <a:rPr lang="en-US" sz="2000" i="1"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000" i="1"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disebabkan</a:t>
            </a:r>
            <a:r>
              <a:rPr lang="en-US" sz="2000" i="1"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000" i="1"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berita</a:t>
            </a:r>
            <a:r>
              <a:rPr lang="en-US" sz="2000" i="1"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000" i="1"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buruk</a:t>
            </a:r>
            <a:r>
              <a:rPr lang="en-US" sz="2000" i="1"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yang </a:t>
            </a:r>
            <a:r>
              <a:rPr lang="en-US" sz="2000" i="1"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disampaikan</a:t>
            </a:r>
            <a:r>
              <a:rPr lang="en-US" sz="2000" i="1"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000" i="1"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kepadanya</a:t>
            </a:r>
            <a:r>
              <a:rPr lang="en-US" sz="2000" i="1"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000" i="1"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tentang</a:t>
            </a:r>
            <a:r>
              <a:rPr lang="en-US" sz="2000" i="1"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000" i="1"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ia</a:t>
            </a:r>
            <a:r>
              <a:rPr lang="en-US" sz="2000" i="1"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000" i="1"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beroleh</a:t>
            </a:r>
            <a:r>
              <a:rPr lang="en-US" sz="2000" i="1"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000" i="1"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anak</a:t>
            </a:r>
            <a:r>
              <a:rPr lang="en-US" sz="2000" i="1"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000" i="1"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perempuan</a:t>
            </a:r>
            <a:r>
              <a:rPr lang="en-US" sz="2000" i="1"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000" i="1"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sambil</a:t>
            </a:r>
            <a:r>
              <a:rPr lang="en-US" sz="2000" i="1"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000" i="1"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ia</a:t>
            </a:r>
            <a:r>
              <a:rPr lang="en-US" sz="2000" i="1"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000" i="1"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berfikir</a:t>
            </a:r>
            <a:r>
              <a:rPr lang="en-US" sz="2000" i="1"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000" i="1"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apakah</a:t>
            </a:r>
            <a:r>
              <a:rPr lang="en-US" sz="2000" i="1"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000" i="1"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ia</a:t>
            </a:r>
            <a:r>
              <a:rPr lang="en-US" sz="2000" i="1"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000" i="1"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akan</a:t>
            </a:r>
            <a:r>
              <a:rPr lang="en-US" sz="2000" i="1"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000" i="1"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memelihara</a:t>
            </a:r>
            <a:r>
              <a:rPr lang="en-US" sz="2000" i="1"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000" i="1"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anak</a:t>
            </a:r>
            <a:r>
              <a:rPr lang="en-US" sz="2000" i="1"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000" i="1"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dalam</a:t>
            </a:r>
            <a:r>
              <a:rPr lang="en-US" sz="2000" i="1"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000" i="1"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keadaan</a:t>
            </a:r>
            <a:r>
              <a:rPr lang="en-US" sz="2000" i="1"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yang </a:t>
            </a:r>
            <a:r>
              <a:rPr lang="en-US" sz="2000" i="1"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hina</a:t>
            </a:r>
            <a:r>
              <a:rPr lang="en-US" sz="2000" i="1"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000" i="1"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atau</a:t>
            </a:r>
            <a:r>
              <a:rPr lang="en-US" sz="2000" i="1"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000" i="1"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ia</a:t>
            </a:r>
            <a:r>
              <a:rPr lang="en-US" sz="2000" i="1"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000" i="1"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akan</a:t>
            </a:r>
            <a:r>
              <a:rPr lang="en-US" sz="2000" i="1"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000" i="1"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menanamnya</a:t>
            </a:r>
            <a:r>
              <a:rPr lang="en-US" sz="2000" i="1"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000" i="1"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hidup-hidup</a:t>
            </a:r>
            <a:r>
              <a:rPr lang="en-US" sz="2000" i="1"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000" i="1"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dalam</a:t>
            </a:r>
            <a:r>
              <a:rPr lang="en-US" sz="2000" i="1"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000" i="1"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tanah</a:t>
            </a:r>
            <a:r>
              <a:rPr lang="en-US" sz="2000" i="1"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000" i="1"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Ketahuilah</a:t>
            </a:r>
            <a:r>
              <a:rPr lang="en-US" sz="2000" i="1"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000" i="1"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Sungguh</a:t>
            </a:r>
            <a:r>
              <a:rPr lang="en-US" sz="2000" i="1"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000" i="1"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jahat</a:t>
            </a:r>
            <a:r>
              <a:rPr lang="en-US" sz="2000" i="1"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000" i="1"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apa</a:t>
            </a:r>
            <a:r>
              <a:rPr lang="en-US" sz="2000" i="1"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yang </a:t>
            </a:r>
            <a:r>
              <a:rPr lang="en-US" sz="2000" i="1"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mereka</a:t>
            </a:r>
            <a:r>
              <a:rPr lang="en-US" sz="2000" i="1"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000" i="1"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hukumkan</a:t>
            </a:r>
            <a:r>
              <a:rPr lang="en-US" sz="2000" i="1"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000" i="1"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itu</a:t>
            </a:r>
            <a:r>
              <a:rPr lang="en-US" sz="2000" i="1"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a:t>
            </a:r>
            <a:endParaRPr lang="en-US" sz="2000" dirty="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ndParaRPr>
          </a:p>
        </p:txBody>
      </p:sp>
      <p:sp>
        <p:nvSpPr>
          <p:cNvPr id="13" name="Rectangle 12"/>
          <p:cNvSpPr/>
          <p:nvPr/>
        </p:nvSpPr>
        <p:spPr>
          <a:xfrm>
            <a:off x="6228184" y="6309320"/>
            <a:ext cx="2510752" cy="369332"/>
          </a:xfrm>
          <a:prstGeom prst="rect">
            <a:avLst/>
          </a:prstGeom>
        </p:spPr>
        <p:txBody>
          <a:bodyPr wrap="none">
            <a:spAutoFit/>
          </a:bodyPr>
          <a:lstStyle/>
          <a:p>
            <a:r>
              <a:rPr lang="en-US" dirty="0" smtClean="0">
                <a:ln w="18415" cmpd="sng">
                  <a:solidFill>
                    <a:srgbClr val="FF0000"/>
                  </a:solidFill>
                  <a:prstDash val="solid"/>
                </a:ln>
                <a:noFill/>
                <a:effectLst>
                  <a:glow rad="101600">
                    <a:schemeClr val="tx1">
                      <a:alpha val="60000"/>
                    </a:schemeClr>
                  </a:glow>
                  <a:outerShdw blurRad="63500" dir="3600000" algn="tl" rotWithShape="0">
                    <a:srgbClr val="000000">
                      <a:alpha val="70000"/>
                    </a:srgbClr>
                  </a:outerShdw>
                </a:effectLst>
              </a:rPr>
              <a:t>(</a:t>
            </a:r>
            <a:r>
              <a:rPr lang="en-US" dirty="0" err="1" smtClean="0">
                <a:ln w="18415" cmpd="sng">
                  <a:solidFill>
                    <a:srgbClr val="FF0000"/>
                  </a:solidFill>
                  <a:prstDash val="solid"/>
                </a:ln>
                <a:noFill/>
                <a:effectLst>
                  <a:glow rad="101600">
                    <a:schemeClr val="tx1">
                      <a:alpha val="60000"/>
                    </a:schemeClr>
                  </a:glow>
                  <a:outerShdw blurRad="63500" dir="3600000" algn="tl" rotWithShape="0">
                    <a:srgbClr val="000000">
                      <a:alpha val="70000"/>
                    </a:srgbClr>
                  </a:outerShdw>
                </a:effectLst>
              </a:rPr>
              <a:t>Surah</a:t>
            </a:r>
            <a:r>
              <a:rPr lang="en-US" dirty="0" smtClean="0">
                <a:ln w="18415" cmpd="sng">
                  <a:solidFill>
                    <a:srgbClr val="FF0000"/>
                  </a:solidFill>
                  <a:prstDash val="solid"/>
                </a:ln>
                <a:noFill/>
                <a:effectLst>
                  <a:glow rad="101600">
                    <a:schemeClr val="tx1">
                      <a:alpha val="60000"/>
                    </a:schemeClr>
                  </a:glow>
                  <a:outerShdw blurRad="63500" dir="3600000" algn="tl" rotWithShape="0">
                    <a:srgbClr val="000000">
                      <a:alpha val="70000"/>
                    </a:srgbClr>
                  </a:outerShdw>
                </a:effectLst>
              </a:rPr>
              <a:t> </a:t>
            </a:r>
            <a:r>
              <a:rPr lang="en-US" dirty="0" smtClean="0">
                <a:ln w="18415" cmpd="sng">
                  <a:solidFill>
                    <a:srgbClr val="FF0000"/>
                  </a:solidFill>
                  <a:prstDash val="solid"/>
                </a:ln>
                <a:noFill/>
                <a:effectLst>
                  <a:glow rad="101600">
                    <a:schemeClr val="tx1">
                      <a:alpha val="60000"/>
                    </a:schemeClr>
                  </a:glow>
                  <a:outerShdw blurRad="63500" dir="3600000" algn="tl" rotWithShape="0">
                    <a:srgbClr val="000000">
                      <a:alpha val="70000"/>
                    </a:srgbClr>
                  </a:outerShdw>
                </a:effectLst>
              </a:rPr>
              <a:t>an-</a:t>
            </a:r>
            <a:r>
              <a:rPr lang="en-US" dirty="0" err="1" smtClean="0">
                <a:ln w="18415" cmpd="sng">
                  <a:solidFill>
                    <a:srgbClr val="FF0000"/>
                  </a:solidFill>
                  <a:prstDash val="solid"/>
                </a:ln>
                <a:noFill/>
                <a:effectLst>
                  <a:glow rad="101600">
                    <a:schemeClr val="tx1">
                      <a:alpha val="60000"/>
                    </a:schemeClr>
                  </a:glow>
                  <a:outerShdw blurRad="63500" dir="3600000" algn="tl" rotWithShape="0">
                    <a:srgbClr val="000000">
                      <a:alpha val="70000"/>
                    </a:srgbClr>
                  </a:outerShdw>
                </a:effectLst>
              </a:rPr>
              <a:t>Nahl</a:t>
            </a:r>
            <a:r>
              <a:rPr lang="en-US" dirty="0" smtClean="0">
                <a:ln w="18415" cmpd="sng">
                  <a:solidFill>
                    <a:srgbClr val="FF0000"/>
                  </a:solidFill>
                  <a:prstDash val="solid"/>
                </a:ln>
                <a:noFill/>
                <a:effectLst>
                  <a:glow rad="101600">
                    <a:schemeClr val="tx1">
                      <a:alpha val="60000"/>
                    </a:schemeClr>
                  </a:glow>
                  <a:outerShdw blurRad="63500" dir="3600000" algn="tl" rotWithShape="0">
                    <a:srgbClr val="000000">
                      <a:alpha val="70000"/>
                    </a:srgbClr>
                  </a:outerShdw>
                </a:effectLst>
              </a:rPr>
              <a:t> </a:t>
            </a:r>
            <a:r>
              <a:rPr lang="en-US" dirty="0" smtClean="0">
                <a:ln w="18415" cmpd="sng">
                  <a:solidFill>
                    <a:srgbClr val="FF0000"/>
                  </a:solidFill>
                  <a:prstDash val="solid"/>
                </a:ln>
                <a:noFill/>
                <a:effectLst>
                  <a:glow rad="101600">
                    <a:schemeClr val="tx1">
                      <a:alpha val="60000"/>
                    </a:schemeClr>
                  </a:glow>
                  <a:outerShdw blurRad="63500" dir="3600000" algn="tl" rotWithShape="0">
                    <a:srgbClr val="000000">
                      <a:alpha val="70000"/>
                    </a:srgbClr>
                  </a:outerShdw>
                </a:effectLst>
              </a:rPr>
              <a:t>: 58-59)</a:t>
            </a:r>
            <a:endParaRPr lang="en-US" dirty="0">
              <a:ln w="18415" cmpd="sng">
                <a:solidFill>
                  <a:srgbClr val="FF0000"/>
                </a:solidFill>
                <a:prstDash val="solid"/>
              </a:ln>
              <a:noFill/>
              <a:effectLst>
                <a:glow rad="101600">
                  <a:schemeClr val="tx1">
                    <a:alpha val="60000"/>
                  </a:schemeClr>
                </a:glow>
                <a:outerShdw blurRad="63500" dir="3600000" algn="tl" rotWithShape="0">
                  <a:srgbClr val="000000">
                    <a:alpha val="70000"/>
                  </a:srgbClr>
                </a:outerShdw>
              </a:effectLst>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l="-33000" r="-33000"/>
          </a:stretch>
        </a:blipFill>
        <a:effectLst/>
      </p:bgPr>
    </p:bg>
    <p:spTree>
      <p:nvGrpSpPr>
        <p:cNvPr id="1" name=""/>
        <p:cNvGrpSpPr/>
        <p:nvPr/>
      </p:nvGrpSpPr>
      <p:grpSpPr>
        <a:xfrm>
          <a:off x="0" y="0"/>
          <a:ext cx="0" cy="0"/>
          <a:chOff x="0" y="0"/>
          <a:chExt cx="0" cy="0"/>
        </a:xfrm>
      </p:grpSpPr>
      <p:grpSp>
        <p:nvGrpSpPr>
          <p:cNvPr id="2" name="Group 4"/>
          <p:cNvGrpSpPr/>
          <p:nvPr/>
        </p:nvGrpSpPr>
        <p:grpSpPr>
          <a:xfrm>
            <a:off x="-32" y="-24"/>
            <a:ext cx="9144000" cy="1000108"/>
            <a:chOff x="0" y="0"/>
            <a:chExt cx="9144000" cy="1000108"/>
          </a:xfrm>
        </p:grpSpPr>
        <p:pic>
          <p:nvPicPr>
            <p:cNvPr id="6" name="Picture 5" descr="12.jpg"/>
            <p:cNvPicPr>
              <a:picLocks noChangeAspect="1"/>
            </p:cNvPicPr>
            <p:nvPr/>
          </p:nvPicPr>
          <p:blipFill>
            <a:blip r:embed="rId3" cstate="print"/>
            <a:stretch>
              <a:fillRect/>
            </a:stretch>
          </p:blipFill>
          <p:spPr>
            <a:xfrm>
              <a:off x="0" y="0"/>
              <a:ext cx="9144000" cy="1000108"/>
            </a:xfrm>
            <a:prstGeom prst="rect">
              <a:avLst/>
            </a:prstGeom>
          </p:spPr>
        </p:pic>
        <p:pic>
          <p:nvPicPr>
            <p:cNvPr id="7" name="Picture 6"/>
            <p:cNvPicPr>
              <a:picLocks noChangeAspect="1"/>
            </p:cNvPicPr>
            <p:nvPr/>
          </p:nvPicPr>
          <p:blipFill>
            <a:blip r:embed="rId4" cstate="print"/>
            <a:srcRect/>
            <a:stretch>
              <a:fillRect/>
            </a:stretch>
          </p:blipFill>
          <p:spPr bwMode="auto">
            <a:xfrm>
              <a:off x="142844" y="142852"/>
              <a:ext cx="756455" cy="796268"/>
            </a:xfrm>
            <a:prstGeom prst="rect">
              <a:avLst/>
            </a:prstGeom>
            <a:noFill/>
            <a:ln w="9525">
              <a:noFill/>
              <a:miter lim="800000"/>
              <a:headEnd/>
              <a:tailEnd/>
            </a:ln>
          </p:spPr>
        </p:pic>
        <p:pic>
          <p:nvPicPr>
            <p:cNvPr id="8" name="Picture 7" descr="C:\Users\asari\AppData\Local\Temp\Rar$DRa0.764\LOGO JAKIM EDITED.png"/>
            <p:cNvPicPr>
              <a:picLocks noChangeAspect="1" noChangeArrowheads="1"/>
            </p:cNvPicPr>
            <p:nvPr/>
          </p:nvPicPr>
          <p:blipFill>
            <a:blip r:embed="rId5" cstate="print">
              <a:extLst>
                <a:ext uri="{28A0092B-C50C-407E-A947-70E740481C1C}">
                  <a14:useLocalDpi xmlns="" xmlns:a14="http://schemas.microsoft.com/office/drawing/2010/main" val="0"/>
                </a:ext>
              </a:extLst>
            </a:blip>
            <a:srcRect/>
            <a:stretch>
              <a:fillRect/>
            </a:stretch>
          </p:blipFill>
          <p:spPr bwMode="auto">
            <a:xfrm>
              <a:off x="8358214" y="71414"/>
              <a:ext cx="642910" cy="785794"/>
            </a:xfrm>
            <a:prstGeom prst="rect">
              <a:avLst/>
            </a:prstGeom>
            <a:noFill/>
            <a:effectLst>
              <a:outerShdw blurRad="50800" dist="38100" dir="2700000" algn="tl" rotWithShape="0">
                <a:prstClr val="black">
                  <a:alpha val="40000"/>
                </a:prstClr>
              </a:outerShdw>
            </a:effectLst>
            <a:extLst>
              <a:ext uri="{909E8E84-426E-40DD-AFC4-6F175D3DCCD1}">
                <a14:hiddenFill xmlns="" xmlns:a14="http://schemas.microsoft.com/office/drawing/2010/main">
                  <a:solidFill>
                    <a:srgbClr val="FFFFFF"/>
                  </a:solidFill>
                </a14:hiddenFill>
              </a:ext>
            </a:extLst>
          </p:spPr>
        </p:pic>
        <p:sp>
          <p:nvSpPr>
            <p:cNvPr id="9" name="Rectangle 8"/>
            <p:cNvSpPr/>
            <p:nvPr/>
          </p:nvSpPr>
          <p:spPr>
            <a:xfrm>
              <a:off x="2337066" y="357166"/>
              <a:ext cx="4235198" cy="461665"/>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2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KHUTBAH MULTIMEDIA JAKIM</a:t>
              </a:r>
              <a:endParaRPr lang="en-US" sz="2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grpSp>
      <p:sp>
        <p:nvSpPr>
          <p:cNvPr id="13" name="Slide Number Placeholder 12"/>
          <p:cNvSpPr>
            <a:spLocks noGrp="1"/>
          </p:cNvSpPr>
          <p:nvPr>
            <p:ph type="sldNum" sz="quarter" idx="12"/>
          </p:nvPr>
        </p:nvSpPr>
        <p:spPr>
          <a:xfrm>
            <a:off x="8174736" y="6375608"/>
            <a:ext cx="762000" cy="365760"/>
          </a:xfrm>
        </p:spPr>
        <p:txBody>
          <a:bodyPr>
            <a:scene3d>
              <a:camera prst="orthographicFront"/>
              <a:lightRig rig="soft" dir="tl">
                <a:rot lat="0" lon="0" rev="0"/>
              </a:lightRig>
            </a:scene3d>
            <a:sp3d contourW="25400" prstMaterial="matte">
              <a:bevelT w="25400" h="55880" prst="artDeco"/>
              <a:contourClr>
                <a:schemeClr val="accent2">
                  <a:tint val="20000"/>
                </a:schemeClr>
              </a:contourClr>
            </a:sp3d>
          </a:bodyPr>
          <a:lstStyle/>
          <a:p>
            <a:fld id="{01C7AA28-366A-4997-BBC8-D6BEB1ED3AC1}" type="slidenum">
              <a:rPr lang="en-US" b="1" spc="5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pPr/>
              <a:t>11</a:t>
            </a:fld>
            <a:endParaRPr lang="en-US"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10" name="Round Diagonal Corner Rectangle 9"/>
          <p:cNvSpPr/>
          <p:nvPr/>
        </p:nvSpPr>
        <p:spPr>
          <a:xfrm>
            <a:off x="251520" y="1412776"/>
            <a:ext cx="8712968" cy="4971574"/>
          </a:xfrm>
          <a:prstGeom prst="round2DiagRect">
            <a:avLst/>
          </a:prstGeom>
          <a:solidFill>
            <a:srgbClr val="002060">
              <a:alpha val="55000"/>
            </a:srgbClr>
          </a:solidFill>
        </p:spPr>
        <p:txBody>
          <a:bodyPr wrap="square">
            <a:spAutoFit/>
          </a:bodyPr>
          <a:lstStyle/>
          <a:p>
            <a:pPr marL="361950" lvl="0" indent="-361950" algn="just">
              <a:buFont typeface="Wingdings" pitchFamily="2" charset="2"/>
              <a:buChar char="§"/>
            </a:pPr>
            <a:r>
              <a:rPr lang="en-US" sz="2200" dirty="0" smtClean="0">
                <a:ln>
                  <a:solidFill>
                    <a:srgbClr val="FFFF00"/>
                  </a:solidFill>
                </a:ln>
                <a:solidFill>
                  <a:srgbClr val="FFFF00"/>
                </a:solidFill>
                <a:effectLst>
                  <a:glow rad="101600">
                    <a:schemeClr val="bg1">
                      <a:alpha val="60000"/>
                    </a:schemeClr>
                  </a:glow>
                </a:effectLst>
              </a:rPr>
              <a:t>Imam </a:t>
            </a:r>
            <a:r>
              <a:rPr lang="en-US" sz="2200" dirty="0" err="1" smtClean="0">
                <a:ln>
                  <a:solidFill>
                    <a:srgbClr val="FFFF00"/>
                  </a:solidFill>
                </a:ln>
                <a:solidFill>
                  <a:srgbClr val="FFFF00"/>
                </a:solidFill>
                <a:effectLst>
                  <a:glow rad="101600">
                    <a:schemeClr val="bg1">
                      <a:alpha val="60000"/>
                    </a:schemeClr>
                  </a:glow>
                </a:effectLst>
              </a:rPr>
              <a:t>Ibnu</a:t>
            </a:r>
            <a:r>
              <a:rPr lang="en-US" sz="2200" dirty="0" smtClean="0">
                <a:ln>
                  <a:solidFill>
                    <a:srgbClr val="FFFF00"/>
                  </a:solidFill>
                </a:ln>
                <a:solidFill>
                  <a:srgbClr val="FFFF00"/>
                </a:solidFill>
                <a:effectLst>
                  <a:glow rad="101600">
                    <a:schemeClr val="bg1">
                      <a:alpha val="60000"/>
                    </a:schemeClr>
                  </a:glow>
                </a:effectLst>
              </a:rPr>
              <a:t> </a:t>
            </a:r>
            <a:r>
              <a:rPr lang="en-US" sz="2200" dirty="0" err="1" smtClean="0">
                <a:ln>
                  <a:solidFill>
                    <a:srgbClr val="FFFF00"/>
                  </a:solidFill>
                </a:ln>
                <a:solidFill>
                  <a:srgbClr val="FFFF00"/>
                </a:solidFill>
                <a:effectLst>
                  <a:glow rad="101600">
                    <a:schemeClr val="bg1">
                      <a:alpha val="60000"/>
                    </a:schemeClr>
                  </a:glow>
                </a:effectLst>
              </a:rPr>
              <a:t>Khathir</a:t>
            </a:r>
            <a:r>
              <a:rPr lang="en-US" sz="2200" dirty="0" smtClean="0">
                <a:ln>
                  <a:solidFill>
                    <a:srgbClr val="FFFF00"/>
                  </a:solidFill>
                </a:ln>
                <a:solidFill>
                  <a:srgbClr val="FFFF00"/>
                </a:solidFill>
                <a:effectLst>
                  <a:glow rad="101600">
                    <a:schemeClr val="bg1">
                      <a:alpha val="60000"/>
                    </a:schemeClr>
                  </a:glow>
                </a:effectLst>
              </a:rPr>
              <a:t> </a:t>
            </a:r>
            <a:r>
              <a:rPr lang="en-US" sz="2200" dirty="0" err="1" smtClean="0">
                <a:ln>
                  <a:solidFill>
                    <a:srgbClr val="FFFF00"/>
                  </a:solidFill>
                </a:ln>
                <a:solidFill>
                  <a:srgbClr val="FFFF00"/>
                </a:solidFill>
                <a:effectLst>
                  <a:glow rad="101600">
                    <a:schemeClr val="bg1">
                      <a:alpha val="60000"/>
                    </a:schemeClr>
                  </a:glow>
                </a:effectLst>
              </a:rPr>
              <a:t>ketika</a:t>
            </a:r>
            <a:r>
              <a:rPr lang="en-US" sz="2200" dirty="0" smtClean="0">
                <a:ln>
                  <a:solidFill>
                    <a:srgbClr val="FFFF00"/>
                  </a:solidFill>
                </a:ln>
                <a:solidFill>
                  <a:srgbClr val="FFFF00"/>
                </a:solidFill>
                <a:effectLst>
                  <a:glow rad="101600">
                    <a:schemeClr val="bg1">
                      <a:alpha val="60000"/>
                    </a:schemeClr>
                  </a:glow>
                </a:effectLst>
              </a:rPr>
              <a:t> </a:t>
            </a:r>
            <a:r>
              <a:rPr lang="en-US" sz="2200" dirty="0" err="1" smtClean="0">
                <a:ln>
                  <a:solidFill>
                    <a:srgbClr val="FFFF00"/>
                  </a:solidFill>
                </a:ln>
                <a:solidFill>
                  <a:srgbClr val="FFFF00"/>
                </a:solidFill>
                <a:effectLst>
                  <a:glow rad="101600">
                    <a:schemeClr val="bg1">
                      <a:alpha val="60000"/>
                    </a:schemeClr>
                  </a:glow>
                </a:effectLst>
              </a:rPr>
              <a:t>mentafsirkan</a:t>
            </a:r>
            <a:r>
              <a:rPr lang="en-US" sz="2200" dirty="0" smtClean="0">
                <a:ln>
                  <a:solidFill>
                    <a:srgbClr val="FFFF00"/>
                  </a:solidFill>
                </a:ln>
                <a:solidFill>
                  <a:srgbClr val="FFFF00"/>
                </a:solidFill>
                <a:effectLst>
                  <a:glow rad="101600">
                    <a:schemeClr val="bg1">
                      <a:alpha val="60000"/>
                    </a:schemeClr>
                  </a:glow>
                </a:effectLst>
              </a:rPr>
              <a:t> </a:t>
            </a:r>
            <a:r>
              <a:rPr lang="en-US" sz="2200" dirty="0" err="1" smtClean="0">
                <a:ln>
                  <a:solidFill>
                    <a:srgbClr val="FFFF00"/>
                  </a:solidFill>
                </a:ln>
                <a:solidFill>
                  <a:srgbClr val="FFFF00"/>
                </a:solidFill>
                <a:effectLst>
                  <a:glow rad="101600">
                    <a:schemeClr val="bg1">
                      <a:alpha val="60000"/>
                    </a:schemeClr>
                  </a:glow>
                </a:effectLst>
              </a:rPr>
              <a:t>ayat</a:t>
            </a:r>
            <a:r>
              <a:rPr lang="en-US" sz="2200" dirty="0" smtClean="0">
                <a:ln>
                  <a:solidFill>
                    <a:srgbClr val="FFFF00"/>
                  </a:solidFill>
                </a:ln>
                <a:solidFill>
                  <a:srgbClr val="FFFF00"/>
                </a:solidFill>
                <a:effectLst>
                  <a:glow rad="101600">
                    <a:schemeClr val="bg1">
                      <a:alpha val="60000"/>
                    </a:schemeClr>
                  </a:glow>
                </a:effectLst>
              </a:rPr>
              <a:t> </a:t>
            </a:r>
            <a:r>
              <a:rPr lang="en-US" sz="2200" dirty="0" err="1" smtClean="0">
                <a:ln>
                  <a:solidFill>
                    <a:srgbClr val="FFFF00"/>
                  </a:solidFill>
                </a:ln>
                <a:solidFill>
                  <a:srgbClr val="FFFF00"/>
                </a:solidFill>
                <a:effectLst>
                  <a:glow rad="101600">
                    <a:schemeClr val="bg1">
                      <a:alpha val="60000"/>
                    </a:schemeClr>
                  </a:glow>
                </a:effectLst>
              </a:rPr>
              <a:t>ini</a:t>
            </a:r>
            <a:r>
              <a:rPr lang="en-US" sz="2200" dirty="0" smtClean="0">
                <a:ln>
                  <a:solidFill>
                    <a:srgbClr val="FFFF00"/>
                  </a:solidFill>
                </a:ln>
                <a:solidFill>
                  <a:srgbClr val="FFFF00"/>
                </a:solidFill>
                <a:effectLst>
                  <a:glow rad="101600">
                    <a:schemeClr val="bg1">
                      <a:alpha val="60000"/>
                    </a:schemeClr>
                  </a:glow>
                </a:effectLst>
              </a:rPr>
              <a:t> </a:t>
            </a:r>
            <a:r>
              <a:rPr lang="en-US" sz="2200" dirty="0" err="1" smtClean="0">
                <a:ln>
                  <a:solidFill>
                    <a:srgbClr val="FFFF00"/>
                  </a:solidFill>
                </a:ln>
                <a:solidFill>
                  <a:srgbClr val="FFFF00"/>
                </a:solidFill>
                <a:effectLst>
                  <a:glow rad="101600">
                    <a:schemeClr val="bg1">
                      <a:alpha val="60000"/>
                    </a:schemeClr>
                  </a:glow>
                </a:effectLst>
              </a:rPr>
              <a:t>menyatakan</a:t>
            </a:r>
            <a:r>
              <a:rPr lang="en-US" sz="2200" dirty="0" smtClean="0">
                <a:ln>
                  <a:solidFill>
                    <a:srgbClr val="FFFF00"/>
                  </a:solidFill>
                </a:ln>
                <a:solidFill>
                  <a:srgbClr val="FFFF00"/>
                </a:solidFill>
                <a:effectLst>
                  <a:glow rad="101600">
                    <a:schemeClr val="bg1">
                      <a:alpha val="60000"/>
                    </a:schemeClr>
                  </a:glow>
                </a:effectLst>
              </a:rPr>
              <a:t> </a:t>
            </a:r>
            <a:r>
              <a:rPr lang="en-US" sz="2200" dirty="0" err="1" smtClean="0">
                <a:ln>
                  <a:solidFill>
                    <a:srgbClr val="FFFF00"/>
                  </a:solidFill>
                </a:ln>
                <a:solidFill>
                  <a:srgbClr val="FFFF00"/>
                </a:solidFill>
                <a:effectLst>
                  <a:glow rad="101600">
                    <a:schemeClr val="bg1">
                      <a:alpha val="60000"/>
                    </a:schemeClr>
                  </a:glow>
                </a:effectLst>
              </a:rPr>
              <a:t>bahawa</a:t>
            </a:r>
            <a:r>
              <a:rPr lang="en-US" sz="2200" dirty="0" smtClean="0">
                <a:ln>
                  <a:solidFill>
                    <a:srgbClr val="FFFF00"/>
                  </a:solidFill>
                </a:ln>
                <a:solidFill>
                  <a:srgbClr val="FFFF00"/>
                </a:solidFill>
                <a:effectLst>
                  <a:glow rad="101600">
                    <a:schemeClr val="bg1">
                      <a:alpha val="60000"/>
                    </a:schemeClr>
                  </a:glow>
                </a:effectLst>
              </a:rPr>
              <a:t> Allah SWT </a:t>
            </a:r>
            <a:r>
              <a:rPr lang="en-US" sz="2200" dirty="0" err="1" smtClean="0">
                <a:ln>
                  <a:solidFill>
                    <a:srgbClr val="FFFF00"/>
                  </a:solidFill>
                </a:ln>
                <a:solidFill>
                  <a:srgbClr val="FFFF00"/>
                </a:solidFill>
                <a:effectLst>
                  <a:glow rad="101600">
                    <a:schemeClr val="bg1">
                      <a:alpha val="60000"/>
                    </a:schemeClr>
                  </a:glow>
                </a:effectLst>
              </a:rPr>
              <a:t>merakamkan</a:t>
            </a:r>
            <a:r>
              <a:rPr lang="en-US" sz="2200" dirty="0" smtClean="0">
                <a:ln>
                  <a:solidFill>
                    <a:srgbClr val="FFFF00"/>
                  </a:solidFill>
                </a:ln>
                <a:solidFill>
                  <a:srgbClr val="FFFF00"/>
                </a:solidFill>
                <a:effectLst>
                  <a:glow rad="101600">
                    <a:schemeClr val="bg1">
                      <a:alpha val="60000"/>
                    </a:schemeClr>
                  </a:glow>
                </a:effectLst>
              </a:rPr>
              <a:t> </a:t>
            </a:r>
            <a:r>
              <a:rPr lang="en-US" sz="2200" dirty="0" err="1" smtClean="0">
                <a:ln>
                  <a:solidFill>
                    <a:srgbClr val="FFFF00"/>
                  </a:solidFill>
                </a:ln>
                <a:solidFill>
                  <a:srgbClr val="FFFF00"/>
                </a:solidFill>
                <a:effectLst>
                  <a:glow rad="101600">
                    <a:schemeClr val="bg1">
                      <a:alpha val="60000"/>
                    </a:schemeClr>
                  </a:glow>
                </a:effectLst>
              </a:rPr>
              <a:t>sikap</a:t>
            </a:r>
            <a:r>
              <a:rPr lang="en-US" sz="2200" dirty="0" smtClean="0">
                <a:ln>
                  <a:solidFill>
                    <a:srgbClr val="FFFF00"/>
                  </a:solidFill>
                </a:ln>
                <a:solidFill>
                  <a:srgbClr val="FFFF00"/>
                </a:solidFill>
                <a:effectLst>
                  <a:glow rad="101600">
                    <a:schemeClr val="bg1">
                      <a:alpha val="60000"/>
                    </a:schemeClr>
                  </a:glow>
                </a:effectLst>
              </a:rPr>
              <a:t> </a:t>
            </a:r>
            <a:r>
              <a:rPr lang="en-US" sz="2200" dirty="0" err="1" smtClean="0">
                <a:ln>
                  <a:solidFill>
                    <a:srgbClr val="FFFF00"/>
                  </a:solidFill>
                </a:ln>
                <a:solidFill>
                  <a:srgbClr val="FFFF00"/>
                </a:solidFill>
                <a:effectLst>
                  <a:glow rad="101600">
                    <a:schemeClr val="bg1">
                      <a:alpha val="60000"/>
                    </a:schemeClr>
                  </a:glow>
                </a:effectLst>
              </a:rPr>
              <a:t>keji</a:t>
            </a:r>
            <a:r>
              <a:rPr lang="en-US" sz="2200" dirty="0" smtClean="0">
                <a:ln>
                  <a:solidFill>
                    <a:srgbClr val="FFFF00"/>
                  </a:solidFill>
                </a:ln>
                <a:solidFill>
                  <a:srgbClr val="FFFF00"/>
                </a:solidFill>
                <a:effectLst>
                  <a:glow rad="101600">
                    <a:schemeClr val="bg1">
                      <a:alpha val="60000"/>
                    </a:schemeClr>
                  </a:glow>
                </a:effectLst>
              </a:rPr>
              <a:t> </a:t>
            </a:r>
            <a:r>
              <a:rPr lang="en-US" sz="2200" dirty="0" err="1" smtClean="0">
                <a:ln>
                  <a:solidFill>
                    <a:srgbClr val="FFFF00"/>
                  </a:solidFill>
                </a:ln>
                <a:solidFill>
                  <a:srgbClr val="FFFF00"/>
                </a:solidFill>
                <a:effectLst>
                  <a:glow rad="101600">
                    <a:schemeClr val="bg1">
                      <a:alpha val="60000"/>
                    </a:schemeClr>
                  </a:glow>
                </a:effectLst>
              </a:rPr>
              <a:t>dan</a:t>
            </a:r>
            <a:r>
              <a:rPr lang="en-US" sz="2200" dirty="0" smtClean="0">
                <a:ln>
                  <a:solidFill>
                    <a:srgbClr val="FFFF00"/>
                  </a:solidFill>
                </a:ln>
                <a:solidFill>
                  <a:srgbClr val="FFFF00"/>
                </a:solidFill>
                <a:effectLst>
                  <a:glow rad="101600">
                    <a:schemeClr val="bg1">
                      <a:alpha val="60000"/>
                    </a:schemeClr>
                  </a:glow>
                </a:effectLst>
              </a:rPr>
              <a:t> </a:t>
            </a:r>
            <a:r>
              <a:rPr lang="en-US" sz="2200" dirty="0" err="1" smtClean="0">
                <a:ln>
                  <a:solidFill>
                    <a:srgbClr val="FFFF00"/>
                  </a:solidFill>
                </a:ln>
                <a:solidFill>
                  <a:srgbClr val="FFFF00"/>
                </a:solidFill>
                <a:effectLst>
                  <a:glow rad="101600">
                    <a:schemeClr val="bg1">
                      <a:alpha val="60000"/>
                    </a:schemeClr>
                  </a:glow>
                </a:effectLst>
              </a:rPr>
              <a:t>buruk</a:t>
            </a:r>
            <a:r>
              <a:rPr lang="en-US" sz="2200" dirty="0" smtClean="0">
                <a:ln>
                  <a:solidFill>
                    <a:srgbClr val="FFFF00"/>
                  </a:solidFill>
                </a:ln>
                <a:solidFill>
                  <a:srgbClr val="FFFF00"/>
                </a:solidFill>
                <a:effectLst>
                  <a:glow rad="101600">
                    <a:schemeClr val="bg1">
                      <a:alpha val="60000"/>
                    </a:schemeClr>
                  </a:glow>
                </a:effectLst>
              </a:rPr>
              <a:t> </a:t>
            </a:r>
            <a:r>
              <a:rPr lang="en-US" sz="2200" dirty="0" err="1" smtClean="0">
                <a:ln>
                  <a:solidFill>
                    <a:srgbClr val="FFFF00"/>
                  </a:solidFill>
                </a:ln>
                <a:solidFill>
                  <a:srgbClr val="FFFF00"/>
                </a:solidFill>
                <a:effectLst>
                  <a:glow rad="101600">
                    <a:schemeClr val="bg1">
                      <a:alpha val="60000"/>
                    </a:schemeClr>
                  </a:glow>
                </a:effectLst>
              </a:rPr>
              <a:t>golongan</a:t>
            </a:r>
            <a:r>
              <a:rPr lang="en-US" sz="2200" dirty="0" smtClean="0">
                <a:ln>
                  <a:solidFill>
                    <a:srgbClr val="FFFF00"/>
                  </a:solidFill>
                </a:ln>
                <a:solidFill>
                  <a:srgbClr val="FFFF00"/>
                </a:solidFill>
                <a:effectLst>
                  <a:glow rad="101600">
                    <a:schemeClr val="bg1">
                      <a:alpha val="60000"/>
                    </a:schemeClr>
                  </a:glow>
                </a:effectLst>
              </a:rPr>
              <a:t> </a:t>
            </a:r>
            <a:r>
              <a:rPr lang="en-US" sz="2200" dirty="0" err="1" smtClean="0">
                <a:ln>
                  <a:solidFill>
                    <a:srgbClr val="FFFF00"/>
                  </a:solidFill>
                </a:ln>
                <a:solidFill>
                  <a:srgbClr val="FFFF00"/>
                </a:solidFill>
                <a:effectLst>
                  <a:glow rad="101600">
                    <a:schemeClr val="bg1">
                      <a:alpha val="60000"/>
                    </a:schemeClr>
                  </a:glow>
                </a:effectLst>
              </a:rPr>
              <a:t>jahiliyah</a:t>
            </a:r>
            <a:r>
              <a:rPr lang="en-US" sz="2200" dirty="0" smtClean="0">
                <a:ln>
                  <a:solidFill>
                    <a:srgbClr val="FFFF00"/>
                  </a:solidFill>
                </a:ln>
                <a:solidFill>
                  <a:srgbClr val="FFFF00"/>
                </a:solidFill>
                <a:effectLst>
                  <a:glow rad="101600">
                    <a:schemeClr val="bg1">
                      <a:alpha val="60000"/>
                    </a:schemeClr>
                  </a:glow>
                </a:effectLst>
              </a:rPr>
              <a:t> </a:t>
            </a:r>
            <a:r>
              <a:rPr lang="en-US" sz="2200" dirty="0" err="1" smtClean="0">
                <a:ln>
                  <a:solidFill>
                    <a:srgbClr val="FFFF00"/>
                  </a:solidFill>
                </a:ln>
                <a:solidFill>
                  <a:srgbClr val="FFFF00"/>
                </a:solidFill>
                <a:effectLst>
                  <a:glow rad="101600">
                    <a:schemeClr val="bg1">
                      <a:alpha val="60000"/>
                    </a:schemeClr>
                  </a:glow>
                </a:effectLst>
              </a:rPr>
              <a:t>terhadap</a:t>
            </a:r>
            <a:r>
              <a:rPr lang="en-US" sz="2200" dirty="0" smtClean="0">
                <a:ln>
                  <a:solidFill>
                    <a:srgbClr val="FFFF00"/>
                  </a:solidFill>
                </a:ln>
                <a:solidFill>
                  <a:srgbClr val="FFFF00"/>
                </a:solidFill>
                <a:effectLst>
                  <a:glow rad="101600">
                    <a:schemeClr val="bg1">
                      <a:alpha val="60000"/>
                    </a:schemeClr>
                  </a:glow>
                </a:effectLst>
              </a:rPr>
              <a:t> </a:t>
            </a:r>
            <a:r>
              <a:rPr lang="en-US" sz="2200" dirty="0" err="1" smtClean="0">
                <a:ln>
                  <a:solidFill>
                    <a:srgbClr val="FFFF00"/>
                  </a:solidFill>
                </a:ln>
                <a:solidFill>
                  <a:srgbClr val="FFFF00"/>
                </a:solidFill>
                <a:effectLst>
                  <a:glow rad="101600">
                    <a:schemeClr val="bg1">
                      <a:alpha val="60000"/>
                    </a:schemeClr>
                  </a:glow>
                </a:effectLst>
              </a:rPr>
              <a:t>kaum</a:t>
            </a:r>
            <a:r>
              <a:rPr lang="en-US" sz="2200" dirty="0" smtClean="0">
                <a:ln>
                  <a:solidFill>
                    <a:srgbClr val="FFFF00"/>
                  </a:solidFill>
                </a:ln>
                <a:solidFill>
                  <a:srgbClr val="FFFF00"/>
                </a:solidFill>
                <a:effectLst>
                  <a:glow rad="101600">
                    <a:schemeClr val="bg1">
                      <a:alpha val="60000"/>
                    </a:schemeClr>
                  </a:glow>
                </a:effectLst>
              </a:rPr>
              <a:t> </a:t>
            </a:r>
            <a:r>
              <a:rPr lang="en-US" sz="2200" dirty="0" err="1" smtClean="0">
                <a:ln>
                  <a:solidFill>
                    <a:srgbClr val="FFFF00"/>
                  </a:solidFill>
                </a:ln>
                <a:solidFill>
                  <a:srgbClr val="FFFF00"/>
                </a:solidFill>
                <a:effectLst>
                  <a:glow rad="101600">
                    <a:schemeClr val="bg1">
                      <a:alpha val="60000"/>
                    </a:schemeClr>
                  </a:glow>
                </a:effectLst>
              </a:rPr>
              <a:t>wanita</a:t>
            </a:r>
            <a:r>
              <a:rPr lang="en-US" sz="2200" dirty="0" smtClean="0">
                <a:ln>
                  <a:solidFill>
                    <a:srgbClr val="FFFF00"/>
                  </a:solidFill>
                </a:ln>
                <a:solidFill>
                  <a:srgbClr val="FFFF00"/>
                </a:solidFill>
                <a:effectLst>
                  <a:glow rad="101600">
                    <a:schemeClr val="bg1">
                      <a:alpha val="60000"/>
                    </a:schemeClr>
                  </a:glow>
                </a:effectLst>
              </a:rPr>
              <a:t>.</a:t>
            </a:r>
          </a:p>
          <a:p>
            <a:pPr marL="361950" lvl="0" indent="-361950" algn="just">
              <a:buFont typeface="Wingdings" pitchFamily="2" charset="2"/>
              <a:buChar char="§"/>
            </a:pPr>
            <a:endParaRPr lang="en-US" sz="2200" dirty="0" smtClean="0">
              <a:ln>
                <a:solidFill>
                  <a:srgbClr val="FFFF00"/>
                </a:solidFill>
              </a:ln>
              <a:solidFill>
                <a:srgbClr val="FFFF00"/>
              </a:solidFill>
              <a:effectLst>
                <a:glow rad="101600">
                  <a:schemeClr val="bg1">
                    <a:alpha val="60000"/>
                  </a:schemeClr>
                </a:glow>
              </a:effectLst>
            </a:endParaRPr>
          </a:p>
          <a:p>
            <a:pPr marL="361950" indent="-361950" algn="just">
              <a:buFont typeface="Wingdings" pitchFamily="2" charset="2"/>
              <a:buChar char="§"/>
            </a:pPr>
            <a:r>
              <a:rPr lang="en-US" sz="2200" dirty="0" err="1" smtClean="0">
                <a:ln>
                  <a:solidFill>
                    <a:srgbClr val="FFFF00"/>
                  </a:solidFill>
                </a:ln>
                <a:solidFill>
                  <a:srgbClr val="FFFF00"/>
                </a:solidFill>
                <a:effectLst>
                  <a:glow rad="101600">
                    <a:schemeClr val="bg1">
                      <a:alpha val="60000"/>
                    </a:schemeClr>
                  </a:glow>
                </a:effectLst>
              </a:rPr>
              <a:t>Kelahiran</a:t>
            </a:r>
            <a:r>
              <a:rPr lang="en-US" sz="2200" dirty="0" smtClean="0">
                <a:ln>
                  <a:solidFill>
                    <a:srgbClr val="FFFF00"/>
                  </a:solidFill>
                </a:ln>
                <a:solidFill>
                  <a:srgbClr val="FFFF00"/>
                </a:solidFill>
                <a:effectLst>
                  <a:glow rad="101600">
                    <a:schemeClr val="bg1">
                      <a:alpha val="60000"/>
                    </a:schemeClr>
                  </a:glow>
                </a:effectLst>
              </a:rPr>
              <a:t> </a:t>
            </a:r>
            <a:r>
              <a:rPr lang="en-US" sz="2200" dirty="0" err="1" smtClean="0">
                <a:ln>
                  <a:solidFill>
                    <a:srgbClr val="FFFF00"/>
                  </a:solidFill>
                </a:ln>
                <a:solidFill>
                  <a:srgbClr val="FFFF00"/>
                </a:solidFill>
                <a:effectLst>
                  <a:glow rad="101600">
                    <a:schemeClr val="bg1">
                      <a:alpha val="60000"/>
                    </a:schemeClr>
                  </a:glow>
                </a:effectLst>
              </a:rPr>
              <a:t>anak-anak</a:t>
            </a:r>
            <a:r>
              <a:rPr lang="en-US" sz="2200" dirty="0" smtClean="0">
                <a:ln>
                  <a:solidFill>
                    <a:srgbClr val="FFFF00"/>
                  </a:solidFill>
                </a:ln>
                <a:solidFill>
                  <a:srgbClr val="FFFF00"/>
                </a:solidFill>
                <a:effectLst>
                  <a:glow rad="101600">
                    <a:schemeClr val="bg1">
                      <a:alpha val="60000"/>
                    </a:schemeClr>
                  </a:glow>
                </a:effectLst>
              </a:rPr>
              <a:t> </a:t>
            </a:r>
            <a:r>
              <a:rPr lang="en-US" sz="2200" dirty="0" err="1" smtClean="0">
                <a:ln>
                  <a:solidFill>
                    <a:srgbClr val="FFFF00"/>
                  </a:solidFill>
                </a:ln>
                <a:solidFill>
                  <a:srgbClr val="FFFF00"/>
                </a:solidFill>
                <a:effectLst>
                  <a:glow rad="101600">
                    <a:schemeClr val="bg1">
                      <a:alpha val="60000"/>
                    </a:schemeClr>
                  </a:glow>
                </a:effectLst>
              </a:rPr>
              <a:t>perempuan</a:t>
            </a:r>
            <a:r>
              <a:rPr lang="en-US" sz="2200" dirty="0" smtClean="0">
                <a:ln>
                  <a:solidFill>
                    <a:srgbClr val="FFFF00"/>
                  </a:solidFill>
                </a:ln>
                <a:solidFill>
                  <a:srgbClr val="FFFF00"/>
                </a:solidFill>
                <a:effectLst>
                  <a:glow rad="101600">
                    <a:schemeClr val="bg1">
                      <a:alpha val="60000"/>
                    </a:schemeClr>
                  </a:glow>
                </a:effectLst>
              </a:rPr>
              <a:t> </a:t>
            </a:r>
            <a:r>
              <a:rPr lang="en-US" sz="2200" dirty="0" err="1" smtClean="0">
                <a:ln>
                  <a:solidFill>
                    <a:srgbClr val="FFFF00"/>
                  </a:solidFill>
                </a:ln>
                <a:solidFill>
                  <a:srgbClr val="FFFF00"/>
                </a:solidFill>
                <a:effectLst>
                  <a:glow rad="101600">
                    <a:schemeClr val="bg1">
                      <a:alpha val="60000"/>
                    </a:schemeClr>
                  </a:glow>
                </a:effectLst>
              </a:rPr>
              <a:t>disambut</a:t>
            </a:r>
            <a:r>
              <a:rPr lang="en-US" sz="2200" dirty="0" smtClean="0">
                <a:ln>
                  <a:solidFill>
                    <a:srgbClr val="FFFF00"/>
                  </a:solidFill>
                </a:ln>
                <a:solidFill>
                  <a:srgbClr val="FFFF00"/>
                </a:solidFill>
                <a:effectLst>
                  <a:glow rad="101600">
                    <a:schemeClr val="bg1">
                      <a:alpha val="60000"/>
                    </a:schemeClr>
                  </a:glow>
                </a:effectLst>
              </a:rPr>
              <a:t> </a:t>
            </a:r>
            <a:r>
              <a:rPr lang="en-US" sz="2200" dirty="0" err="1" smtClean="0">
                <a:ln>
                  <a:solidFill>
                    <a:srgbClr val="FFFF00"/>
                  </a:solidFill>
                </a:ln>
                <a:solidFill>
                  <a:srgbClr val="FFFF00"/>
                </a:solidFill>
                <a:effectLst>
                  <a:glow rad="101600">
                    <a:schemeClr val="bg1">
                      <a:alpha val="60000"/>
                    </a:schemeClr>
                  </a:glow>
                </a:effectLst>
              </a:rPr>
              <a:t>dengan</a:t>
            </a:r>
            <a:r>
              <a:rPr lang="en-US" sz="2200" dirty="0" smtClean="0">
                <a:ln>
                  <a:solidFill>
                    <a:srgbClr val="FFFF00"/>
                  </a:solidFill>
                </a:ln>
                <a:solidFill>
                  <a:srgbClr val="FFFF00"/>
                </a:solidFill>
                <a:effectLst>
                  <a:glow rad="101600">
                    <a:schemeClr val="bg1">
                      <a:alpha val="60000"/>
                    </a:schemeClr>
                  </a:glow>
                </a:effectLst>
              </a:rPr>
              <a:t> </a:t>
            </a:r>
            <a:r>
              <a:rPr lang="en-US" sz="2200" dirty="0" err="1" smtClean="0">
                <a:ln>
                  <a:solidFill>
                    <a:srgbClr val="FFFF00"/>
                  </a:solidFill>
                </a:ln>
                <a:solidFill>
                  <a:srgbClr val="FFFF00"/>
                </a:solidFill>
                <a:effectLst>
                  <a:glow rad="101600">
                    <a:schemeClr val="bg1">
                      <a:alpha val="60000"/>
                    </a:schemeClr>
                  </a:glow>
                </a:effectLst>
              </a:rPr>
              <a:t>kekecewaan</a:t>
            </a:r>
            <a:r>
              <a:rPr lang="en-US" sz="2200" dirty="0" smtClean="0">
                <a:ln>
                  <a:solidFill>
                    <a:srgbClr val="FFFF00"/>
                  </a:solidFill>
                </a:ln>
                <a:solidFill>
                  <a:srgbClr val="FFFF00"/>
                </a:solidFill>
                <a:effectLst>
                  <a:glow rad="101600">
                    <a:schemeClr val="bg1">
                      <a:alpha val="60000"/>
                    </a:schemeClr>
                  </a:glow>
                </a:effectLst>
              </a:rPr>
              <a:t>, </a:t>
            </a:r>
            <a:r>
              <a:rPr lang="en-US" sz="2200" dirty="0" err="1" smtClean="0">
                <a:ln>
                  <a:solidFill>
                    <a:srgbClr val="FFFF00"/>
                  </a:solidFill>
                </a:ln>
                <a:solidFill>
                  <a:srgbClr val="FFFF00"/>
                </a:solidFill>
                <a:effectLst>
                  <a:glow rad="101600">
                    <a:schemeClr val="bg1">
                      <a:alpha val="60000"/>
                    </a:schemeClr>
                  </a:glow>
                </a:effectLst>
              </a:rPr>
              <a:t>kesedihan</a:t>
            </a:r>
            <a:r>
              <a:rPr lang="en-US" sz="2200" dirty="0" smtClean="0">
                <a:ln>
                  <a:solidFill>
                    <a:srgbClr val="FFFF00"/>
                  </a:solidFill>
                </a:ln>
                <a:solidFill>
                  <a:srgbClr val="FFFF00"/>
                </a:solidFill>
                <a:effectLst>
                  <a:glow rad="101600">
                    <a:schemeClr val="bg1">
                      <a:alpha val="60000"/>
                    </a:schemeClr>
                  </a:glow>
                </a:effectLst>
              </a:rPr>
              <a:t>, </a:t>
            </a:r>
            <a:r>
              <a:rPr lang="en-US" sz="2200" dirty="0" err="1" smtClean="0">
                <a:ln>
                  <a:solidFill>
                    <a:srgbClr val="FFFF00"/>
                  </a:solidFill>
                </a:ln>
                <a:solidFill>
                  <a:srgbClr val="FFFF00"/>
                </a:solidFill>
                <a:effectLst>
                  <a:glow rad="101600">
                    <a:schemeClr val="bg1">
                      <a:alpha val="60000"/>
                    </a:schemeClr>
                  </a:glow>
                </a:effectLst>
              </a:rPr>
              <a:t>kemarahan</a:t>
            </a:r>
            <a:r>
              <a:rPr lang="en-US" sz="2200" dirty="0" smtClean="0">
                <a:ln>
                  <a:solidFill>
                    <a:srgbClr val="FFFF00"/>
                  </a:solidFill>
                </a:ln>
                <a:solidFill>
                  <a:srgbClr val="FFFF00"/>
                </a:solidFill>
                <a:effectLst>
                  <a:glow rad="101600">
                    <a:schemeClr val="bg1">
                      <a:alpha val="60000"/>
                    </a:schemeClr>
                  </a:glow>
                </a:effectLst>
              </a:rPr>
              <a:t> </a:t>
            </a:r>
            <a:r>
              <a:rPr lang="en-US" sz="2200" dirty="0" err="1" smtClean="0">
                <a:ln>
                  <a:solidFill>
                    <a:srgbClr val="FFFF00"/>
                  </a:solidFill>
                </a:ln>
                <a:solidFill>
                  <a:srgbClr val="FFFF00"/>
                </a:solidFill>
                <a:effectLst>
                  <a:glow rad="101600">
                    <a:schemeClr val="bg1">
                      <a:alpha val="60000"/>
                    </a:schemeClr>
                  </a:glow>
                </a:effectLst>
              </a:rPr>
              <a:t>dan</a:t>
            </a:r>
            <a:r>
              <a:rPr lang="en-US" sz="2200" dirty="0" smtClean="0">
                <a:ln>
                  <a:solidFill>
                    <a:srgbClr val="FFFF00"/>
                  </a:solidFill>
                </a:ln>
                <a:solidFill>
                  <a:srgbClr val="FFFF00"/>
                </a:solidFill>
                <a:effectLst>
                  <a:glow rad="101600">
                    <a:schemeClr val="bg1">
                      <a:alpha val="60000"/>
                    </a:schemeClr>
                  </a:glow>
                </a:effectLst>
              </a:rPr>
              <a:t> </a:t>
            </a:r>
            <a:r>
              <a:rPr lang="en-US" sz="2200" dirty="0" err="1" smtClean="0">
                <a:ln>
                  <a:solidFill>
                    <a:srgbClr val="FFFF00"/>
                  </a:solidFill>
                </a:ln>
                <a:solidFill>
                  <a:srgbClr val="FFFF00"/>
                </a:solidFill>
                <a:effectLst>
                  <a:glow rad="101600">
                    <a:schemeClr val="bg1">
                      <a:alpha val="60000"/>
                    </a:schemeClr>
                  </a:glow>
                </a:effectLst>
              </a:rPr>
              <a:t>dianggap</a:t>
            </a:r>
            <a:r>
              <a:rPr lang="en-US" sz="2200" dirty="0" smtClean="0">
                <a:ln>
                  <a:solidFill>
                    <a:srgbClr val="FFFF00"/>
                  </a:solidFill>
                </a:ln>
                <a:solidFill>
                  <a:srgbClr val="FFFF00"/>
                </a:solidFill>
                <a:effectLst>
                  <a:glow rad="101600">
                    <a:schemeClr val="bg1">
                      <a:alpha val="60000"/>
                    </a:schemeClr>
                  </a:glow>
                </a:effectLst>
              </a:rPr>
              <a:t> </a:t>
            </a:r>
            <a:r>
              <a:rPr lang="en-US" sz="2200" dirty="0" err="1" smtClean="0">
                <a:ln>
                  <a:solidFill>
                    <a:srgbClr val="FFFF00"/>
                  </a:solidFill>
                </a:ln>
                <a:solidFill>
                  <a:srgbClr val="FFFF00"/>
                </a:solidFill>
                <a:effectLst>
                  <a:glow rad="101600">
                    <a:schemeClr val="bg1">
                      <a:alpha val="60000"/>
                    </a:schemeClr>
                  </a:glow>
                </a:effectLst>
              </a:rPr>
              <a:t>sebagai</a:t>
            </a:r>
            <a:r>
              <a:rPr lang="en-US" sz="2200" dirty="0" smtClean="0">
                <a:ln>
                  <a:solidFill>
                    <a:srgbClr val="FFFF00"/>
                  </a:solidFill>
                </a:ln>
                <a:solidFill>
                  <a:srgbClr val="FFFF00"/>
                </a:solidFill>
                <a:effectLst>
                  <a:glow rad="101600">
                    <a:schemeClr val="bg1">
                      <a:alpha val="60000"/>
                    </a:schemeClr>
                  </a:glow>
                </a:effectLst>
              </a:rPr>
              <a:t> </a:t>
            </a:r>
            <a:r>
              <a:rPr lang="en-US" sz="2200" dirty="0" err="1" smtClean="0">
                <a:ln>
                  <a:solidFill>
                    <a:srgbClr val="FFFF00"/>
                  </a:solidFill>
                </a:ln>
                <a:solidFill>
                  <a:srgbClr val="FFFF00"/>
                </a:solidFill>
                <a:effectLst>
                  <a:glow rad="101600">
                    <a:schemeClr val="bg1">
                      <a:alpha val="60000"/>
                    </a:schemeClr>
                  </a:glow>
                </a:effectLst>
              </a:rPr>
              <a:t>satu</a:t>
            </a:r>
            <a:r>
              <a:rPr lang="en-US" sz="2200" dirty="0" smtClean="0">
                <a:ln>
                  <a:solidFill>
                    <a:srgbClr val="FFFF00"/>
                  </a:solidFill>
                </a:ln>
                <a:solidFill>
                  <a:srgbClr val="FFFF00"/>
                </a:solidFill>
                <a:effectLst>
                  <a:glow rad="101600">
                    <a:schemeClr val="bg1">
                      <a:alpha val="60000"/>
                    </a:schemeClr>
                  </a:glow>
                </a:effectLst>
              </a:rPr>
              <a:t> </a:t>
            </a:r>
            <a:r>
              <a:rPr lang="en-US" sz="2200" dirty="0" err="1" smtClean="0">
                <a:ln>
                  <a:solidFill>
                    <a:srgbClr val="FFFF00"/>
                  </a:solidFill>
                </a:ln>
                <a:solidFill>
                  <a:srgbClr val="FFFF00"/>
                </a:solidFill>
                <a:effectLst>
                  <a:glow rad="101600">
                    <a:schemeClr val="bg1">
                      <a:alpha val="60000"/>
                    </a:schemeClr>
                  </a:glow>
                </a:effectLst>
              </a:rPr>
              <a:t>keaiban</a:t>
            </a:r>
            <a:r>
              <a:rPr lang="en-US" sz="2200" dirty="0" smtClean="0">
                <a:ln>
                  <a:solidFill>
                    <a:srgbClr val="FFFF00"/>
                  </a:solidFill>
                </a:ln>
                <a:solidFill>
                  <a:srgbClr val="FFFF00"/>
                </a:solidFill>
                <a:effectLst>
                  <a:glow rad="101600">
                    <a:schemeClr val="bg1">
                      <a:alpha val="60000"/>
                    </a:schemeClr>
                  </a:glow>
                </a:effectLst>
              </a:rPr>
              <a:t> </a:t>
            </a:r>
            <a:r>
              <a:rPr lang="en-US" sz="2200" dirty="0" err="1" smtClean="0">
                <a:ln>
                  <a:solidFill>
                    <a:srgbClr val="FFFF00"/>
                  </a:solidFill>
                </a:ln>
                <a:solidFill>
                  <a:srgbClr val="FFFF00"/>
                </a:solidFill>
                <a:effectLst>
                  <a:glow rad="101600">
                    <a:schemeClr val="bg1">
                      <a:alpha val="60000"/>
                    </a:schemeClr>
                  </a:glow>
                </a:effectLst>
              </a:rPr>
              <a:t>bagi</a:t>
            </a:r>
            <a:r>
              <a:rPr lang="en-US" sz="2200" dirty="0" smtClean="0">
                <a:ln>
                  <a:solidFill>
                    <a:srgbClr val="FFFF00"/>
                  </a:solidFill>
                </a:ln>
                <a:solidFill>
                  <a:srgbClr val="FFFF00"/>
                </a:solidFill>
                <a:effectLst>
                  <a:glow rad="101600">
                    <a:schemeClr val="bg1">
                      <a:alpha val="60000"/>
                    </a:schemeClr>
                  </a:glow>
                </a:effectLst>
              </a:rPr>
              <a:t> </a:t>
            </a:r>
            <a:r>
              <a:rPr lang="en-US" sz="2200" dirty="0" err="1" smtClean="0">
                <a:ln>
                  <a:solidFill>
                    <a:srgbClr val="FFFF00"/>
                  </a:solidFill>
                </a:ln>
                <a:solidFill>
                  <a:srgbClr val="FFFF00"/>
                </a:solidFill>
                <a:effectLst>
                  <a:glow rad="101600">
                    <a:schemeClr val="bg1">
                      <a:alpha val="60000"/>
                    </a:schemeClr>
                  </a:glow>
                </a:effectLst>
              </a:rPr>
              <a:t>mereka</a:t>
            </a:r>
            <a:r>
              <a:rPr lang="en-US" sz="2200" dirty="0" smtClean="0">
                <a:ln>
                  <a:solidFill>
                    <a:srgbClr val="FFFF00"/>
                  </a:solidFill>
                </a:ln>
                <a:solidFill>
                  <a:srgbClr val="FFFF00"/>
                </a:solidFill>
                <a:effectLst>
                  <a:glow rad="101600">
                    <a:schemeClr val="bg1">
                      <a:alpha val="60000"/>
                    </a:schemeClr>
                  </a:glow>
                </a:effectLst>
              </a:rPr>
              <a:t>. </a:t>
            </a:r>
            <a:endParaRPr lang="en-US" sz="2200" dirty="0" smtClean="0">
              <a:ln>
                <a:solidFill>
                  <a:srgbClr val="FFFF00"/>
                </a:solidFill>
              </a:ln>
              <a:solidFill>
                <a:srgbClr val="FFFF00"/>
              </a:solidFill>
              <a:effectLst>
                <a:glow rad="101600">
                  <a:schemeClr val="bg1">
                    <a:alpha val="60000"/>
                  </a:schemeClr>
                </a:glow>
              </a:effectLst>
            </a:endParaRPr>
          </a:p>
          <a:p>
            <a:pPr marL="361950" indent="-361950" algn="just">
              <a:buFont typeface="Wingdings" pitchFamily="2" charset="2"/>
              <a:buChar char="§"/>
            </a:pPr>
            <a:endParaRPr lang="en-US" sz="2200" dirty="0" smtClean="0">
              <a:ln>
                <a:solidFill>
                  <a:srgbClr val="FFFF00"/>
                </a:solidFill>
              </a:ln>
              <a:solidFill>
                <a:srgbClr val="FFFF00"/>
              </a:solidFill>
              <a:effectLst>
                <a:glow rad="101600">
                  <a:schemeClr val="bg1">
                    <a:alpha val="60000"/>
                  </a:schemeClr>
                </a:glow>
              </a:effectLst>
            </a:endParaRPr>
          </a:p>
          <a:p>
            <a:pPr marL="361950" indent="-361950" algn="just">
              <a:buFont typeface="Wingdings" pitchFamily="2" charset="2"/>
              <a:buChar char="§"/>
            </a:pPr>
            <a:r>
              <a:rPr lang="en-US" sz="2200" dirty="0" err="1" smtClean="0">
                <a:ln>
                  <a:solidFill>
                    <a:srgbClr val="FFFF00"/>
                  </a:solidFill>
                </a:ln>
                <a:solidFill>
                  <a:srgbClr val="FFFF00"/>
                </a:solidFill>
                <a:effectLst>
                  <a:glow rad="101600">
                    <a:schemeClr val="bg1">
                      <a:alpha val="60000"/>
                    </a:schemeClr>
                  </a:glow>
                </a:effectLst>
              </a:rPr>
              <a:t>Mereka</a:t>
            </a:r>
            <a:r>
              <a:rPr lang="en-US" sz="2200" dirty="0" smtClean="0">
                <a:ln>
                  <a:solidFill>
                    <a:srgbClr val="FFFF00"/>
                  </a:solidFill>
                </a:ln>
                <a:solidFill>
                  <a:srgbClr val="FFFF00"/>
                </a:solidFill>
                <a:effectLst>
                  <a:glow rad="101600">
                    <a:schemeClr val="bg1">
                      <a:alpha val="60000"/>
                    </a:schemeClr>
                  </a:glow>
                </a:effectLst>
              </a:rPr>
              <a:t> </a:t>
            </a:r>
            <a:r>
              <a:rPr lang="en-US" sz="2200" dirty="0" err="1" smtClean="0">
                <a:ln>
                  <a:solidFill>
                    <a:srgbClr val="FFFF00"/>
                  </a:solidFill>
                </a:ln>
                <a:solidFill>
                  <a:srgbClr val="FFFF00"/>
                </a:solidFill>
                <a:effectLst>
                  <a:glow rad="101600">
                    <a:schemeClr val="bg1">
                      <a:alpha val="60000"/>
                    </a:schemeClr>
                  </a:glow>
                </a:effectLst>
              </a:rPr>
              <a:t>dalam</a:t>
            </a:r>
            <a:r>
              <a:rPr lang="en-US" sz="2200" dirty="0" smtClean="0">
                <a:ln>
                  <a:solidFill>
                    <a:srgbClr val="FFFF00"/>
                  </a:solidFill>
                </a:ln>
                <a:solidFill>
                  <a:srgbClr val="FFFF00"/>
                </a:solidFill>
                <a:effectLst>
                  <a:glow rad="101600">
                    <a:schemeClr val="bg1">
                      <a:alpha val="60000"/>
                    </a:schemeClr>
                  </a:glow>
                </a:effectLst>
              </a:rPr>
              <a:t> </a:t>
            </a:r>
            <a:r>
              <a:rPr lang="en-US" sz="2200" dirty="0" err="1" smtClean="0">
                <a:ln>
                  <a:solidFill>
                    <a:srgbClr val="FFFF00"/>
                  </a:solidFill>
                </a:ln>
                <a:solidFill>
                  <a:srgbClr val="FFFF00"/>
                </a:solidFill>
                <a:effectLst>
                  <a:glow rad="101600">
                    <a:schemeClr val="bg1">
                      <a:alpha val="60000"/>
                    </a:schemeClr>
                  </a:glow>
                </a:effectLst>
              </a:rPr>
              <a:t>kebingungan</a:t>
            </a:r>
            <a:r>
              <a:rPr lang="en-US" sz="2200" dirty="0" smtClean="0">
                <a:ln>
                  <a:solidFill>
                    <a:srgbClr val="FFFF00"/>
                  </a:solidFill>
                </a:ln>
                <a:solidFill>
                  <a:srgbClr val="FFFF00"/>
                </a:solidFill>
                <a:effectLst>
                  <a:glow rad="101600">
                    <a:schemeClr val="bg1">
                      <a:alpha val="60000"/>
                    </a:schemeClr>
                  </a:glow>
                </a:effectLst>
              </a:rPr>
              <a:t> </a:t>
            </a:r>
            <a:r>
              <a:rPr lang="en-US" sz="2200" dirty="0" err="1" smtClean="0">
                <a:ln>
                  <a:solidFill>
                    <a:srgbClr val="FFFF00"/>
                  </a:solidFill>
                </a:ln>
                <a:solidFill>
                  <a:srgbClr val="FFFF00"/>
                </a:solidFill>
                <a:effectLst>
                  <a:glow rad="101600">
                    <a:schemeClr val="bg1">
                      <a:alpha val="60000"/>
                    </a:schemeClr>
                  </a:glow>
                </a:effectLst>
              </a:rPr>
              <a:t>dan</a:t>
            </a:r>
            <a:r>
              <a:rPr lang="en-US" sz="2200" dirty="0" smtClean="0">
                <a:ln>
                  <a:solidFill>
                    <a:srgbClr val="FFFF00"/>
                  </a:solidFill>
                </a:ln>
                <a:solidFill>
                  <a:srgbClr val="FFFF00"/>
                </a:solidFill>
                <a:effectLst>
                  <a:glow rad="101600">
                    <a:schemeClr val="bg1">
                      <a:alpha val="60000"/>
                    </a:schemeClr>
                  </a:glow>
                </a:effectLst>
              </a:rPr>
              <a:t> </a:t>
            </a:r>
            <a:r>
              <a:rPr lang="en-US" sz="2200" dirty="0" err="1" smtClean="0">
                <a:ln>
                  <a:solidFill>
                    <a:srgbClr val="FFFF00"/>
                  </a:solidFill>
                </a:ln>
                <a:solidFill>
                  <a:srgbClr val="FFFF00"/>
                </a:solidFill>
                <a:effectLst>
                  <a:glow rad="101600">
                    <a:schemeClr val="bg1">
                      <a:alpha val="60000"/>
                    </a:schemeClr>
                  </a:glow>
                </a:effectLst>
              </a:rPr>
              <a:t>menyangka</a:t>
            </a:r>
            <a:r>
              <a:rPr lang="en-US" sz="2200" dirty="0" smtClean="0">
                <a:ln>
                  <a:solidFill>
                    <a:srgbClr val="FFFF00"/>
                  </a:solidFill>
                </a:ln>
                <a:solidFill>
                  <a:srgbClr val="FFFF00"/>
                </a:solidFill>
                <a:effectLst>
                  <a:glow rad="101600">
                    <a:schemeClr val="bg1">
                      <a:alpha val="60000"/>
                    </a:schemeClr>
                  </a:glow>
                </a:effectLst>
              </a:rPr>
              <a:t> </a:t>
            </a:r>
            <a:r>
              <a:rPr lang="en-US" sz="2200" dirty="0" err="1" smtClean="0">
                <a:ln>
                  <a:solidFill>
                    <a:srgbClr val="FFFF00"/>
                  </a:solidFill>
                </a:ln>
                <a:solidFill>
                  <a:srgbClr val="FFFF00"/>
                </a:solidFill>
                <a:effectLst>
                  <a:glow rad="101600">
                    <a:schemeClr val="bg1">
                      <a:alpha val="60000"/>
                    </a:schemeClr>
                  </a:glow>
                </a:effectLst>
              </a:rPr>
              <a:t>anak-anak</a:t>
            </a:r>
            <a:r>
              <a:rPr lang="en-US" sz="2200" dirty="0" smtClean="0">
                <a:ln>
                  <a:solidFill>
                    <a:srgbClr val="FFFF00"/>
                  </a:solidFill>
                </a:ln>
                <a:solidFill>
                  <a:srgbClr val="FFFF00"/>
                </a:solidFill>
                <a:effectLst>
                  <a:glow rad="101600">
                    <a:schemeClr val="bg1">
                      <a:alpha val="60000"/>
                    </a:schemeClr>
                  </a:glow>
                </a:effectLst>
              </a:rPr>
              <a:t> </a:t>
            </a:r>
            <a:r>
              <a:rPr lang="en-US" sz="2200" dirty="0" err="1" smtClean="0">
                <a:ln>
                  <a:solidFill>
                    <a:srgbClr val="FFFF00"/>
                  </a:solidFill>
                </a:ln>
                <a:solidFill>
                  <a:srgbClr val="FFFF00"/>
                </a:solidFill>
                <a:effectLst>
                  <a:glow rad="101600">
                    <a:schemeClr val="bg1">
                      <a:alpha val="60000"/>
                    </a:schemeClr>
                  </a:glow>
                </a:effectLst>
              </a:rPr>
              <a:t>perempuan</a:t>
            </a:r>
            <a:r>
              <a:rPr lang="en-US" sz="2200" dirty="0" smtClean="0">
                <a:ln>
                  <a:solidFill>
                    <a:srgbClr val="FFFF00"/>
                  </a:solidFill>
                </a:ln>
                <a:solidFill>
                  <a:srgbClr val="FFFF00"/>
                </a:solidFill>
                <a:effectLst>
                  <a:glow rad="101600">
                    <a:schemeClr val="bg1">
                      <a:alpha val="60000"/>
                    </a:schemeClr>
                  </a:glow>
                </a:effectLst>
              </a:rPr>
              <a:t> </a:t>
            </a:r>
            <a:r>
              <a:rPr lang="en-US" sz="2200" dirty="0" err="1" smtClean="0">
                <a:ln>
                  <a:solidFill>
                    <a:srgbClr val="FFFF00"/>
                  </a:solidFill>
                </a:ln>
                <a:solidFill>
                  <a:srgbClr val="FFFF00"/>
                </a:solidFill>
                <a:effectLst>
                  <a:glow rad="101600">
                    <a:schemeClr val="bg1">
                      <a:alpha val="60000"/>
                    </a:schemeClr>
                  </a:glow>
                </a:effectLst>
              </a:rPr>
              <a:t>mendatangkan</a:t>
            </a:r>
            <a:r>
              <a:rPr lang="en-US" sz="2200" dirty="0" smtClean="0">
                <a:ln>
                  <a:solidFill>
                    <a:srgbClr val="FFFF00"/>
                  </a:solidFill>
                </a:ln>
                <a:solidFill>
                  <a:srgbClr val="FFFF00"/>
                </a:solidFill>
                <a:effectLst>
                  <a:glow rad="101600">
                    <a:schemeClr val="bg1">
                      <a:alpha val="60000"/>
                    </a:schemeClr>
                  </a:glow>
                </a:effectLst>
              </a:rPr>
              <a:t> </a:t>
            </a:r>
            <a:r>
              <a:rPr lang="en-US" sz="2200" dirty="0" err="1" smtClean="0">
                <a:ln>
                  <a:solidFill>
                    <a:srgbClr val="FFFF00"/>
                  </a:solidFill>
                </a:ln>
                <a:solidFill>
                  <a:srgbClr val="FFFF00"/>
                </a:solidFill>
                <a:effectLst>
                  <a:glow rad="101600">
                    <a:schemeClr val="bg1">
                      <a:alpha val="60000"/>
                    </a:schemeClr>
                  </a:glow>
                </a:effectLst>
              </a:rPr>
              <a:t>kefakiran</a:t>
            </a:r>
            <a:r>
              <a:rPr lang="en-US" sz="2200" dirty="0" smtClean="0">
                <a:ln>
                  <a:solidFill>
                    <a:srgbClr val="FFFF00"/>
                  </a:solidFill>
                </a:ln>
                <a:solidFill>
                  <a:srgbClr val="FFFF00"/>
                </a:solidFill>
                <a:effectLst>
                  <a:glow rad="101600">
                    <a:schemeClr val="bg1">
                      <a:alpha val="60000"/>
                    </a:schemeClr>
                  </a:glow>
                </a:effectLst>
              </a:rPr>
              <a:t> </a:t>
            </a:r>
            <a:r>
              <a:rPr lang="en-US" sz="2200" dirty="0" err="1" smtClean="0">
                <a:ln>
                  <a:solidFill>
                    <a:srgbClr val="FFFF00"/>
                  </a:solidFill>
                </a:ln>
                <a:solidFill>
                  <a:srgbClr val="FFFF00"/>
                </a:solidFill>
                <a:effectLst>
                  <a:glow rad="101600">
                    <a:schemeClr val="bg1">
                      <a:alpha val="60000"/>
                    </a:schemeClr>
                  </a:glow>
                </a:effectLst>
              </a:rPr>
              <a:t>kepada</a:t>
            </a:r>
            <a:r>
              <a:rPr lang="en-US" sz="2200" dirty="0" smtClean="0">
                <a:ln>
                  <a:solidFill>
                    <a:srgbClr val="FFFF00"/>
                  </a:solidFill>
                </a:ln>
                <a:solidFill>
                  <a:srgbClr val="FFFF00"/>
                </a:solidFill>
                <a:effectLst>
                  <a:glow rad="101600">
                    <a:schemeClr val="bg1">
                      <a:alpha val="60000"/>
                    </a:schemeClr>
                  </a:glow>
                </a:effectLst>
              </a:rPr>
              <a:t> </a:t>
            </a:r>
            <a:r>
              <a:rPr lang="en-US" sz="2200" dirty="0" err="1" smtClean="0">
                <a:ln>
                  <a:solidFill>
                    <a:srgbClr val="FFFF00"/>
                  </a:solidFill>
                </a:ln>
                <a:solidFill>
                  <a:srgbClr val="FFFF00"/>
                </a:solidFill>
                <a:effectLst>
                  <a:glow rad="101600">
                    <a:schemeClr val="bg1">
                      <a:alpha val="60000"/>
                    </a:schemeClr>
                  </a:glow>
                </a:effectLst>
              </a:rPr>
              <a:t>keluarga</a:t>
            </a:r>
            <a:r>
              <a:rPr lang="en-US" sz="2200" dirty="0" smtClean="0">
                <a:ln>
                  <a:solidFill>
                    <a:srgbClr val="FFFF00"/>
                  </a:solidFill>
                </a:ln>
                <a:solidFill>
                  <a:srgbClr val="FFFF00"/>
                </a:solidFill>
                <a:effectLst>
                  <a:glow rad="101600">
                    <a:schemeClr val="bg1">
                      <a:alpha val="60000"/>
                    </a:schemeClr>
                  </a:glow>
                </a:effectLst>
              </a:rPr>
              <a:t>.</a:t>
            </a:r>
          </a:p>
          <a:p>
            <a:pPr marL="361950" indent="-361950" algn="just">
              <a:buFont typeface="Wingdings" pitchFamily="2" charset="2"/>
              <a:buChar char="§"/>
            </a:pPr>
            <a:endParaRPr lang="en-US" sz="2200" dirty="0" smtClean="0">
              <a:ln>
                <a:solidFill>
                  <a:srgbClr val="FFFF00"/>
                </a:solidFill>
              </a:ln>
              <a:solidFill>
                <a:srgbClr val="FFFF00"/>
              </a:solidFill>
              <a:effectLst>
                <a:glow rad="101600">
                  <a:schemeClr val="bg1">
                    <a:alpha val="60000"/>
                  </a:schemeClr>
                </a:glow>
              </a:effectLst>
            </a:endParaRPr>
          </a:p>
          <a:p>
            <a:pPr marL="361950" indent="-361950" algn="just">
              <a:buFont typeface="Wingdings" pitchFamily="2" charset="2"/>
              <a:buChar char="§"/>
            </a:pPr>
            <a:r>
              <a:rPr lang="en-US" sz="2200" dirty="0" err="1" smtClean="0">
                <a:ln>
                  <a:solidFill>
                    <a:srgbClr val="FFFF00"/>
                  </a:solidFill>
                </a:ln>
                <a:solidFill>
                  <a:srgbClr val="FFFF00"/>
                </a:solidFill>
                <a:effectLst>
                  <a:glow rad="101600">
                    <a:schemeClr val="bg1">
                      <a:alpha val="60000"/>
                    </a:schemeClr>
                  </a:glow>
                </a:effectLst>
              </a:rPr>
              <a:t>Bahkan</a:t>
            </a:r>
            <a:r>
              <a:rPr lang="en-US" sz="2200" dirty="0" smtClean="0">
                <a:ln>
                  <a:solidFill>
                    <a:srgbClr val="FFFF00"/>
                  </a:solidFill>
                </a:ln>
                <a:solidFill>
                  <a:srgbClr val="FFFF00"/>
                </a:solidFill>
                <a:effectLst>
                  <a:glow rad="101600">
                    <a:schemeClr val="bg1">
                      <a:alpha val="60000"/>
                    </a:schemeClr>
                  </a:glow>
                </a:effectLst>
              </a:rPr>
              <a:t>, </a:t>
            </a:r>
            <a:r>
              <a:rPr lang="en-US" sz="2200" dirty="0" err="1" smtClean="0">
                <a:ln>
                  <a:solidFill>
                    <a:srgbClr val="FFFF00"/>
                  </a:solidFill>
                </a:ln>
                <a:solidFill>
                  <a:srgbClr val="FFFF00"/>
                </a:solidFill>
                <a:effectLst>
                  <a:glow rad="101600">
                    <a:schemeClr val="bg1">
                      <a:alpha val="60000"/>
                    </a:schemeClr>
                  </a:glow>
                </a:effectLst>
              </a:rPr>
              <a:t>mereka</a:t>
            </a:r>
            <a:r>
              <a:rPr lang="en-US" sz="2200" dirty="0" smtClean="0">
                <a:ln>
                  <a:solidFill>
                    <a:srgbClr val="FFFF00"/>
                  </a:solidFill>
                </a:ln>
                <a:solidFill>
                  <a:srgbClr val="FFFF00"/>
                </a:solidFill>
                <a:effectLst>
                  <a:glow rad="101600">
                    <a:schemeClr val="bg1">
                      <a:alpha val="60000"/>
                    </a:schemeClr>
                  </a:glow>
                </a:effectLst>
              </a:rPr>
              <a:t> </a:t>
            </a:r>
            <a:r>
              <a:rPr lang="en-US" sz="2200" dirty="0" err="1" smtClean="0">
                <a:ln>
                  <a:solidFill>
                    <a:srgbClr val="FFFF00"/>
                  </a:solidFill>
                </a:ln>
                <a:solidFill>
                  <a:srgbClr val="FFFF00"/>
                </a:solidFill>
                <a:effectLst>
                  <a:glow rad="101600">
                    <a:schemeClr val="bg1">
                      <a:alpha val="60000"/>
                    </a:schemeClr>
                  </a:glow>
                </a:effectLst>
              </a:rPr>
              <a:t>sanggup</a:t>
            </a:r>
            <a:r>
              <a:rPr lang="en-US" sz="2200" dirty="0" smtClean="0">
                <a:ln>
                  <a:solidFill>
                    <a:srgbClr val="FFFF00"/>
                  </a:solidFill>
                </a:ln>
                <a:solidFill>
                  <a:srgbClr val="FFFF00"/>
                </a:solidFill>
                <a:effectLst>
                  <a:glow rad="101600">
                    <a:schemeClr val="bg1">
                      <a:alpha val="60000"/>
                    </a:schemeClr>
                  </a:glow>
                </a:effectLst>
              </a:rPr>
              <a:t> </a:t>
            </a:r>
            <a:r>
              <a:rPr lang="en-US" sz="2200" dirty="0" err="1" smtClean="0">
                <a:ln>
                  <a:solidFill>
                    <a:srgbClr val="FFFF00"/>
                  </a:solidFill>
                </a:ln>
                <a:solidFill>
                  <a:srgbClr val="FFFF00"/>
                </a:solidFill>
                <a:effectLst>
                  <a:glow rad="101600">
                    <a:schemeClr val="bg1">
                      <a:alpha val="60000"/>
                    </a:schemeClr>
                  </a:glow>
                </a:effectLst>
              </a:rPr>
              <a:t>menguburkan</a:t>
            </a:r>
            <a:r>
              <a:rPr lang="en-US" sz="2200" dirty="0" smtClean="0">
                <a:ln>
                  <a:solidFill>
                    <a:srgbClr val="FFFF00"/>
                  </a:solidFill>
                </a:ln>
                <a:solidFill>
                  <a:srgbClr val="FFFF00"/>
                </a:solidFill>
                <a:effectLst>
                  <a:glow rad="101600">
                    <a:schemeClr val="bg1">
                      <a:alpha val="60000"/>
                    </a:schemeClr>
                  </a:glow>
                </a:effectLst>
              </a:rPr>
              <a:t> </a:t>
            </a:r>
            <a:r>
              <a:rPr lang="en-US" sz="2200" dirty="0" err="1" smtClean="0">
                <a:ln>
                  <a:solidFill>
                    <a:srgbClr val="FFFF00"/>
                  </a:solidFill>
                </a:ln>
                <a:solidFill>
                  <a:srgbClr val="FFFF00"/>
                </a:solidFill>
                <a:effectLst>
                  <a:glow rad="101600">
                    <a:schemeClr val="bg1">
                      <a:alpha val="60000"/>
                    </a:schemeClr>
                  </a:glow>
                </a:effectLst>
              </a:rPr>
              <a:t>mereka</a:t>
            </a:r>
            <a:r>
              <a:rPr lang="en-US" sz="2200" dirty="0" smtClean="0">
                <a:ln>
                  <a:solidFill>
                    <a:srgbClr val="FFFF00"/>
                  </a:solidFill>
                </a:ln>
                <a:solidFill>
                  <a:srgbClr val="FFFF00"/>
                </a:solidFill>
                <a:effectLst>
                  <a:glow rad="101600">
                    <a:schemeClr val="bg1">
                      <a:alpha val="60000"/>
                    </a:schemeClr>
                  </a:glow>
                </a:effectLst>
              </a:rPr>
              <a:t> </a:t>
            </a:r>
            <a:r>
              <a:rPr lang="en-US" sz="2200" dirty="0" err="1" smtClean="0">
                <a:ln>
                  <a:solidFill>
                    <a:srgbClr val="FFFF00"/>
                  </a:solidFill>
                </a:ln>
                <a:solidFill>
                  <a:srgbClr val="FFFF00"/>
                </a:solidFill>
                <a:effectLst>
                  <a:glow rad="101600">
                    <a:schemeClr val="bg1">
                      <a:alpha val="60000"/>
                    </a:schemeClr>
                  </a:glow>
                </a:effectLst>
              </a:rPr>
              <a:t>dengan</a:t>
            </a:r>
            <a:r>
              <a:rPr lang="en-US" sz="2200" dirty="0" smtClean="0">
                <a:ln>
                  <a:solidFill>
                    <a:srgbClr val="FFFF00"/>
                  </a:solidFill>
                </a:ln>
                <a:solidFill>
                  <a:srgbClr val="FFFF00"/>
                </a:solidFill>
                <a:effectLst>
                  <a:glow rad="101600">
                    <a:schemeClr val="bg1">
                      <a:alpha val="60000"/>
                    </a:schemeClr>
                  </a:glow>
                </a:effectLst>
              </a:rPr>
              <a:t> </a:t>
            </a:r>
            <a:r>
              <a:rPr lang="en-US" sz="2200" dirty="0" err="1" smtClean="0">
                <a:ln>
                  <a:solidFill>
                    <a:srgbClr val="FFFF00"/>
                  </a:solidFill>
                </a:ln>
                <a:solidFill>
                  <a:srgbClr val="FFFF00"/>
                </a:solidFill>
                <a:effectLst>
                  <a:glow rad="101600">
                    <a:schemeClr val="bg1">
                      <a:alpha val="60000"/>
                    </a:schemeClr>
                  </a:glow>
                </a:effectLst>
              </a:rPr>
              <a:t>pelbagai</a:t>
            </a:r>
            <a:r>
              <a:rPr lang="en-US" sz="2200" dirty="0" smtClean="0">
                <a:ln>
                  <a:solidFill>
                    <a:srgbClr val="FFFF00"/>
                  </a:solidFill>
                </a:ln>
                <a:solidFill>
                  <a:srgbClr val="FFFF00"/>
                </a:solidFill>
                <a:effectLst>
                  <a:glow rad="101600">
                    <a:schemeClr val="bg1">
                      <a:alpha val="60000"/>
                    </a:schemeClr>
                  </a:glow>
                </a:effectLst>
              </a:rPr>
              <a:t> </a:t>
            </a:r>
            <a:r>
              <a:rPr lang="en-US" sz="2200" dirty="0" err="1" smtClean="0">
                <a:ln>
                  <a:solidFill>
                    <a:srgbClr val="FFFF00"/>
                  </a:solidFill>
                </a:ln>
                <a:solidFill>
                  <a:srgbClr val="FFFF00"/>
                </a:solidFill>
                <a:effectLst>
                  <a:glow rad="101600">
                    <a:schemeClr val="bg1">
                      <a:alpha val="60000"/>
                    </a:schemeClr>
                  </a:glow>
                </a:effectLst>
              </a:rPr>
              <a:t>cara</a:t>
            </a:r>
            <a:r>
              <a:rPr lang="en-US" sz="2200" dirty="0" smtClean="0">
                <a:ln>
                  <a:solidFill>
                    <a:srgbClr val="FFFF00"/>
                  </a:solidFill>
                </a:ln>
                <a:solidFill>
                  <a:srgbClr val="FFFF00"/>
                </a:solidFill>
                <a:effectLst>
                  <a:glow rad="101600">
                    <a:schemeClr val="bg1">
                      <a:alpha val="60000"/>
                    </a:schemeClr>
                  </a:glow>
                </a:effectLst>
              </a:rPr>
              <a:t>. </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l="-33000" r="-33000"/>
          </a:stretch>
        </a:blipFill>
        <a:effectLst/>
      </p:bgPr>
    </p:bg>
    <p:spTree>
      <p:nvGrpSpPr>
        <p:cNvPr id="1" name=""/>
        <p:cNvGrpSpPr/>
        <p:nvPr/>
      </p:nvGrpSpPr>
      <p:grpSpPr>
        <a:xfrm>
          <a:off x="0" y="0"/>
          <a:ext cx="0" cy="0"/>
          <a:chOff x="0" y="0"/>
          <a:chExt cx="0" cy="0"/>
        </a:xfrm>
      </p:grpSpPr>
      <p:grpSp>
        <p:nvGrpSpPr>
          <p:cNvPr id="2" name="Group 4"/>
          <p:cNvGrpSpPr/>
          <p:nvPr/>
        </p:nvGrpSpPr>
        <p:grpSpPr>
          <a:xfrm>
            <a:off x="-32" y="-24"/>
            <a:ext cx="9144000" cy="1000108"/>
            <a:chOff x="0" y="0"/>
            <a:chExt cx="9144000" cy="1000108"/>
          </a:xfrm>
        </p:grpSpPr>
        <p:pic>
          <p:nvPicPr>
            <p:cNvPr id="6" name="Picture 5" descr="12.jpg"/>
            <p:cNvPicPr>
              <a:picLocks noChangeAspect="1"/>
            </p:cNvPicPr>
            <p:nvPr/>
          </p:nvPicPr>
          <p:blipFill>
            <a:blip r:embed="rId3" cstate="print"/>
            <a:stretch>
              <a:fillRect/>
            </a:stretch>
          </p:blipFill>
          <p:spPr>
            <a:xfrm>
              <a:off x="0" y="0"/>
              <a:ext cx="9144000" cy="1000108"/>
            </a:xfrm>
            <a:prstGeom prst="rect">
              <a:avLst/>
            </a:prstGeom>
          </p:spPr>
        </p:pic>
        <p:pic>
          <p:nvPicPr>
            <p:cNvPr id="7" name="Picture 6"/>
            <p:cNvPicPr>
              <a:picLocks noChangeAspect="1"/>
            </p:cNvPicPr>
            <p:nvPr/>
          </p:nvPicPr>
          <p:blipFill>
            <a:blip r:embed="rId4" cstate="print"/>
            <a:srcRect/>
            <a:stretch>
              <a:fillRect/>
            </a:stretch>
          </p:blipFill>
          <p:spPr bwMode="auto">
            <a:xfrm>
              <a:off x="142844" y="142852"/>
              <a:ext cx="756455" cy="796268"/>
            </a:xfrm>
            <a:prstGeom prst="rect">
              <a:avLst/>
            </a:prstGeom>
            <a:noFill/>
            <a:ln w="9525">
              <a:noFill/>
              <a:miter lim="800000"/>
              <a:headEnd/>
              <a:tailEnd/>
            </a:ln>
          </p:spPr>
        </p:pic>
        <p:pic>
          <p:nvPicPr>
            <p:cNvPr id="8" name="Picture 7" descr="C:\Users\asari\AppData\Local\Temp\Rar$DRa0.764\LOGO JAKIM EDITED.png"/>
            <p:cNvPicPr>
              <a:picLocks noChangeAspect="1" noChangeArrowheads="1"/>
            </p:cNvPicPr>
            <p:nvPr/>
          </p:nvPicPr>
          <p:blipFill>
            <a:blip r:embed="rId5" cstate="print">
              <a:extLst>
                <a:ext uri="{28A0092B-C50C-407E-A947-70E740481C1C}">
                  <a14:useLocalDpi xmlns="" xmlns:a14="http://schemas.microsoft.com/office/drawing/2010/main" val="0"/>
                </a:ext>
              </a:extLst>
            </a:blip>
            <a:srcRect/>
            <a:stretch>
              <a:fillRect/>
            </a:stretch>
          </p:blipFill>
          <p:spPr bwMode="auto">
            <a:xfrm>
              <a:off x="8358214" y="71414"/>
              <a:ext cx="642910" cy="785794"/>
            </a:xfrm>
            <a:prstGeom prst="rect">
              <a:avLst/>
            </a:prstGeom>
            <a:noFill/>
            <a:effectLst>
              <a:outerShdw blurRad="50800" dist="38100" dir="2700000" algn="tl" rotWithShape="0">
                <a:prstClr val="black">
                  <a:alpha val="40000"/>
                </a:prstClr>
              </a:outerShdw>
            </a:effectLst>
            <a:extLst>
              <a:ext uri="{909E8E84-426E-40DD-AFC4-6F175D3DCCD1}">
                <a14:hiddenFill xmlns="" xmlns:a14="http://schemas.microsoft.com/office/drawing/2010/main">
                  <a:solidFill>
                    <a:srgbClr val="FFFFFF"/>
                  </a:solidFill>
                </a14:hiddenFill>
              </a:ext>
            </a:extLst>
          </p:spPr>
        </p:pic>
        <p:sp>
          <p:nvSpPr>
            <p:cNvPr id="9" name="Rectangle 8"/>
            <p:cNvSpPr/>
            <p:nvPr/>
          </p:nvSpPr>
          <p:spPr>
            <a:xfrm>
              <a:off x="2337066" y="357166"/>
              <a:ext cx="4235198" cy="461665"/>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2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KHUTBAH MULTIMEDIA JAKIM</a:t>
              </a:r>
              <a:endParaRPr lang="en-US" sz="2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grpSp>
      <p:sp>
        <p:nvSpPr>
          <p:cNvPr id="13" name="Slide Number Placeholder 12"/>
          <p:cNvSpPr>
            <a:spLocks noGrp="1"/>
          </p:cNvSpPr>
          <p:nvPr>
            <p:ph type="sldNum" sz="quarter" idx="12"/>
          </p:nvPr>
        </p:nvSpPr>
        <p:spPr>
          <a:xfrm>
            <a:off x="8174736" y="6375608"/>
            <a:ext cx="762000" cy="365760"/>
          </a:xfrm>
        </p:spPr>
        <p:txBody>
          <a:bodyPr>
            <a:scene3d>
              <a:camera prst="orthographicFront"/>
              <a:lightRig rig="soft" dir="tl">
                <a:rot lat="0" lon="0" rev="0"/>
              </a:lightRig>
            </a:scene3d>
            <a:sp3d contourW="25400" prstMaterial="matte">
              <a:bevelT w="25400" h="55880" prst="artDeco"/>
              <a:contourClr>
                <a:schemeClr val="accent2">
                  <a:tint val="20000"/>
                </a:schemeClr>
              </a:contourClr>
            </a:sp3d>
          </a:bodyPr>
          <a:lstStyle/>
          <a:p>
            <a:fld id="{01C7AA28-366A-4997-BBC8-D6BEB1ED3AC1}" type="slidenum">
              <a:rPr lang="en-US" b="1" spc="5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pPr/>
              <a:t>12</a:t>
            </a:fld>
            <a:endParaRPr lang="en-US"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10" name="Round Diagonal Corner Rectangle 9"/>
          <p:cNvSpPr/>
          <p:nvPr/>
        </p:nvSpPr>
        <p:spPr>
          <a:xfrm>
            <a:off x="251520" y="1813386"/>
            <a:ext cx="8712968" cy="3847862"/>
          </a:xfrm>
          <a:prstGeom prst="round2DiagRect">
            <a:avLst/>
          </a:prstGeom>
          <a:solidFill>
            <a:srgbClr val="002060">
              <a:alpha val="55000"/>
            </a:srgbClr>
          </a:solidFill>
        </p:spPr>
        <p:txBody>
          <a:bodyPr wrap="square">
            <a:spAutoFit/>
          </a:bodyPr>
          <a:lstStyle/>
          <a:p>
            <a:pPr marL="361950" lvl="0" indent="-361950" algn="just">
              <a:buFont typeface="Wingdings" pitchFamily="2" charset="2"/>
              <a:buChar char="§"/>
            </a:pPr>
            <a:r>
              <a:rPr lang="en-US" sz="2200" dirty="0" err="1" smtClean="0">
                <a:ln>
                  <a:solidFill>
                    <a:srgbClr val="FFFF00"/>
                  </a:solidFill>
                </a:ln>
                <a:solidFill>
                  <a:srgbClr val="FFFF00"/>
                </a:solidFill>
                <a:effectLst>
                  <a:glow rad="101600">
                    <a:schemeClr val="bg1">
                      <a:alpha val="60000"/>
                    </a:schemeClr>
                  </a:glow>
                </a:effectLst>
              </a:rPr>
              <a:t>Amatlah</a:t>
            </a:r>
            <a:r>
              <a:rPr lang="en-US" sz="2200" dirty="0" smtClean="0">
                <a:ln>
                  <a:solidFill>
                    <a:srgbClr val="FFFF00"/>
                  </a:solidFill>
                </a:ln>
                <a:solidFill>
                  <a:srgbClr val="FFFF00"/>
                </a:solidFill>
                <a:effectLst>
                  <a:glow rad="101600">
                    <a:schemeClr val="bg1">
                      <a:alpha val="60000"/>
                    </a:schemeClr>
                  </a:glow>
                </a:effectLst>
              </a:rPr>
              <a:t> </a:t>
            </a:r>
            <a:r>
              <a:rPr lang="en-US" sz="2200" dirty="0" err="1" smtClean="0">
                <a:ln>
                  <a:solidFill>
                    <a:srgbClr val="FFFF00"/>
                  </a:solidFill>
                </a:ln>
                <a:solidFill>
                  <a:srgbClr val="FFFF00"/>
                </a:solidFill>
                <a:effectLst>
                  <a:glow rad="101600">
                    <a:schemeClr val="bg1">
                      <a:alpha val="60000"/>
                    </a:schemeClr>
                  </a:glow>
                </a:effectLst>
              </a:rPr>
              <a:t>buruk</a:t>
            </a:r>
            <a:r>
              <a:rPr lang="en-US" sz="2200" dirty="0" smtClean="0">
                <a:ln>
                  <a:solidFill>
                    <a:srgbClr val="FFFF00"/>
                  </a:solidFill>
                </a:ln>
                <a:solidFill>
                  <a:srgbClr val="FFFF00"/>
                </a:solidFill>
                <a:effectLst>
                  <a:glow rad="101600">
                    <a:schemeClr val="bg1">
                      <a:alpha val="60000"/>
                    </a:schemeClr>
                  </a:glow>
                </a:effectLst>
              </a:rPr>
              <a:t> </a:t>
            </a:r>
            <a:r>
              <a:rPr lang="en-US" sz="2200" dirty="0" err="1" smtClean="0">
                <a:ln>
                  <a:solidFill>
                    <a:srgbClr val="FFFF00"/>
                  </a:solidFill>
                </a:ln>
                <a:solidFill>
                  <a:srgbClr val="FFFF00"/>
                </a:solidFill>
                <a:effectLst>
                  <a:glow rad="101600">
                    <a:schemeClr val="bg1">
                      <a:alpha val="60000"/>
                    </a:schemeClr>
                  </a:glow>
                </a:effectLst>
              </a:rPr>
              <a:t>dan</a:t>
            </a:r>
            <a:r>
              <a:rPr lang="en-US" sz="2200" dirty="0" smtClean="0">
                <a:ln>
                  <a:solidFill>
                    <a:srgbClr val="FFFF00"/>
                  </a:solidFill>
                </a:ln>
                <a:solidFill>
                  <a:srgbClr val="FFFF00"/>
                </a:solidFill>
                <a:effectLst>
                  <a:glow rad="101600">
                    <a:schemeClr val="bg1">
                      <a:alpha val="60000"/>
                    </a:schemeClr>
                  </a:glow>
                </a:effectLst>
              </a:rPr>
              <a:t> </a:t>
            </a:r>
            <a:r>
              <a:rPr lang="en-US" sz="2200" dirty="0" err="1" smtClean="0">
                <a:ln>
                  <a:solidFill>
                    <a:srgbClr val="FFFF00"/>
                  </a:solidFill>
                </a:ln>
                <a:solidFill>
                  <a:srgbClr val="FFFF00"/>
                </a:solidFill>
                <a:effectLst>
                  <a:glow rad="101600">
                    <a:schemeClr val="bg1">
                      <a:alpha val="60000"/>
                    </a:schemeClr>
                  </a:glow>
                </a:effectLst>
              </a:rPr>
              <a:t>terkutuknya</a:t>
            </a:r>
            <a:r>
              <a:rPr lang="en-US" sz="2200" dirty="0" smtClean="0">
                <a:ln>
                  <a:solidFill>
                    <a:srgbClr val="FFFF00"/>
                  </a:solidFill>
                </a:ln>
                <a:solidFill>
                  <a:srgbClr val="FFFF00"/>
                </a:solidFill>
                <a:effectLst>
                  <a:glow rad="101600">
                    <a:schemeClr val="bg1">
                      <a:alpha val="60000"/>
                    </a:schemeClr>
                  </a:glow>
                </a:effectLst>
              </a:rPr>
              <a:t> </a:t>
            </a:r>
            <a:r>
              <a:rPr lang="en-US" sz="2200" dirty="0" err="1" smtClean="0">
                <a:ln>
                  <a:solidFill>
                    <a:srgbClr val="FFFF00"/>
                  </a:solidFill>
                </a:ln>
                <a:solidFill>
                  <a:srgbClr val="FFFF00"/>
                </a:solidFill>
                <a:effectLst>
                  <a:glow rad="101600">
                    <a:schemeClr val="bg1">
                      <a:alpha val="60000"/>
                    </a:schemeClr>
                  </a:glow>
                </a:effectLst>
              </a:rPr>
              <a:t>perbuatan</a:t>
            </a:r>
            <a:r>
              <a:rPr lang="en-US" sz="2200" dirty="0" smtClean="0">
                <a:ln>
                  <a:solidFill>
                    <a:srgbClr val="FFFF00"/>
                  </a:solidFill>
                </a:ln>
                <a:solidFill>
                  <a:srgbClr val="FFFF00"/>
                </a:solidFill>
                <a:effectLst>
                  <a:glow rad="101600">
                    <a:schemeClr val="bg1">
                      <a:alpha val="60000"/>
                    </a:schemeClr>
                  </a:glow>
                </a:effectLst>
              </a:rPr>
              <a:t> </a:t>
            </a:r>
            <a:r>
              <a:rPr lang="en-US" sz="2200" dirty="0" err="1" smtClean="0">
                <a:ln>
                  <a:solidFill>
                    <a:srgbClr val="FFFF00"/>
                  </a:solidFill>
                </a:ln>
                <a:solidFill>
                  <a:srgbClr val="FFFF00"/>
                </a:solidFill>
                <a:effectLst>
                  <a:glow rad="101600">
                    <a:schemeClr val="bg1">
                      <a:alpha val="60000"/>
                    </a:schemeClr>
                  </a:glow>
                </a:effectLst>
              </a:rPr>
              <a:t>ini</a:t>
            </a:r>
            <a:r>
              <a:rPr lang="en-US" sz="2200" dirty="0" smtClean="0">
                <a:ln>
                  <a:solidFill>
                    <a:srgbClr val="FFFF00"/>
                  </a:solidFill>
                </a:ln>
                <a:solidFill>
                  <a:srgbClr val="FFFF00"/>
                </a:solidFill>
                <a:effectLst>
                  <a:glow rad="101600">
                    <a:schemeClr val="bg1">
                      <a:alpha val="60000"/>
                    </a:schemeClr>
                  </a:glow>
                </a:effectLst>
              </a:rPr>
              <a:t>, </a:t>
            </a:r>
            <a:r>
              <a:rPr lang="en-US" sz="2200" dirty="0" err="1" smtClean="0">
                <a:ln>
                  <a:solidFill>
                    <a:srgbClr val="FFFF00"/>
                  </a:solidFill>
                </a:ln>
                <a:solidFill>
                  <a:srgbClr val="FFFF00"/>
                </a:solidFill>
                <a:effectLst>
                  <a:glow rad="101600">
                    <a:schemeClr val="bg1">
                      <a:alpha val="60000"/>
                    </a:schemeClr>
                  </a:glow>
                </a:effectLst>
              </a:rPr>
              <a:t>seolah-olah</a:t>
            </a:r>
            <a:r>
              <a:rPr lang="en-US" sz="2200" dirty="0" smtClean="0">
                <a:ln>
                  <a:solidFill>
                    <a:srgbClr val="FFFF00"/>
                  </a:solidFill>
                </a:ln>
                <a:solidFill>
                  <a:srgbClr val="FFFF00"/>
                </a:solidFill>
                <a:effectLst>
                  <a:glow rad="101600">
                    <a:schemeClr val="bg1">
                      <a:alpha val="60000"/>
                    </a:schemeClr>
                  </a:glow>
                </a:effectLst>
              </a:rPr>
              <a:t> </a:t>
            </a:r>
            <a:r>
              <a:rPr lang="en-US" sz="2200" dirty="0" err="1" smtClean="0">
                <a:ln>
                  <a:solidFill>
                    <a:srgbClr val="FFFF00"/>
                  </a:solidFill>
                </a:ln>
                <a:solidFill>
                  <a:srgbClr val="FFFF00"/>
                </a:solidFill>
                <a:effectLst>
                  <a:glow rad="101600">
                    <a:schemeClr val="bg1">
                      <a:alpha val="60000"/>
                    </a:schemeClr>
                  </a:glow>
                </a:effectLst>
              </a:rPr>
              <a:t>wanita</a:t>
            </a:r>
            <a:r>
              <a:rPr lang="en-US" sz="2200" dirty="0" smtClean="0">
                <a:ln>
                  <a:solidFill>
                    <a:srgbClr val="FFFF00"/>
                  </a:solidFill>
                </a:ln>
                <a:solidFill>
                  <a:srgbClr val="FFFF00"/>
                </a:solidFill>
                <a:effectLst>
                  <a:glow rad="101600">
                    <a:schemeClr val="bg1">
                      <a:alpha val="60000"/>
                    </a:schemeClr>
                  </a:glow>
                </a:effectLst>
              </a:rPr>
              <a:t> </a:t>
            </a:r>
            <a:r>
              <a:rPr lang="en-US" sz="2200" dirty="0" err="1" smtClean="0">
                <a:ln>
                  <a:solidFill>
                    <a:srgbClr val="FFFF00"/>
                  </a:solidFill>
                </a:ln>
                <a:solidFill>
                  <a:srgbClr val="FFFF00"/>
                </a:solidFill>
                <a:effectLst>
                  <a:glow rad="101600">
                    <a:schemeClr val="bg1">
                      <a:alpha val="60000"/>
                    </a:schemeClr>
                  </a:glow>
                </a:effectLst>
              </a:rPr>
              <a:t>tidak</a:t>
            </a:r>
            <a:r>
              <a:rPr lang="en-US" sz="2200" dirty="0" smtClean="0">
                <a:ln>
                  <a:solidFill>
                    <a:srgbClr val="FFFF00"/>
                  </a:solidFill>
                </a:ln>
                <a:solidFill>
                  <a:srgbClr val="FFFF00"/>
                </a:solidFill>
                <a:effectLst>
                  <a:glow rad="101600">
                    <a:schemeClr val="bg1">
                      <a:alpha val="60000"/>
                    </a:schemeClr>
                  </a:glow>
                </a:effectLst>
              </a:rPr>
              <a:t> </a:t>
            </a:r>
            <a:r>
              <a:rPr lang="en-US" sz="2200" dirty="0" err="1" smtClean="0">
                <a:ln>
                  <a:solidFill>
                    <a:srgbClr val="FFFF00"/>
                  </a:solidFill>
                </a:ln>
                <a:solidFill>
                  <a:srgbClr val="FFFF00"/>
                </a:solidFill>
                <a:effectLst>
                  <a:glow rad="101600">
                    <a:schemeClr val="bg1">
                      <a:alpha val="60000"/>
                    </a:schemeClr>
                  </a:glow>
                </a:effectLst>
              </a:rPr>
              <a:t>mempunyai</a:t>
            </a:r>
            <a:r>
              <a:rPr lang="en-US" sz="2200" dirty="0" smtClean="0">
                <a:ln>
                  <a:solidFill>
                    <a:srgbClr val="FFFF00"/>
                  </a:solidFill>
                </a:ln>
                <a:solidFill>
                  <a:srgbClr val="FFFF00"/>
                </a:solidFill>
                <a:effectLst>
                  <a:glow rad="101600">
                    <a:schemeClr val="bg1">
                      <a:alpha val="60000"/>
                    </a:schemeClr>
                  </a:glow>
                </a:effectLst>
              </a:rPr>
              <a:t> </a:t>
            </a:r>
            <a:r>
              <a:rPr lang="en-US" sz="2200" dirty="0" err="1" smtClean="0">
                <a:ln>
                  <a:solidFill>
                    <a:srgbClr val="FFFF00"/>
                  </a:solidFill>
                </a:ln>
                <a:solidFill>
                  <a:srgbClr val="FFFF00"/>
                </a:solidFill>
                <a:effectLst>
                  <a:glow rad="101600">
                    <a:schemeClr val="bg1">
                      <a:alpha val="60000"/>
                    </a:schemeClr>
                  </a:glow>
                </a:effectLst>
              </a:rPr>
              <a:t>apa-apa</a:t>
            </a:r>
            <a:r>
              <a:rPr lang="en-US" sz="2200" dirty="0" smtClean="0">
                <a:ln>
                  <a:solidFill>
                    <a:srgbClr val="FFFF00"/>
                  </a:solidFill>
                </a:ln>
                <a:solidFill>
                  <a:srgbClr val="FFFF00"/>
                </a:solidFill>
                <a:effectLst>
                  <a:glow rad="101600">
                    <a:schemeClr val="bg1">
                      <a:alpha val="60000"/>
                    </a:schemeClr>
                  </a:glow>
                </a:effectLst>
              </a:rPr>
              <a:t> </a:t>
            </a:r>
            <a:r>
              <a:rPr lang="en-US" sz="2200" dirty="0" err="1" smtClean="0">
                <a:ln>
                  <a:solidFill>
                    <a:srgbClr val="FFFF00"/>
                  </a:solidFill>
                </a:ln>
                <a:solidFill>
                  <a:srgbClr val="FFFF00"/>
                </a:solidFill>
                <a:effectLst>
                  <a:glow rad="101600">
                    <a:schemeClr val="bg1">
                      <a:alpha val="60000"/>
                    </a:schemeClr>
                  </a:glow>
                </a:effectLst>
              </a:rPr>
              <a:t>nilai</a:t>
            </a:r>
            <a:r>
              <a:rPr lang="en-US" sz="2200" dirty="0" smtClean="0">
                <a:ln>
                  <a:solidFill>
                    <a:srgbClr val="FFFF00"/>
                  </a:solidFill>
                </a:ln>
                <a:solidFill>
                  <a:srgbClr val="FFFF00"/>
                </a:solidFill>
                <a:effectLst>
                  <a:glow rad="101600">
                    <a:schemeClr val="bg1">
                      <a:alpha val="60000"/>
                    </a:schemeClr>
                  </a:glow>
                </a:effectLst>
              </a:rPr>
              <a:t> </a:t>
            </a:r>
            <a:r>
              <a:rPr lang="en-US" sz="2200" dirty="0" err="1" smtClean="0">
                <a:ln>
                  <a:solidFill>
                    <a:srgbClr val="FFFF00"/>
                  </a:solidFill>
                </a:ln>
                <a:solidFill>
                  <a:srgbClr val="FFFF00"/>
                </a:solidFill>
                <a:effectLst>
                  <a:glow rad="101600">
                    <a:schemeClr val="bg1">
                      <a:alpha val="60000"/>
                    </a:schemeClr>
                  </a:glow>
                </a:effectLst>
              </a:rPr>
              <a:t>bagi</a:t>
            </a:r>
            <a:r>
              <a:rPr lang="en-US" sz="2200" dirty="0" smtClean="0">
                <a:ln>
                  <a:solidFill>
                    <a:srgbClr val="FFFF00"/>
                  </a:solidFill>
                </a:ln>
                <a:solidFill>
                  <a:srgbClr val="FFFF00"/>
                </a:solidFill>
                <a:effectLst>
                  <a:glow rad="101600">
                    <a:schemeClr val="bg1">
                      <a:alpha val="60000"/>
                    </a:schemeClr>
                  </a:glow>
                </a:effectLst>
              </a:rPr>
              <a:t> </a:t>
            </a:r>
            <a:r>
              <a:rPr lang="en-US" sz="2200" dirty="0" err="1" smtClean="0">
                <a:ln>
                  <a:solidFill>
                    <a:srgbClr val="FFFF00"/>
                  </a:solidFill>
                </a:ln>
                <a:solidFill>
                  <a:srgbClr val="FFFF00"/>
                </a:solidFill>
                <a:effectLst>
                  <a:glow rad="101600">
                    <a:schemeClr val="bg1">
                      <a:alpha val="60000"/>
                    </a:schemeClr>
                  </a:glow>
                </a:effectLst>
              </a:rPr>
              <a:t>mereka</a:t>
            </a:r>
            <a:r>
              <a:rPr lang="en-US" sz="2200" dirty="0" smtClean="0">
                <a:ln>
                  <a:solidFill>
                    <a:srgbClr val="FFFF00"/>
                  </a:solidFill>
                </a:ln>
                <a:solidFill>
                  <a:srgbClr val="FFFF00"/>
                </a:solidFill>
                <a:effectLst>
                  <a:glow rad="101600">
                    <a:schemeClr val="bg1">
                      <a:alpha val="60000"/>
                    </a:schemeClr>
                  </a:glow>
                </a:effectLst>
              </a:rPr>
              <a:t>.</a:t>
            </a:r>
          </a:p>
          <a:p>
            <a:pPr marL="361950" lvl="0" indent="-361950" algn="just">
              <a:buFont typeface="Wingdings" pitchFamily="2" charset="2"/>
              <a:buChar char="§"/>
            </a:pPr>
            <a:endParaRPr lang="en-US" sz="2200" dirty="0" smtClean="0">
              <a:ln>
                <a:solidFill>
                  <a:srgbClr val="FFFF00"/>
                </a:solidFill>
              </a:ln>
              <a:solidFill>
                <a:srgbClr val="FFFF00"/>
              </a:solidFill>
              <a:effectLst>
                <a:glow rad="101600">
                  <a:schemeClr val="bg1">
                    <a:alpha val="60000"/>
                  </a:schemeClr>
                </a:glow>
              </a:effectLst>
            </a:endParaRPr>
          </a:p>
          <a:p>
            <a:pPr marL="361950" indent="-361950" algn="just">
              <a:buFont typeface="Wingdings" pitchFamily="2" charset="2"/>
              <a:buChar char="§"/>
            </a:pPr>
            <a:r>
              <a:rPr lang="en-US" sz="2200" dirty="0" err="1" smtClean="0">
                <a:ln>
                  <a:solidFill>
                    <a:srgbClr val="FFFF00"/>
                  </a:solidFill>
                </a:ln>
                <a:solidFill>
                  <a:srgbClr val="FFFF00"/>
                </a:solidFill>
                <a:effectLst>
                  <a:glow rad="101600">
                    <a:schemeClr val="bg1">
                      <a:alpha val="60000"/>
                    </a:schemeClr>
                  </a:glow>
                </a:effectLst>
              </a:rPr>
              <a:t>Sesungguhnya</a:t>
            </a:r>
            <a:r>
              <a:rPr lang="en-US" sz="2200" dirty="0" smtClean="0">
                <a:ln>
                  <a:solidFill>
                    <a:srgbClr val="FFFF00"/>
                  </a:solidFill>
                </a:ln>
                <a:solidFill>
                  <a:srgbClr val="FFFF00"/>
                </a:solidFill>
                <a:effectLst>
                  <a:glow rad="101600">
                    <a:schemeClr val="bg1">
                      <a:alpha val="60000"/>
                    </a:schemeClr>
                  </a:glow>
                </a:effectLst>
              </a:rPr>
              <a:t> Islam </a:t>
            </a:r>
            <a:r>
              <a:rPr lang="en-US" sz="2200" dirty="0" err="1" smtClean="0">
                <a:ln>
                  <a:solidFill>
                    <a:srgbClr val="FFFF00"/>
                  </a:solidFill>
                </a:ln>
                <a:solidFill>
                  <a:srgbClr val="FFFF00"/>
                </a:solidFill>
                <a:effectLst>
                  <a:glow rad="101600">
                    <a:schemeClr val="bg1">
                      <a:alpha val="60000"/>
                    </a:schemeClr>
                  </a:glow>
                </a:effectLst>
              </a:rPr>
              <a:t>telah</a:t>
            </a:r>
            <a:r>
              <a:rPr lang="en-US" sz="2200" dirty="0" smtClean="0">
                <a:ln>
                  <a:solidFill>
                    <a:srgbClr val="FFFF00"/>
                  </a:solidFill>
                </a:ln>
                <a:solidFill>
                  <a:srgbClr val="FFFF00"/>
                </a:solidFill>
                <a:effectLst>
                  <a:glow rad="101600">
                    <a:schemeClr val="bg1">
                      <a:alpha val="60000"/>
                    </a:schemeClr>
                  </a:glow>
                </a:effectLst>
              </a:rPr>
              <a:t> </a:t>
            </a:r>
            <a:r>
              <a:rPr lang="en-US" sz="2200" dirty="0" err="1" smtClean="0">
                <a:ln>
                  <a:solidFill>
                    <a:srgbClr val="FFFF00"/>
                  </a:solidFill>
                </a:ln>
                <a:solidFill>
                  <a:srgbClr val="FFFF00"/>
                </a:solidFill>
                <a:effectLst>
                  <a:glow rad="101600">
                    <a:schemeClr val="bg1">
                      <a:alpha val="60000"/>
                    </a:schemeClr>
                  </a:glow>
                </a:effectLst>
              </a:rPr>
              <a:t>membawa</a:t>
            </a:r>
            <a:r>
              <a:rPr lang="en-US" sz="2200" dirty="0" smtClean="0">
                <a:ln>
                  <a:solidFill>
                    <a:srgbClr val="FFFF00"/>
                  </a:solidFill>
                </a:ln>
                <a:solidFill>
                  <a:srgbClr val="FFFF00"/>
                </a:solidFill>
                <a:effectLst>
                  <a:glow rad="101600">
                    <a:schemeClr val="bg1">
                      <a:alpha val="60000"/>
                    </a:schemeClr>
                  </a:glow>
                </a:effectLst>
              </a:rPr>
              <a:t> </a:t>
            </a:r>
            <a:r>
              <a:rPr lang="en-US" sz="2200" dirty="0" err="1" smtClean="0">
                <a:ln>
                  <a:solidFill>
                    <a:srgbClr val="FFFF00"/>
                  </a:solidFill>
                </a:ln>
                <a:solidFill>
                  <a:srgbClr val="FFFF00"/>
                </a:solidFill>
                <a:effectLst>
                  <a:glow rad="101600">
                    <a:schemeClr val="bg1">
                      <a:alpha val="60000"/>
                    </a:schemeClr>
                  </a:glow>
                </a:effectLst>
              </a:rPr>
              <a:t>cahaya</a:t>
            </a:r>
            <a:r>
              <a:rPr lang="en-US" sz="2200" dirty="0" smtClean="0">
                <a:ln>
                  <a:solidFill>
                    <a:srgbClr val="FFFF00"/>
                  </a:solidFill>
                </a:ln>
                <a:solidFill>
                  <a:srgbClr val="FFFF00"/>
                </a:solidFill>
                <a:effectLst>
                  <a:glow rad="101600">
                    <a:schemeClr val="bg1">
                      <a:alpha val="60000"/>
                    </a:schemeClr>
                  </a:glow>
                </a:effectLst>
              </a:rPr>
              <a:t> yang </a:t>
            </a:r>
            <a:r>
              <a:rPr lang="en-US" sz="2200" dirty="0" err="1" smtClean="0">
                <a:ln>
                  <a:solidFill>
                    <a:srgbClr val="FFFF00"/>
                  </a:solidFill>
                </a:ln>
                <a:solidFill>
                  <a:srgbClr val="FFFF00"/>
                </a:solidFill>
                <a:effectLst>
                  <a:glow rad="101600">
                    <a:schemeClr val="bg1">
                      <a:alpha val="60000"/>
                    </a:schemeClr>
                  </a:glow>
                </a:effectLst>
              </a:rPr>
              <a:t>menerangi</a:t>
            </a:r>
            <a:r>
              <a:rPr lang="en-US" sz="2200" dirty="0" smtClean="0">
                <a:ln>
                  <a:solidFill>
                    <a:srgbClr val="FFFF00"/>
                  </a:solidFill>
                </a:ln>
                <a:solidFill>
                  <a:srgbClr val="FFFF00"/>
                </a:solidFill>
                <a:effectLst>
                  <a:glow rad="101600">
                    <a:schemeClr val="bg1">
                      <a:alpha val="60000"/>
                    </a:schemeClr>
                  </a:glow>
                </a:effectLst>
              </a:rPr>
              <a:t> </a:t>
            </a:r>
            <a:r>
              <a:rPr lang="en-US" sz="2200" dirty="0" err="1" smtClean="0">
                <a:ln>
                  <a:solidFill>
                    <a:srgbClr val="FFFF00"/>
                  </a:solidFill>
                </a:ln>
                <a:solidFill>
                  <a:srgbClr val="FFFF00"/>
                </a:solidFill>
                <a:effectLst>
                  <a:glow rad="101600">
                    <a:schemeClr val="bg1">
                      <a:alpha val="60000"/>
                    </a:schemeClr>
                  </a:glow>
                </a:effectLst>
              </a:rPr>
              <a:t>kegelapan</a:t>
            </a:r>
            <a:r>
              <a:rPr lang="en-US" sz="2200" dirty="0" smtClean="0">
                <a:ln>
                  <a:solidFill>
                    <a:srgbClr val="FFFF00"/>
                  </a:solidFill>
                </a:ln>
                <a:solidFill>
                  <a:srgbClr val="FFFF00"/>
                </a:solidFill>
                <a:effectLst>
                  <a:glow rad="101600">
                    <a:schemeClr val="bg1">
                      <a:alpha val="60000"/>
                    </a:schemeClr>
                  </a:glow>
                </a:effectLst>
              </a:rPr>
              <a:t> </a:t>
            </a:r>
            <a:r>
              <a:rPr lang="en-US" sz="2200" dirty="0" err="1" smtClean="0">
                <a:ln>
                  <a:solidFill>
                    <a:srgbClr val="FFFF00"/>
                  </a:solidFill>
                </a:ln>
                <a:solidFill>
                  <a:srgbClr val="FFFF00"/>
                </a:solidFill>
                <a:effectLst>
                  <a:glow rad="101600">
                    <a:schemeClr val="bg1">
                      <a:alpha val="60000"/>
                    </a:schemeClr>
                  </a:glow>
                </a:effectLst>
              </a:rPr>
              <a:t>hidup</a:t>
            </a:r>
            <a:r>
              <a:rPr lang="en-US" sz="2200" dirty="0" smtClean="0">
                <a:ln>
                  <a:solidFill>
                    <a:srgbClr val="FFFF00"/>
                  </a:solidFill>
                </a:ln>
                <a:solidFill>
                  <a:srgbClr val="FFFF00"/>
                </a:solidFill>
                <a:effectLst>
                  <a:glow rad="101600">
                    <a:schemeClr val="bg1">
                      <a:alpha val="60000"/>
                    </a:schemeClr>
                  </a:glow>
                </a:effectLst>
              </a:rPr>
              <a:t> </a:t>
            </a:r>
            <a:r>
              <a:rPr lang="en-US" sz="2200" dirty="0" err="1" smtClean="0">
                <a:ln>
                  <a:solidFill>
                    <a:srgbClr val="FFFF00"/>
                  </a:solidFill>
                </a:ln>
                <a:solidFill>
                  <a:srgbClr val="FFFF00"/>
                </a:solidFill>
                <a:effectLst>
                  <a:glow rad="101600">
                    <a:schemeClr val="bg1">
                      <a:alpha val="60000"/>
                    </a:schemeClr>
                  </a:glow>
                </a:effectLst>
              </a:rPr>
              <a:t>masyarakat</a:t>
            </a:r>
            <a:r>
              <a:rPr lang="en-US" sz="2200" dirty="0" smtClean="0">
                <a:ln>
                  <a:solidFill>
                    <a:srgbClr val="FFFF00"/>
                  </a:solidFill>
                </a:ln>
                <a:solidFill>
                  <a:srgbClr val="FFFF00"/>
                </a:solidFill>
                <a:effectLst>
                  <a:glow rad="101600">
                    <a:schemeClr val="bg1">
                      <a:alpha val="60000"/>
                    </a:schemeClr>
                  </a:glow>
                </a:effectLst>
              </a:rPr>
              <a:t> </a:t>
            </a:r>
            <a:r>
              <a:rPr lang="en-US" sz="2200" dirty="0" err="1" smtClean="0">
                <a:ln>
                  <a:solidFill>
                    <a:srgbClr val="FFFF00"/>
                  </a:solidFill>
                </a:ln>
                <a:solidFill>
                  <a:srgbClr val="FFFF00"/>
                </a:solidFill>
                <a:effectLst>
                  <a:glow rad="101600">
                    <a:schemeClr val="bg1">
                      <a:alpha val="60000"/>
                    </a:schemeClr>
                  </a:glow>
                </a:effectLst>
              </a:rPr>
              <a:t>dengan</a:t>
            </a:r>
            <a:r>
              <a:rPr lang="en-US" sz="2200" dirty="0" smtClean="0">
                <a:ln>
                  <a:solidFill>
                    <a:srgbClr val="FFFF00"/>
                  </a:solidFill>
                </a:ln>
                <a:solidFill>
                  <a:srgbClr val="FFFF00"/>
                </a:solidFill>
                <a:effectLst>
                  <a:glow rad="101600">
                    <a:schemeClr val="bg1">
                      <a:alpha val="60000"/>
                    </a:schemeClr>
                  </a:glow>
                </a:effectLst>
              </a:rPr>
              <a:t> </a:t>
            </a:r>
            <a:r>
              <a:rPr lang="en-US" sz="2200" dirty="0" err="1" smtClean="0">
                <a:ln>
                  <a:solidFill>
                    <a:srgbClr val="FFFF00"/>
                  </a:solidFill>
                </a:ln>
                <a:solidFill>
                  <a:srgbClr val="FFFF00"/>
                </a:solidFill>
                <a:effectLst>
                  <a:glow rad="101600">
                    <a:schemeClr val="bg1">
                      <a:alpha val="60000"/>
                    </a:schemeClr>
                  </a:glow>
                </a:effectLst>
              </a:rPr>
              <a:t>risalah</a:t>
            </a:r>
            <a:r>
              <a:rPr lang="en-US" sz="2200" dirty="0" smtClean="0">
                <a:ln>
                  <a:solidFill>
                    <a:srgbClr val="FFFF00"/>
                  </a:solidFill>
                </a:ln>
                <a:solidFill>
                  <a:srgbClr val="FFFF00"/>
                </a:solidFill>
                <a:effectLst>
                  <a:glow rad="101600">
                    <a:schemeClr val="bg1">
                      <a:alpha val="60000"/>
                    </a:schemeClr>
                  </a:glow>
                </a:effectLst>
              </a:rPr>
              <a:t> yang </a:t>
            </a:r>
            <a:r>
              <a:rPr lang="en-US" sz="2200" dirty="0" err="1" smtClean="0">
                <a:ln>
                  <a:solidFill>
                    <a:srgbClr val="FFFF00"/>
                  </a:solidFill>
                </a:ln>
                <a:solidFill>
                  <a:srgbClr val="FFFF00"/>
                </a:solidFill>
                <a:effectLst>
                  <a:glow rad="101600">
                    <a:schemeClr val="bg1">
                      <a:alpha val="60000"/>
                    </a:schemeClr>
                  </a:glow>
                </a:effectLst>
              </a:rPr>
              <a:t>dibawa</a:t>
            </a:r>
            <a:r>
              <a:rPr lang="en-US" sz="2200" dirty="0" smtClean="0">
                <a:ln>
                  <a:solidFill>
                    <a:srgbClr val="FFFF00"/>
                  </a:solidFill>
                </a:ln>
                <a:solidFill>
                  <a:srgbClr val="FFFF00"/>
                </a:solidFill>
                <a:effectLst>
                  <a:glow rad="101600">
                    <a:schemeClr val="bg1">
                      <a:alpha val="60000"/>
                    </a:schemeClr>
                  </a:glow>
                </a:effectLst>
              </a:rPr>
              <a:t> </a:t>
            </a:r>
            <a:r>
              <a:rPr lang="en-US" sz="2200" dirty="0" err="1" smtClean="0">
                <a:ln>
                  <a:solidFill>
                    <a:srgbClr val="FFFF00"/>
                  </a:solidFill>
                </a:ln>
                <a:solidFill>
                  <a:srgbClr val="FFFF00"/>
                </a:solidFill>
                <a:effectLst>
                  <a:glow rad="101600">
                    <a:schemeClr val="bg1">
                      <a:alpha val="60000"/>
                    </a:schemeClr>
                  </a:glow>
                </a:effectLst>
              </a:rPr>
              <a:t>oleh</a:t>
            </a:r>
            <a:r>
              <a:rPr lang="en-US" sz="2200" dirty="0" smtClean="0">
                <a:ln>
                  <a:solidFill>
                    <a:srgbClr val="FFFF00"/>
                  </a:solidFill>
                </a:ln>
                <a:solidFill>
                  <a:srgbClr val="FFFF00"/>
                </a:solidFill>
                <a:effectLst>
                  <a:glow rad="101600">
                    <a:schemeClr val="bg1">
                      <a:alpha val="60000"/>
                    </a:schemeClr>
                  </a:glow>
                </a:effectLst>
              </a:rPr>
              <a:t> </a:t>
            </a:r>
            <a:r>
              <a:rPr lang="en-US" sz="2200" dirty="0" err="1" smtClean="0">
                <a:ln>
                  <a:solidFill>
                    <a:srgbClr val="FFFF00"/>
                  </a:solidFill>
                </a:ln>
                <a:solidFill>
                  <a:srgbClr val="FFFF00"/>
                </a:solidFill>
                <a:effectLst>
                  <a:glow rad="101600">
                    <a:schemeClr val="bg1">
                      <a:alpha val="60000"/>
                    </a:schemeClr>
                  </a:glow>
                </a:effectLst>
              </a:rPr>
              <a:t>Nabi</a:t>
            </a:r>
            <a:r>
              <a:rPr lang="en-US" sz="2200" dirty="0" smtClean="0">
                <a:ln>
                  <a:solidFill>
                    <a:srgbClr val="FFFF00"/>
                  </a:solidFill>
                </a:ln>
                <a:solidFill>
                  <a:srgbClr val="FFFF00"/>
                </a:solidFill>
                <a:effectLst>
                  <a:glow rad="101600">
                    <a:schemeClr val="bg1">
                      <a:alpha val="60000"/>
                    </a:schemeClr>
                  </a:glow>
                </a:effectLst>
              </a:rPr>
              <a:t> Muhammad </a:t>
            </a:r>
            <a:r>
              <a:rPr lang="en-US" sz="2200" dirty="0" smtClean="0">
                <a:ln>
                  <a:solidFill>
                    <a:srgbClr val="FFFF00"/>
                  </a:solidFill>
                </a:ln>
                <a:solidFill>
                  <a:srgbClr val="FFFF00"/>
                </a:solidFill>
                <a:effectLst>
                  <a:glow rad="101600">
                    <a:schemeClr val="bg1">
                      <a:alpha val="60000"/>
                    </a:schemeClr>
                  </a:glow>
                </a:effectLst>
              </a:rPr>
              <a:t>SAW.</a:t>
            </a:r>
          </a:p>
          <a:p>
            <a:pPr marL="361950" indent="-361950" algn="just">
              <a:buFont typeface="Wingdings" pitchFamily="2" charset="2"/>
              <a:buChar char="§"/>
            </a:pPr>
            <a:endParaRPr lang="en-US" sz="2200" dirty="0" smtClean="0">
              <a:ln>
                <a:solidFill>
                  <a:srgbClr val="FFFF00"/>
                </a:solidFill>
              </a:ln>
              <a:solidFill>
                <a:srgbClr val="FFFF00"/>
              </a:solidFill>
              <a:effectLst>
                <a:glow rad="101600">
                  <a:schemeClr val="bg1">
                    <a:alpha val="60000"/>
                  </a:schemeClr>
                </a:glow>
              </a:effectLst>
            </a:endParaRPr>
          </a:p>
          <a:p>
            <a:pPr marL="361950" indent="-361950" algn="just">
              <a:buFont typeface="Wingdings" pitchFamily="2" charset="2"/>
              <a:buChar char="§"/>
            </a:pPr>
            <a:r>
              <a:rPr lang="en-US" sz="2200" dirty="0" err="1" smtClean="0">
                <a:ln>
                  <a:solidFill>
                    <a:srgbClr val="FFFF00"/>
                  </a:solidFill>
                </a:ln>
                <a:solidFill>
                  <a:srgbClr val="FFFF00"/>
                </a:solidFill>
                <a:effectLst>
                  <a:glow rad="101600">
                    <a:schemeClr val="bg1">
                      <a:alpha val="60000"/>
                    </a:schemeClr>
                  </a:glow>
                </a:effectLst>
              </a:rPr>
              <a:t>Cahaya</a:t>
            </a:r>
            <a:r>
              <a:rPr lang="en-US" sz="2200" dirty="0" smtClean="0">
                <a:ln>
                  <a:solidFill>
                    <a:srgbClr val="FFFF00"/>
                  </a:solidFill>
                </a:ln>
                <a:solidFill>
                  <a:srgbClr val="FFFF00"/>
                </a:solidFill>
                <a:effectLst>
                  <a:glow rad="101600">
                    <a:schemeClr val="bg1">
                      <a:alpha val="60000"/>
                    </a:schemeClr>
                  </a:glow>
                </a:effectLst>
              </a:rPr>
              <a:t> </a:t>
            </a:r>
            <a:r>
              <a:rPr lang="en-US" sz="2200" dirty="0" err="1" smtClean="0">
                <a:ln>
                  <a:solidFill>
                    <a:srgbClr val="FFFF00"/>
                  </a:solidFill>
                </a:ln>
                <a:solidFill>
                  <a:srgbClr val="FFFF00"/>
                </a:solidFill>
                <a:effectLst>
                  <a:glow rad="101600">
                    <a:schemeClr val="bg1">
                      <a:alpha val="60000"/>
                    </a:schemeClr>
                  </a:glow>
                </a:effectLst>
              </a:rPr>
              <a:t>ini</a:t>
            </a:r>
            <a:r>
              <a:rPr lang="en-US" sz="2200" dirty="0" smtClean="0">
                <a:ln>
                  <a:solidFill>
                    <a:srgbClr val="FFFF00"/>
                  </a:solidFill>
                </a:ln>
                <a:solidFill>
                  <a:srgbClr val="FFFF00"/>
                </a:solidFill>
                <a:effectLst>
                  <a:glow rad="101600">
                    <a:schemeClr val="bg1">
                      <a:alpha val="60000"/>
                    </a:schemeClr>
                  </a:glow>
                </a:effectLst>
              </a:rPr>
              <a:t> </a:t>
            </a:r>
            <a:r>
              <a:rPr lang="en-US" sz="2200" dirty="0" err="1" smtClean="0">
                <a:ln>
                  <a:solidFill>
                    <a:srgbClr val="FFFF00"/>
                  </a:solidFill>
                </a:ln>
                <a:solidFill>
                  <a:srgbClr val="FFFF00"/>
                </a:solidFill>
                <a:effectLst>
                  <a:glow rad="101600">
                    <a:schemeClr val="bg1">
                      <a:alpha val="60000"/>
                    </a:schemeClr>
                  </a:glow>
                </a:effectLst>
              </a:rPr>
              <a:t>telah</a:t>
            </a:r>
            <a:r>
              <a:rPr lang="en-US" sz="2200" dirty="0" smtClean="0">
                <a:ln>
                  <a:solidFill>
                    <a:srgbClr val="FFFF00"/>
                  </a:solidFill>
                </a:ln>
                <a:solidFill>
                  <a:srgbClr val="FFFF00"/>
                </a:solidFill>
                <a:effectLst>
                  <a:glow rad="101600">
                    <a:schemeClr val="bg1">
                      <a:alpha val="60000"/>
                    </a:schemeClr>
                  </a:glow>
                </a:effectLst>
              </a:rPr>
              <a:t> </a:t>
            </a:r>
            <a:r>
              <a:rPr lang="en-US" sz="2200" dirty="0" err="1" smtClean="0">
                <a:ln>
                  <a:solidFill>
                    <a:srgbClr val="FFFF00"/>
                  </a:solidFill>
                </a:ln>
                <a:solidFill>
                  <a:srgbClr val="FFFF00"/>
                </a:solidFill>
                <a:effectLst>
                  <a:glow rad="101600">
                    <a:schemeClr val="bg1">
                      <a:alpha val="60000"/>
                    </a:schemeClr>
                  </a:glow>
                </a:effectLst>
              </a:rPr>
              <a:t>memerangi</a:t>
            </a:r>
            <a:r>
              <a:rPr lang="en-US" sz="2200" dirty="0" smtClean="0">
                <a:ln>
                  <a:solidFill>
                    <a:srgbClr val="FFFF00"/>
                  </a:solidFill>
                </a:ln>
                <a:solidFill>
                  <a:srgbClr val="FFFF00"/>
                </a:solidFill>
                <a:effectLst>
                  <a:glow rad="101600">
                    <a:schemeClr val="bg1">
                      <a:alpha val="60000"/>
                    </a:schemeClr>
                  </a:glow>
                </a:effectLst>
              </a:rPr>
              <a:t> </a:t>
            </a:r>
            <a:r>
              <a:rPr lang="en-US" sz="2200" dirty="0" err="1" smtClean="0">
                <a:ln>
                  <a:solidFill>
                    <a:srgbClr val="FFFF00"/>
                  </a:solidFill>
                </a:ln>
                <a:solidFill>
                  <a:srgbClr val="FFFF00"/>
                </a:solidFill>
                <a:effectLst>
                  <a:glow rad="101600">
                    <a:schemeClr val="bg1">
                      <a:alpha val="60000"/>
                    </a:schemeClr>
                  </a:glow>
                </a:effectLst>
              </a:rPr>
              <a:t>segala</a:t>
            </a:r>
            <a:r>
              <a:rPr lang="en-US" sz="2200" dirty="0" smtClean="0">
                <a:ln>
                  <a:solidFill>
                    <a:srgbClr val="FFFF00"/>
                  </a:solidFill>
                </a:ln>
                <a:solidFill>
                  <a:srgbClr val="FFFF00"/>
                </a:solidFill>
                <a:effectLst>
                  <a:glow rad="101600">
                    <a:schemeClr val="bg1">
                      <a:alpha val="60000"/>
                    </a:schemeClr>
                  </a:glow>
                </a:effectLst>
              </a:rPr>
              <a:t> </a:t>
            </a:r>
            <a:r>
              <a:rPr lang="en-US" sz="2200" dirty="0" err="1" smtClean="0">
                <a:ln>
                  <a:solidFill>
                    <a:srgbClr val="FFFF00"/>
                  </a:solidFill>
                </a:ln>
                <a:solidFill>
                  <a:srgbClr val="FFFF00"/>
                </a:solidFill>
                <a:effectLst>
                  <a:glow rad="101600">
                    <a:schemeClr val="bg1">
                      <a:alpha val="60000"/>
                    </a:schemeClr>
                  </a:glow>
                </a:effectLst>
              </a:rPr>
              <a:t>bentuk</a:t>
            </a:r>
            <a:r>
              <a:rPr lang="en-US" sz="2200" dirty="0" smtClean="0">
                <a:ln>
                  <a:solidFill>
                    <a:srgbClr val="FFFF00"/>
                  </a:solidFill>
                </a:ln>
                <a:solidFill>
                  <a:srgbClr val="FFFF00"/>
                </a:solidFill>
                <a:effectLst>
                  <a:glow rad="101600">
                    <a:schemeClr val="bg1">
                      <a:alpha val="60000"/>
                    </a:schemeClr>
                  </a:glow>
                </a:effectLst>
              </a:rPr>
              <a:t> </a:t>
            </a:r>
            <a:r>
              <a:rPr lang="en-US" sz="2200" dirty="0" err="1" smtClean="0">
                <a:ln>
                  <a:solidFill>
                    <a:srgbClr val="FFFF00"/>
                  </a:solidFill>
                </a:ln>
                <a:solidFill>
                  <a:srgbClr val="FFFF00"/>
                </a:solidFill>
                <a:effectLst>
                  <a:glow rad="101600">
                    <a:schemeClr val="bg1">
                      <a:alpha val="60000"/>
                    </a:schemeClr>
                  </a:glow>
                </a:effectLst>
              </a:rPr>
              <a:t>kezaliman</a:t>
            </a:r>
            <a:r>
              <a:rPr lang="en-US" sz="2200" dirty="0" smtClean="0">
                <a:ln>
                  <a:solidFill>
                    <a:srgbClr val="FFFF00"/>
                  </a:solidFill>
                </a:ln>
                <a:solidFill>
                  <a:srgbClr val="FFFF00"/>
                </a:solidFill>
                <a:effectLst>
                  <a:glow rad="101600">
                    <a:schemeClr val="bg1">
                      <a:alpha val="60000"/>
                    </a:schemeClr>
                  </a:glow>
                </a:effectLst>
              </a:rPr>
              <a:t> </a:t>
            </a:r>
            <a:r>
              <a:rPr lang="en-US" sz="2200" dirty="0" err="1" smtClean="0">
                <a:ln>
                  <a:solidFill>
                    <a:srgbClr val="FFFF00"/>
                  </a:solidFill>
                </a:ln>
                <a:solidFill>
                  <a:srgbClr val="FFFF00"/>
                </a:solidFill>
                <a:effectLst>
                  <a:glow rad="101600">
                    <a:schemeClr val="bg1">
                      <a:alpha val="60000"/>
                    </a:schemeClr>
                  </a:glow>
                </a:effectLst>
              </a:rPr>
              <a:t>dan</a:t>
            </a:r>
            <a:r>
              <a:rPr lang="en-US" sz="2200" dirty="0" smtClean="0">
                <a:ln>
                  <a:solidFill>
                    <a:srgbClr val="FFFF00"/>
                  </a:solidFill>
                </a:ln>
                <a:solidFill>
                  <a:srgbClr val="FFFF00"/>
                </a:solidFill>
                <a:effectLst>
                  <a:glow rad="101600">
                    <a:schemeClr val="bg1">
                      <a:alpha val="60000"/>
                    </a:schemeClr>
                  </a:glow>
                </a:effectLst>
              </a:rPr>
              <a:t> </a:t>
            </a:r>
            <a:r>
              <a:rPr lang="en-US" sz="2200" dirty="0" err="1" smtClean="0">
                <a:ln>
                  <a:solidFill>
                    <a:srgbClr val="FFFF00"/>
                  </a:solidFill>
                </a:ln>
                <a:solidFill>
                  <a:srgbClr val="FFFF00"/>
                </a:solidFill>
                <a:effectLst>
                  <a:glow rad="101600">
                    <a:schemeClr val="bg1">
                      <a:alpha val="60000"/>
                    </a:schemeClr>
                  </a:glow>
                </a:effectLst>
              </a:rPr>
              <a:t>memastikan</a:t>
            </a:r>
            <a:r>
              <a:rPr lang="en-US" sz="2200" dirty="0" smtClean="0">
                <a:ln>
                  <a:solidFill>
                    <a:srgbClr val="FFFF00"/>
                  </a:solidFill>
                </a:ln>
                <a:solidFill>
                  <a:srgbClr val="FFFF00"/>
                </a:solidFill>
                <a:effectLst>
                  <a:glow rad="101600">
                    <a:schemeClr val="bg1">
                      <a:alpha val="60000"/>
                    </a:schemeClr>
                  </a:glow>
                </a:effectLst>
              </a:rPr>
              <a:t> </a:t>
            </a:r>
            <a:r>
              <a:rPr lang="en-US" sz="2200" dirty="0" err="1" smtClean="0">
                <a:ln>
                  <a:solidFill>
                    <a:srgbClr val="FFFF00"/>
                  </a:solidFill>
                </a:ln>
                <a:solidFill>
                  <a:srgbClr val="FFFF00"/>
                </a:solidFill>
                <a:effectLst>
                  <a:glow rad="101600">
                    <a:schemeClr val="bg1">
                      <a:alpha val="60000"/>
                    </a:schemeClr>
                  </a:glow>
                </a:effectLst>
              </a:rPr>
              <a:t>setiap</a:t>
            </a:r>
            <a:r>
              <a:rPr lang="en-US" sz="2200" dirty="0" smtClean="0">
                <a:ln>
                  <a:solidFill>
                    <a:srgbClr val="FFFF00"/>
                  </a:solidFill>
                </a:ln>
                <a:solidFill>
                  <a:srgbClr val="FFFF00"/>
                </a:solidFill>
                <a:effectLst>
                  <a:glow rad="101600">
                    <a:schemeClr val="bg1">
                      <a:alpha val="60000"/>
                    </a:schemeClr>
                  </a:glow>
                </a:effectLst>
              </a:rPr>
              <a:t> </a:t>
            </a:r>
            <a:r>
              <a:rPr lang="en-US" sz="2200" dirty="0" err="1" smtClean="0">
                <a:ln>
                  <a:solidFill>
                    <a:srgbClr val="FFFF00"/>
                  </a:solidFill>
                </a:ln>
                <a:solidFill>
                  <a:srgbClr val="FFFF00"/>
                </a:solidFill>
                <a:effectLst>
                  <a:glow rad="101600">
                    <a:schemeClr val="bg1">
                      <a:alpha val="60000"/>
                    </a:schemeClr>
                  </a:glow>
                </a:effectLst>
              </a:rPr>
              <a:t>hak</a:t>
            </a:r>
            <a:r>
              <a:rPr lang="en-US" sz="2200" dirty="0" smtClean="0">
                <a:ln>
                  <a:solidFill>
                    <a:srgbClr val="FFFF00"/>
                  </a:solidFill>
                </a:ln>
                <a:solidFill>
                  <a:srgbClr val="FFFF00"/>
                </a:solidFill>
                <a:effectLst>
                  <a:glow rad="101600">
                    <a:schemeClr val="bg1">
                      <a:alpha val="60000"/>
                    </a:schemeClr>
                  </a:glow>
                </a:effectLst>
              </a:rPr>
              <a:t> </a:t>
            </a:r>
            <a:r>
              <a:rPr lang="en-US" sz="2200" dirty="0" err="1" smtClean="0">
                <a:ln>
                  <a:solidFill>
                    <a:srgbClr val="FFFF00"/>
                  </a:solidFill>
                </a:ln>
                <a:solidFill>
                  <a:srgbClr val="FFFF00"/>
                </a:solidFill>
                <a:effectLst>
                  <a:glow rad="101600">
                    <a:schemeClr val="bg1">
                      <a:alpha val="60000"/>
                    </a:schemeClr>
                  </a:glow>
                </a:effectLst>
              </a:rPr>
              <a:t>manusia</a:t>
            </a:r>
            <a:r>
              <a:rPr lang="en-US" sz="2200" dirty="0" smtClean="0">
                <a:ln>
                  <a:solidFill>
                    <a:srgbClr val="FFFF00"/>
                  </a:solidFill>
                </a:ln>
                <a:solidFill>
                  <a:srgbClr val="FFFF00"/>
                </a:solidFill>
                <a:effectLst>
                  <a:glow rad="101600">
                    <a:schemeClr val="bg1">
                      <a:alpha val="60000"/>
                    </a:schemeClr>
                  </a:glow>
                </a:effectLst>
              </a:rPr>
              <a:t> </a:t>
            </a:r>
            <a:r>
              <a:rPr lang="en-US" sz="2200" dirty="0" err="1" smtClean="0">
                <a:ln>
                  <a:solidFill>
                    <a:srgbClr val="FFFF00"/>
                  </a:solidFill>
                </a:ln>
                <a:solidFill>
                  <a:srgbClr val="FFFF00"/>
                </a:solidFill>
                <a:effectLst>
                  <a:glow rad="101600">
                    <a:schemeClr val="bg1">
                      <a:alpha val="60000"/>
                    </a:schemeClr>
                  </a:glow>
                </a:effectLst>
              </a:rPr>
              <a:t>tanpa</a:t>
            </a:r>
            <a:r>
              <a:rPr lang="en-US" sz="2200" dirty="0" smtClean="0">
                <a:ln>
                  <a:solidFill>
                    <a:srgbClr val="FFFF00"/>
                  </a:solidFill>
                </a:ln>
                <a:solidFill>
                  <a:srgbClr val="FFFF00"/>
                </a:solidFill>
                <a:effectLst>
                  <a:glow rad="101600">
                    <a:schemeClr val="bg1">
                      <a:alpha val="60000"/>
                    </a:schemeClr>
                  </a:glow>
                </a:effectLst>
              </a:rPr>
              <a:t> </a:t>
            </a:r>
            <a:r>
              <a:rPr lang="en-US" sz="2200" dirty="0" err="1" smtClean="0">
                <a:ln>
                  <a:solidFill>
                    <a:srgbClr val="FFFF00"/>
                  </a:solidFill>
                </a:ln>
                <a:solidFill>
                  <a:srgbClr val="FFFF00"/>
                </a:solidFill>
                <a:effectLst>
                  <a:glow rad="101600">
                    <a:schemeClr val="bg1">
                      <a:alpha val="60000"/>
                    </a:schemeClr>
                  </a:glow>
                </a:effectLst>
              </a:rPr>
              <a:t>membataskan</a:t>
            </a:r>
            <a:r>
              <a:rPr lang="en-US" sz="2200" dirty="0" smtClean="0">
                <a:ln>
                  <a:solidFill>
                    <a:srgbClr val="FFFF00"/>
                  </a:solidFill>
                </a:ln>
                <a:solidFill>
                  <a:srgbClr val="FFFF00"/>
                </a:solidFill>
                <a:effectLst>
                  <a:glow rad="101600">
                    <a:schemeClr val="bg1">
                      <a:alpha val="60000"/>
                    </a:schemeClr>
                  </a:glow>
                </a:effectLst>
              </a:rPr>
              <a:t> </a:t>
            </a:r>
            <a:r>
              <a:rPr lang="en-US" sz="2200" dirty="0" err="1" smtClean="0">
                <a:ln>
                  <a:solidFill>
                    <a:srgbClr val="FFFF00"/>
                  </a:solidFill>
                </a:ln>
                <a:solidFill>
                  <a:srgbClr val="FFFF00"/>
                </a:solidFill>
                <a:effectLst>
                  <a:glow rad="101600">
                    <a:schemeClr val="bg1">
                      <a:alpha val="60000"/>
                    </a:schemeClr>
                  </a:glow>
                </a:effectLst>
              </a:rPr>
              <a:t>antara</a:t>
            </a:r>
            <a:r>
              <a:rPr lang="en-US" sz="2200" dirty="0" smtClean="0">
                <a:ln>
                  <a:solidFill>
                    <a:srgbClr val="FFFF00"/>
                  </a:solidFill>
                </a:ln>
                <a:solidFill>
                  <a:srgbClr val="FFFF00"/>
                </a:solidFill>
                <a:effectLst>
                  <a:glow rad="101600">
                    <a:schemeClr val="bg1">
                      <a:alpha val="60000"/>
                    </a:schemeClr>
                  </a:glow>
                </a:effectLst>
              </a:rPr>
              <a:t> gender </a:t>
            </a:r>
            <a:r>
              <a:rPr lang="en-US" sz="2200" dirty="0" err="1" smtClean="0">
                <a:ln>
                  <a:solidFill>
                    <a:srgbClr val="FFFF00"/>
                  </a:solidFill>
                </a:ln>
                <a:solidFill>
                  <a:srgbClr val="FFFF00"/>
                </a:solidFill>
                <a:effectLst>
                  <a:glow rad="101600">
                    <a:schemeClr val="bg1">
                      <a:alpha val="60000"/>
                    </a:schemeClr>
                  </a:glow>
                </a:effectLst>
              </a:rPr>
              <a:t>lelaki</a:t>
            </a:r>
            <a:r>
              <a:rPr lang="en-US" sz="2200" dirty="0" smtClean="0">
                <a:ln>
                  <a:solidFill>
                    <a:srgbClr val="FFFF00"/>
                  </a:solidFill>
                </a:ln>
                <a:solidFill>
                  <a:srgbClr val="FFFF00"/>
                </a:solidFill>
                <a:effectLst>
                  <a:glow rad="101600">
                    <a:schemeClr val="bg1">
                      <a:alpha val="60000"/>
                    </a:schemeClr>
                  </a:glow>
                </a:effectLst>
              </a:rPr>
              <a:t> </a:t>
            </a:r>
            <a:r>
              <a:rPr lang="en-US" sz="2200" dirty="0" err="1" smtClean="0">
                <a:ln>
                  <a:solidFill>
                    <a:srgbClr val="FFFF00"/>
                  </a:solidFill>
                </a:ln>
                <a:solidFill>
                  <a:srgbClr val="FFFF00"/>
                </a:solidFill>
                <a:effectLst>
                  <a:glow rad="101600">
                    <a:schemeClr val="bg1">
                      <a:alpha val="60000"/>
                    </a:schemeClr>
                  </a:glow>
                </a:effectLst>
              </a:rPr>
              <a:t>atau</a:t>
            </a:r>
            <a:r>
              <a:rPr lang="en-US" sz="2200" dirty="0" smtClean="0">
                <a:ln>
                  <a:solidFill>
                    <a:srgbClr val="FFFF00"/>
                  </a:solidFill>
                </a:ln>
                <a:solidFill>
                  <a:srgbClr val="FFFF00"/>
                </a:solidFill>
                <a:effectLst>
                  <a:glow rad="101600">
                    <a:schemeClr val="bg1">
                      <a:alpha val="60000"/>
                    </a:schemeClr>
                  </a:glow>
                </a:effectLst>
              </a:rPr>
              <a:t> </a:t>
            </a:r>
            <a:r>
              <a:rPr lang="en-US" sz="2200" dirty="0" err="1" smtClean="0">
                <a:ln>
                  <a:solidFill>
                    <a:srgbClr val="FFFF00"/>
                  </a:solidFill>
                </a:ln>
                <a:solidFill>
                  <a:srgbClr val="FFFF00"/>
                </a:solidFill>
                <a:effectLst>
                  <a:glow rad="101600">
                    <a:schemeClr val="bg1">
                      <a:alpha val="60000"/>
                    </a:schemeClr>
                  </a:glow>
                </a:effectLst>
              </a:rPr>
              <a:t>wanita</a:t>
            </a:r>
            <a:r>
              <a:rPr lang="en-US" sz="2200" dirty="0" smtClean="0">
                <a:ln>
                  <a:solidFill>
                    <a:srgbClr val="FFFF00"/>
                  </a:solidFill>
                </a:ln>
                <a:solidFill>
                  <a:srgbClr val="FFFF00"/>
                </a:solidFill>
                <a:effectLst>
                  <a:glow rad="101600">
                    <a:schemeClr val="bg1">
                      <a:alpha val="60000"/>
                    </a:schemeClr>
                  </a:glow>
                </a:effectLst>
              </a:rPr>
              <a:t> </a:t>
            </a:r>
            <a:r>
              <a:rPr lang="en-US" sz="2200" dirty="0" err="1" smtClean="0">
                <a:ln>
                  <a:solidFill>
                    <a:srgbClr val="FFFF00"/>
                  </a:solidFill>
                </a:ln>
                <a:solidFill>
                  <a:srgbClr val="FFFF00"/>
                </a:solidFill>
                <a:effectLst>
                  <a:glow rad="101600">
                    <a:schemeClr val="bg1">
                      <a:alpha val="60000"/>
                    </a:schemeClr>
                  </a:glow>
                </a:effectLst>
              </a:rPr>
              <a:t>terjamin</a:t>
            </a:r>
            <a:r>
              <a:rPr lang="en-US" sz="2200" dirty="0" smtClean="0">
                <a:ln>
                  <a:solidFill>
                    <a:srgbClr val="FFFF00"/>
                  </a:solidFill>
                </a:ln>
                <a:solidFill>
                  <a:srgbClr val="FFFF00"/>
                </a:solidFill>
                <a:effectLst>
                  <a:glow rad="101600">
                    <a:schemeClr val="bg1">
                      <a:alpha val="60000"/>
                    </a:schemeClr>
                  </a:glow>
                </a:effectLst>
              </a:rPr>
              <a:t>. </a:t>
            </a:r>
            <a:endParaRPr lang="en-US" sz="2200" dirty="0" smtClean="0">
              <a:ln>
                <a:solidFill>
                  <a:srgbClr val="FFFF00"/>
                </a:solidFill>
              </a:ln>
              <a:solidFill>
                <a:srgbClr val="FFFF00"/>
              </a:solidFill>
              <a:effectLst>
                <a:glow rad="101600">
                  <a:schemeClr val="bg1">
                    <a:alpha val="60000"/>
                  </a:schemeClr>
                </a:glow>
              </a:effectLst>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l="-11000" r="-11000"/>
          </a:stretch>
        </a:blipFill>
        <a:effectLst/>
      </p:bgPr>
    </p:bg>
    <p:spTree>
      <p:nvGrpSpPr>
        <p:cNvPr id="1" name=""/>
        <p:cNvGrpSpPr/>
        <p:nvPr/>
      </p:nvGrpSpPr>
      <p:grpSpPr>
        <a:xfrm>
          <a:off x="0" y="0"/>
          <a:ext cx="0" cy="0"/>
          <a:chOff x="0" y="0"/>
          <a:chExt cx="0" cy="0"/>
        </a:xfrm>
      </p:grpSpPr>
      <p:grpSp>
        <p:nvGrpSpPr>
          <p:cNvPr id="2" name="Group 4"/>
          <p:cNvGrpSpPr/>
          <p:nvPr/>
        </p:nvGrpSpPr>
        <p:grpSpPr>
          <a:xfrm>
            <a:off x="-32" y="-24"/>
            <a:ext cx="9144000" cy="1000108"/>
            <a:chOff x="0" y="0"/>
            <a:chExt cx="9144000" cy="1000108"/>
          </a:xfrm>
        </p:grpSpPr>
        <p:pic>
          <p:nvPicPr>
            <p:cNvPr id="6" name="Picture 5" descr="12.jpg"/>
            <p:cNvPicPr>
              <a:picLocks noChangeAspect="1"/>
            </p:cNvPicPr>
            <p:nvPr/>
          </p:nvPicPr>
          <p:blipFill>
            <a:blip r:embed="rId3" cstate="print"/>
            <a:stretch>
              <a:fillRect/>
            </a:stretch>
          </p:blipFill>
          <p:spPr>
            <a:xfrm>
              <a:off x="0" y="0"/>
              <a:ext cx="9144000" cy="1000108"/>
            </a:xfrm>
            <a:prstGeom prst="rect">
              <a:avLst/>
            </a:prstGeom>
          </p:spPr>
        </p:pic>
        <p:pic>
          <p:nvPicPr>
            <p:cNvPr id="7" name="Picture 6"/>
            <p:cNvPicPr>
              <a:picLocks noChangeAspect="1"/>
            </p:cNvPicPr>
            <p:nvPr/>
          </p:nvPicPr>
          <p:blipFill>
            <a:blip r:embed="rId4" cstate="print"/>
            <a:srcRect/>
            <a:stretch>
              <a:fillRect/>
            </a:stretch>
          </p:blipFill>
          <p:spPr bwMode="auto">
            <a:xfrm>
              <a:off x="142844" y="142852"/>
              <a:ext cx="756455" cy="796268"/>
            </a:xfrm>
            <a:prstGeom prst="rect">
              <a:avLst/>
            </a:prstGeom>
            <a:noFill/>
            <a:ln w="9525">
              <a:noFill/>
              <a:miter lim="800000"/>
              <a:headEnd/>
              <a:tailEnd/>
            </a:ln>
          </p:spPr>
        </p:pic>
        <p:pic>
          <p:nvPicPr>
            <p:cNvPr id="8" name="Picture 7" descr="C:\Users\asari\AppData\Local\Temp\Rar$DRa0.764\LOGO JAKIM EDITED.png"/>
            <p:cNvPicPr>
              <a:picLocks noChangeAspect="1" noChangeArrowheads="1"/>
            </p:cNvPicPr>
            <p:nvPr/>
          </p:nvPicPr>
          <p:blipFill>
            <a:blip r:embed="rId5" cstate="print">
              <a:extLst>
                <a:ext uri="{28A0092B-C50C-407E-A947-70E740481C1C}">
                  <a14:useLocalDpi xmlns="" xmlns:a14="http://schemas.microsoft.com/office/drawing/2010/main" val="0"/>
                </a:ext>
              </a:extLst>
            </a:blip>
            <a:srcRect/>
            <a:stretch>
              <a:fillRect/>
            </a:stretch>
          </p:blipFill>
          <p:spPr bwMode="auto">
            <a:xfrm>
              <a:off x="8358214" y="71414"/>
              <a:ext cx="642910" cy="785794"/>
            </a:xfrm>
            <a:prstGeom prst="rect">
              <a:avLst/>
            </a:prstGeom>
            <a:noFill/>
            <a:effectLst>
              <a:outerShdw blurRad="50800" dist="38100" dir="2700000" algn="tl" rotWithShape="0">
                <a:prstClr val="black">
                  <a:alpha val="40000"/>
                </a:prstClr>
              </a:outerShdw>
            </a:effectLst>
            <a:extLst>
              <a:ext uri="{909E8E84-426E-40DD-AFC4-6F175D3DCCD1}">
                <a14:hiddenFill xmlns="" xmlns:a14="http://schemas.microsoft.com/office/drawing/2010/main">
                  <a:solidFill>
                    <a:srgbClr val="FFFFFF"/>
                  </a:solidFill>
                </a14:hiddenFill>
              </a:ext>
            </a:extLst>
          </p:spPr>
        </p:pic>
        <p:sp>
          <p:nvSpPr>
            <p:cNvPr id="9" name="Rectangle 8"/>
            <p:cNvSpPr/>
            <p:nvPr/>
          </p:nvSpPr>
          <p:spPr>
            <a:xfrm>
              <a:off x="2337066" y="357166"/>
              <a:ext cx="4235198" cy="461665"/>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2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KHUTBAH MULTIMEDIA JAKIM</a:t>
              </a:r>
              <a:endParaRPr lang="en-US" sz="2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grpSp>
      <p:sp>
        <p:nvSpPr>
          <p:cNvPr id="12" name="Slide Number Placeholder 11"/>
          <p:cNvSpPr>
            <a:spLocks noGrp="1"/>
          </p:cNvSpPr>
          <p:nvPr>
            <p:ph type="sldNum" sz="quarter" idx="12"/>
          </p:nvPr>
        </p:nvSpPr>
        <p:spPr>
          <a:xfrm>
            <a:off x="8174736" y="6375608"/>
            <a:ext cx="762000" cy="365760"/>
          </a:xfrm>
        </p:spPr>
        <p:txBody>
          <a:bodyPr>
            <a:scene3d>
              <a:camera prst="orthographicFront"/>
              <a:lightRig rig="soft" dir="tl">
                <a:rot lat="0" lon="0" rev="0"/>
              </a:lightRig>
            </a:scene3d>
            <a:sp3d contourW="25400" prstMaterial="matte">
              <a:bevelT w="25400" h="55880" prst="artDeco"/>
              <a:contourClr>
                <a:schemeClr val="accent2">
                  <a:tint val="20000"/>
                </a:schemeClr>
              </a:contourClr>
            </a:sp3d>
          </a:bodyPr>
          <a:lstStyle/>
          <a:p>
            <a:fld id="{01C7AA28-366A-4997-BBC8-D6BEB1ED3AC1}" type="slidenum">
              <a:rPr lang="en-US" b="1" spc="5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pPr/>
              <a:t>13</a:t>
            </a:fld>
            <a:endParaRPr lang="en-US"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14" name="Rectangle 13"/>
          <p:cNvSpPr/>
          <p:nvPr/>
        </p:nvSpPr>
        <p:spPr>
          <a:xfrm>
            <a:off x="107504" y="980728"/>
            <a:ext cx="8928992" cy="430887"/>
          </a:xfrm>
          <a:prstGeom prst="rect">
            <a:avLst/>
          </a:prstGeom>
        </p:spPr>
        <p:txBody>
          <a:bodyPr wrap="square">
            <a:spAutoFit/>
          </a:bodyPr>
          <a:lstStyle/>
          <a:p>
            <a:pPr algn="ctr"/>
            <a:r>
              <a:rPr lang="en-US" sz="2200" dirty="0" err="1"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Firman</a:t>
            </a:r>
            <a:r>
              <a:rPr lang="en-US" sz="2200"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 Allah S.W.T</a:t>
            </a:r>
            <a:endParaRPr lang="en-US" sz="2200" dirty="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endParaRPr>
          </a:p>
        </p:txBody>
      </p:sp>
      <p:sp>
        <p:nvSpPr>
          <p:cNvPr id="16" name="Rectangle 15"/>
          <p:cNvSpPr/>
          <p:nvPr/>
        </p:nvSpPr>
        <p:spPr>
          <a:xfrm>
            <a:off x="6614577" y="6372036"/>
            <a:ext cx="2163156" cy="369332"/>
          </a:xfrm>
          <a:prstGeom prst="rect">
            <a:avLst/>
          </a:prstGeom>
        </p:spPr>
        <p:txBody>
          <a:bodyPr wrap="none">
            <a:spAutoFit/>
          </a:bodyPr>
          <a:lstStyle/>
          <a:p>
            <a:pPr lvl="0" algn="ctr"/>
            <a:r>
              <a:rPr lang="ms-MY"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a:t>
            </a:r>
            <a:r>
              <a:rPr lang="en-US" dirty="0" err="1"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Surah</a:t>
            </a:r>
            <a:r>
              <a:rPr lang="en-US"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 </a:t>
            </a:r>
            <a:r>
              <a:rPr lang="en-US"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an-</a:t>
            </a:r>
            <a:r>
              <a:rPr lang="en-US" dirty="0" err="1"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Nisa</a:t>
            </a:r>
            <a:r>
              <a:rPr lang="en-US"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 </a:t>
            </a:r>
            <a:r>
              <a:rPr lang="en-US"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 </a:t>
            </a:r>
            <a:r>
              <a:rPr lang="en-US"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19</a:t>
            </a:r>
            <a:r>
              <a:rPr lang="ms-MY"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a:t>
            </a:r>
            <a:endParaRPr lang="en-US" dirty="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endParaRPr>
          </a:p>
        </p:txBody>
      </p:sp>
      <p:sp>
        <p:nvSpPr>
          <p:cNvPr id="13" name="Rectangle 12"/>
          <p:cNvSpPr/>
          <p:nvPr/>
        </p:nvSpPr>
        <p:spPr>
          <a:xfrm>
            <a:off x="0" y="1484784"/>
            <a:ext cx="9144000" cy="2308324"/>
          </a:xfrm>
          <a:prstGeom prst="rect">
            <a:avLst/>
          </a:prstGeom>
        </p:spPr>
        <p:txBody>
          <a:bodyPr wrap="square">
            <a:spAutoFit/>
          </a:bodyPr>
          <a:lstStyle/>
          <a:p>
            <a:pPr algn="ctr" rtl="1"/>
            <a:r>
              <a:rPr lang="ar-SA" sz="3600"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latin typeface="QCF_P080" pitchFamily="2" charset="2"/>
                <a:cs typeface="QCF_P080" pitchFamily="2" charset="2"/>
              </a:rPr>
              <a:t>ﮪ </a:t>
            </a:r>
            <a:r>
              <a:rPr lang="ar-SA" sz="3600" dirty="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latin typeface="QCF_P080" pitchFamily="2" charset="2"/>
                <a:cs typeface="QCF_P080" pitchFamily="2" charset="2"/>
              </a:rPr>
              <a:t>ﮫ ﮬ ﮭ ﮮ ﮯ ﮰ ﮱ ﯓ ﯔ ﯕ ﯖ ﯗ ﯘ ﯙ ﯚ ﯛ ﯜ ﯝ ﯞ ﯟ ﯠ ﯡ ﯢ ﯣ ﯤ ﯥ ﯦ ﯧ ﯨ ﯩ ﯪ ﯫ ﯬ ﯭ ﯮ </a:t>
            </a:r>
            <a:r>
              <a:rPr lang="ar-SA" sz="3600"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latin typeface="QCF_P080" pitchFamily="2" charset="2"/>
                <a:cs typeface="QCF_P080" pitchFamily="2" charset="2"/>
              </a:rPr>
              <a:t>ﯯ</a:t>
            </a:r>
            <a:endParaRPr lang="en-US" sz="3600" dirty="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latin typeface="QCF_P080" pitchFamily="2" charset="2"/>
              <a:cs typeface="QCF_P080" pitchFamily="2" charset="2"/>
            </a:endParaRPr>
          </a:p>
        </p:txBody>
      </p:sp>
      <p:sp>
        <p:nvSpPr>
          <p:cNvPr id="15" name="Rectangle 14"/>
          <p:cNvSpPr/>
          <p:nvPr/>
        </p:nvSpPr>
        <p:spPr>
          <a:xfrm>
            <a:off x="323528" y="3807038"/>
            <a:ext cx="8568952" cy="2862322"/>
          </a:xfrm>
          <a:prstGeom prst="rect">
            <a:avLst/>
          </a:prstGeom>
        </p:spPr>
        <p:txBody>
          <a:bodyPr wrap="square">
            <a:spAutoFit/>
          </a:bodyPr>
          <a:lstStyle/>
          <a:p>
            <a:pPr algn="ctr"/>
            <a:r>
              <a:rPr lang="en-US" dirty="0" err="1">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Maksudnya</a:t>
            </a:r>
            <a:r>
              <a:rPr lang="en-US" dirty="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a:t>
            </a:r>
            <a:r>
              <a:rPr lang="en-US" i="1" dirty="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endParaRPr lang="en-US" i="1"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ndParaRPr>
          </a:p>
          <a:p>
            <a:pPr algn="just"/>
            <a:r>
              <a:rPr lang="en-US"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a:t>
            </a:r>
            <a:r>
              <a:rPr lang="en-US" i="1" dirty="0" err="1">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Wahai</a:t>
            </a:r>
            <a:r>
              <a:rPr lang="en-US" i="1" dirty="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orang-orang yang </a:t>
            </a:r>
            <a:r>
              <a:rPr lang="en-US" i="1" dirty="0" err="1">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beriman</a:t>
            </a:r>
            <a:r>
              <a:rPr lang="en-US" i="1" dirty="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i="1" dirty="0" err="1">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tidak</a:t>
            </a:r>
            <a:r>
              <a:rPr lang="en-US" i="1" dirty="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halal </a:t>
            </a:r>
            <a:r>
              <a:rPr lang="en-US" i="1" dirty="0" err="1">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bagi</a:t>
            </a:r>
            <a:r>
              <a:rPr lang="en-US" i="1" dirty="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i="1" dirty="0" err="1">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kamu</a:t>
            </a:r>
            <a:r>
              <a:rPr lang="en-US" i="1" dirty="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i="1" dirty="0" err="1">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mewarisi</a:t>
            </a:r>
            <a:r>
              <a:rPr lang="en-US" i="1" dirty="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i="1" dirty="0" err="1">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wanita-wanita</a:t>
            </a:r>
            <a:r>
              <a:rPr lang="en-US" i="1" dirty="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i="1" dirty="0" err="1">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dengan</a:t>
            </a:r>
            <a:r>
              <a:rPr lang="en-US" i="1" dirty="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i="1" dirty="0" err="1">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jalan</a:t>
            </a:r>
            <a:r>
              <a:rPr lang="en-US" i="1" dirty="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i="1" dirty="0" err="1">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paksaan</a:t>
            </a:r>
            <a:r>
              <a:rPr lang="en-US" i="1" dirty="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i="1" dirty="0" err="1">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dan</a:t>
            </a:r>
            <a:r>
              <a:rPr lang="en-US" i="1" dirty="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i="1" dirty="0" err="1">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janganlah</a:t>
            </a:r>
            <a:r>
              <a:rPr lang="en-US" i="1" dirty="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i="1" dirty="0" err="1">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kamu</a:t>
            </a:r>
            <a:r>
              <a:rPr lang="en-US" i="1" dirty="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i="1" dirty="0" err="1">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menyakiti</a:t>
            </a:r>
            <a:r>
              <a:rPr lang="en-US" i="1" dirty="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i="1" dirty="0" err="1">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mereka</a:t>
            </a:r>
            <a:r>
              <a:rPr lang="en-US" i="1" dirty="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i="1" dirty="0" err="1">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dengan</a:t>
            </a:r>
            <a:r>
              <a:rPr lang="en-US" i="1" dirty="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i="1" dirty="0" err="1">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menahan</a:t>
            </a:r>
            <a:r>
              <a:rPr lang="en-US" i="1" dirty="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i="1" dirty="0" err="1">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dan</a:t>
            </a:r>
            <a:r>
              <a:rPr lang="en-US" i="1" dirty="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i="1" dirty="0" err="1">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menyusahkan</a:t>
            </a:r>
            <a:r>
              <a:rPr lang="en-US" i="1" dirty="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i="1" dirty="0" err="1">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mereka</a:t>
            </a:r>
            <a:r>
              <a:rPr lang="en-US" i="1" dirty="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i="1" dirty="0" err="1">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kerana</a:t>
            </a:r>
            <a:r>
              <a:rPr lang="en-US" i="1" dirty="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i="1" dirty="0" err="1">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kamu</a:t>
            </a:r>
            <a:r>
              <a:rPr lang="en-US" i="1" dirty="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i="1" dirty="0" err="1">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hendak</a:t>
            </a:r>
            <a:r>
              <a:rPr lang="en-US" i="1" dirty="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i="1" dirty="0" err="1">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mengambil</a:t>
            </a:r>
            <a:r>
              <a:rPr lang="en-US" i="1" dirty="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i="1" dirty="0" err="1">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kembali</a:t>
            </a:r>
            <a:r>
              <a:rPr lang="en-US" i="1" dirty="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i="1" dirty="0" err="1">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sebahagian</a:t>
            </a:r>
            <a:r>
              <a:rPr lang="en-US" i="1" dirty="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i="1" dirty="0" err="1">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dari</a:t>
            </a:r>
            <a:r>
              <a:rPr lang="en-US" i="1" dirty="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i="1" dirty="0" err="1">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apa</a:t>
            </a:r>
            <a:r>
              <a:rPr lang="en-US" i="1" dirty="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yang </a:t>
            </a:r>
            <a:r>
              <a:rPr lang="en-US" i="1" dirty="0" err="1">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telah</a:t>
            </a:r>
            <a:r>
              <a:rPr lang="en-US" i="1" dirty="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i="1" dirty="0" err="1">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kamu</a:t>
            </a:r>
            <a:r>
              <a:rPr lang="en-US" i="1" dirty="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i="1" dirty="0" err="1">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berikan</a:t>
            </a:r>
            <a:r>
              <a:rPr lang="en-US" i="1" dirty="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i="1" dirty="0" err="1">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kepadanya</a:t>
            </a:r>
            <a:r>
              <a:rPr lang="en-US" i="1" dirty="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i="1" dirty="0" err="1">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kecuali</a:t>
            </a:r>
            <a:r>
              <a:rPr lang="en-US" i="1" dirty="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i="1" dirty="0" err="1">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apabila</a:t>
            </a:r>
            <a:r>
              <a:rPr lang="en-US" i="1" dirty="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i="1" dirty="0" err="1">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mereka</a:t>
            </a:r>
            <a:r>
              <a:rPr lang="en-US" i="1" dirty="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i="1" dirty="0" err="1">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melakukan</a:t>
            </a:r>
            <a:r>
              <a:rPr lang="en-US" i="1" dirty="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i="1" dirty="0" err="1">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pekerjaan</a:t>
            </a:r>
            <a:r>
              <a:rPr lang="en-US" i="1" dirty="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i="1" dirty="0" err="1">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keji</a:t>
            </a:r>
            <a:r>
              <a:rPr lang="en-US" i="1" dirty="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yang </a:t>
            </a:r>
            <a:r>
              <a:rPr lang="en-US" i="1" dirty="0" err="1">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nyata</a:t>
            </a:r>
            <a:r>
              <a:rPr lang="en-US" i="1" dirty="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Dan </a:t>
            </a:r>
            <a:r>
              <a:rPr lang="en-US" i="1" dirty="0" err="1">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bergaullah</a:t>
            </a:r>
            <a:r>
              <a:rPr lang="en-US" i="1" dirty="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i="1" dirty="0" err="1">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kamu</a:t>
            </a:r>
            <a:r>
              <a:rPr lang="en-US" i="1" dirty="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i="1" dirty="0" err="1">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dengan</a:t>
            </a:r>
            <a:r>
              <a:rPr lang="en-US" i="1" dirty="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i="1" dirty="0" err="1">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mereka</a:t>
            </a:r>
            <a:r>
              <a:rPr lang="en-US" i="1" dirty="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i="1" dirty="0" err="1">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isteri-isteri</a:t>
            </a:r>
            <a:r>
              <a:rPr lang="en-US" i="1" dirty="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i="1" dirty="0" err="1">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kamu</a:t>
            </a:r>
            <a:r>
              <a:rPr lang="en-US" i="1" dirty="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i="1" dirty="0" err="1">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itu</a:t>
            </a:r>
            <a:r>
              <a:rPr lang="en-US" i="1" dirty="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i="1" dirty="0" err="1">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dengan</a:t>
            </a:r>
            <a:r>
              <a:rPr lang="en-US" i="1" dirty="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i="1" dirty="0" err="1">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cara</a:t>
            </a:r>
            <a:r>
              <a:rPr lang="en-US" i="1" dirty="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yang </a:t>
            </a:r>
            <a:r>
              <a:rPr lang="en-US" i="1" dirty="0" err="1">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baik</a:t>
            </a:r>
            <a:r>
              <a:rPr lang="en-US" i="1" dirty="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i="1" dirty="0" err="1">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Kemudian</a:t>
            </a:r>
            <a:r>
              <a:rPr lang="en-US" i="1" dirty="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i="1" dirty="0" err="1">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jika</a:t>
            </a:r>
            <a:r>
              <a:rPr lang="en-US" i="1" dirty="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i="1" dirty="0" err="1">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kamu</a:t>
            </a:r>
            <a:r>
              <a:rPr lang="en-US" i="1" dirty="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i="1" dirty="0" err="1">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merasai</a:t>
            </a:r>
            <a:r>
              <a:rPr lang="en-US" i="1" dirty="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i="1" dirty="0" err="1">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benci</a:t>
            </a:r>
            <a:r>
              <a:rPr lang="en-US" i="1" dirty="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i="1" dirty="0" err="1">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kepada</a:t>
            </a:r>
            <a:r>
              <a:rPr lang="en-US" i="1" dirty="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i="1" dirty="0" err="1">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mereka</a:t>
            </a:r>
            <a:r>
              <a:rPr lang="en-US" i="1" dirty="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i="1" dirty="0" err="1">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disebabkan</a:t>
            </a:r>
            <a:r>
              <a:rPr lang="en-US" i="1" dirty="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i="1" dirty="0" err="1">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tingkahlakunya</a:t>
            </a:r>
            <a:r>
              <a:rPr lang="en-US" i="1" dirty="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i="1" dirty="0" err="1">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janganlah</a:t>
            </a:r>
            <a:r>
              <a:rPr lang="en-US" i="1" dirty="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i="1" dirty="0" err="1">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kamu</a:t>
            </a:r>
            <a:r>
              <a:rPr lang="en-US" i="1" dirty="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i="1" dirty="0" err="1">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terburu-buru</a:t>
            </a:r>
            <a:r>
              <a:rPr lang="en-US" i="1" dirty="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i="1" dirty="0" err="1">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menceraikannya</a:t>
            </a:r>
            <a:r>
              <a:rPr lang="en-US" i="1" dirty="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i="1" dirty="0" err="1">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kerana</a:t>
            </a:r>
            <a:r>
              <a:rPr lang="en-US" i="1" dirty="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i="1" dirty="0" err="1">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boleh</a:t>
            </a:r>
            <a:r>
              <a:rPr lang="en-US" i="1" dirty="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i="1" dirty="0" err="1">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jadi</a:t>
            </a:r>
            <a:r>
              <a:rPr lang="en-US" i="1" dirty="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i="1" dirty="0" err="1">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kamu</a:t>
            </a:r>
            <a:r>
              <a:rPr lang="en-US" i="1" dirty="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i="1" dirty="0" err="1">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bencikan</a:t>
            </a:r>
            <a:r>
              <a:rPr lang="en-US" i="1" dirty="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i="1" dirty="0" err="1">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sesuatu</a:t>
            </a:r>
            <a:r>
              <a:rPr lang="en-US" i="1" dirty="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i="1" dirty="0" err="1">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sedang</a:t>
            </a:r>
            <a:r>
              <a:rPr lang="en-US" i="1" dirty="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Allah </a:t>
            </a:r>
            <a:r>
              <a:rPr lang="en-US" i="1" dirty="0" err="1">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hendak</a:t>
            </a:r>
            <a:r>
              <a:rPr lang="en-US" i="1" dirty="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i="1" dirty="0" err="1">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menjadikan</a:t>
            </a:r>
            <a:r>
              <a:rPr lang="en-US" i="1" dirty="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i="1" dirty="0" err="1">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pada</a:t>
            </a:r>
            <a:r>
              <a:rPr lang="en-US" i="1" dirty="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i="1" dirty="0" err="1">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apa</a:t>
            </a:r>
            <a:r>
              <a:rPr lang="en-US" i="1" dirty="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yang </a:t>
            </a:r>
            <a:r>
              <a:rPr lang="en-US" i="1" dirty="0" err="1">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kamu</a:t>
            </a:r>
            <a:r>
              <a:rPr lang="en-US" i="1" dirty="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i="1" dirty="0" err="1">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benci</a:t>
            </a:r>
            <a:r>
              <a:rPr lang="en-US" i="1" dirty="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i="1" dirty="0" err="1">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itu</a:t>
            </a:r>
            <a:r>
              <a:rPr lang="en-US" i="1" dirty="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i="1" dirty="0" err="1">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kebaikan</a:t>
            </a:r>
            <a:r>
              <a:rPr lang="en-US" i="1" dirty="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yang </a:t>
            </a:r>
            <a:r>
              <a:rPr lang="en-US" i="1" dirty="0" err="1">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banyak</a:t>
            </a:r>
            <a:r>
              <a:rPr lang="en-US" i="1" dirty="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i="1" dirty="0" err="1">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untuk</a:t>
            </a:r>
            <a:r>
              <a:rPr lang="en-US" i="1" dirty="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i="1" dirty="0" err="1">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kamu</a:t>
            </a:r>
            <a:r>
              <a:rPr lang="en-US" i="1"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a:t>
            </a:r>
            <a:endParaRPr lang="en-US" dirty="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l="-30000" r="-30000"/>
          </a:stretch>
        </a:blipFill>
        <a:effectLst/>
      </p:bgPr>
    </p:bg>
    <p:spTree>
      <p:nvGrpSpPr>
        <p:cNvPr id="1" name=""/>
        <p:cNvGrpSpPr/>
        <p:nvPr/>
      </p:nvGrpSpPr>
      <p:grpSpPr>
        <a:xfrm>
          <a:off x="0" y="0"/>
          <a:ext cx="0" cy="0"/>
          <a:chOff x="0" y="0"/>
          <a:chExt cx="0" cy="0"/>
        </a:xfrm>
      </p:grpSpPr>
      <p:grpSp>
        <p:nvGrpSpPr>
          <p:cNvPr id="2" name="Group 4"/>
          <p:cNvGrpSpPr/>
          <p:nvPr/>
        </p:nvGrpSpPr>
        <p:grpSpPr>
          <a:xfrm>
            <a:off x="-32" y="-24"/>
            <a:ext cx="9144000" cy="1000108"/>
            <a:chOff x="0" y="0"/>
            <a:chExt cx="9144000" cy="1000108"/>
          </a:xfrm>
        </p:grpSpPr>
        <p:pic>
          <p:nvPicPr>
            <p:cNvPr id="6" name="Picture 5" descr="12.jpg"/>
            <p:cNvPicPr>
              <a:picLocks noChangeAspect="1"/>
            </p:cNvPicPr>
            <p:nvPr/>
          </p:nvPicPr>
          <p:blipFill>
            <a:blip r:embed="rId3" cstate="print"/>
            <a:stretch>
              <a:fillRect/>
            </a:stretch>
          </p:blipFill>
          <p:spPr>
            <a:xfrm>
              <a:off x="0" y="0"/>
              <a:ext cx="9144000" cy="1000108"/>
            </a:xfrm>
            <a:prstGeom prst="rect">
              <a:avLst/>
            </a:prstGeom>
          </p:spPr>
        </p:pic>
        <p:pic>
          <p:nvPicPr>
            <p:cNvPr id="7" name="Picture 6"/>
            <p:cNvPicPr>
              <a:picLocks noChangeAspect="1"/>
            </p:cNvPicPr>
            <p:nvPr/>
          </p:nvPicPr>
          <p:blipFill>
            <a:blip r:embed="rId4" cstate="print"/>
            <a:srcRect/>
            <a:stretch>
              <a:fillRect/>
            </a:stretch>
          </p:blipFill>
          <p:spPr bwMode="auto">
            <a:xfrm>
              <a:off x="142844" y="142852"/>
              <a:ext cx="756455" cy="796268"/>
            </a:xfrm>
            <a:prstGeom prst="rect">
              <a:avLst/>
            </a:prstGeom>
            <a:noFill/>
            <a:ln w="9525">
              <a:noFill/>
              <a:miter lim="800000"/>
              <a:headEnd/>
              <a:tailEnd/>
            </a:ln>
          </p:spPr>
        </p:pic>
        <p:pic>
          <p:nvPicPr>
            <p:cNvPr id="8" name="Picture 7" descr="C:\Users\asari\AppData\Local\Temp\Rar$DRa0.764\LOGO JAKIM EDITED.png"/>
            <p:cNvPicPr>
              <a:picLocks noChangeAspect="1" noChangeArrowheads="1"/>
            </p:cNvPicPr>
            <p:nvPr/>
          </p:nvPicPr>
          <p:blipFill>
            <a:blip r:embed="rId5" cstate="print">
              <a:extLst>
                <a:ext uri="{28A0092B-C50C-407E-A947-70E740481C1C}">
                  <a14:useLocalDpi xmlns="" xmlns:a14="http://schemas.microsoft.com/office/drawing/2010/main" val="0"/>
                </a:ext>
              </a:extLst>
            </a:blip>
            <a:srcRect/>
            <a:stretch>
              <a:fillRect/>
            </a:stretch>
          </p:blipFill>
          <p:spPr bwMode="auto">
            <a:xfrm>
              <a:off x="8358214" y="71414"/>
              <a:ext cx="642910" cy="785794"/>
            </a:xfrm>
            <a:prstGeom prst="rect">
              <a:avLst/>
            </a:prstGeom>
            <a:noFill/>
            <a:effectLst>
              <a:outerShdw blurRad="50800" dist="38100" dir="2700000" algn="tl" rotWithShape="0">
                <a:prstClr val="black">
                  <a:alpha val="40000"/>
                </a:prstClr>
              </a:outerShdw>
            </a:effectLst>
            <a:extLst>
              <a:ext uri="{909E8E84-426E-40DD-AFC4-6F175D3DCCD1}">
                <a14:hiddenFill xmlns="" xmlns:a14="http://schemas.microsoft.com/office/drawing/2010/main">
                  <a:solidFill>
                    <a:srgbClr val="FFFFFF"/>
                  </a:solidFill>
                </a14:hiddenFill>
              </a:ext>
            </a:extLst>
          </p:spPr>
        </p:pic>
        <p:sp>
          <p:nvSpPr>
            <p:cNvPr id="9" name="Rectangle 8"/>
            <p:cNvSpPr/>
            <p:nvPr/>
          </p:nvSpPr>
          <p:spPr>
            <a:xfrm>
              <a:off x="2337066" y="357166"/>
              <a:ext cx="4235198" cy="461665"/>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2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KHUTBAH MULTIMEDIA JAKIM</a:t>
              </a:r>
              <a:endParaRPr lang="en-US" sz="2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grpSp>
      <p:sp>
        <p:nvSpPr>
          <p:cNvPr id="12" name="Slide Number Placeholder 11"/>
          <p:cNvSpPr>
            <a:spLocks noGrp="1"/>
          </p:cNvSpPr>
          <p:nvPr>
            <p:ph type="sldNum" sz="quarter" idx="12"/>
          </p:nvPr>
        </p:nvSpPr>
        <p:spPr>
          <a:xfrm>
            <a:off x="8174736" y="6375608"/>
            <a:ext cx="762000" cy="365760"/>
          </a:xfrm>
        </p:spPr>
        <p:txBody>
          <a:bodyPr>
            <a:scene3d>
              <a:camera prst="orthographicFront"/>
              <a:lightRig rig="soft" dir="tl">
                <a:rot lat="0" lon="0" rev="0"/>
              </a:lightRig>
            </a:scene3d>
            <a:sp3d contourW="25400" prstMaterial="matte">
              <a:bevelT w="25400" h="55880" prst="artDeco"/>
              <a:contourClr>
                <a:schemeClr val="accent2">
                  <a:tint val="20000"/>
                </a:schemeClr>
              </a:contourClr>
            </a:sp3d>
          </a:bodyPr>
          <a:lstStyle/>
          <a:p>
            <a:fld id="{01C7AA28-366A-4997-BBC8-D6BEB1ED3AC1}" type="slidenum">
              <a:rPr lang="en-US" b="1" spc="5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pPr/>
              <a:t>14</a:t>
            </a:fld>
            <a:endParaRPr lang="en-US"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14" name="Rectangle 13"/>
          <p:cNvSpPr/>
          <p:nvPr/>
        </p:nvSpPr>
        <p:spPr>
          <a:xfrm>
            <a:off x="107504" y="980728"/>
            <a:ext cx="8928992" cy="430887"/>
          </a:xfrm>
          <a:prstGeom prst="rect">
            <a:avLst/>
          </a:prstGeom>
        </p:spPr>
        <p:txBody>
          <a:bodyPr wrap="square">
            <a:spAutoFit/>
          </a:bodyPr>
          <a:lstStyle/>
          <a:p>
            <a:pPr algn="ctr"/>
            <a:r>
              <a:rPr lang="en-US" sz="2200" dirty="0" err="1"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Sabda</a:t>
            </a:r>
            <a:r>
              <a:rPr lang="en-US" sz="2200"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Rasulullah</a:t>
            </a:r>
            <a:r>
              <a:rPr lang="en-US" sz="2200"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 SAW:</a:t>
            </a:r>
            <a:endParaRPr lang="en-US" sz="2200" dirty="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endParaRPr>
          </a:p>
        </p:txBody>
      </p:sp>
      <p:sp>
        <p:nvSpPr>
          <p:cNvPr id="16" name="Rectangle 15"/>
          <p:cNvSpPr/>
          <p:nvPr/>
        </p:nvSpPr>
        <p:spPr>
          <a:xfrm>
            <a:off x="6192831" y="5805264"/>
            <a:ext cx="2771657" cy="369332"/>
          </a:xfrm>
          <a:prstGeom prst="rect">
            <a:avLst/>
          </a:prstGeom>
        </p:spPr>
        <p:txBody>
          <a:bodyPr wrap="none">
            <a:spAutoFit/>
          </a:bodyPr>
          <a:lstStyle/>
          <a:p>
            <a:pPr lvl="0" algn="ctr"/>
            <a:r>
              <a:rPr lang="ms-MY"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a:t>
            </a:r>
            <a:r>
              <a:rPr lang="en-US"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HR </a:t>
            </a:r>
            <a:r>
              <a:rPr lang="en-US" dirty="0" err="1"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Bukhari</a:t>
            </a:r>
            <a:r>
              <a:rPr lang="en-US"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 </a:t>
            </a:r>
            <a:r>
              <a:rPr lang="en-US" dirty="0" err="1"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dan</a:t>
            </a:r>
            <a:r>
              <a:rPr lang="en-US"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 Muslim</a:t>
            </a:r>
            <a:r>
              <a:rPr lang="ms-MY"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a:t>
            </a:r>
            <a:endParaRPr lang="en-US" dirty="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endParaRPr>
          </a:p>
        </p:txBody>
      </p:sp>
      <p:sp>
        <p:nvSpPr>
          <p:cNvPr id="15" name="Rectangle 14"/>
          <p:cNvSpPr/>
          <p:nvPr/>
        </p:nvSpPr>
        <p:spPr>
          <a:xfrm>
            <a:off x="323528" y="3989963"/>
            <a:ext cx="8568952" cy="2031325"/>
          </a:xfrm>
          <a:prstGeom prst="rect">
            <a:avLst/>
          </a:prstGeom>
        </p:spPr>
        <p:txBody>
          <a:bodyPr wrap="square">
            <a:spAutoFit/>
          </a:bodyPr>
          <a:lstStyle/>
          <a:p>
            <a:pPr algn="ctr"/>
            <a:r>
              <a:rPr lang="en-US"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Mafhumnya</a:t>
            </a:r>
            <a:r>
              <a:rPr lang="en-US"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p>
          <a:p>
            <a:pPr algn="just"/>
            <a:r>
              <a:rPr lang="en-US" i="1"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a:t>
            </a:r>
            <a:r>
              <a:rPr lang="en-US" i="1"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Daripada</a:t>
            </a:r>
            <a:r>
              <a:rPr lang="en-US" i="1"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i="1"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Abi</a:t>
            </a:r>
            <a:r>
              <a:rPr lang="en-US" i="1"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i="1"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Hurairah</a:t>
            </a:r>
            <a:r>
              <a:rPr lang="en-US" i="1"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RA </a:t>
            </a:r>
            <a:r>
              <a:rPr lang="en-US" i="1"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bahawa</a:t>
            </a:r>
            <a:r>
              <a:rPr lang="en-US" i="1"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i="1"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Nabi</a:t>
            </a:r>
            <a:r>
              <a:rPr lang="en-US" i="1"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SAW </a:t>
            </a:r>
            <a:r>
              <a:rPr lang="en-US" i="1"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bersabda</a:t>
            </a:r>
            <a:r>
              <a:rPr lang="en-US" i="1"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i="1"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Sesiap</a:t>
            </a:r>
            <a:r>
              <a:rPr lang="en-US" i="1"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yang </a:t>
            </a:r>
            <a:r>
              <a:rPr lang="en-US" i="1"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beriman</a:t>
            </a:r>
            <a:r>
              <a:rPr lang="en-US" i="1"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i="1"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kepada</a:t>
            </a:r>
            <a:r>
              <a:rPr lang="en-US" i="1"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Allah SWT </a:t>
            </a:r>
            <a:r>
              <a:rPr lang="en-US" i="1"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dan</a:t>
            </a:r>
            <a:r>
              <a:rPr lang="en-US" i="1"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i="1"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Hari</a:t>
            </a:r>
            <a:r>
              <a:rPr lang="en-US" i="1"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i="1"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Akhirat</a:t>
            </a:r>
            <a:r>
              <a:rPr lang="en-US" i="1"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i="1"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maka</a:t>
            </a:r>
            <a:r>
              <a:rPr lang="en-US" i="1"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i="1"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janganlah</a:t>
            </a:r>
            <a:r>
              <a:rPr lang="en-US" i="1"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i="1"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sakiti</a:t>
            </a:r>
            <a:r>
              <a:rPr lang="en-US" i="1"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i="1"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jirannya</a:t>
            </a:r>
            <a:r>
              <a:rPr lang="en-US" i="1"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i="1"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Daku</a:t>
            </a:r>
            <a:r>
              <a:rPr lang="en-US" i="1"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i="1"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berpesan</a:t>
            </a:r>
            <a:r>
              <a:rPr lang="en-US" i="1"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i="1"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kepada</a:t>
            </a:r>
            <a:r>
              <a:rPr lang="en-US" i="1"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i="1"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kamu</a:t>
            </a:r>
            <a:r>
              <a:rPr lang="en-US" i="1"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i="1"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untuk</a:t>
            </a:r>
            <a:r>
              <a:rPr lang="en-US" i="1"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i="1"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berbuat</a:t>
            </a:r>
            <a:r>
              <a:rPr lang="en-US" i="1"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i="1"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baik</a:t>
            </a:r>
            <a:r>
              <a:rPr lang="en-US" i="1"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i="1"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kepada</a:t>
            </a:r>
            <a:r>
              <a:rPr lang="en-US" i="1"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i="1"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wanita</a:t>
            </a:r>
            <a:r>
              <a:rPr lang="en-US" i="1"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i="1"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kerana</a:t>
            </a:r>
            <a:r>
              <a:rPr lang="en-US" i="1"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i="1"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mereka</a:t>
            </a:r>
            <a:r>
              <a:rPr lang="en-US" i="1"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i="1"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dicipta</a:t>
            </a:r>
            <a:r>
              <a:rPr lang="en-US" i="1"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i="1"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daripada</a:t>
            </a:r>
            <a:r>
              <a:rPr lang="en-US" i="1"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i="1"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tulang</a:t>
            </a:r>
            <a:r>
              <a:rPr lang="en-US" i="1"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i="1"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rusuk</a:t>
            </a:r>
            <a:r>
              <a:rPr lang="en-US" i="1"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i="1"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lelaki</a:t>
            </a:r>
            <a:r>
              <a:rPr lang="en-US" i="1"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yang </a:t>
            </a:r>
            <a:r>
              <a:rPr lang="en-US" i="1"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bengkok</a:t>
            </a:r>
            <a:r>
              <a:rPr lang="en-US" i="1"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i="1"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Jika</a:t>
            </a:r>
            <a:r>
              <a:rPr lang="en-US" i="1"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i="1"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diluruskan</a:t>
            </a:r>
            <a:r>
              <a:rPr lang="en-US" i="1"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i="1"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akan</a:t>
            </a:r>
            <a:r>
              <a:rPr lang="en-US" i="1"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i="1"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patahlah</a:t>
            </a:r>
            <a:r>
              <a:rPr lang="en-US" i="1"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i="1"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ia</a:t>
            </a:r>
            <a:r>
              <a:rPr lang="en-US" i="1"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i="1"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dan</a:t>
            </a:r>
            <a:r>
              <a:rPr lang="en-US" i="1"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i="1"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jika</a:t>
            </a:r>
            <a:r>
              <a:rPr lang="en-US" i="1"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i="1"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dibiarkan</a:t>
            </a:r>
            <a:r>
              <a:rPr lang="en-US" i="1"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i="1"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akan</a:t>
            </a:r>
            <a:r>
              <a:rPr lang="en-US" i="1"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i="1"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terus</a:t>
            </a:r>
            <a:r>
              <a:rPr lang="en-US" i="1"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i="1"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bengkok</a:t>
            </a:r>
            <a:r>
              <a:rPr lang="en-US" i="1"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i="1"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Daku</a:t>
            </a:r>
            <a:r>
              <a:rPr lang="en-US" i="1"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i="1"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berpesan</a:t>
            </a:r>
            <a:r>
              <a:rPr lang="en-US" i="1"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i="1"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kepada</a:t>
            </a:r>
            <a:r>
              <a:rPr lang="en-US" i="1"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i="1"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kamu</a:t>
            </a:r>
            <a:r>
              <a:rPr lang="en-US" i="1"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i="1"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untuk</a:t>
            </a:r>
            <a:r>
              <a:rPr lang="en-US" i="1"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i="1"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berbuat</a:t>
            </a:r>
            <a:r>
              <a:rPr lang="en-US" i="1"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i="1"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baik</a:t>
            </a:r>
            <a:r>
              <a:rPr lang="en-US" i="1"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i="1"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kepada</a:t>
            </a:r>
            <a:r>
              <a:rPr lang="en-US" i="1"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i="1"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wanita</a:t>
            </a:r>
            <a:r>
              <a:rPr lang="en-US" i="1"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a:t>
            </a:r>
            <a:r>
              <a:rPr lang="en-US"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p>
          <a:p>
            <a:pPr algn="just"/>
            <a:r>
              <a:rPr lang="en-US"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(HR </a:t>
            </a:r>
            <a:r>
              <a:rPr lang="en-US"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Bukhari</a:t>
            </a:r>
            <a:r>
              <a:rPr lang="en-US"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dan</a:t>
            </a:r>
            <a:r>
              <a:rPr lang="en-US"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Muslim)</a:t>
            </a:r>
            <a:endParaRPr lang="en-US" dirty="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ndParaRPr>
          </a:p>
        </p:txBody>
      </p:sp>
      <p:sp>
        <p:nvSpPr>
          <p:cNvPr id="17" name="Rectangle 16"/>
          <p:cNvSpPr/>
          <p:nvPr/>
        </p:nvSpPr>
        <p:spPr>
          <a:xfrm>
            <a:off x="266700" y="1628800"/>
            <a:ext cx="8610600" cy="2308324"/>
          </a:xfrm>
          <a:prstGeom prst="rect">
            <a:avLst/>
          </a:prstGeom>
        </p:spPr>
        <p:txBody>
          <a:bodyPr wrap="square">
            <a:spAutoFit/>
          </a:bodyPr>
          <a:lstStyle/>
          <a:p>
            <a:pPr algn="ctr" rtl="1"/>
            <a:r>
              <a:rPr lang="ar-SA" sz="3600"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cs typeface="Traditional Arabic" pitchFamily="2" charset="-78"/>
              </a:rPr>
              <a:t>عَنْ </a:t>
            </a:r>
            <a:r>
              <a:rPr lang="ar-SA" sz="3600" dirty="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cs typeface="Traditional Arabic" pitchFamily="2" charset="-78"/>
              </a:rPr>
              <a:t>أَبِي هُرَيْرَةَ عَنِ النَّبِيِّ صَلَّى اللَّه عَلَيْهِ وَسَلَّمَ قَالَ: مَنْ كَانَ يُؤْمِنُ بِاللَّهِ وَالْيَوْمِ الآخِرِ فَلاَ يُؤْذِي جَارَهُ، وَاسْتَوْصُوا بِالنِّسَاءِ خَيْرًا، فَإِنَّهُنَّ خُلِقْنَ مِنْ ضِلَعٍ، وَإِنَّ أَعْوَجَ شَيْءٍ فِي الضِّلَعِ أَعْلاَهُ، فَإِنْ ذَهَبْتَ تُقِيمُهُ كَسَرْتَهُ، وَإِنْ تَرَكْتَهُ لَمْ يَزَلْ أَعْوَجَ، فَاسْتَوْصُوا بِالنِّسَاءِ </a:t>
            </a:r>
            <a:r>
              <a:rPr lang="ar-SA" sz="3600"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cs typeface="Traditional Arabic" pitchFamily="2" charset="-78"/>
              </a:rPr>
              <a:t>خَيْرًا</a:t>
            </a:r>
            <a:endParaRPr lang="en-US" sz="3600" dirty="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l="-41000" r="-41000"/>
          </a:stretch>
        </a:blipFill>
        <a:effectLst/>
      </p:bgPr>
    </p:bg>
    <p:spTree>
      <p:nvGrpSpPr>
        <p:cNvPr id="1" name=""/>
        <p:cNvGrpSpPr/>
        <p:nvPr/>
      </p:nvGrpSpPr>
      <p:grpSpPr>
        <a:xfrm>
          <a:off x="0" y="0"/>
          <a:ext cx="0" cy="0"/>
          <a:chOff x="0" y="0"/>
          <a:chExt cx="0" cy="0"/>
        </a:xfrm>
      </p:grpSpPr>
      <p:grpSp>
        <p:nvGrpSpPr>
          <p:cNvPr id="2" name="Group 4"/>
          <p:cNvGrpSpPr/>
          <p:nvPr/>
        </p:nvGrpSpPr>
        <p:grpSpPr>
          <a:xfrm>
            <a:off x="-32" y="-24"/>
            <a:ext cx="9144000" cy="1000108"/>
            <a:chOff x="0" y="0"/>
            <a:chExt cx="9144000" cy="1000108"/>
          </a:xfrm>
        </p:grpSpPr>
        <p:pic>
          <p:nvPicPr>
            <p:cNvPr id="6" name="Picture 5" descr="12.jpg"/>
            <p:cNvPicPr>
              <a:picLocks noChangeAspect="1"/>
            </p:cNvPicPr>
            <p:nvPr/>
          </p:nvPicPr>
          <p:blipFill>
            <a:blip r:embed="rId3" cstate="print"/>
            <a:stretch>
              <a:fillRect/>
            </a:stretch>
          </p:blipFill>
          <p:spPr>
            <a:xfrm>
              <a:off x="0" y="0"/>
              <a:ext cx="9144000" cy="1000108"/>
            </a:xfrm>
            <a:prstGeom prst="rect">
              <a:avLst/>
            </a:prstGeom>
          </p:spPr>
        </p:pic>
        <p:pic>
          <p:nvPicPr>
            <p:cNvPr id="7" name="Picture 6"/>
            <p:cNvPicPr>
              <a:picLocks noChangeAspect="1"/>
            </p:cNvPicPr>
            <p:nvPr/>
          </p:nvPicPr>
          <p:blipFill>
            <a:blip r:embed="rId4" cstate="print"/>
            <a:srcRect/>
            <a:stretch>
              <a:fillRect/>
            </a:stretch>
          </p:blipFill>
          <p:spPr bwMode="auto">
            <a:xfrm>
              <a:off x="142844" y="142852"/>
              <a:ext cx="756455" cy="796268"/>
            </a:xfrm>
            <a:prstGeom prst="rect">
              <a:avLst/>
            </a:prstGeom>
            <a:noFill/>
            <a:ln w="9525">
              <a:noFill/>
              <a:miter lim="800000"/>
              <a:headEnd/>
              <a:tailEnd/>
            </a:ln>
          </p:spPr>
        </p:pic>
        <p:pic>
          <p:nvPicPr>
            <p:cNvPr id="8" name="Picture 7" descr="C:\Users\asari\AppData\Local\Temp\Rar$DRa0.764\LOGO JAKIM EDITED.png"/>
            <p:cNvPicPr>
              <a:picLocks noChangeAspect="1" noChangeArrowheads="1"/>
            </p:cNvPicPr>
            <p:nvPr/>
          </p:nvPicPr>
          <p:blipFill>
            <a:blip r:embed="rId5" cstate="print">
              <a:extLst>
                <a:ext uri="{28A0092B-C50C-407E-A947-70E740481C1C}">
                  <a14:useLocalDpi xmlns="" xmlns:a14="http://schemas.microsoft.com/office/drawing/2010/main" val="0"/>
                </a:ext>
              </a:extLst>
            </a:blip>
            <a:srcRect/>
            <a:stretch>
              <a:fillRect/>
            </a:stretch>
          </p:blipFill>
          <p:spPr bwMode="auto">
            <a:xfrm>
              <a:off x="8358214" y="71414"/>
              <a:ext cx="642910" cy="785794"/>
            </a:xfrm>
            <a:prstGeom prst="rect">
              <a:avLst/>
            </a:prstGeom>
            <a:noFill/>
            <a:effectLst>
              <a:outerShdw blurRad="50800" dist="38100" dir="2700000" algn="tl" rotWithShape="0">
                <a:prstClr val="black">
                  <a:alpha val="40000"/>
                </a:prstClr>
              </a:outerShdw>
            </a:effectLst>
            <a:extLst>
              <a:ext uri="{909E8E84-426E-40DD-AFC4-6F175D3DCCD1}">
                <a14:hiddenFill xmlns="" xmlns:a14="http://schemas.microsoft.com/office/drawing/2010/main">
                  <a:solidFill>
                    <a:srgbClr val="FFFFFF"/>
                  </a:solidFill>
                </a14:hiddenFill>
              </a:ext>
            </a:extLst>
          </p:spPr>
        </p:pic>
        <p:sp>
          <p:nvSpPr>
            <p:cNvPr id="9" name="Rectangle 8"/>
            <p:cNvSpPr/>
            <p:nvPr/>
          </p:nvSpPr>
          <p:spPr>
            <a:xfrm>
              <a:off x="2337066" y="357166"/>
              <a:ext cx="4235198" cy="461665"/>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2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KHUTBAH MULTIMEDIA JAKIM</a:t>
              </a:r>
              <a:endParaRPr lang="en-US" sz="2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grpSp>
      <p:sp>
        <p:nvSpPr>
          <p:cNvPr id="12" name="Slide Number Placeholder 11"/>
          <p:cNvSpPr>
            <a:spLocks noGrp="1"/>
          </p:cNvSpPr>
          <p:nvPr>
            <p:ph type="sldNum" sz="quarter" idx="12"/>
          </p:nvPr>
        </p:nvSpPr>
        <p:spPr>
          <a:xfrm>
            <a:off x="8174736" y="6375608"/>
            <a:ext cx="762000" cy="365760"/>
          </a:xfrm>
        </p:spPr>
        <p:txBody>
          <a:bodyPr>
            <a:scene3d>
              <a:camera prst="orthographicFront"/>
              <a:lightRig rig="soft" dir="tl">
                <a:rot lat="0" lon="0" rev="0"/>
              </a:lightRig>
            </a:scene3d>
            <a:sp3d contourW="25400" prstMaterial="matte">
              <a:bevelT w="25400" h="55880" prst="artDeco"/>
              <a:contourClr>
                <a:schemeClr val="accent2">
                  <a:tint val="20000"/>
                </a:schemeClr>
              </a:contourClr>
            </a:sp3d>
          </a:bodyPr>
          <a:lstStyle/>
          <a:p>
            <a:fld id="{01C7AA28-366A-4997-BBC8-D6BEB1ED3AC1}" type="slidenum">
              <a:rPr lang="en-US" b="1" spc="5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pPr/>
              <a:t>15</a:t>
            </a:fld>
            <a:endParaRPr lang="en-US"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13" name="Rectangle 12"/>
          <p:cNvSpPr/>
          <p:nvPr/>
        </p:nvSpPr>
        <p:spPr>
          <a:xfrm>
            <a:off x="2118360" y="1911096"/>
            <a:ext cx="4907280" cy="3035808"/>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11" name="Rectangle 10"/>
          <p:cNvSpPr/>
          <p:nvPr/>
        </p:nvSpPr>
        <p:spPr>
          <a:xfrm>
            <a:off x="251520" y="1124744"/>
            <a:ext cx="8712968" cy="5509200"/>
          </a:xfrm>
          <a:prstGeom prst="rect">
            <a:avLst/>
          </a:prstGeom>
          <a:solidFill>
            <a:schemeClr val="tx1">
              <a:alpha val="55000"/>
            </a:schemeClr>
          </a:solidFill>
          <a:ln>
            <a:solidFill>
              <a:srgbClr val="FF0000"/>
            </a:solidFill>
          </a:ln>
        </p:spPr>
        <p:txBody>
          <a:bodyPr wrap="square">
            <a:spAutoFit/>
          </a:bodyPr>
          <a:lstStyle/>
          <a:p>
            <a:pPr marL="361950" lvl="0" indent="-361950" algn="just">
              <a:buFont typeface="Arial" pitchFamily="34" charset="0"/>
              <a:buChar char="•"/>
            </a:pPr>
            <a:r>
              <a:rPr lang="en-US" sz="2200"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Al-Quran </a:t>
            </a:r>
            <a:r>
              <a:rPr lang="en-US" sz="2200" dirty="0" err="1"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telah</a:t>
            </a:r>
            <a:r>
              <a:rPr lang="en-US" sz="2200"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memperincikan</a:t>
            </a:r>
            <a:r>
              <a:rPr lang="en-US" sz="2200"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di</a:t>
            </a:r>
            <a:r>
              <a:rPr lang="en-US" sz="2200"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beberapa</a:t>
            </a:r>
            <a:r>
              <a:rPr lang="en-US" sz="2200"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tempat</a:t>
            </a:r>
            <a:r>
              <a:rPr lang="en-US" sz="2200"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mengenai</a:t>
            </a:r>
            <a:r>
              <a:rPr lang="en-US" sz="2200"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kelebihan</a:t>
            </a:r>
            <a:r>
              <a:rPr lang="en-US" sz="2200"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manusia</a:t>
            </a:r>
            <a:r>
              <a:rPr lang="en-US" sz="2200"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sama</a:t>
            </a:r>
            <a:r>
              <a:rPr lang="en-US" sz="2200"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ada</a:t>
            </a:r>
            <a:r>
              <a:rPr lang="en-US" sz="2200"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lelaki</a:t>
            </a:r>
            <a:r>
              <a:rPr lang="en-US" sz="2200"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mahu</a:t>
            </a:r>
            <a:r>
              <a:rPr lang="en-US" sz="2200"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 pun </a:t>
            </a:r>
            <a:r>
              <a:rPr lang="en-US" sz="2200" dirty="0" err="1"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wanita</a:t>
            </a:r>
            <a:r>
              <a:rPr lang="en-US" sz="2200"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di</a:t>
            </a:r>
            <a:r>
              <a:rPr lang="en-US" sz="2200"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sisi</a:t>
            </a:r>
            <a:r>
              <a:rPr lang="en-US" sz="2200"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syarak</a:t>
            </a:r>
            <a:r>
              <a:rPr lang="en-US" sz="2200"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a:t>
            </a:r>
          </a:p>
          <a:p>
            <a:pPr marL="361950" indent="-361950" algn="just">
              <a:buClr>
                <a:srgbClr val="FFFF00"/>
              </a:buClr>
              <a:buFont typeface="Arial" pitchFamily="34" charset="0"/>
              <a:buChar char="•"/>
            </a:pPr>
            <a:endParaRPr lang="en-US" sz="2200"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endParaRPr>
          </a:p>
          <a:p>
            <a:pPr marL="361950" indent="-361950" algn="just">
              <a:buFont typeface="Arial" pitchFamily="34" charset="0"/>
              <a:buChar char="•"/>
            </a:pPr>
            <a:r>
              <a:rPr lang="en-US" sz="2200" dirty="0" err="1"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Sebaliknya</a:t>
            </a:r>
            <a:r>
              <a:rPr lang="en-US" sz="2200"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wanita</a:t>
            </a:r>
            <a:r>
              <a:rPr lang="en-US" sz="2200"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bukanlah</a:t>
            </a:r>
            <a:r>
              <a:rPr lang="en-US" sz="2200"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diciptakan</a:t>
            </a:r>
            <a:r>
              <a:rPr lang="en-US" sz="2200"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untuk</a:t>
            </a:r>
            <a:r>
              <a:rPr lang="en-US" sz="2200"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diperhambakan</a:t>
            </a:r>
            <a:r>
              <a:rPr lang="en-US" sz="2200"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seperti</a:t>
            </a:r>
            <a:r>
              <a:rPr lang="en-US" sz="2200"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binatang</a:t>
            </a:r>
            <a:r>
              <a:rPr lang="en-US" sz="2200"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Mereka</a:t>
            </a:r>
            <a:r>
              <a:rPr lang="en-US" sz="2200"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merupakan</a:t>
            </a:r>
            <a:r>
              <a:rPr lang="en-US" sz="2200"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golongan</a:t>
            </a:r>
            <a:r>
              <a:rPr lang="en-US" sz="2200"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 yang </a:t>
            </a:r>
            <a:r>
              <a:rPr lang="en-US" sz="2200" dirty="0" err="1"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mulia</a:t>
            </a:r>
            <a:r>
              <a:rPr lang="en-US" sz="2200"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lantaran</a:t>
            </a:r>
            <a:r>
              <a:rPr lang="en-US" sz="2200"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nilai</a:t>
            </a:r>
            <a:r>
              <a:rPr lang="en-US" sz="2200"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pengorbanan</a:t>
            </a:r>
            <a:r>
              <a:rPr lang="en-US" sz="2200"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 yang </a:t>
            </a:r>
            <a:r>
              <a:rPr lang="en-US" sz="2200" dirty="0" err="1"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sanggup</a:t>
            </a:r>
            <a:r>
              <a:rPr lang="en-US" sz="2200"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dipikul</a:t>
            </a:r>
            <a:r>
              <a:rPr lang="en-US" sz="2200"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oleh</a:t>
            </a:r>
            <a:r>
              <a:rPr lang="en-US" sz="2200"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mereka</a:t>
            </a:r>
            <a:r>
              <a:rPr lang="en-US" sz="2200"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 yang </a:t>
            </a:r>
            <a:r>
              <a:rPr lang="en-US" sz="2200" dirty="0" err="1"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tidak</a:t>
            </a:r>
            <a:r>
              <a:rPr lang="en-US" sz="2200"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mampu</a:t>
            </a:r>
            <a:r>
              <a:rPr lang="en-US" sz="2200"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ditanggung</a:t>
            </a:r>
            <a:r>
              <a:rPr lang="en-US" sz="2200"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oleh</a:t>
            </a:r>
            <a:r>
              <a:rPr lang="en-US" sz="2200"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lelaki</a:t>
            </a:r>
            <a:r>
              <a:rPr lang="en-US" sz="2200"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 </a:t>
            </a:r>
            <a:endParaRPr lang="en-US" sz="2200"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endParaRPr>
          </a:p>
          <a:p>
            <a:pPr marL="361950" indent="-361950" algn="just">
              <a:buFont typeface="Arial" pitchFamily="34" charset="0"/>
              <a:buChar char="•"/>
            </a:pPr>
            <a:endParaRPr lang="en-US" sz="2200"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endParaRPr>
          </a:p>
          <a:p>
            <a:pPr marL="361950" indent="-361950" algn="just">
              <a:buFont typeface="Arial" pitchFamily="34" charset="0"/>
              <a:buChar char="•"/>
            </a:pPr>
            <a:r>
              <a:rPr lang="en-US" sz="2200" dirty="0" err="1"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Fitrah</a:t>
            </a:r>
            <a:r>
              <a:rPr lang="en-US" sz="2200"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mereka</a:t>
            </a:r>
            <a:r>
              <a:rPr lang="en-US" sz="2200"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sanggup</a:t>
            </a:r>
            <a:r>
              <a:rPr lang="en-US" sz="2200"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menanggung</a:t>
            </a:r>
            <a:r>
              <a:rPr lang="en-US" sz="2200"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menjaga</a:t>
            </a:r>
            <a:r>
              <a:rPr lang="en-US" sz="2200"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dan</a:t>
            </a:r>
            <a:r>
              <a:rPr lang="en-US" sz="2200"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menyusukan</a:t>
            </a:r>
            <a:r>
              <a:rPr lang="en-US" sz="2200"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anak-anak</a:t>
            </a:r>
            <a:r>
              <a:rPr lang="en-US" sz="2200"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selain</a:t>
            </a:r>
            <a:r>
              <a:rPr lang="en-US" sz="2200"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berusaha</a:t>
            </a:r>
            <a:r>
              <a:rPr lang="en-US" sz="2200"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menjaga</a:t>
            </a:r>
            <a:r>
              <a:rPr lang="en-US" sz="2200"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perasaan</a:t>
            </a:r>
            <a:r>
              <a:rPr lang="en-US" sz="2200"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dan</a:t>
            </a:r>
            <a:r>
              <a:rPr lang="en-US" sz="2200"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hubungan</a:t>
            </a:r>
            <a:r>
              <a:rPr lang="en-US" sz="2200"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sosial</a:t>
            </a:r>
            <a:r>
              <a:rPr lang="en-US" sz="2200"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dengan</a:t>
            </a:r>
            <a:r>
              <a:rPr lang="en-US" sz="2200"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suami</a:t>
            </a:r>
            <a:r>
              <a:rPr lang="en-US" sz="2200"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dan</a:t>
            </a:r>
            <a:r>
              <a:rPr lang="en-US" sz="2200"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masyarakat</a:t>
            </a:r>
            <a:r>
              <a:rPr lang="en-US" sz="2200"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a:t>
            </a:r>
          </a:p>
          <a:p>
            <a:pPr marL="361950" indent="-361950" algn="just">
              <a:buFont typeface="Arial" pitchFamily="34" charset="0"/>
              <a:buChar char="•"/>
            </a:pPr>
            <a:endParaRPr lang="en-US" sz="2200"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endParaRPr>
          </a:p>
          <a:p>
            <a:pPr marL="361950" lvl="0" indent="-361950" algn="just">
              <a:buFont typeface="Arial" pitchFamily="34" charset="0"/>
              <a:buChar char="•"/>
            </a:pPr>
            <a:r>
              <a:rPr lang="en-US" sz="2200" dirty="0" err="1"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Lebih</a:t>
            </a:r>
            <a:r>
              <a:rPr lang="en-US" sz="2200"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mencabar</a:t>
            </a:r>
            <a:r>
              <a:rPr lang="en-US" sz="2200"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lagi</a:t>
            </a:r>
            <a:r>
              <a:rPr lang="en-US" sz="2200"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mereka</a:t>
            </a:r>
            <a:r>
              <a:rPr lang="en-US" sz="2200"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juga</a:t>
            </a:r>
            <a:r>
              <a:rPr lang="en-US" sz="2200"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memiliki</a:t>
            </a:r>
            <a:r>
              <a:rPr lang="en-US" sz="2200"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ciri-ciri</a:t>
            </a:r>
            <a:r>
              <a:rPr lang="en-US" sz="2200"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cepat</a:t>
            </a:r>
            <a:r>
              <a:rPr lang="en-US" sz="2200"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bertindak</a:t>
            </a:r>
            <a:r>
              <a:rPr lang="en-US" sz="2200"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perasaan</a:t>
            </a:r>
            <a:r>
              <a:rPr lang="en-US" sz="2200"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belas</a:t>
            </a:r>
            <a:r>
              <a:rPr lang="en-US" sz="2200"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kasihan</a:t>
            </a:r>
            <a:r>
              <a:rPr lang="en-US" sz="2200"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 yang </a:t>
            </a:r>
            <a:r>
              <a:rPr lang="en-US" sz="2200" dirty="0" err="1"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tinggi</a:t>
            </a:r>
            <a:r>
              <a:rPr lang="en-US" sz="2200"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dalam</a:t>
            </a:r>
            <a:r>
              <a:rPr lang="en-US" sz="2200"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memenuhi</a:t>
            </a:r>
            <a:r>
              <a:rPr lang="en-US" sz="2200"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keperluan</a:t>
            </a:r>
            <a:r>
              <a:rPr lang="en-US" sz="2200"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dan</a:t>
            </a:r>
            <a:r>
              <a:rPr lang="en-US" sz="2200"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kemaslahatan</a:t>
            </a:r>
            <a:r>
              <a:rPr lang="en-US" sz="2200"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anak-anak</a:t>
            </a:r>
            <a:r>
              <a:rPr lang="en-US" sz="2200"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 yang </a:t>
            </a:r>
            <a:r>
              <a:rPr lang="en-US" sz="2200" dirty="0" err="1"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amat</a:t>
            </a:r>
            <a:r>
              <a:rPr lang="en-US" sz="2200"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sesuai</a:t>
            </a:r>
            <a:r>
              <a:rPr lang="en-US" sz="2200"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untuk</a:t>
            </a:r>
            <a:r>
              <a:rPr lang="en-US" sz="2200"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membentuk</a:t>
            </a:r>
            <a:r>
              <a:rPr lang="en-US" sz="2200"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keluarga</a:t>
            </a:r>
            <a:r>
              <a:rPr lang="en-US" sz="2200"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 yang </a:t>
            </a:r>
            <a:r>
              <a:rPr lang="en-US" sz="2200" dirty="0" err="1"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utuh</a:t>
            </a:r>
            <a:r>
              <a:rPr lang="en-US" sz="2200"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dan</a:t>
            </a:r>
            <a:r>
              <a:rPr lang="en-US" sz="2200"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harmoni</a:t>
            </a:r>
            <a:r>
              <a:rPr lang="en-US" sz="2200"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 </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l="-33000" r="-33000"/>
          </a:stretch>
        </a:blipFill>
        <a:effectLst/>
      </p:bgPr>
    </p:bg>
    <p:spTree>
      <p:nvGrpSpPr>
        <p:cNvPr id="1" name=""/>
        <p:cNvGrpSpPr/>
        <p:nvPr/>
      </p:nvGrpSpPr>
      <p:grpSpPr>
        <a:xfrm>
          <a:off x="0" y="0"/>
          <a:ext cx="0" cy="0"/>
          <a:chOff x="0" y="0"/>
          <a:chExt cx="0" cy="0"/>
        </a:xfrm>
      </p:grpSpPr>
      <p:grpSp>
        <p:nvGrpSpPr>
          <p:cNvPr id="2" name="Group 4"/>
          <p:cNvGrpSpPr/>
          <p:nvPr/>
        </p:nvGrpSpPr>
        <p:grpSpPr>
          <a:xfrm>
            <a:off x="-32" y="-24"/>
            <a:ext cx="9144000" cy="1000108"/>
            <a:chOff x="0" y="0"/>
            <a:chExt cx="9144000" cy="1000108"/>
          </a:xfrm>
        </p:grpSpPr>
        <p:pic>
          <p:nvPicPr>
            <p:cNvPr id="6" name="Picture 5" descr="12.jpg"/>
            <p:cNvPicPr>
              <a:picLocks noChangeAspect="1"/>
            </p:cNvPicPr>
            <p:nvPr/>
          </p:nvPicPr>
          <p:blipFill>
            <a:blip r:embed="rId3" cstate="print"/>
            <a:stretch>
              <a:fillRect/>
            </a:stretch>
          </p:blipFill>
          <p:spPr>
            <a:xfrm>
              <a:off x="0" y="0"/>
              <a:ext cx="9144000" cy="1000108"/>
            </a:xfrm>
            <a:prstGeom prst="rect">
              <a:avLst/>
            </a:prstGeom>
          </p:spPr>
        </p:pic>
        <p:pic>
          <p:nvPicPr>
            <p:cNvPr id="7" name="Picture 6"/>
            <p:cNvPicPr>
              <a:picLocks noChangeAspect="1"/>
            </p:cNvPicPr>
            <p:nvPr/>
          </p:nvPicPr>
          <p:blipFill>
            <a:blip r:embed="rId4" cstate="print"/>
            <a:srcRect/>
            <a:stretch>
              <a:fillRect/>
            </a:stretch>
          </p:blipFill>
          <p:spPr bwMode="auto">
            <a:xfrm>
              <a:off x="142844" y="142852"/>
              <a:ext cx="756455" cy="796268"/>
            </a:xfrm>
            <a:prstGeom prst="rect">
              <a:avLst/>
            </a:prstGeom>
            <a:noFill/>
            <a:ln w="9525">
              <a:noFill/>
              <a:miter lim="800000"/>
              <a:headEnd/>
              <a:tailEnd/>
            </a:ln>
          </p:spPr>
        </p:pic>
        <p:pic>
          <p:nvPicPr>
            <p:cNvPr id="8" name="Picture 7" descr="C:\Users\asari\AppData\Local\Temp\Rar$DRa0.764\LOGO JAKIM EDITED.png"/>
            <p:cNvPicPr>
              <a:picLocks noChangeAspect="1" noChangeArrowheads="1"/>
            </p:cNvPicPr>
            <p:nvPr/>
          </p:nvPicPr>
          <p:blipFill>
            <a:blip r:embed="rId5" cstate="print">
              <a:extLst>
                <a:ext uri="{28A0092B-C50C-407E-A947-70E740481C1C}">
                  <a14:useLocalDpi xmlns="" xmlns:a14="http://schemas.microsoft.com/office/drawing/2010/main" val="0"/>
                </a:ext>
              </a:extLst>
            </a:blip>
            <a:srcRect/>
            <a:stretch>
              <a:fillRect/>
            </a:stretch>
          </p:blipFill>
          <p:spPr bwMode="auto">
            <a:xfrm>
              <a:off x="8358214" y="71414"/>
              <a:ext cx="642910" cy="785794"/>
            </a:xfrm>
            <a:prstGeom prst="rect">
              <a:avLst/>
            </a:prstGeom>
            <a:noFill/>
            <a:effectLst>
              <a:outerShdw blurRad="50800" dist="38100" dir="2700000" algn="tl" rotWithShape="0">
                <a:prstClr val="black">
                  <a:alpha val="40000"/>
                </a:prstClr>
              </a:outerShdw>
            </a:effectLst>
            <a:extLst>
              <a:ext uri="{909E8E84-426E-40DD-AFC4-6F175D3DCCD1}">
                <a14:hiddenFill xmlns="" xmlns:a14="http://schemas.microsoft.com/office/drawing/2010/main">
                  <a:solidFill>
                    <a:srgbClr val="FFFFFF"/>
                  </a:solidFill>
                </a14:hiddenFill>
              </a:ext>
            </a:extLst>
          </p:spPr>
        </p:pic>
        <p:sp>
          <p:nvSpPr>
            <p:cNvPr id="9" name="Rectangle 8"/>
            <p:cNvSpPr/>
            <p:nvPr/>
          </p:nvSpPr>
          <p:spPr>
            <a:xfrm>
              <a:off x="2337066" y="357166"/>
              <a:ext cx="4235198" cy="461665"/>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2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KHUTBAH MULTIMEDIA JAKIM</a:t>
              </a:r>
              <a:endParaRPr lang="en-US" sz="2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grpSp>
      <p:sp>
        <p:nvSpPr>
          <p:cNvPr id="12" name="Slide Number Placeholder 11"/>
          <p:cNvSpPr>
            <a:spLocks noGrp="1"/>
          </p:cNvSpPr>
          <p:nvPr>
            <p:ph type="sldNum" sz="quarter" idx="12"/>
          </p:nvPr>
        </p:nvSpPr>
        <p:spPr>
          <a:xfrm>
            <a:off x="8174736" y="6375608"/>
            <a:ext cx="762000" cy="365760"/>
          </a:xfrm>
        </p:spPr>
        <p:txBody>
          <a:bodyPr>
            <a:scene3d>
              <a:camera prst="orthographicFront"/>
              <a:lightRig rig="soft" dir="tl">
                <a:rot lat="0" lon="0" rev="0"/>
              </a:lightRig>
            </a:scene3d>
            <a:sp3d contourW="25400" prstMaterial="matte">
              <a:bevelT w="25400" h="55880" prst="artDeco"/>
              <a:contourClr>
                <a:schemeClr val="accent2">
                  <a:tint val="20000"/>
                </a:schemeClr>
              </a:contourClr>
            </a:sp3d>
          </a:bodyPr>
          <a:lstStyle/>
          <a:p>
            <a:fld id="{01C7AA28-366A-4997-BBC8-D6BEB1ED3AC1}" type="slidenum">
              <a:rPr lang="en-US" b="1" spc="5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pPr/>
              <a:t>16</a:t>
            </a:fld>
            <a:endParaRPr lang="en-US"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13" name="Rectangle 12"/>
          <p:cNvSpPr/>
          <p:nvPr/>
        </p:nvSpPr>
        <p:spPr>
          <a:xfrm>
            <a:off x="179512" y="1340768"/>
            <a:ext cx="8784976" cy="4832092"/>
          </a:xfrm>
          <a:prstGeom prst="rect">
            <a:avLst/>
          </a:prstGeom>
          <a:solidFill>
            <a:srgbClr val="002060">
              <a:alpha val="55000"/>
            </a:srgbClr>
          </a:solidFill>
          <a:effectLst>
            <a:outerShdw blurRad="152400" dist="317500" dir="5400000" sx="90000" sy="-19000" rotWithShape="0">
              <a:prstClr val="black">
                <a:alpha val="15000"/>
              </a:prstClr>
            </a:outerShdw>
          </a:effectLst>
        </p:spPr>
        <p:txBody>
          <a:bodyPr wrap="square">
            <a:spAutoFit/>
          </a:bodyPr>
          <a:lstStyle/>
          <a:p>
            <a:pPr marL="361950" lvl="0" indent="-361950" algn="just">
              <a:buFont typeface="Wingdings" pitchFamily="2" charset="2"/>
              <a:buChar char="§"/>
            </a:pPr>
            <a:r>
              <a:rPr lang="en-US" sz="2200" dirty="0" err="1"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Kebelakangan</a:t>
            </a:r>
            <a:r>
              <a:rPr lang="en-US" sz="2200"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ini</a:t>
            </a:r>
            <a:r>
              <a:rPr lang="en-US" sz="2200"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nasib</a:t>
            </a:r>
            <a:r>
              <a:rPr lang="en-US" sz="2200"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para</a:t>
            </a:r>
            <a:r>
              <a:rPr lang="en-US" sz="2200"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wanita</a:t>
            </a:r>
            <a:r>
              <a:rPr lang="en-US" sz="2200"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muslimah</a:t>
            </a:r>
            <a:r>
              <a:rPr lang="en-US" sz="2200"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semakin</a:t>
            </a:r>
            <a:r>
              <a:rPr lang="en-US" sz="2200"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tertekan</a:t>
            </a:r>
            <a:r>
              <a:rPr lang="en-US" sz="2200"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angkara</a:t>
            </a:r>
            <a:r>
              <a:rPr lang="en-US" sz="2200"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perlakuan</a:t>
            </a:r>
            <a:r>
              <a:rPr lang="en-US" sz="2200"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buruk</a:t>
            </a:r>
            <a:r>
              <a:rPr lang="en-US" sz="2200"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sesetengah</a:t>
            </a:r>
            <a:r>
              <a:rPr lang="en-US" sz="2200"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masyarakat</a:t>
            </a:r>
            <a:r>
              <a:rPr lang="en-US" sz="2200"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terutamanya</a:t>
            </a:r>
            <a:r>
              <a:rPr lang="en-US" sz="2200"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di</a:t>
            </a:r>
            <a:r>
              <a:rPr lang="en-US" sz="2200"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negara-negara</a:t>
            </a:r>
            <a:r>
              <a:rPr lang="en-US" sz="2200"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bergolak</a:t>
            </a:r>
            <a:r>
              <a:rPr lang="en-US" sz="2200"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seperti</a:t>
            </a:r>
            <a:r>
              <a:rPr lang="en-US" sz="2200"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di</a:t>
            </a:r>
            <a:r>
              <a:rPr lang="en-US" sz="2200"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Palestin</a:t>
            </a:r>
            <a:r>
              <a:rPr lang="en-US" sz="2200"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 Syria, Iraq, </a:t>
            </a:r>
            <a:r>
              <a:rPr lang="en-US" sz="2200" dirty="0" err="1"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Afrika</a:t>
            </a:r>
            <a:r>
              <a:rPr lang="en-US" sz="2200"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 Myanmar, </a:t>
            </a:r>
            <a:r>
              <a:rPr lang="en-US" sz="2200" dirty="0" err="1"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dan</a:t>
            </a:r>
            <a:r>
              <a:rPr lang="en-US" sz="2200"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sebagainya</a:t>
            </a:r>
            <a:r>
              <a:rPr lang="en-US" sz="2200"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 </a:t>
            </a:r>
            <a:endParaRPr lang="en-US" sz="2200"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endParaRPr>
          </a:p>
          <a:p>
            <a:pPr marL="361950" lvl="0" indent="-361950" algn="just">
              <a:buFont typeface="Wingdings" pitchFamily="2" charset="2"/>
              <a:buChar char="§"/>
            </a:pPr>
            <a:endParaRPr lang="en-US" sz="2200"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endParaRPr>
          </a:p>
          <a:p>
            <a:pPr marL="361950" indent="-361950" algn="just">
              <a:buFont typeface="Wingdings" pitchFamily="2" charset="2"/>
              <a:buChar char="§"/>
            </a:pPr>
            <a:r>
              <a:rPr lang="en-US" sz="2200" dirty="0" err="1"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Ada</a:t>
            </a:r>
            <a:r>
              <a:rPr lang="en-US" sz="2200"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di</a:t>
            </a:r>
            <a:r>
              <a:rPr lang="en-US" sz="2200"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kalangan</a:t>
            </a:r>
            <a:r>
              <a:rPr lang="en-US" sz="2200"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mereka</a:t>
            </a:r>
            <a:r>
              <a:rPr lang="en-US" sz="2200"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diusir</a:t>
            </a:r>
            <a:r>
              <a:rPr lang="en-US" sz="2200"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diseksa</a:t>
            </a:r>
            <a:r>
              <a:rPr lang="en-US" sz="2200"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disakiti</a:t>
            </a:r>
            <a:r>
              <a:rPr lang="en-US" sz="2200"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dizalimi</a:t>
            </a:r>
            <a:r>
              <a:rPr lang="en-US" sz="2200"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diperkosa</a:t>
            </a:r>
            <a:r>
              <a:rPr lang="en-US" sz="2200"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dan</a:t>
            </a:r>
            <a:r>
              <a:rPr lang="en-US" sz="2200"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dibunuh</a:t>
            </a:r>
            <a:r>
              <a:rPr lang="en-US" sz="2200"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 </a:t>
            </a:r>
            <a:endParaRPr lang="en-US" sz="2200"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endParaRPr>
          </a:p>
          <a:p>
            <a:pPr marL="361950" indent="-361950" algn="just">
              <a:buFont typeface="Wingdings" pitchFamily="2" charset="2"/>
              <a:buChar char="§"/>
            </a:pPr>
            <a:endParaRPr lang="en-US" sz="2200"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endParaRPr>
          </a:p>
          <a:p>
            <a:pPr marL="361950" indent="-361950" algn="just">
              <a:buFont typeface="Wingdings" pitchFamily="2" charset="2"/>
              <a:buChar char="§"/>
            </a:pPr>
            <a:r>
              <a:rPr lang="en-US" sz="2200" dirty="0" err="1"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Terlintaskah</a:t>
            </a:r>
            <a:r>
              <a:rPr lang="en-US" sz="2200"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dibenak</a:t>
            </a:r>
            <a:r>
              <a:rPr lang="en-US" sz="2200"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kita</a:t>
            </a:r>
            <a:r>
              <a:rPr lang="en-US" sz="2200"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penyeksaan</a:t>
            </a:r>
            <a:r>
              <a:rPr lang="en-US" sz="2200"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berat</a:t>
            </a:r>
            <a:r>
              <a:rPr lang="en-US" sz="2200"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 yang </a:t>
            </a:r>
            <a:r>
              <a:rPr lang="en-US" sz="2200" dirty="0" err="1"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dialami</a:t>
            </a:r>
            <a:r>
              <a:rPr lang="en-US" sz="2200"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langsung</a:t>
            </a:r>
            <a:r>
              <a:rPr lang="en-US" sz="2200"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tidak</a:t>
            </a:r>
            <a:r>
              <a:rPr lang="en-US" sz="2200"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mencerminkan</a:t>
            </a:r>
            <a:r>
              <a:rPr lang="en-US" sz="2200"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gambaran</a:t>
            </a:r>
            <a:r>
              <a:rPr lang="en-US" sz="2200"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identiti</a:t>
            </a:r>
            <a:r>
              <a:rPr lang="en-US" sz="2200"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mereka</a:t>
            </a:r>
            <a:r>
              <a:rPr lang="en-US" sz="2200"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 yang </a:t>
            </a:r>
            <a:r>
              <a:rPr lang="en-US" sz="2200" dirty="0" err="1"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sebenar</a:t>
            </a:r>
            <a:r>
              <a:rPr lang="en-US" sz="2200"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 </a:t>
            </a:r>
            <a:endParaRPr lang="en-US" sz="2200"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endParaRPr>
          </a:p>
          <a:p>
            <a:pPr marL="361950" indent="-361950" algn="just">
              <a:buFont typeface="Wingdings" pitchFamily="2" charset="2"/>
              <a:buChar char="§"/>
            </a:pPr>
            <a:endParaRPr lang="en-US" sz="2200"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endParaRPr>
          </a:p>
          <a:p>
            <a:pPr marL="361950" indent="-361950" algn="just">
              <a:buFont typeface="Wingdings" pitchFamily="2" charset="2"/>
              <a:buChar char="§"/>
            </a:pPr>
            <a:r>
              <a:rPr lang="en-US" sz="2200" dirty="0" err="1"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Sejarah</a:t>
            </a:r>
            <a:r>
              <a:rPr lang="en-US" sz="2200"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banyak</a:t>
            </a:r>
            <a:r>
              <a:rPr lang="en-US" sz="2200"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mencatatkan</a:t>
            </a:r>
            <a:r>
              <a:rPr lang="en-US" sz="2200"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ketidakadilan</a:t>
            </a:r>
            <a:r>
              <a:rPr lang="en-US" sz="2200"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 yang </a:t>
            </a:r>
            <a:r>
              <a:rPr lang="en-US" sz="2200" dirty="0" err="1"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dialami</a:t>
            </a:r>
            <a:r>
              <a:rPr lang="en-US" sz="2200"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oleh</a:t>
            </a:r>
            <a:r>
              <a:rPr lang="en-US" sz="2200"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para</a:t>
            </a:r>
            <a:r>
              <a:rPr lang="en-US" sz="2200"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muslimah</a:t>
            </a:r>
            <a:r>
              <a:rPr lang="en-US" sz="2200"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di</a:t>
            </a:r>
            <a:r>
              <a:rPr lang="en-US" sz="2200"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dunia</a:t>
            </a:r>
            <a:r>
              <a:rPr lang="en-US" sz="2200"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ini</a:t>
            </a:r>
            <a:r>
              <a:rPr lang="en-US" sz="2200"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di</a:t>
            </a:r>
            <a:r>
              <a:rPr lang="en-US" sz="2200"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tangan-tangan</a:t>
            </a:r>
            <a:r>
              <a:rPr lang="en-US" sz="2200"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mereka</a:t>
            </a:r>
            <a:r>
              <a:rPr lang="en-US" sz="2200"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 yang </a:t>
            </a:r>
            <a:r>
              <a:rPr lang="en-US" sz="2200" dirty="0" err="1"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tidak</a:t>
            </a:r>
            <a:r>
              <a:rPr lang="en-US" sz="2200"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berperi</a:t>
            </a:r>
            <a:r>
              <a:rPr lang="en-US" sz="2200"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kemanusiaan</a:t>
            </a:r>
            <a:r>
              <a:rPr lang="en-US" sz="2200"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 </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l="-33000" r="-33000"/>
          </a:stretch>
        </a:blipFill>
        <a:effectLst/>
      </p:bgPr>
    </p:bg>
    <p:spTree>
      <p:nvGrpSpPr>
        <p:cNvPr id="1" name=""/>
        <p:cNvGrpSpPr/>
        <p:nvPr/>
      </p:nvGrpSpPr>
      <p:grpSpPr>
        <a:xfrm>
          <a:off x="0" y="0"/>
          <a:ext cx="0" cy="0"/>
          <a:chOff x="0" y="0"/>
          <a:chExt cx="0" cy="0"/>
        </a:xfrm>
      </p:grpSpPr>
      <p:grpSp>
        <p:nvGrpSpPr>
          <p:cNvPr id="2" name="Group 4"/>
          <p:cNvGrpSpPr/>
          <p:nvPr/>
        </p:nvGrpSpPr>
        <p:grpSpPr>
          <a:xfrm>
            <a:off x="-32" y="-24"/>
            <a:ext cx="9144000" cy="1000108"/>
            <a:chOff x="0" y="0"/>
            <a:chExt cx="9144000" cy="1000108"/>
          </a:xfrm>
        </p:grpSpPr>
        <p:pic>
          <p:nvPicPr>
            <p:cNvPr id="6" name="Picture 5" descr="12.jpg"/>
            <p:cNvPicPr>
              <a:picLocks noChangeAspect="1"/>
            </p:cNvPicPr>
            <p:nvPr/>
          </p:nvPicPr>
          <p:blipFill>
            <a:blip r:embed="rId3" cstate="print"/>
            <a:stretch>
              <a:fillRect/>
            </a:stretch>
          </p:blipFill>
          <p:spPr>
            <a:xfrm>
              <a:off x="0" y="0"/>
              <a:ext cx="9144000" cy="1000108"/>
            </a:xfrm>
            <a:prstGeom prst="rect">
              <a:avLst/>
            </a:prstGeom>
          </p:spPr>
        </p:pic>
        <p:pic>
          <p:nvPicPr>
            <p:cNvPr id="7" name="Picture 6"/>
            <p:cNvPicPr>
              <a:picLocks noChangeAspect="1"/>
            </p:cNvPicPr>
            <p:nvPr/>
          </p:nvPicPr>
          <p:blipFill>
            <a:blip r:embed="rId4" cstate="print"/>
            <a:srcRect/>
            <a:stretch>
              <a:fillRect/>
            </a:stretch>
          </p:blipFill>
          <p:spPr bwMode="auto">
            <a:xfrm>
              <a:off x="142844" y="142852"/>
              <a:ext cx="756455" cy="796268"/>
            </a:xfrm>
            <a:prstGeom prst="rect">
              <a:avLst/>
            </a:prstGeom>
            <a:noFill/>
            <a:ln w="9525">
              <a:noFill/>
              <a:miter lim="800000"/>
              <a:headEnd/>
              <a:tailEnd/>
            </a:ln>
          </p:spPr>
        </p:pic>
        <p:pic>
          <p:nvPicPr>
            <p:cNvPr id="8" name="Picture 7" descr="C:\Users\asari\AppData\Local\Temp\Rar$DRa0.764\LOGO JAKIM EDITED.png"/>
            <p:cNvPicPr>
              <a:picLocks noChangeAspect="1" noChangeArrowheads="1"/>
            </p:cNvPicPr>
            <p:nvPr/>
          </p:nvPicPr>
          <p:blipFill>
            <a:blip r:embed="rId5" cstate="print">
              <a:extLst>
                <a:ext uri="{28A0092B-C50C-407E-A947-70E740481C1C}">
                  <a14:useLocalDpi xmlns="" xmlns:a14="http://schemas.microsoft.com/office/drawing/2010/main" val="0"/>
                </a:ext>
              </a:extLst>
            </a:blip>
            <a:srcRect/>
            <a:stretch>
              <a:fillRect/>
            </a:stretch>
          </p:blipFill>
          <p:spPr bwMode="auto">
            <a:xfrm>
              <a:off x="8358214" y="71414"/>
              <a:ext cx="642910" cy="785794"/>
            </a:xfrm>
            <a:prstGeom prst="rect">
              <a:avLst/>
            </a:prstGeom>
            <a:noFill/>
            <a:effectLst>
              <a:outerShdw blurRad="50800" dist="38100" dir="2700000" algn="tl" rotWithShape="0">
                <a:prstClr val="black">
                  <a:alpha val="40000"/>
                </a:prstClr>
              </a:outerShdw>
            </a:effectLst>
            <a:extLst>
              <a:ext uri="{909E8E84-426E-40DD-AFC4-6F175D3DCCD1}">
                <a14:hiddenFill xmlns="" xmlns:a14="http://schemas.microsoft.com/office/drawing/2010/main">
                  <a:solidFill>
                    <a:srgbClr val="FFFFFF"/>
                  </a:solidFill>
                </a14:hiddenFill>
              </a:ext>
            </a:extLst>
          </p:spPr>
        </p:pic>
        <p:sp>
          <p:nvSpPr>
            <p:cNvPr id="9" name="Rectangle 8"/>
            <p:cNvSpPr/>
            <p:nvPr/>
          </p:nvSpPr>
          <p:spPr>
            <a:xfrm>
              <a:off x="2337066" y="357166"/>
              <a:ext cx="4235198" cy="461665"/>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2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KHUTBAH MULTIMEDIA JAKIM</a:t>
              </a:r>
              <a:endParaRPr lang="en-US" sz="2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grpSp>
      <p:sp>
        <p:nvSpPr>
          <p:cNvPr id="12" name="Slide Number Placeholder 11"/>
          <p:cNvSpPr>
            <a:spLocks noGrp="1"/>
          </p:cNvSpPr>
          <p:nvPr>
            <p:ph type="sldNum" sz="quarter" idx="12"/>
          </p:nvPr>
        </p:nvSpPr>
        <p:spPr>
          <a:xfrm>
            <a:off x="8174736" y="6375608"/>
            <a:ext cx="762000" cy="365760"/>
          </a:xfrm>
        </p:spPr>
        <p:txBody>
          <a:bodyPr>
            <a:scene3d>
              <a:camera prst="orthographicFront"/>
              <a:lightRig rig="soft" dir="tl">
                <a:rot lat="0" lon="0" rev="0"/>
              </a:lightRig>
            </a:scene3d>
            <a:sp3d contourW="25400" prstMaterial="matte">
              <a:bevelT w="25400" h="55880" prst="artDeco"/>
              <a:contourClr>
                <a:schemeClr val="accent2">
                  <a:tint val="20000"/>
                </a:schemeClr>
              </a:contourClr>
            </a:sp3d>
          </a:bodyPr>
          <a:lstStyle/>
          <a:p>
            <a:fld id="{01C7AA28-366A-4997-BBC8-D6BEB1ED3AC1}" type="slidenum">
              <a:rPr lang="en-US" b="1" spc="5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pPr/>
              <a:t>17</a:t>
            </a:fld>
            <a:endParaRPr lang="en-US"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15" name="Double Bracket 14"/>
          <p:cNvSpPr/>
          <p:nvPr/>
        </p:nvSpPr>
        <p:spPr>
          <a:xfrm>
            <a:off x="323528" y="1268760"/>
            <a:ext cx="8568952" cy="1430179"/>
          </a:xfrm>
          <a:prstGeom prst="bracketPair">
            <a:avLst/>
          </a:prstGeom>
          <a:solidFill>
            <a:srgbClr val="FC96D8">
              <a:alpha val="55000"/>
            </a:srgbClr>
          </a:solidFill>
          <a:ln w="38100">
            <a:solidFill>
              <a:srgbClr val="FF0000"/>
            </a:solidFill>
          </a:ln>
        </p:spPr>
        <p:txBody>
          <a:bodyPr wrap="square">
            <a:spAutoFit/>
          </a:bodyPr>
          <a:lstStyle/>
          <a:p>
            <a:pPr lvl="0" algn="just"/>
            <a:r>
              <a:rPr lang="fi-FI"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Sempena berlangsungnya </a:t>
            </a:r>
            <a:r>
              <a:rPr lang="fi-FI" sz="2800"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SIDANG KEMUNCAK WANITA ISLAM ANTARABANGSA</a:t>
            </a:r>
            <a:r>
              <a:rPr lang="fi-FI"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fi-FI"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2016 pada 23 hingga 25 September 2016 di Pusat Dagangan Dunia Putra (PWTC</a:t>
            </a:r>
            <a:r>
              <a:rPr lang="fi-FI"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a:t>
            </a:r>
            <a:endParaRPr lang="en-US" sz="2200" dirty="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ndParaRPr>
          </a:p>
        </p:txBody>
      </p:sp>
      <p:sp>
        <p:nvSpPr>
          <p:cNvPr id="10" name="Double Bracket 9"/>
          <p:cNvSpPr/>
          <p:nvPr/>
        </p:nvSpPr>
        <p:spPr>
          <a:xfrm>
            <a:off x="323528" y="2822143"/>
            <a:ext cx="8568952" cy="1975009"/>
          </a:xfrm>
          <a:prstGeom prst="bracketPair">
            <a:avLst/>
          </a:prstGeom>
          <a:solidFill>
            <a:srgbClr val="FFFF00">
              <a:alpha val="55000"/>
            </a:srgbClr>
          </a:solidFill>
          <a:ln w="38100">
            <a:solidFill>
              <a:srgbClr val="FF0000"/>
            </a:solidFill>
          </a:ln>
        </p:spPr>
        <p:txBody>
          <a:bodyPr wrap="square">
            <a:spAutoFit/>
          </a:bodyPr>
          <a:lstStyle/>
          <a:p>
            <a:pPr algn="just"/>
            <a:r>
              <a:rPr lang="fi-FI"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beberapa </a:t>
            </a:r>
            <a:r>
              <a:rPr lang="ms-MY"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pemimpin wanita Islam seluruh dunia dari pelbagai latarbelakang dan golongan akan berkongsi pengalaman dan idea berkaitan kepimpinan dan pemerkasaan wanita, </a:t>
            </a:r>
            <a:r>
              <a:rPr lang="ms-MY"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seterusnya mewujudkan sinergi dan jaringan rangkaian dengan badan bukan kerajaan (NGO) wanita di peringkat global</a:t>
            </a:r>
            <a:r>
              <a:rPr lang="ms-MY"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a:t>
            </a:r>
            <a:endPar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ndParaRPr>
          </a:p>
        </p:txBody>
      </p:sp>
      <p:sp>
        <p:nvSpPr>
          <p:cNvPr id="11" name="Rectangle 10"/>
          <p:cNvSpPr/>
          <p:nvPr/>
        </p:nvSpPr>
        <p:spPr>
          <a:xfrm>
            <a:off x="395536" y="5129316"/>
            <a:ext cx="8424936" cy="1107996"/>
          </a:xfrm>
          <a:prstGeom prst="rect">
            <a:avLst/>
          </a:prstGeom>
        </p:spPr>
        <p:txBody>
          <a:bodyPr wrap="square">
            <a:spAutoFit/>
          </a:bodyPr>
          <a:lstStyle/>
          <a:p>
            <a:pPr lvl="0" algn="just"/>
            <a:r>
              <a:rPr lang="ms-MY"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Penganjuran ini dilihat sebagai satu pengiktirafan kepada Malaysia selaku negara yang sentiasa memperjuangkan usaha-usaha ke arah memperkasa dan memartabatkan wanita. </a:t>
            </a:r>
            <a:endParaRPr lang="en-US" sz="2200" dirty="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l="-33000" r="-33000"/>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2123728" y="1916832"/>
            <a:ext cx="6408712" cy="2880320"/>
          </a:xfrm>
          <a:solidFill>
            <a:schemeClr val="dk1">
              <a:alpha val="55000"/>
            </a:schemeClr>
          </a:solidFill>
          <a:ln>
            <a:solidFill>
              <a:srgbClr val="FFFF00"/>
            </a:solidFill>
          </a:ln>
          <a:effectLst>
            <a:outerShdw blurRad="152400" dist="317500" dir="5400000" sx="90000" sy="-19000" rotWithShape="0">
              <a:prstClr val="black">
                <a:alpha val="15000"/>
              </a:prstClr>
            </a:outerShdw>
          </a:effectLst>
          <a:scene3d>
            <a:camera prst="orthographicFront"/>
            <a:lightRig rig="threePt" dir="t"/>
          </a:scene3d>
          <a:sp3d>
            <a:bevelT prst="convex"/>
          </a:sp3d>
        </p:spPr>
        <p:style>
          <a:lnRef idx="2">
            <a:schemeClr val="dk1">
              <a:shade val="50000"/>
            </a:schemeClr>
          </a:lnRef>
          <a:fillRef idx="1">
            <a:schemeClr val="dk1"/>
          </a:fillRef>
          <a:effectRef idx="0">
            <a:schemeClr val="dk1"/>
          </a:effectRef>
          <a:fontRef idx="minor">
            <a:schemeClr val="lt1"/>
          </a:fontRef>
        </p:style>
        <p:txBody>
          <a:bodyPr>
            <a:normAutofit/>
          </a:bodyPr>
          <a:lstStyle/>
          <a:p>
            <a:pPr algn="just">
              <a:buFont typeface="Wingdings" pitchFamily="2" charset="2"/>
              <a:buChar char="§"/>
            </a:pPr>
            <a:r>
              <a:rPr lang="ms-MY" sz="22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Sidang kemuncak ini dilihat sangat relevan dengan keperluan untuk memperkasa kompetensi wanita khususnya wanita Islam di </a:t>
            </a:r>
            <a:r>
              <a:rPr lang="ms-MY" sz="22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Malaysia </a:t>
            </a:r>
            <a:r>
              <a:rPr lang="ms-MY" sz="22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sebagai contoh ikutan terulung selain menjadi pencetus kepada negara-negara Islam yang lain untuk terus memartabatkan wanita pada kedudukannya yang sebenar selari dengan kehendak syarak. </a:t>
            </a:r>
            <a:endParaRPr lang="en-US" sz="2200" dirty="0" smtClean="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4" name="Slide Number Placeholder 3"/>
          <p:cNvSpPr>
            <a:spLocks noGrp="1"/>
          </p:cNvSpPr>
          <p:nvPr>
            <p:ph type="sldNum" sz="quarter" idx="12"/>
          </p:nvPr>
        </p:nvSpPr>
        <p:spPr/>
        <p:txBody>
          <a:bodyPr/>
          <a:lstStyle/>
          <a:p>
            <a:fld id="{01C7AA28-366A-4997-BBC8-D6BEB1ED3AC1}" type="slidenum">
              <a:rPr lang="en-US" smtClean="0"/>
              <a:pPr/>
              <a:t>18</a:t>
            </a:fld>
            <a:endParaRPr lang="en-US"/>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l="-13000" r="-13000"/>
          </a:stretch>
        </a:blipFill>
        <a:effectLst/>
      </p:bgPr>
    </p:bg>
    <p:spTree>
      <p:nvGrpSpPr>
        <p:cNvPr id="1" name=""/>
        <p:cNvGrpSpPr/>
        <p:nvPr/>
      </p:nvGrpSpPr>
      <p:grpSpPr>
        <a:xfrm>
          <a:off x="0" y="0"/>
          <a:ext cx="0" cy="0"/>
          <a:chOff x="0" y="0"/>
          <a:chExt cx="0" cy="0"/>
        </a:xfrm>
      </p:grpSpPr>
      <p:grpSp>
        <p:nvGrpSpPr>
          <p:cNvPr id="2" name="Group 4"/>
          <p:cNvGrpSpPr/>
          <p:nvPr/>
        </p:nvGrpSpPr>
        <p:grpSpPr>
          <a:xfrm>
            <a:off x="-32" y="-24"/>
            <a:ext cx="9144000" cy="1000108"/>
            <a:chOff x="0" y="0"/>
            <a:chExt cx="9144000" cy="1000108"/>
          </a:xfrm>
        </p:grpSpPr>
        <p:pic>
          <p:nvPicPr>
            <p:cNvPr id="6" name="Picture 5" descr="12.jpg"/>
            <p:cNvPicPr>
              <a:picLocks noChangeAspect="1"/>
            </p:cNvPicPr>
            <p:nvPr/>
          </p:nvPicPr>
          <p:blipFill>
            <a:blip r:embed="rId3" cstate="print"/>
            <a:stretch>
              <a:fillRect/>
            </a:stretch>
          </p:blipFill>
          <p:spPr>
            <a:xfrm>
              <a:off x="0" y="0"/>
              <a:ext cx="9144000" cy="1000108"/>
            </a:xfrm>
            <a:prstGeom prst="rect">
              <a:avLst/>
            </a:prstGeom>
          </p:spPr>
        </p:pic>
        <p:pic>
          <p:nvPicPr>
            <p:cNvPr id="7" name="Picture 6"/>
            <p:cNvPicPr>
              <a:picLocks noChangeAspect="1"/>
            </p:cNvPicPr>
            <p:nvPr/>
          </p:nvPicPr>
          <p:blipFill>
            <a:blip r:embed="rId4" cstate="print"/>
            <a:srcRect/>
            <a:stretch>
              <a:fillRect/>
            </a:stretch>
          </p:blipFill>
          <p:spPr bwMode="auto">
            <a:xfrm>
              <a:off x="142844" y="142852"/>
              <a:ext cx="756455" cy="796268"/>
            </a:xfrm>
            <a:prstGeom prst="rect">
              <a:avLst/>
            </a:prstGeom>
            <a:noFill/>
            <a:ln w="9525">
              <a:noFill/>
              <a:miter lim="800000"/>
              <a:headEnd/>
              <a:tailEnd/>
            </a:ln>
          </p:spPr>
        </p:pic>
        <p:pic>
          <p:nvPicPr>
            <p:cNvPr id="8" name="Picture 7" descr="C:\Users\asari\AppData\Local\Temp\Rar$DRa0.764\LOGO JAKIM EDITED.png"/>
            <p:cNvPicPr>
              <a:picLocks noChangeAspect="1" noChangeArrowheads="1"/>
            </p:cNvPicPr>
            <p:nvPr/>
          </p:nvPicPr>
          <p:blipFill>
            <a:blip r:embed="rId5" cstate="print">
              <a:extLst>
                <a:ext uri="{28A0092B-C50C-407E-A947-70E740481C1C}">
                  <a14:useLocalDpi xmlns="" xmlns:a14="http://schemas.microsoft.com/office/drawing/2010/main" val="0"/>
                </a:ext>
              </a:extLst>
            </a:blip>
            <a:srcRect/>
            <a:stretch>
              <a:fillRect/>
            </a:stretch>
          </p:blipFill>
          <p:spPr bwMode="auto">
            <a:xfrm>
              <a:off x="8358214" y="71414"/>
              <a:ext cx="642910" cy="785794"/>
            </a:xfrm>
            <a:prstGeom prst="rect">
              <a:avLst/>
            </a:prstGeom>
            <a:noFill/>
            <a:effectLst>
              <a:outerShdw blurRad="50800" dist="38100" dir="2700000" algn="tl" rotWithShape="0">
                <a:prstClr val="black">
                  <a:alpha val="40000"/>
                </a:prstClr>
              </a:outerShdw>
            </a:effectLst>
            <a:extLst>
              <a:ext uri="{909E8E84-426E-40DD-AFC4-6F175D3DCCD1}">
                <a14:hiddenFill xmlns="" xmlns:a14="http://schemas.microsoft.com/office/drawing/2010/main">
                  <a:solidFill>
                    <a:srgbClr val="FFFFFF"/>
                  </a:solidFill>
                </a14:hiddenFill>
              </a:ext>
            </a:extLst>
          </p:spPr>
        </p:pic>
        <p:sp>
          <p:nvSpPr>
            <p:cNvPr id="9" name="Rectangle 8"/>
            <p:cNvSpPr/>
            <p:nvPr/>
          </p:nvSpPr>
          <p:spPr>
            <a:xfrm>
              <a:off x="2337066" y="357166"/>
              <a:ext cx="4235198" cy="461665"/>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2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KHUTBAH MULTIMEDIA JAKIM</a:t>
              </a:r>
              <a:endParaRPr lang="en-US" sz="2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grpSp>
      <p:sp>
        <p:nvSpPr>
          <p:cNvPr id="13" name="Slide Number Placeholder 12"/>
          <p:cNvSpPr>
            <a:spLocks noGrp="1"/>
          </p:cNvSpPr>
          <p:nvPr>
            <p:ph type="sldNum" sz="quarter" idx="12"/>
          </p:nvPr>
        </p:nvSpPr>
        <p:spPr>
          <a:xfrm>
            <a:off x="8174736" y="6303600"/>
            <a:ext cx="762000" cy="365760"/>
          </a:xfrm>
        </p:spPr>
        <p:txBody>
          <a:bodyPr>
            <a:scene3d>
              <a:camera prst="orthographicFront"/>
              <a:lightRig rig="soft" dir="tl">
                <a:rot lat="0" lon="0" rev="0"/>
              </a:lightRig>
            </a:scene3d>
            <a:sp3d contourW="25400" prstMaterial="matte">
              <a:bevelT w="25400" h="55880" prst="artDeco"/>
              <a:contourClr>
                <a:schemeClr val="accent2">
                  <a:tint val="20000"/>
                </a:schemeClr>
              </a:contourClr>
            </a:sp3d>
          </a:bodyPr>
          <a:lstStyle/>
          <a:p>
            <a:fld id="{01C7AA28-366A-4997-BBC8-D6BEB1ED3AC1}" type="slidenum">
              <a:rPr lang="en-US" b="1" spc="5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pPr/>
              <a:t>19</a:t>
            </a:fld>
            <a:endParaRPr lang="en-US"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10" name="Rectangle 9"/>
          <p:cNvSpPr/>
          <p:nvPr/>
        </p:nvSpPr>
        <p:spPr>
          <a:xfrm>
            <a:off x="0" y="1268760"/>
            <a:ext cx="9144000" cy="523220"/>
          </a:xfrm>
          <a:prstGeom prst="rect">
            <a:avLst/>
          </a:prstGeom>
        </p:spPr>
        <p:txBody>
          <a:bodyPr wrap="square">
            <a:spAutoFit/>
          </a:bodyPr>
          <a:lstStyle/>
          <a:p>
            <a:pPr algn="ctr"/>
            <a:r>
              <a:rPr lang="en-US" sz="2800"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latin typeface="+mj-lt"/>
              </a:rPr>
              <a:t>RUMUSAN KHUTBAH</a:t>
            </a:r>
            <a:endParaRPr lang="en-US" sz="2800" dirty="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latin typeface="+mj-lt"/>
            </a:endParaRPr>
          </a:p>
        </p:txBody>
      </p:sp>
      <p:graphicFrame>
        <p:nvGraphicFramePr>
          <p:cNvPr id="18" name="Diagram 17"/>
          <p:cNvGraphicFramePr/>
          <p:nvPr/>
        </p:nvGraphicFramePr>
        <p:xfrm>
          <a:off x="648072" y="2029296"/>
          <a:ext cx="8028384" cy="4352032"/>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
        <p:nvSpPr>
          <p:cNvPr id="19" name="8-Point Star 18"/>
          <p:cNvSpPr/>
          <p:nvPr/>
        </p:nvSpPr>
        <p:spPr>
          <a:xfrm>
            <a:off x="4283968" y="1988840"/>
            <a:ext cx="504056" cy="576064"/>
          </a:xfrm>
          <a:prstGeom prst="star8">
            <a:avLst/>
          </a:prstGeom>
        </p:spPr>
        <p:style>
          <a:lnRef idx="2">
            <a:schemeClr val="accent4"/>
          </a:lnRef>
          <a:fillRef idx="1">
            <a:schemeClr val="lt1"/>
          </a:fillRef>
          <a:effectRef idx="0">
            <a:schemeClr val="accent4"/>
          </a:effectRef>
          <a:fontRef idx="minor">
            <a:schemeClr val="dk1"/>
          </a:fontRef>
        </p:style>
        <p:txBody>
          <a:bodyPr rtlCol="0" anchor="ctr"/>
          <a:lstStyle/>
          <a:p>
            <a:pPr algn="ctr"/>
            <a:r>
              <a:rPr lang="en-US" dirty="0" smtClean="0">
                <a:ln w="18415" cmpd="sng">
                  <a:solidFill>
                    <a:srgbClr val="FF0000"/>
                  </a:solidFill>
                  <a:prstDash val="solid"/>
                </a:ln>
                <a:solidFill>
                  <a:srgbClr val="FF0000"/>
                </a:solidFill>
                <a:effectLst>
                  <a:outerShdw blurRad="63500" dir="3600000" algn="tl" rotWithShape="0">
                    <a:srgbClr val="000000">
                      <a:alpha val="70000"/>
                    </a:srgbClr>
                  </a:outerShdw>
                </a:effectLst>
              </a:rPr>
              <a:t>1</a:t>
            </a:r>
            <a:endParaRPr lang="en-US" dirty="0">
              <a:ln w="18415" cmpd="sng">
                <a:solidFill>
                  <a:srgbClr val="FF0000"/>
                </a:solidFill>
                <a:prstDash val="solid"/>
              </a:ln>
              <a:solidFill>
                <a:srgbClr val="FF0000"/>
              </a:solidFill>
              <a:effectLst>
                <a:outerShdw blurRad="63500" dir="3600000" algn="tl" rotWithShape="0">
                  <a:srgbClr val="000000">
                    <a:alpha val="70000"/>
                  </a:srgbClr>
                </a:outerShdw>
              </a:effectLst>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alphaModFix amt="95000"/>
            <a:lum/>
          </a:blip>
          <a:srcRect/>
          <a:stretch>
            <a:fillRect l="-17000" r="-17000"/>
          </a:stretch>
        </a:blipFill>
        <a:effectLst/>
      </p:bgPr>
    </p:bg>
    <p:spTree>
      <p:nvGrpSpPr>
        <p:cNvPr id="1" name=""/>
        <p:cNvGrpSpPr/>
        <p:nvPr/>
      </p:nvGrpSpPr>
      <p:grpSpPr>
        <a:xfrm>
          <a:off x="0" y="0"/>
          <a:ext cx="0" cy="0"/>
          <a:chOff x="0" y="0"/>
          <a:chExt cx="0" cy="0"/>
        </a:xfrm>
      </p:grpSpPr>
      <p:grpSp>
        <p:nvGrpSpPr>
          <p:cNvPr id="3" name="Group 4"/>
          <p:cNvGrpSpPr/>
          <p:nvPr/>
        </p:nvGrpSpPr>
        <p:grpSpPr>
          <a:xfrm>
            <a:off x="-32" y="-24"/>
            <a:ext cx="9144000" cy="1000108"/>
            <a:chOff x="0" y="0"/>
            <a:chExt cx="9144000" cy="1000108"/>
          </a:xfrm>
        </p:grpSpPr>
        <p:pic>
          <p:nvPicPr>
            <p:cNvPr id="6" name="Picture 5" descr="12.jpg"/>
            <p:cNvPicPr>
              <a:picLocks noChangeAspect="1"/>
            </p:cNvPicPr>
            <p:nvPr/>
          </p:nvPicPr>
          <p:blipFill>
            <a:blip r:embed="rId4" cstate="print"/>
            <a:stretch>
              <a:fillRect/>
            </a:stretch>
          </p:blipFill>
          <p:spPr>
            <a:xfrm>
              <a:off x="0" y="0"/>
              <a:ext cx="9144000" cy="1000108"/>
            </a:xfrm>
            <a:prstGeom prst="rect">
              <a:avLst/>
            </a:prstGeom>
          </p:spPr>
        </p:pic>
        <p:pic>
          <p:nvPicPr>
            <p:cNvPr id="7" name="Picture 6"/>
            <p:cNvPicPr>
              <a:picLocks noChangeAspect="1"/>
            </p:cNvPicPr>
            <p:nvPr/>
          </p:nvPicPr>
          <p:blipFill>
            <a:blip r:embed="rId5" cstate="print"/>
            <a:srcRect/>
            <a:stretch>
              <a:fillRect/>
            </a:stretch>
          </p:blipFill>
          <p:spPr bwMode="auto">
            <a:xfrm>
              <a:off x="142844" y="142852"/>
              <a:ext cx="756455" cy="796268"/>
            </a:xfrm>
            <a:prstGeom prst="rect">
              <a:avLst/>
            </a:prstGeom>
            <a:noFill/>
            <a:ln w="9525">
              <a:noFill/>
              <a:miter lim="800000"/>
              <a:headEnd/>
              <a:tailEnd/>
            </a:ln>
          </p:spPr>
        </p:pic>
        <p:pic>
          <p:nvPicPr>
            <p:cNvPr id="8" name="Picture 7" descr="C:\Users\asari\AppData\Local\Temp\Rar$DRa0.764\LOGO JAKIM EDITED.png"/>
            <p:cNvPicPr>
              <a:picLocks noChangeAspect="1" noChangeArrowheads="1"/>
            </p:cNvPicPr>
            <p:nvPr/>
          </p:nvPicPr>
          <p:blipFill>
            <a:blip r:embed="rId6" cstate="print">
              <a:extLst>
                <a:ext uri="{28A0092B-C50C-407E-A947-70E740481C1C}">
                  <a14:useLocalDpi xmlns="" xmlns:a14="http://schemas.microsoft.com/office/drawing/2010/main" val="0"/>
                </a:ext>
              </a:extLst>
            </a:blip>
            <a:srcRect/>
            <a:stretch>
              <a:fillRect/>
            </a:stretch>
          </p:blipFill>
          <p:spPr bwMode="auto">
            <a:xfrm>
              <a:off x="8358214" y="71414"/>
              <a:ext cx="642910" cy="785794"/>
            </a:xfrm>
            <a:prstGeom prst="rect">
              <a:avLst/>
            </a:prstGeom>
            <a:noFill/>
            <a:effectLst>
              <a:outerShdw blurRad="50800" dist="38100" dir="2700000" algn="tl" rotWithShape="0">
                <a:prstClr val="black">
                  <a:alpha val="40000"/>
                </a:prstClr>
              </a:outerShdw>
            </a:effectLst>
            <a:extLst>
              <a:ext uri="{909E8E84-426E-40DD-AFC4-6F175D3DCCD1}">
                <a14:hiddenFill xmlns="" xmlns:a14="http://schemas.microsoft.com/office/drawing/2010/main">
                  <a:solidFill>
                    <a:srgbClr val="FFFFFF"/>
                  </a:solidFill>
                </a14:hiddenFill>
              </a:ext>
            </a:extLst>
          </p:spPr>
        </p:pic>
        <p:sp>
          <p:nvSpPr>
            <p:cNvPr id="9" name="Rectangle 8"/>
            <p:cNvSpPr/>
            <p:nvPr/>
          </p:nvSpPr>
          <p:spPr>
            <a:xfrm>
              <a:off x="2337066" y="357166"/>
              <a:ext cx="4235198" cy="461665"/>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2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KHUTBAH MULTIMEDIA JAKIM</a:t>
              </a:r>
              <a:endParaRPr lang="en-US" sz="2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grpSp>
      <p:sp>
        <p:nvSpPr>
          <p:cNvPr id="16" name="Rectangle 15"/>
          <p:cNvSpPr/>
          <p:nvPr/>
        </p:nvSpPr>
        <p:spPr>
          <a:xfrm>
            <a:off x="2051720" y="1071546"/>
            <a:ext cx="4813305" cy="584775"/>
          </a:xfrm>
          <a:prstGeom prst="rect">
            <a:avLst/>
          </a:prstGeom>
        </p:spPr>
        <p:txBody>
          <a:bodyPr wrap="none">
            <a:spAutoFit/>
          </a:bodyPr>
          <a:lstStyle/>
          <a:p>
            <a:r>
              <a:rPr lang="en-US" sz="3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latin typeface="+mj-lt"/>
                <a:ea typeface="Times New Roman" pitchFamily="18" charset="0"/>
                <a:cs typeface="Times New Roman" pitchFamily="18" charset="0"/>
              </a:rPr>
              <a:t>PUJIAN KEPADA ALLAH SWT</a:t>
            </a:r>
            <a:endParaRPr lang="en-US" sz="3200" dirty="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latin typeface="+mj-lt"/>
            </a:endParaRPr>
          </a:p>
        </p:txBody>
      </p:sp>
      <p:sp>
        <p:nvSpPr>
          <p:cNvPr id="21" name="Slide Number Placeholder 10"/>
          <p:cNvSpPr>
            <a:spLocks noGrp="1"/>
          </p:cNvSpPr>
          <p:nvPr>
            <p:ph type="sldNum" sz="quarter" idx="12"/>
          </p:nvPr>
        </p:nvSpPr>
        <p:spPr>
          <a:xfrm>
            <a:off x="8244408" y="6309320"/>
            <a:ext cx="762000" cy="365760"/>
          </a:xfrm>
        </p:spPr>
        <p:txBody>
          <a:bodyPr>
            <a:scene3d>
              <a:camera prst="orthographicFront"/>
              <a:lightRig rig="soft" dir="tl">
                <a:rot lat="0" lon="0" rev="0"/>
              </a:lightRig>
            </a:scene3d>
            <a:sp3d contourW="25400" prstMaterial="matte">
              <a:bevelT w="25400" h="55880" prst="artDeco"/>
              <a:contourClr>
                <a:schemeClr val="accent2">
                  <a:tint val="20000"/>
                </a:schemeClr>
              </a:contourClr>
            </a:sp3d>
          </a:bodyPr>
          <a:lstStyle/>
          <a:p>
            <a:fld id="{01C7AA28-366A-4997-BBC8-D6BEB1ED3AC1}" type="slidenum">
              <a:rPr lang="en-US" b="1" spc="5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pPr/>
              <a:t>2</a:t>
            </a:fld>
            <a:endParaRPr lang="en-US"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48129" name="Rectangle 1"/>
          <p:cNvSpPr>
            <a:spLocks noChangeArrowheads="1"/>
          </p:cNvSpPr>
          <p:nvPr/>
        </p:nvSpPr>
        <p:spPr bwMode="auto">
          <a:xfrm>
            <a:off x="1763688" y="1844824"/>
            <a:ext cx="5436096" cy="646331"/>
          </a:xfrm>
          <a:prstGeom prst="rect">
            <a:avLst/>
          </a:prstGeom>
          <a:noFill/>
          <a:ln w="9525">
            <a:noFill/>
            <a:miter lim="800000"/>
            <a:headEnd/>
            <a:tailEnd/>
          </a:ln>
          <a:effectLst/>
        </p:spPr>
        <p:txBody>
          <a:bodyPr vert="horz" wrap="square" lIns="91440" tIns="45720" rIns="91440" bIns="45720" numCol="1" anchor="ctr" anchorCtr="0" compatLnSpc="1">
            <a:spAutoFit/>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SA" sz="3600" i="0" u="none" strike="noStrike" normalizeH="0" baseline="0" dirty="0" smtClean="0">
                <a:ln w="18415" cmpd="sng">
                  <a:solidFill>
                    <a:srgbClr val="FFC000"/>
                  </a:solidFill>
                  <a:prstDash val="solid"/>
                </a:ln>
                <a:effectLst>
                  <a:glow rad="101600">
                    <a:schemeClr val="bg1">
                      <a:alpha val="60000"/>
                    </a:schemeClr>
                  </a:glow>
                  <a:outerShdw blurRad="63500" dir="3600000" algn="tl" rotWithShape="0">
                    <a:srgbClr val="000000">
                      <a:alpha val="70000"/>
                    </a:srgbClr>
                  </a:outerShdw>
                </a:effectLst>
                <a:latin typeface="Traditional Arabic" pitchFamily="2" charset="-78"/>
                <a:ea typeface="Calibri" pitchFamily="34" charset="0"/>
                <a:cs typeface="Traditional Arabic" pitchFamily="2" charset="-78"/>
              </a:rPr>
              <a:t>الحَمدُ ِللهِ القَآئِلِ:</a:t>
            </a:r>
            <a:endParaRPr kumimoji="0" lang="ar-SA" sz="3600" i="0" u="none" strike="noStrike" normalizeH="0" baseline="0" dirty="0" smtClean="0">
              <a:ln w="18415" cmpd="sng">
                <a:solidFill>
                  <a:srgbClr val="FFC000"/>
                </a:solidFill>
                <a:prstDash val="solid"/>
              </a:ln>
              <a:effectLst>
                <a:glow rad="101600">
                  <a:schemeClr val="bg1">
                    <a:alpha val="60000"/>
                  </a:schemeClr>
                </a:glow>
                <a:outerShdw blurRad="63500" dir="3600000" algn="tl" rotWithShape="0">
                  <a:srgbClr val="000000">
                    <a:alpha val="70000"/>
                  </a:srgbClr>
                </a:outerShdw>
              </a:effectLst>
              <a:latin typeface="Arial" pitchFamily="34" charset="0"/>
              <a:cs typeface="Traditional Arabic" pitchFamily="2" charset="-78"/>
            </a:endParaRPr>
          </a:p>
        </p:txBody>
      </p:sp>
      <p:sp>
        <p:nvSpPr>
          <p:cNvPr id="41986" name="Rectangle 2"/>
          <p:cNvSpPr>
            <a:spLocks noChangeArrowheads="1"/>
          </p:cNvSpPr>
          <p:nvPr/>
        </p:nvSpPr>
        <p:spPr bwMode="auto">
          <a:xfrm>
            <a:off x="2915816" y="4941168"/>
            <a:ext cx="3275856" cy="40011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ctr" rtl="1" fontAlgn="base">
              <a:spcBef>
                <a:spcPct val="0"/>
              </a:spcBef>
              <a:spcAft>
                <a:spcPct val="0"/>
              </a:spcAft>
            </a:pPr>
            <a:r>
              <a:rPr kumimoji="0" lang="ar-SA" sz="2000" i="0" u="none" strike="noStrike" normalizeH="0" baseline="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latin typeface="MS Sans Serif"/>
                <a:ea typeface="Calibri" pitchFamily="34" charset="0"/>
                <a:cs typeface="Traditional Arabic" pitchFamily="2" charset="-78"/>
              </a:rPr>
              <a:t>(</a:t>
            </a:r>
            <a:r>
              <a:rPr lang="ar-SA"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latin typeface="QCF_P028" pitchFamily="2" charset="2"/>
                <a:ea typeface="Calibri" pitchFamily="34" charset="0"/>
                <a:cs typeface="Traditional Arabic" pitchFamily="2" charset="-78"/>
              </a:rPr>
              <a:t>سورة </a:t>
            </a:r>
            <a:r>
              <a:rPr lang="ar-SA"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latin typeface="QCF_P028" pitchFamily="2" charset="2"/>
                <a:ea typeface="Calibri" pitchFamily="34" charset="0"/>
                <a:cs typeface="Traditional Arabic" pitchFamily="2" charset="-78"/>
              </a:rPr>
              <a:t>النسآء: </a:t>
            </a:r>
            <a:r>
              <a:rPr lang="ar-SA"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latin typeface="Arabic Typesetting"/>
                <a:ea typeface="Calibri" pitchFamily="34" charset="0"/>
                <a:cs typeface="Arabic Transparent" pitchFamily="2" charset="-78"/>
              </a:rPr>
              <a:t>١</a:t>
            </a:r>
            <a:r>
              <a:rPr kumimoji="0" lang="ar-SA" sz="2000" i="0" u="none" strike="noStrike" normalizeH="0" baseline="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latin typeface="Arabic Typesetting"/>
                <a:ea typeface="Calibri" pitchFamily="34" charset="0"/>
                <a:cs typeface="Traditional Arabic" pitchFamily="2" charset="-78"/>
              </a:rPr>
              <a:t>)</a:t>
            </a:r>
            <a:endParaRPr kumimoji="0" lang="ar-SA" sz="2000" i="0" u="none" strike="noStrike" normalizeH="0" baseline="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latin typeface="Arial" pitchFamily="34" charset="0"/>
              <a:cs typeface="Traditional Arabic" pitchFamily="2" charset="-78"/>
            </a:endParaRPr>
          </a:p>
        </p:txBody>
      </p:sp>
      <p:sp>
        <p:nvSpPr>
          <p:cNvPr id="12" name="Rectangle 11"/>
          <p:cNvSpPr/>
          <p:nvPr/>
        </p:nvSpPr>
        <p:spPr>
          <a:xfrm>
            <a:off x="683568" y="2898810"/>
            <a:ext cx="7704856" cy="1754326"/>
          </a:xfrm>
          <a:prstGeom prst="rect">
            <a:avLst/>
          </a:prstGeom>
        </p:spPr>
        <p:txBody>
          <a:bodyPr wrap="square">
            <a:spAutoFit/>
          </a:bodyPr>
          <a:lstStyle/>
          <a:p>
            <a:pPr algn="ctr" rtl="1"/>
            <a:r>
              <a:rPr lang="ar-SA" sz="3600"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latin typeface="QCF_P077" pitchFamily="2" charset="2"/>
                <a:cs typeface="QCF_P077" pitchFamily="2" charset="2"/>
              </a:rPr>
              <a:t>ﭑ ﭒ ﭓ ﭔ ﭕ ﭖ ﭗ ﭘ ﭙ ﭚ ﭛ ﭜ ﭝ ﭞ ﭟ ﭠ ﭡ ﭢ ﭣ ﭤ ﭥ ﭦ ﭧ ﭨ ﭩ ﭪ ﭫ ﭬ ﭭ ﭮ</a:t>
            </a:r>
            <a:endParaRPr lang="en-US" sz="3600" dirty="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latin typeface="QCF_P077" pitchFamily="2" charset="2"/>
              <a:cs typeface="QCF_P077" pitchFamily="2" charset="2"/>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l="-13000" r="-13000"/>
          </a:stretch>
        </a:blipFill>
        <a:effectLst/>
      </p:bgPr>
    </p:bg>
    <p:spTree>
      <p:nvGrpSpPr>
        <p:cNvPr id="1" name=""/>
        <p:cNvGrpSpPr/>
        <p:nvPr/>
      </p:nvGrpSpPr>
      <p:grpSpPr>
        <a:xfrm>
          <a:off x="0" y="0"/>
          <a:ext cx="0" cy="0"/>
          <a:chOff x="0" y="0"/>
          <a:chExt cx="0" cy="0"/>
        </a:xfrm>
      </p:grpSpPr>
      <p:grpSp>
        <p:nvGrpSpPr>
          <p:cNvPr id="2" name="Group 4"/>
          <p:cNvGrpSpPr/>
          <p:nvPr/>
        </p:nvGrpSpPr>
        <p:grpSpPr>
          <a:xfrm>
            <a:off x="-32" y="-24"/>
            <a:ext cx="9144000" cy="1000108"/>
            <a:chOff x="0" y="0"/>
            <a:chExt cx="9144000" cy="1000108"/>
          </a:xfrm>
        </p:grpSpPr>
        <p:pic>
          <p:nvPicPr>
            <p:cNvPr id="6" name="Picture 5" descr="12.jpg"/>
            <p:cNvPicPr>
              <a:picLocks noChangeAspect="1"/>
            </p:cNvPicPr>
            <p:nvPr/>
          </p:nvPicPr>
          <p:blipFill>
            <a:blip r:embed="rId3" cstate="print"/>
            <a:stretch>
              <a:fillRect/>
            </a:stretch>
          </p:blipFill>
          <p:spPr>
            <a:xfrm>
              <a:off x="0" y="0"/>
              <a:ext cx="9144000" cy="1000108"/>
            </a:xfrm>
            <a:prstGeom prst="rect">
              <a:avLst/>
            </a:prstGeom>
          </p:spPr>
        </p:pic>
        <p:pic>
          <p:nvPicPr>
            <p:cNvPr id="7" name="Picture 6"/>
            <p:cNvPicPr>
              <a:picLocks noChangeAspect="1"/>
            </p:cNvPicPr>
            <p:nvPr/>
          </p:nvPicPr>
          <p:blipFill>
            <a:blip r:embed="rId4" cstate="print"/>
            <a:srcRect/>
            <a:stretch>
              <a:fillRect/>
            </a:stretch>
          </p:blipFill>
          <p:spPr bwMode="auto">
            <a:xfrm>
              <a:off x="142844" y="142852"/>
              <a:ext cx="756455" cy="796268"/>
            </a:xfrm>
            <a:prstGeom prst="rect">
              <a:avLst/>
            </a:prstGeom>
            <a:noFill/>
            <a:ln w="9525">
              <a:noFill/>
              <a:miter lim="800000"/>
              <a:headEnd/>
              <a:tailEnd/>
            </a:ln>
          </p:spPr>
        </p:pic>
        <p:pic>
          <p:nvPicPr>
            <p:cNvPr id="8" name="Picture 7" descr="C:\Users\asari\AppData\Local\Temp\Rar$DRa0.764\LOGO JAKIM EDITED.png"/>
            <p:cNvPicPr>
              <a:picLocks noChangeAspect="1" noChangeArrowheads="1"/>
            </p:cNvPicPr>
            <p:nvPr/>
          </p:nvPicPr>
          <p:blipFill>
            <a:blip r:embed="rId5" cstate="print">
              <a:extLst>
                <a:ext uri="{28A0092B-C50C-407E-A947-70E740481C1C}">
                  <a14:useLocalDpi xmlns="" xmlns:a14="http://schemas.microsoft.com/office/drawing/2010/main" val="0"/>
                </a:ext>
              </a:extLst>
            </a:blip>
            <a:srcRect/>
            <a:stretch>
              <a:fillRect/>
            </a:stretch>
          </p:blipFill>
          <p:spPr bwMode="auto">
            <a:xfrm>
              <a:off x="8358214" y="71414"/>
              <a:ext cx="642910" cy="785794"/>
            </a:xfrm>
            <a:prstGeom prst="rect">
              <a:avLst/>
            </a:prstGeom>
            <a:noFill/>
            <a:effectLst>
              <a:outerShdw blurRad="50800" dist="38100" dir="2700000" algn="tl" rotWithShape="0">
                <a:prstClr val="black">
                  <a:alpha val="40000"/>
                </a:prstClr>
              </a:outerShdw>
            </a:effectLst>
            <a:extLst>
              <a:ext uri="{909E8E84-426E-40DD-AFC4-6F175D3DCCD1}">
                <a14:hiddenFill xmlns="" xmlns:a14="http://schemas.microsoft.com/office/drawing/2010/main">
                  <a:solidFill>
                    <a:srgbClr val="FFFFFF"/>
                  </a:solidFill>
                </a14:hiddenFill>
              </a:ext>
            </a:extLst>
          </p:spPr>
        </p:pic>
        <p:sp>
          <p:nvSpPr>
            <p:cNvPr id="9" name="Rectangle 8"/>
            <p:cNvSpPr/>
            <p:nvPr/>
          </p:nvSpPr>
          <p:spPr>
            <a:xfrm>
              <a:off x="2337066" y="357166"/>
              <a:ext cx="4235198" cy="461665"/>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2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KHUTBAH MULTIMEDIA JAKIM</a:t>
              </a:r>
              <a:endParaRPr lang="en-US" sz="2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grpSp>
      <p:sp>
        <p:nvSpPr>
          <p:cNvPr id="13" name="Slide Number Placeholder 12"/>
          <p:cNvSpPr>
            <a:spLocks noGrp="1"/>
          </p:cNvSpPr>
          <p:nvPr>
            <p:ph type="sldNum" sz="quarter" idx="12"/>
          </p:nvPr>
        </p:nvSpPr>
        <p:spPr>
          <a:xfrm>
            <a:off x="8174736" y="6303600"/>
            <a:ext cx="762000" cy="365760"/>
          </a:xfrm>
        </p:spPr>
        <p:txBody>
          <a:bodyPr>
            <a:scene3d>
              <a:camera prst="orthographicFront"/>
              <a:lightRig rig="soft" dir="tl">
                <a:rot lat="0" lon="0" rev="0"/>
              </a:lightRig>
            </a:scene3d>
            <a:sp3d contourW="25400" prstMaterial="matte">
              <a:bevelT w="25400" h="55880" prst="artDeco"/>
              <a:contourClr>
                <a:schemeClr val="accent2">
                  <a:tint val="20000"/>
                </a:schemeClr>
              </a:contourClr>
            </a:sp3d>
          </a:bodyPr>
          <a:lstStyle/>
          <a:p>
            <a:fld id="{01C7AA28-366A-4997-BBC8-D6BEB1ED3AC1}" type="slidenum">
              <a:rPr lang="en-US" b="1" spc="5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pPr/>
              <a:t>20</a:t>
            </a:fld>
            <a:endParaRPr lang="en-US"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10" name="Rectangle 9"/>
          <p:cNvSpPr/>
          <p:nvPr/>
        </p:nvSpPr>
        <p:spPr>
          <a:xfrm>
            <a:off x="0" y="1268760"/>
            <a:ext cx="9144000" cy="523220"/>
          </a:xfrm>
          <a:prstGeom prst="rect">
            <a:avLst/>
          </a:prstGeom>
        </p:spPr>
        <p:txBody>
          <a:bodyPr wrap="square">
            <a:spAutoFit/>
          </a:bodyPr>
          <a:lstStyle/>
          <a:p>
            <a:pPr algn="ctr"/>
            <a:r>
              <a:rPr lang="en-US" sz="28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latin typeface="+mj-lt"/>
              </a:rPr>
              <a:t>RUMUSAN KHUTBAH</a:t>
            </a:r>
            <a:endParaRPr lang="en-US" sz="2800" dirty="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latin typeface="+mj-lt"/>
            </a:endParaRPr>
          </a:p>
        </p:txBody>
      </p:sp>
      <p:graphicFrame>
        <p:nvGraphicFramePr>
          <p:cNvPr id="18" name="Diagram 17"/>
          <p:cNvGraphicFramePr/>
          <p:nvPr/>
        </p:nvGraphicFramePr>
        <p:xfrm>
          <a:off x="648072" y="2029296"/>
          <a:ext cx="8028384" cy="4352032"/>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
        <p:nvSpPr>
          <p:cNvPr id="19" name="8-Point Star 18"/>
          <p:cNvSpPr/>
          <p:nvPr/>
        </p:nvSpPr>
        <p:spPr>
          <a:xfrm>
            <a:off x="4283968" y="2204864"/>
            <a:ext cx="504056" cy="576064"/>
          </a:xfrm>
          <a:prstGeom prst="star8">
            <a:avLst/>
          </a:prstGeom>
        </p:spPr>
        <p:style>
          <a:lnRef idx="2">
            <a:schemeClr val="accent4"/>
          </a:lnRef>
          <a:fillRef idx="1">
            <a:schemeClr val="lt1"/>
          </a:fillRef>
          <a:effectRef idx="0">
            <a:schemeClr val="accent4"/>
          </a:effectRef>
          <a:fontRef idx="minor">
            <a:schemeClr val="dk1"/>
          </a:fontRef>
        </p:style>
        <p:txBody>
          <a:bodyPr rtlCol="0" anchor="ctr"/>
          <a:lstStyle/>
          <a:p>
            <a:pPr algn="ctr"/>
            <a:r>
              <a:rPr lang="en-US" dirty="0" smtClean="0">
                <a:ln w="18415" cmpd="sng">
                  <a:solidFill>
                    <a:srgbClr val="FF0000"/>
                  </a:solidFill>
                  <a:prstDash val="solid"/>
                </a:ln>
                <a:solidFill>
                  <a:srgbClr val="FF0000"/>
                </a:solidFill>
                <a:effectLst>
                  <a:outerShdw blurRad="63500" dir="3600000" algn="tl" rotWithShape="0">
                    <a:srgbClr val="000000">
                      <a:alpha val="70000"/>
                    </a:srgbClr>
                  </a:outerShdw>
                </a:effectLst>
              </a:rPr>
              <a:t>2</a:t>
            </a:r>
            <a:endParaRPr lang="en-US" dirty="0">
              <a:ln w="18415" cmpd="sng">
                <a:solidFill>
                  <a:srgbClr val="FF0000"/>
                </a:solidFill>
                <a:prstDash val="solid"/>
              </a:ln>
              <a:solidFill>
                <a:srgbClr val="FF0000"/>
              </a:solidFill>
              <a:effectLst>
                <a:outerShdw blurRad="63500" dir="3600000" algn="tl" rotWithShape="0">
                  <a:srgbClr val="000000">
                    <a:alpha val="70000"/>
                  </a:srgbClr>
                </a:outerShdw>
              </a:effectLst>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l="-13000" r="-13000"/>
          </a:stretch>
        </a:blipFill>
        <a:effectLst/>
      </p:bgPr>
    </p:bg>
    <p:spTree>
      <p:nvGrpSpPr>
        <p:cNvPr id="1" name=""/>
        <p:cNvGrpSpPr/>
        <p:nvPr/>
      </p:nvGrpSpPr>
      <p:grpSpPr>
        <a:xfrm>
          <a:off x="0" y="0"/>
          <a:ext cx="0" cy="0"/>
          <a:chOff x="0" y="0"/>
          <a:chExt cx="0" cy="0"/>
        </a:xfrm>
      </p:grpSpPr>
      <p:grpSp>
        <p:nvGrpSpPr>
          <p:cNvPr id="2" name="Group 4"/>
          <p:cNvGrpSpPr/>
          <p:nvPr/>
        </p:nvGrpSpPr>
        <p:grpSpPr>
          <a:xfrm>
            <a:off x="-32" y="-24"/>
            <a:ext cx="9144000" cy="1000108"/>
            <a:chOff x="0" y="0"/>
            <a:chExt cx="9144000" cy="1000108"/>
          </a:xfrm>
        </p:grpSpPr>
        <p:pic>
          <p:nvPicPr>
            <p:cNvPr id="6" name="Picture 5" descr="12.jpg"/>
            <p:cNvPicPr>
              <a:picLocks noChangeAspect="1"/>
            </p:cNvPicPr>
            <p:nvPr/>
          </p:nvPicPr>
          <p:blipFill>
            <a:blip r:embed="rId3" cstate="print"/>
            <a:stretch>
              <a:fillRect/>
            </a:stretch>
          </p:blipFill>
          <p:spPr>
            <a:xfrm>
              <a:off x="0" y="0"/>
              <a:ext cx="9144000" cy="1000108"/>
            </a:xfrm>
            <a:prstGeom prst="rect">
              <a:avLst/>
            </a:prstGeom>
          </p:spPr>
        </p:pic>
        <p:pic>
          <p:nvPicPr>
            <p:cNvPr id="7" name="Picture 6"/>
            <p:cNvPicPr>
              <a:picLocks noChangeAspect="1"/>
            </p:cNvPicPr>
            <p:nvPr/>
          </p:nvPicPr>
          <p:blipFill>
            <a:blip r:embed="rId4" cstate="print"/>
            <a:srcRect/>
            <a:stretch>
              <a:fillRect/>
            </a:stretch>
          </p:blipFill>
          <p:spPr bwMode="auto">
            <a:xfrm>
              <a:off x="142844" y="142852"/>
              <a:ext cx="756455" cy="796268"/>
            </a:xfrm>
            <a:prstGeom prst="rect">
              <a:avLst/>
            </a:prstGeom>
            <a:noFill/>
            <a:ln w="9525">
              <a:noFill/>
              <a:miter lim="800000"/>
              <a:headEnd/>
              <a:tailEnd/>
            </a:ln>
          </p:spPr>
        </p:pic>
        <p:pic>
          <p:nvPicPr>
            <p:cNvPr id="8" name="Picture 7" descr="C:\Users\asari\AppData\Local\Temp\Rar$DRa0.764\LOGO JAKIM EDITED.png"/>
            <p:cNvPicPr>
              <a:picLocks noChangeAspect="1" noChangeArrowheads="1"/>
            </p:cNvPicPr>
            <p:nvPr/>
          </p:nvPicPr>
          <p:blipFill>
            <a:blip r:embed="rId5" cstate="print">
              <a:extLst>
                <a:ext uri="{28A0092B-C50C-407E-A947-70E740481C1C}">
                  <a14:useLocalDpi xmlns="" xmlns:a14="http://schemas.microsoft.com/office/drawing/2010/main" val="0"/>
                </a:ext>
              </a:extLst>
            </a:blip>
            <a:srcRect/>
            <a:stretch>
              <a:fillRect/>
            </a:stretch>
          </p:blipFill>
          <p:spPr bwMode="auto">
            <a:xfrm>
              <a:off x="8358214" y="71414"/>
              <a:ext cx="642910" cy="785794"/>
            </a:xfrm>
            <a:prstGeom prst="rect">
              <a:avLst/>
            </a:prstGeom>
            <a:noFill/>
            <a:effectLst>
              <a:outerShdw blurRad="50800" dist="38100" dir="2700000" algn="tl" rotWithShape="0">
                <a:prstClr val="black">
                  <a:alpha val="40000"/>
                </a:prstClr>
              </a:outerShdw>
            </a:effectLst>
            <a:extLst>
              <a:ext uri="{909E8E84-426E-40DD-AFC4-6F175D3DCCD1}">
                <a14:hiddenFill xmlns="" xmlns:a14="http://schemas.microsoft.com/office/drawing/2010/main">
                  <a:solidFill>
                    <a:srgbClr val="FFFFFF"/>
                  </a:solidFill>
                </a14:hiddenFill>
              </a:ext>
            </a:extLst>
          </p:spPr>
        </p:pic>
        <p:sp>
          <p:nvSpPr>
            <p:cNvPr id="9" name="Rectangle 8"/>
            <p:cNvSpPr/>
            <p:nvPr/>
          </p:nvSpPr>
          <p:spPr>
            <a:xfrm>
              <a:off x="2337066" y="357166"/>
              <a:ext cx="4235198" cy="461665"/>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2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KHUTBAH MULTIMEDIA JAKIM</a:t>
              </a:r>
              <a:endParaRPr lang="en-US" sz="2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grpSp>
      <p:sp>
        <p:nvSpPr>
          <p:cNvPr id="13" name="Slide Number Placeholder 12"/>
          <p:cNvSpPr>
            <a:spLocks noGrp="1"/>
          </p:cNvSpPr>
          <p:nvPr>
            <p:ph type="sldNum" sz="quarter" idx="12"/>
          </p:nvPr>
        </p:nvSpPr>
        <p:spPr>
          <a:xfrm>
            <a:off x="8174736" y="6303600"/>
            <a:ext cx="762000" cy="365760"/>
          </a:xfrm>
        </p:spPr>
        <p:txBody>
          <a:bodyPr>
            <a:scene3d>
              <a:camera prst="orthographicFront"/>
              <a:lightRig rig="soft" dir="tl">
                <a:rot lat="0" lon="0" rev="0"/>
              </a:lightRig>
            </a:scene3d>
            <a:sp3d contourW="25400" prstMaterial="matte">
              <a:bevelT w="25400" h="55880" prst="artDeco"/>
              <a:contourClr>
                <a:schemeClr val="accent2">
                  <a:tint val="20000"/>
                </a:schemeClr>
              </a:contourClr>
            </a:sp3d>
          </a:bodyPr>
          <a:lstStyle/>
          <a:p>
            <a:fld id="{01C7AA28-366A-4997-BBC8-D6BEB1ED3AC1}" type="slidenum">
              <a:rPr lang="en-US" b="1" spc="5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pPr/>
              <a:t>21</a:t>
            </a:fld>
            <a:endParaRPr lang="en-US"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10" name="Rectangle 9"/>
          <p:cNvSpPr/>
          <p:nvPr/>
        </p:nvSpPr>
        <p:spPr>
          <a:xfrm>
            <a:off x="0" y="1268760"/>
            <a:ext cx="9144000" cy="523220"/>
          </a:xfrm>
          <a:prstGeom prst="rect">
            <a:avLst/>
          </a:prstGeom>
        </p:spPr>
        <p:txBody>
          <a:bodyPr wrap="square">
            <a:spAutoFit/>
          </a:bodyPr>
          <a:lstStyle/>
          <a:p>
            <a:pPr algn="ctr"/>
            <a:r>
              <a:rPr lang="en-US" sz="28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latin typeface="+mj-lt"/>
              </a:rPr>
              <a:t>RUMUSAN KHUTBAH</a:t>
            </a:r>
            <a:endParaRPr lang="en-US" sz="2800" dirty="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latin typeface="+mj-lt"/>
            </a:endParaRPr>
          </a:p>
        </p:txBody>
      </p:sp>
      <p:graphicFrame>
        <p:nvGraphicFramePr>
          <p:cNvPr id="18" name="Diagram 17"/>
          <p:cNvGraphicFramePr/>
          <p:nvPr/>
        </p:nvGraphicFramePr>
        <p:xfrm>
          <a:off x="648072" y="2029296"/>
          <a:ext cx="8028384" cy="4352032"/>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
        <p:nvSpPr>
          <p:cNvPr id="19" name="8-Point Star 18"/>
          <p:cNvSpPr/>
          <p:nvPr/>
        </p:nvSpPr>
        <p:spPr>
          <a:xfrm>
            <a:off x="4283968" y="2204864"/>
            <a:ext cx="504056" cy="576064"/>
          </a:xfrm>
          <a:prstGeom prst="star8">
            <a:avLst/>
          </a:prstGeom>
        </p:spPr>
        <p:style>
          <a:lnRef idx="2">
            <a:schemeClr val="accent4"/>
          </a:lnRef>
          <a:fillRef idx="1">
            <a:schemeClr val="lt1"/>
          </a:fillRef>
          <a:effectRef idx="0">
            <a:schemeClr val="accent4"/>
          </a:effectRef>
          <a:fontRef idx="minor">
            <a:schemeClr val="dk1"/>
          </a:fontRef>
        </p:style>
        <p:txBody>
          <a:bodyPr rtlCol="0" anchor="ctr"/>
          <a:lstStyle/>
          <a:p>
            <a:pPr algn="ctr"/>
            <a:r>
              <a:rPr lang="en-US" dirty="0" smtClean="0">
                <a:ln w="18415" cmpd="sng">
                  <a:solidFill>
                    <a:srgbClr val="FF0000"/>
                  </a:solidFill>
                  <a:prstDash val="solid"/>
                </a:ln>
                <a:solidFill>
                  <a:srgbClr val="FF0000"/>
                </a:solidFill>
                <a:effectLst>
                  <a:outerShdw blurRad="63500" dir="3600000" algn="tl" rotWithShape="0">
                    <a:srgbClr val="000000">
                      <a:alpha val="70000"/>
                    </a:srgbClr>
                  </a:outerShdw>
                </a:effectLst>
              </a:rPr>
              <a:t>3</a:t>
            </a:r>
            <a:endParaRPr lang="en-US" dirty="0">
              <a:ln w="18415" cmpd="sng">
                <a:solidFill>
                  <a:srgbClr val="FF0000"/>
                </a:solidFill>
                <a:prstDash val="solid"/>
              </a:ln>
              <a:solidFill>
                <a:srgbClr val="FF0000"/>
              </a:solidFill>
              <a:effectLst>
                <a:outerShdw blurRad="63500" dir="3600000" algn="tl" rotWithShape="0">
                  <a:srgbClr val="000000">
                    <a:alpha val="70000"/>
                  </a:srgbClr>
                </a:outerShdw>
              </a:effectLst>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alphaModFix amt="97000"/>
            <a:lum/>
          </a:blip>
          <a:srcRect/>
          <a:stretch>
            <a:fillRect l="-25000" r="-25000"/>
          </a:stretch>
        </a:blipFill>
        <a:effectLst/>
      </p:bgPr>
    </p:bg>
    <p:spTree>
      <p:nvGrpSpPr>
        <p:cNvPr id="1" name=""/>
        <p:cNvGrpSpPr/>
        <p:nvPr/>
      </p:nvGrpSpPr>
      <p:grpSpPr>
        <a:xfrm>
          <a:off x="0" y="0"/>
          <a:ext cx="0" cy="0"/>
          <a:chOff x="0" y="0"/>
          <a:chExt cx="0" cy="0"/>
        </a:xfrm>
      </p:grpSpPr>
      <p:grpSp>
        <p:nvGrpSpPr>
          <p:cNvPr id="2" name="Group 4"/>
          <p:cNvGrpSpPr/>
          <p:nvPr/>
        </p:nvGrpSpPr>
        <p:grpSpPr>
          <a:xfrm>
            <a:off x="-32" y="-24"/>
            <a:ext cx="9144000" cy="1000108"/>
            <a:chOff x="0" y="0"/>
            <a:chExt cx="9144000" cy="1000108"/>
          </a:xfrm>
        </p:grpSpPr>
        <p:pic>
          <p:nvPicPr>
            <p:cNvPr id="6" name="Picture 5" descr="12.jpg"/>
            <p:cNvPicPr>
              <a:picLocks noChangeAspect="1"/>
            </p:cNvPicPr>
            <p:nvPr/>
          </p:nvPicPr>
          <p:blipFill>
            <a:blip r:embed="rId3" cstate="print"/>
            <a:stretch>
              <a:fillRect/>
            </a:stretch>
          </p:blipFill>
          <p:spPr>
            <a:xfrm>
              <a:off x="0" y="0"/>
              <a:ext cx="9144000" cy="1000108"/>
            </a:xfrm>
            <a:prstGeom prst="rect">
              <a:avLst/>
            </a:prstGeom>
          </p:spPr>
        </p:pic>
        <p:pic>
          <p:nvPicPr>
            <p:cNvPr id="7" name="Picture 6"/>
            <p:cNvPicPr>
              <a:picLocks noChangeAspect="1"/>
            </p:cNvPicPr>
            <p:nvPr/>
          </p:nvPicPr>
          <p:blipFill>
            <a:blip r:embed="rId4" cstate="print"/>
            <a:srcRect/>
            <a:stretch>
              <a:fillRect/>
            </a:stretch>
          </p:blipFill>
          <p:spPr bwMode="auto">
            <a:xfrm>
              <a:off x="142844" y="142852"/>
              <a:ext cx="756455" cy="796268"/>
            </a:xfrm>
            <a:prstGeom prst="rect">
              <a:avLst/>
            </a:prstGeom>
            <a:noFill/>
            <a:ln w="9525">
              <a:noFill/>
              <a:miter lim="800000"/>
              <a:headEnd/>
              <a:tailEnd/>
            </a:ln>
          </p:spPr>
        </p:pic>
        <p:pic>
          <p:nvPicPr>
            <p:cNvPr id="8" name="Picture 7" descr="C:\Users\asari\AppData\Local\Temp\Rar$DRa0.764\LOGO JAKIM EDITED.png"/>
            <p:cNvPicPr>
              <a:picLocks noChangeAspect="1" noChangeArrowheads="1"/>
            </p:cNvPicPr>
            <p:nvPr/>
          </p:nvPicPr>
          <p:blipFill>
            <a:blip r:embed="rId5" cstate="print">
              <a:extLst>
                <a:ext uri="{28A0092B-C50C-407E-A947-70E740481C1C}">
                  <a14:useLocalDpi xmlns="" xmlns:a14="http://schemas.microsoft.com/office/drawing/2010/main" val="0"/>
                </a:ext>
              </a:extLst>
            </a:blip>
            <a:srcRect/>
            <a:stretch>
              <a:fillRect/>
            </a:stretch>
          </p:blipFill>
          <p:spPr bwMode="auto">
            <a:xfrm>
              <a:off x="8358214" y="71414"/>
              <a:ext cx="642910" cy="785794"/>
            </a:xfrm>
            <a:prstGeom prst="rect">
              <a:avLst/>
            </a:prstGeom>
            <a:noFill/>
            <a:effectLst>
              <a:outerShdw blurRad="50800" dist="38100" dir="2700000" algn="tl" rotWithShape="0">
                <a:prstClr val="black">
                  <a:alpha val="40000"/>
                </a:prstClr>
              </a:outerShdw>
            </a:effectLst>
            <a:extLst>
              <a:ext uri="{909E8E84-426E-40DD-AFC4-6F175D3DCCD1}">
                <a14:hiddenFill xmlns="" xmlns:a14="http://schemas.microsoft.com/office/drawing/2010/main">
                  <a:solidFill>
                    <a:srgbClr val="FFFFFF"/>
                  </a:solidFill>
                </a14:hiddenFill>
              </a:ext>
            </a:extLst>
          </p:spPr>
        </p:pic>
        <p:sp>
          <p:nvSpPr>
            <p:cNvPr id="9" name="Rectangle 8"/>
            <p:cNvSpPr/>
            <p:nvPr/>
          </p:nvSpPr>
          <p:spPr>
            <a:xfrm>
              <a:off x="2337066" y="357166"/>
              <a:ext cx="4235198" cy="461665"/>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2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KHUTBAH MULTIMEDIA JAKIM</a:t>
              </a:r>
              <a:endParaRPr lang="en-US" sz="2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grpSp>
      <p:sp>
        <p:nvSpPr>
          <p:cNvPr id="12" name="Slide Number Placeholder 11"/>
          <p:cNvSpPr>
            <a:spLocks noGrp="1"/>
          </p:cNvSpPr>
          <p:nvPr>
            <p:ph type="sldNum" sz="quarter" idx="12"/>
          </p:nvPr>
        </p:nvSpPr>
        <p:spPr>
          <a:xfrm>
            <a:off x="8174736" y="6375608"/>
            <a:ext cx="762000" cy="365760"/>
          </a:xfrm>
        </p:spPr>
        <p:txBody>
          <a:bodyPr>
            <a:scene3d>
              <a:camera prst="orthographicFront"/>
              <a:lightRig rig="soft" dir="tl">
                <a:rot lat="0" lon="0" rev="0"/>
              </a:lightRig>
            </a:scene3d>
            <a:sp3d contourW="25400" prstMaterial="matte">
              <a:bevelT w="25400" h="55880" prst="artDeco"/>
              <a:contourClr>
                <a:schemeClr val="accent2">
                  <a:tint val="20000"/>
                </a:schemeClr>
              </a:contourClr>
            </a:sp3d>
          </a:bodyPr>
          <a:lstStyle/>
          <a:p>
            <a:fld id="{01C7AA28-366A-4997-BBC8-D6BEB1ED3AC1}" type="slidenum">
              <a:rPr lang="en-US" b="1" spc="5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pPr/>
              <a:t>22</a:t>
            </a:fld>
            <a:endParaRPr lang="en-US"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10241" name="Rectangle 1"/>
          <p:cNvSpPr>
            <a:spLocks noChangeArrowheads="1"/>
          </p:cNvSpPr>
          <p:nvPr/>
        </p:nvSpPr>
        <p:spPr bwMode="auto">
          <a:xfrm>
            <a:off x="467544" y="1194137"/>
            <a:ext cx="8215370" cy="93871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1" eaLnBrk="1" fontAlgn="base" latinLnBrk="0" hangingPunct="1">
              <a:lnSpc>
                <a:spcPct val="150000"/>
              </a:lnSpc>
              <a:spcBef>
                <a:spcPct val="0"/>
              </a:spcBef>
              <a:spcAft>
                <a:spcPct val="0"/>
              </a:spcAft>
              <a:buClrTx/>
              <a:buSzTx/>
              <a:buFont typeface="QCF_BSML" pitchFamily="2" charset="2"/>
              <a:buChar char="ﭷ"/>
              <a:tabLst/>
            </a:pPr>
            <a:r>
              <a:rPr kumimoji="0" lang="ar-SA" sz="4000" i="0" u="none" strike="noStrike" normalizeH="0" baseline="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latin typeface="QCF_BSML" pitchFamily="2" charset="2"/>
                <a:ea typeface="Calibri" pitchFamily="34" charset="0"/>
                <a:cs typeface="QCF_BSML" pitchFamily="2" charset="2"/>
              </a:rPr>
              <a:t>ﭸ ﭹ ﭺ ﭻ</a:t>
            </a:r>
            <a:endParaRPr kumimoji="0" lang="en-US" sz="4000" i="0" u="none" strike="noStrike" normalizeH="0" baseline="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latin typeface="QCF_BSML" pitchFamily="2" charset="2"/>
              <a:ea typeface="Calibri" pitchFamily="34" charset="0"/>
              <a:cs typeface="QCF_BSML" pitchFamily="2" charset="2"/>
            </a:endParaRPr>
          </a:p>
        </p:txBody>
      </p:sp>
      <p:sp>
        <p:nvSpPr>
          <p:cNvPr id="13" name="Rectangle 12"/>
          <p:cNvSpPr/>
          <p:nvPr/>
        </p:nvSpPr>
        <p:spPr>
          <a:xfrm>
            <a:off x="107504" y="3856980"/>
            <a:ext cx="8892480" cy="1754326"/>
          </a:xfrm>
          <a:prstGeom prst="rect">
            <a:avLst/>
          </a:prstGeom>
        </p:spPr>
        <p:txBody>
          <a:bodyPr wrap="square">
            <a:spAutoFit/>
          </a:bodyPr>
          <a:lstStyle/>
          <a:p>
            <a:pPr algn="ctr"/>
            <a:r>
              <a:rPr lang="en-US" dirty="0" err="1"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Maksudnya</a:t>
            </a:r>
            <a:r>
              <a:rPr lang="en-US"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a:t>
            </a:r>
          </a:p>
          <a:p>
            <a:pPr algn="ctr"/>
            <a:endParaRPr lang="en-US"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endParaRPr>
          </a:p>
          <a:p>
            <a:pPr algn="ctr"/>
            <a:r>
              <a:rPr lang="en-US" i="1"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a:t>
            </a:r>
            <a:r>
              <a:rPr lang="en-US" i="1" dirty="0" err="1"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Sesiapa</a:t>
            </a:r>
            <a:r>
              <a:rPr lang="en-US" i="1"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 yang </a:t>
            </a:r>
            <a:r>
              <a:rPr lang="en-US" i="1" dirty="0" err="1"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beramal</a:t>
            </a:r>
            <a:r>
              <a:rPr lang="en-US" i="1"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 </a:t>
            </a:r>
            <a:r>
              <a:rPr lang="en-US" i="1" dirty="0" err="1"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soleh</a:t>
            </a:r>
            <a:r>
              <a:rPr lang="en-US" i="1"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 </a:t>
            </a:r>
            <a:r>
              <a:rPr lang="en-US" i="1" dirty="0" err="1"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dari</a:t>
            </a:r>
            <a:r>
              <a:rPr lang="en-US" i="1"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 </a:t>
            </a:r>
            <a:r>
              <a:rPr lang="en-US" i="1" dirty="0" err="1"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lelaki</a:t>
            </a:r>
            <a:r>
              <a:rPr lang="en-US" i="1"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 </a:t>
            </a:r>
            <a:r>
              <a:rPr lang="en-US" i="1" dirty="0" err="1"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atau</a:t>
            </a:r>
            <a:r>
              <a:rPr lang="en-US" i="1"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 </a:t>
            </a:r>
            <a:r>
              <a:rPr lang="en-US" i="1" dirty="0" err="1"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perempuan</a:t>
            </a:r>
            <a:r>
              <a:rPr lang="en-US" i="1"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 </a:t>
            </a:r>
            <a:r>
              <a:rPr lang="en-US" i="1" dirty="0" err="1"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sedang</a:t>
            </a:r>
            <a:r>
              <a:rPr lang="en-US" i="1"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 </a:t>
            </a:r>
            <a:r>
              <a:rPr lang="en-US" i="1" dirty="0" err="1"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ia</a:t>
            </a:r>
            <a:r>
              <a:rPr lang="en-US" i="1"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 </a:t>
            </a:r>
            <a:r>
              <a:rPr lang="en-US" i="1" dirty="0" err="1"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beriman</a:t>
            </a:r>
            <a:r>
              <a:rPr lang="en-US" i="1"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 </a:t>
            </a:r>
            <a:r>
              <a:rPr lang="en-US" i="1" dirty="0" err="1"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maka</a:t>
            </a:r>
            <a:r>
              <a:rPr lang="en-US" i="1"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 </a:t>
            </a:r>
            <a:r>
              <a:rPr lang="en-US" i="1" dirty="0" err="1"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sesungguhnya</a:t>
            </a:r>
            <a:r>
              <a:rPr lang="en-US" i="1"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 </a:t>
            </a:r>
            <a:r>
              <a:rPr lang="en-US" i="1" dirty="0" err="1"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kami</a:t>
            </a:r>
            <a:r>
              <a:rPr lang="en-US" i="1"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 </a:t>
            </a:r>
            <a:r>
              <a:rPr lang="en-US" i="1" dirty="0" err="1"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akan</a:t>
            </a:r>
            <a:r>
              <a:rPr lang="en-US" i="1"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 </a:t>
            </a:r>
            <a:r>
              <a:rPr lang="en-US" i="1" dirty="0" err="1"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menghidupkan</a:t>
            </a:r>
            <a:r>
              <a:rPr lang="en-US" i="1"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 </a:t>
            </a:r>
            <a:r>
              <a:rPr lang="en-US" i="1" dirty="0" err="1"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dia</a:t>
            </a:r>
            <a:r>
              <a:rPr lang="en-US" i="1"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 </a:t>
            </a:r>
            <a:r>
              <a:rPr lang="en-US" i="1" dirty="0" err="1"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dengan</a:t>
            </a:r>
            <a:r>
              <a:rPr lang="en-US" i="1"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 </a:t>
            </a:r>
            <a:r>
              <a:rPr lang="en-US" i="1" dirty="0" err="1"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kehidupan</a:t>
            </a:r>
            <a:r>
              <a:rPr lang="en-US" i="1"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 yang </a:t>
            </a:r>
            <a:r>
              <a:rPr lang="en-US" i="1" dirty="0" err="1"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baik</a:t>
            </a:r>
            <a:r>
              <a:rPr lang="en-US" i="1"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 </a:t>
            </a:r>
            <a:r>
              <a:rPr lang="en-US" i="1" dirty="0" err="1"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dan</a:t>
            </a:r>
            <a:r>
              <a:rPr lang="en-US" i="1"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 </a:t>
            </a:r>
            <a:r>
              <a:rPr lang="en-US" i="1" dirty="0" err="1"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sesungguhnya</a:t>
            </a:r>
            <a:r>
              <a:rPr lang="en-US" i="1"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 </a:t>
            </a:r>
            <a:r>
              <a:rPr lang="en-US" i="1" dirty="0" err="1"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kami</a:t>
            </a:r>
            <a:r>
              <a:rPr lang="en-US" i="1"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 </a:t>
            </a:r>
            <a:r>
              <a:rPr lang="en-US" i="1" dirty="0" err="1"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akan</a:t>
            </a:r>
            <a:r>
              <a:rPr lang="en-US" i="1"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 </a:t>
            </a:r>
            <a:r>
              <a:rPr lang="en-US" i="1" dirty="0" err="1"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membalasnya</a:t>
            </a:r>
            <a:r>
              <a:rPr lang="en-US" i="1"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 </a:t>
            </a:r>
            <a:r>
              <a:rPr lang="en-US" i="1" dirty="0" err="1"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dengan</a:t>
            </a:r>
            <a:r>
              <a:rPr lang="en-US" i="1"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 </a:t>
            </a:r>
            <a:r>
              <a:rPr lang="en-US" i="1" dirty="0" err="1"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memberikan</a:t>
            </a:r>
            <a:r>
              <a:rPr lang="en-US" i="1"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 </a:t>
            </a:r>
            <a:r>
              <a:rPr lang="en-US" i="1" dirty="0" err="1"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pahala</a:t>
            </a:r>
            <a:r>
              <a:rPr lang="en-US" i="1"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 yang </a:t>
            </a:r>
            <a:r>
              <a:rPr lang="en-US" i="1" dirty="0" err="1"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lebih</a:t>
            </a:r>
            <a:r>
              <a:rPr lang="en-US" i="1"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 </a:t>
            </a:r>
            <a:r>
              <a:rPr lang="en-US" i="1" dirty="0" err="1"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baik</a:t>
            </a:r>
            <a:r>
              <a:rPr lang="en-US" i="1"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 </a:t>
            </a:r>
            <a:r>
              <a:rPr lang="en-US" i="1" dirty="0" err="1"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dari</a:t>
            </a:r>
            <a:r>
              <a:rPr lang="en-US" i="1"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 </a:t>
            </a:r>
            <a:r>
              <a:rPr lang="en-US" i="1" dirty="0" err="1"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apa</a:t>
            </a:r>
            <a:r>
              <a:rPr lang="en-US" i="1"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 yang </a:t>
            </a:r>
            <a:r>
              <a:rPr lang="en-US" i="1" dirty="0" err="1"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mereka</a:t>
            </a:r>
            <a:r>
              <a:rPr lang="en-US" i="1"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 </a:t>
            </a:r>
            <a:r>
              <a:rPr lang="en-US" i="1" dirty="0" err="1"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telah</a:t>
            </a:r>
            <a:r>
              <a:rPr lang="en-US" i="1"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 </a:t>
            </a:r>
            <a:r>
              <a:rPr lang="en-US" i="1" dirty="0" err="1"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kerjakan</a:t>
            </a:r>
            <a:r>
              <a:rPr lang="en-US" i="1"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a:t>
            </a:r>
            <a:endParaRPr lang="en-US" dirty="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endParaRPr>
          </a:p>
        </p:txBody>
      </p:sp>
      <p:sp>
        <p:nvSpPr>
          <p:cNvPr id="14" name="Rectangle 13"/>
          <p:cNvSpPr/>
          <p:nvPr/>
        </p:nvSpPr>
        <p:spPr>
          <a:xfrm>
            <a:off x="3347864" y="5651956"/>
            <a:ext cx="2198166" cy="369332"/>
          </a:xfrm>
          <a:prstGeom prst="rect">
            <a:avLst/>
          </a:prstGeom>
        </p:spPr>
        <p:txBody>
          <a:bodyPr wrap="none">
            <a:spAutoFit/>
          </a:bodyPr>
          <a:lstStyle/>
          <a:p>
            <a:r>
              <a:rPr lang="en-US"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a:t>
            </a:r>
            <a:r>
              <a:rPr lang="en-US" dirty="0" err="1"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Surah</a:t>
            </a:r>
            <a:r>
              <a:rPr lang="en-US"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 </a:t>
            </a:r>
            <a:r>
              <a:rPr lang="en-US"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an-</a:t>
            </a:r>
            <a:r>
              <a:rPr lang="en-US" dirty="0" err="1"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Nahl</a:t>
            </a:r>
            <a:r>
              <a:rPr lang="en-US"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 </a:t>
            </a:r>
            <a:r>
              <a:rPr lang="en-US"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 </a:t>
            </a:r>
            <a:r>
              <a:rPr lang="en-US"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97)</a:t>
            </a:r>
            <a:endParaRPr lang="en-US" dirty="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endParaRPr>
          </a:p>
        </p:txBody>
      </p:sp>
      <p:sp>
        <p:nvSpPr>
          <p:cNvPr id="15" name="Rectangle 14"/>
          <p:cNvSpPr/>
          <p:nvPr/>
        </p:nvSpPr>
        <p:spPr>
          <a:xfrm>
            <a:off x="747215" y="2372687"/>
            <a:ext cx="7696200" cy="1200329"/>
          </a:xfrm>
          <a:prstGeom prst="rect">
            <a:avLst/>
          </a:prstGeom>
        </p:spPr>
        <p:txBody>
          <a:bodyPr wrap="square">
            <a:spAutoFit/>
          </a:bodyPr>
          <a:lstStyle/>
          <a:p>
            <a:pPr algn="ctr" rtl="1"/>
            <a:r>
              <a:rPr lang="ar-SA" sz="3600"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latin typeface="QCF_P278" pitchFamily="2" charset="2"/>
                <a:cs typeface="QCF_P278" pitchFamily="2" charset="2"/>
              </a:rPr>
              <a:t>ﮉ </a:t>
            </a:r>
            <a:r>
              <a:rPr lang="ar-SA" sz="3600" dirty="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latin typeface="QCF_P278" pitchFamily="2" charset="2"/>
                <a:cs typeface="QCF_P278" pitchFamily="2" charset="2"/>
              </a:rPr>
              <a:t>ﮊ ﮋ ﮌ ﮍ ﮎ ﮏ ﮐ ﮑ ﮒ ﮓ ﮔ ﮕ ﮖ ﮗ ﮘ ﮙ ﮚ </a:t>
            </a:r>
            <a:r>
              <a:rPr lang="ar-SA" sz="3600"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latin typeface="QCF_P278" pitchFamily="2" charset="2"/>
                <a:cs typeface="QCF_P278" pitchFamily="2" charset="2"/>
              </a:rPr>
              <a:t>ﮛ</a:t>
            </a:r>
            <a:endParaRPr lang="en-US" sz="3600" dirty="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latin typeface="QCF_P278" pitchFamily="2" charset="2"/>
              <a:cs typeface="QCF_P278" pitchFamily="2" charset="2"/>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l="-16000" r="-16000"/>
          </a:stretch>
        </a:blipFill>
        <a:effectLst/>
      </p:bgPr>
    </p:bg>
    <p:spTree>
      <p:nvGrpSpPr>
        <p:cNvPr id="1" name=""/>
        <p:cNvGrpSpPr/>
        <p:nvPr/>
      </p:nvGrpSpPr>
      <p:grpSpPr>
        <a:xfrm>
          <a:off x="0" y="0"/>
          <a:ext cx="0" cy="0"/>
          <a:chOff x="0" y="0"/>
          <a:chExt cx="0" cy="0"/>
        </a:xfrm>
      </p:grpSpPr>
      <p:grpSp>
        <p:nvGrpSpPr>
          <p:cNvPr id="2" name="Group 4"/>
          <p:cNvGrpSpPr/>
          <p:nvPr/>
        </p:nvGrpSpPr>
        <p:grpSpPr>
          <a:xfrm>
            <a:off x="-32" y="-24"/>
            <a:ext cx="9144000" cy="1000108"/>
            <a:chOff x="0" y="0"/>
            <a:chExt cx="9144000" cy="1000108"/>
          </a:xfrm>
        </p:grpSpPr>
        <p:pic>
          <p:nvPicPr>
            <p:cNvPr id="6" name="Picture 5" descr="12.jpg"/>
            <p:cNvPicPr>
              <a:picLocks noChangeAspect="1"/>
            </p:cNvPicPr>
            <p:nvPr/>
          </p:nvPicPr>
          <p:blipFill>
            <a:blip r:embed="rId3" cstate="print"/>
            <a:stretch>
              <a:fillRect/>
            </a:stretch>
          </p:blipFill>
          <p:spPr>
            <a:xfrm>
              <a:off x="0" y="0"/>
              <a:ext cx="9144000" cy="1000108"/>
            </a:xfrm>
            <a:prstGeom prst="rect">
              <a:avLst/>
            </a:prstGeom>
          </p:spPr>
        </p:pic>
        <p:pic>
          <p:nvPicPr>
            <p:cNvPr id="7" name="Picture 6"/>
            <p:cNvPicPr>
              <a:picLocks noChangeAspect="1"/>
            </p:cNvPicPr>
            <p:nvPr/>
          </p:nvPicPr>
          <p:blipFill>
            <a:blip r:embed="rId4" cstate="print"/>
            <a:srcRect/>
            <a:stretch>
              <a:fillRect/>
            </a:stretch>
          </p:blipFill>
          <p:spPr bwMode="auto">
            <a:xfrm>
              <a:off x="142844" y="142852"/>
              <a:ext cx="756455" cy="796268"/>
            </a:xfrm>
            <a:prstGeom prst="rect">
              <a:avLst/>
            </a:prstGeom>
            <a:noFill/>
            <a:ln w="9525">
              <a:noFill/>
              <a:miter lim="800000"/>
              <a:headEnd/>
              <a:tailEnd/>
            </a:ln>
          </p:spPr>
        </p:pic>
        <p:pic>
          <p:nvPicPr>
            <p:cNvPr id="8" name="Picture 7" descr="C:\Users\asari\AppData\Local\Temp\Rar$DRa0.764\LOGO JAKIM EDITED.png"/>
            <p:cNvPicPr>
              <a:picLocks noChangeAspect="1" noChangeArrowheads="1"/>
            </p:cNvPicPr>
            <p:nvPr/>
          </p:nvPicPr>
          <p:blipFill>
            <a:blip r:embed="rId5" cstate="print">
              <a:extLst>
                <a:ext uri="{28A0092B-C50C-407E-A947-70E740481C1C}">
                  <a14:useLocalDpi xmlns="" xmlns:a14="http://schemas.microsoft.com/office/drawing/2010/main" val="0"/>
                </a:ext>
              </a:extLst>
            </a:blip>
            <a:srcRect/>
            <a:stretch>
              <a:fillRect/>
            </a:stretch>
          </p:blipFill>
          <p:spPr bwMode="auto">
            <a:xfrm>
              <a:off x="8358214" y="71414"/>
              <a:ext cx="642910" cy="785794"/>
            </a:xfrm>
            <a:prstGeom prst="rect">
              <a:avLst/>
            </a:prstGeom>
            <a:noFill/>
            <a:effectLst>
              <a:outerShdw blurRad="50800" dist="38100" dir="2700000" algn="tl" rotWithShape="0">
                <a:prstClr val="black">
                  <a:alpha val="40000"/>
                </a:prstClr>
              </a:outerShdw>
            </a:effectLst>
            <a:extLst>
              <a:ext uri="{909E8E84-426E-40DD-AFC4-6F175D3DCCD1}">
                <a14:hiddenFill xmlns="" xmlns:a14="http://schemas.microsoft.com/office/drawing/2010/main">
                  <a:solidFill>
                    <a:srgbClr val="FFFFFF"/>
                  </a:solidFill>
                </a14:hiddenFill>
              </a:ext>
            </a:extLst>
          </p:spPr>
        </p:pic>
        <p:sp>
          <p:nvSpPr>
            <p:cNvPr id="9" name="Rectangle 8"/>
            <p:cNvSpPr/>
            <p:nvPr/>
          </p:nvSpPr>
          <p:spPr>
            <a:xfrm>
              <a:off x="2337066" y="357166"/>
              <a:ext cx="4235198" cy="461665"/>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2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KHUTBAH MULTIMEDIA JAKIM</a:t>
              </a:r>
              <a:endParaRPr lang="en-US" sz="2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grpSp>
      <p:sp>
        <p:nvSpPr>
          <p:cNvPr id="37889" name="Rectangle 1"/>
          <p:cNvSpPr>
            <a:spLocks noChangeArrowheads="1"/>
          </p:cNvSpPr>
          <p:nvPr/>
        </p:nvSpPr>
        <p:spPr bwMode="auto">
          <a:xfrm>
            <a:off x="288032" y="1332026"/>
            <a:ext cx="8676456" cy="4699159"/>
          </a:xfrm>
          <a:prstGeom prst="roundRect">
            <a:avLst/>
          </a:prstGeom>
          <a:solidFill>
            <a:srgbClr val="002060">
              <a:alpha val="55000"/>
            </a:srgbClr>
          </a:solidFill>
          <a:ln w="9525">
            <a:noFill/>
            <a:miter lim="800000"/>
            <a:headEnd/>
            <a:tailEnd/>
          </a:ln>
          <a:effectLst/>
        </p:spPr>
        <p:txBody>
          <a:bodyPr vert="horz" wrap="square" lIns="91440" tIns="45720" rIns="91440" bIns="45720" numCol="1" anchor="ctr" anchorCtr="0" compatLnSpc="1">
            <a:spAutoFit/>
          </a:bodyPr>
          <a:lstStyle/>
          <a:p>
            <a:pPr marL="0" marR="0" lvl="0" indent="0" algn="ctr" defTabSz="914400" rtl="1" eaLnBrk="1" fontAlgn="base" latinLnBrk="0" hangingPunct="1">
              <a:lnSpc>
                <a:spcPct val="150000"/>
              </a:lnSpc>
              <a:spcBef>
                <a:spcPct val="0"/>
              </a:spcBef>
              <a:spcAft>
                <a:spcPct val="0"/>
              </a:spcAft>
              <a:buClrTx/>
              <a:buSzTx/>
              <a:buFontTx/>
              <a:buNone/>
              <a:tabLst/>
            </a:pPr>
            <a:r>
              <a:rPr kumimoji="0" lang="ar-SA" sz="3600" i="0" u="none" strike="noStrike" normalizeH="0" baseline="0"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latin typeface="Calibri" pitchFamily="34" charset="0"/>
                <a:ea typeface="Calibri" pitchFamily="34" charset="0"/>
                <a:cs typeface="Traditional Arabic" pitchFamily="2" charset="-78"/>
              </a:rPr>
              <a:t>بَارَكَ اللهُ لِيْ وَلَكُمْ بِالْقُرْآنِ الْعَظِيْمِ، وَنَفَعَنِيْ وَإِيَّاكُمْ بِمَا فِيْهِ مِنَ الآيَاتِ وَالذِّكْرِ الْحَكِيْمِ، وَتَقَبَّلَ مِنِّيْ وَمِنْكُمْ تِلاَوَتَهُ إِنَّهُ هُوَ السَّمِيْعُ الْعَلِيْمُ. أَقُوْلُ قَوْلِيْ هَذَا وَأَسْتَغْفِرُ اللهَ الْعَظِيْمَ لِيْ وَلَكُمْ وَلِسَآئِرِ الْمُسْلِمِيْنَ وَالْمُسْلِمَاتِ وَالْمُؤْمِنِيْنَ وَالْمُؤْمِنَاتِ الأَحْيَاءِ مِنْهُمْ وَالأَمْوَاتِ، فَاسْتَغْفِرُوْهُ إِنَّهُ هُوَ الْغَفُوْرُ الرَّحِيْمُ.</a:t>
            </a:r>
            <a:endParaRPr kumimoji="0" lang="ar-SA" sz="3600" i="0" u="none" strike="noStrike" normalizeH="0" baseline="0"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latin typeface="Arial" pitchFamily="34" charset="0"/>
              <a:cs typeface="Arial" pitchFamily="34" charset="0"/>
            </a:endParaRPr>
          </a:p>
        </p:txBody>
      </p:sp>
      <p:sp>
        <p:nvSpPr>
          <p:cNvPr id="11" name="Slide Number Placeholder 10"/>
          <p:cNvSpPr>
            <a:spLocks noGrp="1"/>
          </p:cNvSpPr>
          <p:nvPr>
            <p:ph type="sldNum" sz="quarter" idx="12"/>
          </p:nvPr>
        </p:nvSpPr>
        <p:spPr>
          <a:xfrm>
            <a:off x="8174736" y="6303600"/>
            <a:ext cx="762000" cy="365760"/>
          </a:xfrm>
        </p:spPr>
        <p:txBody>
          <a:bodyPr>
            <a:scene3d>
              <a:camera prst="orthographicFront"/>
              <a:lightRig rig="soft" dir="tl">
                <a:rot lat="0" lon="0" rev="0"/>
              </a:lightRig>
            </a:scene3d>
            <a:sp3d contourW="25400" prstMaterial="matte">
              <a:bevelT w="25400" h="55880" prst="artDeco"/>
              <a:contourClr>
                <a:schemeClr val="accent2">
                  <a:tint val="20000"/>
                </a:schemeClr>
              </a:contourClr>
            </a:sp3d>
          </a:bodyPr>
          <a:lstStyle/>
          <a:p>
            <a:fld id="{01C7AA28-366A-4997-BBC8-D6BEB1ED3AC1}" type="slidenum">
              <a:rPr lang="en-US" b="1" spc="5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pPr/>
              <a:t>23</a:t>
            </a:fld>
            <a:endParaRPr lang="en-US"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grpSp>
        <p:nvGrpSpPr>
          <p:cNvPr id="2" name="Group 4"/>
          <p:cNvGrpSpPr/>
          <p:nvPr/>
        </p:nvGrpSpPr>
        <p:grpSpPr>
          <a:xfrm>
            <a:off x="-32" y="-24"/>
            <a:ext cx="9144000" cy="1000108"/>
            <a:chOff x="0" y="0"/>
            <a:chExt cx="9144000" cy="1000108"/>
          </a:xfrm>
        </p:grpSpPr>
        <p:pic>
          <p:nvPicPr>
            <p:cNvPr id="6" name="Picture 5" descr="12.jpg"/>
            <p:cNvPicPr>
              <a:picLocks noChangeAspect="1"/>
            </p:cNvPicPr>
            <p:nvPr/>
          </p:nvPicPr>
          <p:blipFill>
            <a:blip r:embed="rId3" cstate="print"/>
            <a:stretch>
              <a:fillRect/>
            </a:stretch>
          </p:blipFill>
          <p:spPr>
            <a:xfrm>
              <a:off x="0" y="0"/>
              <a:ext cx="9144000" cy="1000108"/>
            </a:xfrm>
            <a:prstGeom prst="rect">
              <a:avLst/>
            </a:prstGeom>
          </p:spPr>
        </p:pic>
        <p:pic>
          <p:nvPicPr>
            <p:cNvPr id="7" name="Picture 6"/>
            <p:cNvPicPr>
              <a:picLocks noChangeAspect="1"/>
            </p:cNvPicPr>
            <p:nvPr/>
          </p:nvPicPr>
          <p:blipFill>
            <a:blip r:embed="rId4" cstate="print"/>
            <a:srcRect/>
            <a:stretch>
              <a:fillRect/>
            </a:stretch>
          </p:blipFill>
          <p:spPr bwMode="auto">
            <a:xfrm>
              <a:off x="142844" y="142852"/>
              <a:ext cx="756455" cy="796268"/>
            </a:xfrm>
            <a:prstGeom prst="rect">
              <a:avLst/>
            </a:prstGeom>
            <a:noFill/>
            <a:ln w="9525">
              <a:noFill/>
              <a:miter lim="800000"/>
              <a:headEnd/>
              <a:tailEnd/>
            </a:ln>
          </p:spPr>
        </p:pic>
        <p:pic>
          <p:nvPicPr>
            <p:cNvPr id="8" name="Picture 7" descr="C:\Users\asari\AppData\Local\Temp\Rar$DRa0.764\LOGO JAKIM EDITED.png"/>
            <p:cNvPicPr>
              <a:picLocks noChangeAspect="1" noChangeArrowheads="1"/>
            </p:cNvPicPr>
            <p:nvPr/>
          </p:nvPicPr>
          <p:blipFill>
            <a:blip r:embed="rId5" cstate="print">
              <a:extLst>
                <a:ext uri="{28A0092B-C50C-407E-A947-70E740481C1C}">
                  <a14:useLocalDpi xmlns="" xmlns:a14="http://schemas.microsoft.com/office/drawing/2010/main" val="0"/>
                </a:ext>
              </a:extLst>
            </a:blip>
            <a:srcRect/>
            <a:stretch>
              <a:fillRect/>
            </a:stretch>
          </p:blipFill>
          <p:spPr bwMode="auto">
            <a:xfrm>
              <a:off x="8358214" y="71414"/>
              <a:ext cx="642910" cy="785794"/>
            </a:xfrm>
            <a:prstGeom prst="rect">
              <a:avLst/>
            </a:prstGeom>
            <a:noFill/>
            <a:effectLst>
              <a:outerShdw blurRad="50800" dist="38100" dir="2700000" algn="tl" rotWithShape="0">
                <a:prstClr val="black">
                  <a:alpha val="40000"/>
                </a:prstClr>
              </a:outerShdw>
            </a:effectLst>
            <a:extLst>
              <a:ext uri="{909E8E84-426E-40DD-AFC4-6F175D3DCCD1}">
                <a14:hiddenFill xmlns="" xmlns:a14="http://schemas.microsoft.com/office/drawing/2010/main">
                  <a:solidFill>
                    <a:srgbClr val="FFFFFF"/>
                  </a:solidFill>
                </a14:hiddenFill>
              </a:ext>
            </a:extLst>
          </p:spPr>
        </p:pic>
        <p:sp>
          <p:nvSpPr>
            <p:cNvPr id="9" name="Rectangle 8"/>
            <p:cNvSpPr/>
            <p:nvPr/>
          </p:nvSpPr>
          <p:spPr>
            <a:xfrm>
              <a:off x="2337066" y="357166"/>
              <a:ext cx="4235198" cy="461665"/>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2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KHUTBAH MULTIMEDIA JAKIM</a:t>
              </a:r>
              <a:endParaRPr lang="en-US" sz="2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grpSp>
      <p:sp>
        <p:nvSpPr>
          <p:cNvPr id="12" name="Slide Number Placeholder 11"/>
          <p:cNvSpPr>
            <a:spLocks noGrp="1"/>
          </p:cNvSpPr>
          <p:nvPr>
            <p:ph type="sldNum" sz="quarter" idx="12"/>
          </p:nvPr>
        </p:nvSpPr>
        <p:spPr>
          <a:xfrm>
            <a:off x="8174736" y="6375608"/>
            <a:ext cx="762000" cy="365760"/>
          </a:xfrm>
        </p:spPr>
        <p:txBody>
          <a:bodyPr>
            <a:scene3d>
              <a:camera prst="orthographicFront"/>
              <a:lightRig rig="soft" dir="tl">
                <a:rot lat="0" lon="0" rev="0"/>
              </a:lightRig>
            </a:scene3d>
            <a:sp3d contourW="25400" prstMaterial="matte">
              <a:bevelT w="25400" h="55880" prst="artDeco"/>
              <a:contourClr>
                <a:schemeClr val="accent2">
                  <a:tint val="20000"/>
                </a:schemeClr>
              </a:contourClr>
            </a:sp3d>
          </a:bodyPr>
          <a:lstStyle/>
          <a:p>
            <a:fld id="{01C7AA28-366A-4997-BBC8-D6BEB1ED3AC1}" type="slidenum">
              <a:rPr lang="en-US" b="1" spc="5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pPr/>
              <a:t>24</a:t>
            </a:fld>
            <a:endParaRPr lang="en-US"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l="-16000" r="-16000"/>
          </a:stretch>
        </a:blipFill>
        <a:effectLst/>
      </p:bgPr>
    </p:bg>
    <p:spTree>
      <p:nvGrpSpPr>
        <p:cNvPr id="1" name=""/>
        <p:cNvGrpSpPr/>
        <p:nvPr/>
      </p:nvGrpSpPr>
      <p:grpSpPr>
        <a:xfrm>
          <a:off x="0" y="0"/>
          <a:ext cx="0" cy="0"/>
          <a:chOff x="0" y="0"/>
          <a:chExt cx="0" cy="0"/>
        </a:xfrm>
      </p:grpSpPr>
      <p:grpSp>
        <p:nvGrpSpPr>
          <p:cNvPr id="2" name="Group 4"/>
          <p:cNvGrpSpPr/>
          <p:nvPr/>
        </p:nvGrpSpPr>
        <p:grpSpPr>
          <a:xfrm>
            <a:off x="-32" y="-24"/>
            <a:ext cx="9144000" cy="1000108"/>
            <a:chOff x="0" y="0"/>
            <a:chExt cx="9144000" cy="1000108"/>
          </a:xfrm>
        </p:grpSpPr>
        <p:pic>
          <p:nvPicPr>
            <p:cNvPr id="6" name="Picture 5" descr="12.jpg"/>
            <p:cNvPicPr>
              <a:picLocks noChangeAspect="1"/>
            </p:cNvPicPr>
            <p:nvPr/>
          </p:nvPicPr>
          <p:blipFill>
            <a:blip r:embed="rId3" cstate="print"/>
            <a:stretch>
              <a:fillRect/>
            </a:stretch>
          </p:blipFill>
          <p:spPr>
            <a:xfrm>
              <a:off x="0" y="0"/>
              <a:ext cx="9144000" cy="1000108"/>
            </a:xfrm>
            <a:prstGeom prst="rect">
              <a:avLst/>
            </a:prstGeom>
          </p:spPr>
        </p:pic>
        <p:pic>
          <p:nvPicPr>
            <p:cNvPr id="7" name="Picture 6"/>
            <p:cNvPicPr>
              <a:picLocks noChangeAspect="1"/>
            </p:cNvPicPr>
            <p:nvPr/>
          </p:nvPicPr>
          <p:blipFill>
            <a:blip r:embed="rId4" cstate="print"/>
            <a:srcRect/>
            <a:stretch>
              <a:fillRect/>
            </a:stretch>
          </p:blipFill>
          <p:spPr bwMode="auto">
            <a:xfrm>
              <a:off x="142844" y="142852"/>
              <a:ext cx="756455" cy="796268"/>
            </a:xfrm>
            <a:prstGeom prst="rect">
              <a:avLst/>
            </a:prstGeom>
            <a:noFill/>
            <a:ln w="9525">
              <a:noFill/>
              <a:miter lim="800000"/>
              <a:headEnd/>
              <a:tailEnd/>
            </a:ln>
          </p:spPr>
        </p:pic>
        <p:pic>
          <p:nvPicPr>
            <p:cNvPr id="8" name="Picture 7" descr="C:\Users\asari\AppData\Local\Temp\Rar$DRa0.764\LOGO JAKIM EDITED.png"/>
            <p:cNvPicPr>
              <a:picLocks noChangeAspect="1" noChangeArrowheads="1"/>
            </p:cNvPicPr>
            <p:nvPr/>
          </p:nvPicPr>
          <p:blipFill>
            <a:blip r:embed="rId5" cstate="print">
              <a:extLst>
                <a:ext uri="{28A0092B-C50C-407E-A947-70E740481C1C}">
                  <a14:useLocalDpi xmlns="" xmlns:a14="http://schemas.microsoft.com/office/drawing/2010/main" val="0"/>
                </a:ext>
              </a:extLst>
            </a:blip>
            <a:srcRect/>
            <a:stretch>
              <a:fillRect/>
            </a:stretch>
          </p:blipFill>
          <p:spPr bwMode="auto">
            <a:xfrm>
              <a:off x="8358214" y="71414"/>
              <a:ext cx="642910" cy="785794"/>
            </a:xfrm>
            <a:prstGeom prst="rect">
              <a:avLst/>
            </a:prstGeom>
            <a:noFill/>
            <a:effectLst>
              <a:outerShdw blurRad="50800" dist="38100" dir="2700000" algn="tl" rotWithShape="0">
                <a:prstClr val="black">
                  <a:alpha val="40000"/>
                </a:prstClr>
              </a:outerShdw>
            </a:effectLst>
            <a:extLst>
              <a:ext uri="{909E8E84-426E-40DD-AFC4-6F175D3DCCD1}">
                <a14:hiddenFill xmlns="" xmlns:a14="http://schemas.microsoft.com/office/drawing/2010/main">
                  <a:solidFill>
                    <a:srgbClr val="FFFFFF"/>
                  </a:solidFill>
                </a14:hiddenFill>
              </a:ext>
            </a:extLst>
          </p:spPr>
        </p:pic>
        <p:sp>
          <p:nvSpPr>
            <p:cNvPr id="9" name="Rectangle 8"/>
            <p:cNvSpPr/>
            <p:nvPr/>
          </p:nvSpPr>
          <p:spPr>
            <a:xfrm>
              <a:off x="2337066" y="357166"/>
              <a:ext cx="4235198" cy="461665"/>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2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KHUTBAH MULTIMEDIA JAKIM</a:t>
              </a:r>
              <a:endParaRPr lang="en-US" sz="2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grpSp>
      <p:sp>
        <p:nvSpPr>
          <p:cNvPr id="11" name="Rectangle 10"/>
          <p:cNvSpPr/>
          <p:nvPr/>
        </p:nvSpPr>
        <p:spPr>
          <a:xfrm>
            <a:off x="428596" y="2283837"/>
            <a:ext cx="8358246" cy="2585323"/>
          </a:xfrm>
          <a:prstGeom prst="rect">
            <a:avLst/>
          </a:prstGeom>
        </p:spPr>
        <p:txBody>
          <a:bodyPr wrap="square">
            <a:spAutoFit/>
          </a:bodyPr>
          <a:lstStyle/>
          <a:p>
            <a:pPr lvl="0" algn="ctr" rtl="1" fontAlgn="base">
              <a:lnSpc>
                <a:spcPct val="150000"/>
              </a:lnSpc>
              <a:spcBef>
                <a:spcPct val="0"/>
              </a:spcBef>
              <a:spcAft>
                <a:spcPct val="0"/>
              </a:spcAft>
            </a:pPr>
            <a:r>
              <a:rPr kumimoji="0" lang="ar-SA" altLang="zh-CN" sz="3600" i="0" u="none" strike="noStrike" normalizeH="0" baseline="0"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latin typeface="Arb Naskh"/>
                <a:ea typeface="SimSun" pitchFamily="2" charset="-122"/>
                <a:cs typeface="Traditional Arabic" pitchFamily="2" charset="-78"/>
              </a:rPr>
              <a:t>اَلْحَمْدُ لِلّهِ نَحْمَدُهُ وَنَسْتَعِيْنُهُ وَنَسْتَغْفِرُهُ وَنُؤْمِنُ بِهِ وَنَتَوَكَّلُ عَلَيْهِ </a:t>
            </a:r>
          </a:p>
          <a:p>
            <a:pPr lvl="0" algn="ctr" rtl="1" fontAlgn="base">
              <a:lnSpc>
                <a:spcPct val="150000"/>
              </a:lnSpc>
              <a:spcBef>
                <a:spcPct val="0"/>
              </a:spcBef>
              <a:spcAft>
                <a:spcPct val="0"/>
              </a:spcAft>
            </a:pPr>
            <a:r>
              <a:rPr kumimoji="0" lang="ar-SA" altLang="zh-CN" sz="3600" i="0" u="none" strike="noStrike" normalizeH="0" baseline="0"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latin typeface="Arb Naskh"/>
                <a:ea typeface="SimSun" pitchFamily="2" charset="-122"/>
                <a:cs typeface="Traditional Arabic" pitchFamily="2" charset="-78"/>
              </a:rPr>
              <a:t>وَنَعُوْذُُ بِاللهِ مِنْ شُرُوْرِ أَنْفُسِنَا وَمِنْ سَيِّئَاتِ أَعْمَالِنَا </a:t>
            </a:r>
            <a:endParaRPr kumimoji="0" lang="en-US" altLang="zh-CN" sz="3600" i="0" u="none" strike="noStrike" normalizeH="0" baseline="0"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latin typeface="Arb Naskh"/>
              <a:ea typeface="SimSun" pitchFamily="2" charset="-122"/>
              <a:cs typeface="Traditional Arabic" pitchFamily="2" charset="-78"/>
            </a:endParaRPr>
          </a:p>
          <a:p>
            <a:pPr lvl="0" algn="ctr" rtl="1" fontAlgn="base">
              <a:lnSpc>
                <a:spcPct val="150000"/>
              </a:lnSpc>
              <a:spcBef>
                <a:spcPct val="0"/>
              </a:spcBef>
              <a:spcAft>
                <a:spcPct val="0"/>
              </a:spcAft>
            </a:pPr>
            <a:r>
              <a:rPr kumimoji="0" lang="ar-SA" altLang="zh-CN" sz="3600" i="0" u="none" strike="noStrike" normalizeH="0" baseline="0"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latin typeface="Arb Naskh"/>
                <a:ea typeface="SimSun" pitchFamily="2" charset="-122"/>
                <a:cs typeface="Traditional Arabic" pitchFamily="2" charset="-78"/>
              </a:rPr>
              <a:t>مَنْ يَهْدِهِ اللهُ فَلاَ مُضِلَّ لَهُ وَمَنْ يُضْلِلْهُ فَلاَ هَادِيَ لَهُ. </a:t>
            </a:r>
            <a:endParaRPr kumimoji="0" lang="ar-SA" altLang="zh-CN" sz="3600" i="0" u="none" strike="noStrike" normalizeH="0" baseline="0"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latin typeface="Arial" pitchFamily="34" charset="0"/>
              <a:cs typeface="Arial" pitchFamily="34" charset="0"/>
            </a:endParaRPr>
          </a:p>
        </p:txBody>
      </p:sp>
      <p:sp>
        <p:nvSpPr>
          <p:cNvPr id="13" name="Slide Number Placeholder 12"/>
          <p:cNvSpPr>
            <a:spLocks noGrp="1"/>
          </p:cNvSpPr>
          <p:nvPr>
            <p:ph type="sldNum" sz="quarter" idx="12"/>
          </p:nvPr>
        </p:nvSpPr>
        <p:spPr>
          <a:xfrm>
            <a:off x="8174736" y="6303600"/>
            <a:ext cx="762000" cy="365760"/>
          </a:xfrm>
        </p:spPr>
        <p:txBody>
          <a:bodyPr>
            <a:scene3d>
              <a:camera prst="orthographicFront"/>
              <a:lightRig rig="soft" dir="tl">
                <a:rot lat="0" lon="0" rev="0"/>
              </a:lightRig>
            </a:scene3d>
            <a:sp3d contourW="25400" prstMaterial="matte">
              <a:bevelT w="25400" h="55880" prst="artDeco"/>
              <a:contourClr>
                <a:schemeClr val="accent2">
                  <a:tint val="20000"/>
                </a:schemeClr>
              </a:contourClr>
            </a:sp3d>
          </a:bodyPr>
          <a:lstStyle/>
          <a:p>
            <a:fld id="{01C7AA28-366A-4997-BBC8-D6BEB1ED3AC1}" type="slidenum">
              <a:rPr lang="en-US" b="1" spc="5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pPr/>
              <a:t>25</a:t>
            </a:fld>
            <a:endParaRPr lang="en-US"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l="-16000" r="-16000"/>
          </a:stretch>
        </a:blipFill>
        <a:effectLst/>
      </p:bgPr>
    </p:bg>
    <p:spTree>
      <p:nvGrpSpPr>
        <p:cNvPr id="1" name=""/>
        <p:cNvGrpSpPr/>
        <p:nvPr/>
      </p:nvGrpSpPr>
      <p:grpSpPr>
        <a:xfrm>
          <a:off x="0" y="0"/>
          <a:ext cx="0" cy="0"/>
          <a:chOff x="0" y="0"/>
          <a:chExt cx="0" cy="0"/>
        </a:xfrm>
      </p:grpSpPr>
      <p:sp>
        <p:nvSpPr>
          <p:cNvPr id="11" name="Rectangle 10"/>
          <p:cNvSpPr/>
          <p:nvPr/>
        </p:nvSpPr>
        <p:spPr>
          <a:xfrm>
            <a:off x="0" y="3789040"/>
            <a:ext cx="9144000" cy="1584176"/>
          </a:xfrm>
          <a:prstGeom prst="rect">
            <a:avLst/>
          </a:prstGeom>
          <a:solidFill>
            <a:srgbClr val="006600">
              <a:alpha val="0"/>
            </a:srgbClr>
          </a:solidFill>
        </p:spPr>
        <p:style>
          <a:lnRef idx="0">
            <a:schemeClr val="dk1"/>
          </a:lnRef>
          <a:fillRef idx="3">
            <a:schemeClr val="dk1"/>
          </a:fillRef>
          <a:effectRef idx="3">
            <a:schemeClr val="dk1"/>
          </a:effectRef>
          <a:fontRef idx="minor">
            <a:schemeClr val="lt1"/>
          </a:fontRef>
        </p:style>
        <p:txBody>
          <a:bodyPr rtlCol="0" anchor="ctr"/>
          <a:lstStyle/>
          <a:p>
            <a:pPr algn="ctr"/>
            <a:endParaRPr lang="en-US"/>
          </a:p>
        </p:txBody>
      </p:sp>
      <p:grpSp>
        <p:nvGrpSpPr>
          <p:cNvPr id="2" name="Group 4"/>
          <p:cNvGrpSpPr/>
          <p:nvPr/>
        </p:nvGrpSpPr>
        <p:grpSpPr>
          <a:xfrm>
            <a:off x="-32" y="-24"/>
            <a:ext cx="9144000" cy="1000108"/>
            <a:chOff x="0" y="0"/>
            <a:chExt cx="9144000" cy="1000108"/>
          </a:xfrm>
        </p:grpSpPr>
        <p:pic>
          <p:nvPicPr>
            <p:cNvPr id="6" name="Picture 5" descr="12.jpg"/>
            <p:cNvPicPr>
              <a:picLocks noChangeAspect="1"/>
            </p:cNvPicPr>
            <p:nvPr/>
          </p:nvPicPr>
          <p:blipFill>
            <a:blip r:embed="rId3" cstate="print"/>
            <a:stretch>
              <a:fillRect/>
            </a:stretch>
          </p:blipFill>
          <p:spPr>
            <a:xfrm>
              <a:off x="0" y="0"/>
              <a:ext cx="9144000" cy="1000108"/>
            </a:xfrm>
            <a:prstGeom prst="rect">
              <a:avLst/>
            </a:prstGeom>
          </p:spPr>
        </p:pic>
        <p:pic>
          <p:nvPicPr>
            <p:cNvPr id="7" name="Picture 6"/>
            <p:cNvPicPr>
              <a:picLocks noChangeAspect="1"/>
            </p:cNvPicPr>
            <p:nvPr/>
          </p:nvPicPr>
          <p:blipFill>
            <a:blip r:embed="rId4" cstate="print"/>
            <a:srcRect/>
            <a:stretch>
              <a:fillRect/>
            </a:stretch>
          </p:blipFill>
          <p:spPr bwMode="auto">
            <a:xfrm>
              <a:off x="142844" y="142852"/>
              <a:ext cx="756455" cy="796268"/>
            </a:xfrm>
            <a:prstGeom prst="rect">
              <a:avLst/>
            </a:prstGeom>
            <a:noFill/>
            <a:ln w="9525">
              <a:noFill/>
              <a:miter lim="800000"/>
              <a:headEnd/>
              <a:tailEnd/>
            </a:ln>
          </p:spPr>
        </p:pic>
        <p:pic>
          <p:nvPicPr>
            <p:cNvPr id="8" name="Picture 7" descr="C:\Users\asari\AppData\Local\Temp\Rar$DRa0.764\LOGO JAKIM EDITED.png"/>
            <p:cNvPicPr>
              <a:picLocks noChangeAspect="1" noChangeArrowheads="1"/>
            </p:cNvPicPr>
            <p:nvPr/>
          </p:nvPicPr>
          <p:blipFill>
            <a:blip r:embed="rId5" cstate="print">
              <a:extLst>
                <a:ext uri="{28A0092B-C50C-407E-A947-70E740481C1C}">
                  <a14:useLocalDpi xmlns="" xmlns:a14="http://schemas.microsoft.com/office/drawing/2010/main" val="0"/>
                </a:ext>
              </a:extLst>
            </a:blip>
            <a:srcRect/>
            <a:stretch>
              <a:fillRect/>
            </a:stretch>
          </p:blipFill>
          <p:spPr bwMode="auto">
            <a:xfrm>
              <a:off x="8358214" y="71414"/>
              <a:ext cx="642910" cy="785794"/>
            </a:xfrm>
            <a:prstGeom prst="rect">
              <a:avLst/>
            </a:prstGeom>
            <a:noFill/>
            <a:effectLst>
              <a:outerShdw blurRad="50800" dist="38100" dir="2700000" algn="tl" rotWithShape="0">
                <a:prstClr val="black">
                  <a:alpha val="40000"/>
                </a:prstClr>
              </a:outerShdw>
            </a:effectLst>
            <a:extLst>
              <a:ext uri="{909E8E84-426E-40DD-AFC4-6F175D3DCCD1}">
                <a14:hiddenFill xmlns="" xmlns:a14="http://schemas.microsoft.com/office/drawing/2010/main">
                  <a:solidFill>
                    <a:srgbClr val="FFFFFF"/>
                  </a:solidFill>
                </a14:hiddenFill>
              </a:ext>
            </a:extLst>
          </p:spPr>
        </p:pic>
        <p:sp>
          <p:nvSpPr>
            <p:cNvPr id="9" name="Rectangle 8"/>
            <p:cNvSpPr/>
            <p:nvPr/>
          </p:nvSpPr>
          <p:spPr>
            <a:xfrm>
              <a:off x="2337066" y="357166"/>
              <a:ext cx="4235198" cy="461665"/>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2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KHUTBAH MULTIMEDIA JAKIM</a:t>
              </a:r>
              <a:endParaRPr lang="en-US" sz="2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grpSp>
      <p:sp>
        <p:nvSpPr>
          <p:cNvPr id="12" name="Rectangle 11"/>
          <p:cNvSpPr/>
          <p:nvPr/>
        </p:nvSpPr>
        <p:spPr>
          <a:xfrm>
            <a:off x="323528" y="1671915"/>
            <a:ext cx="8501122" cy="1754326"/>
          </a:xfrm>
          <a:prstGeom prst="rect">
            <a:avLst/>
          </a:prstGeom>
        </p:spPr>
        <p:txBody>
          <a:bodyPr wrap="square">
            <a:spAutoFit/>
          </a:bodyPr>
          <a:lstStyle/>
          <a:p>
            <a:pPr lvl="0" algn="ctr" rtl="1" fontAlgn="base">
              <a:lnSpc>
                <a:spcPct val="150000"/>
              </a:lnSpc>
              <a:spcBef>
                <a:spcPct val="0"/>
              </a:spcBef>
              <a:spcAft>
                <a:spcPct val="0"/>
              </a:spcAft>
            </a:pPr>
            <a:r>
              <a:rPr kumimoji="0" lang="ar-SA" altLang="zh-CN" sz="3600" i="0" u="none" strike="noStrike" normalizeH="0" baseline="0"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latin typeface="Times New Roman" pitchFamily="18" charset="0"/>
                <a:ea typeface="SimSun" pitchFamily="2" charset="-122"/>
                <a:cs typeface="Traditional Arabic" pitchFamily="2" charset="-78"/>
              </a:rPr>
              <a:t>أَشْهَدُ أَنْ لاَّ اِلَهَ إِلاَّ اللهُ وَحْدَهُ لآ شَرِيْكَ لَهُ، </a:t>
            </a:r>
          </a:p>
          <a:p>
            <a:pPr lvl="0" algn="ctr" rtl="1" fontAlgn="base">
              <a:lnSpc>
                <a:spcPct val="150000"/>
              </a:lnSpc>
              <a:spcBef>
                <a:spcPct val="0"/>
              </a:spcBef>
              <a:spcAft>
                <a:spcPct val="0"/>
              </a:spcAft>
            </a:pPr>
            <a:r>
              <a:rPr kumimoji="0" lang="ar-SA" altLang="zh-CN" sz="3600" i="0" u="none" strike="noStrike" normalizeH="0" baseline="0"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latin typeface="Times New Roman" pitchFamily="18" charset="0"/>
                <a:ea typeface="SimSun" pitchFamily="2" charset="-122"/>
                <a:cs typeface="Traditional Arabic" pitchFamily="2" charset="-78"/>
              </a:rPr>
              <a:t>وَأَشْهَدُ أَنَّ سَيِّدَنَا وَنَبِيَّنَا مُحَمَّدًا عَبْدُهُ وَرَسُوْلُهُ سَيِّدُ الْخَلاَئِقِ وَالْبَشَرِ </a:t>
            </a:r>
            <a:endParaRPr kumimoji="0" lang="ar-SA" altLang="zh-CN" sz="3600" i="0" u="none" strike="noStrike" normalizeH="0" baseline="0"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latin typeface="Arial" pitchFamily="34" charset="0"/>
              <a:cs typeface="Arial" pitchFamily="34" charset="0"/>
            </a:endParaRPr>
          </a:p>
        </p:txBody>
      </p:sp>
      <p:sp>
        <p:nvSpPr>
          <p:cNvPr id="13" name="Slide Number Placeholder 12"/>
          <p:cNvSpPr>
            <a:spLocks noGrp="1"/>
          </p:cNvSpPr>
          <p:nvPr>
            <p:ph type="sldNum" sz="quarter" idx="12"/>
          </p:nvPr>
        </p:nvSpPr>
        <p:spPr>
          <a:xfrm>
            <a:off x="8174736" y="6375608"/>
            <a:ext cx="762000" cy="365760"/>
          </a:xfrm>
        </p:spPr>
        <p:txBody>
          <a:bodyPr>
            <a:scene3d>
              <a:camera prst="orthographicFront"/>
              <a:lightRig rig="soft" dir="tl">
                <a:rot lat="0" lon="0" rev="0"/>
              </a:lightRig>
            </a:scene3d>
            <a:sp3d contourW="25400" prstMaterial="matte">
              <a:bevelT w="25400" h="55880" prst="artDeco"/>
              <a:contourClr>
                <a:schemeClr val="accent2">
                  <a:tint val="20000"/>
                </a:schemeClr>
              </a:contourClr>
            </a:sp3d>
          </a:bodyPr>
          <a:lstStyle/>
          <a:p>
            <a:fld id="{01C7AA28-366A-4997-BBC8-D6BEB1ED3AC1}" type="slidenum">
              <a:rPr lang="en-US" b="1" spc="5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pPr/>
              <a:t>26</a:t>
            </a:fld>
            <a:endParaRPr lang="en-US"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10" name="Rectangle 9"/>
          <p:cNvSpPr/>
          <p:nvPr/>
        </p:nvSpPr>
        <p:spPr>
          <a:xfrm>
            <a:off x="539552" y="3933056"/>
            <a:ext cx="8280920" cy="1323439"/>
          </a:xfrm>
          <a:prstGeom prst="rect">
            <a:avLst/>
          </a:prstGeom>
        </p:spPr>
        <p:txBody>
          <a:bodyPr wrap="square">
            <a:spAutoFit/>
          </a:bodyPr>
          <a:lstStyle/>
          <a:p>
            <a:pPr algn="just">
              <a:defRPr/>
            </a:pPr>
            <a:r>
              <a:rPr lang="en-US"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Aku</a:t>
            </a:r>
            <a:r>
              <a:rPr lang="en-US"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US"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bersaksi</a:t>
            </a:r>
            <a:r>
              <a:rPr lang="en-US"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US"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bahawa</a:t>
            </a:r>
            <a:r>
              <a:rPr lang="en-US"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US"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tiada</a:t>
            </a:r>
            <a:r>
              <a:rPr lang="en-US"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US"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tuhan</a:t>
            </a:r>
            <a:r>
              <a:rPr lang="en-US"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 yang </a:t>
            </a:r>
            <a:r>
              <a:rPr lang="en-US"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disembah</a:t>
            </a:r>
            <a:r>
              <a:rPr lang="en-US"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US"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melainkan</a:t>
            </a:r>
            <a:r>
              <a:rPr lang="en-US"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 Allah yang </a:t>
            </a:r>
            <a:r>
              <a:rPr lang="en-US"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Maha</a:t>
            </a:r>
            <a:r>
              <a:rPr lang="en-US"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US"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Esa</a:t>
            </a:r>
            <a:r>
              <a:rPr lang="en-US"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US"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dan</a:t>
            </a:r>
            <a:r>
              <a:rPr lang="en-US"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US"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tiada</a:t>
            </a:r>
            <a:r>
              <a:rPr lang="en-US"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US"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sekutu</a:t>
            </a:r>
            <a:r>
              <a:rPr lang="en-US"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US"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bagi-Nya</a:t>
            </a:r>
            <a:r>
              <a:rPr lang="en-US"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US"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Aku</a:t>
            </a:r>
            <a:r>
              <a:rPr lang="en-US"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US"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juga</a:t>
            </a:r>
            <a:r>
              <a:rPr lang="en-US"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US"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bersaksi</a:t>
            </a:r>
            <a:r>
              <a:rPr lang="en-US"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US"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bahawa</a:t>
            </a:r>
            <a:r>
              <a:rPr lang="en-US"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US"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penghulu</a:t>
            </a:r>
            <a:r>
              <a:rPr lang="en-US"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US"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dan</a:t>
            </a:r>
            <a:r>
              <a:rPr lang="en-US"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US"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Nabi</a:t>
            </a:r>
            <a:r>
              <a:rPr lang="en-US"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US"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kami</a:t>
            </a:r>
            <a:r>
              <a:rPr lang="en-US"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 Muhammad SAW </a:t>
            </a:r>
            <a:r>
              <a:rPr lang="en-US"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adalah</a:t>
            </a:r>
            <a:r>
              <a:rPr lang="en-US"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US"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hamba</a:t>
            </a:r>
            <a:r>
              <a:rPr lang="en-US"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US"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dan</a:t>
            </a:r>
            <a:r>
              <a:rPr lang="en-US"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US"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rasul-Nya</a:t>
            </a:r>
            <a:r>
              <a:rPr lang="en-US"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US"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penghulu</a:t>
            </a:r>
            <a:r>
              <a:rPr lang="en-US"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US"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segala</a:t>
            </a:r>
            <a:r>
              <a:rPr lang="en-US"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US"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makhluk</a:t>
            </a:r>
            <a:r>
              <a:rPr lang="en-US"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US"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dan</a:t>
            </a:r>
            <a:r>
              <a:rPr lang="en-US"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US"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manusia</a:t>
            </a:r>
            <a:r>
              <a:rPr lang="en-US"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a:t>
            </a:r>
            <a:endParaRPr lang="en-US" sz="2000" dirty="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endParaRP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l="-16000" r="-16000"/>
          </a:stretch>
        </a:blipFill>
        <a:effectLst/>
      </p:bgPr>
    </p:bg>
    <p:spTree>
      <p:nvGrpSpPr>
        <p:cNvPr id="1" name=""/>
        <p:cNvGrpSpPr/>
        <p:nvPr/>
      </p:nvGrpSpPr>
      <p:grpSpPr>
        <a:xfrm>
          <a:off x="0" y="0"/>
          <a:ext cx="0" cy="0"/>
          <a:chOff x="0" y="0"/>
          <a:chExt cx="0" cy="0"/>
        </a:xfrm>
      </p:grpSpPr>
      <p:sp>
        <p:nvSpPr>
          <p:cNvPr id="10" name="Rectangle 9"/>
          <p:cNvSpPr/>
          <p:nvPr/>
        </p:nvSpPr>
        <p:spPr>
          <a:xfrm>
            <a:off x="0" y="3501008"/>
            <a:ext cx="9144000" cy="1008112"/>
          </a:xfrm>
          <a:prstGeom prst="rect">
            <a:avLst/>
          </a:prstGeom>
          <a:solidFill>
            <a:srgbClr val="006600">
              <a:alpha val="0"/>
            </a:srgbClr>
          </a:solidFill>
        </p:spPr>
        <p:style>
          <a:lnRef idx="0">
            <a:schemeClr val="dk1"/>
          </a:lnRef>
          <a:fillRef idx="3">
            <a:schemeClr val="dk1"/>
          </a:fillRef>
          <a:effectRef idx="3">
            <a:schemeClr val="dk1"/>
          </a:effectRef>
          <a:fontRef idx="minor">
            <a:schemeClr val="lt1"/>
          </a:fontRef>
        </p:style>
        <p:txBody>
          <a:bodyPr rtlCol="0" anchor="ctr"/>
          <a:lstStyle/>
          <a:p>
            <a:pPr algn="ctr"/>
            <a:endParaRPr lang="en-US"/>
          </a:p>
        </p:txBody>
      </p:sp>
      <p:grpSp>
        <p:nvGrpSpPr>
          <p:cNvPr id="2" name="Group 4"/>
          <p:cNvGrpSpPr/>
          <p:nvPr/>
        </p:nvGrpSpPr>
        <p:grpSpPr>
          <a:xfrm>
            <a:off x="-32" y="-24"/>
            <a:ext cx="9144000" cy="1000108"/>
            <a:chOff x="0" y="0"/>
            <a:chExt cx="9144000" cy="1000108"/>
          </a:xfrm>
        </p:grpSpPr>
        <p:pic>
          <p:nvPicPr>
            <p:cNvPr id="6" name="Picture 5" descr="12.jpg"/>
            <p:cNvPicPr>
              <a:picLocks noChangeAspect="1"/>
            </p:cNvPicPr>
            <p:nvPr/>
          </p:nvPicPr>
          <p:blipFill>
            <a:blip r:embed="rId3" cstate="print"/>
            <a:stretch>
              <a:fillRect/>
            </a:stretch>
          </p:blipFill>
          <p:spPr>
            <a:xfrm>
              <a:off x="0" y="0"/>
              <a:ext cx="9144000" cy="1000108"/>
            </a:xfrm>
            <a:prstGeom prst="rect">
              <a:avLst/>
            </a:prstGeom>
          </p:spPr>
        </p:pic>
        <p:pic>
          <p:nvPicPr>
            <p:cNvPr id="7" name="Picture 6"/>
            <p:cNvPicPr>
              <a:picLocks noChangeAspect="1"/>
            </p:cNvPicPr>
            <p:nvPr/>
          </p:nvPicPr>
          <p:blipFill>
            <a:blip r:embed="rId4" cstate="print"/>
            <a:srcRect/>
            <a:stretch>
              <a:fillRect/>
            </a:stretch>
          </p:blipFill>
          <p:spPr bwMode="auto">
            <a:xfrm>
              <a:off x="142844" y="142852"/>
              <a:ext cx="756455" cy="796268"/>
            </a:xfrm>
            <a:prstGeom prst="rect">
              <a:avLst/>
            </a:prstGeom>
            <a:noFill/>
            <a:ln w="9525">
              <a:noFill/>
              <a:miter lim="800000"/>
              <a:headEnd/>
              <a:tailEnd/>
            </a:ln>
          </p:spPr>
        </p:pic>
        <p:pic>
          <p:nvPicPr>
            <p:cNvPr id="8" name="Picture 7" descr="C:\Users\asari\AppData\Local\Temp\Rar$DRa0.764\LOGO JAKIM EDITED.png"/>
            <p:cNvPicPr>
              <a:picLocks noChangeAspect="1" noChangeArrowheads="1"/>
            </p:cNvPicPr>
            <p:nvPr/>
          </p:nvPicPr>
          <p:blipFill>
            <a:blip r:embed="rId5" cstate="print">
              <a:extLst>
                <a:ext uri="{28A0092B-C50C-407E-A947-70E740481C1C}">
                  <a14:useLocalDpi xmlns="" xmlns:a14="http://schemas.microsoft.com/office/drawing/2010/main" val="0"/>
                </a:ext>
              </a:extLst>
            </a:blip>
            <a:srcRect/>
            <a:stretch>
              <a:fillRect/>
            </a:stretch>
          </p:blipFill>
          <p:spPr bwMode="auto">
            <a:xfrm>
              <a:off x="8358214" y="71414"/>
              <a:ext cx="642910" cy="785794"/>
            </a:xfrm>
            <a:prstGeom prst="rect">
              <a:avLst/>
            </a:prstGeom>
            <a:noFill/>
            <a:effectLst>
              <a:outerShdw blurRad="50800" dist="38100" dir="2700000" algn="tl" rotWithShape="0">
                <a:prstClr val="black">
                  <a:alpha val="40000"/>
                </a:prstClr>
              </a:outerShdw>
            </a:effectLst>
            <a:extLst>
              <a:ext uri="{909E8E84-426E-40DD-AFC4-6F175D3DCCD1}">
                <a14:hiddenFill xmlns="" xmlns:a14="http://schemas.microsoft.com/office/drawing/2010/main">
                  <a:solidFill>
                    <a:srgbClr val="FFFFFF"/>
                  </a:solidFill>
                </a14:hiddenFill>
              </a:ext>
            </a:extLst>
          </p:spPr>
        </p:pic>
        <p:sp>
          <p:nvSpPr>
            <p:cNvPr id="9" name="Rectangle 8"/>
            <p:cNvSpPr/>
            <p:nvPr/>
          </p:nvSpPr>
          <p:spPr>
            <a:xfrm>
              <a:off x="2337066" y="357166"/>
              <a:ext cx="4235198" cy="461665"/>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2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KHUTBAH MULTIMEDIA JAKIM</a:t>
              </a:r>
              <a:endParaRPr lang="en-US" sz="2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grpSp>
      <p:sp>
        <p:nvSpPr>
          <p:cNvPr id="12" name="Rectangle 11"/>
          <p:cNvSpPr/>
          <p:nvPr/>
        </p:nvSpPr>
        <p:spPr>
          <a:xfrm>
            <a:off x="323528" y="1484784"/>
            <a:ext cx="8501122" cy="1754326"/>
          </a:xfrm>
          <a:prstGeom prst="rect">
            <a:avLst/>
          </a:prstGeom>
        </p:spPr>
        <p:txBody>
          <a:bodyPr wrap="square">
            <a:spAutoFit/>
          </a:bodyPr>
          <a:lstStyle/>
          <a:p>
            <a:pPr lvl="0" algn="ctr" rtl="1" fontAlgn="base">
              <a:lnSpc>
                <a:spcPct val="150000"/>
              </a:lnSpc>
              <a:spcBef>
                <a:spcPct val="0"/>
              </a:spcBef>
              <a:spcAft>
                <a:spcPct val="0"/>
              </a:spcAft>
            </a:pPr>
            <a:r>
              <a:rPr kumimoji="0" lang="ar-SA" altLang="zh-CN" sz="3600" i="0" u="none" strike="noStrike" normalizeH="0" baseline="0"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latin typeface="Times New Roman" pitchFamily="18" charset="0"/>
                <a:ea typeface="SimSun" pitchFamily="2" charset="-122"/>
                <a:cs typeface="Traditional Arabic" pitchFamily="2" charset="-78"/>
              </a:rPr>
              <a:t>اَللّهُمَّ صَلِّ وَسَلِّمْ وَبَارِكْ عَلَى سَيِّدِنَا وَنَبِيِّنَا مُحَمَّدٍ </a:t>
            </a:r>
          </a:p>
          <a:p>
            <a:pPr lvl="0" algn="ctr" rtl="1" fontAlgn="base">
              <a:lnSpc>
                <a:spcPct val="150000"/>
              </a:lnSpc>
              <a:spcBef>
                <a:spcPct val="0"/>
              </a:spcBef>
              <a:spcAft>
                <a:spcPct val="0"/>
              </a:spcAft>
            </a:pPr>
            <a:r>
              <a:rPr kumimoji="0" lang="ar-SA" altLang="zh-CN" sz="3600" i="0" u="none" strike="noStrike" normalizeH="0" baseline="0"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latin typeface="Times New Roman" pitchFamily="18" charset="0"/>
                <a:ea typeface="SimSun" pitchFamily="2" charset="-122"/>
                <a:cs typeface="Traditional Arabic" pitchFamily="2" charset="-78"/>
              </a:rPr>
              <a:t>وَعَلَى آلِهِ وَصَحْبِهِ أَجْمَعِيْنَ</a:t>
            </a:r>
            <a:endParaRPr kumimoji="0" lang="ar-SA" altLang="zh-CN" sz="3600" i="0" u="none" strike="noStrike" normalizeH="0" baseline="0"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latin typeface="Arial" pitchFamily="34" charset="0"/>
              <a:cs typeface="Arial" pitchFamily="34" charset="0"/>
            </a:endParaRPr>
          </a:p>
        </p:txBody>
      </p:sp>
      <p:sp>
        <p:nvSpPr>
          <p:cNvPr id="13" name="Slide Number Placeholder 12"/>
          <p:cNvSpPr>
            <a:spLocks noGrp="1"/>
          </p:cNvSpPr>
          <p:nvPr>
            <p:ph type="sldNum" sz="quarter" idx="12"/>
          </p:nvPr>
        </p:nvSpPr>
        <p:spPr>
          <a:xfrm>
            <a:off x="8174736" y="6303600"/>
            <a:ext cx="762000" cy="365760"/>
          </a:xfrm>
        </p:spPr>
        <p:txBody>
          <a:bodyPr>
            <a:scene3d>
              <a:camera prst="orthographicFront"/>
              <a:lightRig rig="soft" dir="tl">
                <a:rot lat="0" lon="0" rev="0"/>
              </a:lightRig>
            </a:scene3d>
            <a:sp3d contourW="25400" prstMaterial="matte">
              <a:bevelT w="25400" h="55880" prst="artDeco"/>
              <a:contourClr>
                <a:schemeClr val="accent2">
                  <a:tint val="20000"/>
                </a:schemeClr>
              </a:contourClr>
            </a:sp3d>
          </a:bodyPr>
          <a:lstStyle/>
          <a:p>
            <a:fld id="{01C7AA28-366A-4997-BBC8-D6BEB1ED3AC1}" type="slidenum">
              <a:rPr lang="en-US" b="1" spc="5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pPr/>
              <a:t>27</a:t>
            </a:fld>
            <a:endParaRPr lang="en-US"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11" name="Rectangle 10"/>
          <p:cNvSpPr/>
          <p:nvPr/>
        </p:nvSpPr>
        <p:spPr>
          <a:xfrm>
            <a:off x="539552" y="3645024"/>
            <a:ext cx="8280920" cy="707886"/>
          </a:xfrm>
          <a:prstGeom prst="rect">
            <a:avLst/>
          </a:prstGeom>
        </p:spPr>
        <p:txBody>
          <a:bodyPr wrap="square">
            <a:spAutoFit/>
          </a:bodyPr>
          <a:lstStyle/>
          <a:p>
            <a:pPr algn="just">
              <a:defRPr/>
            </a:pPr>
            <a:r>
              <a:rPr lang="en-US"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Ya</a:t>
            </a:r>
            <a:r>
              <a:rPr lang="en-US"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Allah, </a:t>
            </a:r>
            <a:r>
              <a:rPr lang="en-US"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berilah</a:t>
            </a:r>
            <a:r>
              <a:rPr lang="en-US"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selawat</a:t>
            </a:r>
            <a:r>
              <a:rPr lang="en-US"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sejahtera</a:t>
            </a:r>
            <a:r>
              <a:rPr lang="en-US"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dan</a:t>
            </a:r>
            <a:r>
              <a:rPr lang="en-US"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berkat</a:t>
            </a:r>
            <a:r>
              <a:rPr lang="en-US"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ke</a:t>
            </a:r>
            <a:r>
              <a:rPr lang="en-US"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atas</a:t>
            </a:r>
            <a:r>
              <a:rPr lang="en-US"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penghulu</a:t>
            </a:r>
            <a:r>
              <a:rPr lang="en-US"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dan</a:t>
            </a:r>
            <a:r>
              <a:rPr lang="en-US"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Nabi</a:t>
            </a:r>
            <a:r>
              <a:rPr lang="en-US"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kami</a:t>
            </a:r>
            <a:r>
              <a:rPr lang="en-US"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Muhammad SAW,  </a:t>
            </a:r>
            <a:r>
              <a:rPr lang="en-US"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kaum</a:t>
            </a:r>
            <a:r>
              <a:rPr lang="en-US"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keluarga</a:t>
            </a:r>
            <a:r>
              <a:rPr lang="en-US"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serta</a:t>
            </a:r>
            <a:r>
              <a:rPr lang="en-US"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para</a:t>
            </a:r>
            <a:r>
              <a:rPr lang="en-US"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sahabat</a:t>
            </a:r>
            <a:r>
              <a:rPr lang="en-US"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baginda</a:t>
            </a:r>
            <a:r>
              <a:rPr lang="en-US"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a:t>
            </a:r>
            <a:endParaRPr lang="en-US" sz="2000" dirty="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endParaRP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l="-16000" r="-16000"/>
          </a:stretch>
        </a:blipFill>
        <a:effectLst/>
      </p:bgPr>
    </p:bg>
    <p:spTree>
      <p:nvGrpSpPr>
        <p:cNvPr id="1" name=""/>
        <p:cNvGrpSpPr/>
        <p:nvPr/>
      </p:nvGrpSpPr>
      <p:grpSpPr>
        <a:xfrm>
          <a:off x="0" y="0"/>
          <a:ext cx="0" cy="0"/>
          <a:chOff x="0" y="0"/>
          <a:chExt cx="0" cy="0"/>
        </a:xfrm>
      </p:grpSpPr>
      <p:sp>
        <p:nvSpPr>
          <p:cNvPr id="12" name="Rectangle 11"/>
          <p:cNvSpPr/>
          <p:nvPr/>
        </p:nvSpPr>
        <p:spPr>
          <a:xfrm>
            <a:off x="0" y="3356992"/>
            <a:ext cx="9144000" cy="1656184"/>
          </a:xfrm>
          <a:prstGeom prst="rect">
            <a:avLst/>
          </a:prstGeom>
          <a:solidFill>
            <a:srgbClr val="006600">
              <a:alpha val="0"/>
            </a:srgbClr>
          </a:solidFill>
        </p:spPr>
        <p:style>
          <a:lnRef idx="0">
            <a:schemeClr val="dk1"/>
          </a:lnRef>
          <a:fillRef idx="3">
            <a:schemeClr val="dk1"/>
          </a:fillRef>
          <a:effectRef idx="3">
            <a:schemeClr val="dk1"/>
          </a:effectRef>
          <a:fontRef idx="minor">
            <a:schemeClr val="lt1"/>
          </a:fontRef>
        </p:style>
        <p:txBody>
          <a:bodyPr rtlCol="0" anchor="ctr"/>
          <a:lstStyle/>
          <a:p>
            <a:pPr algn="ctr"/>
            <a:endParaRPr lang="en-US"/>
          </a:p>
        </p:txBody>
      </p:sp>
      <p:grpSp>
        <p:nvGrpSpPr>
          <p:cNvPr id="2" name="Group 4"/>
          <p:cNvGrpSpPr/>
          <p:nvPr/>
        </p:nvGrpSpPr>
        <p:grpSpPr>
          <a:xfrm>
            <a:off x="-32" y="-24"/>
            <a:ext cx="9144000" cy="1000108"/>
            <a:chOff x="0" y="0"/>
            <a:chExt cx="9144000" cy="1000108"/>
          </a:xfrm>
        </p:grpSpPr>
        <p:pic>
          <p:nvPicPr>
            <p:cNvPr id="6" name="Picture 5" descr="12.jpg"/>
            <p:cNvPicPr>
              <a:picLocks noChangeAspect="1"/>
            </p:cNvPicPr>
            <p:nvPr/>
          </p:nvPicPr>
          <p:blipFill>
            <a:blip r:embed="rId3" cstate="print"/>
            <a:stretch>
              <a:fillRect/>
            </a:stretch>
          </p:blipFill>
          <p:spPr>
            <a:xfrm>
              <a:off x="0" y="0"/>
              <a:ext cx="9144000" cy="1000108"/>
            </a:xfrm>
            <a:prstGeom prst="rect">
              <a:avLst/>
            </a:prstGeom>
          </p:spPr>
        </p:pic>
        <p:pic>
          <p:nvPicPr>
            <p:cNvPr id="7" name="Picture 6"/>
            <p:cNvPicPr>
              <a:picLocks noChangeAspect="1"/>
            </p:cNvPicPr>
            <p:nvPr/>
          </p:nvPicPr>
          <p:blipFill>
            <a:blip r:embed="rId4" cstate="print"/>
            <a:srcRect/>
            <a:stretch>
              <a:fillRect/>
            </a:stretch>
          </p:blipFill>
          <p:spPr bwMode="auto">
            <a:xfrm>
              <a:off x="142844" y="142852"/>
              <a:ext cx="756455" cy="796268"/>
            </a:xfrm>
            <a:prstGeom prst="rect">
              <a:avLst/>
            </a:prstGeom>
            <a:noFill/>
            <a:ln w="9525">
              <a:noFill/>
              <a:miter lim="800000"/>
              <a:headEnd/>
              <a:tailEnd/>
            </a:ln>
          </p:spPr>
        </p:pic>
        <p:pic>
          <p:nvPicPr>
            <p:cNvPr id="8" name="Picture 7" descr="C:\Users\asari\AppData\Local\Temp\Rar$DRa0.764\LOGO JAKIM EDITED.png"/>
            <p:cNvPicPr>
              <a:picLocks noChangeAspect="1" noChangeArrowheads="1"/>
            </p:cNvPicPr>
            <p:nvPr/>
          </p:nvPicPr>
          <p:blipFill>
            <a:blip r:embed="rId5" cstate="print">
              <a:extLst>
                <a:ext uri="{28A0092B-C50C-407E-A947-70E740481C1C}">
                  <a14:useLocalDpi xmlns="" xmlns:a14="http://schemas.microsoft.com/office/drawing/2010/main" val="0"/>
                </a:ext>
              </a:extLst>
            </a:blip>
            <a:srcRect/>
            <a:stretch>
              <a:fillRect/>
            </a:stretch>
          </p:blipFill>
          <p:spPr bwMode="auto">
            <a:xfrm>
              <a:off x="8358214" y="71414"/>
              <a:ext cx="642910" cy="785794"/>
            </a:xfrm>
            <a:prstGeom prst="rect">
              <a:avLst/>
            </a:prstGeom>
            <a:noFill/>
            <a:effectLst>
              <a:outerShdw blurRad="50800" dist="38100" dir="2700000" algn="tl" rotWithShape="0">
                <a:prstClr val="black">
                  <a:alpha val="40000"/>
                </a:prstClr>
              </a:outerShdw>
            </a:effectLst>
            <a:extLst>
              <a:ext uri="{909E8E84-426E-40DD-AFC4-6F175D3DCCD1}">
                <a14:hiddenFill xmlns="" xmlns:a14="http://schemas.microsoft.com/office/drawing/2010/main">
                  <a:solidFill>
                    <a:srgbClr val="FFFFFF"/>
                  </a:solidFill>
                </a14:hiddenFill>
              </a:ext>
            </a:extLst>
          </p:spPr>
        </p:pic>
        <p:sp>
          <p:nvSpPr>
            <p:cNvPr id="9" name="Rectangle 8"/>
            <p:cNvSpPr/>
            <p:nvPr/>
          </p:nvSpPr>
          <p:spPr>
            <a:xfrm>
              <a:off x="2337066" y="357166"/>
              <a:ext cx="4235198" cy="461665"/>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2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KHUTBAH MULTIMEDIA JAKIM</a:t>
              </a:r>
              <a:endParaRPr lang="en-US" sz="2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grpSp>
      <p:sp>
        <p:nvSpPr>
          <p:cNvPr id="11" name="Rectangle 10"/>
          <p:cNvSpPr/>
          <p:nvPr/>
        </p:nvSpPr>
        <p:spPr>
          <a:xfrm>
            <a:off x="428596" y="1340768"/>
            <a:ext cx="8429684" cy="1938992"/>
          </a:xfrm>
          <a:prstGeom prst="rect">
            <a:avLst/>
          </a:prstGeom>
        </p:spPr>
        <p:txBody>
          <a:bodyPr wrap="square">
            <a:spAutoFit/>
          </a:bodyPr>
          <a:lstStyle/>
          <a:p>
            <a:pPr algn="just" rtl="1"/>
            <a:r>
              <a:rPr lang="ar-SA" sz="4000"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cs typeface="Traditional Arabic" pitchFamily="2" charset="-78"/>
              </a:rPr>
              <a:t>أَمَّا بَعْدُ فَيَا عِبَادَ اللهِ، إِتَّقُوْا اللهَ وَكُوْنُوْا مَعَ الصَّادِقِيْنَ. وَاعْلَمُوْا أَنَّ اللهَ سُبْحَانَهُ وَتَعَالىَ أَمَرَكُمْ بِأَمْرٍ بَدَأَ فِيْهِ بِنَفْسِهِ وَثَنَّى بِمَلآئِكَتِهِ الْمُسَبِّحَةِ بِقُدْسِهِ. فَقَالَ اللهُ تَعَالىَ مُخْبِرًا وَآمِرًا </a:t>
            </a:r>
            <a:r>
              <a:rPr lang="en-US" sz="4000"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cs typeface="Traditional Arabic" pitchFamily="2" charset="-78"/>
              </a:rPr>
              <a:t>:</a:t>
            </a:r>
            <a:endParaRPr lang="en-US" sz="4000" dirty="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cs typeface="Traditional Arabic" pitchFamily="2" charset="-78"/>
            </a:endParaRPr>
          </a:p>
        </p:txBody>
      </p:sp>
      <p:sp>
        <p:nvSpPr>
          <p:cNvPr id="13" name="Slide Number Placeholder 12"/>
          <p:cNvSpPr>
            <a:spLocks noGrp="1"/>
          </p:cNvSpPr>
          <p:nvPr>
            <p:ph type="sldNum" sz="quarter" idx="12"/>
          </p:nvPr>
        </p:nvSpPr>
        <p:spPr>
          <a:xfrm>
            <a:off x="8174736" y="6303600"/>
            <a:ext cx="762000" cy="365760"/>
          </a:xfrm>
        </p:spPr>
        <p:txBody>
          <a:bodyPr>
            <a:scene3d>
              <a:camera prst="orthographicFront"/>
              <a:lightRig rig="soft" dir="tl">
                <a:rot lat="0" lon="0" rev="0"/>
              </a:lightRig>
            </a:scene3d>
            <a:sp3d contourW="25400" prstMaterial="matte">
              <a:bevelT w="25400" h="55880" prst="artDeco"/>
              <a:contourClr>
                <a:schemeClr val="accent2">
                  <a:tint val="20000"/>
                </a:schemeClr>
              </a:contourClr>
            </a:sp3d>
          </a:bodyPr>
          <a:lstStyle/>
          <a:p>
            <a:fld id="{01C7AA28-366A-4997-BBC8-D6BEB1ED3AC1}" type="slidenum">
              <a:rPr lang="en-US" b="1" spc="5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pPr/>
              <a:t>28</a:t>
            </a:fld>
            <a:endParaRPr lang="en-US"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10" name="Rectangle 9"/>
          <p:cNvSpPr/>
          <p:nvPr/>
        </p:nvSpPr>
        <p:spPr>
          <a:xfrm>
            <a:off x="395536" y="5169386"/>
            <a:ext cx="8429684" cy="707886"/>
          </a:xfrm>
          <a:prstGeom prst="rect">
            <a:avLst/>
          </a:prstGeom>
        </p:spPr>
        <p:txBody>
          <a:bodyPr wrap="square">
            <a:spAutoFit/>
          </a:bodyPr>
          <a:lstStyle/>
          <a:p>
            <a:pPr algn="just" rtl="1"/>
            <a:r>
              <a:rPr lang="ar-SA" sz="4000"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cs typeface="Traditional Arabic" pitchFamily="2" charset="-78"/>
              </a:rPr>
              <a:t>اللَّهُمَّ صَلِّ وَسَلِّمْ عَلَى سَيِّدِنَا مُحَمَّدٍ وَعَلَى آل سَيِّدِنَا مُحَمَّدٍ</a:t>
            </a:r>
            <a:endParaRPr lang="en-US" sz="4000" dirty="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cs typeface="Traditional Arabic" pitchFamily="2" charset="-78"/>
            </a:endParaRPr>
          </a:p>
        </p:txBody>
      </p:sp>
      <p:sp>
        <p:nvSpPr>
          <p:cNvPr id="10241" name="Rectangle 1"/>
          <p:cNvSpPr>
            <a:spLocks noChangeArrowheads="1"/>
          </p:cNvSpPr>
          <p:nvPr/>
        </p:nvSpPr>
        <p:spPr bwMode="auto">
          <a:xfrm>
            <a:off x="395536" y="3293474"/>
            <a:ext cx="8568952" cy="1685077"/>
          </a:xfrm>
          <a:prstGeom prst="rect">
            <a:avLst/>
          </a:prstGeom>
          <a:noFill/>
          <a:ln w="9525">
            <a:noFill/>
            <a:miter lim="800000"/>
            <a:headEnd/>
            <a:tailEnd/>
          </a:ln>
          <a:effectLst/>
        </p:spPr>
        <p:txBody>
          <a:bodyPr vert="horz" wrap="square" lIns="91440" tIns="45720" rIns="91440" bIns="45720" numCol="1" anchor="ctr" anchorCtr="0" compatLnSpc="1">
            <a:spAutoFit/>
          </a:bodyPr>
          <a:lstStyle/>
          <a:p>
            <a:pPr marL="0" marR="0" lvl="0" indent="0" algn="ctr" defTabSz="914400" rtl="0" eaLnBrk="1" fontAlgn="base" latinLnBrk="0" hangingPunct="1">
              <a:lnSpc>
                <a:spcPct val="150000"/>
              </a:lnSpc>
              <a:spcBef>
                <a:spcPct val="0"/>
              </a:spcBef>
              <a:spcAft>
                <a:spcPct val="0"/>
              </a:spcAft>
              <a:buClrTx/>
              <a:buSzTx/>
              <a:buFontTx/>
              <a:buNone/>
              <a:tabLst/>
            </a:pPr>
            <a:r>
              <a:rPr kumimoji="0" lang="ar-SA" sz="3600" i="0" u="none" strike="noStrike" normalizeH="0" baseline="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latin typeface="QCF_P426" pitchFamily="2" charset="2"/>
                <a:ea typeface="Times New Roman" pitchFamily="18" charset="0"/>
                <a:cs typeface="QCF_P426" pitchFamily="2" charset="2"/>
              </a:rPr>
              <a:t>ﭲ ﭳ ﭴ ﭵ ﭶ ﭷ ﭸ ﭹ ﭺ ﭻ ﭼ ﭽ ﭾ ﭿ</a:t>
            </a:r>
            <a:r>
              <a:rPr kumimoji="0" lang="en-US" sz="3600" i="0" u="none" strike="noStrike" normalizeH="0" baseline="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latin typeface="QCF_P426" pitchFamily="2" charset="2"/>
                <a:ea typeface="Times New Roman" pitchFamily="18" charset="0"/>
                <a:cs typeface="QCF_P426" pitchFamily="2" charset="2"/>
              </a:rPr>
              <a:t> </a:t>
            </a:r>
            <a:endParaRPr kumimoji="0" lang="en-US" sz="3200" i="0" u="none" strike="noStrike" normalizeH="0" baseline="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l="-16000" r="-16000"/>
          </a:stretch>
        </a:blipFill>
        <a:effectLst/>
      </p:bgPr>
    </p:bg>
    <p:spTree>
      <p:nvGrpSpPr>
        <p:cNvPr id="1" name=""/>
        <p:cNvGrpSpPr/>
        <p:nvPr/>
      </p:nvGrpSpPr>
      <p:grpSpPr>
        <a:xfrm>
          <a:off x="0" y="0"/>
          <a:ext cx="0" cy="0"/>
          <a:chOff x="0" y="0"/>
          <a:chExt cx="0" cy="0"/>
        </a:xfrm>
      </p:grpSpPr>
      <p:sp>
        <p:nvSpPr>
          <p:cNvPr id="12" name="Rectangle 11"/>
          <p:cNvSpPr/>
          <p:nvPr/>
        </p:nvSpPr>
        <p:spPr>
          <a:xfrm>
            <a:off x="0" y="4509120"/>
            <a:ext cx="9144000" cy="1296144"/>
          </a:xfrm>
          <a:prstGeom prst="rect">
            <a:avLst/>
          </a:prstGeom>
          <a:solidFill>
            <a:srgbClr val="006600">
              <a:alpha val="0"/>
            </a:srgbClr>
          </a:solidFill>
        </p:spPr>
        <p:style>
          <a:lnRef idx="0">
            <a:schemeClr val="dk1"/>
          </a:lnRef>
          <a:fillRef idx="3">
            <a:schemeClr val="dk1"/>
          </a:fillRef>
          <a:effectRef idx="3">
            <a:schemeClr val="dk1"/>
          </a:effectRef>
          <a:fontRef idx="minor">
            <a:schemeClr val="lt1"/>
          </a:fontRef>
        </p:style>
        <p:txBody>
          <a:bodyPr rtlCol="0" anchor="ctr"/>
          <a:lstStyle/>
          <a:p>
            <a:pPr algn="ctr"/>
            <a:endParaRPr lang="en-US"/>
          </a:p>
        </p:txBody>
      </p:sp>
      <p:grpSp>
        <p:nvGrpSpPr>
          <p:cNvPr id="2" name="Group 4"/>
          <p:cNvGrpSpPr/>
          <p:nvPr/>
        </p:nvGrpSpPr>
        <p:grpSpPr>
          <a:xfrm>
            <a:off x="-32" y="-24"/>
            <a:ext cx="9144000" cy="1000108"/>
            <a:chOff x="0" y="0"/>
            <a:chExt cx="9144000" cy="1000108"/>
          </a:xfrm>
        </p:grpSpPr>
        <p:pic>
          <p:nvPicPr>
            <p:cNvPr id="6" name="Picture 5" descr="12.jpg"/>
            <p:cNvPicPr>
              <a:picLocks noChangeAspect="1"/>
            </p:cNvPicPr>
            <p:nvPr/>
          </p:nvPicPr>
          <p:blipFill>
            <a:blip r:embed="rId3" cstate="print"/>
            <a:stretch>
              <a:fillRect/>
            </a:stretch>
          </p:blipFill>
          <p:spPr>
            <a:xfrm>
              <a:off x="0" y="0"/>
              <a:ext cx="9144000" cy="1000108"/>
            </a:xfrm>
            <a:prstGeom prst="rect">
              <a:avLst/>
            </a:prstGeom>
          </p:spPr>
        </p:pic>
        <p:pic>
          <p:nvPicPr>
            <p:cNvPr id="7" name="Picture 6"/>
            <p:cNvPicPr>
              <a:picLocks noChangeAspect="1"/>
            </p:cNvPicPr>
            <p:nvPr/>
          </p:nvPicPr>
          <p:blipFill>
            <a:blip r:embed="rId4" cstate="print"/>
            <a:srcRect/>
            <a:stretch>
              <a:fillRect/>
            </a:stretch>
          </p:blipFill>
          <p:spPr bwMode="auto">
            <a:xfrm>
              <a:off x="142844" y="142852"/>
              <a:ext cx="756455" cy="796268"/>
            </a:xfrm>
            <a:prstGeom prst="rect">
              <a:avLst/>
            </a:prstGeom>
            <a:noFill/>
            <a:ln w="9525">
              <a:noFill/>
              <a:miter lim="800000"/>
              <a:headEnd/>
              <a:tailEnd/>
            </a:ln>
          </p:spPr>
        </p:pic>
        <p:pic>
          <p:nvPicPr>
            <p:cNvPr id="8" name="Picture 7" descr="C:\Users\asari\AppData\Local\Temp\Rar$DRa0.764\LOGO JAKIM EDITED.png"/>
            <p:cNvPicPr>
              <a:picLocks noChangeAspect="1" noChangeArrowheads="1"/>
            </p:cNvPicPr>
            <p:nvPr/>
          </p:nvPicPr>
          <p:blipFill>
            <a:blip r:embed="rId5" cstate="print">
              <a:extLst>
                <a:ext uri="{28A0092B-C50C-407E-A947-70E740481C1C}">
                  <a14:useLocalDpi xmlns="" xmlns:a14="http://schemas.microsoft.com/office/drawing/2010/main" val="0"/>
                </a:ext>
              </a:extLst>
            </a:blip>
            <a:srcRect/>
            <a:stretch>
              <a:fillRect/>
            </a:stretch>
          </p:blipFill>
          <p:spPr bwMode="auto">
            <a:xfrm>
              <a:off x="8358214" y="71414"/>
              <a:ext cx="642910" cy="785794"/>
            </a:xfrm>
            <a:prstGeom prst="rect">
              <a:avLst/>
            </a:prstGeom>
            <a:noFill/>
            <a:effectLst>
              <a:outerShdw blurRad="50800" dist="38100" dir="2700000" algn="tl" rotWithShape="0">
                <a:prstClr val="black">
                  <a:alpha val="40000"/>
                </a:prstClr>
              </a:outerShdw>
            </a:effectLst>
            <a:extLst>
              <a:ext uri="{909E8E84-426E-40DD-AFC4-6F175D3DCCD1}">
                <a14:hiddenFill xmlns="" xmlns:a14="http://schemas.microsoft.com/office/drawing/2010/main">
                  <a:solidFill>
                    <a:srgbClr val="FFFFFF"/>
                  </a:solidFill>
                </a14:hiddenFill>
              </a:ext>
            </a:extLst>
          </p:spPr>
        </p:pic>
        <p:sp>
          <p:nvSpPr>
            <p:cNvPr id="9" name="Rectangle 8"/>
            <p:cNvSpPr/>
            <p:nvPr/>
          </p:nvSpPr>
          <p:spPr>
            <a:xfrm>
              <a:off x="2337066" y="357166"/>
              <a:ext cx="4235198" cy="461665"/>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2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KHUTBAH MULTIMEDIA JAKIM</a:t>
              </a:r>
              <a:endParaRPr lang="en-US" sz="2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grpSp>
      <p:sp>
        <p:nvSpPr>
          <p:cNvPr id="11" name="Rectangle 10"/>
          <p:cNvSpPr/>
          <p:nvPr/>
        </p:nvSpPr>
        <p:spPr>
          <a:xfrm>
            <a:off x="357158" y="1195005"/>
            <a:ext cx="8501122" cy="3170099"/>
          </a:xfrm>
          <a:prstGeom prst="rect">
            <a:avLst/>
          </a:prstGeom>
        </p:spPr>
        <p:txBody>
          <a:bodyPr wrap="square">
            <a:spAutoFit/>
          </a:bodyPr>
          <a:lstStyle/>
          <a:p>
            <a:pPr lvl="0" algn="just" rtl="1" fontAlgn="base">
              <a:spcBef>
                <a:spcPct val="0"/>
              </a:spcBef>
              <a:spcAft>
                <a:spcPct val="0"/>
              </a:spcAft>
            </a:pPr>
            <a:r>
              <a:rPr kumimoji="0" lang="ar-SA" altLang="zh-CN" sz="4000" i="0" u="none" strike="noStrike" normalizeH="0" baseline="0"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latin typeface="Arb Naskh"/>
                <a:ea typeface="SimSun" pitchFamily="2" charset="-122"/>
                <a:cs typeface="Traditional Arabic" pitchFamily="2" charset="-78"/>
              </a:rPr>
              <a:t>وَارْضَ اللّهُمَّ عَنِ الأَرْبَعَةِ الْخُلَفَاءِ الرَّاشِدِيْنَ سَادَاتِنَا أَبِى بَكْرٍ وَعُمَرَ وَعُثْمَانَ وَعَلِىٍّ بْنِ أَبِى طَالِبٍ، وَعَنْ أَزْوَاجِ نَبِيِّنَا الْمُطَهَّرَاتِ مِنَ الأَدْنَاسِ وَعَنْ أَهْلِ بَيْتِهِ وَقَرَابَتِهِ وَعَنْ سَائِرِ الصَّحَابَةِ الأَكْرَمِيْنَ وَالتَّابِعِيْنَ وَمَنْ تَبِعَهُمْ بِإِحْسَانٍ إِلَى يَوْمِ الدِّيْنِ. وَارْضَ عَنَّا بِرَحْمَتِكَ يَا أَرْحَمَ الرَّاحِمِيْنَ.</a:t>
            </a:r>
            <a:endParaRPr kumimoji="0" lang="ar-SA" altLang="zh-CN" sz="4000" i="0" u="none" strike="noStrike" normalizeH="0" baseline="0"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latin typeface="Arial" pitchFamily="34" charset="0"/>
              <a:cs typeface="Arial" pitchFamily="34" charset="0"/>
            </a:endParaRPr>
          </a:p>
        </p:txBody>
      </p:sp>
      <p:sp>
        <p:nvSpPr>
          <p:cNvPr id="13" name="Slide Number Placeholder 12"/>
          <p:cNvSpPr>
            <a:spLocks noGrp="1"/>
          </p:cNvSpPr>
          <p:nvPr>
            <p:ph type="sldNum" sz="quarter" idx="12"/>
          </p:nvPr>
        </p:nvSpPr>
        <p:spPr>
          <a:xfrm>
            <a:off x="8174736" y="6309320"/>
            <a:ext cx="762000" cy="365760"/>
          </a:xfrm>
        </p:spPr>
        <p:txBody>
          <a:bodyPr>
            <a:scene3d>
              <a:camera prst="orthographicFront"/>
              <a:lightRig rig="soft" dir="tl">
                <a:rot lat="0" lon="0" rev="0"/>
              </a:lightRig>
            </a:scene3d>
            <a:sp3d contourW="25400" prstMaterial="matte">
              <a:bevelT w="25400" h="55880" prst="artDeco"/>
              <a:contourClr>
                <a:schemeClr val="accent2">
                  <a:tint val="20000"/>
                </a:schemeClr>
              </a:contourClr>
            </a:sp3d>
          </a:bodyPr>
          <a:lstStyle/>
          <a:p>
            <a:fld id="{01C7AA28-366A-4997-BBC8-D6BEB1ED3AC1}" type="slidenum">
              <a:rPr lang="en-US" b="1" spc="5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pPr/>
              <a:t>29</a:t>
            </a:fld>
            <a:endParaRPr lang="en-US"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10" name="Rectangle 9"/>
          <p:cNvSpPr/>
          <p:nvPr/>
        </p:nvSpPr>
        <p:spPr>
          <a:xfrm>
            <a:off x="467544" y="4481825"/>
            <a:ext cx="8352928" cy="1323439"/>
          </a:xfrm>
          <a:prstGeom prst="rect">
            <a:avLst/>
          </a:prstGeom>
        </p:spPr>
        <p:txBody>
          <a:bodyPr wrap="square">
            <a:spAutoFit/>
          </a:bodyPr>
          <a:lstStyle/>
          <a:p>
            <a:pPr algn="ct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GB"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Ya</a:t>
            </a:r>
            <a:r>
              <a:rPr lang="en-GB"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 Allah, </a:t>
            </a:r>
            <a:r>
              <a:rPr lang="en-GB"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kurniakanlah</a:t>
            </a:r>
            <a:r>
              <a:rPr lang="en-GB"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 </a:t>
            </a:r>
            <a:r>
              <a:rPr lang="en-GB"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keredaan</a:t>
            </a:r>
            <a:r>
              <a:rPr lang="en-GB"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 </a:t>
            </a:r>
            <a:r>
              <a:rPr lang="en-GB"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kepada</a:t>
            </a:r>
            <a:r>
              <a:rPr lang="en-GB"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 </a:t>
            </a:r>
            <a:r>
              <a:rPr lang="en-GB"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empat</a:t>
            </a:r>
            <a:r>
              <a:rPr lang="en-GB"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 </a:t>
            </a:r>
            <a:r>
              <a:rPr lang="en-GB"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orang</a:t>
            </a:r>
            <a:r>
              <a:rPr lang="en-GB"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 </a:t>
            </a:r>
            <a:r>
              <a:rPr lang="en-GB"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khulafa</a:t>
            </a:r>
            <a:r>
              <a:rPr lang="en-GB"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 </a:t>
            </a:r>
            <a:r>
              <a:rPr lang="en-GB"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ar-Rasyidin</a:t>
            </a:r>
            <a:r>
              <a:rPr lang="en-GB"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 </a:t>
            </a:r>
            <a:r>
              <a:rPr lang="en-GB"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Saidina</a:t>
            </a:r>
            <a:r>
              <a:rPr lang="en-GB"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 Abu </a:t>
            </a:r>
            <a:r>
              <a:rPr lang="en-GB"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Bakar</a:t>
            </a:r>
            <a:r>
              <a:rPr lang="en-GB"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 </a:t>
            </a:r>
            <a:r>
              <a:rPr lang="en-GB"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Umar</a:t>
            </a:r>
            <a:r>
              <a:rPr lang="en-GB"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 </a:t>
            </a:r>
            <a:r>
              <a:rPr lang="en-GB"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Usman</a:t>
            </a:r>
            <a:r>
              <a:rPr lang="en-GB"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 </a:t>
            </a:r>
            <a:r>
              <a:rPr lang="en-GB"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dan</a:t>
            </a:r>
            <a:r>
              <a:rPr lang="en-GB"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 Ali bin </a:t>
            </a:r>
            <a:r>
              <a:rPr lang="en-GB"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Abi</a:t>
            </a:r>
            <a:r>
              <a:rPr lang="en-GB"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 </a:t>
            </a:r>
            <a:r>
              <a:rPr lang="en-GB"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Talib</a:t>
            </a:r>
            <a:r>
              <a:rPr lang="en-GB"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 </a:t>
            </a:r>
            <a:r>
              <a:rPr lang="en-GB"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Isteri-isteri</a:t>
            </a:r>
            <a:r>
              <a:rPr lang="en-GB"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 </a:t>
            </a:r>
            <a:r>
              <a:rPr lang="en-GB"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Nabi</a:t>
            </a:r>
            <a:r>
              <a:rPr lang="en-GB"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 yang </a:t>
            </a:r>
            <a:r>
              <a:rPr lang="en-GB"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suci</a:t>
            </a:r>
            <a:r>
              <a:rPr lang="en-GB"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 </a:t>
            </a:r>
            <a:r>
              <a:rPr lang="en-GB"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ahli</a:t>
            </a:r>
            <a:r>
              <a:rPr lang="en-GB"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 </a:t>
            </a:r>
            <a:r>
              <a:rPr lang="en-GB"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keluarga</a:t>
            </a:r>
            <a:r>
              <a:rPr lang="en-GB"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 </a:t>
            </a:r>
            <a:r>
              <a:rPr lang="en-GB"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seluruh</a:t>
            </a:r>
            <a:r>
              <a:rPr lang="en-GB"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 </a:t>
            </a:r>
            <a:r>
              <a:rPr lang="en-GB"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sahabat</a:t>
            </a:r>
            <a:r>
              <a:rPr lang="en-GB"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 </a:t>
            </a:r>
            <a:r>
              <a:rPr lang="en-GB"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serta</a:t>
            </a:r>
            <a:r>
              <a:rPr lang="en-GB"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 </a:t>
            </a:r>
            <a:r>
              <a:rPr lang="en-GB"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para</a:t>
            </a:r>
            <a:r>
              <a:rPr lang="en-GB"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 </a:t>
            </a:r>
            <a:r>
              <a:rPr lang="en-GB"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tabiin</a:t>
            </a:r>
            <a:r>
              <a:rPr lang="en-GB"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 </a:t>
            </a:r>
            <a:r>
              <a:rPr lang="en-GB"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Juga</a:t>
            </a:r>
            <a:r>
              <a:rPr lang="en-GB"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 </a:t>
            </a:r>
            <a:r>
              <a:rPr lang="en-GB"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redhailah</a:t>
            </a:r>
            <a:r>
              <a:rPr lang="en-GB"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 </a:t>
            </a:r>
            <a:r>
              <a:rPr lang="en-GB"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kami</a:t>
            </a:r>
            <a:r>
              <a:rPr lang="en-GB"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 </a:t>
            </a:r>
            <a:r>
              <a:rPr lang="en-GB"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sekalian</a:t>
            </a:r>
            <a:r>
              <a:rPr lang="en-GB"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 </a:t>
            </a:r>
            <a:r>
              <a:rPr lang="en-GB"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wahai</a:t>
            </a:r>
            <a:r>
              <a:rPr lang="en-GB"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 </a:t>
            </a:r>
            <a:r>
              <a:rPr lang="en-GB"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Tuhan</a:t>
            </a:r>
            <a:r>
              <a:rPr lang="en-GB"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 Yang </a:t>
            </a:r>
            <a:r>
              <a:rPr lang="en-GB"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Maha</a:t>
            </a:r>
            <a:r>
              <a:rPr lang="en-GB"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 </a:t>
            </a:r>
            <a:r>
              <a:rPr lang="en-GB"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Penyayang</a:t>
            </a:r>
            <a:r>
              <a:rPr lang="en-GB"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a:t>
            </a:r>
            <a:endParaRPr lang="en-GB" sz="2000" dirty="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alphaModFix amt="95000"/>
            <a:lum/>
          </a:blip>
          <a:srcRect/>
          <a:stretch>
            <a:fillRect l="-17000" r="-17000"/>
          </a:stretch>
        </a:blipFill>
        <a:effectLst/>
      </p:bgPr>
    </p:bg>
    <p:spTree>
      <p:nvGrpSpPr>
        <p:cNvPr id="1" name=""/>
        <p:cNvGrpSpPr/>
        <p:nvPr/>
      </p:nvGrpSpPr>
      <p:grpSpPr>
        <a:xfrm>
          <a:off x="0" y="0"/>
          <a:ext cx="0" cy="0"/>
          <a:chOff x="0" y="0"/>
          <a:chExt cx="0" cy="0"/>
        </a:xfrm>
      </p:grpSpPr>
      <p:grpSp>
        <p:nvGrpSpPr>
          <p:cNvPr id="2" name="Group 4"/>
          <p:cNvGrpSpPr/>
          <p:nvPr/>
        </p:nvGrpSpPr>
        <p:grpSpPr>
          <a:xfrm>
            <a:off x="-32" y="-24"/>
            <a:ext cx="9144000" cy="1000108"/>
            <a:chOff x="0" y="0"/>
            <a:chExt cx="9144000" cy="1000108"/>
          </a:xfrm>
        </p:grpSpPr>
        <p:pic>
          <p:nvPicPr>
            <p:cNvPr id="6" name="Picture 5" descr="12.jpg"/>
            <p:cNvPicPr>
              <a:picLocks noChangeAspect="1"/>
            </p:cNvPicPr>
            <p:nvPr/>
          </p:nvPicPr>
          <p:blipFill>
            <a:blip r:embed="rId3" cstate="print"/>
            <a:stretch>
              <a:fillRect/>
            </a:stretch>
          </p:blipFill>
          <p:spPr>
            <a:xfrm>
              <a:off x="0" y="0"/>
              <a:ext cx="9144000" cy="1000108"/>
            </a:xfrm>
            <a:prstGeom prst="rect">
              <a:avLst/>
            </a:prstGeom>
          </p:spPr>
        </p:pic>
        <p:pic>
          <p:nvPicPr>
            <p:cNvPr id="7" name="Picture 6"/>
            <p:cNvPicPr>
              <a:picLocks noChangeAspect="1"/>
            </p:cNvPicPr>
            <p:nvPr/>
          </p:nvPicPr>
          <p:blipFill>
            <a:blip r:embed="rId4" cstate="print"/>
            <a:srcRect/>
            <a:stretch>
              <a:fillRect/>
            </a:stretch>
          </p:blipFill>
          <p:spPr bwMode="auto">
            <a:xfrm>
              <a:off x="142844" y="142852"/>
              <a:ext cx="756455" cy="796268"/>
            </a:xfrm>
            <a:prstGeom prst="rect">
              <a:avLst/>
            </a:prstGeom>
            <a:noFill/>
            <a:ln w="9525">
              <a:noFill/>
              <a:miter lim="800000"/>
              <a:headEnd/>
              <a:tailEnd/>
            </a:ln>
          </p:spPr>
        </p:pic>
        <p:pic>
          <p:nvPicPr>
            <p:cNvPr id="8" name="Picture 7" descr="C:\Users\asari\AppData\Local\Temp\Rar$DRa0.764\LOGO JAKIM EDITED.png"/>
            <p:cNvPicPr>
              <a:picLocks noChangeAspect="1" noChangeArrowheads="1"/>
            </p:cNvPicPr>
            <p:nvPr/>
          </p:nvPicPr>
          <p:blipFill>
            <a:blip r:embed="rId5" cstate="print">
              <a:extLst>
                <a:ext uri="{28A0092B-C50C-407E-A947-70E740481C1C}">
                  <a14:useLocalDpi xmlns="" xmlns:a14="http://schemas.microsoft.com/office/drawing/2010/main" val="0"/>
                </a:ext>
              </a:extLst>
            </a:blip>
            <a:srcRect/>
            <a:stretch>
              <a:fillRect/>
            </a:stretch>
          </p:blipFill>
          <p:spPr bwMode="auto">
            <a:xfrm>
              <a:off x="8358214" y="71414"/>
              <a:ext cx="642910" cy="785794"/>
            </a:xfrm>
            <a:prstGeom prst="rect">
              <a:avLst/>
            </a:prstGeom>
            <a:noFill/>
            <a:effectLst>
              <a:outerShdw blurRad="50800" dist="38100" dir="2700000" algn="tl" rotWithShape="0">
                <a:prstClr val="black">
                  <a:alpha val="40000"/>
                </a:prstClr>
              </a:outerShdw>
            </a:effectLst>
            <a:extLst>
              <a:ext uri="{909E8E84-426E-40DD-AFC4-6F175D3DCCD1}">
                <a14:hiddenFill xmlns="" xmlns:a14="http://schemas.microsoft.com/office/drawing/2010/main">
                  <a:solidFill>
                    <a:srgbClr val="FFFFFF"/>
                  </a:solidFill>
                </a14:hiddenFill>
              </a:ext>
            </a:extLst>
          </p:spPr>
        </p:pic>
        <p:sp>
          <p:nvSpPr>
            <p:cNvPr id="9" name="Rectangle 8"/>
            <p:cNvSpPr/>
            <p:nvPr/>
          </p:nvSpPr>
          <p:spPr>
            <a:xfrm>
              <a:off x="2337066" y="357166"/>
              <a:ext cx="4235198" cy="461665"/>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2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KHUTBAH MULTIMEDIA JAKIM</a:t>
              </a:r>
              <a:endParaRPr lang="en-US" sz="2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grpSp>
      <p:sp>
        <p:nvSpPr>
          <p:cNvPr id="11" name="Rectangle 10"/>
          <p:cNvSpPr/>
          <p:nvPr/>
        </p:nvSpPr>
        <p:spPr>
          <a:xfrm>
            <a:off x="3500430" y="1214422"/>
            <a:ext cx="2011641" cy="584775"/>
          </a:xfrm>
          <a:prstGeom prst="rect">
            <a:avLst/>
          </a:prstGeom>
        </p:spPr>
        <p:txBody>
          <a:bodyPr wrap="none">
            <a:spAutoFit/>
          </a:bodyPr>
          <a:lstStyle/>
          <a:p>
            <a:r>
              <a:rPr lang="en-US" sz="3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latin typeface="+mj-lt"/>
                <a:ea typeface="Times New Roman" pitchFamily="18" charset="0"/>
                <a:cs typeface="Times New Roman" pitchFamily="18" charset="0"/>
              </a:rPr>
              <a:t>SYAHADAH</a:t>
            </a:r>
            <a:endParaRPr lang="en-US" sz="3200" dirty="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latin typeface="+mj-lt"/>
            </a:endParaRPr>
          </a:p>
        </p:txBody>
      </p:sp>
      <p:sp>
        <p:nvSpPr>
          <p:cNvPr id="13" name="Slide Number Placeholder 12"/>
          <p:cNvSpPr>
            <a:spLocks noGrp="1"/>
          </p:cNvSpPr>
          <p:nvPr>
            <p:ph type="sldNum" sz="quarter" idx="12"/>
          </p:nvPr>
        </p:nvSpPr>
        <p:spPr>
          <a:xfrm>
            <a:off x="8174736" y="6231592"/>
            <a:ext cx="762000" cy="365760"/>
          </a:xfrm>
        </p:spPr>
        <p:txBody>
          <a:bodyPr>
            <a:scene3d>
              <a:camera prst="orthographicFront"/>
              <a:lightRig rig="soft" dir="tl">
                <a:rot lat="0" lon="0" rev="0"/>
              </a:lightRig>
            </a:scene3d>
            <a:sp3d contourW="25400" prstMaterial="matte">
              <a:bevelT w="25400" h="55880" prst="artDeco"/>
              <a:contourClr>
                <a:schemeClr val="accent2">
                  <a:tint val="20000"/>
                </a:schemeClr>
              </a:contourClr>
            </a:sp3d>
          </a:bodyPr>
          <a:lstStyle/>
          <a:p>
            <a:fld id="{01C7AA28-366A-4997-BBC8-D6BEB1ED3AC1}" type="slidenum">
              <a:rPr lang="en-US" b="1" spc="5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pPr/>
              <a:t>3</a:t>
            </a:fld>
            <a:endParaRPr lang="en-US"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19" name="Rectangle 18"/>
          <p:cNvSpPr/>
          <p:nvPr/>
        </p:nvSpPr>
        <p:spPr>
          <a:xfrm>
            <a:off x="827584" y="2348880"/>
            <a:ext cx="7704856" cy="3139321"/>
          </a:xfrm>
          <a:prstGeom prst="rect">
            <a:avLst/>
          </a:prstGeom>
        </p:spPr>
        <p:txBody>
          <a:bodyPr wrap="square">
            <a:spAutoFit/>
          </a:bodyPr>
          <a:lstStyle/>
          <a:p>
            <a:pPr algn="ctr" rtl="1">
              <a:lnSpc>
                <a:spcPct val="150000"/>
              </a:lnSpc>
            </a:pPr>
            <a:r>
              <a:rPr lang="ar-SA" sz="4400"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cs typeface="+mj-cs"/>
              </a:rPr>
              <a:t>أَشْهَدُ اَنْ لاَ اِلهَ اِلاَّ اللهُ وَحْدَهُ لاَ شَرِيْكَ لَهُ، </a:t>
            </a:r>
          </a:p>
          <a:p>
            <a:pPr algn="ctr" rtl="1">
              <a:lnSpc>
                <a:spcPct val="150000"/>
              </a:lnSpc>
            </a:pPr>
            <a:r>
              <a:rPr lang="ar-SA" sz="4400"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cs typeface="+mj-cs"/>
              </a:rPr>
              <a:t>وَأَشْهَدُ اَنَّ مُحَمَّدًا عَبْدُهُ وَرَسُوْلُهُ الَّذِيْ أَرْسَلَهُ كَافَّةً لِلنَّاسِ بَشِيْرًا وَنَذِيْرًا, وَهَاِديًا إِلىَ الْحَقِّ وَسِرَاجًا مُنِيْرًا</a:t>
            </a:r>
            <a:endParaRPr lang="en-US" sz="4400" dirty="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cs typeface="+mj-cs"/>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l="-16000" r="-16000"/>
          </a:stretch>
        </a:blipFill>
        <a:effectLst/>
      </p:bgPr>
    </p:bg>
    <p:spTree>
      <p:nvGrpSpPr>
        <p:cNvPr id="1" name=""/>
        <p:cNvGrpSpPr/>
        <p:nvPr/>
      </p:nvGrpSpPr>
      <p:grpSpPr>
        <a:xfrm>
          <a:off x="0" y="0"/>
          <a:ext cx="0" cy="0"/>
          <a:chOff x="0" y="0"/>
          <a:chExt cx="0" cy="0"/>
        </a:xfrm>
      </p:grpSpPr>
      <p:sp>
        <p:nvSpPr>
          <p:cNvPr id="11" name="Rectangle 10"/>
          <p:cNvSpPr/>
          <p:nvPr/>
        </p:nvSpPr>
        <p:spPr>
          <a:xfrm>
            <a:off x="0" y="3429000"/>
            <a:ext cx="9144000" cy="1296144"/>
          </a:xfrm>
          <a:prstGeom prst="rect">
            <a:avLst/>
          </a:prstGeom>
          <a:solidFill>
            <a:srgbClr val="006600">
              <a:alpha val="0"/>
            </a:srgbClr>
          </a:solidFill>
        </p:spPr>
        <p:style>
          <a:lnRef idx="0">
            <a:schemeClr val="dk1"/>
          </a:lnRef>
          <a:fillRef idx="3">
            <a:schemeClr val="dk1"/>
          </a:fillRef>
          <a:effectRef idx="3">
            <a:schemeClr val="dk1"/>
          </a:effectRef>
          <a:fontRef idx="minor">
            <a:schemeClr val="lt1"/>
          </a:fontRef>
        </p:style>
        <p:txBody>
          <a:bodyPr rtlCol="0" anchor="ctr"/>
          <a:lstStyle/>
          <a:p>
            <a:pPr algn="ctr"/>
            <a:endParaRPr lang="en-US"/>
          </a:p>
        </p:txBody>
      </p:sp>
      <p:grpSp>
        <p:nvGrpSpPr>
          <p:cNvPr id="2" name="Group 4"/>
          <p:cNvGrpSpPr/>
          <p:nvPr/>
        </p:nvGrpSpPr>
        <p:grpSpPr>
          <a:xfrm>
            <a:off x="-32" y="-24"/>
            <a:ext cx="9144000" cy="1000108"/>
            <a:chOff x="0" y="0"/>
            <a:chExt cx="9144000" cy="1000108"/>
          </a:xfrm>
        </p:grpSpPr>
        <p:pic>
          <p:nvPicPr>
            <p:cNvPr id="6" name="Picture 5" descr="12.jpg"/>
            <p:cNvPicPr>
              <a:picLocks noChangeAspect="1"/>
            </p:cNvPicPr>
            <p:nvPr/>
          </p:nvPicPr>
          <p:blipFill>
            <a:blip r:embed="rId3" cstate="print"/>
            <a:stretch>
              <a:fillRect/>
            </a:stretch>
          </p:blipFill>
          <p:spPr>
            <a:xfrm>
              <a:off x="0" y="0"/>
              <a:ext cx="9144000" cy="1000108"/>
            </a:xfrm>
            <a:prstGeom prst="rect">
              <a:avLst/>
            </a:prstGeom>
          </p:spPr>
        </p:pic>
        <p:pic>
          <p:nvPicPr>
            <p:cNvPr id="7" name="Picture 6"/>
            <p:cNvPicPr>
              <a:picLocks noChangeAspect="1"/>
            </p:cNvPicPr>
            <p:nvPr/>
          </p:nvPicPr>
          <p:blipFill>
            <a:blip r:embed="rId4" cstate="print"/>
            <a:srcRect/>
            <a:stretch>
              <a:fillRect/>
            </a:stretch>
          </p:blipFill>
          <p:spPr bwMode="auto">
            <a:xfrm>
              <a:off x="142844" y="142852"/>
              <a:ext cx="756455" cy="796268"/>
            </a:xfrm>
            <a:prstGeom prst="rect">
              <a:avLst/>
            </a:prstGeom>
            <a:noFill/>
            <a:ln w="9525">
              <a:noFill/>
              <a:miter lim="800000"/>
              <a:headEnd/>
              <a:tailEnd/>
            </a:ln>
          </p:spPr>
        </p:pic>
        <p:pic>
          <p:nvPicPr>
            <p:cNvPr id="8" name="Picture 7" descr="C:\Users\asari\AppData\Local\Temp\Rar$DRa0.764\LOGO JAKIM EDITED.png"/>
            <p:cNvPicPr>
              <a:picLocks noChangeAspect="1" noChangeArrowheads="1"/>
            </p:cNvPicPr>
            <p:nvPr/>
          </p:nvPicPr>
          <p:blipFill>
            <a:blip r:embed="rId5" cstate="print">
              <a:extLst>
                <a:ext uri="{28A0092B-C50C-407E-A947-70E740481C1C}">
                  <a14:useLocalDpi xmlns="" xmlns:a14="http://schemas.microsoft.com/office/drawing/2010/main" val="0"/>
                </a:ext>
              </a:extLst>
            </a:blip>
            <a:srcRect/>
            <a:stretch>
              <a:fillRect/>
            </a:stretch>
          </p:blipFill>
          <p:spPr bwMode="auto">
            <a:xfrm>
              <a:off x="8358214" y="71414"/>
              <a:ext cx="642910" cy="785794"/>
            </a:xfrm>
            <a:prstGeom prst="rect">
              <a:avLst/>
            </a:prstGeom>
            <a:noFill/>
            <a:effectLst>
              <a:outerShdw blurRad="50800" dist="38100" dir="2700000" algn="tl" rotWithShape="0">
                <a:prstClr val="black">
                  <a:alpha val="40000"/>
                </a:prstClr>
              </a:outerShdw>
            </a:effectLst>
            <a:extLst>
              <a:ext uri="{909E8E84-426E-40DD-AFC4-6F175D3DCCD1}">
                <a14:hiddenFill xmlns="" xmlns:a14="http://schemas.microsoft.com/office/drawing/2010/main">
                  <a:solidFill>
                    <a:srgbClr val="FFFFFF"/>
                  </a:solidFill>
                </a14:hiddenFill>
              </a:ext>
            </a:extLst>
          </p:spPr>
        </p:pic>
        <p:sp>
          <p:nvSpPr>
            <p:cNvPr id="9" name="Rectangle 8"/>
            <p:cNvSpPr/>
            <p:nvPr/>
          </p:nvSpPr>
          <p:spPr>
            <a:xfrm>
              <a:off x="2337066" y="357166"/>
              <a:ext cx="4235198" cy="461665"/>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2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KHUTBAH MULTIMEDIA JAKIM</a:t>
              </a:r>
              <a:endParaRPr lang="en-US" sz="2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grpSp>
      <p:sp>
        <p:nvSpPr>
          <p:cNvPr id="12" name="Rectangle 11"/>
          <p:cNvSpPr/>
          <p:nvPr/>
        </p:nvSpPr>
        <p:spPr>
          <a:xfrm>
            <a:off x="827584" y="2060848"/>
            <a:ext cx="7776864" cy="1200329"/>
          </a:xfrm>
          <a:prstGeom prst="rect">
            <a:avLst/>
          </a:prstGeom>
        </p:spPr>
        <p:txBody>
          <a:bodyPr wrap="square">
            <a:spAutoFit/>
          </a:bodyPr>
          <a:lstStyle/>
          <a:p>
            <a:pPr algn="ctr" rtl="1"/>
            <a:r>
              <a:rPr kumimoji="0" lang="ar-SA" altLang="zh-CN" sz="3600" i="0" u="none" strike="noStrike" normalizeH="0" baseline="0"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latin typeface="Arb Naskh" charset="2"/>
                <a:ea typeface="SimSun" pitchFamily="2" charset="-122"/>
                <a:cs typeface="Traditional Arabic" pitchFamily="2" charset="-78"/>
              </a:rPr>
              <a:t>اَللّهُمَّ اغْفِرْ لِلْمُسْلِمِيْنَ وَالْمُسْلِمَاتِ وَالْمُؤْمِنِيْنَ وَالْمُؤْمِنَاتِ </a:t>
            </a:r>
          </a:p>
          <a:p>
            <a:pPr algn="ctr" rtl="1"/>
            <a:r>
              <a:rPr kumimoji="0" lang="ar-SA" altLang="zh-CN" sz="3600" i="0" u="none" strike="noStrike" normalizeH="0" baseline="0"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latin typeface="Arb Naskh" charset="2"/>
                <a:ea typeface="SimSun" pitchFamily="2" charset="-122"/>
                <a:cs typeface="Traditional Arabic" pitchFamily="2" charset="-78"/>
              </a:rPr>
              <a:t>الأَحْيَاءِ مِنْهُمْ وَالأَمْوَاتِ </a:t>
            </a:r>
            <a:endParaRPr lang="en-US" sz="3600" dirty="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endParaRPr>
          </a:p>
        </p:txBody>
      </p:sp>
      <p:sp>
        <p:nvSpPr>
          <p:cNvPr id="13" name="Slide Number Placeholder 12"/>
          <p:cNvSpPr>
            <a:spLocks noGrp="1"/>
          </p:cNvSpPr>
          <p:nvPr>
            <p:ph type="sldNum" sz="quarter" idx="12"/>
          </p:nvPr>
        </p:nvSpPr>
        <p:spPr>
          <a:xfrm>
            <a:off x="8174736" y="6309320"/>
            <a:ext cx="762000" cy="365760"/>
          </a:xfrm>
        </p:spPr>
        <p:txBody>
          <a:bodyPr>
            <a:scene3d>
              <a:camera prst="orthographicFront"/>
              <a:lightRig rig="soft" dir="tl">
                <a:rot lat="0" lon="0" rev="0"/>
              </a:lightRig>
            </a:scene3d>
            <a:sp3d contourW="25400" prstMaterial="matte">
              <a:bevelT w="25400" h="55880" prst="artDeco"/>
              <a:contourClr>
                <a:schemeClr val="accent2">
                  <a:tint val="20000"/>
                </a:schemeClr>
              </a:contourClr>
            </a:sp3d>
          </a:bodyPr>
          <a:lstStyle/>
          <a:p>
            <a:fld id="{01C7AA28-366A-4997-BBC8-D6BEB1ED3AC1}" type="slidenum">
              <a:rPr lang="en-US" b="1" spc="5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pPr/>
              <a:t>30</a:t>
            </a:fld>
            <a:endParaRPr lang="en-US"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10" name="Rectangle 9"/>
          <p:cNvSpPr/>
          <p:nvPr/>
        </p:nvSpPr>
        <p:spPr>
          <a:xfrm>
            <a:off x="611560" y="3645024"/>
            <a:ext cx="7920880" cy="707886"/>
          </a:xfrm>
          <a:prstGeom prst="rect">
            <a:avLst/>
          </a:prstGeom>
        </p:spPr>
        <p:txBody>
          <a:bodyPr wrap="square">
            <a:spAutoFit/>
          </a:bodyPr>
          <a:lstStyle/>
          <a:p>
            <a:pPr algn="ctr">
              <a:buClr>
                <a:srgbClr val="FFFFFF"/>
              </a:buClr>
              <a:buFont typeface="Monotype Corsiva" pitchFamily="6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GB"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Ya</a:t>
            </a:r>
            <a:r>
              <a:rPr lang="en-GB"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 Allah, </a:t>
            </a:r>
            <a:r>
              <a:rPr lang="en-GB"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ampunkanlah</a:t>
            </a:r>
            <a:r>
              <a:rPr lang="en-GB"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 </a:t>
            </a:r>
            <a:r>
              <a:rPr lang="en-GB"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dosa</a:t>
            </a:r>
            <a:r>
              <a:rPr lang="en-GB"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 </a:t>
            </a:r>
            <a:r>
              <a:rPr lang="en-GB"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golongan</a:t>
            </a:r>
            <a:r>
              <a:rPr lang="en-GB"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 </a:t>
            </a:r>
            <a:r>
              <a:rPr lang="en-GB"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muslimin</a:t>
            </a:r>
            <a:r>
              <a:rPr lang="en-GB"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 </a:t>
            </a:r>
            <a:r>
              <a:rPr lang="en-GB"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dan</a:t>
            </a:r>
            <a:r>
              <a:rPr lang="en-GB"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 </a:t>
            </a:r>
            <a:r>
              <a:rPr lang="en-GB"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muslimat</a:t>
            </a:r>
            <a:r>
              <a:rPr lang="en-GB"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 </a:t>
            </a:r>
            <a:r>
              <a:rPr lang="en-GB"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sama</a:t>
            </a:r>
            <a:r>
              <a:rPr lang="en-GB"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 </a:t>
            </a:r>
            <a:r>
              <a:rPr lang="en-GB"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ada</a:t>
            </a:r>
            <a:r>
              <a:rPr lang="en-GB"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 yang </a:t>
            </a:r>
            <a:r>
              <a:rPr lang="en-GB"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masih</a:t>
            </a:r>
            <a:r>
              <a:rPr lang="en-GB"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 </a:t>
            </a:r>
            <a:r>
              <a:rPr lang="en-GB"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hidup</a:t>
            </a:r>
            <a:r>
              <a:rPr lang="en-GB"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 </a:t>
            </a:r>
            <a:r>
              <a:rPr lang="en-GB"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atau</a:t>
            </a:r>
            <a:r>
              <a:rPr lang="en-GB"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 yang </a:t>
            </a:r>
            <a:r>
              <a:rPr lang="en-GB"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telah</a:t>
            </a:r>
            <a:r>
              <a:rPr lang="en-GB"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 </a:t>
            </a:r>
            <a:r>
              <a:rPr lang="en-GB"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meninggal</a:t>
            </a:r>
            <a:r>
              <a:rPr lang="en-GB"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 </a:t>
            </a:r>
            <a:r>
              <a:rPr lang="en-GB"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dunia</a:t>
            </a:r>
            <a:endParaRPr lang="en-GB" sz="2000" dirty="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endParaRP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l="-16000" r="-16000"/>
          </a:stretch>
        </a:blipFill>
        <a:effectLst/>
      </p:bgPr>
    </p:bg>
    <p:spTree>
      <p:nvGrpSpPr>
        <p:cNvPr id="1" name=""/>
        <p:cNvGrpSpPr/>
        <p:nvPr/>
      </p:nvGrpSpPr>
      <p:grpSpPr>
        <a:xfrm>
          <a:off x="0" y="0"/>
          <a:ext cx="0" cy="0"/>
          <a:chOff x="0" y="0"/>
          <a:chExt cx="0" cy="0"/>
        </a:xfrm>
      </p:grpSpPr>
      <p:sp>
        <p:nvSpPr>
          <p:cNvPr id="13" name="Rectangle 12"/>
          <p:cNvSpPr/>
          <p:nvPr/>
        </p:nvSpPr>
        <p:spPr>
          <a:xfrm>
            <a:off x="0" y="3933056"/>
            <a:ext cx="9144000" cy="1296144"/>
          </a:xfrm>
          <a:prstGeom prst="rect">
            <a:avLst/>
          </a:prstGeom>
          <a:solidFill>
            <a:srgbClr val="006600">
              <a:alpha val="0"/>
            </a:srgbClr>
          </a:solidFill>
        </p:spPr>
        <p:style>
          <a:lnRef idx="0">
            <a:schemeClr val="dk1"/>
          </a:lnRef>
          <a:fillRef idx="3">
            <a:schemeClr val="dk1"/>
          </a:fillRef>
          <a:effectRef idx="3">
            <a:schemeClr val="dk1"/>
          </a:effectRef>
          <a:fontRef idx="minor">
            <a:schemeClr val="lt1"/>
          </a:fontRef>
        </p:style>
        <p:txBody>
          <a:bodyPr rtlCol="0" anchor="ctr"/>
          <a:lstStyle/>
          <a:p>
            <a:pPr algn="ctr"/>
            <a:endParaRPr lang="en-US"/>
          </a:p>
        </p:txBody>
      </p:sp>
      <p:grpSp>
        <p:nvGrpSpPr>
          <p:cNvPr id="2" name="Group 4"/>
          <p:cNvGrpSpPr/>
          <p:nvPr/>
        </p:nvGrpSpPr>
        <p:grpSpPr>
          <a:xfrm>
            <a:off x="-32" y="-24"/>
            <a:ext cx="9144000" cy="1000108"/>
            <a:chOff x="0" y="0"/>
            <a:chExt cx="9144000" cy="1000108"/>
          </a:xfrm>
        </p:grpSpPr>
        <p:pic>
          <p:nvPicPr>
            <p:cNvPr id="6" name="Picture 5" descr="12.jpg"/>
            <p:cNvPicPr>
              <a:picLocks noChangeAspect="1"/>
            </p:cNvPicPr>
            <p:nvPr/>
          </p:nvPicPr>
          <p:blipFill>
            <a:blip r:embed="rId3" cstate="print"/>
            <a:stretch>
              <a:fillRect/>
            </a:stretch>
          </p:blipFill>
          <p:spPr>
            <a:xfrm>
              <a:off x="0" y="0"/>
              <a:ext cx="9144000" cy="1000108"/>
            </a:xfrm>
            <a:prstGeom prst="rect">
              <a:avLst/>
            </a:prstGeom>
          </p:spPr>
        </p:pic>
        <p:pic>
          <p:nvPicPr>
            <p:cNvPr id="7" name="Picture 6"/>
            <p:cNvPicPr>
              <a:picLocks noChangeAspect="1"/>
            </p:cNvPicPr>
            <p:nvPr/>
          </p:nvPicPr>
          <p:blipFill>
            <a:blip r:embed="rId4" cstate="print"/>
            <a:srcRect/>
            <a:stretch>
              <a:fillRect/>
            </a:stretch>
          </p:blipFill>
          <p:spPr bwMode="auto">
            <a:xfrm>
              <a:off x="142844" y="142852"/>
              <a:ext cx="756455" cy="796268"/>
            </a:xfrm>
            <a:prstGeom prst="rect">
              <a:avLst/>
            </a:prstGeom>
            <a:noFill/>
            <a:ln w="9525">
              <a:noFill/>
              <a:miter lim="800000"/>
              <a:headEnd/>
              <a:tailEnd/>
            </a:ln>
          </p:spPr>
        </p:pic>
        <p:pic>
          <p:nvPicPr>
            <p:cNvPr id="8" name="Picture 7" descr="C:\Users\asari\AppData\Local\Temp\Rar$DRa0.764\LOGO JAKIM EDITED.png"/>
            <p:cNvPicPr>
              <a:picLocks noChangeAspect="1" noChangeArrowheads="1"/>
            </p:cNvPicPr>
            <p:nvPr/>
          </p:nvPicPr>
          <p:blipFill>
            <a:blip r:embed="rId5" cstate="print">
              <a:extLst>
                <a:ext uri="{28A0092B-C50C-407E-A947-70E740481C1C}">
                  <a14:useLocalDpi xmlns="" xmlns:a14="http://schemas.microsoft.com/office/drawing/2010/main" val="0"/>
                </a:ext>
              </a:extLst>
            </a:blip>
            <a:srcRect/>
            <a:stretch>
              <a:fillRect/>
            </a:stretch>
          </p:blipFill>
          <p:spPr bwMode="auto">
            <a:xfrm>
              <a:off x="8358214" y="71414"/>
              <a:ext cx="642910" cy="785794"/>
            </a:xfrm>
            <a:prstGeom prst="rect">
              <a:avLst/>
            </a:prstGeom>
            <a:noFill/>
            <a:effectLst>
              <a:outerShdw blurRad="50800" dist="38100" dir="2700000" algn="tl" rotWithShape="0">
                <a:prstClr val="black">
                  <a:alpha val="40000"/>
                </a:prstClr>
              </a:outerShdw>
            </a:effectLst>
            <a:extLst>
              <a:ext uri="{909E8E84-426E-40DD-AFC4-6F175D3DCCD1}">
                <a14:hiddenFill xmlns="" xmlns:a14="http://schemas.microsoft.com/office/drawing/2010/main">
                  <a:solidFill>
                    <a:srgbClr val="FFFFFF"/>
                  </a:solidFill>
                </a14:hiddenFill>
              </a:ext>
            </a:extLst>
          </p:spPr>
        </p:pic>
        <p:sp>
          <p:nvSpPr>
            <p:cNvPr id="9" name="Rectangle 8"/>
            <p:cNvSpPr/>
            <p:nvPr/>
          </p:nvSpPr>
          <p:spPr>
            <a:xfrm>
              <a:off x="2337066" y="357166"/>
              <a:ext cx="4235198" cy="461665"/>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2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KHUTBAH MULTIMEDIA JAKIM</a:t>
              </a:r>
              <a:endParaRPr lang="en-US" sz="2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grpSp>
      <p:sp>
        <p:nvSpPr>
          <p:cNvPr id="11" name="Rectangle 10"/>
          <p:cNvSpPr/>
          <p:nvPr/>
        </p:nvSpPr>
        <p:spPr>
          <a:xfrm>
            <a:off x="214282" y="1674674"/>
            <a:ext cx="8643998" cy="1754326"/>
          </a:xfrm>
          <a:prstGeom prst="rect">
            <a:avLst/>
          </a:prstGeom>
        </p:spPr>
        <p:txBody>
          <a:bodyPr wrap="square">
            <a:spAutoFit/>
          </a:bodyPr>
          <a:lstStyle/>
          <a:p>
            <a:pPr algn="ctr" rtl="1"/>
            <a:r>
              <a:rPr kumimoji="0" lang="ar-SA" altLang="zh-CN" sz="3600" i="0" u="none" strike="noStrike" normalizeH="0" baseline="0"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ea typeface="SimSun" pitchFamily="2" charset="-122"/>
                <a:cs typeface="Traditional Arabic" pitchFamily="2" charset="-78"/>
              </a:rPr>
              <a:t>اَللّهُمَّ أَنْزِلِ الرَّحْمَةَ عَلَى السَّلاَطِيْنِ الْكِرَامِ، </a:t>
            </a:r>
            <a:endParaRPr kumimoji="0" lang="en-US" altLang="zh-CN" sz="3600" i="0" u="none" strike="noStrike" normalizeH="0" baseline="0"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ea typeface="SimSun" pitchFamily="2" charset="-122"/>
              <a:cs typeface="Traditional Arabic" pitchFamily="2" charset="-78"/>
            </a:endParaRPr>
          </a:p>
          <a:p>
            <a:pPr algn="ctr" rtl="1"/>
            <a:r>
              <a:rPr kumimoji="0" lang="ar-SA" altLang="zh-CN" sz="3600" i="0" u="none" strike="noStrike" normalizeH="0" baseline="0"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ea typeface="SimSun" pitchFamily="2" charset="-122"/>
                <a:cs typeface="Traditional Arabic" pitchFamily="2" charset="-78"/>
              </a:rPr>
              <a:t>وَجَمِيْعِ الْمُسْلِمِيْنَ الْعِظَامِ، </a:t>
            </a:r>
            <a:endParaRPr kumimoji="0" lang="en-US" altLang="zh-CN" sz="3600" i="0" u="none" strike="noStrike" normalizeH="0" baseline="0"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ea typeface="SimSun" pitchFamily="2" charset="-122"/>
              <a:cs typeface="Traditional Arabic" pitchFamily="2" charset="-78"/>
            </a:endParaRPr>
          </a:p>
          <a:p>
            <a:pPr algn="ctr" rtl="1"/>
            <a:r>
              <a:rPr kumimoji="0" lang="ar-SA" altLang="zh-CN" sz="3600" i="0" u="none" strike="noStrike" normalizeH="0" baseline="0"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ea typeface="SimSun" pitchFamily="2" charset="-122"/>
                <a:cs typeface="Traditional Arabic" pitchFamily="2" charset="-78"/>
              </a:rPr>
              <a:t>الَّذِيْنَ قَضَوْا بِالْحَقِّ وَبِهِ كَانُوْا يَعْدِلُوْنَ.</a:t>
            </a:r>
            <a:endParaRPr lang="en-US" sz="3600" dirty="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endParaRPr>
          </a:p>
        </p:txBody>
      </p:sp>
      <p:sp>
        <p:nvSpPr>
          <p:cNvPr id="12" name="Slide Number Placeholder 11"/>
          <p:cNvSpPr>
            <a:spLocks noGrp="1"/>
          </p:cNvSpPr>
          <p:nvPr>
            <p:ph type="sldNum" sz="quarter" idx="12"/>
          </p:nvPr>
        </p:nvSpPr>
        <p:spPr>
          <a:xfrm>
            <a:off x="8174736" y="6309320"/>
            <a:ext cx="762000" cy="365760"/>
          </a:xfrm>
        </p:spPr>
        <p:txBody>
          <a:bodyPr>
            <a:scene3d>
              <a:camera prst="orthographicFront"/>
              <a:lightRig rig="soft" dir="tl">
                <a:rot lat="0" lon="0" rev="0"/>
              </a:lightRig>
            </a:scene3d>
            <a:sp3d contourW="25400" prstMaterial="matte">
              <a:bevelT w="25400" h="55880" prst="artDeco"/>
              <a:contourClr>
                <a:schemeClr val="accent2">
                  <a:tint val="20000"/>
                </a:schemeClr>
              </a:contourClr>
            </a:sp3d>
          </a:bodyPr>
          <a:lstStyle/>
          <a:p>
            <a:fld id="{01C7AA28-366A-4997-BBC8-D6BEB1ED3AC1}" type="slidenum">
              <a:rPr lang="en-US" b="1" spc="5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pPr/>
              <a:t>31</a:t>
            </a:fld>
            <a:endParaRPr lang="en-US"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10" name="Rectangle 9"/>
          <p:cNvSpPr/>
          <p:nvPr/>
        </p:nvSpPr>
        <p:spPr>
          <a:xfrm>
            <a:off x="1187624" y="4005064"/>
            <a:ext cx="6696744" cy="1015663"/>
          </a:xfrm>
          <a:prstGeom prst="rect">
            <a:avLst/>
          </a:prstGeom>
        </p:spPr>
        <p:txBody>
          <a:bodyPr wrap="square">
            <a:spAutoFit/>
          </a:bodyPr>
          <a:lstStyle/>
          <a:p>
            <a:pPr algn="ctr">
              <a:defRPr/>
            </a:pPr>
            <a:r>
              <a:rPr lang="en-US"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Ya</a:t>
            </a:r>
            <a:r>
              <a:rPr lang="en-US"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 Allah </a:t>
            </a:r>
            <a:r>
              <a:rPr lang="en-US"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anugerahkanlah</a:t>
            </a:r>
            <a:r>
              <a:rPr lang="en-US"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 </a:t>
            </a:r>
            <a:r>
              <a:rPr lang="en-US"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rahmat</a:t>
            </a:r>
            <a:r>
              <a:rPr lang="en-US"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 </a:t>
            </a:r>
            <a:r>
              <a:rPr lang="en-US"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ke</a:t>
            </a:r>
            <a:r>
              <a:rPr lang="en-US"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 </a:t>
            </a:r>
            <a:r>
              <a:rPr lang="en-US"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atas</a:t>
            </a:r>
            <a:r>
              <a:rPr lang="en-US"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 Raja-raja </a:t>
            </a:r>
            <a:r>
              <a:rPr lang="en-US"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kami</a:t>
            </a:r>
            <a:r>
              <a:rPr lang="en-US"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 </a:t>
            </a:r>
            <a:r>
              <a:rPr lang="en-US"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dan</a:t>
            </a:r>
            <a:r>
              <a:rPr lang="en-US"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 </a:t>
            </a:r>
            <a:r>
              <a:rPr lang="en-US"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pemimpin-pemimpin</a:t>
            </a:r>
            <a:r>
              <a:rPr lang="en-US"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 </a:t>
            </a:r>
            <a:r>
              <a:rPr lang="en-US"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kami</a:t>
            </a:r>
            <a:r>
              <a:rPr lang="en-US"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 yang </a:t>
            </a:r>
            <a:r>
              <a:rPr lang="en-US"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melaksanakan</a:t>
            </a:r>
            <a:r>
              <a:rPr lang="en-US"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 </a:t>
            </a:r>
            <a:r>
              <a:rPr lang="en-US"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kebenaran</a:t>
            </a:r>
            <a:r>
              <a:rPr lang="en-US"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 </a:t>
            </a:r>
            <a:r>
              <a:rPr lang="en-US"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dan</a:t>
            </a:r>
            <a:r>
              <a:rPr lang="en-US"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 </a:t>
            </a:r>
            <a:r>
              <a:rPr lang="en-US"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menegakkan</a:t>
            </a:r>
            <a:r>
              <a:rPr lang="en-US"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 </a:t>
            </a:r>
            <a:r>
              <a:rPr lang="en-US"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keadilan</a:t>
            </a:r>
            <a:endParaRPr lang="en-US" sz="2000" dirty="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endParaRP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l="-15000" r="-15000"/>
          </a:stretch>
        </a:blipFill>
        <a:effectLst/>
      </p:bgPr>
    </p:bg>
    <p:spTree>
      <p:nvGrpSpPr>
        <p:cNvPr id="1" name=""/>
        <p:cNvGrpSpPr/>
        <p:nvPr/>
      </p:nvGrpSpPr>
      <p:grpSpPr>
        <a:xfrm>
          <a:off x="0" y="0"/>
          <a:ext cx="0" cy="0"/>
          <a:chOff x="0" y="0"/>
          <a:chExt cx="0" cy="0"/>
        </a:xfrm>
      </p:grpSpPr>
      <p:pic>
        <p:nvPicPr>
          <p:cNvPr id="13" name="Picture 12"/>
          <p:cNvPicPr>
            <a:picLocks noChangeAspect="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nvGrpSpPr>
          <p:cNvPr id="2" name="Group 4"/>
          <p:cNvGrpSpPr/>
          <p:nvPr/>
        </p:nvGrpSpPr>
        <p:grpSpPr>
          <a:xfrm>
            <a:off x="-32" y="-24"/>
            <a:ext cx="9144000" cy="1000108"/>
            <a:chOff x="0" y="0"/>
            <a:chExt cx="9144000" cy="1000108"/>
          </a:xfrm>
        </p:grpSpPr>
        <p:pic>
          <p:nvPicPr>
            <p:cNvPr id="6" name="Picture 5" descr="12.jpg"/>
            <p:cNvPicPr>
              <a:picLocks noChangeAspect="1"/>
            </p:cNvPicPr>
            <p:nvPr/>
          </p:nvPicPr>
          <p:blipFill>
            <a:blip r:embed="rId4" cstate="print"/>
            <a:stretch>
              <a:fillRect/>
            </a:stretch>
          </p:blipFill>
          <p:spPr>
            <a:xfrm>
              <a:off x="0" y="0"/>
              <a:ext cx="9144000" cy="1000108"/>
            </a:xfrm>
            <a:prstGeom prst="rect">
              <a:avLst/>
            </a:prstGeom>
          </p:spPr>
        </p:pic>
        <p:pic>
          <p:nvPicPr>
            <p:cNvPr id="7" name="Picture 6"/>
            <p:cNvPicPr>
              <a:picLocks noChangeAspect="1"/>
            </p:cNvPicPr>
            <p:nvPr/>
          </p:nvPicPr>
          <p:blipFill>
            <a:blip r:embed="rId5" cstate="print"/>
            <a:srcRect/>
            <a:stretch>
              <a:fillRect/>
            </a:stretch>
          </p:blipFill>
          <p:spPr bwMode="auto">
            <a:xfrm>
              <a:off x="142844" y="142852"/>
              <a:ext cx="756455" cy="796268"/>
            </a:xfrm>
            <a:prstGeom prst="rect">
              <a:avLst/>
            </a:prstGeom>
            <a:noFill/>
            <a:ln w="9525">
              <a:noFill/>
              <a:miter lim="800000"/>
              <a:headEnd/>
              <a:tailEnd/>
            </a:ln>
          </p:spPr>
        </p:pic>
        <p:pic>
          <p:nvPicPr>
            <p:cNvPr id="8" name="Picture 7" descr="C:\Users\asari\AppData\Local\Temp\Rar$DRa0.764\LOGO JAKIM EDITED.png"/>
            <p:cNvPicPr>
              <a:picLocks noChangeAspect="1" noChangeArrowheads="1"/>
            </p:cNvPicPr>
            <p:nvPr/>
          </p:nvPicPr>
          <p:blipFill>
            <a:blip r:embed="rId6" cstate="print">
              <a:extLst>
                <a:ext uri="{28A0092B-C50C-407E-A947-70E740481C1C}">
                  <a14:useLocalDpi xmlns="" xmlns:a14="http://schemas.microsoft.com/office/drawing/2010/main" val="0"/>
                </a:ext>
              </a:extLst>
            </a:blip>
            <a:srcRect/>
            <a:stretch>
              <a:fillRect/>
            </a:stretch>
          </p:blipFill>
          <p:spPr bwMode="auto">
            <a:xfrm>
              <a:off x="8358214" y="71414"/>
              <a:ext cx="642910" cy="785794"/>
            </a:xfrm>
            <a:prstGeom prst="rect">
              <a:avLst/>
            </a:prstGeom>
            <a:noFill/>
            <a:effectLst>
              <a:outerShdw blurRad="50800" dist="38100" dir="2700000" algn="tl" rotWithShape="0">
                <a:prstClr val="black">
                  <a:alpha val="40000"/>
                </a:prstClr>
              </a:outerShdw>
            </a:effectLst>
            <a:extLst>
              <a:ext uri="{909E8E84-426E-40DD-AFC4-6F175D3DCCD1}">
                <a14:hiddenFill xmlns="" xmlns:a14="http://schemas.microsoft.com/office/drawing/2010/main">
                  <a:solidFill>
                    <a:srgbClr val="FFFFFF"/>
                  </a:solidFill>
                </a14:hiddenFill>
              </a:ext>
            </a:extLst>
          </p:spPr>
        </p:pic>
        <p:sp>
          <p:nvSpPr>
            <p:cNvPr id="9" name="Rectangle 8"/>
            <p:cNvSpPr/>
            <p:nvPr/>
          </p:nvSpPr>
          <p:spPr>
            <a:xfrm>
              <a:off x="2337066" y="357166"/>
              <a:ext cx="4235198" cy="461665"/>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2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KHUTBAH MULTIMEDIA JAKIM</a:t>
              </a:r>
              <a:endParaRPr lang="en-US" sz="2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grpSp>
      <p:sp>
        <p:nvSpPr>
          <p:cNvPr id="11" name="Rectangle 10"/>
          <p:cNvSpPr/>
          <p:nvPr/>
        </p:nvSpPr>
        <p:spPr>
          <a:xfrm>
            <a:off x="214282" y="1124744"/>
            <a:ext cx="8643998" cy="3170099"/>
          </a:xfrm>
          <a:prstGeom prst="rect">
            <a:avLst/>
          </a:prstGeom>
        </p:spPr>
        <p:txBody>
          <a:bodyPr wrap="square">
            <a:spAutoFit/>
          </a:bodyPr>
          <a:lstStyle/>
          <a:p>
            <a:pPr algn="just" rtl="1"/>
            <a:r>
              <a:rPr kumimoji="0" lang="ar-SA" altLang="zh-CN" sz="4000" i="0" u="none" strike="noStrike" normalizeH="0" baseline="0" dirty="0" smtClean="0">
                <a:ln w="18415" cmpd="sng">
                  <a:solidFill>
                    <a:schemeClr val="bg1"/>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b Naskh" charset="2"/>
                <a:ea typeface="SimSun" pitchFamily="2" charset="-122"/>
                <a:cs typeface="Traditional Arabic" pitchFamily="2" charset="-78"/>
              </a:rPr>
              <a:t>اَللّهُمَّ أَنْزِلِ الرَّحْمَةَ وَالسَّكِيْنَةَ وَالسَّلاَمَةَ وَالْعَافِيَةَ عَلَى مَلِكِنَا، </a:t>
            </a:r>
            <a:r>
              <a:rPr kumimoji="0" lang="ar-SA" altLang="zh-CN" sz="4000" i="0" u="none" strike="noStrike" normalizeH="0" baseline="0" dirty="0" smtClean="0">
                <a:ln>
                  <a:solidFill>
                    <a:srgbClr val="0000FF"/>
                  </a:solidFill>
                </a:ln>
                <a:solidFill>
                  <a:srgbClr val="0000FF"/>
                </a:solidFill>
                <a:latin typeface="Arb Naskh" charset="2"/>
                <a:ea typeface="SimSun" pitchFamily="2" charset="-122"/>
                <a:cs typeface="Traditional Arabic" pitchFamily="2" charset="-78"/>
              </a:rPr>
              <a:t>سري فادوك </a:t>
            </a:r>
            <a:r>
              <a:rPr kumimoji="0" lang="ar-SA" altLang="zh-CN" sz="4000" i="0" u="none" strike="noStrike" normalizeH="0" baseline="0" dirty="0" smtClean="0">
                <a:ln>
                  <a:solidFill>
                    <a:srgbClr val="0000FF"/>
                  </a:solidFill>
                </a:ln>
                <a:solidFill>
                  <a:srgbClr val="0000FF"/>
                </a:solidFill>
                <a:latin typeface="Arb Naskh" charset="2"/>
                <a:ea typeface="SimSun" pitchFamily="2" charset="-122"/>
                <a:cs typeface="Jawi - Biasa" pitchFamily="2" charset="-78"/>
              </a:rPr>
              <a:t>بضيندا</a:t>
            </a:r>
            <a:r>
              <a:rPr kumimoji="0" lang="ar-SA" altLang="zh-CN" sz="4000" i="0" u="none" strike="noStrike" normalizeH="0" baseline="0" dirty="0" smtClean="0">
                <a:ln>
                  <a:solidFill>
                    <a:srgbClr val="0000FF"/>
                  </a:solidFill>
                </a:ln>
                <a:solidFill>
                  <a:srgbClr val="0000FF"/>
                </a:solidFill>
                <a:latin typeface="Arb Naskh" charset="2"/>
                <a:ea typeface="SimSun" pitchFamily="2" charset="-122"/>
                <a:cs typeface="Traditional Arabic" pitchFamily="2" charset="-78"/>
              </a:rPr>
              <a:t> </a:t>
            </a:r>
            <a:r>
              <a:rPr kumimoji="0" lang="ar-SA" altLang="zh-CN" sz="4000" i="0" u="none" strike="noStrike" normalizeH="0" baseline="0" dirty="0" smtClean="0">
                <a:ln>
                  <a:solidFill>
                    <a:srgbClr val="0000FF"/>
                  </a:solidFill>
                </a:ln>
                <a:solidFill>
                  <a:srgbClr val="0000FF"/>
                </a:solidFill>
                <a:latin typeface="Arb Naskh" charset="2"/>
                <a:ea typeface="SimSun" pitchFamily="2" charset="-122"/>
                <a:cs typeface="Jawi - Biasa" pitchFamily="2" charset="-78"/>
              </a:rPr>
              <a:t>يغ</a:t>
            </a:r>
            <a:r>
              <a:rPr kumimoji="0" lang="ar-SA" altLang="zh-CN" sz="4000" i="0" u="none" strike="noStrike" normalizeH="0" baseline="0" dirty="0" smtClean="0">
                <a:ln>
                  <a:solidFill>
                    <a:srgbClr val="0000FF"/>
                  </a:solidFill>
                </a:ln>
                <a:solidFill>
                  <a:srgbClr val="0000FF"/>
                </a:solidFill>
                <a:latin typeface="Arb Naskh" charset="2"/>
                <a:ea typeface="SimSun" pitchFamily="2" charset="-122"/>
                <a:cs typeface="Traditional Arabic" pitchFamily="2" charset="-78"/>
              </a:rPr>
              <a:t> دفرتوان </a:t>
            </a:r>
            <a:r>
              <a:rPr kumimoji="0" lang="ar-SA" altLang="zh-CN" sz="4000" i="0" u="none" strike="noStrike" normalizeH="0" baseline="0" dirty="0" smtClean="0">
                <a:ln>
                  <a:solidFill>
                    <a:srgbClr val="0000FF"/>
                  </a:solidFill>
                </a:ln>
                <a:solidFill>
                  <a:srgbClr val="0000FF"/>
                </a:solidFill>
                <a:latin typeface="Arb Naskh" charset="2"/>
                <a:ea typeface="SimSun" pitchFamily="2" charset="-122"/>
                <a:cs typeface="Jawi - Biasa" pitchFamily="2" charset="-78"/>
              </a:rPr>
              <a:t>اضوغ</a:t>
            </a:r>
            <a:r>
              <a:rPr kumimoji="0" lang="ar-SA" altLang="zh-CN" sz="4000" i="0" u="none" strike="noStrike" normalizeH="0" baseline="0" dirty="0" smtClean="0">
                <a:ln>
                  <a:solidFill>
                    <a:srgbClr val="0000FF"/>
                  </a:solidFill>
                </a:ln>
                <a:solidFill>
                  <a:srgbClr val="0000FF"/>
                </a:solidFill>
                <a:latin typeface="Arb Naskh" charset="2"/>
                <a:ea typeface="SimSun" pitchFamily="2" charset="-122"/>
                <a:cs typeface="Traditional Arabic" pitchFamily="2" charset="-78"/>
              </a:rPr>
              <a:t> مَوْلاَنَا الْمَلِكُ الْمُعْتَصِمُ بِاللهِ مُحِبُّ الدِّيْنِ توانكو الْحَاجَّ عَبْدَ الْحَلِيْمِ مُعَظَّمْ شَاهُ إِبْنَ الْمَرْحُوْمِ اَلْسُّلْطَانِ بَدْلِي شَاهُ</a:t>
            </a:r>
            <a:r>
              <a:rPr kumimoji="0" lang="ar-SA" altLang="zh-CN" sz="4000" i="0" u="none" strike="noStrike" normalizeH="0" baseline="0" dirty="0" smtClean="0">
                <a:ln>
                  <a:solidFill>
                    <a:schemeClr val="tx1"/>
                  </a:solidFill>
                </a:ln>
                <a:latin typeface="Arb Naskh" charset="2"/>
                <a:ea typeface="SimSun" pitchFamily="2" charset="-122"/>
                <a:cs typeface="Traditional Arabic" pitchFamily="2" charset="-78"/>
              </a:rPr>
              <a:t>، </a:t>
            </a:r>
            <a:r>
              <a:rPr kumimoji="0" lang="ar-SA" altLang="zh-CN" sz="4000" i="0" u="none" strike="noStrike" normalizeH="0" baseline="0" dirty="0" smtClean="0">
                <a:ln w="18415" cmpd="sng">
                  <a:solidFill>
                    <a:schemeClr val="bg1"/>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b Naskh" charset="2"/>
                <a:ea typeface="SimSun" pitchFamily="2" charset="-122"/>
                <a:cs typeface="Traditional Arabic" pitchFamily="2" charset="-78"/>
              </a:rPr>
              <a:t>راج فرمايسوري </a:t>
            </a:r>
            <a:r>
              <a:rPr kumimoji="0" lang="ar-SA" altLang="zh-CN" sz="4000" i="0" u="none" strike="noStrike" normalizeH="0" baseline="0" dirty="0" smtClean="0">
                <a:ln w="18415" cmpd="sng">
                  <a:solidFill>
                    <a:schemeClr val="bg1"/>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b Naskh" charset="2"/>
                <a:ea typeface="SimSun" pitchFamily="2" charset="-122"/>
                <a:cs typeface="Jawi - Biasa" pitchFamily="2" charset="-78"/>
              </a:rPr>
              <a:t>اضوغ </a:t>
            </a:r>
            <a:r>
              <a:rPr kumimoji="0" lang="ar-SA" altLang="zh-CN" sz="4000" i="0" u="none" strike="noStrike" normalizeH="0" baseline="0" dirty="0" smtClean="0">
                <a:ln>
                  <a:solidFill>
                    <a:srgbClr val="0000FF"/>
                  </a:solidFill>
                </a:ln>
                <a:solidFill>
                  <a:srgbClr val="0000FF"/>
                </a:solidFill>
                <a:latin typeface="Arb Naskh" charset="2"/>
                <a:ea typeface="SimSun" pitchFamily="2" charset="-122"/>
                <a:cs typeface="Traditional Arabic" pitchFamily="2" charset="-78"/>
              </a:rPr>
              <a:t>سلطانة حاجة حامينة</a:t>
            </a:r>
            <a:r>
              <a:rPr kumimoji="0" lang="ar-SA" altLang="zh-CN" sz="4000" i="0" u="none" strike="noStrike" normalizeH="0" baseline="0" dirty="0" smtClean="0">
                <a:ln>
                  <a:solidFill>
                    <a:schemeClr val="tx1"/>
                  </a:solidFill>
                </a:ln>
                <a:latin typeface="Arb Naskh" charset="2"/>
                <a:ea typeface="SimSun" pitchFamily="2" charset="-122"/>
                <a:cs typeface="Jawi - Biasa" pitchFamily="2" charset="-78"/>
              </a:rPr>
              <a:t> </a:t>
            </a:r>
            <a:r>
              <a:rPr lang="ar-SA" altLang="zh-CN" sz="4000" dirty="0" smtClean="0">
                <a:ln w="18415" cmpd="sng">
                  <a:solidFill>
                    <a:schemeClr val="bg1"/>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b Naskh" charset="2"/>
                <a:ea typeface="SimSun" pitchFamily="2" charset="-122"/>
                <a:cs typeface="Jawi - Biasa" pitchFamily="2" charset="-78"/>
              </a:rPr>
              <a:t>وَعَلَى كُلِّ بَنَاتِهِ وَقَرَابَتِهِ</a:t>
            </a:r>
            <a:r>
              <a:rPr lang="ar-SA" altLang="zh-CN" sz="4000" dirty="0" smtClean="0">
                <a:ln w="18415" cmpd="sng">
                  <a:solidFill>
                    <a:schemeClr val="bg1"/>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b Naskh" charset="2"/>
                <a:ea typeface="SimSun" pitchFamily="2" charset="-122"/>
                <a:cs typeface="Traditional Arabic" pitchFamily="2" charset="-78"/>
              </a:rPr>
              <a:t>.</a:t>
            </a:r>
            <a:endParaRPr lang="en-US" sz="4000" dirty="0">
              <a:ln w="18415" cmpd="sng">
                <a:solidFill>
                  <a:schemeClr val="bg1"/>
                </a:solidFill>
                <a:prstDash val="solid"/>
              </a:ln>
              <a:solidFill>
                <a:schemeClr val="bg1"/>
              </a:solidFill>
              <a:effectLst>
                <a:glow rad="101600">
                  <a:schemeClr val="tx1">
                    <a:alpha val="60000"/>
                  </a:schemeClr>
                </a:glow>
                <a:outerShdw blurRad="63500" dir="3600000" algn="tl" rotWithShape="0">
                  <a:srgbClr val="000000">
                    <a:alpha val="70000"/>
                  </a:srgbClr>
                </a:outerShdw>
              </a:effectLst>
            </a:endParaRPr>
          </a:p>
        </p:txBody>
      </p:sp>
      <p:sp>
        <p:nvSpPr>
          <p:cNvPr id="12" name="Slide Number Placeholder 11"/>
          <p:cNvSpPr>
            <a:spLocks noGrp="1"/>
          </p:cNvSpPr>
          <p:nvPr>
            <p:ph type="sldNum" sz="quarter" idx="12"/>
          </p:nvPr>
        </p:nvSpPr>
        <p:spPr>
          <a:xfrm>
            <a:off x="8174736" y="6375608"/>
            <a:ext cx="762000" cy="365760"/>
          </a:xfrm>
        </p:spPr>
        <p:txBody>
          <a:bodyPr>
            <a:scene3d>
              <a:camera prst="orthographicFront"/>
              <a:lightRig rig="soft" dir="tl">
                <a:rot lat="0" lon="0" rev="0"/>
              </a:lightRig>
            </a:scene3d>
            <a:sp3d contourW="25400" prstMaterial="matte">
              <a:bevelT w="25400" h="55880" prst="artDeco"/>
              <a:contourClr>
                <a:schemeClr val="accent2">
                  <a:tint val="20000"/>
                </a:schemeClr>
              </a:contourClr>
            </a:sp3d>
          </a:bodyPr>
          <a:lstStyle/>
          <a:p>
            <a:fld id="{01C7AA28-366A-4997-BBC8-D6BEB1ED3AC1}" type="slidenum">
              <a:rPr lang="en-US" b="1" spc="5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pPr/>
              <a:t>32</a:t>
            </a:fld>
            <a:endParaRPr lang="en-US"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10" name="Rectangle 9"/>
          <p:cNvSpPr/>
          <p:nvPr/>
        </p:nvSpPr>
        <p:spPr>
          <a:xfrm>
            <a:off x="395536" y="4365104"/>
            <a:ext cx="8424936" cy="2031325"/>
          </a:xfrm>
          <a:prstGeom prst="rect">
            <a:avLst/>
          </a:prstGeom>
        </p:spPr>
        <p:txBody>
          <a:bodyPr wrap="square">
            <a:spAutoFit/>
          </a:bodyPr>
          <a:lstStyle/>
          <a:p>
            <a:pPr algn="ctr">
              <a:defRPr/>
            </a:pPr>
            <a:r>
              <a:rPr lang="en-US" dirty="0" err="1" smtClean="0">
                <a:ln>
                  <a:solidFill>
                    <a:schemeClr val="bg1"/>
                  </a:solidFill>
                </a:ln>
                <a:solidFill>
                  <a:schemeClr val="bg1"/>
                </a:solidFill>
                <a:effectLst>
                  <a:glow rad="101600">
                    <a:schemeClr val="tx1">
                      <a:alpha val="60000"/>
                    </a:schemeClr>
                  </a:glow>
                </a:effectLst>
                <a:ea typeface="Arial Unicode MS" pitchFamily="34" charset="-128"/>
                <a:cs typeface="Arial" charset="0"/>
              </a:rPr>
              <a:t>Ya</a:t>
            </a:r>
            <a:r>
              <a:rPr lang="en-US" dirty="0" smtClean="0">
                <a:ln>
                  <a:solidFill>
                    <a:schemeClr val="bg1"/>
                  </a:solidFill>
                </a:ln>
                <a:solidFill>
                  <a:schemeClr val="bg1"/>
                </a:solidFill>
                <a:effectLst>
                  <a:glow rad="101600">
                    <a:schemeClr val="tx1">
                      <a:alpha val="60000"/>
                    </a:schemeClr>
                  </a:glow>
                </a:effectLst>
                <a:ea typeface="Arial Unicode MS" pitchFamily="34" charset="-128"/>
                <a:cs typeface="Arial" charset="0"/>
              </a:rPr>
              <a:t> Allah </a:t>
            </a:r>
            <a:r>
              <a:rPr lang="en-US" dirty="0" err="1" smtClean="0">
                <a:ln>
                  <a:solidFill>
                    <a:schemeClr val="bg1"/>
                  </a:solidFill>
                </a:ln>
                <a:solidFill>
                  <a:schemeClr val="bg1"/>
                </a:solidFill>
                <a:effectLst>
                  <a:glow rad="101600">
                    <a:schemeClr val="tx1">
                      <a:alpha val="60000"/>
                    </a:schemeClr>
                  </a:glow>
                </a:effectLst>
                <a:ea typeface="Arial Unicode MS" pitchFamily="34" charset="-128"/>
                <a:cs typeface="Arial" charset="0"/>
              </a:rPr>
              <a:t>limpahkanlah</a:t>
            </a:r>
            <a:r>
              <a:rPr lang="en-US" dirty="0" smtClean="0">
                <a:ln>
                  <a:solidFill>
                    <a:schemeClr val="bg1"/>
                  </a:solidFill>
                </a:ln>
                <a:solidFill>
                  <a:schemeClr val="bg1"/>
                </a:solidFill>
                <a:effectLst>
                  <a:glow rad="101600">
                    <a:schemeClr val="tx1">
                      <a:alpha val="60000"/>
                    </a:schemeClr>
                  </a:glow>
                </a:effectLst>
                <a:ea typeface="Arial Unicode MS" pitchFamily="34" charset="-128"/>
                <a:cs typeface="Arial" charset="0"/>
              </a:rPr>
              <a:t> </a:t>
            </a:r>
            <a:r>
              <a:rPr lang="en-US" dirty="0" err="1" smtClean="0">
                <a:ln>
                  <a:solidFill>
                    <a:schemeClr val="bg1"/>
                  </a:solidFill>
                </a:ln>
                <a:solidFill>
                  <a:schemeClr val="bg1"/>
                </a:solidFill>
                <a:effectLst>
                  <a:glow rad="101600">
                    <a:schemeClr val="tx1">
                      <a:alpha val="60000"/>
                    </a:schemeClr>
                  </a:glow>
                </a:effectLst>
                <a:ea typeface="Arial Unicode MS" pitchFamily="34" charset="-128"/>
                <a:cs typeface="Arial" charset="0"/>
              </a:rPr>
              <a:t>rahmat</a:t>
            </a:r>
            <a:r>
              <a:rPr lang="en-US" dirty="0" smtClean="0">
                <a:ln>
                  <a:solidFill>
                    <a:schemeClr val="bg1"/>
                  </a:solidFill>
                </a:ln>
                <a:solidFill>
                  <a:schemeClr val="bg1"/>
                </a:solidFill>
                <a:effectLst>
                  <a:glow rad="101600">
                    <a:schemeClr val="tx1">
                      <a:alpha val="60000"/>
                    </a:schemeClr>
                  </a:glow>
                </a:effectLst>
                <a:ea typeface="Arial Unicode MS" pitchFamily="34" charset="-128"/>
                <a:cs typeface="Arial" charset="0"/>
              </a:rPr>
              <a:t>, </a:t>
            </a:r>
            <a:r>
              <a:rPr lang="en-US" dirty="0" err="1" smtClean="0">
                <a:ln>
                  <a:solidFill>
                    <a:schemeClr val="bg1"/>
                  </a:solidFill>
                </a:ln>
                <a:solidFill>
                  <a:schemeClr val="bg1"/>
                </a:solidFill>
                <a:effectLst>
                  <a:glow rad="101600">
                    <a:schemeClr val="tx1">
                      <a:alpha val="60000"/>
                    </a:schemeClr>
                  </a:glow>
                </a:effectLst>
                <a:ea typeface="Arial Unicode MS" pitchFamily="34" charset="-128"/>
                <a:cs typeface="Arial" charset="0"/>
              </a:rPr>
              <a:t>ketenangan</a:t>
            </a:r>
            <a:r>
              <a:rPr lang="en-US" dirty="0" smtClean="0">
                <a:ln>
                  <a:solidFill>
                    <a:schemeClr val="bg1"/>
                  </a:solidFill>
                </a:ln>
                <a:solidFill>
                  <a:schemeClr val="bg1"/>
                </a:solidFill>
                <a:effectLst>
                  <a:glow rad="101600">
                    <a:schemeClr val="tx1">
                      <a:alpha val="60000"/>
                    </a:schemeClr>
                  </a:glow>
                </a:effectLst>
                <a:ea typeface="Arial Unicode MS" pitchFamily="34" charset="-128"/>
                <a:cs typeface="Arial" charset="0"/>
              </a:rPr>
              <a:t>, </a:t>
            </a:r>
            <a:r>
              <a:rPr lang="en-US" dirty="0" err="1" smtClean="0">
                <a:ln>
                  <a:solidFill>
                    <a:schemeClr val="bg1"/>
                  </a:solidFill>
                </a:ln>
                <a:solidFill>
                  <a:schemeClr val="bg1"/>
                </a:solidFill>
                <a:effectLst>
                  <a:glow rad="101600">
                    <a:schemeClr val="tx1">
                      <a:alpha val="60000"/>
                    </a:schemeClr>
                  </a:glow>
                </a:effectLst>
                <a:ea typeface="Arial Unicode MS" pitchFamily="34" charset="-128"/>
                <a:cs typeface="Arial" charset="0"/>
              </a:rPr>
              <a:t>keselamatan</a:t>
            </a:r>
            <a:r>
              <a:rPr lang="en-US" dirty="0" smtClean="0">
                <a:ln>
                  <a:solidFill>
                    <a:schemeClr val="bg1"/>
                  </a:solidFill>
                </a:ln>
                <a:solidFill>
                  <a:schemeClr val="bg1"/>
                </a:solidFill>
                <a:effectLst>
                  <a:glow rad="101600">
                    <a:schemeClr val="tx1">
                      <a:alpha val="60000"/>
                    </a:schemeClr>
                  </a:glow>
                </a:effectLst>
                <a:ea typeface="Arial Unicode MS" pitchFamily="34" charset="-128"/>
                <a:cs typeface="Arial" charset="0"/>
              </a:rPr>
              <a:t> </a:t>
            </a:r>
            <a:r>
              <a:rPr lang="en-US" dirty="0" err="1" smtClean="0">
                <a:ln>
                  <a:solidFill>
                    <a:schemeClr val="bg1"/>
                  </a:solidFill>
                </a:ln>
                <a:solidFill>
                  <a:schemeClr val="bg1"/>
                </a:solidFill>
                <a:effectLst>
                  <a:glow rad="101600">
                    <a:schemeClr val="tx1">
                      <a:alpha val="60000"/>
                    </a:schemeClr>
                  </a:glow>
                </a:effectLst>
                <a:ea typeface="Arial Unicode MS" pitchFamily="34" charset="-128"/>
                <a:cs typeface="Arial" charset="0"/>
              </a:rPr>
              <a:t>dan</a:t>
            </a:r>
            <a:r>
              <a:rPr lang="en-US" dirty="0" smtClean="0">
                <a:ln>
                  <a:solidFill>
                    <a:schemeClr val="bg1"/>
                  </a:solidFill>
                </a:ln>
                <a:solidFill>
                  <a:schemeClr val="bg1"/>
                </a:solidFill>
                <a:effectLst>
                  <a:glow rad="101600">
                    <a:schemeClr val="tx1">
                      <a:alpha val="60000"/>
                    </a:schemeClr>
                  </a:glow>
                </a:effectLst>
                <a:ea typeface="Arial Unicode MS" pitchFamily="34" charset="-128"/>
                <a:cs typeface="Arial" charset="0"/>
              </a:rPr>
              <a:t> </a:t>
            </a:r>
            <a:r>
              <a:rPr lang="en-US" dirty="0" err="1" smtClean="0">
                <a:ln>
                  <a:solidFill>
                    <a:schemeClr val="bg1"/>
                  </a:solidFill>
                </a:ln>
                <a:solidFill>
                  <a:schemeClr val="bg1"/>
                </a:solidFill>
                <a:effectLst>
                  <a:glow rad="101600">
                    <a:schemeClr val="tx1">
                      <a:alpha val="60000"/>
                    </a:schemeClr>
                  </a:glow>
                </a:effectLst>
                <a:ea typeface="Arial Unicode MS" pitchFamily="34" charset="-128"/>
                <a:cs typeface="Arial" charset="0"/>
              </a:rPr>
              <a:t>kesihatan</a:t>
            </a:r>
            <a:r>
              <a:rPr lang="en-US" dirty="0" smtClean="0">
                <a:ln>
                  <a:solidFill>
                    <a:schemeClr val="bg1"/>
                  </a:solidFill>
                </a:ln>
                <a:solidFill>
                  <a:schemeClr val="bg1"/>
                </a:solidFill>
                <a:effectLst>
                  <a:glow rad="101600">
                    <a:schemeClr val="tx1">
                      <a:alpha val="60000"/>
                    </a:schemeClr>
                  </a:glow>
                </a:effectLst>
                <a:ea typeface="Arial Unicode MS" pitchFamily="34" charset="-128"/>
                <a:cs typeface="Arial" charset="0"/>
              </a:rPr>
              <a:t> </a:t>
            </a:r>
            <a:r>
              <a:rPr lang="en-US" dirty="0" err="1" smtClean="0">
                <a:ln>
                  <a:solidFill>
                    <a:schemeClr val="bg1"/>
                  </a:solidFill>
                </a:ln>
                <a:solidFill>
                  <a:schemeClr val="bg1"/>
                </a:solidFill>
                <a:effectLst>
                  <a:glow rad="101600">
                    <a:schemeClr val="tx1">
                      <a:alpha val="60000"/>
                    </a:schemeClr>
                  </a:glow>
                </a:effectLst>
                <a:ea typeface="Arial Unicode MS" pitchFamily="34" charset="-128"/>
                <a:cs typeface="Arial" charset="0"/>
              </a:rPr>
              <a:t>ke</a:t>
            </a:r>
            <a:r>
              <a:rPr lang="en-US" dirty="0" smtClean="0">
                <a:ln>
                  <a:solidFill>
                    <a:schemeClr val="bg1"/>
                  </a:solidFill>
                </a:ln>
                <a:solidFill>
                  <a:schemeClr val="bg1"/>
                </a:solidFill>
                <a:effectLst>
                  <a:glow rad="101600">
                    <a:schemeClr val="tx1">
                      <a:alpha val="60000"/>
                    </a:schemeClr>
                  </a:glow>
                </a:effectLst>
                <a:ea typeface="Arial Unicode MS" pitchFamily="34" charset="-128"/>
                <a:cs typeface="Arial" charset="0"/>
              </a:rPr>
              <a:t> </a:t>
            </a:r>
            <a:r>
              <a:rPr lang="en-US" dirty="0" err="1" smtClean="0">
                <a:ln>
                  <a:solidFill>
                    <a:schemeClr val="bg1"/>
                  </a:solidFill>
                </a:ln>
                <a:solidFill>
                  <a:schemeClr val="bg1"/>
                </a:solidFill>
                <a:effectLst>
                  <a:glow rad="101600">
                    <a:schemeClr val="tx1">
                      <a:alpha val="60000"/>
                    </a:schemeClr>
                  </a:glow>
                </a:effectLst>
                <a:ea typeface="Arial Unicode MS" pitchFamily="34" charset="-128"/>
                <a:cs typeface="Arial" charset="0"/>
              </a:rPr>
              <a:t>atas</a:t>
            </a:r>
            <a:r>
              <a:rPr lang="en-US" dirty="0" smtClean="0">
                <a:ln>
                  <a:solidFill>
                    <a:schemeClr val="bg1"/>
                  </a:solidFill>
                </a:ln>
                <a:solidFill>
                  <a:schemeClr val="bg1"/>
                </a:solidFill>
                <a:effectLst>
                  <a:glow rad="101600">
                    <a:schemeClr val="tx1">
                      <a:alpha val="60000"/>
                    </a:schemeClr>
                  </a:glow>
                </a:effectLst>
                <a:ea typeface="Arial Unicode MS" pitchFamily="34" charset="-128"/>
                <a:cs typeface="Arial" charset="0"/>
              </a:rPr>
              <a:t> Raja </a:t>
            </a:r>
            <a:r>
              <a:rPr lang="en-US" dirty="0" err="1" smtClean="0">
                <a:ln>
                  <a:solidFill>
                    <a:schemeClr val="bg1"/>
                  </a:solidFill>
                </a:ln>
                <a:solidFill>
                  <a:schemeClr val="bg1"/>
                </a:solidFill>
                <a:effectLst>
                  <a:glow rad="101600">
                    <a:schemeClr val="tx1">
                      <a:alpha val="60000"/>
                    </a:schemeClr>
                  </a:glow>
                </a:effectLst>
                <a:ea typeface="Arial Unicode MS" pitchFamily="34" charset="-128"/>
                <a:cs typeface="Arial" charset="0"/>
              </a:rPr>
              <a:t>kami</a:t>
            </a:r>
            <a:r>
              <a:rPr lang="en-US" dirty="0" smtClean="0">
                <a:ln>
                  <a:solidFill>
                    <a:schemeClr val="bg1"/>
                  </a:solidFill>
                </a:ln>
                <a:solidFill>
                  <a:schemeClr val="bg1"/>
                </a:solidFill>
                <a:effectLst>
                  <a:glow rad="101600">
                    <a:schemeClr val="tx1">
                      <a:alpha val="60000"/>
                    </a:schemeClr>
                  </a:glow>
                </a:effectLst>
                <a:ea typeface="Arial Unicode MS" pitchFamily="34" charset="-128"/>
                <a:cs typeface="Arial" charset="0"/>
              </a:rPr>
              <a:t>,</a:t>
            </a:r>
          </a:p>
          <a:p>
            <a:pPr algn="ctr">
              <a:defRPr/>
            </a:pPr>
            <a:r>
              <a:rPr lang="en-US" dirty="0" smtClean="0">
                <a:ln>
                  <a:solidFill>
                    <a:srgbClr val="0000FF"/>
                  </a:solidFill>
                </a:ln>
                <a:solidFill>
                  <a:srgbClr val="0000FF"/>
                </a:solidFill>
                <a:ea typeface="Arial Unicode MS" pitchFamily="34" charset="-128"/>
                <a:cs typeface="Arial" charset="0"/>
              </a:rPr>
              <a:t>SERI PADUKA BAGINDA YANG DIPERTUAN AGONG MAULANA AL-MALIK </a:t>
            </a:r>
          </a:p>
          <a:p>
            <a:pPr algn="ctr">
              <a:defRPr/>
            </a:pPr>
            <a:r>
              <a:rPr lang="en-US" dirty="0" smtClean="0">
                <a:ln>
                  <a:solidFill>
                    <a:srgbClr val="0000FF"/>
                  </a:solidFill>
                </a:ln>
                <a:solidFill>
                  <a:srgbClr val="0000FF"/>
                </a:solidFill>
                <a:ea typeface="Arial Unicode MS" pitchFamily="34" charset="-128"/>
                <a:cs typeface="Arial" charset="0"/>
              </a:rPr>
              <a:t>AL-MU’TASIM BILLAHI MUHIBBUDIN TUANKU AL-HAJ ABD AL-HALIM MUADZZAM SHAH IBN AL-MARHUM AS-SULTAN BADLI SHAH</a:t>
            </a:r>
            <a:r>
              <a:rPr lang="en-US" dirty="0" smtClean="0">
                <a:ln>
                  <a:solidFill>
                    <a:schemeClr val="tx1"/>
                  </a:solidFill>
                </a:ln>
                <a:ea typeface="Arial Unicode MS" pitchFamily="34" charset="-128"/>
                <a:cs typeface="Arial" charset="0"/>
              </a:rPr>
              <a:t>,</a:t>
            </a:r>
          </a:p>
          <a:p>
            <a:pPr algn="ctr">
              <a:defRPr/>
            </a:pPr>
            <a:r>
              <a:rPr lang="en-US" dirty="0" smtClean="0">
                <a:ln>
                  <a:solidFill>
                    <a:schemeClr val="bg1"/>
                  </a:solidFill>
                </a:ln>
                <a:solidFill>
                  <a:schemeClr val="bg1"/>
                </a:solidFill>
                <a:effectLst>
                  <a:glow rad="101600">
                    <a:schemeClr val="tx1">
                      <a:alpha val="60000"/>
                    </a:schemeClr>
                  </a:glow>
                </a:effectLst>
                <a:ea typeface="Arial Unicode MS" pitchFamily="34" charset="-128"/>
                <a:cs typeface="Arial" charset="0"/>
              </a:rPr>
              <a:t>RAJA PERMAISURI AGONG </a:t>
            </a:r>
            <a:r>
              <a:rPr lang="en-US" dirty="0" smtClean="0">
                <a:ln>
                  <a:solidFill>
                    <a:srgbClr val="0000FF"/>
                  </a:solidFill>
                </a:ln>
                <a:solidFill>
                  <a:srgbClr val="0000FF"/>
                </a:solidFill>
                <a:ea typeface="Arial Unicode MS" pitchFamily="34" charset="-128"/>
                <a:cs typeface="Arial" charset="0"/>
              </a:rPr>
              <a:t>SULTANAH HAJAH HAMINAH </a:t>
            </a:r>
            <a:r>
              <a:rPr lang="en-US" dirty="0" smtClean="0">
                <a:ln>
                  <a:solidFill>
                    <a:schemeClr val="bg1"/>
                  </a:solidFill>
                </a:ln>
                <a:solidFill>
                  <a:schemeClr val="bg1"/>
                </a:solidFill>
                <a:effectLst>
                  <a:glow rad="101600">
                    <a:schemeClr val="tx1">
                      <a:alpha val="60000"/>
                    </a:schemeClr>
                  </a:glow>
                </a:effectLst>
                <a:ea typeface="Arial Unicode MS" pitchFamily="34" charset="-128"/>
                <a:cs typeface="Arial" charset="0"/>
              </a:rPr>
              <a:t>DAN</a:t>
            </a:r>
            <a:r>
              <a:rPr lang="en-US" dirty="0" smtClean="0">
                <a:ln>
                  <a:solidFill>
                    <a:schemeClr val="bg1"/>
                  </a:solidFill>
                </a:ln>
                <a:solidFill>
                  <a:schemeClr val="bg1"/>
                </a:solidFill>
                <a:ea typeface="Arial Unicode MS" pitchFamily="34" charset="-128"/>
                <a:cs typeface="Arial" charset="0"/>
              </a:rPr>
              <a:t> </a:t>
            </a:r>
          </a:p>
          <a:p>
            <a:pPr algn="ctr">
              <a:defRPr/>
            </a:pPr>
            <a:r>
              <a:rPr lang="en-US" dirty="0" smtClean="0">
                <a:ln>
                  <a:solidFill>
                    <a:schemeClr val="bg1"/>
                  </a:solidFill>
                </a:ln>
                <a:solidFill>
                  <a:schemeClr val="bg1"/>
                </a:solidFill>
                <a:effectLst>
                  <a:glow rad="101600">
                    <a:schemeClr val="tx1">
                      <a:alpha val="60000"/>
                    </a:schemeClr>
                  </a:glow>
                </a:effectLst>
                <a:ea typeface="Arial Unicode MS" pitchFamily="34" charset="-128"/>
                <a:cs typeface="Arial" charset="0"/>
              </a:rPr>
              <a:t>PUTERI-PUTERI SERTA KERABAT-KERABAT DI RAJA SEKALIAN.</a:t>
            </a:r>
            <a:endParaRPr lang="en-US" dirty="0">
              <a:ln>
                <a:solidFill>
                  <a:schemeClr val="bg1"/>
                </a:solidFill>
              </a:ln>
              <a:solidFill>
                <a:schemeClr val="bg1"/>
              </a:solidFill>
              <a:effectLst>
                <a:glow rad="101600">
                  <a:schemeClr val="tx1">
                    <a:alpha val="60000"/>
                  </a:schemeClr>
                </a:glow>
              </a:effectLst>
              <a:ea typeface="Arial Unicode MS" pitchFamily="34" charset="-128"/>
              <a:cs typeface="Arial"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32" fill="hold" nodeType="with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diamond(out)">
                                      <p:cBhvr>
                                        <p:cTn id="7" dur="2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l="-16000" r="-16000"/>
          </a:stretch>
        </a:blipFill>
        <a:effectLst/>
      </p:bgPr>
    </p:bg>
    <p:spTree>
      <p:nvGrpSpPr>
        <p:cNvPr id="1" name=""/>
        <p:cNvGrpSpPr/>
        <p:nvPr/>
      </p:nvGrpSpPr>
      <p:grpSpPr>
        <a:xfrm>
          <a:off x="0" y="0"/>
          <a:ext cx="0" cy="0"/>
          <a:chOff x="0" y="0"/>
          <a:chExt cx="0" cy="0"/>
        </a:xfrm>
      </p:grpSpPr>
      <p:sp>
        <p:nvSpPr>
          <p:cNvPr id="10" name="Rectangle 9"/>
          <p:cNvSpPr/>
          <p:nvPr/>
        </p:nvSpPr>
        <p:spPr>
          <a:xfrm>
            <a:off x="0" y="3861048"/>
            <a:ext cx="9144000" cy="2088232"/>
          </a:xfrm>
          <a:prstGeom prst="rect">
            <a:avLst/>
          </a:prstGeom>
          <a:solidFill>
            <a:srgbClr val="006600">
              <a:alpha val="0"/>
            </a:srgbClr>
          </a:solidFill>
        </p:spPr>
        <p:style>
          <a:lnRef idx="0">
            <a:schemeClr val="dk1"/>
          </a:lnRef>
          <a:fillRef idx="3">
            <a:schemeClr val="dk1"/>
          </a:fillRef>
          <a:effectRef idx="3">
            <a:schemeClr val="dk1"/>
          </a:effectRef>
          <a:fontRef idx="minor">
            <a:schemeClr val="lt1"/>
          </a:fontRef>
        </p:style>
        <p:txBody>
          <a:bodyPr rtlCol="0" anchor="ctr"/>
          <a:lstStyle/>
          <a:p>
            <a:pPr algn="ctr"/>
            <a:endParaRPr lang="en-US"/>
          </a:p>
        </p:txBody>
      </p:sp>
      <p:grpSp>
        <p:nvGrpSpPr>
          <p:cNvPr id="2" name="Group 4"/>
          <p:cNvGrpSpPr/>
          <p:nvPr/>
        </p:nvGrpSpPr>
        <p:grpSpPr>
          <a:xfrm>
            <a:off x="-32" y="-24"/>
            <a:ext cx="9144000" cy="1000108"/>
            <a:chOff x="0" y="0"/>
            <a:chExt cx="9144000" cy="1000108"/>
          </a:xfrm>
        </p:grpSpPr>
        <p:pic>
          <p:nvPicPr>
            <p:cNvPr id="6" name="Picture 5" descr="12.jpg"/>
            <p:cNvPicPr>
              <a:picLocks noChangeAspect="1"/>
            </p:cNvPicPr>
            <p:nvPr/>
          </p:nvPicPr>
          <p:blipFill>
            <a:blip r:embed="rId3" cstate="print"/>
            <a:stretch>
              <a:fillRect/>
            </a:stretch>
          </p:blipFill>
          <p:spPr>
            <a:xfrm>
              <a:off x="0" y="0"/>
              <a:ext cx="9144000" cy="1000108"/>
            </a:xfrm>
            <a:prstGeom prst="rect">
              <a:avLst/>
            </a:prstGeom>
          </p:spPr>
        </p:pic>
        <p:pic>
          <p:nvPicPr>
            <p:cNvPr id="7" name="Picture 6"/>
            <p:cNvPicPr>
              <a:picLocks noChangeAspect="1"/>
            </p:cNvPicPr>
            <p:nvPr/>
          </p:nvPicPr>
          <p:blipFill>
            <a:blip r:embed="rId4" cstate="print"/>
            <a:srcRect/>
            <a:stretch>
              <a:fillRect/>
            </a:stretch>
          </p:blipFill>
          <p:spPr bwMode="auto">
            <a:xfrm>
              <a:off x="142844" y="142852"/>
              <a:ext cx="756455" cy="796268"/>
            </a:xfrm>
            <a:prstGeom prst="rect">
              <a:avLst/>
            </a:prstGeom>
            <a:noFill/>
            <a:ln w="9525">
              <a:noFill/>
              <a:miter lim="800000"/>
              <a:headEnd/>
              <a:tailEnd/>
            </a:ln>
          </p:spPr>
        </p:pic>
        <p:pic>
          <p:nvPicPr>
            <p:cNvPr id="8" name="Picture 7" descr="C:\Users\asari\AppData\Local\Temp\Rar$DRa0.764\LOGO JAKIM EDITED.png"/>
            <p:cNvPicPr>
              <a:picLocks noChangeAspect="1" noChangeArrowheads="1"/>
            </p:cNvPicPr>
            <p:nvPr/>
          </p:nvPicPr>
          <p:blipFill>
            <a:blip r:embed="rId5" cstate="print">
              <a:extLst>
                <a:ext uri="{28A0092B-C50C-407E-A947-70E740481C1C}">
                  <a14:useLocalDpi xmlns="" xmlns:a14="http://schemas.microsoft.com/office/drawing/2010/main" val="0"/>
                </a:ext>
              </a:extLst>
            </a:blip>
            <a:srcRect/>
            <a:stretch>
              <a:fillRect/>
            </a:stretch>
          </p:blipFill>
          <p:spPr bwMode="auto">
            <a:xfrm>
              <a:off x="8358214" y="71414"/>
              <a:ext cx="642910" cy="785794"/>
            </a:xfrm>
            <a:prstGeom prst="rect">
              <a:avLst/>
            </a:prstGeom>
            <a:noFill/>
            <a:effectLst>
              <a:outerShdw blurRad="50800" dist="38100" dir="2700000" algn="tl" rotWithShape="0">
                <a:prstClr val="black">
                  <a:alpha val="40000"/>
                </a:prstClr>
              </a:outerShdw>
            </a:effectLst>
            <a:extLst>
              <a:ext uri="{909E8E84-426E-40DD-AFC4-6F175D3DCCD1}">
                <a14:hiddenFill xmlns="" xmlns:a14="http://schemas.microsoft.com/office/drawing/2010/main">
                  <a:solidFill>
                    <a:srgbClr val="FFFFFF"/>
                  </a:solidFill>
                </a14:hiddenFill>
              </a:ext>
            </a:extLst>
          </p:spPr>
        </p:pic>
        <p:sp>
          <p:nvSpPr>
            <p:cNvPr id="9" name="Rectangle 8"/>
            <p:cNvSpPr/>
            <p:nvPr/>
          </p:nvSpPr>
          <p:spPr>
            <a:xfrm>
              <a:off x="2337066" y="357166"/>
              <a:ext cx="4235198" cy="461665"/>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2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KHUTBAH MULTIMEDIA JAKIM</a:t>
              </a:r>
              <a:endParaRPr lang="en-US" sz="2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grpSp>
      <p:sp>
        <p:nvSpPr>
          <p:cNvPr id="11" name="Rectangle 10"/>
          <p:cNvSpPr/>
          <p:nvPr/>
        </p:nvSpPr>
        <p:spPr>
          <a:xfrm>
            <a:off x="611560" y="1306503"/>
            <a:ext cx="7992888" cy="2308324"/>
          </a:xfrm>
          <a:prstGeom prst="rect">
            <a:avLst/>
          </a:prstGeom>
        </p:spPr>
        <p:txBody>
          <a:bodyPr wrap="square">
            <a:spAutoFit/>
          </a:bodyPr>
          <a:lstStyle/>
          <a:p>
            <a:pPr lvl="0" algn="just" rtl="1" fontAlgn="base">
              <a:spcBef>
                <a:spcPct val="0"/>
              </a:spcBef>
              <a:spcAft>
                <a:spcPct val="0"/>
              </a:spcAft>
            </a:pPr>
            <a:r>
              <a:rPr kumimoji="0" lang="ar-SA" altLang="zh-CN" sz="3600" i="0" u="none" strike="noStrike" normalizeH="0" baseline="0"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latin typeface="Arb Naskh" charset="2"/>
                <a:ea typeface="SimSun" pitchFamily="2" charset="-122"/>
                <a:cs typeface="Traditional Arabic" pitchFamily="2" charset="-78"/>
              </a:rPr>
              <a:t>اَللّهُمَّ اجْعَلْ مَالِيْزِيَا وَسَائِرَ بِلاَدِ الْمُسْلِمِيْنَ طَيِّبَةً آمِنَةً مُطْمَئِنَّةً رَخِيَّةً.</a:t>
            </a:r>
            <a:r>
              <a:rPr lang="ar-SA" altLang="zh-CN" sz="3600" dirty="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latin typeface="Arb Naskh" charset="2"/>
                <a:ea typeface="SimSun" pitchFamily="2" charset="-122"/>
                <a:cs typeface="Traditional Arabic" pitchFamily="2" charset="-78"/>
              </a:rPr>
              <a:t> </a:t>
            </a:r>
            <a:r>
              <a:rPr lang="ar-SA" altLang="zh-CN" sz="3600"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latin typeface="Arb Naskh" charset="2"/>
                <a:ea typeface="SimSun" pitchFamily="2" charset="-122"/>
                <a:cs typeface="Traditional Arabic" pitchFamily="2" charset="-78"/>
              </a:rPr>
              <a:t>اللَّهُمَّ سَلِّمْ بِلاَدَنَا مِنَ المُفسِدِينَ وَطَهِّرهَا مِنَ المُتَطَرِّفِينَ وَوَفِّقنَا جَمِيعًا لِطَاعَتِكَ وَطَاعَةِ رَسُولِكَ مُحَمَّدٍ صَلَّى اللهُ عَلَيهِ وَسَلَّمَ وَطَاعَةِ مَن أَمَرتَنَا بِطَاعَتِهِ.</a:t>
            </a:r>
            <a:endParaRPr kumimoji="0" lang="ar-SA" altLang="zh-CN" sz="3600" i="0" u="none" strike="noStrike" normalizeH="0" baseline="0"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latin typeface="Arial" pitchFamily="34" charset="0"/>
              <a:cs typeface="Arial" pitchFamily="34" charset="0"/>
            </a:endParaRPr>
          </a:p>
        </p:txBody>
      </p:sp>
      <p:sp>
        <p:nvSpPr>
          <p:cNvPr id="12" name="Slide Number Placeholder 11"/>
          <p:cNvSpPr>
            <a:spLocks noGrp="1"/>
          </p:cNvSpPr>
          <p:nvPr>
            <p:ph type="sldNum" sz="quarter" idx="12"/>
          </p:nvPr>
        </p:nvSpPr>
        <p:spPr>
          <a:xfrm>
            <a:off x="8174736" y="6303600"/>
            <a:ext cx="762000" cy="365760"/>
          </a:xfrm>
        </p:spPr>
        <p:txBody>
          <a:bodyPr>
            <a:scene3d>
              <a:camera prst="orthographicFront"/>
              <a:lightRig rig="soft" dir="tl">
                <a:rot lat="0" lon="0" rev="0"/>
              </a:lightRig>
            </a:scene3d>
            <a:sp3d contourW="25400" prstMaterial="matte">
              <a:bevelT w="25400" h="55880" prst="artDeco"/>
              <a:contourClr>
                <a:schemeClr val="accent2">
                  <a:tint val="20000"/>
                </a:schemeClr>
              </a:contourClr>
            </a:sp3d>
          </a:bodyPr>
          <a:lstStyle/>
          <a:p>
            <a:fld id="{01C7AA28-366A-4997-BBC8-D6BEB1ED3AC1}" type="slidenum">
              <a:rPr lang="en-US" b="1" spc="5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pPr/>
              <a:t>33</a:t>
            </a:fld>
            <a:endParaRPr lang="en-US"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13" name="Rectangle 12"/>
          <p:cNvSpPr/>
          <p:nvPr/>
        </p:nvSpPr>
        <p:spPr>
          <a:xfrm>
            <a:off x="467544" y="3933056"/>
            <a:ext cx="8280920" cy="1938992"/>
          </a:xfrm>
          <a:prstGeom prst="rect">
            <a:avLst/>
          </a:prstGeom>
        </p:spPr>
        <p:txBody>
          <a:bodyPr wrap="square">
            <a:spAutoFit/>
          </a:bodyPr>
          <a:lstStyle/>
          <a:p>
            <a:pPr algn="ctr">
              <a:defRPr/>
            </a:pPr>
            <a:r>
              <a:rPr lang="en-US"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Ya</a:t>
            </a:r>
            <a:r>
              <a:rPr lang="en-US"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 Allah </a:t>
            </a:r>
            <a:r>
              <a:rPr lang="en-US"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jadikanlah</a:t>
            </a:r>
            <a:r>
              <a:rPr lang="en-US"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 Malaysia </a:t>
            </a:r>
            <a:r>
              <a:rPr lang="en-US"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dan</a:t>
            </a:r>
            <a:r>
              <a:rPr lang="en-US"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US"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seluruh</a:t>
            </a:r>
            <a:r>
              <a:rPr lang="en-US"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US"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negara</a:t>
            </a:r>
            <a:r>
              <a:rPr lang="en-US"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US"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umat</a:t>
            </a:r>
            <a:r>
              <a:rPr lang="en-US"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 Islam </a:t>
            </a:r>
            <a:r>
              <a:rPr lang="en-US"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dalam</a:t>
            </a:r>
            <a:r>
              <a:rPr lang="en-US"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US"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keadaan</a:t>
            </a:r>
            <a:r>
              <a:rPr lang="en-US"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US"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aman</a:t>
            </a:r>
            <a:r>
              <a:rPr lang="en-US"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US"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tenang</a:t>
            </a:r>
            <a:r>
              <a:rPr lang="en-US"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US"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dan</a:t>
            </a:r>
            <a:r>
              <a:rPr lang="en-US"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US"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makmur</a:t>
            </a:r>
            <a:r>
              <a:rPr lang="en-US"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US"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Ya</a:t>
            </a:r>
            <a:r>
              <a:rPr lang="en-US"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 Allah </a:t>
            </a:r>
            <a:r>
              <a:rPr lang="en-US"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selamatkan</a:t>
            </a:r>
            <a:r>
              <a:rPr lang="en-US"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US"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negara</a:t>
            </a:r>
            <a:r>
              <a:rPr lang="en-US"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US"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kami</a:t>
            </a:r>
            <a:r>
              <a:rPr lang="en-US"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US"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daripada</a:t>
            </a:r>
            <a:r>
              <a:rPr lang="en-US"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US"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golongan</a:t>
            </a:r>
            <a:r>
              <a:rPr lang="en-US"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 yang </a:t>
            </a:r>
            <a:r>
              <a:rPr lang="en-US"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melakukan</a:t>
            </a:r>
            <a:r>
              <a:rPr lang="en-US"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US"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kerosakan</a:t>
            </a:r>
            <a:r>
              <a:rPr lang="en-US"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US"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dan</a:t>
            </a:r>
            <a:r>
              <a:rPr lang="en-US"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US"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bersihkannya</a:t>
            </a:r>
            <a:r>
              <a:rPr lang="en-US"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US"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daripada</a:t>
            </a:r>
            <a:r>
              <a:rPr lang="en-US"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US"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golongan</a:t>
            </a:r>
            <a:r>
              <a:rPr lang="en-US"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 yang </a:t>
            </a:r>
            <a:r>
              <a:rPr lang="en-US"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melampaui</a:t>
            </a:r>
            <a:r>
              <a:rPr lang="en-US"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US"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batasan</a:t>
            </a:r>
            <a:r>
              <a:rPr lang="en-US"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US"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dan</a:t>
            </a:r>
            <a:r>
              <a:rPr lang="en-US"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US"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perbaiki</a:t>
            </a:r>
            <a:r>
              <a:rPr lang="en-US"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US"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jalan</a:t>
            </a:r>
            <a:r>
              <a:rPr lang="en-US"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US"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kami</a:t>
            </a:r>
            <a:r>
              <a:rPr lang="en-US"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US"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dalam</a:t>
            </a:r>
            <a:r>
              <a:rPr lang="en-US"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US"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mentaati</a:t>
            </a:r>
            <a:r>
              <a:rPr lang="en-US"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-Mu, </a:t>
            </a:r>
            <a:r>
              <a:rPr lang="en-US"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Rasul</a:t>
            </a:r>
            <a:r>
              <a:rPr lang="en-US"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-Mu </a:t>
            </a:r>
            <a:r>
              <a:rPr lang="en-US"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dan</a:t>
            </a:r>
            <a:r>
              <a:rPr lang="en-US"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US"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mereka</a:t>
            </a:r>
            <a:r>
              <a:rPr lang="en-US"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 yang </a:t>
            </a:r>
            <a:r>
              <a:rPr lang="en-US"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engkau</a:t>
            </a:r>
            <a:r>
              <a:rPr lang="en-US"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US"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perintah</a:t>
            </a:r>
            <a:r>
              <a:rPr lang="en-US"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US"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kami</a:t>
            </a:r>
            <a:r>
              <a:rPr lang="en-US"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US"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mentaatinya</a:t>
            </a:r>
            <a:r>
              <a:rPr lang="en-US"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a:t>
            </a:r>
            <a:endParaRPr lang="en-US" sz="2000" dirty="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endParaRP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l="-16000" r="-16000"/>
          </a:stretch>
        </a:blipFill>
        <a:effectLst/>
      </p:bgPr>
    </p:bg>
    <p:spTree>
      <p:nvGrpSpPr>
        <p:cNvPr id="1" name=""/>
        <p:cNvGrpSpPr/>
        <p:nvPr/>
      </p:nvGrpSpPr>
      <p:grpSpPr>
        <a:xfrm>
          <a:off x="0" y="0"/>
          <a:ext cx="0" cy="0"/>
          <a:chOff x="0" y="0"/>
          <a:chExt cx="0" cy="0"/>
        </a:xfrm>
      </p:grpSpPr>
      <p:sp>
        <p:nvSpPr>
          <p:cNvPr id="10" name="Rectangle 9"/>
          <p:cNvSpPr/>
          <p:nvPr/>
        </p:nvSpPr>
        <p:spPr>
          <a:xfrm>
            <a:off x="0" y="1844824"/>
            <a:ext cx="9144000" cy="3744416"/>
          </a:xfrm>
          <a:prstGeom prst="rect">
            <a:avLst/>
          </a:prstGeom>
          <a:solidFill>
            <a:srgbClr val="006600">
              <a:alpha val="0"/>
            </a:srgbClr>
          </a:solidFill>
        </p:spPr>
        <p:style>
          <a:lnRef idx="0">
            <a:schemeClr val="dk1"/>
          </a:lnRef>
          <a:fillRef idx="3">
            <a:schemeClr val="dk1"/>
          </a:fillRef>
          <a:effectRef idx="3">
            <a:schemeClr val="dk1"/>
          </a:effectRef>
          <a:fontRef idx="minor">
            <a:schemeClr val="lt1"/>
          </a:fontRef>
        </p:style>
        <p:txBody>
          <a:bodyPr rtlCol="0" anchor="ctr"/>
          <a:lstStyle/>
          <a:p>
            <a:pPr algn="ctr"/>
            <a:endParaRPr lang="en-US"/>
          </a:p>
        </p:txBody>
      </p:sp>
      <p:grpSp>
        <p:nvGrpSpPr>
          <p:cNvPr id="2" name="Group 4"/>
          <p:cNvGrpSpPr/>
          <p:nvPr/>
        </p:nvGrpSpPr>
        <p:grpSpPr>
          <a:xfrm>
            <a:off x="-32" y="-24"/>
            <a:ext cx="9144000" cy="1000108"/>
            <a:chOff x="0" y="0"/>
            <a:chExt cx="9144000" cy="1000108"/>
          </a:xfrm>
        </p:grpSpPr>
        <p:pic>
          <p:nvPicPr>
            <p:cNvPr id="6" name="Picture 5" descr="12.jpg"/>
            <p:cNvPicPr>
              <a:picLocks noChangeAspect="1"/>
            </p:cNvPicPr>
            <p:nvPr/>
          </p:nvPicPr>
          <p:blipFill>
            <a:blip r:embed="rId3" cstate="print"/>
            <a:stretch>
              <a:fillRect/>
            </a:stretch>
          </p:blipFill>
          <p:spPr>
            <a:xfrm>
              <a:off x="0" y="0"/>
              <a:ext cx="9144000" cy="1000108"/>
            </a:xfrm>
            <a:prstGeom prst="rect">
              <a:avLst/>
            </a:prstGeom>
          </p:spPr>
        </p:pic>
        <p:pic>
          <p:nvPicPr>
            <p:cNvPr id="7" name="Picture 6"/>
            <p:cNvPicPr>
              <a:picLocks noChangeAspect="1"/>
            </p:cNvPicPr>
            <p:nvPr/>
          </p:nvPicPr>
          <p:blipFill>
            <a:blip r:embed="rId4" cstate="print"/>
            <a:srcRect/>
            <a:stretch>
              <a:fillRect/>
            </a:stretch>
          </p:blipFill>
          <p:spPr bwMode="auto">
            <a:xfrm>
              <a:off x="142844" y="142852"/>
              <a:ext cx="756455" cy="796268"/>
            </a:xfrm>
            <a:prstGeom prst="rect">
              <a:avLst/>
            </a:prstGeom>
            <a:noFill/>
            <a:ln w="9525">
              <a:noFill/>
              <a:miter lim="800000"/>
              <a:headEnd/>
              <a:tailEnd/>
            </a:ln>
          </p:spPr>
        </p:pic>
        <p:pic>
          <p:nvPicPr>
            <p:cNvPr id="8" name="Picture 7" descr="C:\Users\asari\AppData\Local\Temp\Rar$DRa0.764\LOGO JAKIM EDITED.png"/>
            <p:cNvPicPr>
              <a:picLocks noChangeAspect="1" noChangeArrowheads="1"/>
            </p:cNvPicPr>
            <p:nvPr/>
          </p:nvPicPr>
          <p:blipFill>
            <a:blip r:embed="rId5" cstate="print">
              <a:extLst>
                <a:ext uri="{28A0092B-C50C-407E-A947-70E740481C1C}">
                  <a14:useLocalDpi xmlns="" xmlns:a14="http://schemas.microsoft.com/office/drawing/2010/main" val="0"/>
                </a:ext>
              </a:extLst>
            </a:blip>
            <a:srcRect/>
            <a:stretch>
              <a:fillRect/>
            </a:stretch>
          </p:blipFill>
          <p:spPr bwMode="auto">
            <a:xfrm>
              <a:off x="8358214" y="71414"/>
              <a:ext cx="642910" cy="785794"/>
            </a:xfrm>
            <a:prstGeom prst="rect">
              <a:avLst/>
            </a:prstGeom>
            <a:noFill/>
            <a:effectLst>
              <a:outerShdw blurRad="50800" dist="38100" dir="2700000" algn="tl" rotWithShape="0">
                <a:prstClr val="black">
                  <a:alpha val="40000"/>
                </a:prstClr>
              </a:outerShdw>
            </a:effectLst>
            <a:extLst>
              <a:ext uri="{909E8E84-426E-40DD-AFC4-6F175D3DCCD1}">
                <a14:hiddenFill xmlns="" xmlns:a14="http://schemas.microsoft.com/office/drawing/2010/main">
                  <a:solidFill>
                    <a:srgbClr val="FFFFFF"/>
                  </a:solidFill>
                </a14:hiddenFill>
              </a:ext>
            </a:extLst>
          </p:spPr>
        </p:pic>
        <p:sp>
          <p:nvSpPr>
            <p:cNvPr id="9" name="Rectangle 8"/>
            <p:cNvSpPr/>
            <p:nvPr/>
          </p:nvSpPr>
          <p:spPr>
            <a:xfrm>
              <a:off x="2337066" y="357166"/>
              <a:ext cx="4235198" cy="461665"/>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2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KHUTBAH MULTIMEDIA JAKIM</a:t>
              </a:r>
              <a:endParaRPr lang="en-US" sz="2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grpSp>
      <p:sp>
        <p:nvSpPr>
          <p:cNvPr id="12" name="Slide Number Placeholder 11"/>
          <p:cNvSpPr>
            <a:spLocks noGrp="1"/>
          </p:cNvSpPr>
          <p:nvPr>
            <p:ph type="sldNum" sz="quarter" idx="12"/>
          </p:nvPr>
        </p:nvSpPr>
        <p:spPr>
          <a:xfrm>
            <a:off x="8174736" y="6303600"/>
            <a:ext cx="762000" cy="365760"/>
          </a:xfrm>
        </p:spPr>
        <p:txBody>
          <a:bodyPr>
            <a:scene3d>
              <a:camera prst="orthographicFront"/>
              <a:lightRig rig="soft" dir="tl">
                <a:rot lat="0" lon="0" rev="0"/>
              </a:lightRig>
            </a:scene3d>
            <a:sp3d contourW="25400" prstMaterial="matte">
              <a:bevelT w="25400" h="55880" prst="artDeco"/>
              <a:contourClr>
                <a:schemeClr val="accent2">
                  <a:tint val="20000"/>
                </a:schemeClr>
              </a:contourClr>
            </a:sp3d>
          </a:bodyPr>
          <a:lstStyle/>
          <a:p>
            <a:fld id="{01C7AA28-366A-4997-BBC8-D6BEB1ED3AC1}" type="slidenum">
              <a:rPr lang="en-US" b="1" spc="5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pPr/>
              <a:t>34</a:t>
            </a:fld>
            <a:endParaRPr lang="en-US"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13" name="Rectangle 12"/>
          <p:cNvSpPr/>
          <p:nvPr/>
        </p:nvSpPr>
        <p:spPr>
          <a:xfrm>
            <a:off x="467544" y="1844824"/>
            <a:ext cx="8280920" cy="3647152"/>
          </a:xfrm>
          <a:prstGeom prst="rect">
            <a:avLst/>
          </a:prstGeom>
        </p:spPr>
        <p:txBody>
          <a:bodyPr wrap="square">
            <a:spAutoFit/>
          </a:bodyPr>
          <a:lstStyle/>
          <a:p>
            <a:pPr algn="ctr">
              <a:lnSpc>
                <a:spcPct val="150000"/>
              </a:lnSpc>
              <a:defRPr/>
            </a:pP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Ya</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 Allah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ya</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Tuhan</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kami</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Kami</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memohon</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 agar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dengan</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rahmat</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dan</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perlindungan</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-Mu,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negara</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kami</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ini</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dan</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seluruh</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rakyatnya</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dikekalkan</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dalam</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keamanan</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dan</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kesejahteraan</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 </a:t>
            </a:r>
          </a:p>
          <a:p>
            <a:pPr algn="ctr">
              <a:lnSpc>
                <a:spcPct val="150000"/>
              </a:lnSpc>
              <a:defRPr/>
            </a:pP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Tanamkanlah</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 rasa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kasih</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sayang</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di</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antara</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kami</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 </a:t>
            </a:r>
          </a:p>
          <a:p>
            <a:pPr algn="ctr">
              <a:lnSpc>
                <a:spcPct val="150000"/>
              </a:lnSpc>
              <a:defRPr/>
            </a:pP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Kekalkanlah</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perpaduan</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di</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kalangan</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kami</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 </a:t>
            </a:r>
          </a:p>
          <a:p>
            <a:pPr algn="ctr">
              <a:lnSpc>
                <a:spcPct val="150000"/>
              </a:lnSpc>
              <a:defRPr/>
            </a:pP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Semoga</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dengannya</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kami</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sentiasa</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hidup</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aman</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damai</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makmur</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dan</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selamat</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sepanjang</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zaman</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a:t>
            </a:r>
            <a:endParaRPr lang="en-US" sz="2200" dirty="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endParaRP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l="-16000" r="-16000"/>
          </a:stretch>
        </a:blipFill>
        <a:effectLst/>
      </p:bgPr>
    </p:bg>
    <p:spTree>
      <p:nvGrpSpPr>
        <p:cNvPr id="1" name=""/>
        <p:cNvGrpSpPr/>
        <p:nvPr/>
      </p:nvGrpSpPr>
      <p:grpSpPr>
        <a:xfrm>
          <a:off x="0" y="0"/>
          <a:ext cx="0" cy="0"/>
          <a:chOff x="0" y="0"/>
          <a:chExt cx="0" cy="0"/>
        </a:xfrm>
      </p:grpSpPr>
      <p:sp>
        <p:nvSpPr>
          <p:cNvPr id="11" name="Rectangle 10"/>
          <p:cNvSpPr/>
          <p:nvPr/>
        </p:nvSpPr>
        <p:spPr>
          <a:xfrm>
            <a:off x="0" y="3501008"/>
            <a:ext cx="9144000" cy="1296144"/>
          </a:xfrm>
          <a:prstGeom prst="rect">
            <a:avLst/>
          </a:prstGeom>
          <a:solidFill>
            <a:srgbClr val="006600">
              <a:alpha val="0"/>
            </a:srgbClr>
          </a:solidFill>
        </p:spPr>
        <p:style>
          <a:lnRef idx="0">
            <a:schemeClr val="dk1"/>
          </a:lnRef>
          <a:fillRef idx="3">
            <a:schemeClr val="dk1"/>
          </a:fillRef>
          <a:effectRef idx="3">
            <a:schemeClr val="dk1"/>
          </a:effectRef>
          <a:fontRef idx="minor">
            <a:schemeClr val="lt1"/>
          </a:fontRef>
        </p:style>
        <p:txBody>
          <a:bodyPr rtlCol="0" anchor="ctr"/>
          <a:lstStyle/>
          <a:p>
            <a:pPr algn="ctr"/>
            <a:endParaRPr lang="en-US"/>
          </a:p>
        </p:txBody>
      </p:sp>
      <p:grpSp>
        <p:nvGrpSpPr>
          <p:cNvPr id="2" name="Group 4"/>
          <p:cNvGrpSpPr/>
          <p:nvPr/>
        </p:nvGrpSpPr>
        <p:grpSpPr>
          <a:xfrm>
            <a:off x="-32" y="-24"/>
            <a:ext cx="9144000" cy="1000108"/>
            <a:chOff x="0" y="0"/>
            <a:chExt cx="9144000" cy="1000108"/>
          </a:xfrm>
        </p:grpSpPr>
        <p:pic>
          <p:nvPicPr>
            <p:cNvPr id="6" name="Picture 5" descr="12.jpg"/>
            <p:cNvPicPr>
              <a:picLocks noChangeAspect="1"/>
            </p:cNvPicPr>
            <p:nvPr/>
          </p:nvPicPr>
          <p:blipFill>
            <a:blip r:embed="rId3" cstate="print"/>
            <a:stretch>
              <a:fillRect/>
            </a:stretch>
          </p:blipFill>
          <p:spPr>
            <a:xfrm>
              <a:off x="0" y="0"/>
              <a:ext cx="9144000" cy="1000108"/>
            </a:xfrm>
            <a:prstGeom prst="rect">
              <a:avLst/>
            </a:prstGeom>
          </p:spPr>
        </p:pic>
        <p:pic>
          <p:nvPicPr>
            <p:cNvPr id="7" name="Picture 6"/>
            <p:cNvPicPr>
              <a:picLocks noChangeAspect="1"/>
            </p:cNvPicPr>
            <p:nvPr/>
          </p:nvPicPr>
          <p:blipFill>
            <a:blip r:embed="rId4" cstate="print"/>
            <a:srcRect/>
            <a:stretch>
              <a:fillRect/>
            </a:stretch>
          </p:blipFill>
          <p:spPr bwMode="auto">
            <a:xfrm>
              <a:off x="142844" y="142852"/>
              <a:ext cx="756455" cy="796268"/>
            </a:xfrm>
            <a:prstGeom prst="rect">
              <a:avLst/>
            </a:prstGeom>
            <a:noFill/>
            <a:ln w="9525">
              <a:noFill/>
              <a:miter lim="800000"/>
              <a:headEnd/>
              <a:tailEnd/>
            </a:ln>
          </p:spPr>
        </p:pic>
        <p:pic>
          <p:nvPicPr>
            <p:cNvPr id="8" name="Picture 7" descr="C:\Users\asari\AppData\Local\Temp\Rar$DRa0.764\LOGO JAKIM EDITED.png"/>
            <p:cNvPicPr>
              <a:picLocks noChangeAspect="1" noChangeArrowheads="1"/>
            </p:cNvPicPr>
            <p:nvPr/>
          </p:nvPicPr>
          <p:blipFill>
            <a:blip r:embed="rId5" cstate="print">
              <a:extLst>
                <a:ext uri="{28A0092B-C50C-407E-A947-70E740481C1C}">
                  <a14:useLocalDpi xmlns="" xmlns:a14="http://schemas.microsoft.com/office/drawing/2010/main" val="0"/>
                </a:ext>
              </a:extLst>
            </a:blip>
            <a:srcRect/>
            <a:stretch>
              <a:fillRect/>
            </a:stretch>
          </p:blipFill>
          <p:spPr bwMode="auto">
            <a:xfrm>
              <a:off x="8358214" y="71414"/>
              <a:ext cx="642910" cy="785794"/>
            </a:xfrm>
            <a:prstGeom prst="rect">
              <a:avLst/>
            </a:prstGeom>
            <a:noFill/>
            <a:effectLst>
              <a:outerShdw blurRad="50800" dist="38100" dir="2700000" algn="tl" rotWithShape="0">
                <a:prstClr val="black">
                  <a:alpha val="40000"/>
                </a:prstClr>
              </a:outerShdw>
            </a:effectLst>
            <a:extLst>
              <a:ext uri="{909E8E84-426E-40DD-AFC4-6F175D3DCCD1}">
                <a14:hiddenFill xmlns="" xmlns:a14="http://schemas.microsoft.com/office/drawing/2010/main">
                  <a:solidFill>
                    <a:srgbClr val="FFFFFF"/>
                  </a:solidFill>
                </a14:hiddenFill>
              </a:ext>
            </a:extLst>
          </p:spPr>
        </p:pic>
        <p:sp>
          <p:nvSpPr>
            <p:cNvPr id="9" name="Rectangle 8"/>
            <p:cNvSpPr/>
            <p:nvPr/>
          </p:nvSpPr>
          <p:spPr>
            <a:xfrm>
              <a:off x="2337066" y="357166"/>
              <a:ext cx="4235198" cy="461665"/>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2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KHUTBAH MULTIMEDIA JAKIM</a:t>
              </a:r>
              <a:endParaRPr lang="en-US" sz="2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grpSp>
      <p:sp>
        <p:nvSpPr>
          <p:cNvPr id="13" name="Slide Number Placeholder 12"/>
          <p:cNvSpPr>
            <a:spLocks noGrp="1"/>
          </p:cNvSpPr>
          <p:nvPr>
            <p:ph type="sldNum" sz="quarter" idx="12"/>
          </p:nvPr>
        </p:nvSpPr>
        <p:spPr>
          <a:xfrm>
            <a:off x="8174736" y="6309320"/>
            <a:ext cx="762000" cy="365760"/>
          </a:xfrm>
        </p:spPr>
        <p:txBody>
          <a:bodyPr>
            <a:scene3d>
              <a:camera prst="orthographicFront"/>
              <a:lightRig rig="soft" dir="tl">
                <a:rot lat="0" lon="0" rev="0"/>
              </a:lightRig>
            </a:scene3d>
            <a:sp3d contourW="25400" prstMaterial="matte">
              <a:bevelT w="25400" h="55880" prst="artDeco"/>
              <a:contourClr>
                <a:schemeClr val="accent2">
                  <a:tint val="20000"/>
                </a:schemeClr>
              </a:contourClr>
            </a:sp3d>
          </a:bodyPr>
          <a:lstStyle/>
          <a:p>
            <a:fld id="{01C7AA28-366A-4997-BBC8-D6BEB1ED3AC1}" type="slidenum">
              <a:rPr lang="en-US" b="1" spc="5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pPr/>
              <a:t>35</a:t>
            </a:fld>
            <a:endParaRPr lang="en-US"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10" name="Rectangle 9"/>
          <p:cNvSpPr/>
          <p:nvPr/>
        </p:nvSpPr>
        <p:spPr>
          <a:xfrm>
            <a:off x="1331640" y="3573016"/>
            <a:ext cx="6408712" cy="1200329"/>
          </a:xfrm>
          <a:prstGeom prst="rect">
            <a:avLst/>
          </a:prstGeom>
        </p:spPr>
        <p:txBody>
          <a:bodyPr wrap="square">
            <a:spAutoFit/>
          </a:bodyPr>
          <a:lstStyle/>
          <a:p>
            <a:pPr algn="ctr">
              <a:lnSpc>
                <a:spcPct val="90000"/>
              </a:lnSpc>
              <a:buClr>
                <a:srgbClr val="FFFFFF"/>
              </a:buClr>
              <a:buFont typeface="Monotype Corsiva" pitchFamily="6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GB"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Ya</a:t>
            </a:r>
            <a:r>
              <a:rPr lang="en-GB"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GB"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Tuhan</a:t>
            </a:r>
            <a:r>
              <a:rPr lang="en-GB"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GB"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kami</a:t>
            </a:r>
            <a:r>
              <a:rPr lang="en-GB"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GB"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janganlah</a:t>
            </a:r>
            <a:r>
              <a:rPr lang="en-GB"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GB"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engkau</a:t>
            </a:r>
            <a:r>
              <a:rPr lang="en-GB"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GB"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mengubah</a:t>
            </a:r>
            <a:r>
              <a:rPr lang="en-GB"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GB"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hati</a:t>
            </a:r>
            <a:r>
              <a:rPr lang="en-GB"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GB"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kami</a:t>
            </a:r>
            <a:r>
              <a:rPr lang="en-GB"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GB"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selepas</a:t>
            </a:r>
            <a:r>
              <a:rPr lang="en-GB"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GB"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Engkau</a:t>
            </a:r>
            <a:r>
              <a:rPr lang="en-GB"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GB"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memberi</a:t>
            </a:r>
            <a:r>
              <a:rPr lang="en-GB"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GB"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hidayah</a:t>
            </a:r>
            <a:r>
              <a:rPr lang="en-GB"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GB"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kepada</a:t>
            </a:r>
            <a:r>
              <a:rPr lang="en-GB"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GB"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kami</a:t>
            </a:r>
            <a:r>
              <a:rPr lang="en-GB"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GB"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dan</a:t>
            </a:r>
            <a:r>
              <a:rPr lang="en-GB"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GB"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kurniakanlah</a:t>
            </a:r>
            <a:r>
              <a:rPr lang="en-GB"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GB"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kami</a:t>
            </a:r>
            <a:r>
              <a:rPr lang="en-GB"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GB"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rahmat</a:t>
            </a:r>
            <a:r>
              <a:rPr lang="en-GB"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GB"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di</a:t>
            </a:r>
            <a:r>
              <a:rPr lang="en-GB"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GB"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sisiMu</a:t>
            </a:r>
            <a:r>
              <a:rPr lang="en-GB"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GB"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sesungguhnya</a:t>
            </a:r>
            <a:r>
              <a:rPr lang="en-GB"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GB"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Engkaulah</a:t>
            </a:r>
            <a:r>
              <a:rPr lang="en-GB"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GB"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Maha</a:t>
            </a:r>
            <a:r>
              <a:rPr lang="en-GB"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GB"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Pemberi</a:t>
            </a:r>
            <a:endParaRPr lang="en-GB" sz="2000" dirty="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endParaRPr>
          </a:p>
        </p:txBody>
      </p:sp>
      <p:sp>
        <p:nvSpPr>
          <p:cNvPr id="3073" name="Rectangle 1"/>
          <p:cNvSpPr>
            <a:spLocks noChangeArrowheads="1"/>
          </p:cNvSpPr>
          <p:nvPr/>
        </p:nvSpPr>
        <p:spPr bwMode="auto">
          <a:xfrm>
            <a:off x="899592" y="1807076"/>
            <a:ext cx="7164288" cy="1200329"/>
          </a:xfrm>
          <a:prstGeom prst="rect">
            <a:avLst/>
          </a:prstGeom>
          <a:noFill/>
          <a:ln w="9525">
            <a:noFill/>
            <a:miter lim="800000"/>
            <a:headEnd/>
            <a:tailEnd/>
          </a:ln>
          <a:effectLst/>
        </p:spPr>
        <p:txBody>
          <a:bodyPr vert="horz" wrap="square" lIns="91440" tIns="45720" rIns="91440" bIns="45720" numCol="1" anchor="ctr" anchorCtr="0" compatLnSpc="1">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ar-SA" sz="3600" i="0" u="none" strike="noStrike" normalizeH="0" baseline="0"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latin typeface="QCF_P050" pitchFamily="2" charset="2"/>
                <a:ea typeface="Times New Roman" pitchFamily="18" charset="0"/>
                <a:cs typeface="QCF_P050" pitchFamily="2" charset="2"/>
              </a:rPr>
              <a:t>ﯫ ﯬ ﯭ ﯮ ﯯ ﯰ ﯱ ﯲ ﯳ ﯴ ﯵ ﯶ ﯷ ﯸ ﯹ ﯺ</a:t>
            </a:r>
            <a:r>
              <a:rPr kumimoji="0" lang="en-US" sz="3600" i="0" u="none" strike="noStrike" normalizeH="0" baseline="0"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latin typeface="QCF_P050" pitchFamily="2" charset="2"/>
                <a:ea typeface="Times New Roman" pitchFamily="18" charset="0"/>
                <a:cs typeface="QCF_P050" pitchFamily="2" charset="2"/>
              </a:rPr>
              <a:t> </a:t>
            </a:r>
            <a:endParaRPr kumimoji="0" lang="en-US" sz="2800" i="0" u="none" strike="noStrike" normalizeH="0" baseline="0"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l="-16000" r="-16000"/>
          </a:stretch>
        </a:blipFill>
        <a:effectLst/>
      </p:bgPr>
    </p:bg>
    <p:spTree>
      <p:nvGrpSpPr>
        <p:cNvPr id="1" name=""/>
        <p:cNvGrpSpPr/>
        <p:nvPr/>
      </p:nvGrpSpPr>
      <p:grpSpPr>
        <a:xfrm>
          <a:off x="0" y="0"/>
          <a:ext cx="0" cy="0"/>
          <a:chOff x="0" y="0"/>
          <a:chExt cx="0" cy="0"/>
        </a:xfrm>
      </p:grpSpPr>
      <p:sp>
        <p:nvSpPr>
          <p:cNvPr id="10" name="Rectangle 9"/>
          <p:cNvSpPr/>
          <p:nvPr/>
        </p:nvSpPr>
        <p:spPr>
          <a:xfrm>
            <a:off x="0" y="3645024"/>
            <a:ext cx="9144000" cy="1296144"/>
          </a:xfrm>
          <a:prstGeom prst="rect">
            <a:avLst/>
          </a:prstGeom>
          <a:solidFill>
            <a:srgbClr val="006600">
              <a:alpha val="0"/>
            </a:srgbClr>
          </a:solidFill>
        </p:spPr>
        <p:style>
          <a:lnRef idx="0">
            <a:schemeClr val="dk1"/>
          </a:lnRef>
          <a:fillRef idx="3">
            <a:schemeClr val="dk1"/>
          </a:fillRef>
          <a:effectRef idx="3">
            <a:schemeClr val="dk1"/>
          </a:effectRef>
          <a:fontRef idx="minor">
            <a:schemeClr val="lt1"/>
          </a:fontRef>
        </p:style>
        <p:txBody>
          <a:bodyPr rtlCol="0" anchor="ctr"/>
          <a:lstStyle/>
          <a:p>
            <a:pPr algn="ctr"/>
            <a:endParaRPr lang="en-US"/>
          </a:p>
        </p:txBody>
      </p:sp>
      <p:grpSp>
        <p:nvGrpSpPr>
          <p:cNvPr id="2" name="Group 4"/>
          <p:cNvGrpSpPr/>
          <p:nvPr/>
        </p:nvGrpSpPr>
        <p:grpSpPr>
          <a:xfrm>
            <a:off x="-32" y="-24"/>
            <a:ext cx="9144000" cy="1000108"/>
            <a:chOff x="0" y="0"/>
            <a:chExt cx="9144000" cy="1000108"/>
          </a:xfrm>
        </p:grpSpPr>
        <p:pic>
          <p:nvPicPr>
            <p:cNvPr id="6" name="Picture 5" descr="12.jpg"/>
            <p:cNvPicPr>
              <a:picLocks noChangeAspect="1"/>
            </p:cNvPicPr>
            <p:nvPr/>
          </p:nvPicPr>
          <p:blipFill>
            <a:blip r:embed="rId3" cstate="print"/>
            <a:stretch>
              <a:fillRect/>
            </a:stretch>
          </p:blipFill>
          <p:spPr>
            <a:xfrm>
              <a:off x="0" y="0"/>
              <a:ext cx="9144000" cy="1000108"/>
            </a:xfrm>
            <a:prstGeom prst="rect">
              <a:avLst/>
            </a:prstGeom>
          </p:spPr>
        </p:pic>
        <p:pic>
          <p:nvPicPr>
            <p:cNvPr id="7" name="Picture 6"/>
            <p:cNvPicPr>
              <a:picLocks noChangeAspect="1"/>
            </p:cNvPicPr>
            <p:nvPr/>
          </p:nvPicPr>
          <p:blipFill>
            <a:blip r:embed="rId4" cstate="print"/>
            <a:srcRect/>
            <a:stretch>
              <a:fillRect/>
            </a:stretch>
          </p:blipFill>
          <p:spPr bwMode="auto">
            <a:xfrm>
              <a:off x="142844" y="142852"/>
              <a:ext cx="756455" cy="796268"/>
            </a:xfrm>
            <a:prstGeom prst="rect">
              <a:avLst/>
            </a:prstGeom>
            <a:noFill/>
            <a:ln w="9525">
              <a:noFill/>
              <a:miter lim="800000"/>
              <a:headEnd/>
              <a:tailEnd/>
            </a:ln>
          </p:spPr>
        </p:pic>
        <p:pic>
          <p:nvPicPr>
            <p:cNvPr id="8" name="Picture 7" descr="C:\Users\asari\AppData\Local\Temp\Rar$DRa0.764\LOGO JAKIM EDITED.png"/>
            <p:cNvPicPr>
              <a:picLocks noChangeAspect="1" noChangeArrowheads="1"/>
            </p:cNvPicPr>
            <p:nvPr/>
          </p:nvPicPr>
          <p:blipFill>
            <a:blip r:embed="rId5" cstate="print">
              <a:extLst>
                <a:ext uri="{28A0092B-C50C-407E-A947-70E740481C1C}">
                  <a14:useLocalDpi xmlns="" xmlns:a14="http://schemas.microsoft.com/office/drawing/2010/main" val="0"/>
                </a:ext>
              </a:extLst>
            </a:blip>
            <a:srcRect/>
            <a:stretch>
              <a:fillRect/>
            </a:stretch>
          </p:blipFill>
          <p:spPr bwMode="auto">
            <a:xfrm>
              <a:off x="8358214" y="71414"/>
              <a:ext cx="642910" cy="785794"/>
            </a:xfrm>
            <a:prstGeom prst="rect">
              <a:avLst/>
            </a:prstGeom>
            <a:noFill/>
            <a:effectLst>
              <a:outerShdw blurRad="50800" dist="38100" dir="2700000" algn="tl" rotWithShape="0">
                <a:prstClr val="black">
                  <a:alpha val="40000"/>
                </a:prstClr>
              </a:outerShdw>
            </a:effectLst>
            <a:extLst>
              <a:ext uri="{909E8E84-426E-40DD-AFC4-6F175D3DCCD1}">
                <a14:hiddenFill xmlns="" xmlns:a14="http://schemas.microsoft.com/office/drawing/2010/main">
                  <a:solidFill>
                    <a:srgbClr val="FFFFFF"/>
                  </a:solidFill>
                </a14:hiddenFill>
              </a:ext>
            </a:extLst>
          </p:spPr>
        </p:pic>
        <p:sp>
          <p:nvSpPr>
            <p:cNvPr id="9" name="Rectangle 8"/>
            <p:cNvSpPr/>
            <p:nvPr/>
          </p:nvSpPr>
          <p:spPr>
            <a:xfrm>
              <a:off x="2337066" y="357166"/>
              <a:ext cx="4235198" cy="461665"/>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2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KHUTBAH MULTIMEDIA JAKIM</a:t>
              </a:r>
              <a:endParaRPr lang="en-US" sz="2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grpSp>
      <p:sp>
        <p:nvSpPr>
          <p:cNvPr id="13" name="Slide Number Placeholder 12"/>
          <p:cNvSpPr>
            <a:spLocks noGrp="1"/>
          </p:cNvSpPr>
          <p:nvPr>
            <p:ph type="sldNum" sz="quarter" idx="12"/>
          </p:nvPr>
        </p:nvSpPr>
        <p:spPr>
          <a:xfrm>
            <a:off x="8174736" y="6303600"/>
            <a:ext cx="762000" cy="365760"/>
          </a:xfrm>
        </p:spPr>
        <p:txBody>
          <a:bodyPr>
            <a:scene3d>
              <a:camera prst="orthographicFront"/>
              <a:lightRig rig="soft" dir="tl">
                <a:rot lat="0" lon="0" rev="0"/>
              </a:lightRig>
            </a:scene3d>
            <a:sp3d contourW="25400" prstMaterial="matte">
              <a:bevelT w="25400" h="55880" prst="artDeco"/>
              <a:contourClr>
                <a:schemeClr val="accent2">
                  <a:tint val="20000"/>
                </a:schemeClr>
              </a:contourClr>
            </a:sp3d>
          </a:bodyPr>
          <a:lstStyle/>
          <a:p>
            <a:fld id="{01C7AA28-366A-4997-BBC8-D6BEB1ED3AC1}" type="slidenum">
              <a:rPr lang="en-US" b="1" spc="5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pPr/>
              <a:t>36</a:t>
            </a:fld>
            <a:endParaRPr lang="en-US"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14" name="Rectangle 13"/>
          <p:cNvSpPr/>
          <p:nvPr/>
        </p:nvSpPr>
        <p:spPr>
          <a:xfrm>
            <a:off x="1403648" y="3861048"/>
            <a:ext cx="6408712" cy="923330"/>
          </a:xfrm>
          <a:prstGeom prst="rect">
            <a:avLst/>
          </a:prstGeom>
        </p:spPr>
        <p:txBody>
          <a:bodyPr wrap="square">
            <a:spAutoFit/>
          </a:bodyPr>
          <a:lstStyle/>
          <a:p>
            <a:pPr algn="ctr">
              <a:lnSpc>
                <a:spcPct val="90000"/>
              </a:lnSpc>
              <a:buClr>
                <a:srgbClr val="FF0000"/>
              </a:buClr>
              <a:buFont typeface="Monotype Corsiva" pitchFamily="6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GB"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Ya</a:t>
            </a:r>
            <a:r>
              <a:rPr lang="en-GB"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 Allah, </a:t>
            </a:r>
            <a:r>
              <a:rPr lang="en-GB"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Ya</a:t>
            </a:r>
            <a:r>
              <a:rPr lang="en-GB"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 </a:t>
            </a:r>
            <a:r>
              <a:rPr lang="en-GB"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Tuhan</a:t>
            </a:r>
            <a:r>
              <a:rPr lang="en-GB"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 </a:t>
            </a:r>
            <a:r>
              <a:rPr lang="en-GB"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kami</a:t>
            </a:r>
            <a:r>
              <a:rPr lang="en-GB"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 </a:t>
            </a:r>
            <a:r>
              <a:rPr lang="en-GB"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anugerahkanlah</a:t>
            </a:r>
            <a:r>
              <a:rPr lang="en-GB"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 </a:t>
            </a:r>
            <a:r>
              <a:rPr lang="en-GB"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kami</a:t>
            </a:r>
            <a:r>
              <a:rPr lang="en-GB"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 </a:t>
            </a:r>
            <a:r>
              <a:rPr lang="en-GB"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dengan</a:t>
            </a:r>
            <a:r>
              <a:rPr lang="ar-SA"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rPr>
              <a:t> </a:t>
            </a:r>
            <a:r>
              <a:rPr lang="en-GB"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kebaikan</a:t>
            </a:r>
            <a:r>
              <a:rPr lang="en-GB"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 </a:t>
            </a:r>
            <a:r>
              <a:rPr lang="en-GB"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di</a:t>
            </a:r>
            <a:r>
              <a:rPr lang="en-GB"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 </a:t>
            </a:r>
            <a:r>
              <a:rPr lang="en-GB"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dunia</a:t>
            </a:r>
            <a:r>
              <a:rPr lang="en-GB"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 </a:t>
            </a:r>
            <a:r>
              <a:rPr lang="en-GB"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dan</a:t>
            </a:r>
            <a:r>
              <a:rPr lang="en-GB"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 </a:t>
            </a:r>
            <a:r>
              <a:rPr lang="en-GB"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di</a:t>
            </a:r>
            <a:r>
              <a:rPr lang="en-GB"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 </a:t>
            </a:r>
            <a:r>
              <a:rPr lang="en-GB"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akhirat</a:t>
            </a:r>
            <a:r>
              <a:rPr lang="en-GB"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 </a:t>
            </a:r>
            <a:r>
              <a:rPr lang="en-GB"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serta</a:t>
            </a:r>
            <a:r>
              <a:rPr lang="en-GB"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 </a:t>
            </a:r>
            <a:r>
              <a:rPr lang="en-GB"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jauhilah</a:t>
            </a:r>
            <a:r>
              <a:rPr lang="en-GB"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 </a:t>
            </a:r>
            <a:r>
              <a:rPr lang="en-GB"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kami</a:t>
            </a:r>
            <a:r>
              <a:rPr lang="en-GB"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 </a:t>
            </a:r>
            <a:r>
              <a:rPr lang="en-GB"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daripada</a:t>
            </a:r>
            <a:r>
              <a:rPr lang="en-GB"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 </a:t>
            </a:r>
            <a:r>
              <a:rPr lang="en-GB"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azab</a:t>
            </a:r>
            <a:r>
              <a:rPr lang="en-GB"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 </a:t>
            </a:r>
            <a:r>
              <a:rPr lang="en-GB"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api</a:t>
            </a:r>
            <a:r>
              <a:rPr lang="en-GB"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 </a:t>
            </a:r>
            <a:r>
              <a:rPr lang="en-GB"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neraka</a:t>
            </a:r>
            <a:r>
              <a:rPr lang="en-GB"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a:t>
            </a:r>
            <a:endParaRPr lang="en-GB" sz="2000" dirty="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endParaRPr>
          </a:p>
        </p:txBody>
      </p:sp>
      <p:sp>
        <p:nvSpPr>
          <p:cNvPr id="2049" name="Rectangle 1"/>
          <p:cNvSpPr>
            <a:spLocks noChangeArrowheads="1"/>
          </p:cNvSpPr>
          <p:nvPr/>
        </p:nvSpPr>
        <p:spPr bwMode="auto">
          <a:xfrm>
            <a:off x="1259632" y="1892152"/>
            <a:ext cx="6588224" cy="1200329"/>
          </a:xfrm>
          <a:prstGeom prst="rect">
            <a:avLst/>
          </a:prstGeom>
          <a:noFill/>
          <a:ln w="9525">
            <a:noFill/>
            <a:miter lim="800000"/>
            <a:headEnd/>
            <a:tailEnd/>
          </a:ln>
          <a:effectLst/>
        </p:spPr>
        <p:txBody>
          <a:bodyPr vert="horz" wrap="square" lIns="91440" tIns="45720" rIns="91440" bIns="45720" numCol="1" anchor="ctr" anchorCtr="0" compatLnSpc="1">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ar-SA" sz="3600" i="0" u="none" strike="noStrike" normalizeH="0" baseline="0"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latin typeface="QCF_P031" pitchFamily="2" charset="2"/>
                <a:ea typeface="Times New Roman" pitchFamily="18" charset="0"/>
                <a:cs typeface="QCF_P031" pitchFamily="2" charset="2"/>
              </a:rPr>
              <a:t>ﯜ ﯝ ﯞ ﯟ ﯠ ﯡ ﯢ ﯣ ﯤ ﯥ ﯦ</a:t>
            </a:r>
            <a:r>
              <a:rPr kumimoji="0" lang="en-US" sz="3600" i="0" u="none" strike="noStrike" normalizeH="0" baseline="0"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latin typeface="QCF_P031" pitchFamily="2" charset="2"/>
                <a:ea typeface="Times New Roman" pitchFamily="18" charset="0"/>
                <a:cs typeface="QCF_P031" pitchFamily="2" charset="2"/>
              </a:rPr>
              <a:t> </a:t>
            </a:r>
            <a:endParaRPr kumimoji="0" lang="en-US" sz="3200" i="0" u="none" strike="noStrike" normalizeH="0" baseline="0"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l="-16000" r="-16000"/>
          </a:stretch>
        </a:blipFill>
        <a:effectLst/>
      </p:bgPr>
    </p:bg>
    <p:spTree>
      <p:nvGrpSpPr>
        <p:cNvPr id="1" name=""/>
        <p:cNvGrpSpPr/>
        <p:nvPr/>
      </p:nvGrpSpPr>
      <p:grpSpPr>
        <a:xfrm>
          <a:off x="0" y="0"/>
          <a:ext cx="0" cy="0"/>
          <a:chOff x="0" y="0"/>
          <a:chExt cx="0" cy="0"/>
        </a:xfrm>
      </p:grpSpPr>
      <p:sp>
        <p:nvSpPr>
          <p:cNvPr id="10" name="Rectangle 9"/>
          <p:cNvSpPr/>
          <p:nvPr/>
        </p:nvSpPr>
        <p:spPr>
          <a:xfrm>
            <a:off x="0" y="3933056"/>
            <a:ext cx="9144000" cy="1584176"/>
          </a:xfrm>
          <a:prstGeom prst="rect">
            <a:avLst/>
          </a:prstGeom>
          <a:solidFill>
            <a:srgbClr val="006600">
              <a:alpha val="0"/>
            </a:srgbClr>
          </a:solidFill>
        </p:spPr>
        <p:style>
          <a:lnRef idx="0">
            <a:schemeClr val="dk1"/>
          </a:lnRef>
          <a:fillRef idx="3">
            <a:schemeClr val="dk1"/>
          </a:fillRef>
          <a:effectRef idx="3">
            <a:schemeClr val="dk1"/>
          </a:effectRef>
          <a:fontRef idx="minor">
            <a:schemeClr val="lt1"/>
          </a:fontRef>
        </p:style>
        <p:txBody>
          <a:bodyPr rtlCol="0" anchor="ctr"/>
          <a:lstStyle/>
          <a:p>
            <a:pPr algn="ctr"/>
            <a:endParaRPr lang="en-US"/>
          </a:p>
        </p:txBody>
      </p:sp>
      <p:grpSp>
        <p:nvGrpSpPr>
          <p:cNvPr id="2" name="Group 4"/>
          <p:cNvGrpSpPr/>
          <p:nvPr/>
        </p:nvGrpSpPr>
        <p:grpSpPr>
          <a:xfrm>
            <a:off x="-32" y="-24"/>
            <a:ext cx="9144000" cy="1000108"/>
            <a:chOff x="0" y="0"/>
            <a:chExt cx="9144000" cy="1000108"/>
          </a:xfrm>
        </p:grpSpPr>
        <p:pic>
          <p:nvPicPr>
            <p:cNvPr id="6" name="Picture 5" descr="12.jpg"/>
            <p:cNvPicPr>
              <a:picLocks noChangeAspect="1"/>
            </p:cNvPicPr>
            <p:nvPr/>
          </p:nvPicPr>
          <p:blipFill>
            <a:blip r:embed="rId3" cstate="print"/>
            <a:stretch>
              <a:fillRect/>
            </a:stretch>
          </p:blipFill>
          <p:spPr>
            <a:xfrm>
              <a:off x="0" y="0"/>
              <a:ext cx="9144000" cy="1000108"/>
            </a:xfrm>
            <a:prstGeom prst="rect">
              <a:avLst/>
            </a:prstGeom>
          </p:spPr>
        </p:pic>
        <p:pic>
          <p:nvPicPr>
            <p:cNvPr id="7" name="Picture 6"/>
            <p:cNvPicPr>
              <a:picLocks noChangeAspect="1"/>
            </p:cNvPicPr>
            <p:nvPr/>
          </p:nvPicPr>
          <p:blipFill>
            <a:blip r:embed="rId4" cstate="print"/>
            <a:srcRect/>
            <a:stretch>
              <a:fillRect/>
            </a:stretch>
          </p:blipFill>
          <p:spPr bwMode="auto">
            <a:xfrm>
              <a:off x="142844" y="142852"/>
              <a:ext cx="756455" cy="796268"/>
            </a:xfrm>
            <a:prstGeom prst="rect">
              <a:avLst/>
            </a:prstGeom>
            <a:noFill/>
            <a:ln w="9525">
              <a:noFill/>
              <a:miter lim="800000"/>
              <a:headEnd/>
              <a:tailEnd/>
            </a:ln>
          </p:spPr>
        </p:pic>
        <p:pic>
          <p:nvPicPr>
            <p:cNvPr id="8" name="Picture 7" descr="C:\Users\asari\AppData\Local\Temp\Rar$DRa0.764\LOGO JAKIM EDITED.png"/>
            <p:cNvPicPr>
              <a:picLocks noChangeAspect="1" noChangeArrowheads="1"/>
            </p:cNvPicPr>
            <p:nvPr/>
          </p:nvPicPr>
          <p:blipFill>
            <a:blip r:embed="rId5" cstate="print">
              <a:extLst>
                <a:ext uri="{28A0092B-C50C-407E-A947-70E740481C1C}">
                  <a14:useLocalDpi xmlns="" xmlns:a14="http://schemas.microsoft.com/office/drawing/2010/main" val="0"/>
                </a:ext>
              </a:extLst>
            </a:blip>
            <a:srcRect/>
            <a:stretch>
              <a:fillRect/>
            </a:stretch>
          </p:blipFill>
          <p:spPr bwMode="auto">
            <a:xfrm>
              <a:off x="8358214" y="71414"/>
              <a:ext cx="642910" cy="785794"/>
            </a:xfrm>
            <a:prstGeom prst="rect">
              <a:avLst/>
            </a:prstGeom>
            <a:noFill/>
            <a:effectLst>
              <a:outerShdw blurRad="50800" dist="38100" dir="2700000" algn="tl" rotWithShape="0">
                <a:prstClr val="black">
                  <a:alpha val="40000"/>
                </a:prstClr>
              </a:outerShdw>
            </a:effectLst>
            <a:extLst>
              <a:ext uri="{909E8E84-426E-40DD-AFC4-6F175D3DCCD1}">
                <a14:hiddenFill xmlns="" xmlns:a14="http://schemas.microsoft.com/office/drawing/2010/main">
                  <a:solidFill>
                    <a:srgbClr val="FFFFFF"/>
                  </a:solidFill>
                </a14:hiddenFill>
              </a:ext>
            </a:extLst>
          </p:spPr>
        </p:pic>
        <p:sp>
          <p:nvSpPr>
            <p:cNvPr id="9" name="Rectangle 8"/>
            <p:cNvSpPr/>
            <p:nvPr/>
          </p:nvSpPr>
          <p:spPr>
            <a:xfrm>
              <a:off x="2337066" y="357166"/>
              <a:ext cx="4235198" cy="461665"/>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2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KHUTBAH MULTIMEDIA JAKIM</a:t>
              </a:r>
              <a:endParaRPr lang="en-US" sz="2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grpSp>
      <p:sp>
        <p:nvSpPr>
          <p:cNvPr id="12" name="Rectangle 11"/>
          <p:cNvSpPr/>
          <p:nvPr/>
        </p:nvSpPr>
        <p:spPr>
          <a:xfrm>
            <a:off x="323528" y="4100879"/>
            <a:ext cx="8358246" cy="1200329"/>
          </a:xfrm>
          <a:prstGeom prst="rect">
            <a:avLst/>
          </a:prstGeom>
        </p:spPr>
        <p:txBody>
          <a:bodyPr wrap="square">
            <a:spAutoFit/>
          </a:bodyPr>
          <a:lstStyle/>
          <a:p>
            <a:pPr algn="ctr" rtl="1"/>
            <a:r>
              <a:rPr lang="ar-SA" sz="36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cs typeface="Traditional Arabic" pitchFamily="2" charset="-78"/>
              </a:rPr>
              <a:t>فَاذْكُرُوا اللهَ الْعَظِيْمَ يَذْكُرْكُمْ وَاشْكُرُوهُ عَلَى نِعَمِهِ يَزِدْكُمْ</a:t>
            </a:r>
          </a:p>
          <a:p>
            <a:pPr algn="ctr" rtl="1"/>
            <a:r>
              <a:rPr lang="ar-SA" sz="36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cs typeface="Traditional Arabic" pitchFamily="2" charset="-78"/>
              </a:rPr>
              <a:t> وَاسْأَلُوهُ مِنْ فَضْلِهِ يُعْطِكُمْ وَلَذِكْرُ اللهِ أَكْبَرُ، وَاللهُ يَعْلَمُ مَا تَصْنَعُونَ.</a:t>
            </a:r>
            <a:endParaRPr lang="en-US" sz="3600" dirty="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cs typeface="Traditional Arabic" pitchFamily="2" charset="-78"/>
            </a:endParaRPr>
          </a:p>
        </p:txBody>
      </p:sp>
      <p:sp>
        <p:nvSpPr>
          <p:cNvPr id="13" name="Slide Number Placeholder 12"/>
          <p:cNvSpPr>
            <a:spLocks noGrp="1"/>
          </p:cNvSpPr>
          <p:nvPr>
            <p:ph type="sldNum" sz="quarter" idx="12"/>
          </p:nvPr>
        </p:nvSpPr>
        <p:spPr>
          <a:xfrm>
            <a:off x="8174736" y="6303600"/>
            <a:ext cx="762000" cy="365760"/>
          </a:xfrm>
        </p:spPr>
        <p:txBody>
          <a:bodyPr>
            <a:scene3d>
              <a:camera prst="orthographicFront"/>
              <a:lightRig rig="soft" dir="tl">
                <a:rot lat="0" lon="0" rev="0"/>
              </a:lightRig>
            </a:scene3d>
            <a:sp3d contourW="25400" prstMaterial="matte">
              <a:bevelT w="25400" h="55880" prst="artDeco"/>
              <a:contourClr>
                <a:schemeClr val="accent2">
                  <a:tint val="20000"/>
                </a:schemeClr>
              </a:contourClr>
            </a:sp3d>
          </a:bodyPr>
          <a:lstStyle/>
          <a:p>
            <a:fld id="{01C7AA28-366A-4997-BBC8-D6BEB1ED3AC1}" type="slidenum">
              <a:rPr lang="en-US" b="1" spc="5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pPr/>
              <a:t>37</a:t>
            </a:fld>
            <a:endParaRPr lang="en-US"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1025" name="Rectangle 1"/>
          <p:cNvSpPr>
            <a:spLocks noChangeArrowheads="1"/>
          </p:cNvSpPr>
          <p:nvPr/>
        </p:nvSpPr>
        <p:spPr bwMode="auto">
          <a:xfrm>
            <a:off x="395536" y="1599907"/>
            <a:ext cx="8352928" cy="1685077"/>
          </a:xfrm>
          <a:prstGeom prst="rect">
            <a:avLst/>
          </a:prstGeom>
          <a:noFill/>
          <a:ln w="9525">
            <a:noFill/>
            <a:miter lim="800000"/>
            <a:headEnd/>
            <a:tailEnd/>
          </a:ln>
          <a:effectLst/>
        </p:spPr>
        <p:txBody>
          <a:bodyPr vert="horz" wrap="square" lIns="91440" tIns="45720" rIns="91440" bIns="45720" numCol="1" anchor="ctr" anchorCtr="0" compatLnSpc="1">
            <a:spAutoFit/>
          </a:bodyPr>
          <a:lstStyle/>
          <a:p>
            <a:pPr marL="0" marR="0" lvl="0" indent="0" algn="ctr" defTabSz="914400" rtl="0" eaLnBrk="1" fontAlgn="base" latinLnBrk="0" hangingPunct="1">
              <a:lnSpc>
                <a:spcPct val="150000"/>
              </a:lnSpc>
              <a:spcBef>
                <a:spcPct val="0"/>
              </a:spcBef>
              <a:spcAft>
                <a:spcPct val="0"/>
              </a:spcAft>
              <a:buClrTx/>
              <a:buSzTx/>
              <a:buFontTx/>
              <a:buNone/>
              <a:tabLst/>
            </a:pPr>
            <a:r>
              <a:rPr kumimoji="0" lang="ar-SA" sz="3600" i="0" u="none" strike="noStrike" normalizeH="0" baseline="0" dirty="0" smtClean="0">
                <a:ln>
                  <a:solidFill>
                    <a:srgbClr val="FFFF00"/>
                  </a:solidFill>
                </a:ln>
                <a:solidFill>
                  <a:srgbClr val="FFFF00"/>
                </a:solidFill>
                <a:effectLst>
                  <a:glow rad="101600">
                    <a:schemeClr val="bg1">
                      <a:alpha val="60000"/>
                    </a:schemeClr>
                  </a:glow>
                </a:effectLst>
                <a:latin typeface="QCF_P277" pitchFamily="2" charset="2"/>
                <a:ea typeface="Times New Roman" pitchFamily="18" charset="0"/>
                <a:cs typeface="QCF_P277" pitchFamily="2" charset="2"/>
              </a:rPr>
              <a:t>ﭻ ﭼ ﭽ ﭾ ﭿ ﮀ ﮁ ﮂ ﮃ ﮄ ﮅ ﮆ ﮇ ﮈ ﮉ ﮊ ﮋ</a:t>
            </a:r>
            <a:r>
              <a:rPr kumimoji="0" lang="en-US" sz="3600" i="0" u="none" strike="noStrike" normalizeH="0" baseline="0" dirty="0" smtClean="0">
                <a:ln>
                  <a:solidFill>
                    <a:srgbClr val="FFFF00"/>
                  </a:solidFill>
                </a:ln>
                <a:solidFill>
                  <a:srgbClr val="FFFF00"/>
                </a:solidFill>
                <a:effectLst>
                  <a:glow rad="101600">
                    <a:schemeClr val="bg1">
                      <a:alpha val="60000"/>
                    </a:schemeClr>
                  </a:glow>
                </a:effectLst>
                <a:latin typeface="QCF_P277" pitchFamily="2" charset="2"/>
                <a:ea typeface="Times New Roman" pitchFamily="18" charset="0"/>
                <a:cs typeface="QCF_P277" pitchFamily="2" charset="2"/>
              </a:rPr>
              <a:t> </a:t>
            </a:r>
            <a:endParaRPr kumimoji="0" lang="en-US" sz="2800" i="0" u="none" strike="noStrike" normalizeH="0" baseline="0" dirty="0" smtClean="0">
              <a:ln>
                <a:solidFill>
                  <a:srgbClr val="FFFF00"/>
                </a:solidFill>
              </a:ln>
              <a:solidFill>
                <a:srgbClr val="FFFF00"/>
              </a:solidFill>
              <a:effectLst>
                <a:glow rad="101600">
                  <a:schemeClr val="bg1">
                    <a:alpha val="60000"/>
                  </a:schemeClr>
                </a:glow>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alphaModFix amt="95000"/>
            <a:lum/>
          </a:blip>
          <a:srcRect/>
          <a:stretch>
            <a:fillRect l="-17000" r="-17000"/>
          </a:stretch>
        </a:blipFill>
        <a:effectLst/>
      </p:bgPr>
    </p:bg>
    <p:spTree>
      <p:nvGrpSpPr>
        <p:cNvPr id="1" name=""/>
        <p:cNvGrpSpPr/>
        <p:nvPr/>
      </p:nvGrpSpPr>
      <p:grpSpPr>
        <a:xfrm>
          <a:off x="0" y="0"/>
          <a:ext cx="0" cy="0"/>
          <a:chOff x="0" y="0"/>
          <a:chExt cx="0" cy="0"/>
        </a:xfrm>
      </p:grpSpPr>
      <p:grpSp>
        <p:nvGrpSpPr>
          <p:cNvPr id="2" name="Group 4"/>
          <p:cNvGrpSpPr/>
          <p:nvPr/>
        </p:nvGrpSpPr>
        <p:grpSpPr>
          <a:xfrm>
            <a:off x="-32" y="-24"/>
            <a:ext cx="9144000" cy="1000108"/>
            <a:chOff x="0" y="0"/>
            <a:chExt cx="9144000" cy="1000108"/>
          </a:xfrm>
        </p:grpSpPr>
        <p:pic>
          <p:nvPicPr>
            <p:cNvPr id="6" name="Picture 5" descr="12.jpg"/>
            <p:cNvPicPr>
              <a:picLocks noChangeAspect="1"/>
            </p:cNvPicPr>
            <p:nvPr/>
          </p:nvPicPr>
          <p:blipFill>
            <a:blip r:embed="rId3" cstate="print"/>
            <a:stretch>
              <a:fillRect/>
            </a:stretch>
          </p:blipFill>
          <p:spPr>
            <a:xfrm>
              <a:off x="0" y="0"/>
              <a:ext cx="9144000" cy="1000108"/>
            </a:xfrm>
            <a:prstGeom prst="rect">
              <a:avLst/>
            </a:prstGeom>
          </p:spPr>
        </p:pic>
        <p:pic>
          <p:nvPicPr>
            <p:cNvPr id="7" name="Picture 6"/>
            <p:cNvPicPr>
              <a:picLocks noChangeAspect="1"/>
            </p:cNvPicPr>
            <p:nvPr/>
          </p:nvPicPr>
          <p:blipFill>
            <a:blip r:embed="rId4" cstate="print"/>
            <a:srcRect/>
            <a:stretch>
              <a:fillRect/>
            </a:stretch>
          </p:blipFill>
          <p:spPr bwMode="auto">
            <a:xfrm>
              <a:off x="142844" y="142852"/>
              <a:ext cx="756455" cy="796268"/>
            </a:xfrm>
            <a:prstGeom prst="rect">
              <a:avLst/>
            </a:prstGeom>
            <a:noFill/>
            <a:ln w="9525">
              <a:noFill/>
              <a:miter lim="800000"/>
              <a:headEnd/>
              <a:tailEnd/>
            </a:ln>
          </p:spPr>
        </p:pic>
        <p:pic>
          <p:nvPicPr>
            <p:cNvPr id="8" name="Picture 7" descr="C:\Users\asari\AppData\Local\Temp\Rar$DRa0.764\LOGO JAKIM EDITED.png"/>
            <p:cNvPicPr>
              <a:picLocks noChangeAspect="1" noChangeArrowheads="1"/>
            </p:cNvPicPr>
            <p:nvPr/>
          </p:nvPicPr>
          <p:blipFill>
            <a:blip r:embed="rId5" cstate="print">
              <a:extLst>
                <a:ext uri="{28A0092B-C50C-407E-A947-70E740481C1C}">
                  <a14:useLocalDpi xmlns="" xmlns:a14="http://schemas.microsoft.com/office/drawing/2010/main" val="0"/>
                </a:ext>
              </a:extLst>
            </a:blip>
            <a:srcRect/>
            <a:stretch>
              <a:fillRect/>
            </a:stretch>
          </p:blipFill>
          <p:spPr bwMode="auto">
            <a:xfrm>
              <a:off x="8358214" y="71414"/>
              <a:ext cx="642910" cy="785794"/>
            </a:xfrm>
            <a:prstGeom prst="rect">
              <a:avLst/>
            </a:prstGeom>
            <a:noFill/>
            <a:effectLst>
              <a:outerShdw blurRad="50800" dist="38100" dir="2700000" algn="tl" rotWithShape="0">
                <a:prstClr val="black">
                  <a:alpha val="40000"/>
                </a:prstClr>
              </a:outerShdw>
            </a:effectLst>
            <a:extLst>
              <a:ext uri="{909E8E84-426E-40DD-AFC4-6F175D3DCCD1}">
                <a14:hiddenFill xmlns="" xmlns:a14="http://schemas.microsoft.com/office/drawing/2010/main">
                  <a:solidFill>
                    <a:srgbClr val="FFFFFF"/>
                  </a:solidFill>
                </a14:hiddenFill>
              </a:ext>
            </a:extLst>
          </p:spPr>
        </p:pic>
        <p:sp>
          <p:nvSpPr>
            <p:cNvPr id="9" name="Rectangle 8"/>
            <p:cNvSpPr/>
            <p:nvPr/>
          </p:nvSpPr>
          <p:spPr>
            <a:xfrm>
              <a:off x="2337066" y="357166"/>
              <a:ext cx="4235198" cy="461665"/>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2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KHUTBAH MULTIMEDIA JAKIM</a:t>
              </a:r>
              <a:endParaRPr lang="en-US" sz="2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grpSp>
      <p:sp>
        <p:nvSpPr>
          <p:cNvPr id="11" name="Rectangle 10"/>
          <p:cNvSpPr/>
          <p:nvPr/>
        </p:nvSpPr>
        <p:spPr>
          <a:xfrm>
            <a:off x="3737939" y="1214422"/>
            <a:ext cx="1720920" cy="584775"/>
          </a:xfrm>
          <a:prstGeom prst="rect">
            <a:avLst/>
          </a:prstGeom>
        </p:spPr>
        <p:txBody>
          <a:bodyPr wrap="none">
            <a:spAutoFit/>
          </a:bodyPr>
          <a:lstStyle/>
          <a:p>
            <a:r>
              <a:rPr lang="en-US" sz="3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latin typeface="+mj-lt"/>
                <a:ea typeface="Times New Roman" pitchFamily="18" charset="0"/>
                <a:cs typeface="Times New Roman" pitchFamily="18" charset="0"/>
              </a:rPr>
              <a:t>SELAWAT</a:t>
            </a:r>
            <a:endParaRPr lang="en-US" sz="3200" dirty="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latin typeface="+mj-lt"/>
            </a:endParaRPr>
          </a:p>
        </p:txBody>
      </p:sp>
      <p:sp>
        <p:nvSpPr>
          <p:cNvPr id="13" name="Slide Number Placeholder 12"/>
          <p:cNvSpPr>
            <a:spLocks noGrp="1"/>
          </p:cNvSpPr>
          <p:nvPr>
            <p:ph type="sldNum" sz="quarter" idx="12"/>
          </p:nvPr>
        </p:nvSpPr>
        <p:spPr>
          <a:xfrm>
            <a:off x="8174736" y="6303600"/>
            <a:ext cx="762000" cy="365760"/>
          </a:xfrm>
        </p:spPr>
        <p:txBody>
          <a:bodyPr>
            <a:scene3d>
              <a:camera prst="orthographicFront"/>
              <a:lightRig rig="soft" dir="tl">
                <a:rot lat="0" lon="0" rev="0"/>
              </a:lightRig>
            </a:scene3d>
            <a:sp3d contourW="25400" prstMaterial="matte">
              <a:bevelT w="25400" h="55880" prst="artDeco"/>
              <a:contourClr>
                <a:schemeClr val="accent2">
                  <a:tint val="20000"/>
                </a:schemeClr>
              </a:contourClr>
            </a:sp3d>
          </a:bodyPr>
          <a:lstStyle/>
          <a:p>
            <a:fld id="{01C7AA28-366A-4997-BBC8-D6BEB1ED3AC1}" type="slidenum">
              <a:rPr lang="en-US" b="1" spc="5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pPr/>
              <a:t>4</a:t>
            </a:fld>
            <a:endParaRPr lang="en-US"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19" name="Rectangle 18"/>
          <p:cNvSpPr/>
          <p:nvPr/>
        </p:nvSpPr>
        <p:spPr>
          <a:xfrm>
            <a:off x="683568" y="2492896"/>
            <a:ext cx="7848872" cy="2039020"/>
          </a:xfrm>
          <a:prstGeom prst="rect">
            <a:avLst/>
          </a:prstGeom>
        </p:spPr>
        <p:txBody>
          <a:bodyPr wrap="square">
            <a:spAutoFit/>
          </a:bodyPr>
          <a:lstStyle/>
          <a:p>
            <a:pPr algn="ctr">
              <a:lnSpc>
                <a:spcPct val="150000"/>
              </a:lnSpc>
            </a:pPr>
            <a:r>
              <a:rPr lang="ar-SA" sz="4400"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cs typeface="+mj-cs"/>
              </a:rPr>
              <a:t>اَللَّهُمَّ صَلِّ وَسَلِّمْ وَبَارِكْ عَلىَ سَيِّدِنَا مُحَمَّدٍ </a:t>
            </a:r>
          </a:p>
          <a:p>
            <a:pPr algn="ctr">
              <a:lnSpc>
                <a:spcPct val="150000"/>
              </a:lnSpc>
            </a:pPr>
            <a:r>
              <a:rPr lang="ar-SA" sz="4400"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cs typeface="+mj-cs"/>
              </a:rPr>
              <a:t>وَعَلىَ آلِهِ وَصَحْبِهِ أَجْمَعِيْنَ</a:t>
            </a:r>
            <a:endParaRPr lang="en-US" sz="4400" dirty="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cs typeface="+mj-cs"/>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alphaModFix amt="95000"/>
            <a:lum/>
          </a:blip>
          <a:srcRect/>
          <a:stretch>
            <a:fillRect l="-17000" r="-17000"/>
          </a:stretch>
        </a:blipFill>
        <a:effectLst/>
      </p:bgPr>
    </p:bg>
    <p:spTree>
      <p:nvGrpSpPr>
        <p:cNvPr id="1" name=""/>
        <p:cNvGrpSpPr/>
        <p:nvPr/>
      </p:nvGrpSpPr>
      <p:grpSpPr>
        <a:xfrm>
          <a:off x="0" y="0"/>
          <a:ext cx="0" cy="0"/>
          <a:chOff x="0" y="0"/>
          <a:chExt cx="0" cy="0"/>
        </a:xfrm>
      </p:grpSpPr>
      <p:grpSp>
        <p:nvGrpSpPr>
          <p:cNvPr id="2" name="Group 4"/>
          <p:cNvGrpSpPr/>
          <p:nvPr/>
        </p:nvGrpSpPr>
        <p:grpSpPr>
          <a:xfrm>
            <a:off x="-32" y="-24"/>
            <a:ext cx="9144000" cy="1000108"/>
            <a:chOff x="0" y="0"/>
            <a:chExt cx="9144000" cy="1000108"/>
          </a:xfrm>
        </p:grpSpPr>
        <p:pic>
          <p:nvPicPr>
            <p:cNvPr id="6" name="Picture 5" descr="12.jpg"/>
            <p:cNvPicPr>
              <a:picLocks noChangeAspect="1"/>
            </p:cNvPicPr>
            <p:nvPr/>
          </p:nvPicPr>
          <p:blipFill>
            <a:blip r:embed="rId3" cstate="print"/>
            <a:stretch>
              <a:fillRect/>
            </a:stretch>
          </p:blipFill>
          <p:spPr>
            <a:xfrm>
              <a:off x="0" y="0"/>
              <a:ext cx="9144000" cy="1000108"/>
            </a:xfrm>
            <a:prstGeom prst="rect">
              <a:avLst/>
            </a:prstGeom>
          </p:spPr>
        </p:pic>
        <p:pic>
          <p:nvPicPr>
            <p:cNvPr id="7" name="Picture 6"/>
            <p:cNvPicPr>
              <a:picLocks noChangeAspect="1"/>
            </p:cNvPicPr>
            <p:nvPr/>
          </p:nvPicPr>
          <p:blipFill>
            <a:blip r:embed="rId4" cstate="print"/>
            <a:srcRect/>
            <a:stretch>
              <a:fillRect/>
            </a:stretch>
          </p:blipFill>
          <p:spPr bwMode="auto">
            <a:xfrm>
              <a:off x="142844" y="142852"/>
              <a:ext cx="756455" cy="796268"/>
            </a:xfrm>
            <a:prstGeom prst="rect">
              <a:avLst/>
            </a:prstGeom>
            <a:noFill/>
            <a:ln w="9525">
              <a:noFill/>
              <a:miter lim="800000"/>
              <a:headEnd/>
              <a:tailEnd/>
            </a:ln>
          </p:spPr>
        </p:pic>
        <p:pic>
          <p:nvPicPr>
            <p:cNvPr id="8" name="Picture 7" descr="C:\Users\asari\AppData\Local\Temp\Rar$DRa0.764\LOGO JAKIM EDITED.png"/>
            <p:cNvPicPr>
              <a:picLocks noChangeAspect="1" noChangeArrowheads="1"/>
            </p:cNvPicPr>
            <p:nvPr/>
          </p:nvPicPr>
          <p:blipFill>
            <a:blip r:embed="rId5" cstate="print">
              <a:extLst>
                <a:ext uri="{28A0092B-C50C-407E-A947-70E740481C1C}">
                  <a14:useLocalDpi xmlns="" xmlns:a14="http://schemas.microsoft.com/office/drawing/2010/main" val="0"/>
                </a:ext>
              </a:extLst>
            </a:blip>
            <a:srcRect/>
            <a:stretch>
              <a:fillRect/>
            </a:stretch>
          </p:blipFill>
          <p:spPr bwMode="auto">
            <a:xfrm>
              <a:off x="8358214" y="71414"/>
              <a:ext cx="642910" cy="785794"/>
            </a:xfrm>
            <a:prstGeom prst="rect">
              <a:avLst/>
            </a:prstGeom>
            <a:noFill/>
            <a:effectLst>
              <a:outerShdw blurRad="50800" dist="38100" dir="2700000" algn="tl" rotWithShape="0">
                <a:prstClr val="black">
                  <a:alpha val="40000"/>
                </a:prstClr>
              </a:outerShdw>
            </a:effectLst>
            <a:extLst>
              <a:ext uri="{909E8E84-426E-40DD-AFC4-6F175D3DCCD1}">
                <a14:hiddenFill xmlns="" xmlns:a14="http://schemas.microsoft.com/office/drawing/2010/main">
                  <a:solidFill>
                    <a:srgbClr val="FFFFFF"/>
                  </a:solidFill>
                </a14:hiddenFill>
              </a:ext>
            </a:extLst>
          </p:spPr>
        </p:pic>
        <p:sp>
          <p:nvSpPr>
            <p:cNvPr id="9" name="Rectangle 8"/>
            <p:cNvSpPr/>
            <p:nvPr/>
          </p:nvSpPr>
          <p:spPr>
            <a:xfrm>
              <a:off x="2337066" y="357166"/>
              <a:ext cx="4235198" cy="461665"/>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2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KHUTBAH MULTIMEDIA JAKIM</a:t>
              </a:r>
              <a:endParaRPr lang="en-US" sz="2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grpSp>
      <p:sp>
        <p:nvSpPr>
          <p:cNvPr id="13" name="Slide Number Placeholder 12"/>
          <p:cNvSpPr>
            <a:spLocks noGrp="1"/>
          </p:cNvSpPr>
          <p:nvPr>
            <p:ph type="sldNum" sz="quarter" idx="12"/>
          </p:nvPr>
        </p:nvSpPr>
        <p:spPr>
          <a:xfrm>
            <a:off x="8174736" y="6303600"/>
            <a:ext cx="762000" cy="365760"/>
          </a:xfrm>
        </p:spPr>
        <p:txBody>
          <a:bodyPr>
            <a:scene3d>
              <a:camera prst="orthographicFront"/>
              <a:lightRig rig="soft" dir="tl">
                <a:rot lat="0" lon="0" rev="0"/>
              </a:lightRig>
            </a:scene3d>
            <a:sp3d contourW="25400" prstMaterial="matte">
              <a:bevelT w="25400" h="55880" prst="artDeco"/>
              <a:contourClr>
                <a:schemeClr val="accent2">
                  <a:tint val="20000"/>
                </a:schemeClr>
              </a:contourClr>
            </a:sp3d>
          </a:bodyPr>
          <a:lstStyle/>
          <a:p>
            <a:fld id="{01C7AA28-366A-4997-BBC8-D6BEB1ED3AC1}" type="slidenum">
              <a:rPr lang="en-US" b="1" spc="5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pPr/>
              <a:t>5</a:t>
            </a:fld>
            <a:endParaRPr lang="en-US"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19" name="Rectangle 18"/>
          <p:cNvSpPr/>
          <p:nvPr/>
        </p:nvSpPr>
        <p:spPr>
          <a:xfrm>
            <a:off x="899592" y="2132856"/>
            <a:ext cx="7128792" cy="3139321"/>
          </a:xfrm>
          <a:prstGeom prst="rect">
            <a:avLst/>
          </a:prstGeom>
        </p:spPr>
        <p:txBody>
          <a:bodyPr wrap="square">
            <a:spAutoFit/>
          </a:bodyPr>
          <a:lstStyle/>
          <a:p>
            <a:pPr algn="ctr">
              <a:lnSpc>
                <a:spcPct val="150000"/>
              </a:lnSpc>
            </a:pPr>
            <a:r>
              <a:rPr lang="ar-SA" sz="4400"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cs typeface="Traditional Arabic" pitchFamily="2" charset="-78"/>
              </a:rPr>
              <a:t>أَمَّا بَعدُ٬ </a:t>
            </a:r>
          </a:p>
          <a:p>
            <a:pPr algn="ctr">
              <a:lnSpc>
                <a:spcPct val="150000"/>
              </a:lnSpc>
            </a:pPr>
            <a:r>
              <a:rPr lang="ar-SA" sz="4400"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cs typeface="Traditional Arabic" pitchFamily="2" charset="-78"/>
              </a:rPr>
              <a:t>فَيَا عِبَادَ اللهِ اتَّقـُوا اللهَ أَوصِيكُم وَنَفسِي بِتَقوَى اللهِ فَقَد فَازَ المُتَّقُونَ</a:t>
            </a:r>
            <a:endParaRPr lang="en-US" sz="4400" dirty="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cs typeface="Traditional Arabic" pitchFamily="2" charset="-78"/>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alphaModFix amt="95000"/>
            <a:lum/>
          </a:blip>
          <a:srcRect/>
          <a:stretch>
            <a:fillRect l="-25000" r="-25000"/>
          </a:stretch>
        </a:blipFill>
        <a:effectLst/>
      </p:bgPr>
    </p:bg>
    <p:spTree>
      <p:nvGrpSpPr>
        <p:cNvPr id="1" name=""/>
        <p:cNvGrpSpPr/>
        <p:nvPr/>
      </p:nvGrpSpPr>
      <p:grpSpPr>
        <a:xfrm>
          <a:off x="0" y="0"/>
          <a:ext cx="0" cy="0"/>
          <a:chOff x="0" y="0"/>
          <a:chExt cx="0" cy="0"/>
        </a:xfrm>
      </p:grpSpPr>
      <p:grpSp>
        <p:nvGrpSpPr>
          <p:cNvPr id="2" name="Group 4"/>
          <p:cNvGrpSpPr/>
          <p:nvPr/>
        </p:nvGrpSpPr>
        <p:grpSpPr>
          <a:xfrm>
            <a:off x="-32" y="-24"/>
            <a:ext cx="9144000" cy="1000108"/>
            <a:chOff x="0" y="0"/>
            <a:chExt cx="9144000" cy="1000108"/>
          </a:xfrm>
        </p:grpSpPr>
        <p:pic>
          <p:nvPicPr>
            <p:cNvPr id="6" name="Picture 5" descr="12.jpg"/>
            <p:cNvPicPr>
              <a:picLocks noChangeAspect="1"/>
            </p:cNvPicPr>
            <p:nvPr/>
          </p:nvPicPr>
          <p:blipFill>
            <a:blip r:embed="rId3" cstate="print"/>
            <a:stretch>
              <a:fillRect/>
            </a:stretch>
          </p:blipFill>
          <p:spPr>
            <a:xfrm>
              <a:off x="0" y="0"/>
              <a:ext cx="9144000" cy="1000108"/>
            </a:xfrm>
            <a:prstGeom prst="rect">
              <a:avLst/>
            </a:prstGeom>
          </p:spPr>
        </p:pic>
        <p:pic>
          <p:nvPicPr>
            <p:cNvPr id="7" name="Picture 6"/>
            <p:cNvPicPr>
              <a:picLocks noChangeAspect="1"/>
            </p:cNvPicPr>
            <p:nvPr/>
          </p:nvPicPr>
          <p:blipFill>
            <a:blip r:embed="rId4" cstate="print"/>
            <a:srcRect/>
            <a:stretch>
              <a:fillRect/>
            </a:stretch>
          </p:blipFill>
          <p:spPr bwMode="auto">
            <a:xfrm>
              <a:off x="142844" y="142852"/>
              <a:ext cx="756455" cy="796268"/>
            </a:xfrm>
            <a:prstGeom prst="rect">
              <a:avLst/>
            </a:prstGeom>
            <a:noFill/>
            <a:ln w="9525">
              <a:noFill/>
              <a:miter lim="800000"/>
              <a:headEnd/>
              <a:tailEnd/>
            </a:ln>
          </p:spPr>
        </p:pic>
        <p:pic>
          <p:nvPicPr>
            <p:cNvPr id="8" name="Picture 7" descr="C:\Users\asari\AppData\Local\Temp\Rar$DRa0.764\LOGO JAKIM EDITED.png"/>
            <p:cNvPicPr>
              <a:picLocks noChangeAspect="1" noChangeArrowheads="1"/>
            </p:cNvPicPr>
            <p:nvPr/>
          </p:nvPicPr>
          <p:blipFill>
            <a:blip r:embed="rId5" cstate="print">
              <a:extLst>
                <a:ext uri="{28A0092B-C50C-407E-A947-70E740481C1C}">
                  <a14:useLocalDpi xmlns="" xmlns:a14="http://schemas.microsoft.com/office/drawing/2010/main" val="0"/>
                </a:ext>
              </a:extLst>
            </a:blip>
            <a:srcRect/>
            <a:stretch>
              <a:fillRect/>
            </a:stretch>
          </p:blipFill>
          <p:spPr bwMode="auto">
            <a:xfrm>
              <a:off x="8358214" y="71414"/>
              <a:ext cx="642910" cy="785794"/>
            </a:xfrm>
            <a:prstGeom prst="rect">
              <a:avLst/>
            </a:prstGeom>
            <a:noFill/>
            <a:effectLst>
              <a:outerShdw blurRad="50800" dist="38100" dir="2700000" algn="tl" rotWithShape="0">
                <a:prstClr val="black">
                  <a:alpha val="40000"/>
                </a:prstClr>
              </a:outerShdw>
            </a:effectLst>
            <a:extLst>
              <a:ext uri="{909E8E84-426E-40DD-AFC4-6F175D3DCCD1}">
                <a14:hiddenFill xmlns="" xmlns:a14="http://schemas.microsoft.com/office/drawing/2010/main">
                  <a:solidFill>
                    <a:srgbClr val="FFFFFF"/>
                  </a:solidFill>
                </a14:hiddenFill>
              </a:ext>
            </a:extLst>
          </p:spPr>
        </p:pic>
        <p:sp>
          <p:nvSpPr>
            <p:cNvPr id="9" name="Rectangle 8"/>
            <p:cNvSpPr/>
            <p:nvPr/>
          </p:nvSpPr>
          <p:spPr>
            <a:xfrm>
              <a:off x="2337066" y="357166"/>
              <a:ext cx="4235198" cy="461665"/>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2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KHUTBAH MULTIMEDIA JAKIM</a:t>
              </a:r>
              <a:endParaRPr lang="en-US" sz="2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grpSp>
      <p:sp>
        <p:nvSpPr>
          <p:cNvPr id="13" name="Slide Number Placeholder 12"/>
          <p:cNvSpPr>
            <a:spLocks noGrp="1"/>
          </p:cNvSpPr>
          <p:nvPr>
            <p:ph type="sldNum" sz="quarter" idx="12"/>
          </p:nvPr>
        </p:nvSpPr>
        <p:spPr>
          <a:xfrm>
            <a:off x="8174736" y="6375608"/>
            <a:ext cx="762000" cy="365760"/>
          </a:xfrm>
        </p:spPr>
        <p:txBody>
          <a:bodyPr>
            <a:scene3d>
              <a:camera prst="orthographicFront"/>
              <a:lightRig rig="soft" dir="tl">
                <a:rot lat="0" lon="0" rev="0"/>
              </a:lightRig>
            </a:scene3d>
            <a:sp3d contourW="25400" prstMaterial="matte">
              <a:bevelT w="25400" h="55880" prst="artDeco"/>
              <a:contourClr>
                <a:schemeClr val="accent2">
                  <a:tint val="20000"/>
                </a:schemeClr>
              </a:contourClr>
            </a:sp3d>
          </a:bodyPr>
          <a:lstStyle/>
          <a:p>
            <a:fld id="{01C7AA28-366A-4997-BBC8-D6BEB1ED3AC1}" type="slidenum">
              <a:rPr lang="en-US" b="1" spc="5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pPr/>
              <a:t>6</a:t>
            </a:fld>
            <a:endParaRPr lang="en-US"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11" name="Rectangle 10"/>
          <p:cNvSpPr/>
          <p:nvPr/>
        </p:nvSpPr>
        <p:spPr>
          <a:xfrm>
            <a:off x="3203528" y="1260049"/>
            <a:ext cx="2517612" cy="584775"/>
          </a:xfrm>
          <a:prstGeom prst="rect">
            <a:avLst/>
          </a:prstGeom>
          <a:noFill/>
        </p:spPr>
        <p:txBody>
          <a:bodyPr wrap="none" lIns="91440" tIns="45720" rIns="91440" bIns="45720">
            <a:spAutoFit/>
          </a:bodyPr>
          <a:lstStyle/>
          <a:p>
            <a:pPr algn="ctr"/>
            <a:r>
              <a:rPr lang="en-US" sz="3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latin typeface="+mj-lt"/>
              </a:rPr>
              <a:t>WASIAT IMAN</a:t>
            </a:r>
            <a:endParaRPr lang="en-US" sz="3200" dirty="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latin typeface="+mj-lt"/>
            </a:endParaRPr>
          </a:p>
        </p:txBody>
      </p:sp>
      <p:sp>
        <p:nvSpPr>
          <p:cNvPr id="12" name="Flowchart: Off-page Connector 11"/>
          <p:cNvSpPr/>
          <p:nvPr/>
        </p:nvSpPr>
        <p:spPr>
          <a:xfrm>
            <a:off x="1403648" y="1916832"/>
            <a:ext cx="6408712" cy="1512168"/>
          </a:xfrm>
          <a:prstGeom prst="flowChartOffpageConnector">
            <a:avLst/>
          </a:prstGeom>
          <a:solidFill>
            <a:srgbClr val="006600"/>
          </a:solidFill>
          <a:ln w="38100">
            <a:solidFill>
              <a:srgbClr val="FFFF00"/>
            </a:solidFill>
          </a:ln>
        </p:spPr>
        <p:style>
          <a:lnRef idx="1">
            <a:schemeClr val="accent3"/>
          </a:lnRef>
          <a:fillRef idx="3">
            <a:schemeClr val="accent3"/>
          </a:fillRef>
          <a:effectRef idx="2">
            <a:schemeClr val="accent3"/>
          </a:effectRef>
          <a:fontRef idx="minor">
            <a:schemeClr val="lt1"/>
          </a:fontRef>
        </p:style>
        <p:txBody>
          <a:bodyPr rtlCol="0" anchor="ctr"/>
          <a:lstStyle/>
          <a:p>
            <a:pPr algn="ctr"/>
            <a:r>
              <a:rPr lang="en-US" sz="2200" dirty="0" smtClean="0">
                <a:ln>
                  <a:solidFill>
                    <a:schemeClr val="tx1"/>
                  </a:solidFill>
                </a:ln>
                <a:solidFill>
                  <a:schemeClr val="tx1"/>
                </a:solidFill>
                <a:effectLst>
                  <a:glow rad="101600">
                    <a:schemeClr val="bg1">
                      <a:alpha val="60000"/>
                    </a:schemeClr>
                  </a:glow>
                </a:effectLst>
              </a:rPr>
              <a:t>MARILAH SAMA-SAMA KITA MENINGKATKAN KETAKWAAN KEPADA ALLAH SWT </a:t>
            </a:r>
            <a:r>
              <a:rPr lang="es-ES" sz="2200" dirty="0" smtClean="0">
                <a:ln>
                  <a:solidFill>
                    <a:schemeClr val="tx1"/>
                  </a:solidFill>
                </a:ln>
                <a:solidFill>
                  <a:schemeClr val="tx1"/>
                </a:solidFill>
                <a:effectLst>
                  <a:glow rad="101600">
                    <a:schemeClr val="bg1">
                      <a:alpha val="60000"/>
                    </a:schemeClr>
                  </a:glow>
                </a:effectLst>
              </a:rPr>
              <a:t>DENGAN</a:t>
            </a:r>
            <a:endParaRPr lang="en-US" sz="2200" dirty="0">
              <a:ln>
                <a:solidFill>
                  <a:schemeClr val="tx1"/>
                </a:solidFill>
              </a:ln>
              <a:solidFill>
                <a:schemeClr val="tx1"/>
              </a:solidFill>
              <a:effectLst>
                <a:glow rad="101600">
                  <a:schemeClr val="bg1">
                    <a:alpha val="60000"/>
                  </a:schemeClr>
                </a:glow>
              </a:effectLst>
            </a:endParaRPr>
          </a:p>
        </p:txBody>
      </p:sp>
      <p:sp>
        <p:nvSpPr>
          <p:cNvPr id="15" name="Flowchart: Delay 14"/>
          <p:cNvSpPr/>
          <p:nvPr/>
        </p:nvSpPr>
        <p:spPr>
          <a:xfrm flipH="1">
            <a:off x="1403648" y="3645024"/>
            <a:ext cx="3168352" cy="1224136"/>
          </a:xfrm>
          <a:prstGeom prst="flowChartDelay">
            <a:avLst/>
          </a:prstGeom>
          <a:solidFill>
            <a:srgbClr val="0000FF"/>
          </a:solidFill>
          <a:ln>
            <a:solidFill>
              <a:srgbClr val="FFFF00"/>
            </a:solidFill>
          </a:ln>
        </p:spPr>
        <p:style>
          <a:lnRef idx="3">
            <a:schemeClr val="accent4"/>
          </a:lnRef>
          <a:fillRef idx="0">
            <a:schemeClr val="accent4"/>
          </a:fillRef>
          <a:effectRef idx="2">
            <a:schemeClr val="accent4"/>
          </a:effectRef>
          <a:fontRef idx="minor">
            <a:schemeClr val="tx1"/>
          </a:fontRef>
        </p:style>
        <p:txBody>
          <a:bodyPr rtlCol="0" anchor="ctr"/>
          <a:lstStyle/>
          <a:p>
            <a:pPr algn="ctr"/>
            <a:r>
              <a:rPr lang="es-ES" sz="2200" dirty="0" err="1" smtClean="0">
                <a:ln>
                  <a:solidFill>
                    <a:schemeClr val="tx1"/>
                  </a:solidFill>
                </a:ln>
                <a:effectLst>
                  <a:glow rad="101600">
                    <a:schemeClr val="bg1">
                      <a:alpha val="60000"/>
                    </a:schemeClr>
                  </a:glow>
                </a:effectLst>
              </a:rPr>
              <a:t>melaksanakan</a:t>
            </a:r>
            <a:r>
              <a:rPr lang="es-ES" sz="2200" dirty="0" smtClean="0">
                <a:ln>
                  <a:solidFill>
                    <a:schemeClr val="tx1"/>
                  </a:solidFill>
                </a:ln>
                <a:effectLst>
                  <a:glow rad="101600">
                    <a:schemeClr val="bg1">
                      <a:alpha val="60000"/>
                    </a:schemeClr>
                  </a:glow>
                </a:effectLst>
              </a:rPr>
              <a:t> </a:t>
            </a:r>
          </a:p>
          <a:p>
            <a:pPr algn="ctr"/>
            <a:r>
              <a:rPr lang="es-ES" sz="2200" dirty="0" err="1" smtClean="0">
                <a:ln>
                  <a:solidFill>
                    <a:schemeClr val="tx1"/>
                  </a:solidFill>
                </a:ln>
                <a:effectLst>
                  <a:glow rad="101600">
                    <a:schemeClr val="bg1">
                      <a:alpha val="60000"/>
                    </a:schemeClr>
                  </a:glow>
                </a:effectLst>
              </a:rPr>
              <a:t>segala</a:t>
            </a:r>
            <a:r>
              <a:rPr lang="es-ES" sz="2200" dirty="0" smtClean="0">
                <a:ln>
                  <a:solidFill>
                    <a:schemeClr val="tx1"/>
                  </a:solidFill>
                </a:ln>
                <a:effectLst>
                  <a:glow rad="101600">
                    <a:schemeClr val="bg1">
                      <a:alpha val="60000"/>
                    </a:schemeClr>
                  </a:glow>
                </a:effectLst>
              </a:rPr>
              <a:t> </a:t>
            </a:r>
            <a:r>
              <a:rPr lang="es-ES" sz="2200" dirty="0" err="1" smtClean="0">
                <a:ln>
                  <a:solidFill>
                    <a:schemeClr val="tx1"/>
                  </a:solidFill>
                </a:ln>
                <a:effectLst>
                  <a:glow rad="101600">
                    <a:schemeClr val="bg1">
                      <a:alpha val="60000"/>
                    </a:schemeClr>
                  </a:glow>
                </a:effectLst>
              </a:rPr>
              <a:t>perintah</a:t>
            </a:r>
            <a:endParaRPr lang="en-US" sz="2200" dirty="0">
              <a:ln>
                <a:solidFill>
                  <a:schemeClr val="tx1"/>
                </a:solidFill>
              </a:ln>
              <a:effectLst>
                <a:glow rad="101600">
                  <a:schemeClr val="bg1">
                    <a:alpha val="60000"/>
                  </a:schemeClr>
                </a:glow>
              </a:effectLst>
            </a:endParaRPr>
          </a:p>
        </p:txBody>
      </p:sp>
      <p:sp>
        <p:nvSpPr>
          <p:cNvPr id="16" name="Flowchart: Delay 15"/>
          <p:cNvSpPr/>
          <p:nvPr/>
        </p:nvSpPr>
        <p:spPr>
          <a:xfrm>
            <a:off x="4644008" y="3645024"/>
            <a:ext cx="3240360" cy="1224136"/>
          </a:xfrm>
          <a:prstGeom prst="flowChartDelay">
            <a:avLst/>
          </a:prstGeom>
          <a:solidFill>
            <a:srgbClr val="C00000"/>
          </a:solidFill>
          <a:ln>
            <a:solidFill>
              <a:srgbClr val="FFFF00"/>
            </a:solidFill>
          </a:ln>
        </p:spPr>
        <p:style>
          <a:lnRef idx="3">
            <a:schemeClr val="accent3"/>
          </a:lnRef>
          <a:fillRef idx="0">
            <a:schemeClr val="accent3"/>
          </a:fillRef>
          <a:effectRef idx="2">
            <a:schemeClr val="accent3"/>
          </a:effectRef>
          <a:fontRef idx="minor">
            <a:schemeClr val="tx1"/>
          </a:fontRef>
        </p:style>
        <p:txBody>
          <a:bodyPr rtlCol="0" anchor="ctr"/>
          <a:lstStyle/>
          <a:p>
            <a:pPr algn="ctr"/>
            <a:r>
              <a:rPr lang="es-ES" sz="2200" dirty="0" err="1" smtClean="0">
                <a:ln>
                  <a:solidFill>
                    <a:schemeClr val="tx1"/>
                  </a:solidFill>
                </a:ln>
                <a:effectLst>
                  <a:glow rad="101600">
                    <a:schemeClr val="bg1">
                      <a:alpha val="60000"/>
                    </a:schemeClr>
                  </a:glow>
                </a:effectLst>
              </a:rPr>
              <a:t>meninggalkan</a:t>
            </a:r>
            <a:r>
              <a:rPr lang="es-ES" sz="2200" dirty="0" smtClean="0">
                <a:ln>
                  <a:solidFill>
                    <a:schemeClr val="tx1"/>
                  </a:solidFill>
                </a:ln>
                <a:effectLst>
                  <a:glow rad="101600">
                    <a:schemeClr val="bg1">
                      <a:alpha val="60000"/>
                    </a:schemeClr>
                  </a:glow>
                </a:effectLst>
              </a:rPr>
              <a:t> </a:t>
            </a:r>
          </a:p>
          <a:p>
            <a:pPr algn="ctr"/>
            <a:r>
              <a:rPr lang="es-ES" sz="2200" dirty="0" err="1" smtClean="0">
                <a:ln>
                  <a:solidFill>
                    <a:schemeClr val="tx1"/>
                  </a:solidFill>
                </a:ln>
                <a:effectLst>
                  <a:glow rad="101600">
                    <a:schemeClr val="bg1">
                      <a:alpha val="60000"/>
                    </a:schemeClr>
                  </a:glow>
                </a:effectLst>
              </a:rPr>
              <a:t>segala</a:t>
            </a:r>
            <a:r>
              <a:rPr lang="es-ES" sz="2200" dirty="0" smtClean="0">
                <a:ln>
                  <a:solidFill>
                    <a:schemeClr val="tx1"/>
                  </a:solidFill>
                </a:ln>
                <a:effectLst>
                  <a:glow rad="101600">
                    <a:schemeClr val="bg1">
                      <a:alpha val="60000"/>
                    </a:schemeClr>
                  </a:glow>
                </a:effectLst>
              </a:rPr>
              <a:t> </a:t>
            </a:r>
            <a:r>
              <a:rPr lang="es-ES" sz="2200" dirty="0" err="1" smtClean="0">
                <a:ln>
                  <a:solidFill>
                    <a:schemeClr val="tx1"/>
                  </a:solidFill>
                </a:ln>
                <a:effectLst>
                  <a:glow rad="101600">
                    <a:schemeClr val="bg1">
                      <a:alpha val="60000"/>
                    </a:schemeClr>
                  </a:glow>
                </a:effectLst>
              </a:rPr>
              <a:t>larangan</a:t>
            </a:r>
            <a:endParaRPr lang="en-US" sz="2200" dirty="0">
              <a:ln>
                <a:solidFill>
                  <a:schemeClr val="tx1"/>
                </a:solidFill>
              </a:ln>
              <a:effectLst>
                <a:glow rad="101600">
                  <a:schemeClr val="bg1">
                    <a:alpha val="60000"/>
                  </a:schemeClr>
                </a:glow>
              </a:effectLst>
            </a:endParaRPr>
          </a:p>
        </p:txBody>
      </p:sp>
      <p:sp>
        <p:nvSpPr>
          <p:cNvPr id="14" name="Rectangle 13"/>
          <p:cNvSpPr/>
          <p:nvPr/>
        </p:nvSpPr>
        <p:spPr>
          <a:xfrm>
            <a:off x="1043608" y="5085184"/>
            <a:ext cx="7128792" cy="1368152"/>
          </a:xfrm>
          <a:prstGeom prst="rect">
            <a:avLst/>
          </a:prstGeom>
          <a:noFill/>
        </p:spPr>
        <p:txBody>
          <a:bodyPr wrap="square" lIns="91440" tIns="45720" rIns="91440" bIns="45720">
            <a:prstTxWarp prst="textDeflate">
              <a:avLst/>
            </a:prstTxWarp>
            <a:spAutoFit/>
          </a:bodyPr>
          <a:lstStyle/>
          <a:p>
            <a:pPr algn="ctr"/>
            <a:r>
              <a:rPr lang="en-US" sz="24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MENDAPAT RAHMAT DAN PERLINDUNGAN ALLAH SWT DEMI MENCARI KEREDHAAN-NYA DI DUNIA MAHU PUN DI AKHIRAT</a:t>
            </a:r>
            <a:endParaRPr lang="en-US" sz="2400" dirty="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l="-30000" r="-30000"/>
          </a:stretch>
        </a:blipFill>
        <a:effectLst/>
      </p:bgPr>
    </p:bg>
    <p:spTree>
      <p:nvGrpSpPr>
        <p:cNvPr id="1" name=""/>
        <p:cNvGrpSpPr/>
        <p:nvPr/>
      </p:nvGrpSpPr>
      <p:grpSpPr>
        <a:xfrm>
          <a:off x="0" y="0"/>
          <a:ext cx="0" cy="0"/>
          <a:chOff x="0" y="0"/>
          <a:chExt cx="0" cy="0"/>
        </a:xfrm>
      </p:grpSpPr>
      <p:sp>
        <p:nvSpPr>
          <p:cNvPr id="25" name="Rectangle 24"/>
          <p:cNvSpPr/>
          <p:nvPr/>
        </p:nvSpPr>
        <p:spPr>
          <a:xfrm>
            <a:off x="323528" y="1746682"/>
            <a:ext cx="8640960" cy="1754326"/>
          </a:xfrm>
          <a:prstGeom prst="rect">
            <a:avLst/>
          </a:prstGeom>
          <a:noFill/>
        </p:spPr>
        <p:txBody>
          <a:bodyPr wrap="squar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fontAlgn="base"/>
            <a:r>
              <a:rPr lang="en-US" sz="3600" dirty="0" smtClean="0">
                <a:ln w="18415" cmpd="sng">
                  <a:solidFill>
                    <a:srgbClr val="FFC000"/>
                  </a:solidFill>
                  <a:prstDash val="solid"/>
                </a:ln>
                <a:solidFill>
                  <a:srgbClr val="FFC000"/>
                </a:solidFill>
                <a:effectLst>
                  <a:glow rad="101600">
                    <a:schemeClr val="bg1">
                      <a:alpha val="60000"/>
                    </a:schemeClr>
                  </a:glow>
                  <a:outerShdw blurRad="63500" dir="3600000" algn="tl" rotWithShape="0">
                    <a:srgbClr val="000000">
                      <a:alpha val="70000"/>
                    </a:srgbClr>
                  </a:outerShdw>
                </a:effectLst>
                <a:latin typeface="Bodoni Poster" pitchFamily="18" charset="0"/>
              </a:rPr>
              <a:t>WANITA MUSLIM:</a:t>
            </a:r>
          </a:p>
          <a:p>
            <a:pPr algn="ctr"/>
            <a:r>
              <a:rPr lang="en-US" sz="3600" b="1" spc="50" dirty="0" smtClean="0">
                <a:ln w="11430"/>
                <a:solidFill>
                  <a:srgbClr val="0000FF"/>
                </a:solidFill>
                <a:effectLst>
                  <a:outerShdw blurRad="76200" dist="50800" dir="5400000" algn="tl" rotWithShape="0">
                    <a:srgbClr val="000000">
                      <a:alpha val="65000"/>
                    </a:srgbClr>
                  </a:outerShdw>
                </a:effectLst>
                <a:latin typeface="Bodoni Poster" pitchFamily="18" charset="0"/>
              </a:rPr>
              <a:t>SELEMBUT SUTERA </a:t>
            </a:r>
            <a:endParaRPr lang="en-US" sz="3600" b="1" spc="50" dirty="0" smtClean="0">
              <a:ln w="11430"/>
              <a:solidFill>
                <a:srgbClr val="0000FF"/>
              </a:solidFill>
              <a:effectLst>
                <a:outerShdw blurRad="76200" dist="50800" dir="5400000" algn="tl" rotWithShape="0">
                  <a:srgbClr val="000000">
                    <a:alpha val="65000"/>
                  </a:srgbClr>
                </a:outerShdw>
              </a:effectLst>
              <a:latin typeface="Bodoni Poster" pitchFamily="18" charset="0"/>
            </a:endParaRPr>
          </a:p>
          <a:p>
            <a:pPr algn="ctr"/>
            <a:r>
              <a:rPr lang="en-US" sz="3600" b="1" spc="50" dirty="0" smtClean="0">
                <a:ln w="11430"/>
                <a:solidFill>
                  <a:srgbClr val="0000FF"/>
                </a:solidFill>
                <a:effectLst>
                  <a:outerShdw blurRad="76200" dist="50800" dir="5400000" algn="tl" rotWithShape="0">
                    <a:srgbClr val="000000">
                      <a:alpha val="65000"/>
                    </a:srgbClr>
                  </a:outerShdw>
                </a:effectLst>
                <a:latin typeface="Bodoni Poster" pitchFamily="18" charset="0"/>
              </a:rPr>
              <a:t>SETEGUH </a:t>
            </a:r>
            <a:r>
              <a:rPr lang="en-US" sz="3600" b="1" spc="50" dirty="0" smtClean="0">
                <a:ln w="11430"/>
                <a:solidFill>
                  <a:srgbClr val="0000FF"/>
                </a:solidFill>
                <a:effectLst>
                  <a:outerShdw blurRad="76200" dist="50800" dir="5400000" algn="tl" rotWithShape="0">
                    <a:srgbClr val="000000">
                      <a:alpha val="65000"/>
                    </a:srgbClr>
                  </a:outerShdw>
                </a:effectLst>
                <a:latin typeface="Bodoni Poster" pitchFamily="18" charset="0"/>
              </a:rPr>
              <a:t>BESI</a:t>
            </a:r>
            <a:endParaRPr lang="en-US" sz="2800" b="1" spc="50" dirty="0" smtClean="0">
              <a:ln w="11430"/>
              <a:solidFill>
                <a:srgbClr val="0000FF"/>
              </a:solidFill>
              <a:effectLst>
                <a:outerShdw blurRad="76200" dist="50800" dir="5400000" algn="tl" rotWithShape="0">
                  <a:srgbClr val="000000">
                    <a:alpha val="65000"/>
                  </a:srgbClr>
                </a:outerShdw>
              </a:effectLst>
              <a:latin typeface="Bodoni Poster" pitchFamily="18" charset="0"/>
              <a:cs typeface="Arial" pitchFamily="34" charset="0"/>
            </a:endParaRPr>
          </a:p>
        </p:txBody>
      </p:sp>
      <p:grpSp>
        <p:nvGrpSpPr>
          <p:cNvPr id="2" name="Group 4"/>
          <p:cNvGrpSpPr/>
          <p:nvPr/>
        </p:nvGrpSpPr>
        <p:grpSpPr>
          <a:xfrm>
            <a:off x="-32" y="-24"/>
            <a:ext cx="9144000" cy="1000108"/>
            <a:chOff x="0" y="0"/>
            <a:chExt cx="9144000" cy="1000108"/>
          </a:xfrm>
        </p:grpSpPr>
        <p:pic>
          <p:nvPicPr>
            <p:cNvPr id="6" name="Picture 5" descr="12.jpg"/>
            <p:cNvPicPr>
              <a:picLocks noChangeAspect="1"/>
            </p:cNvPicPr>
            <p:nvPr/>
          </p:nvPicPr>
          <p:blipFill>
            <a:blip r:embed="rId3" cstate="print"/>
            <a:stretch>
              <a:fillRect/>
            </a:stretch>
          </p:blipFill>
          <p:spPr>
            <a:xfrm>
              <a:off x="0" y="0"/>
              <a:ext cx="9144000" cy="1000108"/>
            </a:xfrm>
            <a:prstGeom prst="rect">
              <a:avLst/>
            </a:prstGeom>
          </p:spPr>
        </p:pic>
        <p:pic>
          <p:nvPicPr>
            <p:cNvPr id="7" name="Picture 6"/>
            <p:cNvPicPr>
              <a:picLocks noChangeAspect="1"/>
            </p:cNvPicPr>
            <p:nvPr/>
          </p:nvPicPr>
          <p:blipFill>
            <a:blip r:embed="rId4" cstate="print"/>
            <a:srcRect/>
            <a:stretch>
              <a:fillRect/>
            </a:stretch>
          </p:blipFill>
          <p:spPr bwMode="auto">
            <a:xfrm>
              <a:off x="142844" y="142852"/>
              <a:ext cx="756455" cy="796268"/>
            </a:xfrm>
            <a:prstGeom prst="rect">
              <a:avLst/>
            </a:prstGeom>
            <a:noFill/>
            <a:ln w="9525">
              <a:noFill/>
              <a:miter lim="800000"/>
              <a:headEnd/>
              <a:tailEnd/>
            </a:ln>
          </p:spPr>
        </p:pic>
        <p:pic>
          <p:nvPicPr>
            <p:cNvPr id="8" name="Picture 7" descr="C:\Users\asari\AppData\Local\Temp\Rar$DRa0.764\LOGO JAKIM EDITED.png"/>
            <p:cNvPicPr>
              <a:picLocks noChangeAspect="1" noChangeArrowheads="1"/>
            </p:cNvPicPr>
            <p:nvPr/>
          </p:nvPicPr>
          <p:blipFill>
            <a:blip r:embed="rId5" cstate="print">
              <a:extLst>
                <a:ext uri="{28A0092B-C50C-407E-A947-70E740481C1C}">
                  <a14:useLocalDpi xmlns="" xmlns:a14="http://schemas.microsoft.com/office/drawing/2010/main" val="0"/>
                </a:ext>
              </a:extLst>
            </a:blip>
            <a:srcRect/>
            <a:stretch>
              <a:fillRect/>
            </a:stretch>
          </p:blipFill>
          <p:spPr bwMode="auto">
            <a:xfrm>
              <a:off x="8358214" y="71414"/>
              <a:ext cx="642910" cy="785794"/>
            </a:xfrm>
            <a:prstGeom prst="rect">
              <a:avLst/>
            </a:prstGeom>
            <a:noFill/>
            <a:effectLst>
              <a:outerShdw blurRad="50800" dist="38100" dir="2700000" algn="tl" rotWithShape="0">
                <a:prstClr val="black">
                  <a:alpha val="40000"/>
                </a:prstClr>
              </a:outerShdw>
            </a:effectLst>
            <a:extLst>
              <a:ext uri="{909E8E84-426E-40DD-AFC4-6F175D3DCCD1}">
                <a14:hiddenFill xmlns="" xmlns:a14="http://schemas.microsoft.com/office/drawing/2010/main">
                  <a:solidFill>
                    <a:srgbClr val="FFFFFF"/>
                  </a:solidFill>
                </a14:hiddenFill>
              </a:ext>
            </a:extLst>
          </p:spPr>
        </p:pic>
        <p:sp>
          <p:nvSpPr>
            <p:cNvPr id="9" name="Rectangle 8"/>
            <p:cNvSpPr/>
            <p:nvPr/>
          </p:nvSpPr>
          <p:spPr>
            <a:xfrm>
              <a:off x="2337066" y="357166"/>
              <a:ext cx="4235198" cy="461665"/>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2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KHUTBAH MULTIMEDIA JAKIM</a:t>
              </a:r>
              <a:endParaRPr lang="en-US" sz="2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grpSp>
      <p:sp>
        <p:nvSpPr>
          <p:cNvPr id="11" name="Rectangle 10"/>
          <p:cNvSpPr/>
          <p:nvPr/>
        </p:nvSpPr>
        <p:spPr>
          <a:xfrm>
            <a:off x="3059832" y="1124744"/>
            <a:ext cx="2940805" cy="584775"/>
          </a:xfrm>
          <a:prstGeom prst="rect">
            <a:avLst/>
          </a:prstGeom>
        </p:spPr>
        <p:txBody>
          <a:bodyPr wrap="none">
            <a:spAutoFit/>
          </a:bodyPr>
          <a:lstStyle/>
          <a:p>
            <a:r>
              <a:rPr lang="en-US" sz="3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latin typeface="+mj-lt"/>
                <a:ea typeface="Times New Roman" pitchFamily="18" charset="0"/>
                <a:cs typeface="Times New Roman" pitchFamily="18" charset="0"/>
              </a:rPr>
              <a:t>TAJUK KHUTBAH</a:t>
            </a:r>
            <a:endParaRPr lang="en-US" sz="3200" dirty="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latin typeface="+mj-lt"/>
            </a:endParaRPr>
          </a:p>
        </p:txBody>
      </p:sp>
      <p:sp>
        <p:nvSpPr>
          <p:cNvPr id="13" name="Slide Number Placeholder 12"/>
          <p:cNvSpPr>
            <a:spLocks noGrp="1"/>
          </p:cNvSpPr>
          <p:nvPr>
            <p:ph type="sldNum" sz="quarter" idx="12"/>
          </p:nvPr>
        </p:nvSpPr>
        <p:spPr>
          <a:xfrm>
            <a:off x="8174736" y="6303600"/>
            <a:ext cx="762000" cy="365760"/>
          </a:xfrm>
        </p:spPr>
        <p:txBody>
          <a:bodyPr>
            <a:scene3d>
              <a:camera prst="orthographicFront"/>
              <a:lightRig rig="soft" dir="tl">
                <a:rot lat="0" lon="0" rev="0"/>
              </a:lightRig>
            </a:scene3d>
            <a:sp3d contourW="25400" prstMaterial="matte">
              <a:bevelT w="25400" h="55880" prst="artDeco"/>
              <a:contourClr>
                <a:schemeClr val="accent2">
                  <a:tint val="20000"/>
                </a:schemeClr>
              </a:contourClr>
            </a:sp3d>
          </a:bodyPr>
          <a:lstStyle/>
          <a:p>
            <a:fld id="{01C7AA28-366A-4997-BBC8-D6BEB1ED3AC1}" type="slidenum">
              <a:rPr lang="en-US" b="1" spc="5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pPr/>
              <a:t>7</a:t>
            </a:fld>
            <a:endParaRPr lang="en-US"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l="-33000" r="-33000"/>
          </a:stretch>
        </a:blipFill>
        <a:effectLst/>
      </p:bgPr>
    </p:bg>
    <p:spTree>
      <p:nvGrpSpPr>
        <p:cNvPr id="1" name=""/>
        <p:cNvGrpSpPr/>
        <p:nvPr/>
      </p:nvGrpSpPr>
      <p:grpSpPr>
        <a:xfrm>
          <a:off x="0" y="0"/>
          <a:ext cx="0" cy="0"/>
          <a:chOff x="0" y="0"/>
          <a:chExt cx="0" cy="0"/>
        </a:xfrm>
      </p:grpSpPr>
      <p:grpSp>
        <p:nvGrpSpPr>
          <p:cNvPr id="2" name="Group 4"/>
          <p:cNvGrpSpPr/>
          <p:nvPr/>
        </p:nvGrpSpPr>
        <p:grpSpPr>
          <a:xfrm>
            <a:off x="-32" y="-24"/>
            <a:ext cx="9144000" cy="1000108"/>
            <a:chOff x="0" y="0"/>
            <a:chExt cx="9144000" cy="1000108"/>
          </a:xfrm>
        </p:grpSpPr>
        <p:pic>
          <p:nvPicPr>
            <p:cNvPr id="6" name="Picture 5" descr="12.jpg"/>
            <p:cNvPicPr>
              <a:picLocks noChangeAspect="1"/>
            </p:cNvPicPr>
            <p:nvPr/>
          </p:nvPicPr>
          <p:blipFill>
            <a:blip r:embed="rId3" cstate="print"/>
            <a:stretch>
              <a:fillRect/>
            </a:stretch>
          </p:blipFill>
          <p:spPr>
            <a:xfrm>
              <a:off x="0" y="0"/>
              <a:ext cx="9144000" cy="1000108"/>
            </a:xfrm>
            <a:prstGeom prst="rect">
              <a:avLst/>
            </a:prstGeom>
          </p:spPr>
        </p:pic>
        <p:pic>
          <p:nvPicPr>
            <p:cNvPr id="7" name="Picture 6"/>
            <p:cNvPicPr>
              <a:picLocks noChangeAspect="1"/>
            </p:cNvPicPr>
            <p:nvPr/>
          </p:nvPicPr>
          <p:blipFill>
            <a:blip r:embed="rId4" cstate="print"/>
            <a:srcRect/>
            <a:stretch>
              <a:fillRect/>
            </a:stretch>
          </p:blipFill>
          <p:spPr bwMode="auto">
            <a:xfrm>
              <a:off x="142844" y="142852"/>
              <a:ext cx="756455" cy="796268"/>
            </a:xfrm>
            <a:prstGeom prst="rect">
              <a:avLst/>
            </a:prstGeom>
            <a:noFill/>
            <a:ln w="9525">
              <a:noFill/>
              <a:miter lim="800000"/>
              <a:headEnd/>
              <a:tailEnd/>
            </a:ln>
          </p:spPr>
        </p:pic>
        <p:pic>
          <p:nvPicPr>
            <p:cNvPr id="8" name="Picture 7" descr="C:\Users\asari\AppData\Local\Temp\Rar$DRa0.764\LOGO JAKIM EDITED.png"/>
            <p:cNvPicPr>
              <a:picLocks noChangeAspect="1" noChangeArrowheads="1"/>
            </p:cNvPicPr>
            <p:nvPr/>
          </p:nvPicPr>
          <p:blipFill>
            <a:blip r:embed="rId5" cstate="print">
              <a:extLst>
                <a:ext uri="{28A0092B-C50C-407E-A947-70E740481C1C}">
                  <a14:useLocalDpi xmlns="" xmlns:a14="http://schemas.microsoft.com/office/drawing/2010/main" val="0"/>
                </a:ext>
              </a:extLst>
            </a:blip>
            <a:srcRect/>
            <a:stretch>
              <a:fillRect/>
            </a:stretch>
          </p:blipFill>
          <p:spPr bwMode="auto">
            <a:xfrm>
              <a:off x="8358214" y="71414"/>
              <a:ext cx="642910" cy="785794"/>
            </a:xfrm>
            <a:prstGeom prst="rect">
              <a:avLst/>
            </a:prstGeom>
            <a:noFill/>
            <a:effectLst>
              <a:outerShdw blurRad="50800" dist="38100" dir="2700000" algn="tl" rotWithShape="0">
                <a:prstClr val="black">
                  <a:alpha val="40000"/>
                </a:prstClr>
              </a:outerShdw>
            </a:effectLst>
            <a:extLst>
              <a:ext uri="{909E8E84-426E-40DD-AFC4-6F175D3DCCD1}">
                <a14:hiddenFill xmlns="" xmlns:a14="http://schemas.microsoft.com/office/drawing/2010/main">
                  <a:solidFill>
                    <a:srgbClr val="FFFFFF"/>
                  </a:solidFill>
                </a14:hiddenFill>
              </a:ext>
            </a:extLst>
          </p:spPr>
        </p:pic>
        <p:sp>
          <p:nvSpPr>
            <p:cNvPr id="9" name="Rectangle 8"/>
            <p:cNvSpPr/>
            <p:nvPr/>
          </p:nvSpPr>
          <p:spPr>
            <a:xfrm>
              <a:off x="2337066" y="357166"/>
              <a:ext cx="4235198" cy="461665"/>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2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KHUTBAH MULTIMEDIA JAKIM</a:t>
              </a:r>
              <a:endParaRPr lang="en-US" sz="2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grpSp>
      <p:sp>
        <p:nvSpPr>
          <p:cNvPr id="13" name="Slide Number Placeholder 12"/>
          <p:cNvSpPr>
            <a:spLocks noGrp="1"/>
          </p:cNvSpPr>
          <p:nvPr>
            <p:ph type="sldNum" sz="quarter" idx="12"/>
          </p:nvPr>
        </p:nvSpPr>
        <p:spPr>
          <a:xfrm>
            <a:off x="8174736" y="6375608"/>
            <a:ext cx="762000" cy="365760"/>
          </a:xfrm>
        </p:spPr>
        <p:txBody>
          <a:bodyPr>
            <a:scene3d>
              <a:camera prst="orthographicFront"/>
              <a:lightRig rig="soft" dir="tl">
                <a:rot lat="0" lon="0" rev="0"/>
              </a:lightRig>
            </a:scene3d>
            <a:sp3d contourW="25400" prstMaterial="matte">
              <a:bevelT w="25400" h="55880" prst="artDeco"/>
              <a:contourClr>
                <a:schemeClr val="accent2">
                  <a:tint val="20000"/>
                </a:schemeClr>
              </a:contourClr>
            </a:sp3d>
          </a:bodyPr>
          <a:lstStyle/>
          <a:p>
            <a:fld id="{01C7AA28-366A-4997-BBC8-D6BEB1ED3AC1}" type="slidenum">
              <a:rPr lang="en-US" b="1" spc="5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pPr/>
              <a:t>8</a:t>
            </a:fld>
            <a:endParaRPr lang="en-US"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10" name="Rectangle 9"/>
          <p:cNvSpPr/>
          <p:nvPr/>
        </p:nvSpPr>
        <p:spPr>
          <a:xfrm>
            <a:off x="179512" y="1628795"/>
            <a:ext cx="8712968" cy="3816429"/>
          </a:xfrm>
          <a:prstGeom prst="rect">
            <a:avLst/>
          </a:prstGeom>
          <a:solidFill>
            <a:srgbClr val="002060">
              <a:alpha val="55000"/>
            </a:srgbClr>
          </a:solidFill>
        </p:spPr>
        <p:txBody>
          <a:bodyPr wrap="square">
            <a:spAutoFit/>
          </a:bodyPr>
          <a:lstStyle/>
          <a:p>
            <a:pPr marL="361950" lvl="0" indent="-361950" algn="just">
              <a:buClr>
                <a:srgbClr val="FFFF00"/>
              </a:buClr>
              <a:buFont typeface="Wingdings" pitchFamily="2" charset="2"/>
              <a:buChar char="§"/>
            </a:pPr>
            <a:r>
              <a:rPr lang="en-US" sz="2200" dirty="0" err="1"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Peranan</a:t>
            </a:r>
            <a:r>
              <a:rPr lang="en-US" sz="2200"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wanita</a:t>
            </a:r>
            <a:r>
              <a:rPr lang="en-US" sz="2200"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 Islam </a:t>
            </a:r>
            <a:r>
              <a:rPr lang="en-US" sz="2200" dirty="0" err="1"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dalam</a:t>
            </a:r>
            <a:r>
              <a:rPr lang="en-US" sz="2200"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pembangunan</a:t>
            </a:r>
            <a:r>
              <a:rPr lang="en-US" sz="2200"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sesebuah</a:t>
            </a:r>
            <a:r>
              <a:rPr lang="en-US" sz="2200"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negara</a:t>
            </a:r>
            <a:r>
              <a:rPr lang="en-US" sz="2200"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dilihat</a:t>
            </a:r>
            <a:r>
              <a:rPr lang="en-US" sz="2200"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menjadi</a:t>
            </a:r>
            <a:r>
              <a:rPr lang="en-US" sz="2200"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amat</a:t>
            </a:r>
            <a:r>
              <a:rPr lang="en-US" sz="2200"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penting</a:t>
            </a:r>
            <a:r>
              <a:rPr lang="en-US" sz="2200"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 </a:t>
            </a:r>
          </a:p>
          <a:p>
            <a:pPr marL="361950" indent="-361950" algn="just">
              <a:buClr>
                <a:srgbClr val="FFFF00"/>
              </a:buClr>
              <a:buFont typeface="Wingdings" pitchFamily="2" charset="2"/>
              <a:buChar char="§"/>
            </a:pPr>
            <a:endParaRPr lang="en-US" sz="2200"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endParaRPr>
          </a:p>
          <a:p>
            <a:pPr marL="361950" lvl="0" indent="-361950" algn="just">
              <a:buClr>
                <a:srgbClr val="FFFF00"/>
              </a:buClr>
              <a:buFont typeface="Wingdings" pitchFamily="2" charset="2"/>
              <a:buChar char="§"/>
            </a:pPr>
            <a:r>
              <a:rPr lang="en-US" sz="2200" dirty="0" err="1"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Peluang</a:t>
            </a:r>
            <a:r>
              <a:rPr lang="en-US" sz="2200"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terbuka</a:t>
            </a:r>
            <a:r>
              <a:rPr lang="en-US" sz="2200"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lebih</a:t>
            </a:r>
            <a:r>
              <a:rPr lang="en-US" sz="2200"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luas</a:t>
            </a:r>
            <a:r>
              <a:rPr lang="en-US" sz="2200"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untuk</a:t>
            </a:r>
            <a:r>
              <a:rPr lang="en-US" sz="2200"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mereka</a:t>
            </a:r>
            <a:r>
              <a:rPr lang="en-US" sz="2200"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memberikan</a:t>
            </a:r>
            <a:r>
              <a:rPr lang="en-US" sz="2200"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sumbangan</a:t>
            </a:r>
            <a:r>
              <a:rPr lang="en-US" sz="2200"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kepada</a:t>
            </a:r>
            <a:r>
              <a:rPr lang="en-US" sz="2200"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pembangunan</a:t>
            </a:r>
            <a:r>
              <a:rPr lang="en-US" sz="2200"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negara</a:t>
            </a:r>
            <a:r>
              <a:rPr lang="en-US" sz="2200"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a:t>
            </a:r>
          </a:p>
          <a:p>
            <a:pPr marL="361950" lvl="0" indent="-361950" algn="just">
              <a:buClr>
                <a:srgbClr val="FFFF00"/>
              </a:buClr>
              <a:buFont typeface="Wingdings" pitchFamily="2" charset="2"/>
              <a:buChar char="§"/>
            </a:pPr>
            <a:endParaRPr lang="en-US" sz="2200"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endParaRPr>
          </a:p>
          <a:p>
            <a:pPr marL="361950" indent="-361950" algn="just">
              <a:buClr>
                <a:srgbClr val="FFFF00"/>
              </a:buClr>
              <a:buFont typeface="Wingdings" pitchFamily="2" charset="2"/>
              <a:buChar char="§"/>
            </a:pPr>
            <a:r>
              <a:rPr lang="en-US" sz="2200" dirty="0" err="1"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Namun</a:t>
            </a:r>
            <a:r>
              <a:rPr lang="en-US" sz="2200"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masih</a:t>
            </a:r>
            <a:r>
              <a:rPr lang="en-US" sz="2200"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ramai</a:t>
            </a:r>
            <a:r>
              <a:rPr lang="en-US" sz="2200"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 yang </a:t>
            </a:r>
            <a:r>
              <a:rPr lang="en-US" sz="2200" dirty="0" err="1"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belum</a:t>
            </a:r>
            <a:r>
              <a:rPr lang="en-US" sz="2200"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mengetahui</a:t>
            </a:r>
            <a:r>
              <a:rPr lang="en-US" sz="2200"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hakikat</a:t>
            </a:r>
            <a:r>
              <a:rPr lang="en-US" sz="2200"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sebenar</a:t>
            </a:r>
            <a:r>
              <a:rPr lang="en-US" sz="2200"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pencapaian</a:t>
            </a:r>
            <a:r>
              <a:rPr lang="en-US" sz="2200"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 yang </a:t>
            </a:r>
            <a:r>
              <a:rPr lang="en-US" sz="2200" dirty="0" err="1"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mampu</a:t>
            </a:r>
            <a:r>
              <a:rPr lang="en-US" sz="2200"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diberikan</a:t>
            </a:r>
            <a:r>
              <a:rPr lang="en-US" sz="2200"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oleh</a:t>
            </a:r>
            <a:r>
              <a:rPr lang="en-US" sz="2200"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mereka</a:t>
            </a:r>
            <a:r>
              <a:rPr lang="en-US" sz="2200"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a:t>
            </a:r>
          </a:p>
          <a:p>
            <a:pPr marL="361950" indent="-361950" algn="just">
              <a:buClr>
                <a:srgbClr val="FFFF00"/>
              </a:buClr>
              <a:buFont typeface="Wingdings" pitchFamily="2" charset="2"/>
              <a:buChar char="§"/>
            </a:pPr>
            <a:endParaRPr lang="en-US" sz="2200"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endParaRPr>
          </a:p>
          <a:p>
            <a:pPr marL="361950" lvl="0" indent="-361950" algn="just">
              <a:buClr>
                <a:srgbClr val="FFFF00"/>
              </a:buClr>
              <a:buFont typeface="Wingdings" pitchFamily="2" charset="2"/>
              <a:buChar char="§"/>
            </a:pPr>
            <a:r>
              <a:rPr lang="en-US" sz="2200" dirty="0" err="1"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Kedudukan</a:t>
            </a:r>
            <a:r>
              <a:rPr lang="en-US" sz="2200"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wanita</a:t>
            </a:r>
            <a:r>
              <a:rPr lang="en-US" sz="2200"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 Islam yang </a:t>
            </a:r>
            <a:r>
              <a:rPr lang="en-US" sz="2200" dirty="0" err="1"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memiliki</a:t>
            </a:r>
            <a:r>
              <a:rPr lang="en-US" sz="2200"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hati</a:t>
            </a:r>
            <a:r>
              <a:rPr lang="en-US" sz="2200"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selembut</a:t>
            </a:r>
            <a:r>
              <a:rPr lang="en-US" sz="2200"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sutera</a:t>
            </a:r>
            <a:r>
              <a:rPr lang="en-US" sz="2200"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ini</a:t>
            </a:r>
            <a:r>
              <a:rPr lang="en-US" sz="2200"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semakin</a:t>
            </a:r>
            <a:r>
              <a:rPr lang="en-US" sz="2200"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hari</a:t>
            </a:r>
            <a:r>
              <a:rPr lang="en-US" sz="2200"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semakin</a:t>
            </a:r>
            <a:r>
              <a:rPr lang="en-US" sz="2200"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baik</a:t>
            </a:r>
            <a:r>
              <a:rPr lang="en-US" sz="2200"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berbanding</a:t>
            </a:r>
            <a:r>
              <a:rPr lang="en-US" sz="2200"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dahulu</a:t>
            </a:r>
            <a:r>
              <a:rPr lang="en-US" sz="2200"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l="-33000" r="-33000"/>
          </a:stretch>
        </a:blipFill>
        <a:effectLst/>
      </p:bgPr>
    </p:bg>
    <p:spTree>
      <p:nvGrpSpPr>
        <p:cNvPr id="1" name=""/>
        <p:cNvGrpSpPr/>
        <p:nvPr/>
      </p:nvGrpSpPr>
      <p:grpSpPr>
        <a:xfrm>
          <a:off x="0" y="0"/>
          <a:ext cx="0" cy="0"/>
          <a:chOff x="0" y="0"/>
          <a:chExt cx="0" cy="0"/>
        </a:xfrm>
      </p:grpSpPr>
      <p:grpSp>
        <p:nvGrpSpPr>
          <p:cNvPr id="2" name="Group 4"/>
          <p:cNvGrpSpPr/>
          <p:nvPr/>
        </p:nvGrpSpPr>
        <p:grpSpPr>
          <a:xfrm>
            <a:off x="-32" y="-24"/>
            <a:ext cx="9144000" cy="1000108"/>
            <a:chOff x="0" y="0"/>
            <a:chExt cx="9144000" cy="1000108"/>
          </a:xfrm>
        </p:grpSpPr>
        <p:pic>
          <p:nvPicPr>
            <p:cNvPr id="6" name="Picture 5" descr="12.jpg"/>
            <p:cNvPicPr>
              <a:picLocks noChangeAspect="1"/>
            </p:cNvPicPr>
            <p:nvPr/>
          </p:nvPicPr>
          <p:blipFill>
            <a:blip r:embed="rId3" cstate="print"/>
            <a:stretch>
              <a:fillRect/>
            </a:stretch>
          </p:blipFill>
          <p:spPr>
            <a:xfrm>
              <a:off x="0" y="0"/>
              <a:ext cx="9144000" cy="1000108"/>
            </a:xfrm>
            <a:prstGeom prst="rect">
              <a:avLst/>
            </a:prstGeom>
          </p:spPr>
        </p:pic>
        <p:pic>
          <p:nvPicPr>
            <p:cNvPr id="7" name="Picture 6"/>
            <p:cNvPicPr>
              <a:picLocks noChangeAspect="1"/>
            </p:cNvPicPr>
            <p:nvPr/>
          </p:nvPicPr>
          <p:blipFill>
            <a:blip r:embed="rId4" cstate="print"/>
            <a:srcRect/>
            <a:stretch>
              <a:fillRect/>
            </a:stretch>
          </p:blipFill>
          <p:spPr bwMode="auto">
            <a:xfrm>
              <a:off x="142844" y="142852"/>
              <a:ext cx="756455" cy="796268"/>
            </a:xfrm>
            <a:prstGeom prst="rect">
              <a:avLst/>
            </a:prstGeom>
            <a:noFill/>
            <a:ln w="9525">
              <a:noFill/>
              <a:miter lim="800000"/>
              <a:headEnd/>
              <a:tailEnd/>
            </a:ln>
          </p:spPr>
        </p:pic>
        <p:pic>
          <p:nvPicPr>
            <p:cNvPr id="8" name="Picture 7" descr="C:\Users\asari\AppData\Local\Temp\Rar$DRa0.764\LOGO JAKIM EDITED.png"/>
            <p:cNvPicPr>
              <a:picLocks noChangeAspect="1" noChangeArrowheads="1"/>
            </p:cNvPicPr>
            <p:nvPr/>
          </p:nvPicPr>
          <p:blipFill>
            <a:blip r:embed="rId5" cstate="print">
              <a:extLst>
                <a:ext uri="{28A0092B-C50C-407E-A947-70E740481C1C}">
                  <a14:useLocalDpi xmlns="" xmlns:a14="http://schemas.microsoft.com/office/drawing/2010/main" val="0"/>
                </a:ext>
              </a:extLst>
            </a:blip>
            <a:srcRect/>
            <a:stretch>
              <a:fillRect/>
            </a:stretch>
          </p:blipFill>
          <p:spPr bwMode="auto">
            <a:xfrm>
              <a:off x="8358214" y="71414"/>
              <a:ext cx="642910" cy="785794"/>
            </a:xfrm>
            <a:prstGeom prst="rect">
              <a:avLst/>
            </a:prstGeom>
            <a:noFill/>
            <a:effectLst>
              <a:outerShdw blurRad="50800" dist="38100" dir="2700000" algn="tl" rotWithShape="0">
                <a:prstClr val="black">
                  <a:alpha val="40000"/>
                </a:prstClr>
              </a:outerShdw>
            </a:effectLst>
            <a:extLst>
              <a:ext uri="{909E8E84-426E-40DD-AFC4-6F175D3DCCD1}">
                <a14:hiddenFill xmlns="" xmlns:a14="http://schemas.microsoft.com/office/drawing/2010/main">
                  <a:solidFill>
                    <a:srgbClr val="FFFFFF"/>
                  </a:solidFill>
                </a14:hiddenFill>
              </a:ext>
            </a:extLst>
          </p:spPr>
        </p:pic>
        <p:sp>
          <p:nvSpPr>
            <p:cNvPr id="9" name="Rectangle 8"/>
            <p:cNvSpPr/>
            <p:nvPr/>
          </p:nvSpPr>
          <p:spPr>
            <a:xfrm>
              <a:off x="2337066" y="357166"/>
              <a:ext cx="4235198" cy="461665"/>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2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KHUTBAH MULTIMEDIA JAKIM</a:t>
              </a:r>
              <a:endParaRPr lang="en-US" sz="2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grpSp>
      <p:sp>
        <p:nvSpPr>
          <p:cNvPr id="13" name="Slide Number Placeholder 12"/>
          <p:cNvSpPr>
            <a:spLocks noGrp="1"/>
          </p:cNvSpPr>
          <p:nvPr>
            <p:ph type="sldNum" sz="quarter" idx="12"/>
          </p:nvPr>
        </p:nvSpPr>
        <p:spPr>
          <a:xfrm>
            <a:off x="8174736" y="6375608"/>
            <a:ext cx="762000" cy="365760"/>
          </a:xfrm>
        </p:spPr>
        <p:txBody>
          <a:bodyPr>
            <a:scene3d>
              <a:camera prst="orthographicFront"/>
              <a:lightRig rig="soft" dir="tl">
                <a:rot lat="0" lon="0" rev="0"/>
              </a:lightRig>
            </a:scene3d>
            <a:sp3d contourW="25400" prstMaterial="matte">
              <a:bevelT w="25400" h="55880" prst="artDeco"/>
              <a:contourClr>
                <a:schemeClr val="accent2">
                  <a:tint val="20000"/>
                </a:schemeClr>
              </a:contourClr>
            </a:sp3d>
          </a:bodyPr>
          <a:lstStyle/>
          <a:p>
            <a:fld id="{01C7AA28-366A-4997-BBC8-D6BEB1ED3AC1}" type="slidenum">
              <a:rPr lang="en-US" b="1" spc="5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pPr/>
              <a:t>9</a:t>
            </a:fld>
            <a:endParaRPr lang="en-US"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10" name="Rectangle 9"/>
          <p:cNvSpPr/>
          <p:nvPr/>
        </p:nvSpPr>
        <p:spPr>
          <a:xfrm>
            <a:off x="179512" y="1650280"/>
            <a:ext cx="8712968" cy="4154984"/>
          </a:xfrm>
          <a:prstGeom prst="rect">
            <a:avLst/>
          </a:prstGeom>
          <a:solidFill>
            <a:srgbClr val="002060">
              <a:alpha val="55000"/>
            </a:srgbClr>
          </a:solidFill>
        </p:spPr>
        <p:txBody>
          <a:bodyPr wrap="square">
            <a:spAutoFit/>
          </a:bodyPr>
          <a:lstStyle/>
          <a:p>
            <a:pPr marL="361950" indent="-361950" algn="just">
              <a:buClr>
                <a:srgbClr val="FFFF00"/>
              </a:buClr>
              <a:buFont typeface="Wingdings" pitchFamily="2" charset="2"/>
              <a:buChar char="§"/>
            </a:pPr>
            <a:r>
              <a:rPr lang="en-US" sz="2200"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Islam </a:t>
            </a:r>
            <a:r>
              <a:rPr lang="en-US" sz="2200" dirty="0" err="1"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telah</a:t>
            </a:r>
            <a:r>
              <a:rPr lang="en-US" sz="2200"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mengubah</a:t>
            </a:r>
            <a:r>
              <a:rPr lang="en-US" sz="2200"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 status </a:t>
            </a:r>
            <a:r>
              <a:rPr lang="en-US" sz="2200" dirty="0" err="1"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dan</a:t>
            </a:r>
            <a:r>
              <a:rPr lang="en-US" sz="2200"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kedudukan</a:t>
            </a:r>
            <a:r>
              <a:rPr lang="en-US" sz="2200"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mereka</a:t>
            </a:r>
            <a:r>
              <a:rPr lang="en-US" sz="2200"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dengan</a:t>
            </a:r>
            <a:r>
              <a:rPr lang="en-US" sz="2200"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mengangkat</a:t>
            </a:r>
            <a:r>
              <a:rPr lang="en-US" sz="2200"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tinggi</a:t>
            </a:r>
            <a:r>
              <a:rPr lang="en-US" sz="2200"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martabat</a:t>
            </a:r>
            <a:r>
              <a:rPr lang="en-US" sz="2200"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wanita</a:t>
            </a:r>
            <a:r>
              <a:rPr lang="en-US" sz="2200"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menerusi</a:t>
            </a:r>
            <a:r>
              <a:rPr lang="en-US" sz="2200"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pelbagai</a:t>
            </a:r>
            <a:r>
              <a:rPr lang="en-US" sz="2200"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peranan</a:t>
            </a:r>
            <a:r>
              <a:rPr lang="en-US" sz="2200"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penting</a:t>
            </a:r>
            <a:r>
              <a:rPr lang="en-US" sz="2200"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sesuai</a:t>
            </a:r>
            <a:r>
              <a:rPr lang="en-US" sz="2200"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dengan</a:t>
            </a:r>
            <a:r>
              <a:rPr lang="en-US" sz="2200"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fitrah</a:t>
            </a:r>
            <a:r>
              <a:rPr lang="en-US" sz="2200"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dan</a:t>
            </a:r>
            <a:r>
              <a:rPr lang="en-US" sz="2200"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kudrat</a:t>
            </a:r>
            <a:r>
              <a:rPr lang="en-US" sz="2200"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diri</a:t>
            </a:r>
            <a:r>
              <a:rPr lang="en-US" sz="2200"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mereka</a:t>
            </a:r>
            <a:r>
              <a:rPr lang="en-US" sz="2200"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a:t>
            </a:r>
          </a:p>
          <a:p>
            <a:pPr marL="361950" indent="-361950" algn="just">
              <a:buClr>
                <a:srgbClr val="FFFF00"/>
              </a:buClr>
              <a:buFont typeface="Wingdings" pitchFamily="2" charset="2"/>
              <a:buChar char="§"/>
            </a:pPr>
            <a:endParaRPr lang="en-US" sz="2200"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endParaRPr>
          </a:p>
          <a:p>
            <a:pPr marL="361950" lvl="0" indent="-361950" algn="just">
              <a:buClr>
                <a:srgbClr val="FFFF00"/>
              </a:buClr>
              <a:buFont typeface="Wingdings" pitchFamily="2" charset="2"/>
              <a:buChar char="§"/>
            </a:pPr>
            <a:r>
              <a:rPr lang="en-US" sz="2200" dirty="0" err="1"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Dengan</a:t>
            </a:r>
            <a:r>
              <a:rPr lang="en-US" sz="2200"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peranan</a:t>
            </a:r>
            <a:r>
              <a:rPr lang="en-US" sz="2200"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ini</a:t>
            </a:r>
            <a:r>
              <a:rPr lang="en-US" sz="2200"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mereka</a:t>
            </a:r>
            <a:r>
              <a:rPr lang="en-US" sz="2200"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telah</a:t>
            </a:r>
            <a:r>
              <a:rPr lang="en-US" sz="2200"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memberi</a:t>
            </a:r>
            <a:r>
              <a:rPr lang="en-US" sz="2200"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sokongan</a:t>
            </a:r>
            <a:r>
              <a:rPr lang="en-US" sz="2200"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 yang </a:t>
            </a:r>
            <a:r>
              <a:rPr lang="en-US" sz="2200" dirty="0" err="1"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tidak</a:t>
            </a:r>
            <a:r>
              <a:rPr lang="en-US" sz="2200"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berbelah</a:t>
            </a:r>
            <a:r>
              <a:rPr lang="en-US" sz="2200"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bahagi</a:t>
            </a:r>
            <a:r>
              <a:rPr lang="en-US" sz="2200"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kepada</a:t>
            </a:r>
            <a:r>
              <a:rPr lang="en-US" sz="2200"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suami</a:t>
            </a:r>
            <a:r>
              <a:rPr lang="en-US" sz="2200"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keluarga</a:t>
            </a:r>
            <a:r>
              <a:rPr lang="en-US" sz="2200"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masyarakat</a:t>
            </a:r>
            <a:r>
              <a:rPr lang="en-US" sz="2200"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pemimpin</a:t>
            </a:r>
            <a:r>
              <a:rPr lang="en-US" sz="2200"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dan</a:t>
            </a:r>
            <a:r>
              <a:rPr lang="en-US" sz="2200"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negara</a:t>
            </a:r>
            <a:r>
              <a:rPr lang="en-US" sz="2200"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a:t>
            </a:r>
          </a:p>
          <a:p>
            <a:pPr marL="361950" lvl="0" indent="-361950" algn="just">
              <a:buClr>
                <a:srgbClr val="FFFF00"/>
              </a:buClr>
              <a:buFont typeface="Wingdings" pitchFamily="2" charset="2"/>
              <a:buChar char="§"/>
            </a:pPr>
            <a:endParaRPr lang="ms-MY" sz="2200"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endParaRPr>
          </a:p>
          <a:p>
            <a:pPr marL="361950" lvl="0" indent="-361950" algn="just">
              <a:buClr>
                <a:srgbClr val="FFFF00"/>
              </a:buClr>
              <a:buFont typeface="Wingdings" pitchFamily="2" charset="2"/>
              <a:buChar char="§"/>
            </a:pPr>
            <a:r>
              <a:rPr lang="ms-MY" sz="2200"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Rasulullah </a:t>
            </a:r>
            <a:r>
              <a:rPr lang="ms-MY" sz="2200"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SAW telah menggariskan beberapa prinsip asas dalam aspek kemanusiaan dan </a:t>
            </a:r>
            <a:r>
              <a:rPr lang="ms-MY" sz="2200"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keadilan </a:t>
            </a:r>
            <a:r>
              <a:rPr lang="ms-MY" sz="2200"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untuk memperjuangkan hak dan kedudukan golongan wanita yang dianggap hina oleh masyarakat jahiliyah di tempat yang selayaknya</a:t>
            </a:r>
            <a:r>
              <a:rPr lang="ms-MY" sz="2200"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a:t>
            </a:r>
            <a:endParaRPr lang="en-US" sz="2200"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endParaRPr>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4292</TotalTime>
  <Words>2094</Words>
  <Application>Microsoft Office PowerPoint</Application>
  <PresentationFormat>On-screen Show (4:3)</PresentationFormat>
  <Paragraphs>214</Paragraphs>
  <Slides>37</Slides>
  <Notes>2</Notes>
  <HiddenSlides>0</HiddenSlides>
  <MMClips>0</MMClips>
  <ScaleCrop>false</ScaleCrop>
  <HeadingPairs>
    <vt:vector size="4" baseType="variant">
      <vt:variant>
        <vt:lpstr>Theme</vt:lpstr>
      </vt:variant>
      <vt:variant>
        <vt:i4>1</vt:i4>
      </vt:variant>
      <vt:variant>
        <vt:lpstr>Slide Titles</vt:lpstr>
      </vt:variant>
      <vt:variant>
        <vt:i4>37</vt:i4>
      </vt:variant>
    </vt:vector>
  </HeadingPairs>
  <TitlesOfParts>
    <vt:vector size="38" baseType="lpstr">
      <vt:lpstr>Flow</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lpstr>Slide 27</vt:lpstr>
      <vt:lpstr>Slide 28</vt:lpstr>
      <vt:lpstr>Slide 29</vt:lpstr>
      <vt:lpstr>Slide 30</vt:lpstr>
      <vt:lpstr>Slide 31</vt:lpstr>
      <vt:lpstr>Slide 32</vt:lpstr>
      <vt:lpstr>Slide 33</vt:lpstr>
      <vt:lpstr>Slide 34</vt:lpstr>
      <vt:lpstr>Slide 35</vt:lpstr>
      <vt:lpstr>Slide 36</vt:lpstr>
      <vt:lpstr>Slide 37</vt:lpstr>
    </vt:vector>
  </TitlesOfParts>
  <Company>USER</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EKSTREMISME MELAMPAUI BATAS KESEDERHANAAN</dc:title>
  <dc:creator>rushdan</dc:creator>
  <cp:lastModifiedBy>rushdan</cp:lastModifiedBy>
  <cp:revision>352</cp:revision>
  <dcterms:created xsi:type="dcterms:W3CDTF">2015-11-26T00:41:05Z</dcterms:created>
  <dcterms:modified xsi:type="dcterms:W3CDTF">2016-09-22T08:29:50Z</dcterms:modified>
</cp:coreProperties>
</file>