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3.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diagrams/layout2.xml" ContentType="application/vnd.openxmlformats-officedocument.drawingml.diagram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3">
  <p:sldMasterIdLst>
    <p:sldMasterId id="2147483696" r:id="rId1"/>
  </p:sldMasterIdLst>
  <p:notesMasterIdLst>
    <p:notesMasterId r:id="rId42"/>
  </p:notesMasterIdLst>
  <p:handoutMasterIdLst>
    <p:handoutMasterId r:id="rId43"/>
  </p:handoutMasterIdLst>
  <p:sldIdLst>
    <p:sldId id="256" r:id="rId2"/>
    <p:sldId id="342" r:id="rId3"/>
    <p:sldId id="259" r:id="rId4"/>
    <p:sldId id="260" r:id="rId5"/>
    <p:sldId id="261" r:id="rId6"/>
    <p:sldId id="319" r:id="rId7"/>
    <p:sldId id="263" r:id="rId8"/>
    <p:sldId id="343" r:id="rId9"/>
    <p:sldId id="356" r:id="rId10"/>
    <p:sldId id="344" r:id="rId11"/>
    <p:sldId id="322" r:id="rId12"/>
    <p:sldId id="349" r:id="rId13"/>
    <p:sldId id="357" r:id="rId14"/>
    <p:sldId id="350" r:id="rId15"/>
    <p:sldId id="335" r:id="rId16"/>
    <p:sldId id="264" r:id="rId17"/>
    <p:sldId id="351" r:id="rId18"/>
    <p:sldId id="352" r:id="rId19"/>
    <p:sldId id="353" r:id="rId20"/>
    <p:sldId id="354" r:id="rId21"/>
    <p:sldId id="358" r:id="rId22"/>
    <p:sldId id="333" r:id="rId23"/>
    <p:sldId id="347" r:id="rId24"/>
    <p:sldId id="348" r:id="rId25"/>
    <p:sldId id="276" r:id="rId26"/>
    <p:sldId id="278" r:id="rId27"/>
    <p:sldId id="279" r:id="rId28"/>
    <p:sldId id="299" r:id="rId29"/>
    <p:sldId id="281" r:id="rId30"/>
    <p:sldId id="300" r:id="rId31"/>
    <p:sldId id="282" r:id="rId32"/>
    <p:sldId id="283" r:id="rId33"/>
    <p:sldId id="301" r:id="rId34"/>
    <p:sldId id="284" r:id="rId35"/>
    <p:sldId id="302" r:id="rId36"/>
    <p:sldId id="285" r:id="rId37"/>
    <p:sldId id="303" r:id="rId38"/>
    <p:sldId id="286" r:id="rId39"/>
    <p:sldId id="304" r:id="rId40"/>
    <p:sldId id="287"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6600"/>
    <a:srgbClr val="0000FF"/>
    <a:srgbClr val="FDC3E8"/>
    <a:srgbClr val="FFFFFF"/>
    <a:srgbClr val="FC96D8"/>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60"/>
  </p:normalViewPr>
  <p:slideViewPr>
    <p:cSldViewPr>
      <p:cViewPr>
        <p:scale>
          <a:sx n="90" d="100"/>
          <a:sy n="90" d="100"/>
        </p:scale>
        <p:origin x="-510" y="-4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00B4929-CA6D-44CF-90A5-12B6BD4E7280}" type="doc">
      <dgm:prSet loTypeId="urn:microsoft.com/office/officeart/2005/8/layout/list1" loCatId="list" qsTypeId="urn:microsoft.com/office/officeart/2005/8/quickstyle/simple2" qsCatId="simple" csTypeId="urn:microsoft.com/office/officeart/2005/8/colors/colorful3" csCatId="colorful" phldr="1"/>
      <dgm:spPr/>
      <dgm:t>
        <a:bodyPr/>
        <a:lstStyle/>
        <a:p>
          <a:endParaRPr lang="en-US"/>
        </a:p>
      </dgm:t>
    </dgm:pt>
    <dgm:pt modelId="{9841F14C-DCC2-48F3-81C6-1B36E3DA9C65}">
      <dgm:prSet phldrT="[Text]" custT="1"/>
      <dgm:spPr>
        <a:solidFill>
          <a:srgbClr val="FFC000"/>
        </a:solidFill>
      </dgm:spPr>
      <dgm:t>
        <a:bodyPr/>
        <a:lstStyle/>
        <a:p>
          <a:pPr algn="just"/>
          <a:r>
            <a:rPr lang="en-US" sz="24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K</a:t>
          </a:r>
          <a:r>
            <a:rPr lang="ms-MY" sz="24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emerdekaan dan kedaulatan sesebuah negara sangat penting dipelihara dalam hidup bermasyarakat dan bernegara berasaskan semangat kemerdekaan, kekuatan ikatan persaudaraan dan kasih sayang agar mendapat keberkatan daripada Allah serta jauh daripada anasir kerosakan dan kebinasaan.</a:t>
          </a:r>
          <a:endParaRPr lang="en-US" sz="2400" b="0" cap="none" spc="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mn-lt"/>
          </a:endParaRPr>
        </a:p>
      </dgm:t>
    </dgm:pt>
    <dgm:pt modelId="{386C799A-4B63-4795-9D4E-22730324585B}" type="parTrans" cxnId="{0E86B553-5004-4D96-B4FC-4CB5D932865A}">
      <dgm:prSet/>
      <dgm:spPr/>
      <dgm:t>
        <a:bodyPr/>
        <a:lstStyle/>
        <a:p>
          <a:endParaRPr lang="en-US" sz="2200"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4708B028-DA77-4927-8E66-3455AE23AC4C}" type="sibTrans" cxnId="{0E86B553-5004-4D96-B4FC-4CB5D932865A}">
      <dgm:prSet/>
      <dgm:spPr/>
      <dgm:t>
        <a:bodyPr/>
        <a:lstStyle/>
        <a:p>
          <a:endParaRPr lang="en-US" sz="2200"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6C94124A-AF01-4443-B214-2B6E105C6595}" type="pres">
      <dgm:prSet presAssocID="{300B4929-CA6D-44CF-90A5-12B6BD4E7280}" presName="linear" presStyleCnt="0">
        <dgm:presLayoutVars>
          <dgm:dir/>
          <dgm:animLvl val="lvl"/>
          <dgm:resizeHandles val="exact"/>
        </dgm:presLayoutVars>
      </dgm:prSet>
      <dgm:spPr/>
      <dgm:t>
        <a:bodyPr/>
        <a:lstStyle/>
        <a:p>
          <a:endParaRPr lang="en-US"/>
        </a:p>
      </dgm:t>
    </dgm:pt>
    <dgm:pt modelId="{760116B9-10D1-4380-A733-9E7F1C9A80D8}" type="pres">
      <dgm:prSet presAssocID="{9841F14C-DCC2-48F3-81C6-1B36E3DA9C65}" presName="parentLin" presStyleCnt="0"/>
      <dgm:spPr/>
      <dgm:t>
        <a:bodyPr/>
        <a:lstStyle/>
        <a:p>
          <a:endParaRPr lang="en-US"/>
        </a:p>
      </dgm:t>
    </dgm:pt>
    <dgm:pt modelId="{FFE7CF78-7432-402C-8F82-CA25BD0A1B34}" type="pres">
      <dgm:prSet presAssocID="{9841F14C-DCC2-48F3-81C6-1B36E3DA9C65}" presName="parentLeftMargin" presStyleLbl="node1" presStyleIdx="0" presStyleCnt="1"/>
      <dgm:spPr/>
      <dgm:t>
        <a:bodyPr/>
        <a:lstStyle/>
        <a:p>
          <a:endParaRPr lang="en-US"/>
        </a:p>
      </dgm:t>
    </dgm:pt>
    <dgm:pt modelId="{135287A4-6937-47C0-8F39-C96C4B97CD44}" type="pres">
      <dgm:prSet presAssocID="{9841F14C-DCC2-48F3-81C6-1B36E3DA9C65}" presName="parentText" presStyleLbl="node1" presStyleIdx="0" presStyleCnt="1" custScaleX="133750" custScaleY="136132">
        <dgm:presLayoutVars>
          <dgm:chMax val="0"/>
          <dgm:bulletEnabled val="1"/>
        </dgm:presLayoutVars>
      </dgm:prSet>
      <dgm:spPr/>
      <dgm:t>
        <a:bodyPr/>
        <a:lstStyle/>
        <a:p>
          <a:endParaRPr lang="en-US"/>
        </a:p>
      </dgm:t>
    </dgm:pt>
    <dgm:pt modelId="{EFF7E294-78C3-4D49-A5F6-67D79C98564C}" type="pres">
      <dgm:prSet presAssocID="{9841F14C-DCC2-48F3-81C6-1B36E3DA9C65}" presName="negativeSpace" presStyleCnt="0"/>
      <dgm:spPr/>
      <dgm:t>
        <a:bodyPr/>
        <a:lstStyle/>
        <a:p>
          <a:endParaRPr lang="en-US"/>
        </a:p>
      </dgm:t>
    </dgm:pt>
    <dgm:pt modelId="{1543833A-AE0F-40BA-8C1A-DBBD66281BDE}" type="pres">
      <dgm:prSet presAssocID="{9841F14C-DCC2-48F3-81C6-1B36E3DA9C65}" presName="childText" presStyleLbl="conFgAcc1" presStyleIdx="0" presStyleCnt="1" custLinFactNeighborY="6545">
        <dgm:presLayoutVars>
          <dgm:bulletEnabled val="1"/>
        </dgm:presLayoutVars>
      </dgm:prSet>
      <dgm:spPr/>
      <dgm:t>
        <a:bodyPr/>
        <a:lstStyle/>
        <a:p>
          <a:endParaRPr lang="en-US"/>
        </a:p>
      </dgm:t>
    </dgm:pt>
  </dgm:ptLst>
  <dgm:cxnLst>
    <dgm:cxn modelId="{785AC99C-CA3D-4EFD-856E-D4CDAD95B785}" type="presOf" srcId="{9841F14C-DCC2-48F3-81C6-1B36E3DA9C65}" destId="{135287A4-6937-47C0-8F39-C96C4B97CD44}" srcOrd="1" destOrd="0" presId="urn:microsoft.com/office/officeart/2005/8/layout/list1"/>
    <dgm:cxn modelId="{0E86B553-5004-4D96-B4FC-4CB5D932865A}" srcId="{300B4929-CA6D-44CF-90A5-12B6BD4E7280}" destId="{9841F14C-DCC2-48F3-81C6-1B36E3DA9C65}" srcOrd="0" destOrd="0" parTransId="{386C799A-4B63-4795-9D4E-22730324585B}" sibTransId="{4708B028-DA77-4927-8E66-3455AE23AC4C}"/>
    <dgm:cxn modelId="{E3942994-A0E5-4E88-A6D0-E69DEC163DB8}" type="presOf" srcId="{300B4929-CA6D-44CF-90A5-12B6BD4E7280}" destId="{6C94124A-AF01-4443-B214-2B6E105C6595}" srcOrd="0" destOrd="0" presId="urn:microsoft.com/office/officeart/2005/8/layout/list1"/>
    <dgm:cxn modelId="{DFB24085-2551-4C06-B180-37959A664C0D}" type="presOf" srcId="{9841F14C-DCC2-48F3-81C6-1B36E3DA9C65}" destId="{FFE7CF78-7432-402C-8F82-CA25BD0A1B34}" srcOrd="0" destOrd="0" presId="urn:microsoft.com/office/officeart/2005/8/layout/list1"/>
    <dgm:cxn modelId="{7C700041-B54C-4DEA-9BD3-B01ADFD3E89D}" type="presParOf" srcId="{6C94124A-AF01-4443-B214-2B6E105C6595}" destId="{760116B9-10D1-4380-A733-9E7F1C9A80D8}" srcOrd="0" destOrd="0" presId="urn:microsoft.com/office/officeart/2005/8/layout/list1"/>
    <dgm:cxn modelId="{C328740E-2515-4FF4-8222-411CF6E53ABE}" type="presParOf" srcId="{760116B9-10D1-4380-A733-9E7F1C9A80D8}" destId="{FFE7CF78-7432-402C-8F82-CA25BD0A1B34}" srcOrd="0" destOrd="0" presId="urn:microsoft.com/office/officeart/2005/8/layout/list1"/>
    <dgm:cxn modelId="{853BE313-4EB4-4C43-B4F0-1554875C03CF}" type="presParOf" srcId="{760116B9-10D1-4380-A733-9E7F1C9A80D8}" destId="{135287A4-6937-47C0-8F39-C96C4B97CD44}" srcOrd="1" destOrd="0" presId="urn:microsoft.com/office/officeart/2005/8/layout/list1"/>
    <dgm:cxn modelId="{342619C4-94A9-4D53-93B9-21706369B122}" type="presParOf" srcId="{6C94124A-AF01-4443-B214-2B6E105C6595}" destId="{EFF7E294-78C3-4D49-A5F6-67D79C98564C}" srcOrd="1" destOrd="0" presId="urn:microsoft.com/office/officeart/2005/8/layout/list1"/>
    <dgm:cxn modelId="{4A2A4BFA-63E3-4B45-8498-9F9E92B8DB3D}" type="presParOf" srcId="{6C94124A-AF01-4443-B214-2B6E105C6595}" destId="{1543833A-AE0F-40BA-8C1A-DBBD66281BDE}" srcOrd="2" destOrd="0" presId="urn:microsoft.com/office/officeart/2005/8/layout/list1"/>
  </dgm:cxnLst>
  <dgm:bg>
    <a:noFill/>
    <a:effectLst>
      <a:glow rad="101600">
        <a:schemeClr val="tx1">
          <a:alpha val="60000"/>
        </a:schemeClr>
      </a:glow>
    </a:effectLst>
  </dgm:bg>
  <dgm:whole/>
  <dgm:extLst>
    <a:ext uri="http://schemas.microsoft.com/office/drawing/2008/diagram">
      <dsp:dataModelExt xmlns:dsp="http://schemas.microsoft.com/office/drawing/2008/diagram" xmlns=""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00B4929-CA6D-44CF-90A5-12B6BD4E7280}" type="doc">
      <dgm:prSet loTypeId="urn:microsoft.com/office/officeart/2005/8/layout/list1" loCatId="list" qsTypeId="urn:microsoft.com/office/officeart/2005/8/quickstyle/simple4" qsCatId="simple" csTypeId="urn:microsoft.com/office/officeart/2005/8/colors/colorful3" csCatId="colorful" phldr="1"/>
      <dgm:spPr/>
      <dgm:t>
        <a:bodyPr/>
        <a:lstStyle/>
        <a:p>
          <a:endParaRPr lang="en-US"/>
        </a:p>
      </dgm:t>
    </dgm:pt>
    <dgm:pt modelId="{9841F14C-DCC2-48F3-81C6-1B36E3DA9C65}">
      <dgm:prSet phldrT="[Text]" custT="1"/>
      <dgm:spPr>
        <a:solidFill>
          <a:srgbClr val="0000FF"/>
        </a:solidFill>
      </dgm:spPr>
      <dgm:t>
        <a:bodyPr/>
        <a:lstStyle/>
        <a:p>
          <a:pPr algn="just"/>
          <a:r>
            <a:rPr lang="en-US" sz="24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Kemerdekaan</a:t>
          </a:r>
          <a:r>
            <a:rPr lang="en-US" sz="24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4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membolehkan</a:t>
          </a:r>
          <a:r>
            <a:rPr lang="en-US" sz="24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4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manusia</a:t>
          </a:r>
          <a:r>
            <a:rPr lang="en-US" sz="24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4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memperolehi</a:t>
          </a:r>
          <a:r>
            <a:rPr lang="en-US" sz="24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4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kebebasan</a:t>
          </a:r>
          <a:r>
            <a:rPr lang="en-US" sz="24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4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untuk</a:t>
          </a:r>
          <a:r>
            <a:rPr lang="en-US" sz="24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4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memerintah</a:t>
          </a:r>
          <a:r>
            <a:rPr lang="en-US" sz="24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4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dan</a:t>
          </a:r>
          <a:r>
            <a:rPr lang="en-US" sz="24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4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menentu</a:t>
          </a:r>
          <a:r>
            <a:rPr lang="en-US" sz="24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4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bentuk</a:t>
          </a:r>
          <a:r>
            <a:rPr lang="en-US" sz="24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4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penyusunan</a:t>
          </a:r>
          <a:r>
            <a:rPr lang="en-US" sz="24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4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serta</a:t>
          </a:r>
          <a:r>
            <a:rPr lang="en-US" sz="24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agenda </a:t>
          </a:r>
          <a:r>
            <a:rPr lang="en-US" sz="24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pembangunan</a:t>
          </a:r>
          <a:r>
            <a:rPr lang="en-US" sz="24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4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negara</a:t>
          </a:r>
          <a:r>
            <a:rPr lang="en-US" sz="24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4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secara</a:t>
          </a:r>
          <a:r>
            <a:rPr lang="en-US" sz="24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4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teratur</a:t>
          </a:r>
          <a:r>
            <a:rPr lang="en-US" sz="24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a:t>
          </a:r>
          <a:endParaRPr lang="en-US" sz="2400" b="0" cap="none" spc="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mn-lt"/>
          </a:endParaRPr>
        </a:p>
      </dgm:t>
    </dgm:pt>
    <dgm:pt modelId="{386C799A-4B63-4795-9D4E-22730324585B}" type="parTrans" cxnId="{0E86B553-5004-4D96-B4FC-4CB5D932865A}">
      <dgm:prSet/>
      <dgm:spPr/>
      <dgm:t>
        <a:bodyPr/>
        <a:lstStyle/>
        <a:p>
          <a:endParaRPr lang="en-US" sz="2200"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4708B028-DA77-4927-8E66-3455AE23AC4C}" type="sibTrans" cxnId="{0E86B553-5004-4D96-B4FC-4CB5D932865A}">
      <dgm:prSet/>
      <dgm:spPr/>
      <dgm:t>
        <a:bodyPr/>
        <a:lstStyle/>
        <a:p>
          <a:endParaRPr lang="en-US" sz="2200"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6C94124A-AF01-4443-B214-2B6E105C6595}" type="pres">
      <dgm:prSet presAssocID="{300B4929-CA6D-44CF-90A5-12B6BD4E7280}" presName="linear" presStyleCnt="0">
        <dgm:presLayoutVars>
          <dgm:dir/>
          <dgm:animLvl val="lvl"/>
          <dgm:resizeHandles val="exact"/>
        </dgm:presLayoutVars>
      </dgm:prSet>
      <dgm:spPr/>
      <dgm:t>
        <a:bodyPr/>
        <a:lstStyle/>
        <a:p>
          <a:endParaRPr lang="en-US"/>
        </a:p>
      </dgm:t>
    </dgm:pt>
    <dgm:pt modelId="{760116B9-10D1-4380-A733-9E7F1C9A80D8}" type="pres">
      <dgm:prSet presAssocID="{9841F14C-DCC2-48F3-81C6-1B36E3DA9C65}" presName="parentLin" presStyleCnt="0"/>
      <dgm:spPr/>
      <dgm:t>
        <a:bodyPr/>
        <a:lstStyle/>
        <a:p>
          <a:endParaRPr lang="en-US"/>
        </a:p>
      </dgm:t>
    </dgm:pt>
    <dgm:pt modelId="{FFE7CF78-7432-402C-8F82-CA25BD0A1B34}" type="pres">
      <dgm:prSet presAssocID="{9841F14C-DCC2-48F3-81C6-1B36E3DA9C65}" presName="parentLeftMargin" presStyleLbl="node1" presStyleIdx="0" presStyleCnt="1"/>
      <dgm:spPr/>
      <dgm:t>
        <a:bodyPr/>
        <a:lstStyle/>
        <a:p>
          <a:endParaRPr lang="en-US"/>
        </a:p>
      </dgm:t>
    </dgm:pt>
    <dgm:pt modelId="{135287A4-6937-47C0-8F39-C96C4B97CD44}" type="pres">
      <dgm:prSet presAssocID="{9841F14C-DCC2-48F3-81C6-1B36E3DA9C65}" presName="parentText" presStyleLbl="node1" presStyleIdx="0" presStyleCnt="1" custScaleX="133750">
        <dgm:presLayoutVars>
          <dgm:chMax val="0"/>
          <dgm:bulletEnabled val="1"/>
        </dgm:presLayoutVars>
      </dgm:prSet>
      <dgm:spPr/>
      <dgm:t>
        <a:bodyPr/>
        <a:lstStyle/>
        <a:p>
          <a:endParaRPr lang="en-US"/>
        </a:p>
      </dgm:t>
    </dgm:pt>
    <dgm:pt modelId="{EFF7E294-78C3-4D49-A5F6-67D79C98564C}" type="pres">
      <dgm:prSet presAssocID="{9841F14C-DCC2-48F3-81C6-1B36E3DA9C65}" presName="negativeSpace" presStyleCnt="0"/>
      <dgm:spPr/>
      <dgm:t>
        <a:bodyPr/>
        <a:lstStyle/>
        <a:p>
          <a:endParaRPr lang="en-US"/>
        </a:p>
      </dgm:t>
    </dgm:pt>
    <dgm:pt modelId="{1543833A-AE0F-40BA-8C1A-DBBD66281BDE}" type="pres">
      <dgm:prSet presAssocID="{9841F14C-DCC2-48F3-81C6-1B36E3DA9C65}" presName="childText" presStyleLbl="conFgAcc1" presStyleIdx="0" presStyleCnt="1" custLinFactNeighborY="6545">
        <dgm:presLayoutVars>
          <dgm:bulletEnabled val="1"/>
        </dgm:presLayoutVars>
      </dgm:prSet>
      <dgm:spPr/>
      <dgm:t>
        <a:bodyPr/>
        <a:lstStyle/>
        <a:p>
          <a:endParaRPr lang="en-US"/>
        </a:p>
      </dgm:t>
    </dgm:pt>
  </dgm:ptLst>
  <dgm:cxnLst>
    <dgm:cxn modelId="{0E86B553-5004-4D96-B4FC-4CB5D932865A}" srcId="{300B4929-CA6D-44CF-90A5-12B6BD4E7280}" destId="{9841F14C-DCC2-48F3-81C6-1B36E3DA9C65}" srcOrd="0" destOrd="0" parTransId="{386C799A-4B63-4795-9D4E-22730324585B}" sibTransId="{4708B028-DA77-4927-8E66-3455AE23AC4C}"/>
    <dgm:cxn modelId="{6937BE48-1F14-4B25-9767-43BF73144367}" type="presOf" srcId="{9841F14C-DCC2-48F3-81C6-1B36E3DA9C65}" destId="{135287A4-6937-47C0-8F39-C96C4B97CD44}" srcOrd="1" destOrd="0" presId="urn:microsoft.com/office/officeart/2005/8/layout/list1"/>
    <dgm:cxn modelId="{013546AB-05DB-415A-BC2F-9E63E091ADE6}" type="presOf" srcId="{300B4929-CA6D-44CF-90A5-12B6BD4E7280}" destId="{6C94124A-AF01-4443-B214-2B6E105C6595}" srcOrd="0" destOrd="0" presId="urn:microsoft.com/office/officeart/2005/8/layout/list1"/>
    <dgm:cxn modelId="{7562A0E5-0555-4C04-9D29-338F20FB6494}" type="presOf" srcId="{9841F14C-DCC2-48F3-81C6-1B36E3DA9C65}" destId="{FFE7CF78-7432-402C-8F82-CA25BD0A1B34}" srcOrd="0" destOrd="0" presId="urn:microsoft.com/office/officeart/2005/8/layout/list1"/>
    <dgm:cxn modelId="{98A06251-F886-4733-99F3-32F2A7CBC708}" type="presParOf" srcId="{6C94124A-AF01-4443-B214-2B6E105C6595}" destId="{760116B9-10D1-4380-A733-9E7F1C9A80D8}" srcOrd="0" destOrd="0" presId="urn:microsoft.com/office/officeart/2005/8/layout/list1"/>
    <dgm:cxn modelId="{8E5D960E-B2EC-45E4-B681-7EEA66D21754}" type="presParOf" srcId="{760116B9-10D1-4380-A733-9E7F1C9A80D8}" destId="{FFE7CF78-7432-402C-8F82-CA25BD0A1B34}" srcOrd="0" destOrd="0" presId="urn:microsoft.com/office/officeart/2005/8/layout/list1"/>
    <dgm:cxn modelId="{C60CA875-3087-4206-9388-FBBE19DC8DB8}" type="presParOf" srcId="{760116B9-10D1-4380-A733-9E7F1C9A80D8}" destId="{135287A4-6937-47C0-8F39-C96C4B97CD44}" srcOrd="1" destOrd="0" presId="urn:microsoft.com/office/officeart/2005/8/layout/list1"/>
    <dgm:cxn modelId="{BC263DF9-D2ED-4B4D-A481-8B28197F04F1}" type="presParOf" srcId="{6C94124A-AF01-4443-B214-2B6E105C6595}" destId="{EFF7E294-78C3-4D49-A5F6-67D79C98564C}" srcOrd="1" destOrd="0" presId="urn:microsoft.com/office/officeart/2005/8/layout/list1"/>
    <dgm:cxn modelId="{6ED7736E-9FAD-4ED5-82CA-FF5E050CADE2}" type="presParOf" srcId="{6C94124A-AF01-4443-B214-2B6E105C6595}" destId="{1543833A-AE0F-40BA-8C1A-DBBD66281BDE}" srcOrd="2" destOrd="0" presId="urn:microsoft.com/office/officeart/2005/8/layout/list1"/>
  </dgm:cxnLst>
  <dgm:bg>
    <a:noFill/>
    <a:effectLst>
      <a:glow rad="101600">
        <a:schemeClr val="tx1">
          <a:alpha val="60000"/>
        </a:schemeClr>
      </a:glow>
    </a:effectLst>
  </dgm:bg>
  <dgm:whole/>
  <dgm:extLst>
    <a:ext uri="http://schemas.microsoft.com/office/drawing/2008/diagram">
      <dsp:dataModelExt xmlns:dsp="http://schemas.microsoft.com/office/drawing/2008/diagram" xmlns="" relId="rId10"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00B4929-CA6D-44CF-90A5-12B6BD4E7280}" type="doc">
      <dgm:prSet loTypeId="urn:microsoft.com/office/officeart/2005/8/layout/list1" loCatId="list" qsTypeId="urn:microsoft.com/office/officeart/2005/8/quickstyle/3d2" qsCatId="3D" csTypeId="urn:microsoft.com/office/officeart/2005/8/colors/colorful3" csCatId="colorful" phldr="1"/>
      <dgm:spPr/>
      <dgm:t>
        <a:bodyPr/>
        <a:lstStyle/>
        <a:p>
          <a:endParaRPr lang="en-US"/>
        </a:p>
      </dgm:t>
    </dgm:pt>
    <dgm:pt modelId="{9841F14C-DCC2-48F3-81C6-1B36E3DA9C65}">
      <dgm:prSet phldrT="[Text]" custT="1"/>
      <dgm:spPr>
        <a:solidFill>
          <a:srgbClr val="C00000"/>
        </a:solidFill>
      </dgm:spPr>
      <dgm:t>
        <a:bodyPr/>
        <a:lstStyle/>
        <a:p>
          <a:pPr algn="just"/>
          <a:r>
            <a:rPr lang="en-US" sz="24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Semangat</a:t>
          </a:r>
          <a:r>
            <a:rPr lang="en-US" sz="24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4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patriotisme</a:t>
          </a:r>
          <a:r>
            <a:rPr lang="en-US" sz="24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yang </a:t>
          </a:r>
          <a:r>
            <a:rPr lang="en-US" sz="24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lemah</a:t>
          </a:r>
          <a:r>
            <a:rPr lang="en-US" sz="24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4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boleh</a:t>
          </a:r>
          <a:r>
            <a:rPr lang="en-US" sz="24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4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mencetuskan</a:t>
          </a:r>
          <a:r>
            <a:rPr lang="en-US" sz="24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4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perpecahan</a:t>
          </a:r>
          <a:r>
            <a:rPr lang="en-US" sz="24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4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serta</a:t>
          </a:r>
          <a:r>
            <a:rPr lang="en-US" sz="24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4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berkembangnya</a:t>
          </a:r>
          <a:r>
            <a:rPr lang="en-US" sz="24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4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fahaman</a:t>
          </a:r>
          <a:r>
            <a:rPr lang="en-US" sz="24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4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ektremis</a:t>
          </a:r>
          <a:r>
            <a:rPr lang="en-US" sz="24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4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dalam</a:t>
          </a:r>
          <a:r>
            <a:rPr lang="en-US" sz="24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4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kalangan</a:t>
          </a:r>
          <a:r>
            <a:rPr lang="en-US" sz="24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4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masyarakat</a:t>
          </a:r>
          <a:r>
            <a:rPr lang="en-US" sz="24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yang </a:t>
          </a:r>
          <a:r>
            <a:rPr lang="en-US" sz="24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menjadi</a:t>
          </a:r>
          <a:r>
            <a:rPr lang="en-US" sz="24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4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ancaman</a:t>
          </a:r>
          <a:r>
            <a:rPr lang="en-US" sz="24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4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utama</a:t>
          </a:r>
          <a:r>
            <a:rPr lang="en-US" sz="24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4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kepada</a:t>
          </a:r>
          <a:r>
            <a:rPr lang="en-US" sz="24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4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pembinaan</a:t>
          </a:r>
          <a:r>
            <a:rPr lang="en-US" sz="24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4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negara</a:t>
          </a:r>
          <a:r>
            <a:rPr lang="en-US" sz="24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4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bangsa</a:t>
          </a:r>
          <a:r>
            <a:rPr lang="en-US" sz="24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a:t>
          </a:r>
          <a:endParaRPr lang="en-US" sz="2400" b="0" cap="none" spc="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mn-lt"/>
          </a:endParaRPr>
        </a:p>
      </dgm:t>
    </dgm:pt>
    <dgm:pt modelId="{386C799A-4B63-4795-9D4E-22730324585B}" type="parTrans" cxnId="{0E86B553-5004-4D96-B4FC-4CB5D932865A}">
      <dgm:prSet/>
      <dgm:spPr/>
      <dgm:t>
        <a:bodyPr/>
        <a:lstStyle/>
        <a:p>
          <a:endParaRPr lang="en-US" sz="2200"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4708B028-DA77-4927-8E66-3455AE23AC4C}" type="sibTrans" cxnId="{0E86B553-5004-4D96-B4FC-4CB5D932865A}">
      <dgm:prSet/>
      <dgm:spPr/>
      <dgm:t>
        <a:bodyPr/>
        <a:lstStyle/>
        <a:p>
          <a:endParaRPr lang="en-US" sz="2200"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6C94124A-AF01-4443-B214-2B6E105C6595}" type="pres">
      <dgm:prSet presAssocID="{300B4929-CA6D-44CF-90A5-12B6BD4E7280}" presName="linear" presStyleCnt="0">
        <dgm:presLayoutVars>
          <dgm:dir/>
          <dgm:animLvl val="lvl"/>
          <dgm:resizeHandles val="exact"/>
        </dgm:presLayoutVars>
      </dgm:prSet>
      <dgm:spPr/>
      <dgm:t>
        <a:bodyPr/>
        <a:lstStyle/>
        <a:p>
          <a:endParaRPr lang="en-US"/>
        </a:p>
      </dgm:t>
    </dgm:pt>
    <dgm:pt modelId="{760116B9-10D1-4380-A733-9E7F1C9A80D8}" type="pres">
      <dgm:prSet presAssocID="{9841F14C-DCC2-48F3-81C6-1B36E3DA9C65}" presName="parentLin" presStyleCnt="0"/>
      <dgm:spPr/>
      <dgm:t>
        <a:bodyPr/>
        <a:lstStyle/>
        <a:p>
          <a:endParaRPr lang="en-US"/>
        </a:p>
      </dgm:t>
    </dgm:pt>
    <dgm:pt modelId="{FFE7CF78-7432-402C-8F82-CA25BD0A1B34}" type="pres">
      <dgm:prSet presAssocID="{9841F14C-DCC2-48F3-81C6-1B36E3DA9C65}" presName="parentLeftMargin" presStyleLbl="node1" presStyleIdx="0" presStyleCnt="1"/>
      <dgm:spPr/>
      <dgm:t>
        <a:bodyPr/>
        <a:lstStyle/>
        <a:p>
          <a:endParaRPr lang="en-US"/>
        </a:p>
      </dgm:t>
    </dgm:pt>
    <dgm:pt modelId="{135287A4-6937-47C0-8F39-C96C4B97CD44}" type="pres">
      <dgm:prSet presAssocID="{9841F14C-DCC2-48F3-81C6-1B36E3DA9C65}" presName="parentText" presStyleLbl="node1" presStyleIdx="0" presStyleCnt="1" custScaleX="133750">
        <dgm:presLayoutVars>
          <dgm:chMax val="0"/>
          <dgm:bulletEnabled val="1"/>
        </dgm:presLayoutVars>
      </dgm:prSet>
      <dgm:spPr/>
      <dgm:t>
        <a:bodyPr/>
        <a:lstStyle/>
        <a:p>
          <a:endParaRPr lang="en-US"/>
        </a:p>
      </dgm:t>
    </dgm:pt>
    <dgm:pt modelId="{EFF7E294-78C3-4D49-A5F6-67D79C98564C}" type="pres">
      <dgm:prSet presAssocID="{9841F14C-DCC2-48F3-81C6-1B36E3DA9C65}" presName="negativeSpace" presStyleCnt="0"/>
      <dgm:spPr/>
      <dgm:t>
        <a:bodyPr/>
        <a:lstStyle/>
        <a:p>
          <a:endParaRPr lang="en-US"/>
        </a:p>
      </dgm:t>
    </dgm:pt>
    <dgm:pt modelId="{1543833A-AE0F-40BA-8C1A-DBBD66281BDE}" type="pres">
      <dgm:prSet presAssocID="{9841F14C-DCC2-48F3-81C6-1B36E3DA9C65}" presName="childText" presStyleLbl="conFgAcc1" presStyleIdx="0" presStyleCnt="1" custLinFactNeighborY="6545">
        <dgm:presLayoutVars>
          <dgm:bulletEnabled val="1"/>
        </dgm:presLayoutVars>
      </dgm:prSet>
      <dgm:spPr/>
      <dgm:t>
        <a:bodyPr/>
        <a:lstStyle/>
        <a:p>
          <a:endParaRPr lang="en-US"/>
        </a:p>
      </dgm:t>
    </dgm:pt>
  </dgm:ptLst>
  <dgm:cxnLst>
    <dgm:cxn modelId="{0E86B553-5004-4D96-B4FC-4CB5D932865A}" srcId="{300B4929-CA6D-44CF-90A5-12B6BD4E7280}" destId="{9841F14C-DCC2-48F3-81C6-1B36E3DA9C65}" srcOrd="0" destOrd="0" parTransId="{386C799A-4B63-4795-9D4E-22730324585B}" sibTransId="{4708B028-DA77-4927-8E66-3455AE23AC4C}"/>
    <dgm:cxn modelId="{139F5B01-93A9-4EB7-A10B-F720EDF4AA05}" type="presOf" srcId="{300B4929-CA6D-44CF-90A5-12B6BD4E7280}" destId="{6C94124A-AF01-4443-B214-2B6E105C6595}" srcOrd="0" destOrd="0" presId="urn:microsoft.com/office/officeart/2005/8/layout/list1"/>
    <dgm:cxn modelId="{C52F56C8-AD5C-43DB-8EB8-A208C45A6DD7}" type="presOf" srcId="{9841F14C-DCC2-48F3-81C6-1B36E3DA9C65}" destId="{FFE7CF78-7432-402C-8F82-CA25BD0A1B34}" srcOrd="0" destOrd="0" presId="urn:microsoft.com/office/officeart/2005/8/layout/list1"/>
    <dgm:cxn modelId="{2164C2CA-412B-442B-B0FA-3D17E8E0D5AC}" type="presOf" srcId="{9841F14C-DCC2-48F3-81C6-1B36E3DA9C65}" destId="{135287A4-6937-47C0-8F39-C96C4B97CD44}" srcOrd="1" destOrd="0" presId="urn:microsoft.com/office/officeart/2005/8/layout/list1"/>
    <dgm:cxn modelId="{36B9B96D-CCC4-4930-8B5C-5987A5FAA1D6}" type="presParOf" srcId="{6C94124A-AF01-4443-B214-2B6E105C6595}" destId="{760116B9-10D1-4380-A733-9E7F1C9A80D8}" srcOrd="0" destOrd="0" presId="urn:microsoft.com/office/officeart/2005/8/layout/list1"/>
    <dgm:cxn modelId="{DD5D41F0-A8F0-41EB-8E8E-D8CF07464896}" type="presParOf" srcId="{760116B9-10D1-4380-A733-9E7F1C9A80D8}" destId="{FFE7CF78-7432-402C-8F82-CA25BD0A1B34}" srcOrd="0" destOrd="0" presId="urn:microsoft.com/office/officeart/2005/8/layout/list1"/>
    <dgm:cxn modelId="{C29E9DA0-C00C-4012-9BC1-D49147418E6B}" type="presParOf" srcId="{760116B9-10D1-4380-A733-9E7F1C9A80D8}" destId="{135287A4-6937-47C0-8F39-C96C4B97CD44}" srcOrd="1" destOrd="0" presId="urn:microsoft.com/office/officeart/2005/8/layout/list1"/>
    <dgm:cxn modelId="{3FC222A4-B9BA-449A-9667-782CC4EA54E8}" type="presParOf" srcId="{6C94124A-AF01-4443-B214-2B6E105C6595}" destId="{EFF7E294-78C3-4D49-A5F6-67D79C98564C}" srcOrd="1" destOrd="0" presId="urn:microsoft.com/office/officeart/2005/8/layout/list1"/>
    <dgm:cxn modelId="{E9D71163-6E4A-48C7-BA05-282D0359F5AA}" type="presParOf" srcId="{6C94124A-AF01-4443-B214-2B6E105C6595}" destId="{1543833A-AE0F-40BA-8C1A-DBBD66281BDE}" srcOrd="2" destOrd="0" presId="urn:microsoft.com/office/officeart/2005/8/layout/list1"/>
  </dgm:cxnLst>
  <dgm:bg>
    <a:noFill/>
    <a:effectLst>
      <a:glow rad="101600">
        <a:schemeClr val="tx1">
          <a:alpha val="60000"/>
        </a:schemeClr>
      </a:glow>
    </a:effectLst>
  </dgm:bg>
  <dgm:whole/>
  <dgm:extLst>
    <a:ext uri="http://schemas.microsoft.com/office/drawing/2008/diagram">
      <dsp:dataModelExt xmlns:dsp="http://schemas.microsoft.com/office/drawing/2008/diagram" xmlns="" relId="rId10"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543833A-AE0F-40BA-8C1A-DBBD66281BDE}">
      <dsp:nvSpPr>
        <dsp:cNvPr id="0" name=""/>
        <dsp:cNvSpPr/>
      </dsp:nvSpPr>
      <dsp:spPr>
        <a:xfrm>
          <a:off x="0" y="2245080"/>
          <a:ext cx="8028384" cy="1612800"/>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35287A4-6937-47C0-8F39-C96C4B97CD44}">
      <dsp:nvSpPr>
        <dsp:cNvPr id="0" name=""/>
        <dsp:cNvSpPr/>
      </dsp:nvSpPr>
      <dsp:spPr>
        <a:xfrm>
          <a:off x="401419" y="555978"/>
          <a:ext cx="7516574" cy="2571914"/>
        </a:xfrm>
        <a:prstGeom prst="roundRect">
          <a:avLst/>
        </a:prstGeom>
        <a:solidFill>
          <a:srgbClr val="FFC000"/>
        </a:solidFill>
        <a:ln w="38100" cap="flat" cmpd="sng" algn="ctr">
          <a:solidFill>
            <a:schemeClr val="lt1">
              <a:hueOff val="0"/>
              <a:satOff val="0"/>
              <a:lumOff val="0"/>
              <a:alphaOff val="0"/>
            </a:schemeClr>
          </a:solidFill>
          <a:prstDash val="solid"/>
        </a:ln>
        <a:effectLst>
          <a:outerShdw blurRad="57150" dist="38100" dir="5400000" algn="ctr" rotWithShape="0">
            <a:schemeClr val="accent3">
              <a:hueOff val="0"/>
              <a:satOff val="0"/>
              <a:lumOff val="0"/>
              <a:alphaOff val="0"/>
              <a:shade val="9000"/>
              <a:satMod val="105000"/>
              <a:alpha val="48000"/>
            </a:scheme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12418" tIns="0" rIns="212418" bIns="0" numCol="1" spcCol="1270" anchor="ctr" anchorCtr="0">
          <a:noAutofit/>
        </a:bodyPr>
        <a:lstStyle/>
        <a:p>
          <a:pPr lvl="0" algn="just" defTabSz="1066800">
            <a:lnSpc>
              <a:spcPct val="90000"/>
            </a:lnSpc>
            <a:spcBef>
              <a:spcPct val="0"/>
            </a:spcBef>
            <a:spcAft>
              <a:spcPct val="35000"/>
            </a:spcAft>
          </a:pPr>
          <a:r>
            <a:rPr lang="en-US" sz="24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K</a:t>
          </a:r>
          <a:r>
            <a:rPr lang="ms-MY" sz="24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emerdekaan dan kedaulatan sesebuah negara sangat penting dipelihara dalam hidup bermasyarakat dan bernegara berasaskan semangat kemerdekaan, kekuatan ikatan persaudaraan dan kasih sayang agar mendapat keberkatan daripada Allah serta jauh daripada anasir kerosakan dan kebinasaan.</a:t>
          </a:r>
          <a:endParaRPr lang="en-US" sz="2400" b="0" kern="1200" cap="none" spc="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mn-lt"/>
          </a:endParaRPr>
        </a:p>
      </dsp:txBody>
      <dsp:txXfrm>
        <a:off x="401419" y="555978"/>
        <a:ext cx="7516574" cy="2571914"/>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543833A-AE0F-40BA-8C1A-DBBD66281BDE}">
      <dsp:nvSpPr>
        <dsp:cNvPr id="0" name=""/>
        <dsp:cNvSpPr/>
      </dsp:nvSpPr>
      <dsp:spPr>
        <a:xfrm>
          <a:off x="0" y="1899508"/>
          <a:ext cx="8028384" cy="1638000"/>
        </a:xfrm>
        <a:prstGeom prst="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135287A4-6937-47C0-8F39-C96C4B97CD44}">
      <dsp:nvSpPr>
        <dsp:cNvPr id="0" name=""/>
        <dsp:cNvSpPr/>
      </dsp:nvSpPr>
      <dsp:spPr>
        <a:xfrm>
          <a:off x="401419" y="877316"/>
          <a:ext cx="7516574" cy="1918800"/>
        </a:xfrm>
        <a:prstGeom prst="roundRect">
          <a:avLst/>
        </a:prstGeom>
        <a:solidFill>
          <a:srgbClr val="0000FF"/>
        </a:solidFill>
        <a:ln>
          <a:noFill/>
        </a:ln>
        <a:effectLst>
          <a:outerShdw blurRad="57150" dist="38100" dir="5400000" algn="ctr" rotWithShape="0">
            <a:schemeClr val="accent3">
              <a:hueOff val="0"/>
              <a:satOff val="0"/>
              <a:lumOff val="0"/>
              <a:alphaOff val="0"/>
              <a:shade val="9000"/>
              <a:satMod val="105000"/>
              <a:alpha val="48000"/>
            </a:scheme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2418" tIns="0" rIns="212418" bIns="0" numCol="1" spcCol="1270" anchor="ctr" anchorCtr="0">
          <a:noAutofit/>
        </a:bodyPr>
        <a:lstStyle/>
        <a:p>
          <a:pPr lvl="0" algn="just" defTabSz="1066800">
            <a:lnSpc>
              <a:spcPct val="90000"/>
            </a:lnSpc>
            <a:spcBef>
              <a:spcPct val="0"/>
            </a:spcBef>
            <a:spcAft>
              <a:spcPct val="35000"/>
            </a:spcAft>
          </a:pPr>
          <a:r>
            <a:rPr lang="en-US" sz="24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Kemerdekaan</a:t>
          </a:r>
          <a:r>
            <a:rPr lang="en-US" sz="24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4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membolehkan</a:t>
          </a:r>
          <a:r>
            <a:rPr lang="en-US" sz="24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4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manusia</a:t>
          </a:r>
          <a:r>
            <a:rPr lang="en-US" sz="24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4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memperolehi</a:t>
          </a:r>
          <a:r>
            <a:rPr lang="en-US" sz="24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4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kebebasan</a:t>
          </a:r>
          <a:r>
            <a:rPr lang="en-US" sz="24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4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untuk</a:t>
          </a:r>
          <a:r>
            <a:rPr lang="en-US" sz="24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4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memerintah</a:t>
          </a:r>
          <a:r>
            <a:rPr lang="en-US" sz="24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4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dan</a:t>
          </a:r>
          <a:r>
            <a:rPr lang="en-US" sz="24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4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menentu</a:t>
          </a:r>
          <a:r>
            <a:rPr lang="en-US" sz="24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4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bentuk</a:t>
          </a:r>
          <a:r>
            <a:rPr lang="en-US" sz="24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4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penyusunan</a:t>
          </a:r>
          <a:r>
            <a:rPr lang="en-US" sz="24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4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serta</a:t>
          </a:r>
          <a:r>
            <a:rPr lang="en-US" sz="24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agenda </a:t>
          </a:r>
          <a:r>
            <a:rPr lang="en-US" sz="24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pembangunan</a:t>
          </a:r>
          <a:r>
            <a:rPr lang="en-US" sz="24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4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negara</a:t>
          </a:r>
          <a:r>
            <a:rPr lang="en-US" sz="24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4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secara</a:t>
          </a:r>
          <a:r>
            <a:rPr lang="en-US" sz="24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4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teratur</a:t>
          </a:r>
          <a:r>
            <a:rPr lang="en-US" sz="24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a:t>
          </a:r>
          <a:endParaRPr lang="en-US" sz="2400" b="0" kern="1200" cap="none" spc="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mn-lt"/>
          </a:endParaRPr>
        </a:p>
      </dsp:txBody>
      <dsp:txXfrm>
        <a:off x="401419" y="877316"/>
        <a:ext cx="7516574" cy="1918800"/>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543833A-AE0F-40BA-8C1A-DBBD66281BDE}">
      <dsp:nvSpPr>
        <dsp:cNvPr id="0" name=""/>
        <dsp:cNvSpPr/>
      </dsp:nvSpPr>
      <dsp:spPr>
        <a:xfrm>
          <a:off x="0" y="1903762"/>
          <a:ext cx="8028384" cy="1612800"/>
        </a:xfrm>
        <a:prstGeom prst="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57150" dist="38100" dir="5400000" algn="ctr" rotWithShape="0">
            <a:schemeClr val="lt1">
              <a:alpha val="90000"/>
              <a:hueOff val="0"/>
              <a:satOff val="0"/>
              <a:lumOff val="0"/>
              <a:alphaOff val="0"/>
              <a:shade val="9000"/>
              <a:satMod val="105000"/>
              <a:alpha val="48000"/>
            </a:scheme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135287A4-6937-47C0-8F39-C96C4B97CD44}">
      <dsp:nvSpPr>
        <dsp:cNvPr id="0" name=""/>
        <dsp:cNvSpPr/>
      </dsp:nvSpPr>
      <dsp:spPr>
        <a:xfrm>
          <a:off x="401419" y="897296"/>
          <a:ext cx="7516574" cy="1889280"/>
        </a:xfrm>
        <a:prstGeom prst="roundRect">
          <a:avLst/>
        </a:prstGeom>
        <a:solidFill>
          <a:srgbClr val="C00000"/>
        </a:solidFill>
        <a:ln>
          <a:noFill/>
        </a:ln>
        <a:effectLst>
          <a:outerShdw blurRad="57150" dist="38100" dir="5400000" algn="ctr" rotWithShape="0">
            <a:schemeClr val="accent3">
              <a:hueOff val="0"/>
              <a:satOff val="0"/>
              <a:lumOff val="0"/>
              <a:alphaOff val="0"/>
              <a:shade val="9000"/>
              <a:satMod val="105000"/>
              <a:alpha val="48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2418" tIns="0" rIns="212418" bIns="0" numCol="1" spcCol="1270" anchor="ctr" anchorCtr="0">
          <a:noAutofit/>
        </a:bodyPr>
        <a:lstStyle/>
        <a:p>
          <a:pPr lvl="0" algn="just" defTabSz="1066800">
            <a:lnSpc>
              <a:spcPct val="90000"/>
            </a:lnSpc>
            <a:spcBef>
              <a:spcPct val="0"/>
            </a:spcBef>
            <a:spcAft>
              <a:spcPct val="35000"/>
            </a:spcAft>
          </a:pPr>
          <a:r>
            <a:rPr lang="en-US" sz="24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Semangat</a:t>
          </a:r>
          <a:r>
            <a:rPr lang="en-US" sz="24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4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patriotisme</a:t>
          </a:r>
          <a:r>
            <a:rPr lang="en-US" sz="24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yang </a:t>
          </a:r>
          <a:r>
            <a:rPr lang="en-US" sz="24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lemah</a:t>
          </a:r>
          <a:r>
            <a:rPr lang="en-US" sz="24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4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boleh</a:t>
          </a:r>
          <a:r>
            <a:rPr lang="en-US" sz="24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4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mencetuskan</a:t>
          </a:r>
          <a:r>
            <a:rPr lang="en-US" sz="24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4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perpecahan</a:t>
          </a:r>
          <a:r>
            <a:rPr lang="en-US" sz="24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4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serta</a:t>
          </a:r>
          <a:r>
            <a:rPr lang="en-US" sz="24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4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berkembangnya</a:t>
          </a:r>
          <a:r>
            <a:rPr lang="en-US" sz="24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4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fahaman</a:t>
          </a:r>
          <a:r>
            <a:rPr lang="en-US" sz="24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4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ektremis</a:t>
          </a:r>
          <a:r>
            <a:rPr lang="en-US" sz="24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4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dalam</a:t>
          </a:r>
          <a:r>
            <a:rPr lang="en-US" sz="24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4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kalangan</a:t>
          </a:r>
          <a:r>
            <a:rPr lang="en-US" sz="24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4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masyarakat</a:t>
          </a:r>
          <a:r>
            <a:rPr lang="en-US" sz="24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yang </a:t>
          </a:r>
          <a:r>
            <a:rPr lang="en-US" sz="24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menjadi</a:t>
          </a:r>
          <a:r>
            <a:rPr lang="en-US" sz="24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4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ancaman</a:t>
          </a:r>
          <a:r>
            <a:rPr lang="en-US" sz="24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4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utama</a:t>
          </a:r>
          <a:r>
            <a:rPr lang="en-US" sz="24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4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kepada</a:t>
          </a:r>
          <a:r>
            <a:rPr lang="en-US" sz="24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4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pembinaan</a:t>
          </a:r>
          <a:r>
            <a:rPr lang="en-US" sz="24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4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negara</a:t>
          </a:r>
          <a:r>
            <a:rPr lang="en-US" sz="24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4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bangsa</a:t>
          </a:r>
          <a:r>
            <a:rPr lang="en-US" sz="24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a:t>
          </a:r>
          <a:endParaRPr lang="en-US" sz="2400" b="0" kern="1200" cap="none" spc="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mn-lt"/>
          </a:endParaRPr>
        </a:p>
      </dsp:txBody>
      <dsp:txXfrm>
        <a:off x="401419" y="897296"/>
        <a:ext cx="7516574" cy="188928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2F3B11E-90AB-44CC-9BD6-6FD98BBEAED0}" type="datetimeFigureOut">
              <a:rPr lang="en-US" smtClean="0"/>
              <a:pPr/>
              <a:t>8/25/2016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F792E09-5D6D-41E6-94A7-F958D0222CBC}" type="slidenum">
              <a:rPr lang="en-US" smtClean="0"/>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52B48E5-A66D-4DA9-ACA4-A625016B2828}" type="datetimeFigureOut">
              <a:rPr lang="en-US" smtClean="0"/>
              <a:pPr/>
              <a:t>8/25/2016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ABCC223-0B65-4BC9-B250-18A2FAFEA3F1}" type="slidenum">
              <a:rPr lang="en-US" smtClean="0"/>
              <a:pPr/>
              <a:t>‹#›</a:t>
            </a:fld>
            <a:endParaRPr lang="en-US"/>
          </a:p>
        </p:txBody>
      </p:sp>
    </p:spTree>
    <p:extLst>
      <p:ext uri="{BB962C8B-B14F-4D97-AF65-F5344CB8AC3E}">
        <p14:creationId xmlns:p14="http://schemas.microsoft.com/office/powerpoint/2010/main" xmlns="" val="237927874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ABCC223-0B65-4BC9-B250-18A2FAFEA3F1}"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ABCC223-0B65-4BC9-B250-18A2FAFEA3F1}" type="slidenum">
              <a:rPr lang="en-US" smtClean="0"/>
              <a:pPr/>
              <a:t>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DE141DE7-2094-4F1F-93B1-80FCD95DBDF4}" type="datetime1">
              <a:rPr lang="en-US" smtClean="0"/>
              <a:pPr/>
              <a:t>8/25/2016</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01C7AA28-366A-4997-BBC8-D6BEB1ED3AC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89A0E9A-DB7C-4B05-B204-680A26F824FC}" type="datetime1">
              <a:rPr lang="en-US" smtClean="0"/>
              <a:pPr/>
              <a:t>8/25/2016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C7AA28-366A-4997-BBC8-D6BEB1ED3AC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F3DD529-37F7-4077-A89F-0EE95DDD8EED}" type="datetime1">
              <a:rPr lang="en-US" smtClean="0"/>
              <a:pPr/>
              <a:t>8/25/2016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C7AA28-366A-4997-BBC8-D6BEB1ED3AC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3599746-17C7-4E26-9878-92A8A406AACB}" type="datetime1">
              <a:rPr lang="en-US" smtClean="0"/>
              <a:pPr/>
              <a:t>8/25/2016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C7AA28-366A-4997-BBC8-D6BEB1ED3AC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08039C40-67A1-4C17-AC03-4D47D07D1A17}" type="datetime1">
              <a:rPr lang="en-US" smtClean="0"/>
              <a:pPr/>
              <a:t>8/25/2016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C7AA28-366A-4997-BBC8-D6BEB1ED3AC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FAB8612-E0C5-4F01-99CF-E0895F4827BC}" type="datetime1">
              <a:rPr lang="en-US" smtClean="0"/>
              <a:pPr/>
              <a:t>8/25/2016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C7AA28-366A-4997-BBC8-D6BEB1ED3AC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074D8B4C-E8B9-41CD-B039-0144BC3147D5}" type="datetime1">
              <a:rPr lang="en-US" smtClean="0"/>
              <a:pPr/>
              <a:t>8/25/2016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1C7AA28-366A-4997-BBC8-D6BEB1ED3AC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D263037E-92C9-469B-BF5D-CE2605119BFD}" type="datetime1">
              <a:rPr lang="en-US" smtClean="0"/>
              <a:pPr/>
              <a:t>8/25/2016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1C7AA28-366A-4997-BBC8-D6BEB1ED3AC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4F1857-2BB1-485C-A1ED-65E4B283ECF3}" type="datetime1">
              <a:rPr lang="en-US" smtClean="0"/>
              <a:pPr/>
              <a:t>8/25/2016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1C7AA28-366A-4997-BBC8-D6BEB1ED3AC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10DFBE8-99D7-4BA0-814C-1D4DAC7B9789}" type="datetime1">
              <a:rPr lang="en-US" smtClean="0"/>
              <a:pPr/>
              <a:t>8/25/2016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C7AA28-366A-4997-BBC8-D6BEB1ED3AC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4B68ACA-CA43-4F2F-8098-EE6529949A28}" type="datetime1">
              <a:rPr lang="en-US" smtClean="0"/>
              <a:pPr/>
              <a:t>8/25/2016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01C7AA28-366A-4997-BBC8-D6BEB1ED3AC1}"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8827CB8C-8FF2-4D43-ADA4-46CCDFFFD8BF}" type="datetime1">
              <a:rPr lang="en-US" smtClean="0"/>
              <a:pPr/>
              <a:t>8/25/2016</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01C7AA28-366A-4997-BBC8-D6BEB1ED3AC1}"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6.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4.jpeg"/><Relationship Id="rId7" Type="http://schemas.openxmlformats.org/officeDocument/2006/relationships/diagramLayout" Target="../diagrams/layout1.xml"/><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diagramData" Target="../diagrams/data1.xml"/><Relationship Id="rId5" Type="http://schemas.openxmlformats.org/officeDocument/2006/relationships/image" Target="../media/image6.png"/><Relationship Id="rId10" Type="http://schemas.microsoft.com/office/2007/relationships/diagramDrawing" Target="../diagrams/drawing1.xml"/><Relationship Id="rId4" Type="http://schemas.openxmlformats.org/officeDocument/2006/relationships/image" Target="../media/image5.png"/><Relationship Id="rId9" Type="http://schemas.openxmlformats.org/officeDocument/2006/relationships/diagramColors" Target="../diagrams/colors1.xml"/></Relationships>
</file>

<file path=ppt/slides/_rels/slide23.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image" Target="../media/image4.jpeg"/><Relationship Id="rId7" Type="http://schemas.openxmlformats.org/officeDocument/2006/relationships/diagramLayout" Target="../diagrams/layout2.xml"/><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diagramData" Target="../diagrams/data2.xml"/><Relationship Id="rId5" Type="http://schemas.openxmlformats.org/officeDocument/2006/relationships/image" Target="../media/image6.png"/><Relationship Id="rId10" Type="http://schemas.microsoft.com/office/2007/relationships/diagramDrawing" Target="../diagrams/drawing2.xml"/><Relationship Id="rId4" Type="http://schemas.openxmlformats.org/officeDocument/2006/relationships/image" Target="../media/image5.png"/><Relationship Id="rId9" Type="http://schemas.openxmlformats.org/officeDocument/2006/relationships/diagramColors" Target="../diagrams/colors2.xml"/></Relationships>
</file>

<file path=ppt/slides/_rels/slide24.xml.rels><?xml version="1.0" encoding="UTF-8" standalone="yes"?>
<Relationships xmlns="http://schemas.openxmlformats.org/package/2006/relationships"><Relationship Id="rId8" Type="http://schemas.openxmlformats.org/officeDocument/2006/relationships/diagramQuickStyle" Target="../diagrams/quickStyle3.xml"/><Relationship Id="rId3" Type="http://schemas.openxmlformats.org/officeDocument/2006/relationships/image" Target="../media/image4.jpeg"/><Relationship Id="rId7" Type="http://schemas.openxmlformats.org/officeDocument/2006/relationships/diagramLayout" Target="../diagrams/layout3.xml"/><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diagramData" Target="../diagrams/data3.xml"/><Relationship Id="rId5" Type="http://schemas.openxmlformats.org/officeDocument/2006/relationships/image" Target="../media/image6.png"/><Relationship Id="rId10" Type="http://schemas.microsoft.com/office/2007/relationships/diagramDrawing" Target="../diagrams/drawing3.xml"/><Relationship Id="rId4" Type="http://schemas.openxmlformats.org/officeDocument/2006/relationships/image" Target="../media/image5.png"/><Relationship Id="rId9" Type="http://schemas.openxmlformats.org/officeDocument/2006/relationships/diagramColors" Target="../diagrams/colors3.xml"/></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33000" r="-33000"/>
          </a:stretch>
        </a:blipFill>
        <a:effectLst/>
      </p:bgPr>
    </p:bg>
    <p:spTree>
      <p:nvGrpSpPr>
        <p:cNvPr id="1" name=""/>
        <p:cNvGrpSpPr/>
        <p:nvPr/>
      </p:nvGrpSpPr>
      <p:grpSpPr>
        <a:xfrm>
          <a:off x="0" y="0"/>
          <a:ext cx="0" cy="0"/>
          <a:chOff x="0" y="0"/>
          <a:chExt cx="0" cy="0"/>
        </a:xfrm>
      </p:grpSpPr>
      <p:pic>
        <p:nvPicPr>
          <p:cNvPr id="12" name="Picture 11" descr="f4.jpg"/>
          <p:cNvPicPr>
            <a:picLocks noChangeAspect="1"/>
          </p:cNvPicPr>
          <p:nvPr/>
        </p:nvPicPr>
        <p:blipFill>
          <a:blip r:embed="rId4" cstate="print"/>
          <a:stretch>
            <a:fillRect/>
          </a:stretch>
        </p:blipFill>
        <p:spPr>
          <a:xfrm>
            <a:off x="-1" y="980728"/>
            <a:ext cx="9163557" cy="5877272"/>
          </a:xfrm>
          <a:prstGeom prst="rect">
            <a:avLst/>
          </a:prstGeom>
        </p:spPr>
      </p:pic>
      <p:grpSp>
        <p:nvGrpSpPr>
          <p:cNvPr id="5"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5" cstate="print"/>
            <a:stretch>
              <a:fillRect/>
            </a:stretch>
          </p:blipFill>
          <p:spPr>
            <a:xfrm>
              <a:off x="0" y="0"/>
              <a:ext cx="9144000" cy="1000108"/>
            </a:xfrm>
            <a:prstGeom prst="rect">
              <a:avLst/>
            </a:prstGeom>
          </p:spPr>
        </p:pic>
        <p:pic>
          <p:nvPicPr>
            <p:cNvPr id="7" name="Picture 6"/>
            <p:cNvPicPr>
              <a:picLocks noChangeAspect="1"/>
            </p:cNvPicPr>
            <p:nvPr/>
          </p:nvPicPr>
          <p:blipFill>
            <a:blip r:embed="rId6"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31" name="Rectangle 30"/>
          <p:cNvSpPr/>
          <p:nvPr/>
        </p:nvSpPr>
        <p:spPr>
          <a:xfrm>
            <a:off x="4932040" y="3501008"/>
            <a:ext cx="3672408" cy="864096"/>
          </a:xfrm>
          <a:prstGeom prst="rect">
            <a:avLst/>
          </a:prstGeom>
          <a:noFill/>
          <a:effectLst>
            <a:outerShdw blurRad="152400" dist="317500" dir="5400000" sx="90000" sy="-19000" rotWithShape="0">
              <a:prstClr val="black">
                <a:alpha val="15000"/>
              </a:prstClr>
            </a:outerShdw>
          </a:effectLst>
        </p:spPr>
        <p:txBody>
          <a:bodyPr wrap="square" lIns="91440" tIns="45720" rIns="91440" bIns="45720">
            <a:prstTxWarp prst="textPlain">
              <a:avLst/>
            </a:prstTxWarp>
            <a:spAutoFit/>
          </a:bodyPr>
          <a:lstStyle/>
          <a:p>
            <a:pPr algn="ctr"/>
            <a:r>
              <a:rPr lang="fi-FI" sz="2000" b="1" dirty="0" smtClean="0">
                <a:ln w="12700">
                  <a:solidFill>
                    <a:srgbClr val="FFFF00"/>
                  </a:solidFill>
                  <a:prstDash val="solid"/>
                </a:ln>
                <a:solidFill>
                  <a:srgbClr val="FF0000"/>
                </a:solidFill>
                <a:effectLst>
                  <a:glow rad="228600">
                    <a:schemeClr val="accent1">
                      <a:satMod val="175000"/>
                      <a:alpha val="40000"/>
                    </a:schemeClr>
                  </a:glow>
                  <a:outerShdw blurRad="41275" dist="20320" dir="1800000" algn="tl" rotWithShape="0">
                    <a:srgbClr val="000000">
                      <a:alpha val="40000"/>
                    </a:srgbClr>
                  </a:outerShdw>
                </a:effectLst>
                <a:latin typeface="Niagara Engraved" pitchFamily="82" charset="0"/>
                <a:ea typeface="Arial Unicode MS" pitchFamily="34" charset="-128"/>
                <a:cs typeface="Angsana New" pitchFamily="18" charset="-34"/>
              </a:rPr>
              <a:t>BUMI MERDEKA</a:t>
            </a:r>
            <a:endParaRPr lang="en-US" sz="2000" b="1" dirty="0">
              <a:ln w="12700">
                <a:solidFill>
                  <a:srgbClr val="FFFF00"/>
                </a:solidFill>
                <a:prstDash val="solid"/>
              </a:ln>
              <a:solidFill>
                <a:srgbClr val="FF0000"/>
              </a:solidFill>
              <a:effectLst>
                <a:glow rad="228600">
                  <a:schemeClr val="accent1">
                    <a:satMod val="175000"/>
                    <a:alpha val="40000"/>
                  </a:schemeClr>
                </a:glow>
                <a:outerShdw blurRad="41275" dist="20320" dir="1800000" algn="tl" rotWithShape="0">
                  <a:srgbClr val="000000">
                    <a:alpha val="40000"/>
                  </a:srgbClr>
                </a:outerShdw>
              </a:effectLst>
              <a:latin typeface="Niagara Engraved" pitchFamily="82" charset="0"/>
            </a:endParaRPr>
          </a:p>
        </p:txBody>
      </p:sp>
      <p:sp>
        <p:nvSpPr>
          <p:cNvPr id="33" name="Rounded Rectangle 32"/>
          <p:cNvSpPr/>
          <p:nvPr/>
        </p:nvSpPr>
        <p:spPr>
          <a:xfrm>
            <a:off x="4860032" y="4437112"/>
            <a:ext cx="4104456" cy="442674"/>
          </a:xfrm>
          <a:prstGeom prst="roundRect">
            <a:avLst/>
          </a:prstGeom>
          <a:solidFill>
            <a:srgbClr val="0000FF"/>
          </a:solidFill>
          <a:ln w="3175">
            <a:solidFill>
              <a:schemeClr val="tx1"/>
            </a:solidFill>
          </a:ln>
        </p:spPr>
        <p:style>
          <a:lnRef idx="0">
            <a:schemeClr val="accent1"/>
          </a:lnRef>
          <a:fillRef idx="3">
            <a:schemeClr val="accent1"/>
          </a:fillRef>
          <a:effectRef idx="3">
            <a:schemeClr val="accent1"/>
          </a:effectRef>
          <a:fontRef idx="minor">
            <a:schemeClr val="lt1"/>
          </a:fontRef>
        </p:style>
        <p:txBody>
          <a:bodyPr wrap="square" lIns="91440" tIns="45720" rIns="91440" bIns="45720">
            <a:spAutoFit/>
          </a:bodyPr>
          <a:lstStyle/>
          <a:p>
            <a:pPr algn="ct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(26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Ogos</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2016 / 23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Zulkaedah</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1437</a:t>
            </a:r>
            <a:r>
              <a:rPr lang="es-E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endPar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6" name="Rectangle 15"/>
          <p:cNvSpPr/>
          <p:nvPr/>
        </p:nvSpPr>
        <p:spPr>
          <a:xfrm>
            <a:off x="4860032" y="2204864"/>
            <a:ext cx="3635896" cy="1008112"/>
          </a:xfrm>
          <a:prstGeom prst="rect">
            <a:avLst/>
          </a:prstGeom>
          <a:noFill/>
        </p:spPr>
        <p:txBody>
          <a:bodyPr wrap="square" lIns="91440" tIns="45720" rIns="91440" bIns="45720">
            <a:prstTxWarp prst="textPlain">
              <a:avLst/>
            </a:prstTxWarp>
            <a:spAutoFit/>
          </a:bodyPr>
          <a:lstStyle/>
          <a:p>
            <a:pPr algn="ctr"/>
            <a:r>
              <a:rPr lang="fi-FI" sz="5400" dirty="0" smtClean="0">
                <a:ln w="18415" cmpd="sng">
                  <a:solidFill>
                    <a:srgbClr val="FFFF00"/>
                  </a:solidFill>
                  <a:prstDash val="solid"/>
                </a:ln>
                <a:solidFill>
                  <a:srgbClr val="0000FF"/>
                </a:solidFill>
                <a:effectLst>
                  <a:glow rad="228600">
                    <a:schemeClr val="tx1">
                      <a:alpha val="40000"/>
                    </a:schemeClr>
                  </a:glow>
                  <a:outerShdw blurRad="63500" dir="3600000" algn="tl" rotWithShape="0">
                    <a:srgbClr val="000000">
                      <a:alpha val="70000"/>
                    </a:srgbClr>
                  </a:outerShdw>
                </a:effectLst>
                <a:latin typeface="Bernard MT Condensed" pitchFamily="18" charset="0"/>
                <a:ea typeface="Arial Unicode MS" pitchFamily="34" charset="-128"/>
                <a:cs typeface="Aharoni" pitchFamily="2" charset="-79"/>
              </a:rPr>
              <a:t>WATIKAH</a:t>
            </a:r>
            <a:endParaRPr lang="en-US" sz="5400" dirty="0" smtClean="0">
              <a:ln w="18415" cmpd="sng">
                <a:solidFill>
                  <a:srgbClr val="FFFF00"/>
                </a:solidFill>
                <a:prstDash val="solid"/>
              </a:ln>
              <a:solidFill>
                <a:srgbClr val="0000FF"/>
              </a:solidFill>
              <a:effectLst>
                <a:glow rad="228600">
                  <a:schemeClr val="tx1">
                    <a:alpha val="40000"/>
                  </a:schemeClr>
                </a:glow>
                <a:outerShdw blurRad="63500" dir="3600000" algn="tl" rotWithShape="0">
                  <a:srgbClr val="000000">
                    <a:alpha val="70000"/>
                  </a:srgbClr>
                </a:outerShdw>
              </a:effectLst>
              <a:latin typeface="Bernard MT Condensed" pitchFamily="18" charset="0"/>
              <a:ea typeface="Arial Unicode MS" pitchFamily="34" charset="-128"/>
              <a:cs typeface="Aharoni" pitchFamily="2" charset="-79"/>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a:xfrm>
            <a:off x="8174736" y="6375608"/>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10</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1" name="Rectangle 10"/>
          <p:cNvSpPr/>
          <p:nvPr/>
        </p:nvSpPr>
        <p:spPr>
          <a:xfrm>
            <a:off x="0" y="980728"/>
            <a:ext cx="9180512" cy="5877272"/>
          </a:xfrm>
          <a:prstGeom prst="rect">
            <a:avLst/>
          </a:prstGeom>
          <a:solidFill>
            <a:schemeClr val="tx1">
              <a:alpha val="0"/>
            </a:scheme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12" name="Rectangle 11"/>
          <p:cNvSpPr/>
          <p:nvPr/>
        </p:nvSpPr>
        <p:spPr>
          <a:xfrm>
            <a:off x="251520" y="1138674"/>
            <a:ext cx="8640960" cy="5170646"/>
          </a:xfrm>
          <a:prstGeom prst="rect">
            <a:avLst/>
          </a:prstGeom>
        </p:spPr>
        <p:txBody>
          <a:bodyPr wrap="square">
            <a:spAutoFit/>
          </a:bodyPr>
          <a:lstStyle/>
          <a:p>
            <a:pPr marL="180975" indent="-180975" algn="just">
              <a:buFont typeface="Wingdings" pitchFamily="2" charset="2"/>
              <a:buChar char="§"/>
            </a:pP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Konsep</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kemerdekaan</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bukan</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sekadar</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membebaskan</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fizikal</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manusia</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tetapi</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juga</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rohani</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dan</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mental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mereka</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dari</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belenggu</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kejahilan</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bersandarkan</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panduan</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wahyu</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ilahi</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p>
          <a:p>
            <a:pPr marL="180975" indent="-180975" algn="just">
              <a:buFont typeface="Wingdings" pitchFamily="2" charset="2"/>
              <a:buChar char="§"/>
            </a:pPr>
            <a:endPar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ndParaRPr>
          </a:p>
          <a:p>
            <a:pPr marL="180975" indent="-180975" algn="just">
              <a:buFont typeface="Wingdings" pitchFamily="2" charset="2"/>
              <a:buChar char="§"/>
            </a:pP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Akal yang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kosong</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daripada</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panduan</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ini</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akan</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menyebabkan</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fahaman</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pemikiran</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dan</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doktrin</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mereka</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gagal</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memahami</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maksud</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Al-Quran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dan</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Hadis</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dalam</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konteks</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yang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betul</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sehingga</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terjebak</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dengan</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fenomena</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keganasan</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p>
          <a:p>
            <a:pPr marL="180975" indent="-180975" algn="just">
              <a:buFont typeface="Wingdings" pitchFamily="2" charset="2"/>
              <a:buChar char="§"/>
            </a:pPr>
            <a:endPar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ndParaRPr>
          </a:p>
          <a:p>
            <a:pPr marL="180975" indent="-180975" algn="just">
              <a:buFont typeface="Wingdings" pitchFamily="2" charset="2"/>
              <a:buChar char="§"/>
            </a:pP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Merosakan</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harta</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benda</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kemusnahan</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harta</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awam</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terputusnya</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kasih</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sayang</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kematian</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jiwa</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yang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tidak</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berdosa</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menjadikan</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anak-anak</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yatim</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piatu</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dan</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isteri</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menjadi</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janda</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serta</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balu</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p>
          <a:p>
            <a:pPr marL="180975" indent="-180975" algn="just">
              <a:buFont typeface="Wingdings" pitchFamily="2" charset="2"/>
              <a:buChar char="§"/>
            </a:pPr>
            <a:endPar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ndParaRPr>
          </a:p>
          <a:p>
            <a:pPr marL="180975" indent="-180975" algn="just">
              <a:buFont typeface="Wingdings" pitchFamily="2" charset="2"/>
              <a:buChar char="§"/>
            </a:pP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Hakikatnya</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hanya</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takwa</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yang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dapat</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memagari</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hidup</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kita</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supaya</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sentiasa</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rukun</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dan</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damai</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serta</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berpadu</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erat</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antara</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satu</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sama</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lain.</a:t>
            </a:r>
            <a:endParaRPr lang="en-US" sz="220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Slide Number Placeholder 11"/>
          <p:cNvSpPr>
            <a:spLocks noGrp="1"/>
          </p:cNvSpPr>
          <p:nvPr>
            <p:ph type="sldNum" sz="quarter" idx="12"/>
          </p:nvPr>
        </p:nvSpPr>
        <p:spPr>
          <a:xfrm>
            <a:off x="8174736" y="6375608"/>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11</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3" name="Rectangle 12"/>
          <p:cNvSpPr/>
          <p:nvPr/>
        </p:nvSpPr>
        <p:spPr>
          <a:xfrm>
            <a:off x="2118360" y="1911096"/>
            <a:ext cx="4907280" cy="303580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4" name="Rectangle 13"/>
          <p:cNvSpPr/>
          <p:nvPr/>
        </p:nvSpPr>
        <p:spPr>
          <a:xfrm>
            <a:off x="0" y="980728"/>
            <a:ext cx="9180512" cy="5877272"/>
          </a:xfrm>
          <a:prstGeom prst="rect">
            <a:avLst/>
          </a:prstGeom>
          <a:solidFill>
            <a:schemeClr val="tx1">
              <a:alpha val="0"/>
            </a:scheme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15" name="Rectangle 14"/>
          <p:cNvSpPr/>
          <p:nvPr/>
        </p:nvSpPr>
        <p:spPr>
          <a:xfrm>
            <a:off x="539552" y="1720840"/>
            <a:ext cx="8136904" cy="4154984"/>
          </a:xfrm>
          <a:prstGeom prst="rect">
            <a:avLst/>
          </a:prstGeom>
        </p:spPr>
        <p:txBody>
          <a:bodyPr wrap="square">
            <a:spAutoFit/>
          </a:bodyPr>
          <a:lstStyle/>
          <a:p>
            <a:pPr algn="just"/>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Perpecahan</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dan</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permusuhan</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merupakan</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perbuatan</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atau</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gejala</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masyarakat</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yang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sangat</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dibenci</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oleh</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Islam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kerana</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a:t>
            </a:r>
          </a:p>
          <a:p>
            <a:pPr algn="just"/>
            <a:endPar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ndParaRPr>
          </a:p>
          <a:p>
            <a:pPr marL="180975" indent="-180975" algn="just">
              <a:buFont typeface="Arial" pitchFamily="34" charset="0"/>
              <a:buChar char="•"/>
            </a:pP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menjadikan</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umatnya</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lemah</a:t>
            </a:r>
            <a:endPar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ndParaRPr>
          </a:p>
          <a:p>
            <a:pPr marL="180975" indent="-180975" algn="just">
              <a:buFont typeface="Arial" pitchFamily="34" charset="0"/>
              <a:buChar char="•"/>
            </a:pP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tidak</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mampu</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menghadapi</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cabaran</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yang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ada</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p>
          <a:p>
            <a:pPr marL="180975" indent="-180975" algn="just">
              <a:buFont typeface="Arial" pitchFamily="34" charset="0"/>
              <a:buChar char="•"/>
            </a:pP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hilang</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daripada</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mendapat</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rahmat</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dan</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nikmat</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dari</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Allah. </a:t>
            </a:r>
          </a:p>
          <a:p>
            <a:pPr marL="180975" indent="-180975" algn="just">
              <a:buFont typeface="Arial" pitchFamily="34" charset="0"/>
              <a:buChar char="•"/>
            </a:pPr>
            <a:endPar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ndParaRPr>
          </a:p>
          <a:p>
            <a:pPr algn="just"/>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Sesungguhnya</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mereka</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yang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menyebabkan</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huru-hara</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dan</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permusuhan</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adalah</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a:t>
            </a:r>
          </a:p>
          <a:p>
            <a:pPr algn="just"/>
            <a:endPar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ndParaRPr>
          </a:p>
          <a:p>
            <a:pPr marL="180975" indent="-180975" algn="just">
              <a:buFont typeface="Arial" pitchFamily="34" charset="0"/>
              <a:buChar char="•"/>
            </a:pP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termasuk</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golongan</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yang </a:t>
            </a:r>
            <a:r>
              <a:rPr lang="en-US" sz="2200" dirty="0" err="1" smtClean="0">
                <a:ln w="18415" cmpd="sng">
                  <a:solidFill>
                    <a:schemeClr val="bg1"/>
                  </a:solidFill>
                  <a:prstDash val="solid"/>
                </a:ln>
                <a:solidFill>
                  <a:schemeClr val="bg1"/>
                </a:solidFill>
                <a:effectLst>
                  <a:glow rad="101600">
                    <a:schemeClr val="tx1">
                      <a:alpha val="60000"/>
                    </a:schemeClr>
                  </a:glow>
                  <a:outerShdw blurRad="63500" dir="3600000" algn="tl" rotWithShape="0">
                    <a:srgbClr val="000000">
                      <a:alpha val="70000"/>
                    </a:srgbClr>
                  </a:outerShdw>
                </a:effectLst>
              </a:rPr>
              <a:t>tidak</a:t>
            </a:r>
            <a:r>
              <a:rPr lang="en-US" sz="2200" dirty="0" smtClean="0">
                <a:ln w="18415" cmpd="sng">
                  <a:solidFill>
                    <a:schemeClr val="bg1"/>
                  </a:solidFill>
                  <a:prstDash val="solid"/>
                </a:ln>
                <a:solidFill>
                  <a:schemeClr val="bg1"/>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chemeClr val="bg1"/>
                  </a:solidFill>
                  <a:prstDash val="solid"/>
                </a:ln>
                <a:solidFill>
                  <a:schemeClr val="bg1"/>
                </a:solidFill>
                <a:effectLst>
                  <a:glow rad="101600">
                    <a:schemeClr val="tx1">
                      <a:alpha val="60000"/>
                    </a:schemeClr>
                  </a:glow>
                  <a:outerShdw blurRad="63500" dir="3600000" algn="tl" rotWithShape="0">
                    <a:srgbClr val="000000">
                      <a:alpha val="70000"/>
                    </a:srgbClr>
                  </a:outerShdw>
                </a:effectLst>
              </a:rPr>
              <a:t>bersyukur</a:t>
            </a:r>
            <a:r>
              <a:rPr lang="en-US" sz="2200" dirty="0" smtClean="0">
                <a:ln w="18415" cmpd="sng">
                  <a:solidFill>
                    <a:schemeClr val="bg1"/>
                  </a:solidFill>
                  <a:prstDash val="solid"/>
                </a:ln>
                <a:solidFill>
                  <a:schemeClr val="bg1"/>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chemeClr val="bg1"/>
                  </a:solidFill>
                  <a:prstDash val="solid"/>
                </a:ln>
                <a:solidFill>
                  <a:schemeClr val="bg1"/>
                </a:solidFill>
                <a:effectLst>
                  <a:glow rad="101600">
                    <a:schemeClr val="tx1">
                      <a:alpha val="60000"/>
                    </a:schemeClr>
                  </a:glow>
                  <a:outerShdw blurRad="63500" dir="3600000" algn="tl" rotWithShape="0">
                    <a:srgbClr val="000000">
                      <a:alpha val="70000"/>
                    </a:srgbClr>
                  </a:outerShdw>
                </a:effectLst>
              </a:rPr>
              <a:t>atas</a:t>
            </a:r>
            <a:r>
              <a:rPr lang="en-US" sz="2200" dirty="0" smtClean="0">
                <a:ln w="18415" cmpd="sng">
                  <a:solidFill>
                    <a:schemeClr val="bg1"/>
                  </a:solidFill>
                  <a:prstDash val="solid"/>
                </a:ln>
                <a:solidFill>
                  <a:schemeClr val="bg1"/>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chemeClr val="bg1"/>
                  </a:solidFill>
                  <a:prstDash val="solid"/>
                </a:ln>
                <a:solidFill>
                  <a:schemeClr val="bg1"/>
                </a:solidFill>
                <a:effectLst>
                  <a:glow rad="101600">
                    <a:schemeClr val="tx1">
                      <a:alpha val="60000"/>
                    </a:schemeClr>
                  </a:glow>
                  <a:outerShdw blurRad="63500" dir="3600000" algn="tl" rotWithShape="0">
                    <a:srgbClr val="000000">
                      <a:alpha val="70000"/>
                    </a:srgbClr>
                  </a:outerShdw>
                </a:effectLst>
              </a:rPr>
              <a:t>nikmat</a:t>
            </a:r>
            <a:r>
              <a:rPr lang="en-US" sz="2200" dirty="0" smtClean="0">
                <a:ln w="18415" cmpd="sng">
                  <a:solidFill>
                    <a:schemeClr val="bg1"/>
                  </a:solidFill>
                  <a:prstDash val="solid"/>
                </a:ln>
                <a:solidFill>
                  <a:schemeClr val="bg1"/>
                </a:solidFill>
                <a:effectLst>
                  <a:glow rad="101600">
                    <a:schemeClr val="tx1">
                      <a:alpha val="60000"/>
                    </a:schemeClr>
                  </a:glow>
                  <a:outerShdw blurRad="63500" dir="3600000" algn="tl" rotWithShape="0">
                    <a:srgbClr val="000000">
                      <a:alpha val="70000"/>
                    </a:srgbClr>
                  </a:outerShdw>
                </a:effectLst>
              </a:rPr>
              <a:t> Allah </a:t>
            </a:r>
          </a:p>
          <a:p>
            <a:pPr marL="180975" indent="-180975" algn="just">
              <a:buFont typeface="Arial" pitchFamily="34" charset="0"/>
              <a:buChar char="•"/>
            </a:pPr>
            <a:r>
              <a:rPr lang="en-US" sz="2200" dirty="0" err="1" smtClean="0">
                <a:ln w="18415" cmpd="sng">
                  <a:solidFill>
                    <a:schemeClr val="bg1"/>
                  </a:solidFill>
                  <a:prstDash val="solid"/>
                </a:ln>
                <a:solidFill>
                  <a:schemeClr val="bg1"/>
                </a:solidFill>
                <a:effectLst>
                  <a:glow rad="101600">
                    <a:schemeClr val="tx1">
                      <a:alpha val="60000"/>
                    </a:schemeClr>
                  </a:glow>
                  <a:outerShdw blurRad="63500" dir="3600000" algn="tl" rotWithShape="0">
                    <a:srgbClr val="000000">
                      <a:alpha val="70000"/>
                    </a:srgbClr>
                  </a:outerShdw>
                </a:effectLst>
              </a:rPr>
              <a:t>ditimpa</a:t>
            </a:r>
            <a:r>
              <a:rPr lang="en-US" sz="2200" dirty="0" smtClean="0">
                <a:ln w="18415" cmpd="sng">
                  <a:solidFill>
                    <a:schemeClr val="bg1"/>
                  </a:solidFill>
                  <a:prstDash val="solid"/>
                </a:ln>
                <a:solidFill>
                  <a:schemeClr val="bg1"/>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chemeClr val="bg1"/>
                  </a:solidFill>
                  <a:prstDash val="solid"/>
                </a:ln>
                <a:solidFill>
                  <a:schemeClr val="bg1"/>
                </a:solidFill>
                <a:effectLst>
                  <a:glow rad="101600">
                    <a:schemeClr val="tx1">
                      <a:alpha val="60000"/>
                    </a:schemeClr>
                  </a:glow>
                  <a:outerShdw blurRad="63500" dir="3600000" algn="tl" rotWithShape="0">
                    <a:srgbClr val="000000">
                      <a:alpha val="70000"/>
                    </a:srgbClr>
                  </a:outerShdw>
                </a:effectLst>
              </a:rPr>
              <a:t>azab</a:t>
            </a:r>
            <a:r>
              <a:rPr lang="en-US" sz="2200" dirty="0" smtClean="0">
                <a:ln w="18415" cmpd="sng">
                  <a:solidFill>
                    <a:schemeClr val="bg1"/>
                  </a:solidFill>
                  <a:prstDash val="solid"/>
                </a:ln>
                <a:solidFill>
                  <a:schemeClr val="bg1"/>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chemeClr val="bg1"/>
                  </a:solidFill>
                  <a:prstDash val="solid"/>
                </a:ln>
                <a:solidFill>
                  <a:schemeClr val="bg1"/>
                </a:solidFill>
                <a:effectLst>
                  <a:glow rad="101600">
                    <a:schemeClr val="tx1">
                      <a:alpha val="60000"/>
                    </a:schemeClr>
                  </a:glow>
                  <a:outerShdw blurRad="63500" dir="3600000" algn="tl" rotWithShape="0">
                    <a:srgbClr val="000000">
                      <a:alpha val="70000"/>
                    </a:srgbClr>
                  </a:outerShdw>
                </a:effectLst>
              </a:rPr>
              <a:t>dan</a:t>
            </a:r>
            <a:r>
              <a:rPr lang="en-US" sz="2200" dirty="0" smtClean="0">
                <a:ln w="18415" cmpd="sng">
                  <a:solidFill>
                    <a:schemeClr val="bg1"/>
                  </a:solidFill>
                  <a:prstDash val="solid"/>
                </a:ln>
                <a:solidFill>
                  <a:schemeClr val="bg1"/>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chemeClr val="bg1"/>
                  </a:solidFill>
                  <a:prstDash val="solid"/>
                </a:ln>
                <a:solidFill>
                  <a:schemeClr val="bg1"/>
                </a:solidFill>
                <a:effectLst>
                  <a:glow rad="101600">
                    <a:schemeClr val="tx1">
                      <a:alpha val="60000"/>
                    </a:schemeClr>
                  </a:glow>
                  <a:outerShdw blurRad="63500" dir="3600000" algn="tl" rotWithShape="0">
                    <a:srgbClr val="000000">
                      <a:alpha val="70000"/>
                    </a:srgbClr>
                  </a:outerShdw>
                </a:effectLst>
              </a:rPr>
              <a:t>seksa</a:t>
            </a:r>
            <a:r>
              <a:rPr lang="en-US" sz="2200" dirty="0" smtClean="0">
                <a:ln w="18415" cmpd="sng">
                  <a:solidFill>
                    <a:schemeClr val="bg1"/>
                  </a:solidFill>
                  <a:prstDash val="solid"/>
                </a:ln>
                <a:solidFill>
                  <a:schemeClr val="bg1"/>
                </a:solidFill>
                <a:effectLst>
                  <a:glow rad="101600">
                    <a:schemeClr val="tx1">
                      <a:alpha val="60000"/>
                    </a:schemeClr>
                  </a:glow>
                  <a:outerShdw blurRad="63500" dir="3600000" algn="tl" rotWithShape="0">
                    <a:srgbClr val="000000">
                      <a:alpha val="70000"/>
                    </a:srgbClr>
                  </a:outerShdw>
                </a:effectLst>
              </a:rPr>
              <a:t> yang </a:t>
            </a:r>
            <a:r>
              <a:rPr lang="en-US" sz="2200" dirty="0" err="1" smtClean="0">
                <a:ln w="18415" cmpd="sng">
                  <a:solidFill>
                    <a:schemeClr val="bg1"/>
                  </a:solidFill>
                  <a:prstDash val="solid"/>
                </a:ln>
                <a:solidFill>
                  <a:schemeClr val="bg1"/>
                </a:solidFill>
                <a:effectLst>
                  <a:glow rad="101600">
                    <a:schemeClr val="tx1">
                      <a:alpha val="60000"/>
                    </a:schemeClr>
                  </a:glow>
                  <a:outerShdw blurRad="63500" dir="3600000" algn="tl" rotWithShape="0">
                    <a:srgbClr val="000000">
                      <a:alpha val="70000"/>
                    </a:srgbClr>
                  </a:outerShdw>
                </a:effectLst>
              </a:rPr>
              <a:t>berat</a:t>
            </a:r>
            <a:r>
              <a:rPr lang="en-US" sz="2200" dirty="0" smtClean="0">
                <a:ln w="18415" cmpd="sng">
                  <a:solidFill>
                    <a:schemeClr val="bg1"/>
                  </a:solidFill>
                  <a:prstDash val="solid"/>
                </a:ln>
                <a:solidFill>
                  <a:schemeClr val="bg1"/>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dari</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Allah S.W.T.</a:t>
            </a:r>
            <a:endParaRPr lang="en-US" sz="220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Slide Number Placeholder 11"/>
          <p:cNvSpPr>
            <a:spLocks noGrp="1"/>
          </p:cNvSpPr>
          <p:nvPr>
            <p:ph type="sldNum" sz="quarter" idx="12"/>
          </p:nvPr>
        </p:nvSpPr>
        <p:spPr>
          <a:xfrm>
            <a:off x="8174736" y="6375608"/>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12</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3" name="Rectangle 12"/>
          <p:cNvSpPr/>
          <p:nvPr/>
        </p:nvSpPr>
        <p:spPr>
          <a:xfrm>
            <a:off x="-36512" y="980728"/>
            <a:ext cx="9180512" cy="5877272"/>
          </a:xfrm>
          <a:prstGeom prst="rect">
            <a:avLst/>
          </a:prstGeom>
          <a:solidFill>
            <a:schemeClr val="tx1">
              <a:alpha val="0"/>
            </a:scheme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14" name="Rectangle 13"/>
          <p:cNvSpPr/>
          <p:nvPr/>
        </p:nvSpPr>
        <p:spPr>
          <a:xfrm>
            <a:off x="251520" y="1720840"/>
            <a:ext cx="8640960" cy="3139321"/>
          </a:xfrm>
          <a:prstGeom prst="rect">
            <a:avLst/>
          </a:prstGeom>
        </p:spPr>
        <p:txBody>
          <a:bodyPr wrap="square">
            <a:spAutoFit/>
          </a:bodyPr>
          <a:lstStyle/>
          <a:p>
            <a:pPr marL="180975" indent="-180975" algn="just">
              <a:buFont typeface="Wingdings" pitchFamily="2" charset="2"/>
              <a:buChar char="§"/>
            </a:pP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Umat</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Islam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hilang</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kehebatannya</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dan</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terjadilah</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peristiwa</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penindasan</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serta</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ancaman</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keselamatan</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diri</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harta-benda</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dan</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iman</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p>
          <a:p>
            <a:pPr marL="180975" indent="-180975" algn="just">
              <a:buFont typeface="Wingdings" pitchFamily="2" charset="2"/>
              <a:buChar char="§"/>
            </a:pPr>
            <a:endPar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ndParaRPr>
          </a:p>
          <a:p>
            <a:pPr marL="180975" indent="-180975" algn="just">
              <a:buFont typeface="Wingdings" pitchFamily="2" charset="2"/>
              <a:buChar char="§"/>
            </a:pP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Di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mana-mana</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saja</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di</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dunia</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ini</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keadaan</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umat</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Islam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sangat</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lemah</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disebabkan</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permusuhan</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sesama</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sendiri</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seperti</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di</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tanah</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Arab,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Afrika</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dan</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Asia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termasuk</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Malaysia. </a:t>
            </a:r>
          </a:p>
          <a:p>
            <a:pPr marL="180975" indent="-180975" algn="just">
              <a:buFont typeface="Wingdings" pitchFamily="2" charset="2"/>
              <a:buChar char="§"/>
            </a:pPr>
            <a:endPar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ndParaRPr>
          </a:p>
          <a:p>
            <a:pPr marL="180975" indent="-180975" algn="just">
              <a:buFont typeface="Wingdings" pitchFamily="2" charset="2"/>
              <a:buChar char="§"/>
            </a:pP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Akhirnya</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umat</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Islam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kalah</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bukan</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kerana</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kekuatan</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pihak</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musuh</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tetapi</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kalah</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kerana</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kelemahan</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diri</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sendiri</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a:t>
            </a:r>
            <a:endParaRPr lang="en-US" sz="220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Slide Number Placeholder 11"/>
          <p:cNvSpPr>
            <a:spLocks noGrp="1"/>
          </p:cNvSpPr>
          <p:nvPr>
            <p:ph type="sldNum" sz="quarter" idx="12"/>
          </p:nvPr>
        </p:nvSpPr>
        <p:spPr>
          <a:xfrm>
            <a:off x="8174736" y="6375608"/>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13</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3" name="Rectangle 12"/>
          <p:cNvSpPr/>
          <p:nvPr/>
        </p:nvSpPr>
        <p:spPr>
          <a:xfrm>
            <a:off x="-36512" y="980728"/>
            <a:ext cx="9180512" cy="5877272"/>
          </a:xfrm>
          <a:prstGeom prst="rect">
            <a:avLst/>
          </a:prstGeom>
          <a:solidFill>
            <a:schemeClr val="tx1">
              <a:alpha val="0"/>
            </a:scheme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14" name="Rectangle 13"/>
          <p:cNvSpPr/>
          <p:nvPr/>
        </p:nvSpPr>
        <p:spPr>
          <a:xfrm>
            <a:off x="179512" y="1196752"/>
            <a:ext cx="8784976" cy="1323439"/>
          </a:xfrm>
          <a:prstGeom prst="rect">
            <a:avLst/>
          </a:prstGeom>
        </p:spPr>
        <p:txBody>
          <a:bodyPr wrap="square">
            <a:spAutoFit/>
          </a:bodyPr>
          <a:lstStyle/>
          <a:p>
            <a:pPr algn="ctr"/>
            <a:r>
              <a:rPr lang="en-US" sz="4000" dirty="0" smtClean="0">
                <a:ln w="18415" cmpd="sng">
                  <a:solidFill>
                    <a:srgbClr val="FFFFFF"/>
                  </a:solidFill>
                  <a:prstDash val="solid"/>
                </a:ln>
                <a:blipFill>
                  <a:blip r:embed="rId6"/>
                  <a:stretch>
                    <a:fillRect/>
                  </a:stretch>
                </a:blipFill>
                <a:effectLst>
                  <a:glow rad="101600">
                    <a:schemeClr val="tx1">
                      <a:alpha val="60000"/>
                    </a:schemeClr>
                  </a:glow>
                  <a:outerShdw blurRad="63500" dir="3600000" algn="tl" rotWithShape="0">
                    <a:srgbClr val="000000">
                      <a:alpha val="70000"/>
                    </a:srgbClr>
                  </a:outerShdw>
                </a:effectLst>
              </a:rPr>
              <a:t>HARI KEMERDEKAAN</a:t>
            </a:r>
          </a:p>
          <a:p>
            <a:pPr algn="ctr"/>
            <a:r>
              <a:rPr lang="en-US" sz="4000" dirty="0" smtClean="0">
                <a:ln w="18415" cmpd="sng">
                  <a:solidFill>
                    <a:srgbClr val="FFFFFF"/>
                  </a:solidFill>
                  <a:prstDash val="solid"/>
                </a:ln>
                <a:blipFill>
                  <a:blip r:embed="rId6"/>
                  <a:stretch>
                    <a:fillRect/>
                  </a:stretch>
                </a:blipFill>
                <a:effectLst>
                  <a:glow rad="101600">
                    <a:schemeClr val="tx1">
                      <a:alpha val="60000"/>
                    </a:schemeClr>
                  </a:glow>
                  <a:outerShdw blurRad="63500" dir="3600000" algn="tl" rotWithShape="0">
                    <a:srgbClr val="000000">
                      <a:alpha val="70000"/>
                    </a:srgbClr>
                  </a:outerShdw>
                </a:effectLst>
              </a:rPr>
              <a:t>KALI KE-59</a:t>
            </a:r>
            <a:endParaRPr lang="en-US" sz="4000" dirty="0">
              <a:ln w="18415" cmpd="sng">
                <a:solidFill>
                  <a:srgbClr val="FFFFFF"/>
                </a:solidFill>
                <a:prstDash val="solid"/>
              </a:ln>
              <a:blipFill>
                <a:blip r:embed="rId6"/>
                <a:stretch>
                  <a:fillRect/>
                </a:stretch>
              </a:blipFill>
              <a:effectLst>
                <a:glow rad="101600">
                  <a:schemeClr val="tx1">
                    <a:alpha val="60000"/>
                  </a:schemeClr>
                </a:glow>
                <a:outerShdw blurRad="63500" dir="3600000" algn="tl" rotWithShape="0">
                  <a:srgbClr val="000000">
                    <a:alpha val="70000"/>
                  </a:srgbClr>
                </a:outerShdw>
              </a:effectLst>
            </a:endParaRPr>
          </a:p>
        </p:txBody>
      </p:sp>
      <p:sp>
        <p:nvSpPr>
          <p:cNvPr id="15" name="Rectangle 14"/>
          <p:cNvSpPr/>
          <p:nvPr/>
        </p:nvSpPr>
        <p:spPr>
          <a:xfrm>
            <a:off x="179512" y="2492891"/>
            <a:ext cx="8712968" cy="3877985"/>
          </a:xfrm>
          <a:prstGeom prst="rect">
            <a:avLst/>
          </a:prstGeom>
        </p:spPr>
        <p:txBody>
          <a:bodyPr wrap="square">
            <a:spAutoFit/>
          </a:bodyPr>
          <a:lstStyle/>
          <a:p>
            <a:pPr marL="180975" indent="-180975" algn="just">
              <a:buFont typeface="Wingdings" pitchFamily="2" charset="2"/>
              <a:buChar char="§"/>
            </a:pP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Kemerdekaan</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adalah</a:t>
            </a:r>
            <a:r>
              <a:rPr lang="en-US" sz="220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watikah</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yang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membolehkan</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kita</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memperolehi</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kebebasan</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untuk</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memerintah</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dan</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menentu</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bentuk</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penyusunan</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serta</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agenda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pembangunan</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negara</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secara</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teratur</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p>
          <a:p>
            <a:pPr marL="180975" indent="-180975" algn="just">
              <a:buFont typeface="Wingdings" pitchFamily="2" charset="2"/>
              <a:buChar char="§"/>
            </a:pPr>
            <a:endPar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ndParaRPr>
          </a:p>
          <a:p>
            <a:pPr marL="180975" indent="-180975" algn="just">
              <a:buFont typeface="Wingdings" pitchFamily="2" charset="2"/>
              <a:buChar char="§"/>
            </a:pP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Membina</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strategi</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kekuatan</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termasuk</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kekuatan</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rohani</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dan</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kekuatan</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fizikal</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bagi</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mempertahankan</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nikmat</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kemerdekaan</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dan</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seterusnya</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mengisi</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kemerdekaan</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mengikut</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acuan</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dan</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matlamat</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kita</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p>
          <a:p>
            <a:pPr marL="180975" indent="-180975" algn="just">
              <a:buFont typeface="Wingdings" pitchFamily="2" charset="2"/>
              <a:buChar char="§"/>
            </a:pPr>
            <a:endPar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ndParaRPr>
          </a:p>
          <a:p>
            <a:pPr marL="180975" indent="-180975" algn="just">
              <a:buFont typeface="Wingdings" pitchFamily="2" charset="2"/>
              <a:buChar char="§"/>
            </a:pP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Di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samping</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kemampuan</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pucuk</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kepimpinan</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menerajui</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pemerintahan</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negara</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rakyat</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juga</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perlu</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memberikan</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KESETIAAN SEHATI SEJIWA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untuk</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memastikan</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kemerdekaan</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ini</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berkekalan</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a:t>
            </a:r>
            <a:endParaRPr lang="en-US" sz="220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Slide Number Placeholder 11"/>
          <p:cNvSpPr>
            <a:spLocks noGrp="1"/>
          </p:cNvSpPr>
          <p:nvPr>
            <p:ph type="sldNum" sz="quarter" idx="12"/>
          </p:nvPr>
        </p:nvSpPr>
        <p:spPr>
          <a:xfrm>
            <a:off x="8174736" y="6375608"/>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14</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3" name="Rectangle 12"/>
          <p:cNvSpPr/>
          <p:nvPr/>
        </p:nvSpPr>
        <p:spPr>
          <a:xfrm>
            <a:off x="-36512" y="980728"/>
            <a:ext cx="9180512" cy="5877272"/>
          </a:xfrm>
          <a:prstGeom prst="rect">
            <a:avLst/>
          </a:prstGeom>
          <a:solidFill>
            <a:schemeClr val="tx1">
              <a:alpha val="0"/>
            </a:scheme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14" name="Rectangle 13"/>
          <p:cNvSpPr/>
          <p:nvPr/>
        </p:nvSpPr>
        <p:spPr>
          <a:xfrm>
            <a:off x="107504" y="1124744"/>
            <a:ext cx="8928992" cy="430887"/>
          </a:xfrm>
          <a:prstGeom prst="rect">
            <a:avLst/>
          </a:prstGeom>
        </p:spPr>
        <p:txBody>
          <a:bodyPr wrap="square">
            <a:spAutoFit/>
          </a:bodyPr>
          <a:lstStyle/>
          <a:p>
            <a:pPr algn="ct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Firman</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Allah S.W.T</a:t>
            </a:r>
            <a:endParaRPr lang="en-US" sz="2200" dirty="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endParaRPr>
          </a:p>
        </p:txBody>
      </p:sp>
      <p:sp>
        <p:nvSpPr>
          <p:cNvPr id="16" name="Rectangle 15"/>
          <p:cNvSpPr/>
          <p:nvPr/>
        </p:nvSpPr>
        <p:spPr>
          <a:xfrm>
            <a:off x="3747594" y="5517232"/>
            <a:ext cx="2210991" cy="369332"/>
          </a:xfrm>
          <a:prstGeom prst="rect">
            <a:avLst/>
          </a:prstGeom>
        </p:spPr>
        <p:txBody>
          <a:bodyPr wrap="none">
            <a:spAutoFit/>
          </a:bodyPr>
          <a:lstStyle/>
          <a:p>
            <a:pPr lvl="0" algn="ctr"/>
            <a:r>
              <a:rPr lang="ms-MY" dirty="0" smtClean="0">
                <a:ln w="18415" cmpd="sng">
                  <a:solidFill>
                    <a:srgbClr val="FF0000"/>
                  </a:solidFill>
                  <a:prstDash val="solid"/>
                </a:ln>
                <a:solidFill>
                  <a:srgbClr val="FF0000"/>
                </a:solidFill>
                <a:effectLst>
                  <a:glow rad="101600">
                    <a:srgbClr val="FFFF00">
                      <a:alpha val="60000"/>
                    </a:srgbClr>
                  </a:glow>
                  <a:outerShdw blurRad="63500" dir="3600000" algn="tl" rotWithShape="0">
                    <a:srgbClr val="000000">
                      <a:alpha val="70000"/>
                    </a:srgbClr>
                  </a:outerShdw>
                </a:effectLst>
              </a:rPr>
              <a:t>(</a:t>
            </a:r>
            <a:r>
              <a:rPr lang="en-US" dirty="0" err="1" smtClean="0">
                <a:ln w="18415" cmpd="sng">
                  <a:solidFill>
                    <a:srgbClr val="FF0000"/>
                  </a:solidFill>
                  <a:prstDash val="solid"/>
                </a:ln>
                <a:solidFill>
                  <a:srgbClr val="FF0000"/>
                </a:solidFill>
                <a:effectLst>
                  <a:glow rad="101600">
                    <a:srgbClr val="FFFF00">
                      <a:alpha val="60000"/>
                    </a:srgbClr>
                  </a:glow>
                  <a:outerShdw blurRad="63500" dir="3600000" algn="tl" rotWithShape="0">
                    <a:srgbClr val="000000">
                      <a:alpha val="70000"/>
                    </a:srgbClr>
                  </a:outerShdw>
                </a:effectLst>
              </a:rPr>
              <a:t>Surah</a:t>
            </a:r>
            <a:r>
              <a:rPr lang="en-US" dirty="0" smtClean="0">
                <a:ln w="18415" cmpd="sng">
                  <a:solidFill>
                    <a:srgbClr val="FF0000"/>
                  </a:solidFill>
                  <a:prstDash val="solid"/>
                </a:ln>
                <a:solidFill>
                  <a:srgbClr val="FF0000"/>
                </a:solidFill>
                <a:effectLst>
                  <a:glow rad="101600">
                    <a:srgbClr val="FFFF00">
                      <a:alpha val="60000"/>
                    </a:srgbClr>
                  </a:glow>
                  <a:outerShdw blurRad="63500" dir="3600000" algn="tl" rotWithShape="0">
                    <a:srgbClr val="000000">
                      <a:alpha val="70000"/>
                    </a:srgbClr>
                  </a:outerShdw>
                </a:effectLst>
              </a:rPr>
              <a:t> an-</a:t>
            </a:r>
            <a:r>
              <a:rPr lang="en-US" dirty="0" err="1" smtClean="0">
                <a:ln w="18415" cmpd="sng">
                  <a:solidFill>
                    <a:srgbClr val="FF0000"/>
                  </a:solidFill>
                  <a:prstDash val="solid"/>
                </a:ln>
                <a:solidFill>
                  <a:srgbClr val="FF0000"/>
                </a:solidFill>
                <a:effectLst>
                  <a:glow rad="101600">
                    <a:srgbClr val="FFFF00">
                      <a:alpha val="60000"/>
                    </a:srgbClr>
                  </a:glow>
                  <a:outerShdw blurRad="63500" dir="3600000" algn="tl" rotWithShape="0">
                    <a:srgbClr val="000000">
                      <a:alpha val="70000"/>
                    </a:srgbClr>
                  </a:outerShdw>
                </a:effectLst>
              </a:rPr>
              <a:t>Nahl</a:t>
            </a:r>
            <a:r>
              <a:rPr lang="en-US" dirty="0" smtClean="0">
                <a:ln w="18415" cmpd="sng">
                  <a:solidFill>
                    <a:srgbClr val="FF0000"/>
                  </a:solidFill>
                  <a:prstDash val="solid"/>
                </a:ln>
                <a:solidFill>
                  <a:srgbClr val="FF0000"/>
                </a:solidFill>
                <a:effectLst>
                  <a:glow rad="101600">
                    <a:srgbClr val="FFFF00">
                      <a:alpha val="60000"/>
                    </a:srgbClr>
                  </a:glow>
                  <a:outerShdw blurRad="63500" dir="3600000" algn="tl" rotWithShape="0">
                    <a:srgbClr val="000000">
                      <a:alpha val="70000"/>
                    </a:srgbClr>
                  </a:outerShdw>
                </a:effectLst>
              </a:rPr>
              <a:t> : 90</a:t>
            </a:r>
            <a:r>
              <a:rPr lang="ms-MY" dirty="0" smtClean="0">
                <a:ln w="18415" cmpd="sng">
                  <a:solidFill>
                    <a:srgbClr val="FF0000"/>
                  </a:solidFill>
                  <a:prstDash val="solid"/>
                </a:ln>
                <a:solidFill>
                  <a:srgbClr val="FF0000"/>
                </a:solidFill>
                <a:effectLst>
                  <a:glow rad="101600">
                    <a:srgbClr val="FFFF00">
                      <a:alpha val="60000"/>
                    </a:srgbClr>
                  </a:glow>
                  <a:outerShdw blurRad="63500" dir="3600000" algn="tl" rotWithShape="0">
                    <a:srgbClr val="000000">
                      <a:alpha val="70000"/>
                    </a:srgbClr>
                  </a:outerShdw>
                </a:effectLst>
              </a:rPr>
              <a:t>)</a:t>
            </a:r>
            <a:endParaRPr lang="en-US" dirty="0">
              <a:ln w="18415" cmpd="sng">
                <a:solidFill>
                  <a:srgbClr val="FF0000"/>
                </a:solidFill>
                <a:prstDash val="solid"/>
              </a:ln>
              <a:solidFill>
                <a:srgbClr val="FF0000"/>
              </a:solidFill>
              <a:effectLst>
                <a:glow rad="101600">
                  <a:srgbClr val="FFFF00">
                    <a:alpha val="60000"/>
                  </a:srgbClr>
                </a:glow>
                <a:outerShdw blurRad="63500" dir="3600000" algn="tl" rotWithShape="0">
                  <a:srgbClr val="000000">
                    <a:alpha val="70000"/>
                  </a:srgbClr>
                </a:outerShdw>
              </a:effectLst>
            </a:endParaRPr>
          </a:p>
        </p:txBody>
      </p:sp>
      <p:sp>
        <p:nvSpPr>
          <p:cNvPr id="17" name="Rectangle 16"/>
          <p:cNvSpPr/>
          <p:nvPr/>
        </p:nvSpPr>
        <p:spPr>
          <a:xfrm>
            <a:off x="611560" y="3717032"/>
            <a:ext cx="8208912" cy="1754326"/>
          </a:xfrm>
          <a:prstGeom prst="rect">
            <a:avLst/>
          </a:prstGeom>
        </p:spPr>
        <p:txBody>
          <a:bodyPr wrap="square">
            <a:spAutoFit/>
          </a:bodyPr>
          <a:lstStyle/>
          <a:p>
            <a:pPr algn="ctr"/>
            <a:r>
              <a:rPr lang="en-US"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Maksudnya</a:t>
            </a:r>
            <a:r>
              <a:rPr lang="en-US"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p>
          <a:p>
            <a:pPr algn="ctr"/>
            <a:endParaRPr lang="en-US"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ndParaRPr>
          </a:p>
          <a:p>
            <a:pPr lvl="0" algn="just"/>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a:t>
            </a:r>
            <a:r>
              <a:rPr lang="en-US"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Sesungguhnya</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Allah </a:t>
            </a:r>
            <a:r>
              <a:rPr lang="en-US"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menyuruh</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berlaku</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adil</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dan</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berbuat</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kebaikan</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serta</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memberi</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bantuan</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kepada</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kaum</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kerabat</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dan</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melarang</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daripada</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melakukan</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perbuatan</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yang </a:t>
            </a:r>
            <a:r>
              <a:rPr lang="en-US"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keji</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dan</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mungkar</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serta</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kezaliman</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Ia</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mengajar</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kamu</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dengan</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suruhan</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dan</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larangan-Nya</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ini</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supaya</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kamu</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mengambil</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peringatan</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mematuhi-Nya</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a:t>
            </a:r>
            <a:endParaRPr lang="en-US"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ndParaRPr>
          </a:p>
        </p:txBody>
      </p:sp>
      <p:sp>
        <p:nvSpPr>
          <p:cNvPr id="28673" name="Rectangle 1"/>
          <p:cNvSpPr>
            <a:spLocks noChangeArrowheads="1"/>
          </p:cNvSpPr>
          <p:nvPr/>
        </p:nvSpPr>
        <p:spPr bwMode="auto">
          <a:xfrm>
            <a:off x="792088" y="1772816"/>
            <a:ext cx="7380312" cy="17543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3600" i="0"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QCF_P083" pitchFamily="2" charset="2"/>
                <a:ea typeface="Times New Roman" pitchFamily="18" charset="0"/>
                <a:cs typeface="Arabic Transparent" pitchFamily="2" charset="-78"/>
              </a:rPr>
              <a:t>﴿</a:t>
            </a:r>
            <a:r>
              <a:rPr kumimoji="0" lang="ar-SA" sz="3600" i="0"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QCF_P277" pitchFamily="2" charset="2"/>
                <a:ea typeface="Calibri" pitchFamily="34" charset="0"/>
                <a:cs typeface="QCF_P277" pitchFamily="2" charset="2"/>
              </a:rPr>
              <a:t> </a:t>
            </a:r>
            <a:r>
              <a:rPr kumimoji="0" lang="en-US" sz="3600" i="0"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QCF_P277" pitchFamily="2" charset="2"/>
                <a:ea typeface="Calibri" pitchFamily="34" charset="0"/>
                <a:cs typeface="QCF_P277" pitchFamily="2" charset="2"/>
              </a:rPr>
              <a:t> </a:t>
            </a:r>
            <a:r>
              <a:rPr kumimoji="0" lang="ar-SA" sz="3600" i="0"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QCF_P277" pitchFamily="2" charset="2"/>
                <a:ea typeface="Calibri" pitchFamily="34" charset="0"/>
                <a:cs typeface="QCF_P277" pitchFamily="2" charset="2"/>
              </a:rPr>
              <a:t>ﭻ ﭼ ﭽ ﭾ ﭿ ﮀ ﮁ ﮂ ﮃ ﮄ ﮅ ﮆ ﮇ ﮈ ﮉ ﮊ ﮋ</a:t>
            </a:r>
            <a:r>
              <a:rPr kumimoji="0" lang="ar-SA" sz="3600" i="0"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QCF_P083" pitchFamily="2" charset="2"/>
                <a:ea typeface="Times New Roman" pitchFamily="18" charset="0"/>
                <a:cs typeface="Arabic Transparent" pitchFamily="2" charset="-78"/>
              </a:rPr>
              <a:t>﴾</a:t>
            </a:r>
            <a:endParaRPr kumimoji="0" lang="ar-SA" sz="3600" i="0"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Slide Number Placeholder 11"/>
          <p:cNvSpPr>
            <a:spLocks noGrp="1"/>
          </p:cNvSpPr>
          <p:nvPr>
            <p:ph type="sldNum" sz="quarter" idx="12"/>
          </p:nvPr>
        </p:nvSpPr>
        <p:spPr>
          <a:xfrm>
            <a:off x="8174736" y="6375608"/>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15</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1" name="Rectangle 10"/>
          <p:cNvSpPr/>
          <p:nvPr/>
        </p:nvSpPr>
        <p:spPr>
          <a:xfrm>
            <a:off x="-36512" y="980728"/>
            <a:ext cx="9180512" cy="5877272"/>
          </a:xfrm>
          <a:prstGeom prst="rect">
            <a:avLst/>
          </a:prstGeom>
          <a:solidFill>
            <a:schemeClr val="tx1">
              <a:alpha val="0"/>
            </a:scheme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13" name="Rectangle 12"/>
          <p:cNvSpPr/>
          <p:nvPr/>
        </p:nvSpPr>
        <p:spPr>
          <a:xfrm>
            <a:off x="251520" y="1720840"/>
            <a:ext cx="8712968" cy="3477875"/>
          </a:xfrm>
          <a:prstGeom prst="rect">
            <a:avLst/>
          </a:prstGeom>
        </p:spPr>
        <p:txBody>
          <a:bodyPr wrap="square">
            <a:spAutoFit/>
          </a:bodyPr>
          <a:lstStyle/>
          <a:p>
            <a:pPr marL="180975" indent="-180975" algn="just">
              <a:buFont typeface="Wingdings" pitchFamily="2" charset="2"/>
              <a:buChar char="§"/>
            </a:pP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Sebenarnya</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terlalu</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banyak</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kebaikan</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dan</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manfaat</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yang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kita</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perolehi</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sepanjang</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kemerdekaan</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ini</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p>
          <a:p>
            <a:pPr marL="180975" indent="-180975" algn="just">
              <a:buFont typeface="Wingdings" pitchFamily="2" charset="2"/>
              <a:buChar char="§"/>
            </a:pPr>
            <a:endPar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ndParaRPr>
          </a:p>
          <a:p>
            <a:pPr marL="180975" indent="-180975" algn="just">
              <a:buFont typeface="Wingdings" pitchFamily="2" charset="2"/>
              <a:buChar char="§"/>
            </a:pP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Sekiranya</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dihayati</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dan</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diperjuangkan</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nescaya</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segala</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perancangan</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dan</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program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pembangunan</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dapat</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diatur</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demi</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membawa</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kemajuan</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dan</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kesejahteraan</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kepada</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rakyat</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dan</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negara</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dengan</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lancar</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dan</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sempurna</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p>
          <a:p>
            <a:pPr marL="180975" indent="-180975" algn="just">
              <a:buFont typeface="Wingdings" pitchFamily="2" charset="2"/>
              <a:buChar char="§"/>
            </a:pPr>
            <a:endPar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ndParaRPr>
          </a:p>
          <a:p>
            <a:pPr marL="180975" indent="-180975" algn="just">
              <a:buFont typeface="Wingdings" pitchFamily="2" charset="2"/>
              <a:buChar char="§"/>
            </a:pP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Tahap</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kualiti</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dan</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taraf</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hidup</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rakyat</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serta</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rasa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cinta</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yang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tinggi</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kepada</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negara</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juga</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dapat</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dipertingkat</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a:t>
            </a:r>
            <a:endParaRPr lang="en-US" sz="220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a:xfrm>
            <a:off x="8174736" y="6375608"/>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16</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ectangle 9"/>
          <p:cNvSpPr/>
          <p:nvPr/>
        </p:nvSpPr>
        <p:spPr>
          <a:xfrm>
            <a:off x="0" y="980728"/>
            <a:ext cx="9180512" cy="5877272"/>
          </a:xfrm>
          <a:prstGeom prst="rect">
            <a:avLst/>
          </a:prstGeom>
          <a:noFill/>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11" name="Rectangle 10"/>
          <p:cNvSpPr/>
          <p:nvPr/>
        </p:nvSpPr>
        <p:spPr>
          <a:xfrm>
            <a:off x="-36512" y="980728"/>
            <a:ext cx="9180512" cy="5877272"/>
          </a:xfrm>
          <a:prstGeom prst="rect">
            <a:avLst/>
          </a:prstGeom>
          <a:solidFill>
            <a:schemeClr val="tx1">
              <a:alpha val="0"/>
            </a:scheme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14" name="Rectangle 13"/>
          <p:cNvSpPr/>
          <p:nvPr/>
        </p:nvSpPr>
        <p:spPr>
          <a:xfrm>
            <a:off x="1115616" y="2564904"/>
            <a:ext cx="6912768" cy="2805063"/>
          </a:xfrm>
          <a:prstGeom prst="rect">
            <a:avLst/>
          </a:prstGeom>
        </p:spPr>
        <p:txBody>
          <a:bodyPr wrap="square">
            <a:spAutoFit/>
          </a:bodyPr>
          <a:lstStyle/>
          <a:p>
            <a:pPr algn="ctr">
              <a:lnSpc>
                <a:spcPct val="150000"/>
              </a:lnSpc>
            </a:pP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Rasulullah</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S.A.W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sendiri</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mempunyai</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nilai</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kasih</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sayang</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yang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tinggi</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kepada</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tanah</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air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baginda</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iaitu</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Mekah</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p>
          <a:p>
            <a:pPr algn="ctr">
              <a:lnSpc>
                <a:spcPct val="150000"/>
              </a:lnSpc>
            </a:pP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Baginda</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S.A.W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pernah</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berdialog</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dengan</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bumi</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Mekah</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tatkala</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terpaksa</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berhijrah</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ke</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Madinah</a:t>
            </a:r>
            <a:endParaRPr lang="en-US" sz="2400" dirty="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a:xfrm>
            <a:off x="8174736" y="6375608"/>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17</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1" name="Rectangle 10"/>
          <p:cNvSpPr/>
          <p:nvPr/>
        </p:nvSpPr>
        <p:spPr>
          <a:xfrm>
            <a:off x="-36512" y="980728"/>
            <a:ext cx="9180512" cy="5877272"/>
          </a:xfrm>
          <a:prstGeom prst="rect">
            <a:avLst/>
          </a:prstGeom>
          <a:solidFill>
            <a:schemeClr val="tx1">
              <a:alpha val="0"/>
            </a:scheme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12" name="Rectangle 11"/>
          <p:cNvSpPr/>
          <p:nvPr/>
        </p:nvSpPr>
        <p:spPr>
          <a:xfrm>
            <a:off x="539552" y="1268760"/>
            <a:ext cx="7920880" cy="1938992"/>
          </a:xfrm>
          <a:prstGeom prst="rect">
            <a:avLst/>
          </a:prstGeom>
        </p:spPr>
        <p:txBody>
          <a:bodyPr wrap="square">
            <a:spAutoFit/>
          </a:bodyPr>
          <a:lstStyle/>
          <a:p>
            <a:pPr algn="ctr" rtl="1"/>
            <a:r>
              <a:rPr lang="ar-SA" sz="40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cs typeface="+mj-cs"/>
              </a:rPr>
              <a:t>عَنْ</a:t>
            </a:r>
            <a:r>
              <a:rPr lang="en-US" sz="40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cs typeface="+mj-cs"/>
              </a:rPr>
              <a:t> </a:t>
            </a:r>
            <a:r>
              <a:rPr lang="ar-SA" sz="40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cs typeface="+mj-cs"/>
              </a:rPr>
              <a:t>ابْنِ عَبَّاسٍ قَالَ:</a:t>
            </a:r>
            <a:r>
              <a:rPr lang="en-US" sz="40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cs typeface="+mj-cs"/>
              </a:rPr>
              <a:t> </a:t>
            </a:r>
            <a:r>
              <a:rPr lang="ar-SA" sz="40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cs typeface="+mj-cs"/>
              </a:rPr>
              <a:t>قَالَ رَسُولُ اللَّهِ صَلَّى اللَّهُ عَلَيْهِ وَسَلَّمَ</a:t>
            </a:r>
            <a:r>
              <a:rPr lang="en-US" sz="40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cs typeface="+mj-cs"/>
              </a:rPr>
              <a:t> </a:t>
            </a:r>
            <a:r>
              <a:rPr lang="ar-SA" sz="40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cs typeface="+mj-cs"/>
              </a:rPr>
              <a:t>لِمَكَّةَ</a:t>
            </a:r>
            <a:r>
              <a:rPr lang="en-US" sz="40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cs typeface="+mj-cs"/>
              </a:rPr>
              <a:t> </a:t>
            </a:r>
            <a:r>
              <a:rPr lang="ar-SA" sz="40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cs typeface="+mj-cs"/>
              </a:rPr>
              <a:t>مَا أَطْيَبَكِ مِنْ بَلَدٍ وَأَحَبَّكِ إِلَيَّ وَلَوْلاَ أَنَّ قَوْمِي أَخْرَجُونِي مِنْكِ مَا سَكَنْتُ غَيْرَكِ</a:t>
            </a:r>
            <a:endParaRPr lang="en-US" sz="4000" dirty="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cs typeface="+mj-cs"/>
            </a:endParaRPr>
          </a:p>
        </p:txBody>
      </p:sp>
      <p:sp>
        <p:nvSpPr>
          <p:cNvPr id="14" name="Rectangle 13"/>
          <p:cNvSpPr/>
          <p:nvPr/>
        </p:nvSpPr>
        <p:spPr>
          <a:xfrm>
            <a:off x="611560" y="3501008"/>
            <a:ext cx="7848872" cy="2308324"/>
          </a:xfrm>
          <a:prstGeom prst="rect">
            <a:avLst/>
          </a:prstGeom>
        </p:spPr>
        <p:txBody>
          <a:bodyPr wrap="square">
            <a:spAutoFit/>
          </a:bodyPr>
          <a:lstStyle/>
          <a:p>
            <a:pPr algn="ctr"/>
            <a:r>
              <a:rPr lang="en-US"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Mafhumnya</a:t>
            </a:r>
            <a:r>
              <a:rPr lang="en-US"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p>
          <a:p>
            <a:pPr algn="just"/>
            <a:endPar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ndParaRPr>
          </a:p>
          <a:p>
            <a:pPr algn="just"/>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a:t>
            </a:r>
            <a:r>
              <a:rPr lang="en-US"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Daripada</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Ibnu</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Abbas</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RA </a:t>
            </a:r>
            <a:r>
              <a:rPr lang="en-US"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berkata</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Bersabda</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Rasulullah</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S.A.W, </a:t>
            </a:r>
            <a:r>
              <a:rPr lang="en-US"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engkau</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wahai</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Mekah</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merupakan</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bumi</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yang </a:t>
            </a:r>
            <a:r>
              <a:rPr lang="en-US"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baik</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dan</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paling </a:t>
            </a:r>
            <a:r>
              <a:rPr lang="en-US"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aku</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cintai</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kalau</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sekiranya</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kaummu</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pendudukmu</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tidak</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mengeluarkan</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aku</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darimu</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nescaya</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aku</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tidak</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akan</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menetap</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di</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mana-mana</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tempat</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selain</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daripadamu</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a:t>
            </a:r>
            <a:r>
              <a:rPr lang="en-US"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p>
          <a:p>
            <a:pPr algn="r"/>
            <a:endParaRPr lang="en-US"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ndParaRPr>
          </a:p>
          <a:p>
            <a:pPr algn="r"/>
            <a:r>
              <a:rPr lang="en-US"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a:t>
            </a:r>
            <a:r>
              <a:rPr lang="en-US"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Hadis</a:t>
            </a:r>
            <a:r>
              <a:rPr lang="en-US"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Riwayat</a:t>
            </a:r>
            <a:r>
              <a:rPr lang="en-US"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a:t>
            </a:r>
            <a:r>
              <a:rPr lang="en-US"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Tirmizi</a:t>
            </a:r>
            <a:r>
              <a:rPr lang="en-US"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a:t>
            </a:r>
            <a:endParaRPr lang="en-US"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a:xfrm>
            <a:off x="8174736" y="6375608"/>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18</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1" name="Rectangle 10"/>
          <p:cNvSpPr/>
          <p:nvPr/>
        </p:nvSpPr>
        <p:spPr>
          <a:xfrm>
            <a:off x="-36512" y="980728"/>
            <a:ext cx="9180512" cy="5877272"/>
          </a:xfrm>
          <a:prstGeom prst="rect">
            <a:avLst/>
          </a:prstGeom>
          <a:solidFill>
            <a:schemeClr val="tx1">
              <a:alpha val="0"/>
            </a:scheme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12" name="Rectangle 11"/>
          <p:cNvSpPr/>
          <p:nvPr/>
        </p:nvSpPr>
        <p:spPr>
          <a:xfrm>
            <a:off x="323528" y="1582341"/>
            <a:ext cx="8496944" cy="4493538"/>
          </a:xfrm>
          <a:prstGeom prst="rect">
            <a:avLst/>
          </a:prstGeom>
        </p:spPr>
        <p:txBody>
          <a:bodyPr wrap="square">
            <a:spAutoFit/>
          </a:bodyPr>
          <a:lstStyle/>
          <a:p>
            <a:pPr algn="just"/>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Untuk</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merealisasikan</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impian</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dan</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wawasan</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membina</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Malaysia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sebagai</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suatu</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bangsa</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yang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maju</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kuat</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dan</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berdaulat</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setiap</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warganya</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perlu</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a:t>
            </a:r>
          </a:p>
          <a:p>
            <a:pPr algn="just"/>
            <a:endPar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ndParaRPr>
          </a:p>
          <a:p>
            <a:pPr marL="361950" indent="-361950" algn="just">
              <a:buFont typeface="Arial" pitchFamily="34" charset="0"/>
              <a:buChar char="•"/>
            </a:pP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mempunyai</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kesedaran</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dan</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keberanian</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mengambil</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tanggungjawab</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dan</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risiko</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bagi</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meneruskan</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perjuangan</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memartabatkan</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kedudukan</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a:t>
            </a:r>
          </a:p>
          <a:p>
            <a:pPr marL="361950" indent="-361950" algn="just">
              <a:buFont typeface="Arial" pitchFamily="34" charset="0"/>
              <a:buChar char="•"/>
            </a:pPr>
            <a:endPar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ndParaRPr>
          </a:p>
          <a:p>
            <a:pPr marL="361950" indent="-361950" algn="just">
              <a:buFont typeface="Arial" pitchFamily="34" charset="0"/>
              <a:buChar char="•"/>
            </a:pP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meningkatkan</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pencapaian</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umat</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Islam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dalam</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segala</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bidang</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p>
          <a:p>
            <a:pPr algn="just">
              <a:buFont typeface="Arial" pitchFamily="34" charset="0"/>
              <a:buChar char="•"/>
            </a:pPr>
            <a:endPar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ndParaRPr>
          </a:p>
          <a:p>
            <a:pPr algn="just"/>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Tanpa</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semangat</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perjuangan</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dibimbangi</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semangat</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patriotisme</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mereka</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akan</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lemah</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sehingga</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boleh</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mencetuskan</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perpecahan</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dalam</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kalangan</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masyarakat</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a:t>
            </a:r>
            <a:endParaRPr lang="en-US" sz="2200" dirty="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a:xfrm>
            <a:off x="8174736" y="6375608"/>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19</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1" name="Rectangle 10"/>
          <p:cNvSpPr/>
          <p:nvPr/>
        </p:nvSpPr>
        <p:spPr>
          <a:xfrm>
            <a:off x="-36512" y="1008112"/>
            <a:ext cx="9180512" cy="5877272"/>
          </a:xfrm>
          <a:prstGeom prst="rect">
            <a:avLst/>
          </a:prstGeom>
          <a:solidFill>
            <a:schemeClr val="tx1">
              <a:alpha val="0"/>
            </a:scheme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12" name="Rectangle 11"/>
          <p:cNvSpPr/>
          <p:nvPr/>
        </p:nvSpPr>
        <p:spPr>
          <a:xfrm>
            <a:off x="251520" y="1383734"/>
            <a:ext cx="8640960" cy="4493538"/>
          </a:xfrm>
          <a:prstGeom prst="rect">
            <a:avLst/>
          </a:prstGeom>
        </p:spPr>
        <p:txBody>
          <a:bodyPr wrap="square">
            <a:spAutoFit/>
          </a:bodyPr>
          <a:lstStyle/>
          <a:p>
            <a:pPr marL="180975" indent="-180975" algn="just">
              <a:buFont typeface="Wingdings" pitchFamily="2" charset="2"/>
              <a:buChar char="§"/>
            </a:pP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Perpecahan</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akan</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meluaskan</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penularan</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fahaman</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ektremis</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seperti</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keganasan</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yang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sangat</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merbahaya</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dan</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menjadi</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ancaman</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utama</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kepada</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pembinaan</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negara</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bangsa</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p>
          <a:p>
            <a:pPr marL="180975" indent="-180975" algn="just">
              <a:buFont typeface="Wingdings" pitchFamily="2" charset="2"/>
              <a:buChar char="§"/>
            </a:pPr>
            <a:endPar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ndParaRPr>
          </a:p>
          <a:p>
            <a:pPr marL="180975" indent="-180975" algn="just">
              <a:buFont typeface="Wingdings" pitchFamily="2" charset="2"/>
              <a:buChar char="§"/>
            </a:pP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Sebarang</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kebangkitan</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ekstremis</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yang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dilakukan</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oleh</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pihak</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yang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tidak</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bertanggungjawab</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atas</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nama</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jihad Islam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perlu</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dibendung</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dan</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ditangani</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kerana</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ia</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bercanggah</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dengan</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Islam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sebenar</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dan</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menimbulkan</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banyak</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masalah</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yang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boleh</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menggugat</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kedaulatan</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negara</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bangsa</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serta</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menjejaskan</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imej</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Islam. </a:t>
            </a:r>
          </a:p>
          <a:p>
            <a:pPr marL="180975" indent="-180975" algn="just">
              <a:buFont typeface="Wingdings" pitchFamily="2" charset="2"/>
              <a:buChar char="§"/>
            </a:pPr>
            <a:endPar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ndParaRPr>
          </a:p>
          <a:p>
            <a:pPr marL="180975" indent="-180975" algn="just">
              <a:buFont typeface="Wingdings" pitchFamily="2" charset="2"/>
              <a:buChar char="§"/>
            </a:pP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Mereka</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telah</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menyemai</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bibit-bibit</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perpecahan</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serta</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melemahkan</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unsur-unsur</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pesefahaman</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dan</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persaudaraan</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sesama</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Islam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dan</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bukan</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Islam. </a:t>
            </a:r>
            <a:endParaRPr lang="en-US" sz="220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f5.jpg"/>
          <p:cNvPicPr>
            <a:picLocks noChangeAspect="1"/>
          </p:cNvPicPr>
          <p:nvPr/>
        </p:nvPicPr>
        <p:blipFill>
          <a:blip r:embed="rId3" cstate="print"/>
          <a:stretch>
            <a:fillRect/>
          </a:stretch>
        </p:blipFill>
        <p:spPr>
          <a:xfrm>
            <a:off x="0" y="980728"/>
            <a:ext cx="9144000" cy="5877272"/>
          </a:xfrm>
          <a:prstGeom prst="rect">
            <a:avLst/>
          </a:prstGeom>
        </p:spPr>
      </p:pic>
      <p:sp>
        <p:nvSpPr>
          <p:cNvPr id="23" name="Rectangle 22"/>
          <p:cNvSpPr/>
          <p:nvPr/>
        </p:nvSpPr>
        <p:spPr>
          <a:xfrm>
            <a:off x="0" y="980728"/>
            <a:ext cx="9180512" cy="5877272"/>
          </a:xfrm>
          <a:prstGeom prst="rect">
            <a:avLst/>
          </a:prstGeom>
          <a:noFill/>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grpSp>
        <p:nvGrpSpPr>
          <p:cNvPr id="3"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4" cstate="print"/>
            <a:stretch>
              <a:fillRect/>
            </a:stretch>
          </p:blipFill>
          <p:spPr>
            <a:xfrm>
              <a:off x="0" y="0"/>
              <a:ext cx="9144000" cy="1000108"/>
            </a:xfrm>
            <a:prstGeom prst="rect">
              <a:avLst/>
            </a:prstGeom>
          </p:spPr>
        </p:pic>
        <p:pic>
          <p:nvPicPr>
            <p:cNvPr id="7" name="Picture 6"/>
            <p:cNvPicPr>
              <a:picLocks noChangeAspect="1"/>
            </p:cNvPicPr>
            <p:nvPr/>
          </p:nvPicPr>
          <p:blipFill>
            <a:blip r:embed="rId5"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6" name="Rectangle 15"/>
          <p:cNvSpPr/>
          <p:nvPr/>
        </p:nvSpPr>
        <p:spPr>
          <a:xfrm>
            <a:off x="2051720" y="1071546"/>
            <a:ext cx="4813305" cy="584775"/>
          </a:xfrm>
          <a:prstGeom prst="rect">
            <a:avLst/>
          </a:prstGeom>
        </p:spPr>
        <p:txBody>
          <a:bodyPr wrap="none">
            <a:spAutoFit/>
          </a:bodyPr>
          <a:lstStyle/>
          <a:p>
            <a:r>
              <a:rPr lang="en-US" sz="32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mj-lt"/>
                <a:ea typeface="Times New Roman" pitchFamily="18" charset="0"/>
                <a:cs typeface="Times New Roman" pitchFamily="18" charset="0"/>
              </a:rPr>
              <a:t>PUJIAN KEPADA ALLAH SWT</a:t>
            </a:r>
            <a:endParaRPr lang="en-US" sz="3200" dirty="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mj-lt"/>
            </a:endParaRPr>
          </a:p>
        </p:txBody>
      </p:sp>
      <p:sp>
        <p:nvSpPr>
          <p:cNvPr id="21" name="Slide Number Placeholder 10"/>
          <p:cNvSpPr>
            <a:spLocks noGrp="1"/>
          </p:cNvSpPr>
          <p:nvPr>
            <p:ph type="sldNum" sz="quarter" idx="12"/>
          </p:nvPr>
        </p:nvSpPr>
        <p:spPr>
          <a:xfrm>
            <a:off x="8244408" y="630932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48129" name="Rectangle 1"/>
          <p:cNvSpPr>
            <a:spLocks noChangeArrowheads="1"/>
          </p:cNvSpPr>
          <p:nvPr/>
        </p:nvSpPr>
        <p:spPr bwMode="auto">
          <a:xfrm>
            <a:off x="1872208" y="2062589"/>
            <a:ext cx="5436096"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3600" i="0"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Traditional Arabic" pitchFamily="2" charset="-78"/>
                <a:ea typeface="Calibri" pitchFamily="34" charset="0"/>
                <a:cs typeface="Traditional Arabic" pitchFamily="2" charset="-78"/>
              </a:rPr>
              <a:t>الحَمدُ ِللهِ القَآئِلِ:</a:t>
            </a:r>
            <a:endParaRPr kumimoji="0" lang="ar-SA" sz="3600" i="0"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Arial" pitchFamily="34" charset="0"/>
              <a:cs typeface="Traditional Arabic" pitchFamily="2" charset="-78"/>
            </a:endParaRPr>
          </a:p>
        </p:txBody>
      </p:sp>
      <p:sp>
        <p:nvSpPr>
          <p:cNvPr id="41986" name="Rectangle 2"/>
          <p:cNvSpPr>
            <a:spLocks noChangeArrowheads="1"/>
          </p:cNvSpPr>
          <p:nvPr/>
        </p:nvSpPr>
        <p:spPr bwMode="auto">
          <a:xfrm>
            <a:off x="2987824" y="5117122"/>
            <a:ext cx="3275856"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rtl="1" fontAlgn="base">
              <a:spcBef>
                <a:spcPct val="0"/>
              </a:spcBef>
              <a:spcAft>
                <a:spcPct val="0"/>
              </a:spcAft>
            </a:pPr>
            <a:r>
              <a:rPr kumimoji="0" lang="ar-SA" sz="2000" i="0" u="none" strike="noStrike" normalizeH="0" baseline="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MS Sans Serif"/>
                <a:ea typeface="Calibri" pitchFamily="34" charset="0"/>
                <a:cs typeface="Traditional Arabic" pitchFamily="2" charset="-78"/>
              </a:rPr>
              <a:t>(</a:t>
            </a:r>
            <a:r>
              <a:rPr lang="ar-SA" sz="20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QCF_P028" pitchFamily="2" charset="2"/>
                <a:ea typeface="Calibri" pitchFamily="34" charset="0"/>
                <a:cs typeface="Traditional Arabic" pitchFamily="2" charset="-78"/>
              </a:rPr>
              <a:t>سورة الأنعام: </a:t>
            </a:r>
            <a:r>
              <a:rPr lang="ar-SA" sz="20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QCF_P028" pitchFamily="2" charset="2"/>
                <a:ea typeface="Calibri" pitchFamily="34" charset="0"/>
                <a:cs typeface="Arabic Transparent" pitchFamily="2" charset="-78"/>
              </a:rPr>
              <a:t>١٥٣</a:t>
            </a:r>
            <a:r>
              <a:rPr kumimoji="0" lang="ar-SA" sz="2000" i="0" u="none" strike="noStrike" normalizeH="0" baseline="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abic Typesetting"/>
                <a:ea typeface="Calibri" pitchFamily="34" charset="0"/>
                <a:cs typeface="Traditional Arabic" pitchFamily="2" charset="-78"/>
              </a:rPr>
              <a:t>)</a:t>
            </a:r>
            <a:endParaRPr kumimoji="0" lang="ar-SA" sz="2000" i="0" u="none" strike="noStrike" normalizeH="0" baseline="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pitchFamily="34" charset="0"/>
              <a:cs typeface="Traditional Arabic" pitchFamily="2" charset="-78"/>
            </a:endParaRPr>
          </a:p>
        </p:txBody>
      </p:sp>
      <p:sp>
        <p:nvSpPr>
          <p:cNvPr id="41985" name="Rectangle 1"/>
          <p:cNvSpPr>
            <a:spLocks noChangeArrowheads="1"/>
          </p:cNvSpPr>
          <p:nvPr/>
        </p:nvSpPr>
        <p:spPr bwMode="auto">
          <a:xfrm>
            <a:off x="683568" y="2740278"/>
            <a:ext cx="7776864"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4800" i="0"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0007" dir="2000400" sy="-30000" kx="-800400" algn="bl" rotWithShape="0">
                    <a:prstClr val="black">
                      <a:alpha val="20000"/>
                    </a:prstClr>
                  </a:outerShdw>
                </a:effectLst>
                <a:latin typeface="QCF_P149" pitchFamily="2" charset="2"/>
                <a:ea typeface="Times New Roman" pitchFamily="18" charset="0"/>
                <a:cs typeface="Arabic Transparent" pitchFamily="2" charset="-78"/>
              </a:rPr>
              <a:t>﴿</a:t>
            </a:r>
            <a:r>
              <a:rPr kumimoji="0" lang="ar-SA" sz="4800" i="0"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0007" dir="2000400" sy="-30000" kx="-800400" algn="bl" rotWithShape="0">
                    <a:prstClr val="black">
                      <a:alpha val="20000"/>
                    </a:prstClr>
                  </a:outerShdw>
                </a:effectLst>
                <a:latin typeface="QCF_P149" pitchFamily="2" charset="2"/>
                <a:ea typeface="Times New Roman" pitchFamily="18" charset="0"/>
                <a:cs typeface="QCF_P149" pitchFamily="2" charset="2"/>
              </a:rPr>
              <a:t>ﭺ ﭻ ﭼ ﭽ ﭾ ﭿ ﮀ ﮁ ﮂ ﮃ ﮄ ﮅ ﮆ ﮇ ﮈ ﮉ ﮊ ﮋ ﮌ </a:t>
            </a:r>
            <a:r>
              <a:rPr kumimoji="0" lang="ar-SA" sz="4800" i="0"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0007" dir="2000400" sy="-30000" kx="-800400" algn="bl" rotWithShape="0">
                    <a:prstClr val="black">
                      <a:alpha val="20000"/>
                    </a:prstClr>
                  </a:outerShdw>
                </a:effectLst>
                <a:latin typeface="QCF_P149" pitchFamily="2" charset="2"/>
                <a:ea typeface="Times New Roman" pitchFamily="18" charset="0"/>
                <a:cs typeface="Arabic Transparent" pitchFamily="2" charset="-78"/>
              </a:rPr>
              <a:t>﴾</a:t>
            </a:r>
            <a:r>
              <a:rPr kumimoji="0" lang="ar-SA" sz="4800" i="0"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0007" dir="2000400" sy="-30000" kx="-800400" algn="bl" rotWithShape="0">
                    <a:prstClr val="black">
                      <a:alpha val="20000"/>
                    </a:prstClr>
                  </a:outerShdw>
                </a:effectLst>
                <a:latin typeface="QCF_P548" pitchFamily="2" charset="2"/>
                <a:ea typeface="Times New Roman" pitchFamily="18" charset="0"/>
                <a:cs typeface="QCF_P548" pitchFamily="2" charset="2"/>
              </a:rPr>
              <a:t> </a:t>
            </a:r>
            <a:r>
              <a:rPr kumimoji="0" lang="ar-SA" sz="3200" i="0"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0007" dir="2000400" sy="-30000" kx="-800400" algn="bl" rotWithShape="0">
                    <a:prstClr val="black">
                      <a:alpha val="20000"/>
                    </a:prstClr>
                  </a:outerShdw>
                </a:effectLst>
                <a:latin typeface="(normal text)"/>
                <a:ea typeface="Calibri" pitchFamily="34" charset="0"/>
                <a:cs typeface="Arial" pitchFamily="34" charset="0"/>
              </a:rPr>
              <a:t>   </a:t>
            </a:r>
            <a:endParaRPr kumimoji="0" lang="en-US" sz="3200" i="0"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0007" dir="2000400" sy="-30000" kx="-800400" algn="bl" rotWithShape="0">
                  <a:prstClr val="black">
                    <a:alpha val="20000"/>
                  </a:prstClr>
                </a:outerShdw>
              </a:effectLst>
              <a:latin typeface="(normal text)"/>
              <a:ea typeface="Calibri" pitchFamily="34" charset="0"/>
              <a:cs typeface="Arial"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a:xfrm>
            <a:off x="8174736" y="6375608"/>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20</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2" name="Rectangle 11"/>
          <p:cNvSpPr/>
          <p:nvPr/>
        </p:nvSpPr>
        <p:spPr>
          <a:xfrm>
            <a:off x="0" y="1008112"/>
            <a:ext cx="9144000" cy="5877272"/>
          </a:xfrm>
          <a:prstGeom prst="rect">
            <a:avLst/>
          </a:prstGeom>
          <a:solidFill>
            <a:schemeClr val="tx1">
              <a:alpha val="0"/>
            </a:scheme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15" name="Rectangle 14"/>
          <p:cNvSpPr/>
          <p:nvPr/>
        </p:nvSpPr>
        <p:spPr>
          <a:xfrm>
            <a:off x="251520" y="2132856"/>
            <a:ext cx="8640960" cy="3647152"/>
          </a:xfrm>
          <a:prstGeom prst="rect">
            <a:avLst/>
          </a:prstGeom>
        </p:spPr>
        <p:txBody>
          <a:bodyPr wrap="square">
            <a:spAutoFit/>
          </a:bodyPr>
          <a:lstStyle/>
          <a:p>
            <a:pPr marL="457200" indent="-457200" algn="just">
              <a:lnSpc>
                <a:spcPct val="150000"/>
              </a:lnSpc>
              <a:buFont typeface="+mj-lt"/>
              <a:buAutoNum type="arabicPeriod"/>
            </a:pP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semangat</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kerjasama</a:t>
            </a:r>
            <a:endPar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ndParaRPr>
          </a:p>
          <a:p>
            <a:pPr marL="457200" indent="-457200" algn="just">
              <a:lnSpc>
                <a:spcPct val="150000"/>
              </a:lnSpc>
              <a:buFont typeface="+mj-lt"/>
              <a:buAutoNum type="arabicPeriod"/>
            </a:pP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toleransi</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dan</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persefahaman</a:t>
            </a:r>
            <a:endPar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ndParaRPr>
          </a:p>
          <a:p>
            <a:pPr marL="457200" indent="-457200" algn="just">
              <a:lnSpc>
                <a:spcPct val="150000"/>
              </a:lnSpc>
              <a:buFont typeface="+mj-lt"/>
              <a:buAutoNum type="arabicPeriod"/>
            </a:pP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kesetiaan</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kepada</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negara</a:t>
            </a:r>
            <a:endPar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ndParaRPr>
          </a:p>
          <a:p>
            <a:pPr marL="457200" indent="-457200" algn="just">
              <a:lnSpc>
                <a:spcPct val="150000"/>
              </a:lnSpc>
              <a:buFont typeface="+mj-lt"/>
              <a:buAutoNum type="arabicPeriod"/>
            </a:pP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bersifat</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adil</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dan</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bertimbang</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rasa</a:t>
            </a:r>
          </a:p>
          <a:p>
            <a:pPr marL="457200" indent="-457200" algn="just">
              <a:lnSpc>
                <a:spcPct val="150000"/>
              </a:lnSpc>
              <a:buFont typeface="+mj-lt"/>
              <a:buAutoNum type="arabicPeriod"/>
            </a:pP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bersifat</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positif</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dalam</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hubungan</a:t>
            </a:r>
            <a:endPar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ndParaRPr>
          </a:p>
          <a:p>
            <a:pPr marL="457200" indent="-457200" algn="just">
              <a:buFont typeface="+mj-lt"/>
              <a:buAutoNum type="arabicPeriod"/>
            </a:pPr>
            <a:endPar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ndParaRPr>
          </a:p>
          <a:p>
            <a:pPr algn="just"/>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perlu</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dipupuk</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dan</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diamalkan</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sebagai</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syarat</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utama</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bagi</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membina</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kesejahteraan</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hidup</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bermasyarakat</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a:t>
            </a:r>
            <a:endParaRPr lang="en-US" sz="2200" dirty="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endParaRPr>
          </a:p>
        </p:txBody>
      </p:sp>
      <p:sp>
        <p:nvSpPr>
          <p:cNvPr id="16" name="Rectangle 15"/>
          <p:cNvSpPr/>
          <p:nvPr/>
        </p:nvSpPr>
        <p:spPr>
          <a:xfrm>
            <a:off x="2483768" y="1340768"/>
            <a:ext cx="4289316" cy="523220"/>
          </a:xfrm>
          <a:prstGeom prst="rect">
            <a:avLst/>
          </a:prstGeom>
        </p:spPr>
        <p:txBody>
          <a:bodyPr wrap="none">
            <a:spAutoFit/>
          </a:bodyPr>
          <a:lstStyle/>
          <a:p>
            <a:r>
              <a:rPr lang="en-US" sz="28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ASAS-ASAS PERPADUAN </a:t>
            </a:r>
            <a:endParaRPr lang="en-US" sz="2800" dirty="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1" name="Rectangle 10"/>
          <p:cNvSpPr/>
          <p:nvPr/>
        </p:nvSpPr>
        <p:spPr>
          <a:xfrm>
            <a:off x="0" y="1008112"/>
            <a:ext cx="9144000" cy="5877272"/>
          </a:xfrm>
          <a:prstGeom prst="rect">
            <a:avLst/>
          </a:prstGeom>
          <a:solidFill>
            <a:schemeClr val="tx1">
              <a:alpha val="0"/>
            </a:scheme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a:xfrm>
            <a:off x="8174736" y="6375608"/>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21</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4" name="Rectangle 13"/>
          <p:cNvSpPr/>
          <p:nvPr/>
        </p:nvSpPr>
        <p:spPr>
          <a:xfrm>
            <a:off x="611560" y="1988840"/>
            <a:ext cx="7920880" cy="3277820"/>
          </a:xfrm>
          <a:prstGeom prst="rect">
            <a:avLst/>
          </a:prstGeom>
        </p:spPr>
        <p:txBody>
          <a:bodyPr wrap="square">
            <a:spAutoFit/>
          </a:bodyPr>
          <a:lstStyle/>
          <a:p>
            <a:pPr algn="ctr">
              <a:lnSpc>
                <a:spcPct val="150000"/>
              </a:lnSpc>
            </a:pP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Alhamdulillah,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kita</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bersyukur</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kerana</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masih</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berkesempatan</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menyambut</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800" dirty="0" smtClean="0">
                <a:ln w="18415" cmpd="sng">
                  <a:solidFill>
                    <a:srgbClr val="FFFF00"/>
                  </a:solidFill>
                  <a:prstDash val="solid"/>
                </a:ln>
                <a:solidFill>
                  <a:srgbClr val="FFFF00"/>
                </a:solidFill>
                <a:effectLst>
                  <a:glow rad="228600">
                    <a:schemeClr val="tx1">
                      <a:alpha val="40000"/>
                    </a:schemeClr>
                  </a:glow>
                  <a:outerShdw blurRad="63500" dir="3600000" algn="tl" rotWithShape="0">
                    <a:srgbClr val="000000">
                      <a:alpha val="70000"/>
                    </a:srgbClr>
                  </a:outerShdw>
                </a:effectLst>
              </a:rPr>
              <a:t>HARI KEMERDEKAAN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dalam</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suasana</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p>
          <a:p>
            <a:pPr algn="ctr">
              <a:lnSpc>
                <a:spcPct val="150000"/>
              </a:lnSpc>
            </a:pP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aman</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damai</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dan</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makmur</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p>
          <a:p>
            <a:pPr algn="ctr">
              <a:lnSpc>
                <a:spcPct val="150000"/>
              </a:lnSpc>
            </a:pP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Marilah</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kita</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bersama-sama</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p>
          <a:p>
            <a:pPr algn="ctr">
              <a:lnSpc>
                <a:spcPct val="150000"/>
              </a:lnSpc>
            </a:pP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meningkatkan</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semangat</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kemerdekaan</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p>
          <a:p>
            <a:pPr algn="ctr">
              <a:lnSpc>
                <a:spcPct val="150000"/>
              </a:lnSpc>
            </a:pP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untuk</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memelihara</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kedaulatan</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Malaysia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tercinta</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ini</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endParaRPr lang="en-US" sz="220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22</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ectangle 9"/>
          <p:cNvSpPr/>
          <p:nvPr/>
        </p:nvSpPr>
        <p:spPr>
          <a:xfrm>
            <a:off x="0" y="1268760"/>
            <a:ext cx="9144000" cy="523220"/>
          </a:xfrm>
          <a:prstGeom prst="rect">
            <a:avLst/>
          </a:prstGeom>
        </p:spPr>
        <p:txBody>
          <a:bodyPr wrap="square">
            <a:spAutoFit/>
          </a:bodyPr>
          <a:lstStyle/>
          <a:p>
            <a:pPr algn="ctr"/>
            <a:r>
              <a:rPr lang="en-US" sz="28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mj-lt"/>
              </a:rPr>
              <a:t>RUMUSAN KHUTBAH</a:t>
            </a:r>
            <a:endParaRPr lang="en-US" sz="280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mj-lt"/>
            </a:endParaRPr>
          </a:p>
        </p:txBody>
      </p:sp>
      <p:graphicFrame>
        <p:nvGraphicFramePr>
          <p:cNvPr id="18" name="Diagram 17"/>
          <p:cNvGraphicFramePr/>
          <p:nvPr/>
        </p:nvGraphicFramePr>
        <p:xfrm>
          <a:off x="648072" y="2029296"/>
          <a:ext cx="8028384" cy="4352032"/>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9" name="8-Point Star 18"/>
          <p:cNvSpPr/>
          <p:nvPr/>
        </p:nvSpPr>
        <p:spPr>
          <a:xfrm>
            <a:off x="4283968" y="1988840"/>
            <a:ext cx="504056" cy="576064"/>
          </a:xfrm>
          <a:prstGeom prst="star8">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dirty="0" smtClean="0">
                <a:ln w="18415" cmpd="sng">
                  <a:solidFill>
                    <a:srgbClr val="FF0000"/>
                  </a:solidFill>
                  <a:prstDash val="solid"/>
                </a:ln>
                <a:solidFill>
                  <a:srgbClr val="FF0000"/>
                </a:solidFill>
                <a:effectLst>
                  <a:outerShdw blurRad="63500" dir="3600000" algn="tl" rotWithShape="0">
                    <a:srgbClr val="000000">
                      <a:alpha val="70000"/>
                    </a:srgbClr>
                  </a:outerShdw>
                </a:effectLst>
              </a:rPr>
              <a:t>1</a:t>
            </a:r>
            <a:endParaRPr lang="en-US" dirty="0">
              <a:ln w="18415" cmpd="sng">
                <a:solidFill>
                  <a:srgbClr val="FF0000"/>
                </a:solidFill>
                <a:prstDash val="solid"/>
              </a:ln>
              <a:solidFill>
                <a:srgbClr val="FF0000"/>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23</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ectangle 9"/>
          <p:cNvSpPr/>
          <p:nvPr/>
        </p:nvSpPr>
        <p:spPr>
          <a:xfrm>
            <a:off x="0" y="1268760"/>
            <a:ext cx="9144000" cy="523220"/>
          </a:xfrm>
          <a:prstGeom prst="rect">
            <a:avLst/>
          </a:prstGeom>
        </p:spPr>
        <p:txBody>
          <a:bodyPr wrap="square">
            <a:spAutoFit/>
          </a:bodyPr>
          <a:lstStyle/>
          <a:p>
            <a:pPr algn="ctr"/>
            <a:r>
              <a:rPr lang="en-US" sz="28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mj-lt"/>
              </a:rPr>
              <a:t>RUMUSAN KHUTBAH</a:t>
            </a:r>
            <a:endParaRPr lang="en-US" sz="280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mj-lt"/>
            </a:endParaRPr>
          </a:p>
        </p:txBody>
      </p:sp>
      <p:graphicFrame>
        <p:nvGraphicFramePr>
          <p:cNvPr id="18" name="Diagram 17"/>
          <p:cNvGraphicFramePr/>
          <p:nvPr/>
        </p:nvGraphicFramePr>
        <p:xfrm>
          <a:off x="648072" y="2029296"/>
          <a:ext cx="8028384" cy="4352032"/>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9" name="8-Point Star 18"/>
          <p:cNvSpPr/>
          <p:nvPr/>
        </p:nvSpPr>
        <p:spPr>
          <a:xfrm>
            <a:off x="4283968" y="2204864"/>
            <a:ext cx="504056" cy="576064"/>
          </a:xfrm>
          <a:prstGeom prst="star8">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dirty="0" smtClean="0">
                <a:ln w="18415" cmpd="sng">
                  <a:solidFill>
                    <a:srgbClr val="FF0000"/>
                  </a:solidFill>
                  <a:prstDash val="solid"/>
                </a:ln>
                <a:solidFill>
                  <a:srgbClr val="FF0000"/>
                </a:solidFill>
                <a:effectLst>
                  <a:outerShdw blurRad="63500" dir="3600000" algn="tl" rotWithShape="0">
                    <a:srgbClr val="000000">
                      <a:alpha val="70000"/>
                    </a:srgbClr>
                  </a:outerShdw>
                </a:effectLst>
              </a:rPr>
              <a:t>2</a:t>
            </a:r>
            <a:endParaRPr lang="en-US" dirty="0">
              <a:ln w="18415" cmpd="sng">
                <a:solidFill>
                  <a:srgbClr val="FF0000"/>
                </a:solidFill>
                <a:prstDash val="solid"/>
              </a:ln>
              <a:solidFill>
                <a:srgbClr val="FF0000"/>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24</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ectangle 9"/>
          <p:cNvSpPr/>
          <p:nvPr/>
        </p:nvSpPr>
        <p:spPr>
          <a:xfrm>
            <a:off x="0" y="1268760"/>
            <a:ext cx="9144000" cy="523220"/>
          </a:xfrm>
          <a:prstGeom prst="rect">
            <a:avLst/>
          </a:prstGeom>
        </p:spPr>
        <p:txBody>
          <a:bodyPr wrap="square">
            <a:spAutoFit/>
          </a:bodyPr>
          <a:lstStyle/>
          <a:p>
            <a:pPr algn="ctr"/>
            <a:r>
              <a:rPr lang="en-US" sz="28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mj-lt"/>
              </a:rPr>
              <a:t>RUMUSAN KHUTBAH</a:t>
            </a:r>
            <a:endParaRPr lang="en-US" sz="280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mj-lt"/>
            </a:endParaRPr>
          </a:p>
        </p:txBody>
      </p:sp>
      <p:graphicFrame>
        <p:nvGraphicFramePr>
          <p:cNvPr id="18" name="Diagram 17"/>
          <p:cNvGraphicFramePr/>
          <p:nvPr/>
        </p:nvGraphicFramePr>
        <p:xfrm>
          <a:off x="648072" y="2029296"/>
          <a:ext cx="8028384" cy="4352032"/>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9" name="8-Point Star 18"/>
          <p:cNvSpPr/>
          <p:nvPr/>
        </p:nvSpPr>
        <p:spPr>
          <a:xfrm>
            <a:off x="4283968" y="2204864"/>
            <a:ext cx="504056" cy="576064"/>
          </a:xfrm>
          <a:prstGeom prst="star8">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dirty="0" smtClean="0">
                <a:ln w="18415" cmpd="sng">
                  <a:solidFill>
                    <a:srgbClr val="FF0000"/>
                  </a:solidFill>
                  <a:prstDash val="solid"/>
                </a:ln>
                <a:solidFill>
                  <a:srgbClr val="FF0000"/>
                </a:solidFill>
                <a:effectLst>
                  <a:outerShdw blurRad="63500" dir="3600000" algn="tl" rotWithShape="0">
                    <a:srgbClr val="000000">
                      <a:alpha val="70000"/>
                    </a:srgbClr>
                  </a:outerShdw>
                </a:effectLst>
              </a:rPr>
              <a:t>3</a:t>
            </a:r>
            <a:endParaRPr lang="en-US" dirty="0">
              <a:ln w="18415" cmpd="sng">
                <a:solidFill>
                  <a:srgbClr val="FF0000"/>
                </a:solidFill>
                <a:prstDash val="solid"/>
              </a:ln>
              <a:solidFill>
                <a:srgbClr val="FF0000"/>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7" name="Rectangle 16"/>
          <p:cNvSpPr/>
          <p:nvPr/>
        </p:nvSpPr>
        <p:spPr>
          <a:xfrm>
            <a:off x="0" y="1008112"/>
            <a:ext cx="9144000" cy="5877272"/>
          </a:xfrm>
          <a:prstGeom prst="rect">
            <a:avLst/>
          </a:prstGeom>
          <a:solidFill>
            <a:schemeClr val="tx1">
              <a:alpha val="0"/>
            </a:scheme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Slide Number Placeholder 11"/>
          <p:cNvSpPr>
            <a:spLocks noGrp="1"/>
          </p:cNvSpPr>
          <p:nvPr>
            <p:ph type="sldNum" sz="quarter" idx="12"/>
          </p:nvPr>
        </p:nvSpPr>
        <p:spPr>
          <a:xfrm>
            <a:off x="8174736" y="6375608"/>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25</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241" name="Rectangle 1"/>
          <p:cNvSpPr>
            <a:spLocks noChangeArrowheads="1"/>
          </p:cNvSpPr>
          <p:nvPr/>
        </p:nvSpPr>
        <p:spPr bwMode="auto">
          <a:xfrm>
            <a:off x="467544" y="908720"/>
            <a:ext cx="8215370" cy="93871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50000"/>
              </a:lnSpc>
              <a:spcBef>
                <a:spcPct val="0"/>
              </a:spcBef>
              <a:spcAft>
                <a:spcPct val="0"/>
              </a:spcAft>
              <a:buClrTx/>
              <a:buSzTx/>
              <a:buFont typeface="QCF_BSML" pitchFamily="2" charset="2"/>
              <a:buChar char="ﭷ"/>
              <a:tabLst/>
            </a:pPr>
            <a:r>
              <a:rPr kumimoji="0" lang="ar-SA" sz="4000" i="0" u="none" strike="noStrike" normalizeH="0" baseline="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QCF_BSML" pitchFamily="2" charset="2"/>
                <a:ea typeface="Calibri" pitchFamily="34" charset="0"/>
                <a:cs typeface="QCF_BSML" pitchFamily="2" charset="2"/>
              </a:rPr>
              <a:t>ﭸ ﭹ ﭺ ﭻ</a:t>
            </a:r>
            <a:endParaRPr kumimoji="0" lang="en-US" sz="4000" i="0" u="none" strike="noStrike" normalizeH="0" baseline="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QCF_BSML" pitchFamily="2" charset="2"/>
              <a:ea typeface="Calibri" pitchFamily="34" charset="0"/>
              <a:cs typeface="QCF_BSML" pitchFamily="2" charset="2"/>
            </a:endParaRPr>
          </a:p>
        </p:txBody>
      </p:sp>
      <p:sp>
        <p:nvSpPr>
          <p:cNvPr id="13" name="Rectangle 12"/>
          <p:cNvSpPr/>
          <p:nvPr/>
        </p:nvSpPr>
        <p:spPr>
          <a:xfrm>
            <a:off x="107504" y="3784972"/>
            <a:ext cx="8892480" cy="2308324"/>
          </a:xfrm>
          <a:prstGeom prst="rect">
            <a:avLst/>
          </a:prstGeom>
        </p:spPr>
        <p:txBody>
          <a:bodyPr wrap="square">
            <a:spAutoFit/>
          </a:bodyPr>
          <a:lstStyle/>
          <a:p>
            <a:pPr algn="ctr"/>
            <a:r>
              <a:rPr lang="en-US"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Maksudnya</a:t>
            </a:r>
            <a:r>
              <a:rPr lang="en-US"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a:t>
            </a:r>
          </a:p>
          <a:p>
            <a:pPr algn="ctr"/>
            <a:endParaRPr lang="en-US"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ndParaRPr>
          </a:p>
          <a:p>
            <a:pPr algn="ctr"/>
            <a:r>
              <a:rPr lang="en-US"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a:t>
            </a:r>
            <a:r>
              <a:rPr lang="en-US"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Demi</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sesungguhnya</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adalah</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bagi</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penduduk</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negeri</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Saba’ </a:t>
            </a:r>
            <a:r>
              <a:rPr lang="en-US"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satu</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tanda</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(yang </a:t>
            </a:r>
            <a:r>
              <a:rPr lang="en-US"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membuktikan</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kemurahan</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Allah) yang </a:t>
            </a:r>
            <a:r>
              <a:rPr lang="en-US"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terdapat</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di</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tempat</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tinggal</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mereka</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iaitu</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dua</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kumpulan</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kebun</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(yang </a:t>
            </a:r>
            <a:r>
              <a:rPr lang="en-US"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luas</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lagi</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subur</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yang </a:t>
            </a:r>
            <a:r>
              <a:rPr lang="en-US"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terletak</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di</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sebelah</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kanan</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dan</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di</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sebelah</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kiri</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kariah</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mereka</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Lalu</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dikatakan</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kepada</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mereka</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Makanlah</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dari</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rezeki</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pemberian</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Tuhan</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kamu</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dan</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bersyukurlah</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kepada-Nya</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negeri</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kamu</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ini</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adalah</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negeri</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yang </a:t>
            </a:r>
            <a:r>
              <a:rPr lang="en-US"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baik</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aman</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dan</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makmur</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dan</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Tuhan</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kamu</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adalah</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Tuhan</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yang </a:t>
            </a:r>
            <a:r>
              <a:rPr lang="en-US"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maha</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Pengampun</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a:t>
            </a:r>
            <a:r>
              <a:rPr lang="en-US"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endParaRPr lang="en-US"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ndParaRPr>
          </a:p>
        </p:txBody>
      </p:sp>
      <p:sp>
        <p:nvSpPr>
          <p:cNvPr id="14" name="Rectangle 13"/>
          <p:cNvSpPr/>
          <p:nvPr/>
        </p:nvSpPr>
        <p:spPr>
          <a:xfrm>
            <a:off x="3519737" y="6156012"/>
            <a:ext cx="1844351" cy="369332"/>
          </a:xfrm>
          <a:prstGeom prst="rect">
            <a:avLst/>
          </a:prstGeom>
        </p:spPr>
        <p:txBody>
          <a:bodyPr wrap="none">
            <a:spAutoFit/>
          </a:bodyPr>
          <a:lstStyle/>
          <a:p>
            <a:r>
              <a:rPr lang="en-US" dirty="0" smtClean="0">
                <a:ln w="18415" cmpd="sng">
                  <a:solidFill>
                    <a:srgbClr val="FF0000"/>
                  </a:solidFill>
                  <a:prstDash val="solid"/>
                </a:ln>
                <a:solidFill>
                  <a:srgbClr val="FF0000"/>
                </a:solidFill>
                <a:effectLst>
                  <a:glow rad="101600">
                    <a:schemeClr val="tx1">
                      <a:alpha val="60000"/>
                    </a:schemeClr>
                  </a:glow>
                  <a:outerShdw blurRad="63500" dir="3600000" algn="tl" rotWithShape="0">
                    <a:srgbClr val="000000">
                      <a:alpha val="70000"/>
                    </a:srgbClr>
                  </a:outerShdw>
                </a:effectLst>
              </a:rPr>
              <a:t>(</a:t>
            </a:r>
            <a:r>
              <a:rPr lang="en-US" dirty="0" err="1" smtClean="0">
                <a:ln w="18415" cmpd="sng">
                  <a:solidFill>
                    <a:srgbClr val="FF0000"/>
                  </a:solidFill>
                  <a:prstDash val="solid"/>
                </a:ln>
                <a:solidFill>
                  <a:srgbClr val="FF0000"/>
                </a:solidFill>
                <a:effectLst>
                  <a:glow rad="101600">
                    <a:schemeClr val="tx1">
                      <a:alpha val="60000"/>
                    </a:schemeClr>
                  </a:glow>
                  <a:outerShdw blurRad="63500" dir="3600000" algn="tl" rotWithShape="0">
                    <a:srgbClr val="000000">
                      <a:alpha val="70000"/>
                    </a:srgbClr>
                  </a:outerShdw>
                </a:effectLst>
              </a:rPr>
              <a:t>Surah</a:t>
            </a:r>
            <a:r>
              <a:rPr lang="en-US" dirty="0" smtClean="0">
                <a:ln w="18415" cmpd="sng">
                  <a:solidFill>
                    <a:srgbClr val="FF0000"/>
                  </a:solidFill>
                  <a:prstDash val="solid"/>
                </a:ln>
                <a:solidFill>
                  <a:srgbClr val="FF0000"/>
                </a:solidFill>
                <a:effectLst>
                  <a:glow rad="101600">
                    <a:schemeClr val="tx1">
                      <a:alpha val="60000"/>
                    </a:schemeClr>
                  </a:glow>
                  <a:outerShdw blurRad="63500" dir="3600000" algn="tl" rotWithShape="0">
                    <a:srgbClr val="000000">
                      <a:alpha val="70000"/>
                    </a:srgbClr>
                  </a:outerShdw>
                </a:effectLst>
              </a:rPr>
              <a:t> </a:t>
            </a:r>
            <a:r>
              <a:rPr lang="en-US" dirty="0" smtClean="0">
                <a:ln w="18415" cmpd="sng">
                  <a:solidFill>
                    <a:srgbClr val="FF0000"/>
                  </a:solidFill>
                  <a:prstDash val="solid"/>
                </a:ln>
                <a:solidFill>
                  <a:srgbClr val="FF0000"/>
                </a:solidFill>
                <a:effectLst>
                  <a:glow rad="101600">
                    <a:schemeClr val="tx1">
                      <a:alpha val="60000"/>
                    </a:schemeClr>
                  </a:glow>
                  <a:outerShdw blurRad="63500" dir="3600000" algn="tl" rotWithShape="0">
                    <a:srgbClr val="000000">
                      <a:alpha val="70000"/>
                    </a:srgbClr>
                  </a:outerShdw>
                </a:effectLst>
              </a:rPr>
              <a:t>Saba’ </a:t>
            </a:r>
            <a:r>
              <a:rPr lang="en-US" dirty="0" smtClean="0">
                <a:ln w="18415" cmpd="sng">
                  <a:solidFill>
                    <a:srgbClr val="FF0000"/>
                  </a:solidFill>
                  <a:prstDash val="solid"/>
                </a:ln>
                <a:solidFill>
                  <a:srgbClr val="FF0000"/>
                </a:solidFill>
                <a:effectLst>
                  <a:glow rad="101600">
                    <a:schemeClr val="tx1">
                      <a:alpha val="60000"/>
                    </a:schemeClr>
                  </a:glow>
                  <a:outerShdw blurRad="63500" dir="3600000" algn="tl" rotWithShape="0">
                    <a:srgbClr val="000000">
                      <a:alpha val="70000"/>
                    </a:srgbClr>
                  </a:outerShdw>
                </a:effectLst>
              </a:rPr>
              <a:t>: </a:t>
            </a:r>
            <a:r>
              <a:rPr lang="en-US" dirty="0" smtClean="0">
                <a:ln w="18415" cmpd="sng">
                  <a:solidFill>
                    <a:srgbClr val="FF0000"/>
                  </a:solidFill>
                  <a:prstDash val="solid"/>
                </a:ln>
                <a:solidFill>
                  <a:srgbClr val="FF0000"/>
                </a:solidFill>
                <a:effectLst>
                  <a:glow rad="101600">
                    <a:schemeClr val="tx1">
                      <a:alpha val="60000"/>
                    </a:schemeClr>
                  </a:glow>
                  <a:outerShdw blurRad="63500" dir="3600000" algn="tl" rotWithShape="0">
                    <a:srgbClr val="000000">
                      <a:alpha val="70000"/>
                    </a:srgbClr>
                  </a:outerShdw>
                </a:effectLst>
              </a:rPr>
              <a:t>15)</a:t>
            </a:r>
            <a:endParaRPr lang="en-US" dirty="0">
              <a:ln w="18415" cmpd="sng">
                <a:solidFill>
                  <a:srgbClr val="FF0000"/>
                </a:solidFill>
                <a:prstDash val="solid"/>
              </a:ln>
              <a:solidFill>
                <a:srgbClr val="FF0000"/>
              </a:solidFill>
              <a:effectLst>
                <a:glow rad="101600">
                  <a:schemeClr val="tx1">
                    <a:alpha val="60000"/>
                  </a:schemeClr>
                </a:glow>
                <a:outerShdw blurRad="63500" dir="3600000" algn="tl" rotWithShape="0">
                  <a:srgbClr val="000000">
                    <a:alpha val="70000"/>
                  </a:srgbClr>
                </a:outerShdw>
              </a:effectLst>
            </a:endParaRPr>
          </a:p>
        </p:txBody>
      </p:sp>
      <p:sp>
        <p:nvSpPr>
          <p:cNvPr id="17409" name="Rectangle 1"/>
          <p:cNvSpPr>
            <a:spLocks noChangeArrowheads="1"/>
          </p:cNvSpPr>
          <p:nvPr/>
        </p:nvSpPr>
        <p:spPr bwMode="auto">
          <a:xfrm>
            <a:off x="323528" y="1962706"/>
            <a:ext cx="8352928" cy="17543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3600" i="0"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QCF_BSML" pitchFamily="2" charset="2"/>
                <a:ea typeface="Calibri" pitchFamily="34" charset="0"/>
                <a:cs typeface="QCF_BSML" pitchFamily="2" charset="2"/>
              </a:rPr>
              <a:t>ﭷ ﭸ ﭹ ﭺ ﭻ</a:t>
            </a:r>
            <a:r>
              <a:rPr kumimoji="0" lang="ar-SA" sz="3600" i="0"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QCF_BSML" pitchFamily="2" charset="2"/>
                <a:ea typeface="Calibri" pitchFamily="34" charset="0"/>
                <a:cs typeface="Arabic Transparent" pitchFamily="2" charset="-78"/>
              </a:rPr>
              <a:t>﴿</a:t>
            </a:r>
            <a:r>
              <a:rPr kumimoji="0" lang="ar-SA" sz="3600" i="0"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QCF_BSML" pitchFamily="2" charset="2"/>
                <a:ea typeface="Calibri" pitchFamily="34" charset="0"/>
                <a:cs typeface="QCF_BSML" pitchFamily="2" charset="2"/>
              </a:rPr>
              <a:t> </a:t>
            </a:r>
            <a:r>
              <a:rPr kumimoji="0" lang="ar-SA" sz="3600" i="0"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QCF_P430" pitchFamily="2" charset="2"/>
                <a:ea typeface="Times New Roman" pitchFamily="18" charset="0"/>
                <a:cs typeface="QCF_P430" pitchFamily="2" charset="2"/>
              </a:rPr>
              <a:t>ﭑ ﭒ ﭓ ﭔ ﭕ ﭖ ﭗ ﭘ ﭙ ﭚ ﭛ ﭜ ﭝ ﭞ ﭟ ﭠ ﭡ ﭢ ﭣ ﭤ ﭥ ﭦ ﭧ</a:t>
            </a:r>
            <a:r>
              <a:rPr kumimoji="0" lang="ar-SA" sz="3600" i="0"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QCF_P025" pitchFamily="2" charset="2"/>
                <a:ea typeface="Times New Roman" pitchFamily="18" charset="0"/>
                <a:cs typeface="Arabic Transparent" pitchFamily="2" charset="-78"/>
              </a:rPr>
              <a:t>﴾</a:t>
            </a:r>
            <a:endParaRPr kumimoji="0" lang="ar-SA" sz="3200" i="0"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2" name="Rectangle 11"/>
          <p:cNvSpPr/>
          <p:nvPr/>
        </p:nvSpPr>
        <p:spPr>
          <a:xfrm>
            <a:off x="0" y="1008112"/>
            <a:ext cx="9144000" cy="5877272"/>
          </a:xfrm>
          <a:prstGeom prst="rect">
            <a:avLst/>
          </a:prstGeom>
          <a:solidFill>
            <a:schemeClr val="tx1">
              <a:alpha val="0"/>
            </a:scheme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37889" name="Rectangle 1"/>
          <p:cNvSpPr>
            <a:spLocks noChangeArrowheads="1"/>
          </p:cNvSpPr>
          <p:nvPr/>
        </p:nvSpPr>
        <p:spPr bwMode="auto">
          <a:xfrm>
            <a:off x="461086" y="1376548"/>
            <a:ext cx="8215370" cy="4247317"/>
          </a:xfrm>
          <a:prstGeom prst="rect">
            <a:avLst/>
          </a:prstGeom>
          <a:noFill/>
          <a:ln w="9525">
            <a:noFill/>
            <a:miter lim="800000"/>
            <a:headEnd/>
            <a:tailEnd/>
          </a:ln>
          <a:effectLst/>
        </p:spPr>
        <p:txBody>
          <a:bodyPr vert="horz" wrap="square" lIns="91440" tIns="45720" rIns="91440" bIns="45720" numCol="1" anchor="ctr" anchorCtr="0" compatLnSpc="1">
            <a:spAutoFit/>
          </a:bodyPr>
          <a:lstStyle/>
          <a:p>
            <a:pPr marL="0" marR="0" lvl="0" indent="0" algn="ctr" defTabSz="914400" rtl="1" eaLnBrk="1" fontAlgn="base" latinLnBrk="0" hangingPunct="1">
              <a:lnSpc>
                <a:spcPct val="150000"/>
              </a:lnSpc>
              <a:spcBef>
                <a:spcPct val="0"/>
              </a:spcBef>
              <a:spcAft>
                <a:spcPct val="0"/>
              </a:spcAft>
              <a:buClrTx/>
              <a:buSzTx/>
              <a:buFontTx/>
              <a:buNone/>
              <a:tabLst/>
            </a:pPr>
            <a:r>
              <a:rPr kumimoji="0" lang="ar-SA" sz="3600" i="0"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Calibri" pitchFamily="34" charset="0"/>
                <a:ea typeface="Calibri" pitchFamily="34" charset="0"/>
                <a:cs typeface="Traditional Arabic" pitchFamily="2" charset="-78"/>
              </a:rPr>
              <a:t>بَارَكَ اللهُ لِيْ وَلَكُمْ بِالْقُرْآنِ الْعَظِيْمِ، وَنَفَعَنِيْ وَإِيَّاكُمْ بِمَا فِيْهِ مِنَ الآيَاتِ وَالذِّكْرِ الْحَكِيْمِ، وَتَقَبَّلَ مِنِّيْ وَمِنْكُمْ تِلاَوَتَهُ إِنَّهُ هُوَ السَّمِيْعُ الْعَلِيْمُ. أَقُوْلُ قَوْلِيْ هَذَا وَأَسْتَغْفِرُ اللهَ الْعَظِيْمَ لِيْ وَلَكُمْ وَلِسَآئِرِ الْمُسْلِمِيْنَ وَالْمُسْلِمَاتِ وَالْمُؤْمِنِيْنَ وَالْمُؤْمِنَاتِ الأَحْيَاءِ مِنْهُمْ وَالأَمْوَاتِ، فَاسْتَغْفِرُوْهُ إِنَّهُ هُوَ الْغَفُوْرُ الرَّحِيْمُ.</a:t>
            </a:r>
            <a:endParaRPr kumimoji="0" lang="ar-SA" sz="3600" i="0"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Arial" pitchFamily="34" charset="0"/>
              <a:cs typeface="Arial" pitchFamily="34" charset="0"/>
            </a:endParaRPr>
          </a:p>
        </p:txBody>
      </p:sp>
      <p:sp>
        <p:nvSpPr>
          <p:cNvPr id="11" name="Slide Number Placeholder 10"/>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26</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sky1.jpg"/>
          <p:cNvPicPr>
            <a:picLocks noChangeAspect="1"/>
          </p:cNvPicPr>
          <p:nvPr/>
        </p:nvPicPr>
        <p:blipFill>
          <a:blip r:embed="rId2" cstate="print"/>
          <a:stretch>
            <a:fillRect/>
          </a:stretch>
        </p:blipFill>
        <p:spPr>
          <a:xfrm>
            <a:off x="0" y="980728"/>
            <a:ext cx="9144000" cy="3528392"/>
          </a:xfrm>
          <a:prstGeom prst="rect">
            <a:avLst/>
          </a:prstGeom>
          <a:ln>
            <a:noFill/>
          </a:ln>
          <a:effectLst>
            <a:softEdge rad="112500"/>
          </a:effectLst>
        </p:spPr>
      </p:pic>
      <p:pic>
        <p:nvPicPr>
          <p:cNvPr id="15" name="Picture 14" descr="mas3.jpg"/>
          <p:cNvPicPr>
            <a:picLocks noChangeAspect="1"/>
          </p:cNvPicPr>
          <p:nvPr/>
        </p:nvPicPr>
        <p:blipFill>
          <a:blip r:embed="rId3" cstate="print"/>
          <a:stretch>
            <a:fillRect/>
          </a:stretch>
        </p:blipFill>
        <p:spPr>
          <a:xfrm>
            <a:off x="0" y="3789040"/>
            <a:ext cx="9144000" cy="3068960"/>
          </a:xfrm>
          <a:prstGeom prst="rect">
            <a:avLst/>
          </a:prstGeom>
          <a:ln>
            <a:noFill/>
          </a:ln>
          <a:effectLst>
            <a:softEdge rad="112500"/>
          </a:effectLst>
        </p:spPr>
      </p:pic>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4" cstate="print"/>
            <a:stretch>
              <a:fillRect/>
            </a:stretch>
          </p:blipFill>
          <p:spPr>
            <a:xfrm>
              <a:off x="0" y="0"/>
              <a:ext cx="9144000" cy="1000108"/>
            </a:xfrm>
            <a:prstGeom prst="rect">
              <a:avLst/>
            </a:prstGeom>
          </p:spPr>
        </p:pic>
        <p:pic>
          <p:nvPicPr>
            <p:cNvPr id="7" name="Picture 6"/>
            <p:cNvPicPr>
              <a:picLocks noChangeAspect="1"/>
            </p:cNvPicPr>
            <p:nvPr/>
          </p:nvPicPr>
          <p:blipFill>
            <a:blip r:embed="rId5"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2339752" y="2204864"/>
            <a:ext cx="4320480" cy="2308324"/>
          </a:xfrm>
          <a:prstGeom prst="rect">
            <a:avLst/>
          </a:prstGeom>
          <a:noFill/>
        </p:spPr>
        <p:txBody>
          <a:bodyPr wrap="square">
            <a:spAutoFit/>
          </a:bodyPr>
          <a:lstStyle/>
          <a:p>
            <a:pPr algn="ctr"/>
            <a:r>
              <a:rPr lang="en-US" sz="7200" dirty="0" smtClean="0">
                <a:ln w="18415" cmpd="sng">
                  <a:solidFill>
                    <a:srgbClr val="FFC0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Bodoni MT Poster Compressed" pitchFamily="18" charset="0"/>
                <a:cs typeface="Times New Roman" pitchFamily="18" charset="0"/>
              </a:rPr>
              <a:t>KHUTBAH </a:t>
            </a:r>
          </a:p>
          <a:p>
            <a:pPr algn="ctr"/>
            <a:r>
              <a:rPr lang="en-US" sz="7200" dirty="0" smtClean="0">
                <a:ln w="18415" cmpd="sng">
                  <a:solidFill>
                    <a:srgbClr val="FFC0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Bodoni MT Poster Compressed" pitchFamily="18" charset="0"/>
                <a:cs typeface="Times New Roman" pitchFamily="18" charset="0"/>
              </a:rPr>
              <a:t>KEDUA</a:t>
            </a:r>
            <a:endParaRPr lang="en-US" sz="7200" dirty="0">
              <a:ln w="18415" cmpd="sng">
                <a:solidFill>
                  <a:srgbClr val="FFC0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Bodoni MT Poster Compressed" pitchFamily="18" charset="0"/>
            </a:endParaRPr>
          </a:p>
        </p:txBody>
      </p:sp>
      <p:sp>
        <p:nvSpPr>
          <p:cNvPr id="12" name="Slide Number Placeholder 11"/>
          <p:cNvSpPr>
            <a:spLocks noGrp="1"/>
          </p:cNvSpPr>
          <p:nvPr>
            <p:ph type="sldNum" sz="quarter" idx="12"/>
          </p:nvPr>
        </p:nvSpPr>
        <p:spPr>
          <a:xfrm>
            <a:off x="8174736" y="6375608"/>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27</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1000" r="-11000"/>
          </a:stretch>
        </a:blipFill>
        <a:effectLst/>
      </p:bgPr>
    </p:bg>
    <p:spTree>
      <p:nvGrpSpPr>
        <p:cNvPr id="1" name=""/>
        <p:cNvGrpSpPr/>
        <p:nvPr/>
      </p:nvGrpSpPr>
      <p:grpSpPr>
        <a:xfrm>
          <a:off x="0" y="0"/>
          <a:ext cx="0" cy="0"/>
          <a:chOff x="0" y="0"/>
          <a:chExt cx="0" cy="0"/>
        </a:xfrm>
      </p:grpSpPr>
      <p:sp>
        <p:nvSpPr>
          <p:cNvPr id="12" name="Rectangle 11"/>
          <p:cNvSpPr/>
          <p:nvPr/>
        </p:nvSpPr>
        <p:spPr>
          <a:xfrm>
            <a:off x="0" y="1916832"/>
            <a:ext cx="9144000" cy="2448272"/>
          </a:xfrm>
          <a:prstGeom prst="rect">
            <a:avLst/>
          </a:prstGeom>
          <a:solidFill>
            <a:srgbClr val="006600">
              <a:alpha val="0"/>
            </a:srgb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428596" y="1814478"/>
            <a:ext cx="8358246" cy="2585323"/>
          </a:xfrm>
          <a:prstGeom prst="rect">
            <a:avLst/>
          </a:prstGeom>
        </p:spPr>
        <p:txBody>
          <a:bodyPr wrap="square">
            <a:spAutoFit/>
          </a:bodyPr>
          <a:lstStyle/>
          <a:p>
            <a:pPr lvl="0" algn="ctr" rtl="1" fontAlgn="base">
              <a:lnSpc>
                <a:spcPct val="150000"/>
              </a:lnSpc>
              <a:spcBef>
                <a:spcPct val="0"/>
              </a:spcBef>
              <a:spcAft>
                <a:spcPct val="0"/>
              </a:spcAft>
            </a:pPr>
            <a:r>
              <a:rPr kumimoji="0" lang="ar-SA" altLang="zh-CN" sz="3600" i="0"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Arb Naskh"/>
                <a:ea typeface="SimSun" pitchFamily="2" charset="-122"/>
                <a:cs typeface="Traditional Arabic" pitchFamily="2" charset="-78"/>
              </a:rPr>
              <a:t>اَلْحَمْدُ لِلّهِ نَحْمَدُهُ وَنَسْتَعِيْنُهُ وَنَسْتَغْفِرُهُ وَنُؤْمِنُ بِهِ وَنَتَوَكَّلُ عَلَيْهِ </a:t>
            </a:r>
          </a:p>
          <a:p>
            <a:pPr lvl="0" algn="ctr" rtl="1" fontAlgn="base">
              <a:lnSpc>
                <a:spcPct val="150000"/>
              </a:lnSpc>
              <a:spcBef>
                <a:spcPct val="0"/>
              </a:spcBef>
              <a:spcAft>
                <a:spcPct val="0"/>
              </a:spcAft>
            </a:pPr>
            <a:r>
              <a:rPr kumimoji="0" lang="ar-SA" altLang="zh-CN" sz="3600" i="0"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Arb Naskh"/>
                <a:ea typeface="SimSun" pitchFamily="2" charset="-122"/>
                <a:cs typeface="Traditional Arabic" pitchFamily="2" charset="-78"/>
              </a:rPr>
              <a:t>وَنَعُوْذُُ بِاللهِ مِنْ شُرُوْرِ أَنْفُسِنَا وَمِنْ سَيِّئَاتِ أَعْمَالِنَا </a:t>
            </a:r>
            <a:endParaRPr kumimoji="0" lang="en-US" altLang="zh-CN" sz="3600" i="0"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Arb Naskh"/>
              <a:ea typeface="SimSun" pitchFamily="2" charset="-122"/>
              <a:cs typeface="Traditional Arabic" pitchFamily="2" charset="-78"/>
            </a:endParaRPr>
          </a:p>
          <a:p>
            <a:pPr lvl="0" algn="ctr" rtl="1" fontAlgn="base">
              <a:lnSpc>
                <a:spcPct val="150000"/>
              </a:lnSpc>
              <a:spcBef>
                <a:spcPct val="0"/>
              </a:spcBef>
              <a:spcAft>
                <a:spcPct val="0"/>
              </a:spcAft>
            </a:pPr>
            <a:r>
              <a:rPr kumimoji="0" lang="ar-SA" altLang="zh-CN" sz="3600" i="0"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Arb Naskh"/>
                <a:ea typeface="SimSun" pitchFamily="2" charset="-122"/>
                <a:cs typeface="Traditional Arabic" pitchFamily="2" charset="-78"/>
              </a:rPr>
              <a:t>مَنْ يَهْدِهِ اللهُ فَلاَ مُضِلَّ لَهُ وَمَنْ يُضْلِلْهُ فَلاَ هَادِيَ لَهُ. </a:t>
            </a:r>
            <a:endParaRPr kumimoji="0" lang="ar-SA" altLang="zh-CN" sz="3600" i="0"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Arial" pitchFamily="34" charset="0"/>
              <a:cs typeface="Arial" pitchFamily="34" charset="0"/>
            </a:endParaRPr>
          </a:p>
        </p:txBody>
      </p:sp>
      <p:sp>
        <p:nvSpPr>
          <p:cNvPr id="13" name="Slide Number Placeholder 12"/>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28</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0000" r="-10000"/>
          </a:stretch>
        </a:blipFill>
        <a:effectLst/>
      </p:bgPr>
    </p:bg>
    <p:spTree>
      <p:nvGrpSpPr>
        <p:cNvPr id="1" name=""/>
        <p:cNvGrpSpPr/>
        <p:nvPr/>
      </p:nvGrpSpPr>
      <p:grpSpPr>
        <a:xfrm>
          <a:off x="0" y="0"/>
          <a:ext cx="0" cy="0"/>
          <a:chOff x="0" y="0"/>
          <a:chExt cx="0" cy="0"/>
        </a:xfrm>
      </p:grpSpPr>
      <p:sp>
        <p:nvSpPr>
          <p:cNvPr id="11" name="Rectangle 10"/>
          <p:cNvSpPr/>
          <p:nvPr/>
        </p:nvSpPr>
        <p:spPr>
          <a:xfrm>
            <a:off x="0" y="3789040"/>
            <a:ext cx="9144000" cy="1584176"/>
          </a:xfrm>
          <a:prstGeom prst="rect">
            <a:avLst/>
          </a:prstGeom>
          <a:solidFill>
            <a:srgbClr val="006600">
              <a:alpha val="0"/>
            </a:srgb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Rectangle 11"/>
          <p:cNvSpPr/>
          <p:nvPr/>
        </p:nvSpPr>
        <p:spPr>
          <a:xfrm>
            <a:off x="323528" y="1671915"/>
            <a:ext cx="8501122" cy="1754326"/>
          </a:xfrm>
          <a:prstGeom prst="rect">
            <a:avLst/>
          </a:prstGeom>
        </p:spPr>
        <p:txBody>
          <a:bodyPr wrap="square">
            <a:spAutoFit/>
          </a:bodyPr>
          <a:lstStyle/>
          <a:p>
            <a:pPr lvl="0" algn="ctr" rtl="1" fontAlgn="base">
              <a:lnSpc>
                <a:spcPct val="150000"/>
              </a:lnSpc>
              <a:spcBef>
                <a:spcPct val="0"/>
              </a:spcBef>
              <a:spcAft>
                <a:spcPct val="0"/>
              </a:spcAft>
            </a:pPr>
            <a:r>
              <a:rPr kumimoji="0" lang="ar-SA" altLang="zh-CN" sz="3600" i="0"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Times New Roman" pitchFamily="18" charset="0"/>
                <a:ea typeface="SimSun" pitchFamily="2" charset="-122"/>
                <a:cs typeface="Traditional Arabic" pitchFamily="2" charset="-78"/>
              </a:rPr>
              <a:t>أَشْهَدُ أَنْ لاَّ اِلَهَ إِلاَّ اللهُ وَحْدَهُ لآ شَرِيْكَ لَهُ، </a:t>
            </a:r>
          </a:p>
          <a:p>
            <a:pPr lvl="0" algn="ctr" rtl="1" fontAlgn="base">
              <a:lnSpc>
                <a:spcPct val="150000"/>
              </a:lnSpc>
              <a:spcBef>
                <a:spcPct val="0"/>
              </a:spcBef>
              <a:spcAft>
                <a:spcPct val="0"/>
              </a:spcAft>
            </a:pPr>
            <a:r>
              <a:rPr kumimoji="0" lang="ar-SA" altLang="zh-CN" sz="3600" i="0"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Times New Roman" pitchFamily="18" charset="0"/>
                <a:ea typeface="SimSun" pitchFamily="2" charset="-122"/>
                <a:cs typeface="Traditional Arabic" pitchFamily="2" charset="-78"/>
              </a:rPr>
              <a:t>وَأَشْهَدُ أَنَّ سَيِّدَنَا وَنَبِيَّنَا مُحَمَّدًا عَبْدُهُ وَرَسُوْلُهُ سَيِّدُ الْخَلاَئِقِ وَالْبَشَرِ </a:t>
            </a:r>
            <a:endParaRPr kumimoji="0" lang="ar-SA" altLang="zh-CN" sz="3600" i="0"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Arial" pitchFamily="34" charset="0"/>
              <a:cs typeface="Arial" pitchFamily="34" charset="0"/>
            </a:endParaRPr>
          </a:p>
        </p:txBody>
      </p:sp>
      <p:sp>
        <p:nvSpPr>
          <p:cNvPr id="13" name="Slide Number Placeholder 12"/>
          <p:cNvSpPr>
            <a:spLocks noGrp="1"/>
          </p:cNvSpPr>
          <p:nvPr>
            <p:ph type="sldNum" sz="quarter" idx="12"/>
          </p:nvPr>
        </p:nvSpPr>
        <p:spPr>
          <a:xfrm>
            <a:off x="8174736" y="6375608"/>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29</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ectangle 9"/>
          <p:cNvSpPr/>
          <p:nvPr/>
        </p:nvSpPr>
        <p:spPr>
          <a:xfrm>
            <a:off x="539552" y="3933056"/>
            <a:ext cx="8280920" cy="1323439"/>
          </a:xfrm>
          <a:prstGeom prst="rect">
            <a:avLst/>
          </a:prstGeom>
        </p:spPr>
        <p:txBody>
          <a:bodyPr wrap="square">
            <a:spAutoFit/>
          </a:bodyPr>
          <a:lstStyle/>
          <a:p>
            <a:pPr algn="just">
              <a:defRPr/>
            </a:pP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Aku</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bersaksi</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bahawa</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tiada</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tuhan</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yang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disembah</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melainkan</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Allah yang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Maha</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Esa</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dan</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tiada</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sekutu</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bagi-Nya</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Aku</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juga</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bersaksi</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bahawa</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penghulu</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dan</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Nabi</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kami</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Muhammad SAW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adalah</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hamba</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dan</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rasul-Nya</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penghulu</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segala</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makhluk</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dan</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manusia</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a:t>
            </a:r>
            <a:endParaRPr lang="en-US" sz="200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f5.jpg"/>
          <p:cNvPicPr>
            <a:picLocks noChangeAspect="1"/>
          </p:cNvPicPr>
          <p:nvPr/>
        </p:nvPicPr>
        <p:blipFill>
          <a:blip r:embed="rId2" cstate="print"/>
          <a:stretch>
            <a:fillRect/>
          </a:stretch>
        </p:blipFill>
        <p:spPr>
          <a:xfrm>
            <a:off x="0" y="980728"/>
            <a:ext cx="9144000" cy="5877272"/>
          </a:xfrm>
          <a:prstGeom prst="rect">
            <a:avLst/>
          </a:prstGeom>
        </p:spPr>
      </p:pic>
      <p:sp>
        <p:nvSpPr>
          <p:cNvPr id="22" name="Rectangle 21"/>
          <p:cNvSpPr/>
          <p:nvPr/>
        </p:nvSpPr>
        <p:spPr>
          <a:xfrm>
            <a:off x="0" y="980728"/>
            <a:ext cx="9180512" cy="5877272"/>
          </a:xfrm>
          <a:prstGeom prst="rect">
            <a:avLst/>
          </a:prstGeom>
          <a:noFill/>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3500430" y="1214422"/>
            <a:ext cx="2011641" cy="584775"/>
          </a:xfrm>
          <a:prstGeom prst="rect">
            <a:avLst/>
          </a:prstGeom>
        </p:spPr>
        <p:txBody>
          <a:bodyPr wrap="none">
            <a:spAutoFit/>
          </a:bodyPr>
          <a:lstStyle/>
          <a:p>
            <a:r>
              <a:rPr lang="en-US" sz="32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mj-lt"/>
                <a:ea typeface="Times New Roman" pitchFamily="18" charset="0"/>
                <a:cs typeface="Times New Roman" pitchFamily="18" charset="0"/>
              </a:rPr>
              <a:t>SYAHADAH</a:t>
            </a:r>
            <a:endParaRPr lang="en-US" sz="3200" dirty="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mj-lt"/>
            </a:endParaRPr>
          </a:p>
        </p:txBody>
      </p:sp>
      <p:sp>
        <p:nvSpPr>
          <p:cNvPr id="13" name="Slide Number Placeholder 12"/>
          <p:cNvSpPr>
            <a:spLocks noGrp="1"/>
          </p:cNvSpPr>
          <p:nvPr>
            <p:ph type="sldNum" sz="quarter" idx="12"/>
          </p:nvPr>
        </p:nvSpPr>
        <p:spPr>
          <a:xfrm>
            <a:off x="8174736" y="6231592"/>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3</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9" name="Rectangle 18"/>
          <p:cNvSpPr/>
          <p:nvPr/>
        </p:nvSpPr>
        <p:spPr>
          <a:xfrm>
            <a:off x="1403648" y="2529478"/>
            <a:ext cx="6408712" cy="2123658"/>
          </a:xfrm>
          <a:prstGeom prst="rect">
            <a:avLst/>
          </a:prstGeom>
        </p:spPr>
        <p:txBody>
          <a:bodyPr wrap="square">
            <a:spAutoFit/>
          </a:bodyPr>
          <a:lstStyle/>
          <a:p>
            <a:pPr algn="ctr">
              <a:lnSpc>
                <a:spcPct val="150000"/>
              </a:lnSpc>
            </a:pPr>
            <a:r>
              <a:rPr lang="ar-SA" sz="4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cs typeface="Traditional Arabic" pitchFamily="2" charset="-78"/>
              </a:rPr>
              <a:t>أَشهَدُ أَنْ لاَ إِلَهَ إِلاَّ اللهُ وَحدَهُ لاَ شَرِيكَ لَهُ، وَأَشهَدُ أَنَّ مُحَمَّدًا عَبدُهُ وَرَسُولُهُ</a:t>
            </a:r>
            <a:endParaRPr lang="en-US" sz="4400" dirty="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cs typeface="Traditional Arabic" pitchFamily="2" charset="-78"/>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1000" r="-11000"/>
          </a:stretch>
        </a:blipFill>
        <a:effectLst/>
      </p:bgPr>
    </p:bg>
    <p:spTree>
      <p:nvGrpSpPr>
        <p:cNvPr id="1" name=""/>
        <p:cNvGrpSpPr/>
        <p:nvPr/>
      </p:nvGrpSpPr>
      <p:grpSpPr>
        <a:xfrm>
          <a:off x="0" y="0"/>
          <a:ext cx="0" cy="0"/>
          <a:chOff x="0" y="0"/>
          <a:chExt cx="0" cy="0"/>
        </a:xfrm>
      </p:grpSpPr>
      <p:sp>
        <p:nvSpPr>
          <p:cNvPr id="10" name="Rectangle 9"/>
          <p:cNvSpPr/>
          <p:nvPr/>
        </p:nvSpPr>
        <p:spPr>
          <a:xfrm>
            <a:off x="0" y="3501008"/>
            <a:ext cx="9144000" cy="1008112"/>
          </a:xfrm>
          <a:prstGeom prst="rect">
            <a:avLst/>
          </a:prstGeom>
          <a:solidFill>
            <a:srgbClr val="006600">
              <a:alpha val="0"/>
            </a:srgb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Rectangle 11"/>
          <p:cNvSpPr/>
          <p:nvPr/>
        </p:nvSpPr>
        <p:spPr>
          <a:xfrm>
            <a:off x="323528" y="1484784"/>
            <a:ext cx="8501122" cy="1685077"/>
          </a:xfrm>
          <a:prstGeom prst="rect">
            <a:avLst/>
          </a:prstGeom>
        </p:spPr>
        <p:txBody>
          <a:bodyPr wrap="square">
            <a:spAutoFit/>
          </a:bodyPr>
          <a:lstStyle/>
          <a:p>
            <a:pPr lvl="0" algn="ctr" rtl="1" fontAlgn="base">
              <a:lnSpc>
                <a:spcPct val="150000"/>
              </a:lnSpc>
              <a:spcBef>
                <a:spcPct val="0"/>
              </a:spcBef>
              <a:spcAft>
                <a:spcPct val="0"/>
              </a:spcAft>
            </a:pPr>
            <a:r>
              <a:rPr kumimoji="0" lang="ar-SA" altLang="zh-CN" sz="3600" i="0"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Times New Roman" pitchFamily="18" charset="0"/>
                <a:ea typeface="SimSun" pitchFamily="2" charset="-122"/>
                <a:cs typeface="Traditional Arabic" pitchFamily="2" charset="-78"/>
              </a:rPr>
              <a:t>اَللّهُمَّ صَلِّ وَسَلِّمْ وَبَارِكْ عَلَى سَيِّدِنَا وَنَبِيِّنَا مُحَمَّدٍ </a:t>
            </a:r>
          </a:p>
          <a:p>
            <a:pPr lvl="0" algn="ctr" rtl="1" fontAlgn="base">
              <a:lnSpc>
                <a:spcPct val="150000"/>
              </a:lnSpc>
              <a:spcBef>
                <a:spcPct val="0"/>
              </a:spcBef>
              <a:spcAft>
                <a:spcPct val="0"/>
              </a:spcAft>
            </a:pPr>
            <a:r>
              <a:rPr kumimoji="0" lang="ar-SA" altLang="zh-CN" sz="3600" i="0"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Times New Roman" pitchFamily="18" charset="0"/>
                <a:ea typeface="SimSun" pitchFamily="2" charset="-122"/>
                <a:cs typeface="Traditional Arabic" pitchFamily="2" charset="-78"/>
              </a:rPr>
              <a:t>وَعَلَى آلِهِ وَصَحْبِهِ أَجْمَعِيْنَ</a:t>
            </a:r>
            <a:endParaRPr kumimoji="0" lang="ar-SA" altLang="zh-CN" sz="3600" i="0"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Arial" pitchFamily="34" charset="0"/>
              <a:cs typeface="Arial" pitchFamily="34" charset="0"/>
            </a:endParaRPr>
          </a:p>
        </p:txBody>
      </p:sp>
      <p:sp>
        <p:nvSpPr>
          <p:cNvPr id="13" name="Slide Number Placeholder 12"/>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30</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1" name="Rectangle 10"/>
          <p:cNvSpPr/>
          <p:nvPr/>
        </p:nvSpPr>
        <p:spPr>
          <a:xfrm>
            <a:off x="539552" y="3717032"/>
            <a:ext cx="8280920" cy="1015663"/>
          </a:xfrm>
          <a:prstGeom prst="rect">
            <a:avLst/>
          </a:prstGeom>
        </p:spPr>
        <p:txBody>
          <a:bodyPr wrap="square">
            <a:spAutoFit/>
          </a:bodyPr>
          <a:lstStyle/>
          <a:p>
            <a:pPr algn="just">
              <a:defRPr/>
            </a:pP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Ya</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Allah,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berilah</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selawat</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sejahtera</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dan</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berkat</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ke</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atas</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penghulu</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dan</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Nabi</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kami</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Muhammad SAW,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kaum</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keluarga</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serta</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para</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sahabat</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baginda</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a:t>
            </a:r>
            <a:endParaRPr lang="en-US" sz="200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1000" r="-11000"/>
          </a:stretch>
        </a:blipFill>
        <a:effectLst/>
      </p:bgPr>
    </p:bg>
    <p:spTree>
      <p:nvGrpSpPr>
        <p:cNvPr id="1" name=""/>
        <p:cNvGrpSpPr/>
        <p:nvPr/>
      </p:nvGrpSpPr>
      <p:grpSpPr>
        <a:xfrm>
          <a:off x="0" y="0"/>
          <a:ext cx="0" cy="0"/>
          <a:chOff x="0" y="0"/>
          <a:chExt cx="0" cy="0"/>
        </a:xfrm>
      </p:grpSpPr>
      <p:sp>
        <p:nvSpPr>
          <p:cNvPr id="12" name="Rectangle 11"/>
          <p:cNvSpPr/>
          <p:nvPr/>
        </p:nvSpPr>
        <p:spPr>
          <a:xfrm>
            <a:off x="0" y="3356992"/>
            <a:ext cx="9144000" cy="1656184"/>
          </a:xfrm>
          <a:prstGeom prst="rect">
            <a:avLst/>
          </a:prstGeom>
          <a:solidFill>
            <a:srgbClr val="006600">
              <a:alpha val="0"/>
            </a:srgb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428596" y="1340768"/>
            <a:ext cx="8429684" cy="1938992"/>
          </a:xfrm>
          <a:prstGeom prst="rect">
            <a:avLst/>
          </a:prstGeom>
        </p:spPr>
        <p:txBody>
          <a:bodyPr wrap="square">
            <a:spAutoFit/>
          </a:bodyPr>
          <a:lstStyle/>
          <a:p>
            <a:pPr algn="just" rtl="1"/>
            <a:r>
              <a:rPr lang="ar-SA" sz="40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cs typeface="Traditional Arabic" pitchFamily="2" charset="-78"/>
              </a:rPr>
              <a:t>أَمَّا بَعْدُ فَيَا عِبَادَ اللهِ، إِتَّقُوْا اللهَ وَكُوْنُوْا مَعَ الصَّادِقِيْنَ. وَاعْلَمُوْا أَنَّ اللهَ سُبْحَانَهُ وَتَعَالىَ أَمَرَكُمْ بِأَمْرٍ بَدَأَ فِيْهِ بِنَفْسِهِ وَثَنَّى بِمَلآئِكَتِهِ الْمُسَبِّحَةِ بِقُدْسِهِ. فَقَالَ اللهُ تَعَالىَ مُخْبِرًا وَآمِرًا </a:t>
            </a:r>
            <a:r>
              <a:rPr lang="en-US" sz="40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cs typeface="Traditional Arabic" pitchFamily="2" charset="-78"/>
              </a:rPr>
              <a:t>:</a:t>
            </a:r>
            <a:endParaRPr lang="en-US" sz="4000" dirty="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cs typeface="Traditional Arabic" pitchFamily="2" charset="-78"/>
            </a:endParaRPr>
          </a:p>
        </p:txBody>
      </p:sp>
      <p:sp>
        <p:nvSpPr>
          <p:cNvPr id="13" name="Slide Number Placeholder 12"/>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31</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ectangle 9"/>
          <p:cNvSpPr/>
          <p:nvPr/>
        </p:nvSpPr>
        <p:spPr>
          <a:xfrm>
            <a:off x="395536" y="5169386"/>
            <a:ext cx="8429684" cy="707886"/>
          </a:xfrm>
          <a:prstGeom prst="rect">
            <a:avLst/>
          </a:prstGeom>
        </p:spPr>
        <p:txBody>
          <a:bodyPr wrap="square">
            <a:spAutoFit/>
          </a:bodyPr>
          <a:lstStyle/>
          <a:p>
            <a:pPr algn="just" rtl="1"/>
            <a:r>
              <a:rPr lang="ar-SA" sz="40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cs typeface="Traditional Arabic" pitchFamily="2" charset="-78"/>
              </a:rPr>
              <a:t>اللَّهُمَّ صَلِّ وَسَلِّمْ عَلَى سَيِّدِنَا مُحَمَّدٍ وَعَلَى آل سَيِّدِنَا مُحَمَّدٍ</a:t>
            </a:r>
            <a:endParaRPr lang="en-US" sz="4000" dirty="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cs typeface="Traditional Arabic" pitchFamily="2" charset="-78"/>
            </a:endParaRPr>
          </a:p>
        </p:txBody>
      </p:sp>
      <p:sp>
        <p:nvSpPr>
          <p:cNvPr id="10241" name="Rectangle 1"/>
          <p:cNvSpPr>
            <a:spLocks noChangeArrowheads="1"/>
          </p:cNvSpPr>
          <p:nvPr/>
        </p:nvSpPr>
        <p:spPr bwMode="auto">
          <a:xfrm>
            <a:off x="395536" y="3293474"/>
            <a:ext cx="8568952" cy="1685077"/>
          </a:xfrm>
          <a:prstGeom prst="rect">
            <a:avLst/>
          </a:prstGeom>
          <a:noFill/>
          <a:ln w="9525">
            <a:noFill/>
            <a:miter lim="800000"/>
            <a:headEnd/>
            <a:tailEnd/>
          </a:ln>
          <a:effectLst/>
        </p:spPr>
        <p:txBody>
          <a:bodyPr vert="horz" wrap="square" lIns="91440" tIns="45720" rIns="91440" bIns="45720" numCol="1" anchor="ctr" anchorCtr="0" compatLnSpc="1">
            <a:spAutoFit/>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ar-SA" sz="3600" i="0" u="none" strike="noStrike" normalizeH="0" baseline="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QCF_P426" pitchFamily="2" charset="2"/>
                <a:ea typeface="Times New Roman" pitchFamily="18" charset="0"/>
                <a:cs typeface="QCF_P426" pitchFamily="2" charset="2"/>
              </a:rPr>
              <a:t>ﭲ ﭳ ﭴ ﭵ ﭶ ﭷ ﭸ ﭹ ﭺ ﭻ ﭼ ﭽ ﭾ ﭿ</a:t>
            </a:r>
            <a:r>
              <a:rPr kumimoji="0" lang="en-US" sz="3600" i="0" u="none" strike="noStrike" normalizeH="0" baseline="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QCF_P426" pitchFamily="2" charset="2"/>
                <a:ea typeface="Times New Roman" pitchFamily="18" charset="0"/>
                <a:cs typeface="QCF_P426" pitchFamily="2" charset="2"/>
              </a:rPr>
              <a:t> </a:t>
            </a:r>
            <a:endParaRPr kumimoji="0" lang="en-US" sz="3200" i="0" u="none" strike="noStrike" normalizeH="0" baseline="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1000" r="-11000"/>
          </a:stretch>
        </a:blipFill>
        <a:effectLst/>
      </p:bgPr>
    </p:bg>
    <p:spTree>
      <p:nvGrpSpPr>
        <p:cNvPr id="1" name=""/>
        <p:cNvGrpSpPr/>
        <p:nvPr/>
      </p:nvGrpSpPr>
      <p:grpSpPr>
        <a:xfrm>
          <a:off x="0" y="0"/>
          <a:ext cx="0" cy="0"/>
          <a:chOff x="0" y="0"/>
          <a:chExt cx="0" cy="0"/>
        </a:xfrm>
      </p:grpSpPr>
      <p:sp>
        <p:nvSpPr>
          <p:cNvPr id="12" name="Rectangle 11"/>
          <p:cNvSpPr/>
          <p:nvPr/>
        </p:nvSpPr>
        <p:spPr>
          <a:xfrm>
            <a:off x="0" y="4509120"/>
            <a:ext cx="9144000" cy="1296144"/>
          </a:xfrm>
          <a:prstGeom prst="rect">
            <a:avLst/>
          </a:prstGeom>
          <a:solidFill>
            <a:srgbClr val="006600">
              <a:alpha val="0"/>
            </a:srgb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357158" y="1195005"/>
            <a:ext cx="8501122" cy="3170099"/>
          </a:xfrm>
          <a:prstGeom prst="rect">
            <a:avLst/>
          </a:prstGeom>
        </p:spPr>
        <p:txBody>
          <a:bodyPr wrap="square">
            <a:spAutoFit/>
          </a:bodyPr>
          <a:lstStyle/>
          <a:p>
            <a:pPr lvl="0" algn="just" rtl="1" fontAlgn="base">
              <a:spcBef>
                <a:spcPct val="0"/>
              </a:spcBef>
              <a:spcAft>
                <a:spcPct val="0"/>
              </a:spcAft>
            </a:pPr>
            <a:r>
              <a:rPr kumimoji="0" lang="ar-SA" altLang="zh-CN" sz="4000" i="0"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Arb Naskh"/>
                <a:ea typeface="SimSun" pitchFamily="2" charset="-122"/>
                <a:cs typeface="Traditional Arabic" pitchFamily="2" charset="-78"/>
              </a:rPr>
              <a:t>وَارْضَ اللّهُمَّ عَنِ الأَرْبَعَةِ الْخُلَفَاءِ الرَّاشِدِيْنَ سَادَاتِنَا أَبِى بَكْرٍ وَعُمَرَ وَعُثْمَانَ وَعَلِىٍّ بْنِ أَبِى طَالِبٍ، وَعَنْ أَزْوَاجِ نَبِيِّنَا الْمُطَهَّرَاتِ مِنَ الأَدْنَاسِ وَعَنْ أَهْلِ بَيْتِهِ وَقَرَابَتِهِ وَعَنْ سَائِرِ الصَّحَابَةِ الأَكْرَمِيْنَ وَالتَّابِعِيْنَ وَمَنْ تَبِعَهُمْ بِإِحْسَانٍ إِلَى يَوْمِ الدِّيْنِ. وَارْضَ عَنَّا بِرَحْمَتِكَ يَا أَرْحَمَ الرَّاحِمِيْنَ.</a:t>
            </a:r>
            <a:endParaRPr kumimoji="0" lang="ar-SA" altLang="zh-CN" sz="4000" i="0"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Arial" pitchFamily="34" charset="0"/>
              <a:cs typeface="Arial" pitchFamily="34" charset="0"/>
            </a:endParaRPr>
          </a:p>
        </p:txBody>
      </p:sp>
      <p:sp>
        <p:nvSpPr>
          <p:cNvPr id="13" name="Slide Number Placeholder 12"/>
          <p:cNvSpPr>
            <a:spLocks noGrp="1"/>
          </p:cNvSpPr>
          <p:nvPr>
            <p:ph type="sldNum" sz="quarter" idx="12"/>
          </p:nvPr>
        </p:nvSpPr>
        <p:spPr>
          <a:xfrm>
            <a:off x="8174736" y="630932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32</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ectangle 9"/>
          <p:cNvSpPr/>
          <p:nvPr/>
        </p:nvSpPr>
        <p:spPr>
          <a:xfrm>
            <a:off x="467544" y="4481825"/>
            <a:ext cx="8352928" cy="1631216"/>
          </a:xfrm>
          <a:prstGeom prst="rect">
            <a:avLst/>
          </a:prstGeom>
        </p:spPr>
        <p:txBody>
          <a:bodyPr wrap="square">
            <a:spAutoFit/>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Ya</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Allah,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kurniakanlah</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keredaan</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kepada</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empat</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orang</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khulafa</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ar-Rasyidin</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Saidina</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Abu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Bakar</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Umar</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Usman</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dan</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Ali bin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Abi</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Talib</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Isteri-isteri</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Nabi</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yang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suci</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ahli</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keluarga</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seluruh</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sahabat</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serta</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para</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tabiin</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Juga</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redhailah</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kami</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sekalian</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wahai</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Tuhan</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Yang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Maha</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Penyayang</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a:t>
            </a:r>
            <a:endParaRPr lang="en-GB" sz="200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1000" r="-11000"/>
          </a:stretch>
        </a:blipFill>
        <a:effectLst/>
      </p:bgPr>
    </p:bg>
    <p:spTree>
      <p:nvGrpSpPr>
        <p:cNvPr id="1" name=""/>
        <p:cNvGrpSpPr/>
        <p:nvPr/>
      </p:nvGrpSpPr>
      <p:grpSpPr>
        <a:xfrm>
          <a:off x="0" y="0"/>
          <a:ext cx="0" cy="0"/>
          <a:chOff x="0" y="0"/>
          <a:chExt cx="0" cy="0"/>
        </a:xfrm>
      </p:grpSpPr>
      <p:sp>
        <p:nvSpPr>
          <p:cNvPr id="11" name="Rectangle 10"/>
          <p:cNvSpPr/>
          <p:nvPr/>
        </p:nvSpPr>
        <p:spPr>
          <a:xfrm>
            <a:off x="0" y="3429000"/>
            <a:ext cx="9144000" cy="1296144"/>
          </a:xfrm>
          <a:prstGeom prst="rect">
            <a:avLst/>
          </a:prstGeom>
          <a:solidFill>
            <a:srgbClr val="006600">
              <a:alpha val="0"/>
            </a:srgb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Rectangle 11"/>
          <p:cNvSpPr/>
          <p:nvPr/>
        </p:nvSpPr>
        <p:spPr>
          <a:xfrm>
            <a:off x="827584" y="2060848"/>
            <a:ext cx="7776864" cy="1200329"/>
          </a:xfrm>
          <a:prstGeom prst="rect">
            <a:avLst/>
          </a:prstGeom>
        </p:spPr>
        <p:txBody>
          <a:bodyPr wrap="square">
            <a:spAutoFit/>
          </a:bodyPr>
          <a:lstStyle/>
          <a:p>
            <a:pPr algn="ctr" rtl="1"/>
            <a:r>
              <a:rPr kumimoji="0" lang="ar-SA" altLang="zh-CN" sz="3600" i="0"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Arb Naskh" charset="2"/>
                <a:ea typeface="SimSun" pitchFamily="2" charset="-122"/>
                <a:cs typeface="Traditional Arabic" pitchFamily="2" charset="-78"/>
              </a:rPr>
              <a:t>اَللّهُمَّ اغْفِرْ لِلْمُسْلِمِيْنَ وَالْمُسْلِمَاتِ وَالْمُؤْمِنِيْنَ وَالْمُؤْمِنَاتِ </a:t>
            </a:r>
          </a:p>
          <a:p>
            <a:pPr algn="ctr" rtl="1"/>
            <a:r>
              <a:rPr kumimoji="0" lang="ar-SA" altLang="zh-CN" sz="3600" i="0"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Arb Naskh" charset="2"/>
                <a:ea typeface="SimSun" pitchFamily="2" charset="-122"/>
                <a:cs typeface="Traditional Arabic" pitchFamily="2" charset="-78"/>
              </a:rPr>
              <a:t>الأَحْيَاءِ مِنْهُمْ وَالأَمْوَاتِ </a:t>
            </a:r>
            <a:endParaRPr lang="en-US" sz="3600" dirty="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endParaRPr>
          </a:p>
        </p:txBody>
      </p:sp>
      <p:sp>
        <p:nvSpPr>
          <p:cNvPr id="13" name="Slide Number Placeholder 12"/>
          <p:cNvSpPr>
            <a:spLocks noGrp="1"/>
          </p:cNvSpPr>
          <p:nvPr>
            <p:ph type="sldNum" sz="quarter" idx="12"/>
          </p:nvPr>
        </p:nvSpPr>
        <p:spPr>
          <a:xfrm>
            <a:off x="8174736" y="630932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33</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ectangle 9"/>
          <p:cNvSpPr/>
          <p:nvPr/>
        </p:nvSpPr>
        <p:spPr>
          <a:xfrm>
            <a:off x="611560" y="3645024"/>
            <a:ext cx="7920880" cy="1015663"/>
          </a:xfrm>
          <a:prstGeom prst="rect">
            <a:avLst/>
          </a:prstGeom>
        </p:spPr>
        <p:txBody>
          <a:bodyPr wrap="square">
            <a:spAutoFit/>
          </a:bodyPr>
          <a:lstStyle/>
          <a:p>
            <a:pPr algn="ctr">
              <a:buClr>
                <a:srgbClr val="FFFFFF"/>
              </a:buClr>
              <a:buFont typeface="Monotype Corsiva" pitchFamily="6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Ya</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Allah,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ampunkanlah</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dosa</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golongan</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muslimin</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dan</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muslimat</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sama</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ada</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yang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masih</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hidup</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atau</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yang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telah</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meninggal</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dunia</a:t>
            </a:r>
            <a:endParaRPr lang="en-GB" sz="200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1000" r="-11000"/>
          </a:stretch>
        </a:blipFill>
        <a:effectLst/>
      </p:bgPr>
    </p:bg>
    <p:spTree>
      <p:nvGrpSpPr>
        <p:cNvPr id="1" name=""/>
        <p:cNvGrpSpPr/>
        <p:nvPr/>
      </p:nvGrpSpPr>
      <p:grpSpPr>
        <a:xfrm>
          <a:off x="0" y="0"/>
          <a:ext cx="0" cy="0"/>
          <a:chOff x="0" y="0"/>
          <a:chExt cx="0" cy="0"/>
        </a:xfrm>
      </p:grpSpPr>
      <p:sp>
        <p:nvSpPr>
          <p:cNvPr id="13" name="Rectangle 12"/>
          <p:cNvSpPr/>
          <p:nvPr/>
        </p:nvSpPr>
        <p:spPr>
          <a:xfrm>
            <a:off x="0" y="3933056"/>
            <a:ext cx="9144000" cy="1296144"/>
          </a:xfrm>
          <a:prstGeom prst="rect">
            <a:avLst/>
          </a:prstGeom>
          <a:solidFill>
            <a:srgbClr val="006600">
              <a:alpha val="0"/>
            </a:srgb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214282" y="1674674"/>
            <a:ext cx="8643998" cy="1754326"/>
          </a:xfrm>
          <a:prstGeom prst="rect">
            <a:avLst/>
          </a:prstGeom>
        </p:spPr>
        <p:txBody>
          <a:bodyPr wrap="square">
            <a:spAutoFit/>
          </a:bodyPr>
          <a:lstStyle/>
          <a:p>
            <a:pPr algn="ctr" rtl="1"/>
            <a:r>
              <a:rPr kumimoji="0" lang="ar-SA" altLang="zh-CN" sz="3600" i="0"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ea typeface="SimSun" pitchFamily="2" charset="-122"/>
                <a:cs typeface="Traditional Arabic" pitchFamily="2" charset="-78"/>
              </a:rPr>
              <a:t>اَللّهُمَّ أَنْزِلِ الرَّحْمَةَ عَلَى السَّلاَطِيْنِ الْكِرَامِ، </a:t>
            </a:r>
            <a:endParaRPr kumimoji="0" lang="en-US" altLang="zh-CN" sz="3600" i="0"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ea typeface="SimSun" pitchFamily="2" charset="-122"/>
              <a:cs typeface="Traditional Arabic" pitchFamily="2" charset="-78"/>
            </a:endParaRPr>
          </a:p>
          <a:p>
            <a:pPr algn="ctr" rtl="1"/>
            <a:r>
              <a:rPr kumimoji="0" lang="ar-SA" altLang="zh-CN" sz="3600" i="0"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ea typeface="SimSun" pitchFamily="2" charset="-122"/>
                <a:cs typeface="Traditional Arabic" pitchFamily="2" charset="-78"/>
              </a:rPr>
              <a:t>وَجَمِيْعِ الْمُسْلِمِيْنَ الْعِظَامِ، </a:t>
            </a:r>
            <a:endParaRPr kumimoji="0" lang="en-US" altLang="zh-CN" sz="3600" i="0"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ea typeface="SimSun" pitchFamily="2" charset="-122"/>
              <a:cs typeface="Traditional Arabic" pitchFamily="2" charset="-78"/>
            </a:endParaRPr>
          </a:p>
          <a:p>
            <a:pPr algn="ctr" rtl="1"/>
            <a:r>
              <a:rPr kumimoji="0" lang="ar-SA" altLang="zh-CN" sz="3600" i="0"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ea typeface="SimSun" pitchFamily="2" charset="-122"/>
                <a:cs typeface="Traditional Arabic" pitchFamily="2" charset="-78"/>
              </a:rPr>
              <a:t>الَّذِيْنَ قَضَوْا بِالْحَقِّ وَبِهِ كَانُوْا يَعْدِلُوْنَ.</a:t>
            </a:r>
            <a:endParaRPr lang="en-US" sz="3600" dirty="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endParaRPr>
          </a:p>
        </p:txBody>
      </p:sp>
      <p:sp>
        <p:nvSpPr>
          <p:cNvPr id="12" name="Slide Number Placeholder 11"/>
          <p:cNvSpPr>
            <a:spLocks noGrp="1"/>
          </p:cNvSpPr>
          <p:nvPr>
            <p:ph type="sldNum" sz="quarter" idx="12"/>
          </p:nvPr>
        </p:nvSpPr>
        <p:spPr>
          <a:xfrm>
            <a:off x="8174736" y="630932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34</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ectangle 9"/>
          <p:cNvSpPr/>
          <p:nvPr/>
        </p:nvSpPr>
        <p:spPr>
          <a:xfrm>
            <a:off x="1187624" y="4005064"/>
            <a:ext cx="6696744" cy="1015663"/>
          </a:xfrm>
          <a:prstGeom prst="rect">
            <a:avLst/>
          </a:prstGeom>
        </p:spPr>
        <p:txBody>
          <a:bodyPr wrap="square">
            <a:spAutoFit/>
          </a:bodyPr>
          <a:lstStyle/>
          <a:p>
            <a:pPr algn="ctr">
              <a:defRPr/>
            </a:pP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Ya</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Allah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anugerahkanlah</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rahmat</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ke</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atas</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Raja-raja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kami</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dan</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pemimpin-pemimpin</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kami</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yang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melaksanakan</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kebenaran</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dan</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menegakkan</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keadilan</a:t>
            </a:r>
            <a:endParaRPr lang="en-US" sz="200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214282" y="1124744"/>
            <a:ext cx="8643998" cy="3170099"/>
          </a:xfrm>
          <a:prstGeom prst="rect">
            <a:avLst/>
          </a:prstGeom>
        </p:spPr>
        <p:txBody>
          <a:bodyPr wrap="square">
            <a:spAutoFit/>
          </a:bodyPr>
          <a:lstStyle/>
          <a:p>
            <a:pPr algn="just" rtl="1"/>
            <a:r>
              <a:rPr kumimoji="0" lang="ar-SA" altLang="zh-CN" sz="4000" i="0" u="none" strike="noStrike" normalizeH="0" baseline="0" dirty="0" smtClean="0">
                <a:ln w="18415" cmpd="sng">
                  <a:solidFill>
                    <a:schemeClr val="bg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b Naskh" charset="2"/>
                <a:ea typeface="SimSun" pitchFamily="2" charset="-122"/>
                <a:cs typeface="Traditional Arabic" pitchFamily="2" charset="-78"/>
              </a:rPr>
              <a:t>اَللّهُمَّ أَنْزِلِ الرَّحْمَةَ وَالسَّكِيْنَةَ وَالسَّلاَمَةَ وَالْعَافِيَةَ عَلَى مَلِكِنَا، </a:t>
            </a:r>
            <a:r>
              <a:rPr kumimoji="0" lang="ar-SA" altLang="zh-CN" sz="4000" i="0" u="none" strike="noStrike" normalizeH="0" baseline="0" dirty="0" smtClean="0">
                <a:ln>
                  <a:solidFill>
                    <a:srgbClr val="0000FF"/>
                  </a:solidFill>
                </a:ln>
                <a:solidFill>
                  <a:srgbClr val="0000FF"/>
                </a:solidFill>
                <a:latin typeface="Arb Naskh" charset="2"/>
                <a:ea typeface="SimSun" pitchFamily="2" charset="-122"/>
                <a:cs typeface="Traditional Arabic" pitchFamily="2" charset="-78"/>
              </a:rPr>
              <a:t>سري فادوك </a:t>
            </a:r>
            <a:r>
              <a:rPr kumimoji="0" lang="ar-SA" altLang="zh-CN" sz="4000" i="0" u="none" strike="noStrike" normalizeH="0" baseline="0" dirty="0" smtClean="0">
                <a:ln>
                  <a:solidFill>
                    <a:srgbClr val="0000FF"/>
                  </a:solidFill>
                </a:ln>
                <a:solidFill>
                  <a:srgbClr val="0000FF"/>
                </a:solidFill>
                <a:latin typeface="Arb Naskh" charset="2"/>
                <a:ea typeface="SimSun" pitchFamily="2" charset="-122"/>
                <a:cs typeface="Jawi - Biasa" pitchFamily="2" charset="-78"/>
              </a:rPr>
              <a:t>بضيندا</a:t>
            </a:r>
            <a:r>
              <a:rPr kumimoji="0" lang="ar-SA" altLang="zh-CN" sz="4000" i="0" u="none" strike="noStrike" normalizeH="0" baseline="0" dirty="0" smtClean="0">
                <a:ln>
                  <a:solidFill>
                    <a:srgbClr val="0000FF"/>
                  </a:solidFill>
                </a:ln>
                <a:solidFill>
                  <a:srgbClr val="0000FF"/>
                </a:solidFill>
                <a:latin typeface="Arb Naskh" charset="2"/>
                <a:ea typeface="SimSun" pitchFamily="2" charset="-122"/>
                <a:cs typeface="Traditional Arabic" pitchFamily="2" charset="-78"/>
              </a:rPr>
              <a:t> </a:t>
            </a:r>
            <a:r>
              <a:rPr kumimoji="0" lang="ar-SA" altLang="zh-CN" sz="4000" i="0" u="none" strike="noStrike" normalizeH="0" baseline="0" dirty="0" smtClean="0">
                <a:ln>
                  <a:solidFill>
                    <a:srgbClr val="0000FF"/>
                  </a:solidFill>
                </a:ln>
                <a:solidFill>
                  <a:srgbClr val="0000FF"/>
                </a:solidFill>
                <a:latin typeface="Arb Naskh" charset="2"/>
                <a:ea typeface="SimSun" pitchFamily="2" charset="-122"/>
                <a:cs typeface="Jawi - Biasa" pitchFamily="2" charset="-78"/>
              </a:rPr>
              <a:t>يغ</a:t>
            </a:r>
            <a:r>
              <a:rPr kumimoji="0" lang="ar-SA" altLang="zh-CN" sz="4000" i="0" u="none" strike="noStrike" normalizeH="0" baseline="0" dirty="0" smtClean="0">
                <a:ln>
                  <a:solidFill>
                    <a:srgbClr val="0000FF"/>
                  </a:solidFill>
                </a:ln>
                <a:solidFill>
                  <a:srgbClr val="0000FF"/>
                </a:solidFill>
                <a:latin typeface="Arb Naskh" charset="2"/>
                <a:ea typeface="SimSun" pitchFamily="2" charset="-122"/>
                <a:cs typeface="Traditional Arabic" pitchFamily="2" charset="-78"/>
              </a:rPr>
              <a:t> دفرتوان </a:t>
            </a:r>
            <a:r>
              <a:rPr kumimoji="0" lang="ar-SA" altLang="zh-CN" sz="4000" i="0" u="none" strike="noStrike" normalizeH="0" baseline="0" dirty="0" smtClean="0">
                <a:ln>
                  <a:solidFill>
                    <a:srgbClr val="0000FF"/>
                  </a:solidFill>
                </a:ln>
                <a:solidFill>
                  <a:srgbClr val="0000FF"/>
                </a:solidFill>
                <a:latin typeface="Arb Naskh" charset="2"/>
                <a:ea typeface="SimSun" pitchFamily="2" charset="-122"/>
                <a:cs typeface="Jawi - Biasa" pitchFamily="2" charset="-78"/>
              </a:rPr>
              <a:t>اضوغ</a:t>
            </a:r>
            <a:r>
              <a:rPr kumimoji="0" lang="ar-SA" altLang="zh-CN" sz="4000" i="0" u="none" strike="noStrike" normalizeH="0" baseline="0" dirty="0" smtClean="0">
                <a:ln>
                  <a:solidFill>
                    <a:srgbClr val="0000FF"/>
                  </a:solidFill>
                </a:ln>
                <a:solidFill>
                  <a:srgbClr val="0000FF"/>
                </a:solidFill>
                <a:latin typeface="Arb Naskh" charset="2"/>
                <a:ea typeface="SimSun" pitchFamily="2" charset="-122"/>
                <a:cs typeface="Traditional Arabic" pitchFamily="2" charset="-78"/>
              </a:rPr>
              <a:t> مَوْلاَنَا الْمَلِكُ الْمُعْتَصِمُ بِاللهِ مُحِبُّ الدِّيْنِ توانكو الْحَاجَّ عَبْدَ الْحَلِيْمِ مُعَظَّمْ شَاهُ إِبْنَ الْمَرْحُوْمِ اَلْسُّلْطَانِ بَدْلِي شَاهُ</a:t>
            </a:r>
            <a:r>
              <a:rPr kumimoji="0" lang="ar-SA" altLang="zh-CN" sz="4000" i="0" u="none" strike="noStrike" normalizeH="0" baseline="0" dirty="0" smtClean="0">
                <a:ln>
                  <a:solidFill>
                    <a:schemeClr val="tx1"/>
                  </a:solidFill>
                </a:ln>
                <a:latin typeface="Arb Naskh" charset="2"/>
                <a:ea typeface="SimSun" pitchFamily="2" charset="-122"/>
                <a:cs typeface="Traditional Arabic" pitchFamily="2" charset="-78"/>
              </a:rPr>
              <a:t>، </a:t>
            </a:r>
            <a:r>
              <a:rPr kumimoji="0" lang="ar-SA" altLang="zh-CN" sz="4000" i="0" u="none" strike="noStrike" normalizeH="0" baseline="0" dirty="0" smtClean="0">
                <a:ln w="18415" cmpd="sng">
                  <a:solidFill>
                    <a:schemeClr val="bg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b Naskh" charset="2"/>
                <a:ea typeface="SimSun" pitchFamily="2" charset="-122"/>
                <a:cs typeface="Traditional Arabic" pitchFamily="2" charset="-78"/>
              </a:rPr>
              <a:t>راج فرمايسوري </a:t>
            </a:r>
            <a:r>
              <a:rPr kumimoji="0" lang="ar-SA" altLang="zh-CN" sz="4000" i="0" u="none" strike="noStrike" normalizeH="0" baseline="0" dirty="0" smtClean="0">
                <a:ln w="18415" cmpd="sng">
                  <a:solidFill>
                    <a:schemeClr val="bg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b Naskh" charset="2"/>
                <a:ea typeface="SimSun" pitchFamily="2" charset="-122"/>
                <a:cs typeface="Jawi - Biasa" pitchFamily="2" charset="-78"/>
              </a:rPr>
              <a:t>اضوغ </a:t>
            </a:r>
            <a:r>
              <a:rPr kumimoji="0" lang="ar-SA" altLang="zh-CN" sz="4000" i="0" u="none" strike="noStrike" normalizeH="0" baseline="0" dirty="0" smtClean="0">
                <a:ln>
                  <a:solidFill>
                    <a:srgbClr val="0000FF"/>
                  </a:solidFill>
                </a:ln>
                <a:solidFill>
                  <a:srgbClr val="0000FF"/>
                </a:solidFill>
                <a:latin typeface="Arb Naskh" charset="2"/>
                <a:ea typeface="SimSun" pitchFamily="2" charset="-122"/>
                <a:cs typeface="Traditional Arabic" pitchFamily="2" charset="-78"/>
              </a:rPr>
              <a:t>سلطانة حاجة حامينة</a:t>
            </a:r>
            <a:r>
              <a:rPr kumimoji="0" lang="ar-SA" altLang="zh-CN" sz="4000" i="0" u="none" strike="noStrike" normalizeH="0" baseline="0" dirty="0" smtClean="0">
                <a:ln>
                  <a:solidFill>
                    <a:schemeClr val="tx1"/>
                  </a:solidFill>
                </a:ln>
                <a:latin typeface="Arb Naskh" charset="2"/>
                <a:ea typeface="SimSun" pitchFamily="2" charset="-122"/>
                <a:cs typeface="Jawi - Biasa" pitchFamily="2" charset="-78"/>
              </a:rPr>
              <a:t> </a:t>
            </a:r>
            <a:r>
              <a:rPr lang="ar-SA" altLang="zh-CN" sz="4000" dirty="0" smtClean="0">
                <a:ln w="18415" cmpd="sng">
                  <a:solidFill>
                    <a:schemeClr val="bg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b Naskh" charset="2"/>
                <a:ea typeface="SimSun" pitchFamily="2" charset="-122"/>
                <a:cs typeface="Jawi - Biasa" pitchFamily="2" charset="-78"/>
              </a:rPr>
              <a:t>وَعَلَى كُلِّ بَنَاتِهِ وَقَرَابَتِهِ</a:t>
            </a:r>
            <a:r>
              <a:rPr lang="ar-SA" altLang="zh-CN" sz="4000" dirty="0" smtClean="0">
                <a:ln w="18415" cmpd="sng">
                  <a:solidFill>
                    <a:schemeClr val="bg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b Naskh" charset="2"/>
                <a:ea typeface="SimSun" pitchFamily="2" charset="-122"/>
                <a:cs typeface="Traditional Arabic" pitchFamily="2" charset="-78"/>
              </a:rPr>
              <a:t>.</a:t>
            </a:r>
            <a:endParaRPr lang="en-US" sz="4000" dirty="0">
              <a:ln w="18415" cmpd="sng">
                <a:solidFill>
                  <a:schemeClr val="bg1"/>
                </a:solidFill>
                <a:prstDash val="solid"/>
              </a:ln>
              <a:solidFill>
                <a:schemeClr val="bg1"/>
              </a:solidFill>
              <a:effectLst>
                <a:glow rad="101600">
                  <a:schemeClr val="tx1">
                    <a:alpha val="60000"/>
                  </a:schemeClr>
                </a:glow>
                <a:outerShdw blurRad="63500" dir="3600000" algn="tl" rotWithShape="0">
                  <a:srgbClr val="000000">
                    <a:alpha val="70000"/>
                  </a:srgbClr>
                </a:outerShdw>
              </a:effectLst>
            </a:endParaRPr>
          </a:p>
        </p:txBody>
      </p:sp>
      <p:sp>
        <p:nvSpPr>
          <p:cNvPr id="12" name="Slide Number Placeholder 11"/>
          <p:cNvSpPr>
            <a:spLocks noGrp="1"/>
          </p:cNvSpPr>
          <p:nvPr>
            <p:ph type="sldNum" sz="quarter" idx="12"/>
          </p:nvPr>
        </p:nvSpPr>
        <p:spPr>
          <a:xfrm>
            <a:off x="8174736" y="6375608"/>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35</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ectangle 9"/>
          <p:cNvSpPr/>
          <p:nvPr/>
        </p:nvSpPr>
        <p:spPr>
          <a:xfrm>
            <a:off x="395536" y="4365104"/>
            <a:ext cx="8424936" cy="2031325"/>
          </a:xfrm>
          <a:prstGeom prst="rect">
            <a:avLst/>
          </a:prstGeom>
        </p:spPr>
        <p:txBody>
          <a:bodyPr wrap="square">
            <a:spAutoFit/>
          </a:bodyPr>
          <a:lstStyle/>
          <a:p>
            <a:pPr algn="ctr">
              <a:defRPr/>
            </a:pPr>
            <a:r>
              <a:rPr lang="en-US" dirty="0" err="1" smtClean="0">
                <a:ln>
                  <a:solidFill>
                    <a:schemeClr val="bg1"/>
                  </a:solidFill>
                </a:ln>
                <a:solidFill>
                  <a:schemeClr val="bg1"/>
                </a:solidFill>
                <a:effectLst>
                  <a:glow rad="101600">
                    <a:schemeClr val="tx1">
                      <a:alpha val="60000"/>
                    </a:schemeClr>
                  </a:glow>
                </a:effectLst>
                <a:ea typeface="Arial Unicode MS" pitchFamily="34" charset="-128"/>
                <a:cs typeface="Arial" charset="0"/>
              </a:rPr>
              <a:t>Ya</a:t>
            </a:r>
            <a:r>
              <a:rPr lang="en-US" dirty="0" smtClean="0">
                <a:ln>
                  <a:solidFill>
                    <a:schemeClr val="bg1"/>
                  </a:solidFill>
                </a:ln>
                <a:solidFill>
                  <a:schemeClr val="bg1"/>
                </a:solidFill>
                <a:effectLst>
                  <a:glow rad="101600">
                    <a:schemeClr val="tx1">
                      <a:alpha val="60000"/>
                    </a:schemeClr>
                  </a:glow>
                </a:effectLst>
                <a:ea typeface="Arial Unicode MS" pitchFamily="34" charset="-128"/>
                <a:cs typeface="Arial" charset="0"/>
              </a:rPr>
              <a:t> Allah </a:t>
            </a:r>
            <a:r>
              <a:rPr lang="en-US" dirty="0" err="1" smtClean="0">
                <a:ln>
                  <a:solidFill>
                    <a:schemeClr val="bg1"/>
                  </a:solidFill>
                </a:ln>
                <a:solidFill>
                  <a:schemeClr val="bg1"/>
                </a:solidFill>
                <a:effectLst>
                  <a:glow rad="101600">
                    <a:schemeClr val="tx1">
                      <a:alpha val="60000"/>
                    </a:schemeClr>
                  </a:glow>
                </a:effectLst>
                <a:ea typeface="Arial Unicode MS" pitchFamily="34" charset="-128"/>
                <a:cs typeface="Arial" charset="0"/>
              </a:rPr>
              <a:t>limpahkanlah</a:t>
            </a:r>
            <a:r>
              <a:rPr lang="en-US" dirty="0" smtClean="0">
                <a:ln>
                  <a:solidFill>
                    <a:schemeClr val="bg1"/>
                  </a:solidFill>
                </a:ln>
                <a:solidFill>
                  <a:schemeClr val="bg1"/>
                </a:solidFill>
                <a:effectLst>
                  <a:glow rad="101600">
                    <a:schemeClr val="tx1">
                      <a:alpha val="60000"/>
                    </a:schemeClr>
                  </a:glow>
                </a:effectLst>
                <a:ea typeface="Arial Unicode MS" pitchFamily="34" charset="-128"/>
                <a:cs typeface="Arial" charset="0"/>
              </a:rPr>
              <a:t> </a:t>
            </a:r>
            <a:r>
              <a:rPr lang="en-US" dirty="0" err="1" smtClean="0">
                <a:ln>
                  <a:solidFill>
                    <a:schemeClr val="bg1"/>
                  </a:solidFill>
                </a:ln>
                <a:solidFill>
                  <a:schemeClr val="bg1"/>
                </a:solidFill>
                <a:effectLst>
                  <a:glow rad="101600">
                    <a:schemeClr val="tx1">
                      <a:alpha val="60000"/>
                    </a:schemeClr>
                  </a:glow>
                </a:effectLst>
                <a:ea typeface="Arial Unicode MS" pitchFamily="34" charset="-128"/>
                <a:cs typeface="Arial" charset="0"/>
              </a:rPr>
              <a:t>rahmat</a:t>
            </a:r>
            <a:r>
              <a:rPr lang="en-US" dirty="0" smtClean="0">
                <a:ln>
                  <a:solidFill>
                    <a:schemeClr val="bg1"/>
                  </a:solidFill>
                </a:ln>
                <a:solidFill>
                  <a:schemeClr val="bg1"/>
                </a:solidFill>
                <a:effectLst>
                  <a:glow rad="101600">
                    <a:schemeClr val="tx1">
                      <a:alpha val="60000"/>
                    </a:schemeClr>
                  </a:glow>
                </a:effectLst>
                <a:ea typeface="Arial Unicode MS" pitchFamily="34" charset="-128"/>
                <a:cs typeface="Arial" charset="0"/>
              </a:rPr>
              <a:t>, </a:t>
            </a:r>
            <a:r>
              <a:rPr lang="en-US" dirty="0" err="1" smtClean="0">
                <a:ln>
                  <a:solidFill>
                    <a:schemeClr val="bg1"/>
                  </a:solidFill>
                </a:ln>
                <a:solidFill>
                  <a:schemeClr val="bg1"/>
                </a:solidFill>
                <a:effectLst>
                  <a:glow rad="101600">
                    <a:schemeClr val="tx1">
                      <a:alpha val="60000"/>
                    </a:schemeClr>
                  </a:glow>
                </a:effectLst>
                <a:ea typeface="Arial Unicode MS" pitchFamily="34" charset="-128"/>
                <a:cs typeface="Arial" charset="0"/>
              </a:rPr>
              <a:t>ketenangan</a:t>
            </a:r>
            <a:r>
              <a:rPr lang="en-US" dirty="0" smtClean="0">
                <a:ln>
                  <a:solidFill>
                    <a:schemeClr val="bg1"/>
                  </a:solidFill>
                </a:ln>
                <a:solidFill>
                  <a:schemeClr val="bg1"/>
                </a:solidFill>
                <a:effectLst>
                  <a:glow rad="101600">
                    <a:schemeClr val="tx1">
                      <a:alpha val="60000"/>
                    </a:schemeClr>
                  </a:glow>
                </a:effectLst>
                <a:ea typeface="Arial Unicode MS" pitchFamily="34" charset="-128"/>
                <a:cs typeface="Arial" charset="0"/>
              </a:rPr>
              <a:t>, </a:t>
            </a:r>
            <a:r>
              <a:rPr lang="en-US" dirty="0" err="1" smtClean="0">
                <a:ln>
                  <a:solidFill>
                    <a:schemeClr val="bg1"/>
                  </a:solidFill>
                </a:ln>
                <a:solidFill>
                  <a:schemeClr val="bg1"/>
                </a:solidFill>
                <a:effectLst>
                  <a:glow rad="101600">
                    <a:schemeClr val="tx1">
                      <a:alpha val="60000"/>
                    </a:schemeClr>
                  </a:glow>
                </a:effectLst>
                <a:ea typeface="Arial Unicode MS" pitchFamily="34" charset="-128"/>
                <a:cs typeface="Arial" charset="0"/>
              </a:rPr>
              <a:t>keselamatan</a:t>
            </a:r>
            <a:r>
              <a:rPr lang="en-US" dirty="0" smtClean="0">
                <a:ln>
                  <a:solidFill>
                    <a:schemeClr val="bg1"/>
                  </a:solidFill>
                </a:ln>
                <a:solidFill>
                  <a:schemeClr val="bg1"/>
                </a:solidFill>
                <a:effectLst>
                  <a:glow rad="101600">
                    <a:schemeClr val="tx1">
                      <a:alpha val="60000"/>
                    </a:schemeClr>
                  </a:glow>
                </a:effectLst>
                <a:ea typeface="Arial Unicode MS" pitchFamily="34" charset="-128"/>
                <a:cs typeface="Arial" charset="0"/>
              </a:rPr>
              <a:t> </a:t>
            </a:r>
            <a:r>
              <a:rPr lang="en-US" dirty="0" err="1" smtClean="0">
                <a:ln>
                  <a:solidFill>
                    <a:schemeClr val="bg1"/>
                  </a:solidFill>
                </a:ln>
                <a:solidFill>
                  <a:schemeClr val="bg1"/>
                </a:solidFill>
                <a:effectLst>
                  <a:glow rad="101600">
                    <a:schemeClr val="tx1">
                      <a:alpha val="60000"/>
                    </a:schemeClr>
                  </a:glow>
                </a:effectLst>
                <a:ea typeface="Arial Unicode MS" pitchFamily="34" charset="-128"/>
                <a:cs typeface="Arial" charset="0"/>
              </a:rPr>
              <a:t>dan</a:t>
            </a:r>
            <a:r>
              <a:rPr lang="en-US" dirty="0" smtClean="0">
                <a:ln>
                  <a:solidFill>
                    <a:schemeClr val="bg1"/>
                  </a:solidFill>
                </a:ln>
                <a:solidFill>
                  <a:schemeClr val="bg1"/>
                </a:solidFill>
                <a:effectLst>
                  <a:glow rad="101600">
                    <a:schemeClr val="tx1">
                      <a:alpha val="60000"/>
                    </a:schemeClr>
                  </a:glow>
                </a:effectLst>
                <a:ea typeface="Arial Unicode MS" pitchFamily="34" charset="-128"/>
                <a:cs typeface="Arial" charset="0"/>
              </a:rPr>
              <a:t> </a:t>
            </a:r>
            <a:r>
              <a:rPr lang="en-US" dirty="0" err="1" smtClean="0">
                <a:ln>
                  <a:solidFill>
                    <a:schemeClr val="bg1"/>
                  </a:solidFill>
                </a:ln>
                <a:solidFill>
                  <a:schemeClr val="bg1"/>
                </a:solidFill>
                <a:effectLst>
                  <a:glow rad="101600">
                    <a:schemeClr val="tx1">
                      <a:alpha val="60000"/>
                    </a:schemeClr>
                  </a:glow>
                </a:effectLst>
                <a:ea typeface="Arial Unicode MS" pitchFamily="34" charset="-128"/>
                <a:cs typeface="Arial" charset="0"/>
              </a:rPr>
              <a:t>kesihatan</a:t>
            </a:r>
            <a:r>
              <a:rPr lang="en-US" dirty="0" smtClean="0">
                <a:ln>
                  <a:solidFill>
                    <a:schemeClr val="bg1"/>
                  </a:solidFill>
                </a:ln>
                <a:solidFill>
                  <a:schemeClr val="bg1"/>
                </a:solidFill>
                <a:effectLst>
                  <a:glow rad="101600">
                    <a:schemeClr val="tx1">
                      <a:alpha val="60000"/>
                    </a:schemeClr>
                  </a:glow>
                </a:effectLst>
                <a:ea typeface="Arial Unicode MS" pitchFamily="34" charset="-128"/>
                <a:cs typeface="Arial" charset="0"/>
              </a:rPr>
              <a:t> </a:t>
            </a:r>
            <a:r>
              <a:rPr lang="en-US" dirty="0" err="1" smtClean="0">
                <a:ln>
                  <a:solidFill>
                    <a:schemeClr val="bg1"/>
                  </a:solidFill>
                </a:ln>
                <a:solidFill>
                  <a:schemeClr val="bg1"/>
                </a:solidFill>
                <a:effectLst>
                  <a:glow rad="101600">
                    <a:schemeClr val="tx1">
                      <a:alpha val="60000"/>
                    </a:schemeClr>
                  </a:glow>
                </a:effectLst>
                <a:ea typeface="Arial Unicode MS" pitchFamily="34" charset="-128"/>
                <a:cs typeface="Arial" charset="0"/>
              </a:rPr>
              <a:t>ke</a:t>
            </a:r>
            <a:r>
              <a:rPr lang="en-US" dirty="0" smtClean="0">
                <a:ln>
                  <a:solidFill>
                    <a:schemeClr val="bg1"/>
                  </a:solidFill>
                </a:ln>
                <a:solidFill>
                  <a:schemeClr val="bg1"/>
                </a:solidFill>
                <a:effectLst>
                  <a:glow rad="101600">
                    <a:schemeClr val="tx1">
                      <a:alpha val="60000"/>
                    </a:schemeClr>
                  </a:glow>
                </a:effectLst>
                <a:ea typeface="Arial Unicode MS" pitchFamily="34" charset="-128"/>
                <a:cs typeface="Arial" charset="0"/>
              </a:rPr>
              <a:t> </a:t>
            </a:r>
            <a:r>
              <a:rPr lang="en-US" dirty="0" err="1" smtClean="0">
                <a:ln>
                  <a:solidFill>
                    <a:schemeClr val="bg1"/>
                  </a:solidFill>
                </a:ln>
                <a:solidFill>
                  <a:schemeClr val="bg1"/>
                </a:solidFill>
                <a:effectLst>
                  <a:glow rad="101600">
                    <a:schemeClr val="tx1">
                      <a:alpha val="60000"/>
                    </a:schemeClr>
                  </a:glow>
                </a:effectLst>
                <a:ea typeface="Arial Unicode MS" pitchFamily="34" charset="-128"/>
                <a:cs typeface="Arial" charset="0"/>
              </a:rPr>
              <a:t>atas</a:t>
            </a:r>
            <a:r>
              <a:rPr lang="en-US" dirty="0" smtClean="0">
                <a:ln>
                  <a:solidFill>
                    <a:schemeClr val="bg1"/>
                  </a:solidFill>
                </a:ln>
                <a:solidFill>
                  <a:schemeClr val="bg1"/>
                </a:solidFill>
                <a:effectLst>
                  <a:glow rad="101600">
                    <a:schemeClr val="tx1">
                      <a:alpha val="60000"/>
                    </a:schemeClr>
                  </a:glow>
                </a:effectLst>
                <a:ea typeface="Arial Unicode MS" pitchFamily="34" charset="-128"/>
                <a:cs typeface="Arial" charset="0"/>
              </a:rPr>
              <a:t> Raja </a:t>
            </a:r>
            <a:r>
              <a:rPr lang="en-US" dirty="0" err="1" smtClean="0">
                <a:ln>
                  <a:solidFill>
                    <a:schemeClr val="bg1"/>
                  </a:solidFill>
                </a:ln>
                <a:solidFill>
                  <a:schemeClr val="bg1"/>
                </a:solidFill>
                <a:effectLst>
                  <a:glow rad="101600">
                    <a:schemeClr val="tx1">
                      <a:alpha val="60000"/>
                    </a:schemeClr>
                  </a:glow>
                </a:effectLst>
                <a:ea typeface="Arial Unicode MS" pitchFamily="34" charset="-128"/>
                <a:cs typeface="Arial" charset="0"/>
              </a:rPr>
              <a:t>kami</a:t>
            </a:r>
            <a:r>
              <a:rPr lang="en-US" dirty="0" smtClean="0">
                <a:ln>
                  <a:solidFill>
                    <a:schemeClr val="bg1"/>
                  </a:solidFill>
                </a:ln>
                <a:solidFill>
                  <a:schemeClr val="bg1"/>
                </a:solidFill>
                <a:effectLst>
                  <a:glow rad="101600">
                    <a:schemeClr val="tx1">
                      <a:alpha val="60000"/>
                    </a:schemeClr>
                  </a:glow>
                </a:effectLst>
                <a:ea typeface="Arial Unicode MS" pitchFamily="34" charset="-128"/>
                <a:cs typeface="Arial" charset="0"/>
              </a:rPr>
              <a:t>,</a:t>
            </a:r>
          </a:p>
          <a:p>
            <a:pPr algn="ctr">
              <a:defRPr/>
            </a:pPr>
            <a:r>
              <a:rPr lang="en-US" dirty="0" smtClean="0">
                <a:ln>
                  <a:solidFill>
                    <a:srgbClr val="0000FF"/>
                  </a:solidFill>
                </a:ln>
                <a:solidFill>
                  <a:srgbClr val="0000FF"/>
                </a:solidFill>
                <a:ea typeface="Arial Unicode MS" pitchFamily="34" charset="-128"/>
                <a:cs typeface="Arial" charset="0"/>
              </a:rPr>
              <a:t>SERI PADUKA BAGINDA YANG DIPERTUAN AGONG MAULANA AL-MALIK </a:t>
            </a:r>
          </a:p>
          <a:p>
            <a:pPr algn="ctr">
              <a:defRPr/>
            </a:pPr>
            <a:r>
              <a:rPr lang="en-US" dirty="0" smtClean="0">
                <a:ln>
                  <a:solidFill>
                    <a:srgbClr val="0000FF"/>
                  </a:solidFill>
                </a:ln>
                <a:solidFill>
                  <a:srgbClr val="0000FF"/>
                </a:solidFill>
                <a:ea typeface="Arial Unicode MS" pitchFamily="34" charset="-128"/>
                <a:cs typeface="Arial" charset="0"/>
              </a:rPr>
              <a:t>AL-MU’TASIM BILLAHI MUHIBBUDIN TUANKU AL-HAJ ABD AL-HALIM MUADZZAM SHAH IBN AL-MARHUM AS-SULTAN BADLI SHAH</a:t>
            </a:r>
            <a:r>
              <a:rPr lang="en-US" dirty="0" smtClean="0">
                <a:ln>
                  <a:solidFill>
                    <a:schemeClr val="tx1"/>
                  </a:solidFill>
                </a:ln>
                <a:ea typeface="Arial Unicode MS" pitchFamily="34" charset="-128"/>
                <a:cs typeface="Arial" charset="0"/>
              </a:rPr>
              <a:t>,</a:t>
            </a:r>
          </a:p>
          <a:p>
            <a:pPr algn="ctr">
              <a:defRPr/>
            </a:pPr>
            <a:r>
              <a:rPr lang="en-US" dirty="0" smtClean="0">
                <a:ln>
                  <a:solidFill>
                    <a:schemeClr val="bg1"/>
                  </a:solidFill>
                </a:ln>
                <a:solidFill>
                  <a:schemeClr val="bg1"/>
                </a:solidFill>
                <a:effectLst>
                  <a:glow rad="101600">
                    <a:schemeClr val="tx1">
                      <a:alpha val="60000"/>
                    </a:schemeClr>
                  </a:glow>
                </a:effectLst>
                <a:ea typeface="Arial Unicode MS" pitchFamily="34" charset="-128"/>
                <a:cs typeface="Arial" charset="0"/>
              </a:rPr>
              <a:t>RAJA PERMAISURI AGONG </a:t>
            </a:r>
            <a:r>
              <a:rPr lang="en-US" dirty="0" smtClean="0">
                <a:ln>
                  <a:solidFill>
                    <a:srgbClr val="0000FF"/>
                  </a:solidFill>
                </a:ln>
                <a:solidFill>
                  <a:srgbClr val="0000FF"/>
                </a:solidFill>
                <a:ea typeface="Arial Unicode MS" pitchFamily="34" charset="-128"/>
                <a:cs typeface="Arial" charset="0"/>
              </a:rPr>
              <a:t>SULTANAH HAJAH HAMINAH </a:t>
            </a:r>
            <a:r>
              <a:rPr lang="en-US" dirty="0" smtClean="0">
                <a:ln>
                  <a:solidFill>
                    <a:schemeClr val="bg1"/>
                  </a:solidFill>
                </a:ln>
                <a:solidFill>
                  <a:schemeClr val="bg1"/>
                </a:solidFill>
                <a:effectLst>
                  <a:glow rad="101600">
                    <a:schemeClr val="tx1">
                      <a:alpha val="60000"/>
                    </a:schemeClr>
                  </a:glow>
                </a:effectLst>
                <a:ea typeface="Arial Unicode MS" pitchFamily="34" charset="-128"/>
                <a:cs typeface="Arial" charset="0"/>
              </a:rPr>
              <a:t>DAN</a:t>
            </a:r>
            <a:r>
              <a:rPr lang="en-US" dirty="0" smtClean="0">
                <a:ln>
                  <a:solidFill>
                    <a:schemeClr val="bg1"/>
                  </a:solidFill>
                </a:ln>
                <a:solidFill>
                  <a:schemeClr val="bg1"/>
                </a:solidFill>
                <a:ea typeface="Arial Unicode MS" pitchFamily="34" charset="-128"/>
                <a:cs typeface="Arial" charset="0"/>
              </a:rPr>
              <a:t> </a:t>
            </a:r>
          </a:p>
          <a:p>
            <a:pPr algn="ctr">
              <a:defRPr/>
            </a:pPr>
            <a:r>
              <a:rPr lang="en-US" dirty="0" smtClean="0">
                <a:ln>
                  <a:solidFill>
                    <a:schemeClr val="bg1"/>
                  </a:solidFill>
                </a:ln>
                <a:solidFill>
                  <a:schemeClr val="bg1"/>
                </a:solidFill>
                <a:effectLst>
                  <a:glow rad="101600">
                    <a:schemeClr val="tx1">
                      <a:alpha val="60000"/>
                    </a:schemeClr>
                  </a:glow>
                </a:effectLst>
                <a:ea typeface="Arial Unicode MS" pitchFamily="34" charset="-128"/>
                <a:cs typeface="Arial" charset="0"/>
              </a:rPr>
              <a:t>PUTERI-PUTERI SERTA KERABAT-KERABAT DI RAJA SEKALIAN.</a:t>
            </a:r>
            <a:endParaRPr lang="en-US" dirty="0">
              <a:ln>
                <a:solidFill>
                  <a:schemeClr val="bg1"/>
                </a:solidFill>
              </a:ln>
              <a:solidFill>
                <a:schemeClr val="bg1"/>
              </a:solidFill>
              <a:effectLst>
                <a:glow rad="101600">
                  <a:schemeClr val="tx1">
                    <a:alpha val="60000"/>
                  </a:schemeClr>
                </a:glow>
              </a:effectLst>
              <a:ea typeface="Arial Unicode MS" pitchFamily="34" charset="-128"/>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amond(out)">
                                      <p:cBhvr>
                                        <p:cTn id="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1000" r="-11000"/>
          </a:stretch>
        </a:blipFill>
        <a:effectLst/>
      </p:bgPr>
    </p:bg>
    <p:spTree>
      <p:nvGrpSpPr>
        <p:cNvPr id="1" name=""/>
        <p:cNvGrpSpPr/>
        <p:nvPr/>
      </p:nvGrpSpPr>
      <p:grpSpPr>
        <a:xfrm>
          <a:off x="0" y="0"/>
          <a:ext cx="0" cy="0"/>
          <a:chOff x="0" y="0"/>
          <a:chExt cx="0" cy="0"/>
        </a:xfrm>
      </p:grpSpPr>
      <p:sp>
        <p:nvSpPr>
          <p:cNvPr id="10" name="Rectangle 9"/>
          <p:cNvSpPr/>
          <p:nvPr/>
        </p:nvSpPr>
        <p:spPr>
          <a:xfrm>
            <a:off x="0" y="3861048"/>
            <a:ext cx="9144000" cy="2088232"/>
          </a:xfrm>
          <a:prstGeom prst="rect">
            <a:avLst/>
          </a:prstGeom>
          <a:solidFill>
            <a:srgbClr val="006600">
              <a:alpha val="0"/>
            </a:srgb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611560" y="1306503"/>
            <a:ext cx="7992888" cy="2308324"/>
          </a:xfrm>
          <a:prstGeom prst="rect">
            <a:avLst/>
          </a:prstGeom>
        </p:spPr>
        <p:txBody>
          <a:bodyPr wrap="square">
            <a:spAutoFit/>
          </a:bodyPr>
          <a:lstStyle/>
          <a:p>
            <a:pPr lvl="0" algn="just" rtl="1" fontAlgn="base">
              <a:spcBef>
                <a:spcPct val="0"/>
              </a:spcBef>
              <a:spcAft>
                <a:spcPct val="0"/>
              </a:spcAft>
            </a:pPr>
            <a:r>
              <a:rPr kumimoji="0" lang="ar-SA" altLang="zh-CN" sz="3600" i="0"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Arb Naskh" charset="2"/>
                <a:ea typeface="SimSun" pitchFamily="2" charset="-122"/>
                <a:cs typeface="Traditional Arabic" pitchFamily="2" charset="-78"/>
              </a:rPr>
              <a:t>اَللّهُمَّ اجْعَلْ مَالِيْزِيَا وَسَائِرَ بِلاَدِ الْمُسْلِمِيْنَ طَيِّبَةً آمِنَةً مُطْمَئِنَّةً رَخِيَّةً.</a:t>
            </a:r>
            <a:r>
              <a:rPr lang="ar-SA" altLang="zh-CN" sz="3600" dirty="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Arb Naskh" charset="2"/>
                <a:ea typeface="SimSun" pitchFamily="2" charset="-122"/>
                <a:cs typeface="Traditional Arabic" pitchFamily="2" charset="-78"/>
              </a:rPr>
              <a:t> </a:t>
            </a:r>
            <a:r>
              <a:rPr lang="ar-SA" altLang="zh-CN" sz="36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Arb Naskh" charset="2"/>
                <a:ea typeface="SimSun" pitchFamily="2" charset="-122"/>
                <a:cs typeface="Traditional Arabic" pitchFamily="2" charset="-78"/>
              </a:rPr>
              <a:t>اللَّهُمَّ سَلِّمْ بِلاَدَنَا مِنَ المُفسِدِينَ وَطَهِّرهَا مِنَ المُتَطَرِّفِينَ وَوَفِّقنَا جَمِيعًا لِطَاعَتِكَ وَطَاعَةِ رَسُولِكَ مُحَمَّدٍ صَلَّى اللهُ عَلَيهِ وَسَلَّمَ وَطَاعَةِ مَن أَمَرتَنَا بِطَاعَتِهِ.</a:t>
            </a:r>
            <a:endParaRPr kumimoji="0" lang="ar-SA" altLang="zh-CN" sz="3600" i="0"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Arial" pitchFamily="34" charset="0"/>
              <a:cs typeface="Arial" pitchFamily="34" charset="0"/>
            </a:endParaRPr>
          </a:p>
        </p:txBody>
      </p:sp>
      <p:sp>
        <p:nvSpPr>
          <p:cNvPr id="12" name="Slide Number Placeholder 11"/>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36</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3" name="Rectangle 12"/>
          <p:cNvSpPr/>
          <p:nvPr/>
        </p:nvSpPr>
        <p:spPr>
          <a:xfrm>
            <a:off x="467544" y="3933056"/>
            <a:ext cx="8280920" cy="1938992"/>
          </a:xfrm>
          <a:prstGeom prst="rect">
            <a:avLst/>
          </a:prstGeom>
        </p:spPr>
        <p:txBody>
          <a:bodyPr wrap="square">
            <a:spAutoFit/>
          </a:bodyPr>
          <a:lstStyle/>
          <a:p>
            <a:pPr algn="ctr">
              <a:defRPr/>
            </a:pP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Ya</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Allah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jadikanlah</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Malaysia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dan</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seluruh</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negara</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umat</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Islam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dalam</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keadaan</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aman</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tenang</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dan</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makmur</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Ya</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Allah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selamatkan</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negara</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kami</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daripada</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golongan</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yang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melakukan</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kerosakan</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dan</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bersihkannya</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daripada</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golongan</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yang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melampaui</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batasan</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dan</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perbaiki</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jalan</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kami</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dalam</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mentaati</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-Mu,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Rasul</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-Mu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dan</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mereka</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yang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engkau</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perintah</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kami</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mentaatinya</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a:t>
            </a:r>
            <a:endParaRPr lang="en-US" sz="200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1000" r="-11000"/>
          </a:stretch>
        </a:blipFill>
        <a:effectLst/>
      </p:bgPr>
    </p:bg>
    <p:spTree>
      <p:nvGrpSpPr>
        <p:cNvPr id="1" name=""/>
        <p:cNvGrpSpPr/>
        <p:nvPr/>
      </p:nvGrpSpPr>
      <p:grpSpPr>
        <a:xfrm>
          <a:off x="0" y="0"/>
          <a:ext cx="0" cy="0"/>
          <a:chOff x="0" y="0"/>
          <a:chExt cx="0" cy="0"/>
        </a:xfrm>
      </p:grpSpPr>
      <p:sp>
        <p:nvSpPr>
          <p:cNvPr id="10" name="Rectangle 9"/>
          <p:cNvSpPr/>
          <p:nvPr/>
        </p:nvSpPr>
        <p:spPr>
          <a:xfrm>
            <a:off x="0" y="1844824"/>
            <a:ext cx="9144000" cy="3744416"/>
          </a:xfrm>
          <a:prstGeom prst="rect">
            <a:avLst/>
          </a:prstGeom>
          <a:solidFill>
            <a:srgbClr val="006600">
              <a:alpha val="0"/>
            </a:srgb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Slide Number Placeholder 11"/>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37</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3" name="Rectangle 12"/>
          <p:cNvSpPr/>
          <p:nvPr/>
        </p:nvSpPr>
        <p:spPr>
          <a:xfrm>
            <a:off x="467544" y="1844824"/>
            <a:ext cx="8280920" cy="3647152"/>
          </a:xfrm>
          <a:prstGeom prst="rect">
            <a:avLst/>
          </a:prstGeom>
        </p:spPr>
        <p:txBody>
          <a:bodyPr wrap="square">
            <a:spAutoFit/>
          </a:bodyPr>
          <a:lstStyle/>
          <a:p>
            <a:pPr algn="ctr">
              <a:lnSpc>
                <a:spcPct val="150000"/>
              </a:lnSpc>
              <a:defRPr/>
            </a:pP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Ya</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Allah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ya</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Tuhan</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kami</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Kami</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memohon</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agar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dengan</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rahmat</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dan</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perlindungan</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-Mu,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negara</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kami</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ini</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dan</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seluruh</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rakyatnya</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dikekalkan</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dalam</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keamanan</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dan</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kesejahteraan</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p>
          <a:p>
            <a:pPr algn="ctr">
              <a:lnSpc>
                <a:spcPct val="150000"/>
              </a:lnSpc>
              <a:defRPr/>
            </a:pP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Tanamkanlah</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rasa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kasih</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sayang</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di</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antara</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kami</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p>
          <a:p>
            <a:pPr algn="ctr">
              <a:lnSpc>
                <a:spcPct val="150000"/>
              </a:lnSpc>
              <a:defRPr/>
            </a:pP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Kekalkanlah</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perpaduan</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di</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kalangan</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kami</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p>
          <a:p>
            <a:pPr algn="ctr">
              <a:lnSpc>
                <a:spcPct val="150000"/>
              </a:lnSpc>
              <a:defRPr/>
            </a:pP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Semoga</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dengannya</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kami</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sentiasa</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hidup</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aman</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damai</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makmur</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dan</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selamat</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sepanjang</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zaman</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a:t>
            </a:r>
            <a:endParaRPr lang="en-US" sz="220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1000" r="-11000"/>
          </a:stretch>
        </a:blipFill>
        <a:effectLst/>
      </p:bgPr>
    </p:bg>
    <p:spTree>
      <p:nvGrpSpPr>
        <p:cNvPr id="1" name=""/>
        <p:cNvGrpSpPr/>
        <p:nvPr/>
      </p:nvGrpSpPr>
      <p:grpSpPr>
        <a:xfrm>
          <a:off x="0" y="0"/>
          <a:ext cx="0" cy="0"/>
          <a:chOff x="0" y="0"/>
          <a:chExt cx="0" cy="0"/>
        </a:xfrm>
      </p:grpSpPr>
      <p:sp>
        <p:nvSpPr>
          <p:cNvPr id="11" name="Rectangle 10"/>
          <p:cNvSpPr/>
          <p:nvPr/>
        </p:nvSpPr>
        <p:spPr>
          <a:xfrm>
            <a:off x="0" y="3501008"/>
            <a:ext cx="9144000" cy="1296144"/>
          </a:xfrm>
          <a:prstGeom prst="rect">
            <a:avLst/>
          </a:prstGeom>
          <a:solidFill>
            <a:srgbClr val="006600">
              <a:alpha val="0"/>
            </a:srgb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a:xfrm>
            <a:off x="8174736" y="630932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38</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ectangle 9"/>
          <p:cNvSpPr/>
          <p:nvPr/>
        </p:nvSpPr>
        <p:spPr>
          <a:xfrm>
            <a:off x="1331640" y="3573016"/>
            <a:ext cx="6408712" cy="1200329"/>
          </a:xfrm>
          <a:prstGeom prst="rect">
            <a:avLst/>
          </a:prstGeom>
        </p:spPr>
        <p:txBody>
          <a:bodyPr wrap="square">
            <a:spAutoFit/>
          </a:bodyPr>
          <a:lstStyle/>
          <a:p>
            <a:pPr algn="ctr">
              <a:lnSpc>
                <a:spcPct val="90000"/>
              </a:lnSpc>
              <a:buClr>
                <a:srgbClr val="FFFFFF"/>
              </a:buClr>
              <a:buFont typeface="Monotype Corsiva" pitchFamily="6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Ya</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Tuhan</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kami</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janganlah</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engkau</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mengubah</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hati</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kami</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selepas</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Engkau</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memberi</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hidayah</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kepada</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kami</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dan</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kurniakanlah</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kami</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rahmat</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di</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sisiMu</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sesungguhnya</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Engkaulah</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Maha</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Pemberi</a:t>
            </a:r>
            <a:endParaRPr lang="en-GB" sz="200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endParaRPr>
          </a:p>
        </p:txBody>
      </p:sp>
      <p:sp>
        <p:nvSpPr>
          <p:cNvPr id="3073" name="Rectangle 1"/>
          <p:cNvSpPr>
            <a:spLocks noChangeArrowheads="1"/>
          </p:cNvSpPr>
          <p:nvPr/>
        </p:nvSpPr>
        <p:spPr bwMode="auto">
          <a:xfrm>
            <a:off x="899592" y="1807076"/>
            <a:ext cx="7164288" cy="1200329"/>
          </a:xfrm>
          <a:prstGeom prst="rect">
            <a:avLst/>
          </a:prstGeom>
          <a:noFill/>
          <a:ln w="9525">
            <a:noFill/>
            <a:miter lim="800000"/>
            <a:headEnd/>
            <a:tailEnd/>
          </a:ln>
          <a:effectLst/>
        </p:spPr>
        <p:txBody>
          <a:bodyPr vert="horz" wrap="square" lIns="91440" tIns="45720" rIns="91440" bIns="45720" numCol="1" anchor="ctr"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SA" sz="3600" i="0"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QCF_P050" pitchFamily="2" charset="2"/>
                <a:ea typeface="Times New Roman" pitchFamily="18" charset="0"/>
                <a:cs typeface="QCF_P050" pitchFamily="2" charset="2"/>
              </a:rPr>
              <a:t>ﯫ ﯬ ﯭ ﯮ ﯯ ﯰ ﯱ ﯲ ﯳ ﯴ ﯵ ﯶ ﯷ ﯸ ﯹ ﯺ</a:t>
            </a:r>
            <a:r>
              <a:rPr kumimoji="0" lang="en-US" sz="3600" i="0"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QCF_P050" pitchFamily="2" charset="2"/>
                <a:ea typeface="Times New Roman" pitchFamily="18" charset="0"/>
                <a:cs typeface="QCF_P050" pitchFamily="2" charset="2"/>
              </a:rPr>
              <a:t> </a:t>
            </a:r>
            <a:endParaRPr kumimoji="0" lang="en-US" sz="2800" i="0"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1000" r="-11000"/>
          </a:stretch>
        </a:blipFill>
        <a:effectLst/>
      </p:bgPr>
    </p:bg>
    <p:spTree>
      <p:nvGrpSpPr>
        <p:cNvPr id="1" name=""/>
        <p:cNvGrpSpPr/>
        <p:nvPr/>
      </p:nvGrpSpPr>
      <p:grpSpPr>
        <a:xfrm>
          <a:off x="0" y="0"/>
          <a:ext cx="0" cy="0"/>
          <a:chOff x="0" y="0"/>
          <a:chExt cx="0" cy="0"/>
        </a:xfrm>
      </p:grpSpPr>
      <p:sp>
        <p:nvSpPr>
          <p:cNvPr id="10" name="Rectangle 9"/>
          <p:cNvSpPr/>
          <p:nvPr/>
        </p:nvSpPr>
        <p:spPr>
          <a:xfrm>
            <a:off x="0" y="3645024"/>
            <a:ext cx="9144000" cy="1296144"/>
          </a:xfrm>
          <a:prstGeom prst="rect">
            <a:avLst/>
          </a:prstGeom>
          <a:solidFill>
            <a:srgbClr val="006600">
              <a:alpha val="0"/>
            </a:srgb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39</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4" name="Rectangle 13"/>
          <p:cNvSpPr/>
          <p:nvPr/>
        </p:nvSpPr>
        <p:spPr>
          <a:xfrm>
            <a:off x="1403648" y="3861048"/>
            <a:ext cx="6408712" cy="923330"/>
          </a:xfrm>
          <a:prstGeom prst="rect">
            <a:avLst/>
          </a:prstGeom>
        </p:spPr>
        <p:txBody>
          <a:bodyPr wrap="square">
            <a:spAutoFit/>
          </a:bodyPr>
          <a:lstStyle/>
          <a:p>
            <a:pPr algn="ctr">
              <a:lnSpc>
                <a:spcPct val="90000"/>
              </a:lnSpc>
              <a:buClr>
                <a:srgbClr val="FF0000"/>
              </a:buClr>
              <a:buFont typeface="Monotype Corsiva" pitchFamily="6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Ya</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Allah,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Ya</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Tuhan</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kami</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anugerahkanlah</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kami</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dengan</a:t>
            </a:r>
            <a:r>
              <a:rPr lang="ar-SA"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kebaikan</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di</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dunia</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dan</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di</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akhirat</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serta</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jauhilah</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kami</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daripada</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azab</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api</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neraka</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a:t>
            </a:r>
            <a:endParaRPr lang="en-GB" sz="200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endParaRPr>
          </a:p>
        </p:txBody>
      </p:sp>
      <p:sp>
        <p:nvSpPr>
          <p:cNvPr id="2049" name="Rectangle 1"/>
          <p:cNvSpPr>
            <a:spLocks noChangeArrowheads="1"/>
          </p:cNvSpPr>
          <p:nvPr/>
        </p:nvSpPr>
        <p:spPr bwMode="auto">
          <a:xfrm>
            <a:off x="1259632" y="1892152"/>
            <a:ext cx="6588224" cy="1200329"/>
          </a:xfrm>
          <a:prstGeom prst="rect">
            <a:avLst/>
          </a:prstGeom>
          <a:noFill/>
          <a:ln w="9525">
            <a:noFill/>
            <a:miter lim="800000"/>
            <a:headEnd/>
            <a:tailEnd/>
          </a:ln>
          <a:effectLst/>
        </p:spPr>
        <p:txBody>
          <a:bodyPr vert="horz" wrap="square" lIns="91440" tIns="45720" rIns="91440" bIns="45720" numCol="1" anchor="ctr"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SA" sz="3600" i="0"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QCF_P031" pitchFamily="2" charset="2"/>
                <a:ea typeface="Times New Roman" pitchFamily="18" charset="0"/>
                <a:cs typeface="QCF_P031" pitchFamily="2" charset="2"/>
              </a:rPr>
              <a:t>ﯜ ﯝ ﯞ ﯟ ﯠ ﯡ ﯢ ﯣ ﯤ ﯥ ﯦ</a:t>
            </a:r>
            <a:r>
              <a:rPr kumimoji="0" lang="en-US" sz="3600" i="0"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QCF_P031" pitchFamily="2" charset="2"/>
                <a:ea typeface="Times New Roman" pitchFamily="18" charset="0"/>
                <a:cs typeface="QCF_P031" pitchFamily="2" charset="2"/>
              </a:rPr>
              <a:t> </a:t>
            </a:r>
            <a:endParaRPr kumimoji="0" lang="en-US" sz="3200" i="0"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f5.jpg"/>
          <p:cNvPicPr>
            <a:picLocks noChangeAspect="1"/>
          </p:cNvPicPr>
          <p:nvPr/>
        </p:nvPicPr>
        <p:blipFill>
          <a:blip r:embed="rId2" cstate="print"/>
          <a:stretch>
            <a:fillRect/>
          </a:stretch>
        </p:blipFill>
        <p:spPr>
          <a:xfrm>
            <a:off x="0" y="980728"/>
            <a:ext cx="9144000" cy="5877272"/>
          </a:xfrm>
          <a:prstGeom prst="rect">
            <a:avLst/>
          </a:prstGeom>
        </p:spPr>
      </p:pic>
      <p:sp>
        <p:nvSpPr>
          <p:cNvPr id="22" name="Rectangle 21"/>
          <p:cNvSpPr/>
          <p:nvPr/>
        </p:nvSpPr>
        <p:spPr>
          <a:xfrm>
            <a:off x="0" y="980728"/>
            <a:ext cx="9180512" cy="5877272"/>
          </a:xfrm>
          <a:prstGeom prst="rect">
            <a:avLst/>
          </a:prstGeom>
          <a:noFill/>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3737939" y="1214422"/>
            <a:ext cx="1720920" cy="584775"/>
          </a:xfrm>
          <a:prstGeom prst="rect">
            <a:avLst/>
          </a:prstGeom>
        </p:spPr>
        <p:txBody>
          <a:bodyPr wrap="none">
            <a:spAutoFit/>
          </a:bodyPr>
          <a:lstStyle/>
          <a:p>
            <a:r>
              <a:rPr lang="en-US" sz="32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mj-lt"/>
                <a:ea typeface="Times New Roman" pitchFamily="18" charset="0"/>
                <a:cs typeface="Times New Roman" pitchFamily="18" charset="0"/>
              </a:rPr>
              <a:t>SELAWAT</a:t>
            </a:r>
            <a:endParaRPr lang="en-US" sz="3200" dirty="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mj-lt"/>
            </a:endParaRPr>
          </a:p>
        </p:txBody>
      </p:sp>
      <p:sp>
        <p:nvSpPr>
          <p:cNvPr id="13" name="Slide Number Placeholder 12"/>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4</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9" name="Rectangle 18"/>
          <p:cNvSpPr/>
          <p:nvPr/>
        </p:nvSpPr>
        <p:spPr>
          <a:xfrm>
            <a:off x="1187624" y="2492896"/>
            <a:ext cx="6768752" cy="3054682"/>
          </a:xfrm>
          <a:prstGeom prst="rect">
            <a:avLst/>
          </a:prstGeom>
        </p:spPr>
        <p:txBody>
          <a:bodyPr wrap="square">
            <a:spAutoFit/>
          </a:bodyPr>
          <a:lstStyle/>
          <a:p>
            <a:pPr algn="ctr">
              <a:lnSpc>
                <a:spcPct val="150000"/>
              </a:lnSpc>
            </a:pPr>
            <a:r>
              <a:rPr lang="ar-SA" sz="4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cs typeface="Traditional Arabic" pitchFamily="2" charset="-78"/>
              </a:rPr>
              <a:t>اللَّهُمَّ صَلِّ وَسَلِّم عَلَى سَيِّدِنَا مُحَمَّدٍ وَعَلَى آلِهِ وَصَحبِهِ أَجمَعِينَ وَمَنْ تَبِعَهُم بِإِحْسَانٍ إِلَى يَوْمِ الدِّيْنِ</a:t>
            </a:r>
            <a:endParaRPr lang="en-US" sz="4400" dirty="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cs typeface="Traditional Arabic" pitchFamily="2" charset="-78"/>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1000" r="-11000"/>
          </a:stretch>
        </a:blipFill>
        <a:effectLst/>
      </p:bgPr>
    </p:bg>
    <p:spTree>
      <p:nvGrpSpPr>
        <p:cNvPr id="1" name=""/>
        <p:cNvGrpSpPr/>
        <p:nvPr/>
      </p:nvGrpSpPr>
      <p:grpSpPr>
        <a:xfrm>
          <a:off x="0" y="0"/>
          <a:ext cx="0" cy="0"/>
          <a:chOff x="0" y="0"/>
          <a:chExt cx="0" cy="0"/>
        </a:xfrm>
      </p:grpSpPr>
      <p:sp>
        <p:nvSpPr>
          <p:cNvPr id="10" name="Rectangle 9"/>
          <p:cNvSpPr/>
          <p:nvPr/>
        </p:nvSpPr>
        <p:spPr>
          <a:xfrm>
            <a:off x="0" y="3933056"/>
            <a:ext cx="9144000" cy="1584176"/>
          </a:xfrm>
          <a:prstGeom prst="rect">
            <a:avLst/>
          </a:prstGeom>
          <a:solidFill>
            <a:srgbClr val="006600">
              <a:alpha val="0"/>
            </a:srgb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Rectangle 11"/>
          <p:cNvSpPr/>
          <p:nvPr/>
        </p:nvSpPr>
        <p:spPr>
          <a:xfrm>
            <a:off x="323528" y="4100879"/>
            <a:ext cx="8358246" cy="1200329"/>
          </a:xfrm>
          <a:prstGeom prst="rect">
            <a:avLst/>
          </a:prstGeom>
        </p:spPr>
        <p:txBody>
          <a:bodyPr wrap="square">
            <a:spAutoFit/>
          </a:bodyPr>
          <a:lstStyle/>
          <a:p>
            <a:pPr algn="ctr" rtl="1"/>
            <a:r>
              <a:rPr lang="ar-SA" sz="36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cs typeface="Traditional Arabic" pitchFamily="2" charset="-78"/>
              </a:rPr>
              <a:t>فَاذْكُرُوا اللهَ الْعَظِيْمَ يَذْكُرْكُمْ وَاشْكُرُوهُ عَلَى نِعَمِهِ يَزِدْكُمْ</a:t>
            </a:r>
          </a:p>
          <a:p>
            <a:pPr algn="ctr" rtl="1"/>
            <a:r>
              <a:rPr lang="ar-SA" sz="36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cs typeface="Traditional Arabic" pitchFamily="2" charset="-78"/>
              </a:rPr>
              <a:t> وَاسْأَلُوهُ مِنْ فَضْلِهِ يُعْطِكُمْ وَلَذِكْرُ اللهِ أَكْبَرُ، وَاللهُ يَعْلَمُ مَا تَصْنَعُونَ.</a:t>
            </a:r>
            <a:endParaRPr lang="en-US" sz="360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cs typeface="Traditional Arabic" pitchFamily="2" charset="-78"/>
            </a:endParaRPr>
          </a:p>
        </p:txBody>
      </p:sp>
      <p:sp>
        <p:nvSpPr>
          <p:cNvPr id="13" name="Slide Number Placeholder 12"/>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40</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25" name="Rectangle 1"/>
          <p:cNvSpPr>
            <a:spLocks noChangeArrowheads="1"/>
          </p:cNvSpPr>
          <p:nvPr/>
        </p:nvSpPr>
        <p:spPr bwMode="auto">
          <a:xfrm>
            <a:off x="395536" y="1599907"/>
            <a:ext cx="8352928" cy="1685077"/>
          </a:xfrm>
          <a:prstGeom prst="rect">
            <a:avLst/>
          </a:prstGeom>
          <a:noFill/>
          <a:ln w="9525">
            <a:noFill/>
            <a:miter lim="800000"/>
            <a:headEnd/>
            <a:tailEnd/>
          </a:ln>
          <a:effectLst/>
        </p:spPr>
        <p:txBody>
          <a:bodyPr vert="horz" wrap="square" lIns="91440" tIns="45720" rIns="91440" bIns="45720" numCol="1" anchor="ctr" anchorCtr="0" compatLnSpc="1">
            <a:spAutoFit/>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ar-SA" sz="3600" i="0" u="none" strike="noStrike" normalizeH="0" baseline="0" dirty="0" smtClean="0">
                <a:ln>
                  <a:solidFill>
                    <a:srgbClr val="FFFF00"/>
                  </a:solidFill>
                </a:ln>
                <a:solidFill>
                  <a:srgbClr val="FFFF00"/>
                </a:solidFill>
                <a:effectLst>
                  <a:glow rad="101600">
                    <a:schemeClr val="tx1">
                      <a:alpha val="60000"/>
                    </a:schemeClr>
                  </a:glow>
                </a:effectLst>
                <a:latin typeface="QCF_P277" pitchFamily="2" charset="2"/>
                <a:ea typeface="Times New Roman" pitchFamily="18" charset="0"/>
                <a:cs typeface="QCF_P277" pitchFamily="2" charset="2"/>
              </a:rPr>
              <a:t>ﭻ ﭼ ﭽ ﭾ ﭿ ﮀ ﮁ ﮂ ﮃ ﮄ ﮅ ﮆ ﮇ ﮈ ﮉ ﮊ ﮋ</a:t>
            </a:r>
            <a:r>
              <a:rPr kumimoji="0" lang="en-US" sz="3600" i="0" u="none" strike="noStrike" normalizeH="0" baseline="0" dirty="0" smtClean="0">
                <a:ln>
                  <a:solidFill>
                    <a:srgbClr val="FFFF00"/>
                  </a:solidFill>
                </a:ln>
                <a:solidFill>
                  <a:srgbClr val="FFFF00"/>
                </a:solidFill>
                <a:effectLst>
                  <a:glow rad="101600">
                    <a:schemeClr val="tx1">
                      <a:alpha val="60000"/>
                    </a:schemeClr>
                  </a:glow>
                </a:effectLst>
                <a:latin typeface="QCF_P277" pitchFamily="2" charset="2"/>
                <a:ea typeface="Times New Roman" pitchFamily="18" charset="0"/>
                <a:cs typeface="QCF_P277" pitchFamily="2" charset="2"/>
              </a:rPr>
              <a:t> </a:t>
            </a:r>
            <a:endParaRPr kumimoji="0" lang="en-US" sz="2800" i="0" u="none" strike="noStrike" normalizeH="0" baseline="0" dirty="0" smtClean="0">
              <a:ln>
                <a:solidFill>
                  <a:srgbClr val="FFFF00"/>
                </a:solidFill>
              </a:ln>
              <a:solidFill>
                <a:srgbClr val="FFFF00"/>
              </a:solidFill>
              <a:effectLst>
                <a:glow rad="101600">
                  <a:schemeClr val="tx1">
                    <a:alpha val="60000"/>
                  </a:schemeClr>
                </a:glo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f5.jpg"/>
          <p:cNvPicPr>
            <a:picLocks noChangeAspect="1"/>
          </p:cNvPicPr>
          <p:nvPr/>
        </p:nvPicPr>
        <p:blipFill>
          <a:blip r:embed="rId2" cstate="print"/>
          <a:stretch>
            <a:fillRect/>
          </a:stretch>
        </p:blipFill>
        <p:spPr>
          <a:xfrm>
            <a:off x="0" y="980728"/>
            <a:ext cx="9144000" cy="5877272"/>
          </a:xfrm>
          <a:prstGeom prst="rect">
            <a:avLst/>
          </a:prstGeom>
        </p:spPr>
      </p:pic>
      <p:sp>
        <p:nvSpPr>
          <p:cNvPr id="21" name="Rectangle 20"/>
          <p:cNvSpPr/>
          <p:nvPr/>
        </p:nvSpPr>
        <p:spPr>
          <a:xfrm>
            <a:off x="0" y="980728"/>
            <a:ext cx="9180512" cy="5877272"/>
          </a:xfrm>
          <a:prstGeom prst="rect">
            <a:avLst/>
          </a:prstGeom>
          <a:noFill/>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5</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9" name="Rectangle 18"/>
          <p:cNvSpPr/>
          <p:nvPr/>
        </p:nvSpPr>
        <p:spPr>
          <a:xfrm>
            <a:off x="899592" y="2132856"/>
            <a:ext cx="7128792" cy="3139321"/>
          </a:xfrm>
          <a:prstGeom prst="rect">
            <a:avLst/>
          </a:prstGeom>
        </p:spPr>
        <p:txBody>
          <a:bodyPr wrap="square">
            <a:spAutoFit/>
          </a:bodyPr>
          <a:lstStyle/>
          <a:p>
            <a:pPr algn="ctr">
              <a:lnSpc>
                <a:spcPct val="150000"/>
              </a:lnSpc>
            </a:pPr>
            <a:r>
              <a:rPr lang="ar-SA" sz="4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cs typeface="Traditional Arabic" pitchFamily="2" charset="-78"/>
              </a:rPr>
              <a:t>أَمَّا بَعدُ٬ </a:t>
            </a:r>
          </a:p>
          <a:p>
            <a:pPr algn="ctr">
              <a:lnSpc>
                <a:spcPct val="150000"/>
              </a:lnSpc>
            </a:pPr>
            <a:r>
              <a:rPr lang="ar-SA" sz="4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cs typeface="Traditional Arabic" pitchFamily="2" charset="-78"/>
              </a:rPr>
              <a:t>فَيَا عِبَادَ اللهِ اتَّقـُوا اللهَ أَوصِيكُم وَنَفسِي بِتَقوَى اللهِ فَقَد فَازَ المُتَّقُونَ</a:t>
            </a:r>
            <a:endParaRPr lang="en-US" sz="4400" dirty="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cs typeface="Traditional Arabic" pitchFamily="2" charset="-78"/>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f5.jpg"/>
          <p:cNvPicPr>
            <a:picLocks noChangeAspect="1"/>
          </p:cNvPicPr>
          <p:nvPr/>
        </p:nvPicPr>
        <p:blipFill>
          <a:blip r:embed="rId2" cstate="print"/>
          <a:stretch>
            <a:fillRect/>
          </a:stretch>
        </p:blipFill>
        <p:spPr>
          <a:xfrm>
            <a:off x="0" y="980728"/>
            <a:ext cx="9144000" cy="5877272"/>
          </a:xfrm>
          <a:prstGeom prst="rect">
            <a:avLst/>
          </a:prstGeom>
        </p:spPr>
      </p:pic>
      <p:sp>
        <p:nvSpPr>
          <p:cNvPr id="18" name="Rectangle 17"/>
          <p:cNvSpPr/>
          <p:nvPr/>
        </p:nvSpPr>
        <p:spPr>
          <a:xfrm>
            <a:off x="0" y="980728"/>
            <a:ext cx="9180512" cy="5877272"/>
          </a:xfrm>
          <a:prstGeom prst="rect">
            <a:avLst/>
          </a:prstGeom>
          <a:solidFill>
            <a:schemeClr val="tx1">
              <a:alpha val="0"/>
            </a:scheme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a:xfrm>
            <a:off x="8174736" y="6375608"/>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6</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1" name="Rectangle 10"/>
          <p:cNvSpPr/>
          <p:nvPr/>
        </p:nvSpPr>
        <p:spPr>
          <a:xfrm>
            <a:off x="3203528" y="1260049"/>
            <a:ext cx="2517612" cy="584775"/>
          </a:xfrm>
          <a:prstGeom prst="rect">
            <a:avLst/>
          </a:prstGeom>
          <a:noFill/>
        </p:spPr>
        <p:txBody>
          <a:bodyPr wrap="none" lIns="91440" tIns="45720" rIns="91440" bIns="45720">
            <a:spAutoFit/>
          </a:bodyPr>
          <a:lstStyle/>
          <a:p>
            <a:pPr algn="ctr"/>
            <a:r>
              <a:rPr lang="en-US" sz="32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mj-lt"/>
              </a:rPr>
              <a:t>WASIAT IMAN</a:t>
            </a:r>
            <a:endParaRPr lang="en-US" sz="3200" dirty="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mj-lt"/>
            </a:endParaRPr>
          </a:p>
        </p:txBody>
      </p:sp>
      <p:sp>
        <p:nvSpPr>
          <p:cNvPr id="12" name="Flowchart: Off-page Connector 11"/>
          <p:cNvSpPr/>
          <p:nvPr/>
        </p:nvSpPr>
        <p:spPr>
          <a:xfrm>
            <a:off x="1403648" y="1916832"/>
            <a:ext cx="6408712" cy="1512168"/>
          </a:xfrm>
          <a:prstGeom prst="flowChartOffpageConnector">
            <a:avLst/>
          </a:prstGeom>
          <a:solidFill>
            <a:srgbClr val="7030A0"/>
          </a:solidFill>
          <a:ln w="38100">
            <a:solidFill>
              <a:srgbClr val="FFFF00"/>
            </a:solidFill>
          </a:ln>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20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MARILAH SAMA-SAMA KITA MENINGKATKAN KETAKWAAN KEPADA ALLAH SWT </a:t>
            </a:r>
            <a:r>
              <a:rPr lang="es-ES" sz="220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DENGAN</a:t>
            </a:r>
            <a:endParaRPr lang="en-US" sz="2200" dirty="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endParaRPr>
          </a:p>
        </p:txBody>
      </p:sp>
      <p:sp>
        <p:nvSpPr>
          <p:cNvPr id="15" name="Pentagon 14"/>
          <p:cNvSpPr/>
          <p:nvPr/>
        </p:nvSpPr>
        <p:spPr>
          <a:xfrm>
            <a:off x="1475656" y="3573016"/>
            <a:ext cx="3024336" cy="1224136"/>
          </a:xfrm>
          <a:prstGeom prst="homePlate">
            <a:avLst/>
          </a:prstGeom>
          <a:solidFill>
            <a:srgbClr val="0000FF"/>
          </a:solidFill>
          <a:ln>
            <a:solidFill>
              <a:srgbClr val="FFFF00"/>
            </a:solidFill>
          </a:ln>
        </p:spPr>
        <p:style>
          <a:lnRef idx="3">
            <a:schemeClr val="accent4"/>
          </a:lnRef>
          <a:fillRef idx="0">
            <a:schemeClr val="accent4"/>
          </a:fillRef>
          <a:effectRef idx="2">
            <a:schemeClr val="accent4"/>
          </a:effectRef>
          <a:fontRef idx="minor">
            <a:schemeClr val="tx1"/>
          </a:fontRef>
        </p:style>
        <p:txBody>
          <a:bodyPr rtlCol="0" anchor="ctr"/>
          <a:lstStyle/>
          <a:p>
            <a:pPr algn="ctr"/>
            <a:r>
              <a:rPr lang="es-E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melaksanakan</a:t>
            </a:r>
            <a:r>
              <a:rPr lang="es-E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s-E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segala</a:t>
            </a:r>
            <a:r>
              <a:rPr lang="es-E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s-E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perintah</a:t>
            </a:r>
            <a:endParaRPr lang="en-US" sz="200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ndParaRPr>
          </a:p>
        </p:txBody>
      </p:sp>
      <p:sp>
        <p:nvSpPr>
          <p:cNvPr id="16" name="Pentagon 15"/>
          <p:cNvSpPr/>
          <p:nvPr/>
        </p:nvSpPr>
        <p:spPr>
          <a:xfrm flipH="1">
            <a:off x="4716016" y="3573016"/>
            <a:ext cx="3096344" cy="1224136"/>
          </a:xfrm>
          <a:prstGeom prst="homePlate">
            <a:avLst/>
          </a:prstGeom>
          <a:solidFill>
            <a:srgbClr val="C00000"/>
          </a:solidFill>
          <a:ln>
            <a:solidFill>
              <a:srgbClr val="FFFF00"/>
            </a:solidFill>
          </a:ln>
        </p:spPr>
        <p:style>
          <a:lnRef idx="3">
            <a:schemeClr val="accent3"/>
          </a:lnRef>
          <a:fillRef idx="0">
            <a:schemeClr val="accent3"/>
          </a:fillRef>
          <a:effectRef idx="2">
            <a:schemeClr val="accent3"/>
          </a:effectRef>
          <a:fontRef idx="minor">
            <a:schemeClr val="tx1"/>
          </a:fontRef>
        </p:style>
        <p:txBody>
          <a:bodyPr rtlCol="0" anchor="ctr"/>
          <a:lstStyle/>
          <a:p>
            <a:pPr algn="ctr"/>
            <a:r>
              <a:rPr lang="es-E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meninggalkan</a:t>
            </a:r>
            <a:r>
              <a:rPr lang="es-E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p>
          <a:p>
            <a:pPr algn="ctr"/>
            <a:r>
              <a:rPr lang="es-E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segala</a:t>
            </a:r>
            <a:r>
              <a:rPr lang="es-E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s-E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larangan</a:t>
            </a:r>
            <a:endParaRPr lang="en-US" sz="200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ndParaRPr>
          </a:p>
        </p:txBody>
      </p:sp>
      <p:sp>
        <p:nvSpPr>
          <p:cNvPr id="10" name="Flowchart: Alternate Process 9"/>
          <p:cNvSpPr/>
          <p:nvPr/>
        </p:nvSpPr>
        <p:spPr>
          <a:xfrm>
            <a:off x="251520" y="4941168"/>
            <a:ext cx="8640960" cy="1259919"/>
          </a:xfrm>
          <a:prstGeom prst="flowChartAlternateProcess">
            <a:avLst/>
          </a:prstGeom>
          <a:solidFill>
            <a:srgbClr val="FFFF00"/>
          </a:solidFill>
          <a:effectLst>
            <a:outerShdw blurRad="152400" dist="317500" dir="5400000" sx="90000" sy="-19000" rotWithShape="0">
              <a:prstClr val="black">
                <a:alpha val="15000"/>
              </a:prstClr>
            </a:outerShdw>
          </a:effectLst>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en-US" sz="2000" dirty="0" smtClean="0">
                <a:ln w="18415" cmpd="sng">
                  <a:solidFill>
                    <a:schemeClr val="tx1"/>
                  </a:solidFill>
                  <a:prstDash val="solid"/>
                </a:ln>
                <a:solidFill>
                  <a:schemeClr val="tx1"/>
                </a:solidFill>
                <a:effectLst>
                  <a:outerShdw blurRad="63500" dir="3600000" algn="tl" rotWithShape="0">
                    <a:srgbClr val="000000">
                      <a:alpha val="70000"/>
                    </a:srgbClr>
                  </a:outerShdw>
                </a:effectLst>
              </a:rPr>
              <a:t>MUDAH-MUDAHAN KITA SENTIASA BERADA DI DALAM </a:t>
            </a:r>
            <a:r>
              <a:rPr lang="en-US" sz="2400" dirty="0" smtClean="0">
                <a:ln w="18415" cmpd="sng">
                  <a:solidFill>
                    <a:srgbClr val="FF0000"/>
                  </a:solidFill>
                  <a:prstDash val="solid"/>
                </a:ln>
                <a:solidFill>
                  <a:srgbClr val="FF0000"/>
                </a:solidFill>
                <a:effectLst>
                  <a:outerShdw blurRad="63500" dir="3600000" algn="tl" rotWithShape="0">
                    <a:srgbClr val="000000">
                      <a:alpha val="70000"/>
                    </a:srgbClr>
                  </a:outerShdw>
                </a:effectLst>
              </a:rPr>
              <a:t>RAHMAT</a:t>
            </a:r>
            <a:r>
              <a:rPr lang="en-US" sz="2000" dirty="0" smtClean="0">
                <a:ln w="18415" cmpd="sng">
                  <a:solidFill>
                    <a:schemeClr val="tx1"/>
                  </a:solidFill>
                  <a:prstDash val="solid"/>
                </a:ln>
                <a:solidFill>
                  <a:schemeClr val="tx1"/>
                </a:solidFill>
                <a:effectLst>
                  <a:outerShdw blurRad="63500" dir="3600000" algn="tl" rotWithShape="0">
                    <a:srgbClr val="000000">
                      <a:alpha val="70000"/>
                    </a:srgbClr>
                  </a:outerShdw>
                </a:effectLst>
              </a:rPr>
              <a:t> SERTA MENDAPAT </a:t>
            </a:r>
            <a:r>
              <a:rPr lang="en-US" sz="2400" dirty="0" smtClean="0">
                <a:ln w="18415" cmpd="sng">
                  <a:solidFill>
                    <a:srgbClr val="FF0000"/>
                  </a:solidFill>
                  <a:prstDash val="solid"/>
                </a:ln>
                <a:solidFill>
                  <a:srgbClr val="FF0000"/>
                </a:solidFill>
                <a:effectLst>
                  <a:outerShdw blurRad="63500" dir="3600000" algn="tl" rotWithShape="0">
                    <a:srgbClr val="000000">
                      <a:alpha val="70000"/>
                    </a:srgbClr>
                  </a:outerShdw>
                </a:effectLst>
              </a:rPr>
              <a:t>PERLINDUNGAN</a:t>
            </a:r>
            <a:r>
              <a:rPr lang="en-US" sz="2000" dirty="0" smtClean="0">
                <a:ln w="18415" cmpd="sng">
                  <a:solidFill>
                    <a:schemeClr val="tx1"/>
                  </a:solidFill>
                  <a:prstDash val="solid"/>
                </a:ln>
                <a:solidFill>
                  <a:schemeClr val="tx1"/>
                </a:solidFill>
                <a:effectLst>
                  <a:outerShdw blurRad="63500" dir="3600000" algn="tl" rotWithShape="0">
                    <a:srgbClr val="000000">
                      <a:alpha val="70000"/>
                    </a:srgbClr>
                  </a:outerShdw>
                </a:effectLst>
              </a:rPr>
              <a:t> ALLAH SWT DEMI MENCARI KEREDHAAN-NYA DI DUNIA MAHU PUN DI AKHIRAT</a:t>
            </a:r>
            <a:endParaRPr lang="en-US" sz="2000" dirty="0">
              <a:ln w="18415" cmpd="sng">
                <a:solidFill>
                  <a:schemeClr val="tx1"/>
                </a:solidFill>
                <a:prstDash val="solid"/>
              </a:ln>
              <a:solidFill>
                <a:schemeClr val="tx1"/>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0" y="2276872"/>
            <a:ext cx="9180512" cy="864096"/>
          </a:xfrm>
          <a:prstGeom prst="rect">
            <a:avLst/>
          </a:prstGeom>
          <a:solidFill>
            <a:schemeClr val="tx1"/>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25" name="Rectangle 24"/>
          <p:cNvSpPr/>
          <p:nvPr/>
        </p:nvSpPr>
        <p:spPr>
          <a:xfrm>
            <a:off x="539552" y="2348880"/>
            <a:ext cx="7992888" cy="769441"/>
          </a:xfrm>
          <a:prstGeom prst="rect">
            <a:avLst/>
          </a:prstGeom>
          <a:noFill/>
        </p:spPr>
        <p:txBody>
          <a:bodyPr wrap="square" lIns="91440" tIns="45720" rIns="91440" bIns="45720">
            <a:spAutoFit/>
          </a:bodyPr>
          <a:lstStyle/>
          <a:p>
            <a:pPr algn="ctr"/>
            <a:r>
              <a:rPr lang="en-US" sz="4400" dirty="0" smtClean="0">
                <a:ln w="18415" cmpd="sng">
                  <a:solidFill>
                    <a:srgbClr val="FF0000"/>
                  </a:solidFill>
                  <a:prstDash val="solid"/>
                </a:ln>
                <a:solidFill>
                  <a:srgbClr val="FF0000"/>
                </a:solidFill>
                <a:effectLst>
                  <a:glow rad="101600">
                    <a:srgbClr val="FFFF00">
                      <a:alpha val="60000"/>
                    </a:srgbClr>
                  </a:glow>
                  <a:outerShdw blurRad="75057" dist="38100" dir="5400000" sy="-20000" rotWithShape="0">
                    <a:prstClr val="black">
                      <a:alpha val="25000"/>
                    </a:prstClr>
                  </a:outerShdw>
                </a:effectLst>
              </a:rPr>
              <a:t>WATIKAH BUMI MERDEKA</a:t>
            </a:r>
            <a:endParaRPr lang="en-US" sz="4400" dirty="0">
              <a:ln w="18415" cmpd="sng">
                <a:solidFill>
                  <a:srgbClr val="FF0000"/>
                </a:solidFill>
                <a:prstDash val="solid"/>
              </a:ln>
              <a:solidFill>
                <a:srgbClr val="FF0000"/>
              </a:solidFill>
              <a:effectLst>
                <a:glow rad="101600">
                  <a:srgbClr val="FFFF00">
                    <a:alpha val="60000"/>
                  </a:srgbClr>
                </a:glow>
                <a:outerShdw blurRad="75057" dist="38100" dir="5400000" sy="-20000" rotWithShape="0">
                  <a:prstClr val="black">
                    <a:alpha val="25000"/>
                  </a:prstClr>
                </a:outerShdw>
              </a:effectLst>
            </a:endParaRPr>
          </a:p>
        </p:txBody>
      </p:sp>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2956069" y="1268760"/>
            <a:ext cx="3470822" cy="584775"/>
          </a:xfrm>
          <a:prstGeom prst="rect">
            <a:avLst/>
          </a:prstGeom>
        </p:spPr>
        <p:txBody>
          <a:bodyPr wrap="none">
            <a:spAutoFit/>
          </a:bodyPr>
          <a:lstStyle/>
          <a:p>
            <a:r>
              <a:rPr lang="en-US" sz="3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mj-lt"/>
                <a:ea typeface="Times New Roman" pitchFamily="18" charset="0"/>
                <a:cs typeface="Times New Roman" pitchFamily="18" charset="0"/>
              </a:rPr>
              <a:t>TAJUK KHUTBAH</a:t>
            </a:r>
            <a:endParaRPr lang="en-US" sz="320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mj-lt"/>
            </a:endParaRPr>
          </a:p>
        </p:txBody>
      </p:sp>
      <p:sp>
        <p:nvSpPr>
          <p:cNvPr id="13" name="Slide Number Placeholder 12"/>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7</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20" name="Picture 19" descr="f6.jpg"/>
          <p:cNvPicPr>
            <a:picLocks noChangeAspect="1"/>
          </p:cNvPicPr>
          <p:nvPr/>
        </p:nvPicPr>
        <p:blipFill>
          <a:blip r:embed="rId5" cstate="print"/>
          <a:stretch>
            <a:fillRect/>
          </a:stretch>
        </p:blipFill>
        <p:spPr>
          <a:xfrm>
            <a:off x="1043608" y="3573016"/>
            <a:ext cx="7128792" cy="2880320"/>
          </a:xfrm>
          <a:prstGeom prst="flowChartMagneticDrum">
            <a:avLst/>
          </a:prstGeom>
          <a:ln>
            <a:noFill/>
          </a:ln>
          <a:effectLst>
            <a:softEdge rad="112500"/>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0" name="Rectangle 9"/>
          <p:cNvSpPr/>
          <p:nvPr/>
        </p:nvSpPr>
        <p:spPr>
          <a:xfrm>
            <a:off x="0" y="980728"/>
            <a:ext cx="9180512" cy="5877272"/>
          </a:xfrm>
          <a:prstGeom prst="rect">
            <a:avLst/>
          </a:prstGeom>
          <a:solidFill>
            <a:schemeClr val="tx1">
              <a:alpha val="0"/>
            </a:scheme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a:xfrm>
            <a:off x="8174736" y="6375608"/>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8</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1" name="Rectangle 10"/>
          <p:cNvSpPr/>
          <p:nvPr/>
        </p:nvSpPr>
        <p:spPr>
          <a:xfrm>
            <a:off x="323528" y="1088152"/>
            <a:ext cx="8568952" cy="5509200"/>
          </a:xfrm>
          <a:prstGeom prst="rect">
            <a:avLst/>
          </a:prstGeom>
        </p:spPr>
        <p:txBody>
          <a:bodyPr wrap="square">
            <a:spAutoFit/>
          </a:bodyPr>
          <a:lstStyle/>
          <a:p>
            <a:pPr marL="180975" indent="-180975" algn="just">
              <a:buFont typeface="Wingdings" pitchFamily="2" charset="2"/>
              <a:buChar char="§"/>
            </a:pP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Kehidupan</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bermasyarakat</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merupakan</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sebahagian</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daripada</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fitrah</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semulajadi</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manusia</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p>
          <a:p>
            <a:pPr marL="180975" indent="-180975" algn="just">
              <a:buFont typeface="Wingdings" pitchFamily="2" charset="2"/>
              <a:buChar char="§"/>
            </a:pPr>
            <a:endPar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ndParaRPr>
          </a:p>
          <a:p>
            <a:pPr marL="180975" indent="-180975" algn="just">
              <a:buFont typeface="Wingdings" pitchFamily="2" charset="2"/>
              <a:buChar char="§"/>
            </a:pP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Keinginan</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ini</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semakin</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memuncak</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terutamanya</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apabila</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kehidupan</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itu</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berlegar</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di</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dalam</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ruang</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lingkup</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sebuah</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negara</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sehingga</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ada</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sesetengahnya</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sanggup</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melakukan</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apa</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sahaja</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usaha</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semata-mata</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untuk</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mencapai</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hasrat</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tersebut</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walaupun</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terpaksa</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mengenepikan</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kepentingan</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diri</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sendiri</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p>
          <a:p>
            <a:pPr marL="180975" indent="-180975" algn="just">
              <a:buFont typeface="Wingdings" pitchFamily="2" charset="2"/>
              <a:buChar char="§"/>
            </a:pPr>
            <a:endPar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ndParaRPr>
          </a:p>
          <a:p>
            <a:pPr marL="180975" indent="-180975" algn="just">
              <a:buFont typeface="Wingdings" pitchFamily="2" charset="2"/>
              <a:buChar char="§"/>
            </a:pP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Namun</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ada</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kalanya</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akibat</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gagal</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mengawal</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diri</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seringkali</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permusuhan</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perkelahian</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dan</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keganasan</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terjadi</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sesama</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bangsa</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agama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bahkan</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senegara</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p>
          <a:p>
            <a:pPr marL="180975" indent="-180975" algn="just">
              <a:buFont typeface="Wingdings" pitchFamily="2" charset="2"/>
              <a:buChar char="§"/>
            </a:pPr>
            <a:endPar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ndParaRPr>
          </a:p>
          <a:p>
            <a:pPr marL="180975" indent="-180975" algn="just">
              <a:buFont typeface="Wingdings" pitchFamily="2" charset="2"/>
              <a:buChar char="§"/>
            </a:pP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Bukankah</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Allah S.W.T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telah</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berpesan</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supaya</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kita</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mengelakkan</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musibah</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ini</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dengan</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sentiasa</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bertakwa</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kepada-Nya</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menerusi</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ajaran</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Islam</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endParaRPr lang="en-US" sz="220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1" name="Rectangle 10"/>
          <p:cNvSpPr/>
          <p:nvPr/>
        </p:nvSpPr>
        <p:spPr>
          <a:xfrm>
            <a:off x="0" y="980728"/>
            <a:ext cx="9180512" cy="5877272"/>
          </a:xfrm>
          <a:prstGeom prst="rect">
            <a:avLst/>
          </a:prstGeom>
          <a:solidFill>
            <a:schemeClr val="tx1">
              <a:alpha val="0"/>
            </a:scheme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Slide Number Placeholder 11"/>
          <p:cNvSpPr>
            <a:spLocks noGrp="1"/>
          </p:cNvSpPr>
          <p:nvPr>
            <p:ph type="sldNum" sz="quarter" idx="12"/>
          </p:nvPr>
        </p:nvSpPr>
        <p:spPr>
          <a:xfrm>
            <a:off x="8174736" y="6375608"/>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9</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6" name="Rectangle 15"/>
          <p:cNvSpPr/>
          <p:nvPr/>
        </p:nvSpPr>
        <p:spPr>
          <a:xfrm>
            <a:off x="107504" y="1124744"/>
            <a:ext cx="8928992" cy="430887"/>
          </a:xfrm>
          <a:prstGeom prst="rect">
            <a:avLst/>
          </a:prstGeom>
        </p:spPr>
        <p:txBody>
          <a:bodyPr wrap="square">
            <a:spAutoFit/>
          </a:bodyPr>
          <a:lstStyle/>
          <a:p>
            <a:pPr algn="ct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Firman</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Allah S.W.T</a:t>
            </a:r>
            <a:endParaRPr lang="en-US" sz="2200" dirty="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endParaRPr>
          </a:p>
        </p:txBody>
      </p:sp>
      <p:sp>
        <p:nvSpPr>
          <p:cNvPr id="33793" name="Rectangle 1"/>
          <p:cNvSpPr>
            <a:spLocks noChangeArrowheads="1"/>
          </p:cNvSpPr>
          <p:nvPr/>
        </p:nvSpPr>
        <p:spPr bwMode="auto">
          <a:xfrm>
            <a:off x="395536" y="2174666"/>
            <a:ext cx="8280920"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3600" i="0"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QCF_P149" pitchFamily="2" charset="2"/>
                <a:ea typeface="Times New Roman" pitchFamily="18" charset="0"/>
                <a:cs typeface="Arabic Transparent" pitchFamily="2" charset="-78"/>
              </a:rPr>
              <a:t>﴿</a:t>
            </a:r>
            <a:r>
              <a:rPr kumimoji="0" lang="ar-SA" sz="3600" i="0"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QCF_P149" pitchFamily="2" charset="2"/>
                <a:ea typeface="Times New Roman" pitchFamily="18" charset="0"/>
                <a:cs typeface="QCF_P149" pitchFamily="2" charset="2"/>
              </a:rPr>
              <a:t>ﭺ ﭻ ﭼ ﭽ ﭾ ﭿ ﮀ ﮁ ﮂ ﮃ ﮄ ﮅ ﮆ ﮇ ﮈ ﮉ ﮊ ﮋ ﮌ </a:t>
            </a:r>
            <a:r>
              <a:rPr kumimoji="0" lang="ar-SA" sz="3600" i="0"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QCF_P149" pitchFamily="2" charset="2"/>
                <a:ea typeface="Times New Roman" pitchFamily="18" charset="0"/>
                <a:cs typeface="Arabic Transparent" pitchFamily="2" charset="-78"/>
              </a:rPr>
              <a:t>﴾</a:t>
            </a:r>
            <a:endParaRPr kumimoji="0" lang="ar-SA" sz="3600" i="0"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Arial" pitchFamily="34" charset="0"/>
              <a:cs typeface="Arial" pitchFamily="34" charset="0"/>
            </a:endParaRPr>
          </a:p>
        </p:txBody>
      </p:sp>
      <p:sp>
        <p:nvSpPr>
          <p:cNvPr id="13" name="Rectangle 12"/>
          <p:cNvSpPr/>
          <p:nvPr/>
        </p:nvSpPr>
        <p:spPr>
          <a:xfrm>
            <a:off x="3640643" y="5517232"/>
            <a:ext cx="2424895" cy="369332"/>
          </a:xfrm>
          <a:prstGeom prst="rect">
            <a:avLst/>
          </a:prstGeom>
        </p:spPr>
        <p:txBody>
          <a:bodyPr wrap="none">
            <a:spAutoFit/>
          </a:bodyPr>
          <a:lstStyle/>
          <a:p>
            <a:pPr lvl="0" algn="ctr"/>
            <a:r>
              <a:rPr lang="ms-MY" dirty="0" smtClean="0">
                <a:ln w="18415" cmpd="sng">
                  <a:solidFill>
                    <a:srgbClr val="FF0000"/>
                  </a:solidFill>
                  <a:prstDash val="solid"/>
                </a:ln>
                <a:solidFill>
                  <a:srgbClr val="FF0000"/>
                </a:solidFill>
                <a:effectLst>
                  <a:glow rad="101600">
                    <a:srgbClr val="FFFF00">
                      <a:alpha val="60000"/>
                    </a:srgbClr>
                  </a:glow>
                  <a:outerShdw blurRad="63500" dir="3600000" algn="tl" rotWithShape="0">
                    <a:srgbClr val="000000">
                      <a:alpha val="70000"/>
                    </a:srgbClr>
                  </a:outerShdw>
                </a:effectLst>
              </a:rPr>
              <a:t>(</a:t>
            </a:r>
            <a:r>
              <a:rPr lang="en-US" dirty="0" err="1" smtClean="0">
                <a:ln w="18415" cmpd="sng">
                  <a:solidFill>
                    <a:srgbClr val="FF0000"/>
                  </a:solidFill>
                  <a:prstDash val="solid"/>
                </a:ln>
                <a:solidFill>
                  <a:srgbClr val="FF0000"/>
                </a:solidFill>
                <a:effectLst>
                  <a:glow rad="101600">
                    <a:srgbClr val="FFFF00">
                      <a:alpha val="60000"/>
                    </a:srgbClr>
                  </a:glow>
                  <a:outerShdw blurRad="63500" dir="3600000" algn="tl" rotWithShape="0">
                    <a:srgbClr val="000000">
                      <a:alpha val="70000"/>
                    </a:srgbClr>
                  </a:outerShdw>
                </a:effectLst>
              </a:rPr>
              <a:t>Surah</a:t>
            </a:r>
            <a:r>
              <a:rPr lang="en-US" dirty="0" smtClean="0">
                <a:ln w="18415" cmpd="sng">
                  <a:solidFill>
                    <a:srgbClr val="FF0000"/>
                  </a:solidFill>
                  <a:prstDash val="solid"/>
                </a:ln>
                <a:solidFill>
                  <a:srgbClr val="FF0000"/>
                </a:solidFill>
                <a:effectLst>
                  <a:glow rad="101600">
                    <a:srgbClr val="FFFF00">
                      <a:alpha val="60000"/>
                    </a:srgbClr>
                  </a:glow>
                  <a:outerShdw blurRad="63500" dir="3600000" algn="tl" rotWithShape="0">
                    <a:srgbClr val="000000">
                      <a:alpha val="70000"/>
                    </a:srgbClr>
                  </a:outerShdw>
                </a:effectLst>
              </a:rPr>
              <a:t> Al-‘</a:t>
            </a:r>
            <a:r>
              <a:rPr lang="en-US" dirty="0" err="1" smtClean="0">
                <a:ln w="18415" cmpd="sng">
                  <a:solidFill>
                    <a:srgbClr val="FF0000"/>
                  </a:solidFill>
                  <a:prstDash val="solid"/>
                </a:ln>
                <a:solidFill>
                  <a:srgbClr val="FF0000"/>
                </a:solidFill>
                <a:effectLst>
                  <a:glow rad="101600">
                    <a:srgbClr val="FFFF00">
                      <a:alpha val="60000"/>
                    </a:srgbClr>
                  </a:glow>
                  <a:outerShdw blurRad="63500" dir="3600000" algn="tl" rotWithShape="0">
                    <a:srgbClr val="000000">
                      <a:alpha val="70000"/>
                    </a:srgbClr>
                  </a:outerShdw>
                </a:effectLst>
              </a:rPr>
              <a:t>An’am</a:t>
            </a:r>
            <a:r>
              <a:rPr lang="en-US" dirty="0" smtClean="0">
                <a:ln w="18415" cmpd="sng">
                  <a:solidFill>
                    <a:srgbClr val="FF0000"/>
                  </a:solidFill>
                  <a:prstDash val="solid"/>
                </a:ln>
                <a:solidFill>
                  <a:srgbClr val="FF0000"/>
                </a:solidFill>
                <a:effectLst>
                  <a:glow rad="101600">
                    <a:srgbClr val="FFFF00">
                      <a:alpha val="60000"/>
                    </a:srgbClr>
                  </a:glow>
                  <a:outerShdw blurRad="63500" dir="3600000" algn="tl" rotWithShape="0">
                    <a:srgbClr val="000000">
                      <a:alpha val="70000"/>
                    </a:srgbClr>
                  </a:outerShdw>
                </a:effectLst>
              </a:rPr>
              <a:t>: 153</a:t>
            </a:r>
            <a:r>
              <a:rPr lang="ms-MY" dirty="0" smtClean="0">
                <a:ln w="18415" cmpd="sng">
                  <a:solidFill>
                    <a:srgbClr val="FF0000"/>
                  </a:solidFill>
                  <a:prstDash val="solid"/>
                </a:ln>
                <a:solidFill>
                  <a:srgbClr val="FF0000"/>
                </a:solidFill>
                <a:effectLst>
                  <a:glow rad="101600">
                    <a:srgbClr val="FFFF00">
                      <a:alpha val="60000"/>
                    </a:srgbClr>
                  </a:glow>
                  <a:outerShdw blurRad="63500" dir="3600000" algn="tl" rotWithShape="0">
                    <a:srgbClr val="000000">
                      <a:alpha val="70000"/>
                    </a:srgbClr>
                  </a:outerShdw>
                </a:effectLst>
              </a:rPr>
              <a:t>)</a:t>
            </a:r>
            <a:endParaRPr lang="en-US" dirty="0">
              <a:ln w="18415" cmpd="sng">
                <a:solidFill>
                  <a:srgbClr val="FF0000"/>
                </a:solidFill>
                <a:prstDash val="solid"/>
              </a:ln>
              <a:solidFill>
                <a:srgbClr val="FF0000"/>
              </a:solidFill>
              <a:effectLst>
                <a:glow rad="101600">
                  <a:srgbClr val="FFFF00">
                    <a:alpha val="60000"/>
                  </a:srgbClr>
                </a:glow>
                <a:outerShdw blurRad="63500" dir="3600000" algn="tl" rotWithShape="0">
                  <a:srgbClr val="000000">
                    <a:alpha val="70000"/>
                  </a:srgbClr>
                </a:outerShdw>
              </a:effectLst>
            </a:endParaRPr>
          </a:p>
        </p:txBody>
      </p:sp>
      <p:sp>
        <p:nvSpPr>
          <p:cNvPr id="14" name="Rectangle 13"/>
          <p:cNvSpPr/>
          <p:nvPr/>
        </p:nvSpPr>
        <p:spPr>
          <a:xfrm>
            <a:off x="611560" y="3717032"/>
            <a:ext cx="8208912" cy="1754326"/>
          </a:xfrm>
          <a:prstGeom prst="rect">
            <a:avLst/>
          </a:prstGeom>
        </p:spPr>
        <p:txBody>
          <a:bodyPr wrap="square">
            <a:spAutoFit/>
          </a:bodyPr>
          <a:lstStyle/>
          <a:p>
            <a:pPr algn="ctr"/>
            <a:r>
              <a:rPr lang="en-US" dirty="0" err="1" smtClean="0">
                <a:ln w="18415" cmpd="sng">
                  <a:solidFill>
                    <a:schemeClr val="bg1"/>
                  </a:solidFill>
                  <a:prstDash val="solid"/>
                </a:ln>
                <a:solidFill>
                  <a:schemeClr val="bg1"/>
                </a:solidFill>
                <a:effectLst>
                  <a:glow rad="101600">
                    <a:schemeClr val="tx1">
                      <a:alpha val="60000"/>
                    </a:schemeClr>
                  </a:glow>
                  <a:outerShdw blurRad="63500" dir="3600000" algn="tl" rotWithShape="0">
                    <a:srgbClr val="000000">
                      <a:alpha val="70000"/>
                    </a:srgbClr>
                  </a:outerShdw>
                </a:effectLst>
              </a:rPr>
              <a:t>Maksudnya</a:t>
            </a:r>
            <a:r>
              <a:rPr lang="en-US" dirty="0" smtClean="0">
                <a:ln w="18415" cmpd="sng">
                  <a:solidFill>
                    <a:schemeClr val="bg1"/>
                  </a:solidFill>
                  <a:prstDash val="solid"/>
                </a:ln>
                <a:solidFill>
                  <a:schemeClr val="bg1"/>
                </a:solidFill>
                <a:effectLst>
                  <a:glow rad="101600">
                    <a:schemeClr val="tx1">
                      <a:alpha val="60000"/>
                    </a:schemeClr>
                  </a:glow>
                  <a:outerShdw blurRad="63500" dir="3600000" algn="tl" rotWithShape="0">
                    <a:srgbClr val="000000">
                      <a:alpha val="70000"/>
                    </a:srgbClr>
                  </a:outerShdw>
                </a:effectLst>
              </a:rPr>
              <a:t>: </a:t>
            </a:r>
          </a:p>
          <a:p>
            <a:pPr algn="ctr"/>
            <a:endParaRPr lang="en-US" dirty="0" smtClean="0">
              <a:ln w="18415" cmpd="sng">
                <a:solidFill>
                  <a:schemeClr val="bg1"/>
                </a:solidFill>
                <a:prstDash val="solid"/>
              </a:ln>
              <a:solidFill>
                <a:schemeClr val="bg1"/>
              </a:solidFill>
              <a:effectLst>
                <a:glow rad="101600">
                  <a:schemeClr val="tx1">
                    <a:alpha val="60000"/>
                  </a:schemeClr>
                </a:glow>
                <a:outerShdw blurRad="63500" dir="3600000" algn="tl" rotWithShape="0">
                  <a:srgbClr val="000000">
                    <a:alpha val="70000"/>
                  </a:srgbClr>
                </a:outerShdw>
              </a:effectLst>
            </a:endParaRPr>
          </a:p>
          <a:p>
            <a:pPr lvl="0" algn="just"/>
            <a:r>
              <a:rPr lang="en-US" i="1" dirty="0" smtClean="0">
                <a:ln w="18415" cmpd="sng">
                  <a:solidFill>
                    <a:schemeClr val="bg1"/>
                  </a:solidFill>
                  <a:prstDash val="solid"/>
                </a:ln>
                <a:solidFill>
                  <a:schemeClr val="bg1"/>
                </a:solidFill>
                <a:effectLst>
                  <a:glow rad="101600">
                    <a:schemeClr val="tx1">
                      <a:alpha val="60000"/>
                    </a:schemeClr>
                  </a:glow>
                  <a:outerShdw blurRad="63500" dir="3600000" algn="tl" rotWithShape="0">
                    <a:srgbClr val="000000">
                      <a:alpha val="70000"/>
                    </a:srgbClr>
                  </a:outerShdw>
                </a:effectLst>
              </a:rPr>
              <a:t>“Dan </a:t>
            </a:r>
            <a:r>
              <a:rPr lang="en-US" i="1" dirty="0" err="1" smtClean="0">
                <a:ln w="18415" cmpd="sng">
                  <a:solidFill>
                    <a:schemeClr val="bg1"/>
                  </a:solidFill>
                  <a:prstDash val="solid"/>
                </a:ln>
                <a:solidFill>
                  <a:schemeClr val="bg1"/>
                </a:solidFill>
                <a:effectLst>
                  <a:glow rad="101600">
                    <a:schemeClr val="tx1">
                      <a:alpha val="60000"/>
                    </a:schemeClr>
                  </a:glow>
                  <a:outerShdw blurRad="63500" dir="3600000" algn="tl" rotWithShape="0">
                    <a:srgbClr val="000000">
                      <a:alpha val="70000"/>
                    </a:srgbClr>
                  </a:outerShdw>
                </a:effectLst>
              </a:rPr>
              <a:t>bahawa</a:t>
            </a:r>
            <a:r>
              <a:rPr lang="en-US" i="1" dirty="0" smtClean="0">
                <a:ln w="18415" cmpd="sng">
                  <a:solidFill>
                    <a:schemeClr val="bg1"/>
                  </a:solidFill>
                  <a:prstDash val="solid"/>
                </a:ln>
                <a:solidFill>
                  <a:schemeClr val="bg1"/>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chemeClr val="bg1"/>
                  </a:solidFill>
                  <a:prstDash val="solid"/>
                </a:ln>
                <a:solidFill>
                  <a:schemeClr val="bg1"/>
                </a:solidFill>
                <a:effectLst>
                  <a:glow rad="101600">
                    <a:schemeClr val="tx1">
                      <a:alpha val="60000"/>
                    </a:schemeClr>
                  </a:glow>
                  <a:outerShdw blurRad="63500" dir="3600000" algn="tl" rotWithShape="0">
                    <a:srgbClr val="000000">
                      <a:alpha val="70000"/>
                    </a:srgbClr>
                  </a:outerShdw>
                </a:effectLst>
              </a:rPr>
              <a:t>sesungguhnya</a:t>
            </a:r>
            <a:r>
              <a:rPr lang="en-US" i="1" dirty="0" smtClean="0">
                <a:ln w="18415" cmpd="sng">
                  <a:solidFill>
                    <a:schemeClr val="bg1"/>
                  </a:solidFill>
                  <a:prstDash val="solid"/>
                </a:ln>
                <a:solidFill>
                  <a:schemeClr val="bg1"/>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chemeClr val="bg1"/>
                  </a:solidFill>
                  <a:prstDash val="solid"/>
                </a:ln>
                <a:solidFill>
                  <a:schemeClr val="bg1"/>
                </a:solidFill>
                <a:effectLst>
                  <a:glow rad="101600">
                    <a:schemeClr val="tx1">
                      <a:alpha val="60000"/>
                    </a:schemeClr>
                  </a:glow>
                  <a:outerShdw blurRad="63500" dir="3600000" algn="tl" rotWithShape="0">
                    <a:srgbClr val="000000">
                      <a:alpha val="70000"/>
                    </a:srgbClr>
                  </a:outerShdw>
                </a:effectLst>
              </a:rPr>
              <a:t>inilah</a:t>
            </a:r>
            <a:r>
              <a:rPr lang="en-US" i="1" dirty="0" smtClean="0">
                <a:ln w="18415" cmpd="sng">
                  <a:solidFill>
                    <a:schemeClr val="bg1"/>
                  </a:solidFill>
                  <a:prstDash val="solid"/>
                </a:ln>
                <a:solidFill>
                  <a:schemeClr val="bg1"/>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chemeClr val="bg1"/>
                  </a:solidFill>
                  <a:prstDash val="solid"/>
                </a:ln>
                <a:solidFill>
                  <a:schemeClr val="bg1"/>
                </a:solidFill>
                <a:effectLst>
                  <a:glow rad="101600">
                    <a:schemeClr val="tx1">
                      <a:alpha val="60000"/>
                    </a:schemeClr>
                  </a:glow>
                  <a:outerShdw blurRad="63500" dir="3600000" algn="tl" rotWithShape="0">
                    <a:srgbClr val="000000">
                      <a:alpha val="70000"/>
                    </a:srgbClr>
                  </a:outerShdw>
                </a:effectLst>
              </a:rPr>
              <a:t>jalan</a:t>
            </a:r>
            <a:r>
              <a:rPr lang="en-US" i="1" dirty="0" smtClean="0">
                <a:ln w="18415" cmpd="sng">
                  <a:solidFill>
                    <a:schemeClr val="bg1"/>
                  </a:solidFill>
                  <a:prstDash val="solid"/>
                </a:ln>
                <a:solidFill>
                  <a:schemeClr val="bg1"/>
                </a:solidFill>
                <a:effectLst>
                  <a:glow rad="101600">
                    <a:schemeClr val="tx1">
                      <a:alpha val="60000"/>
                    </a:schemeClr>
                  </a:glow>
                  <a:outerShdw blurRad="63500" dir="3600000" algn="tl" rotWithShape="0">
                    <a:srgbClr val="000000">
                      <a:alpha val="70000"/>
                    </a:srgbClr>
                  </a:outerShdw>
                </a:effectLst>
              </a:rPr>
              <a:t>-Ku (agama Islam) yang </a:t>
            </a:r>
            <a:r>
              <a:rPr lang="en-US" i="1" dirty="0" err="1" smtClean="0">
                <a:ln w="18415" cmpd="sng">
                  <a:solidFill>
                    <a:schemeClr val="bg1"/>
                  </a:solidFill>
                  <a:prstDash val="solid"/>
                </a:ln>
                <a:solidFill>
                  <a:schemeClr val="bg1"/>
                </a:solidFill>
                <a:effectLst>
                  <a:glow rad="101600">
                    <a:schemeClr val="tx1">
                      <a:alpha val="60000"/>
                    </a:schemeClr>
                  </a:glow>
                  <a:outerShdw blurRad="63500" dir="3600000" algn="tl" rotWithShape="0">
                    <a:srgbClr val="000000">
                      <a:alpha val="70000"/>
                    </a:srgbClr>
                  </a:outerShdw>
                </a:effectLst>
              </a:rPr>
              <a:t>betul</a:t>
            </a:r>
            <a:r>
              <a:rPr lang="en-US" i="1" dirty="0" smtClean="0">
                <a:ln w="18415" cmpd="sng">
                  <a:solidFill>
                    <a:schemeClr val="bg1"/>
                  </a:solidFill>
                  <a:prstDash val="solid"/>
                </a:ln>
                <a:solidFill>
                  <a:schemeClr val="bg1"/>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chemeClr val="bg1"/>
                  </a:solidFill>
                  <a:prstDash val="solid"/>
                </a:ln>
                <a:solidFill>
                  <a:schemeClr val="bg1"/>
                </a:solidFill>
                <a:effectLst>
                  <a:glow rad="101600">
                    <a:schemeClr val="tx1">
                      <a:alpha val="60000"/>
                    </a:schemeClr>
                  </a:glow>
                  <a:outerShdw blurRad="63500" dir="3600000" algn="tl" rotWithShape="0">
                    <a:srgbClr val="000000">
                      <a:alpha val="70000"/>
                    </a:srgbClr>
                  </a:outerShdw>
                </a:effectLst>
              </a:rPr>
              <a:t>lurus</a:t>
            </a:r>
            <a:r>
              <a:rPr lang="en-US" i="1" dirty="0" smtClean="0">
                <a:ln w="18415" cmpd="sng">
                  <a:solidFill>
                    <a:schemeClr val="bg1"/>
                  </a:solidFill>
                  <a:prstDash val="solid"/>
                </a:ln>
                <a:solidFill>
                  <a:schemeClr val="bg1"/>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chemeClr val="bg1"/>
                  </a:solidFill>
                  <a:prstDash val="solid"/>
                </a:ln>
                <a:solidFill>
                  <a:schemeClr val="bg1"/>
                </a:solidFill>
                <a:effectLst>
                  <a:glow rad="101600">
                    <a:schemeClr val="tx1">
                      <a:alpha val="60000"/>
                    </a:schemeClr>
                  </a:glow>
                  <a:outerShdw blurRad="63500" dir="3600000" algn="tl" rotWithShape="0">
                    <a:srgbClr val="000000">
                      <a:alpha val="70000"/>
                    </a:srgbClr>
                  </a:outerShdw>
                </a:effectLst>
              </a:rPr>
              <a:t>maka</a:t>
            </a:r>
            <a:r>
              <a:rPr lang="en-US" i="1" dirty="0" smtClean="0">
                <a:ln w="18415" cmpd="sng">
                  <a:solidFill>
                    <a:schemeClr val="bg1"/>
                  </a:solidFill>
                  <a:prstDash val="solid"/>
                </a:ln>
                <a:solidFill>
                  <a:schemeClr val="bg1"/>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chemeClr val="bg1"/>
                  </a:solidFill>
                  <a:prstDash val="solid"/>
                </a:ln>
                <a:solidFill>
                  <a:schemeClr val="bg1"/>
                </a:solidFill>
                <a:effectLst>
                  <a:glow rad="101600">
                    <a:schemeClr val="tx1">
                      <a:alpha val="60000"/>
                    </a:schemeClr>
                  </a:glow>
                  <a:outerShdw blurRad="63500" dir="3600000" algn="tl" rotWithShape="0">
                    <a:srgbClr val="000000">
                      <a:alpha val="70000"/>
                    </a:srgbClr>
                  </a:outerShdw>
                </a:effectLst>
              </a:rPr>
              <a:t>hendaklah</a:t>
            </a:r>
            <a:r>
              <a:rPr lang="en-US" i="1" dirty="0" smtClean="0">
                <a:ln w="18415" cmpd="sng">
                  <a:solidFill>
                    <a:schemeClr val="bg1"/>
                  </a:solidFill>
                  <a:prstDash val="solid"/>
                </a:ln>
                <a:solidFill>
                  <a:schemeClr val="bg1"/>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chemeClr val="bg1"/>
                  </a:solidFill>
                  <a:prstDash val="solid"/>
                </a:ln>
                <a:solidFill>
                  <a:schemeClr val="bg1"/>
                </a:solidFill>
                <a:effectLst>
                  <a:glow rad="101600">
                    <a:schemeClr val="tx1">
                      <a:alpha val="60000"/>
                    </a:schemeClr>
                  </a:glow>
                  <a:outerShdw blurRad="63500" dir="3600000" algn="tl" rotWithShape="0">
                    <a:srgbClr val="000000">
                      <a:alpha val="70000"/>
                    </a:srgbClr>
                  </a:outerShdw>
                </a:effectLst>
              </a:rPr>
              <a:t>kamu</a:t>
            </a:r>
            <a:r>
              <a:rPr lang="en-US" i="1" dirty="0" smtClean="0">
                <a:ln w="18415" cmpd="sng">
                  <a:solidFill>
                    <a:schemeClr val="bg1"/>
                  </a:solidFill>
                  <a:prstDash val="solid"/>
                </a:ln>
                <a:solidFill>
                  <a:schemeClr val="bg1"/>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chemeClr val="bg1"/>
                  </a:solidFill>
                  <a:prstDash val="solid"/>
                </a:ln>
                <a:solidFill>
                  <a:schemeClr val="bg1"/>
                </a:solidFill>
                <a:effectLst>
                  <a:glow rad="101600">
                    <a:schemeClr val="tx1">
                      <a:alpha val="60000"/>
                    </a:schemeClr>
                  </a:glow>
                  <a:outerShdw blurRad="63500" dir="3600000" algn="tl" rotWithShape="0">
                    <a:srgbClr val="000000">
                      <a:alpha val="70000"/>
                    </a:srgbClr>
                  </a:outerShdw>
                </a:effectLst>
              </a:rPr>
              <a:t>menurutnya</a:t>
            </a:r>
            <a:r>
              <a:rPr lang="en-US" i="1" dirty="0" smtClean="0">
                <a:ln w="18415" cmpd="sng">
                  <a:solidFill>
                    <a:schemeClr val="bg1"/>
                  </a:solidFill>
                  <a:prstDash val="solid"/>
                </a:ln>
                <a:solidFill>
                  <a:schemeClr val="bg1"/>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chemeClr val="bg1"/>
                  </a:solidFill>
                  <a:prstDash val="solid"/>
                </a:ln>
                <a:solidFill>
                  <a:schemeClr val="bg1"/>
                </a:solidFill>
                <a:effectLst>
                  <a:glow rad="101600">
                    <a:schemeClr val="tx1">
                      <a:alpha val="60000"/>
                    </a:schemeClr>
                  </a:glow>
                  <a:outerShdw blurRad="63500" dir="3600000" algn="tl" rotWithShape="0">
                    <a:srgbClr val="000000">
                      <a:alpha val="70000"/>
                    </a:srgbClr>
                  </a:outerShdw>
                </a:effectLst>
              </a:rPr>
              <a:t>dan</a:t>
            </a:r>
            <a:r>
              <a:rPr lang="en-US" i="1" dirty="0" smtClean="0">
                <a:ln w="18415" cmpd="sng">
                  <a:solidFill>
                    <a:schemeClr val="bg1"/>
                  </a:solidFill>
                  <a:prstDash val="solid"/>
                </a:ln>
                <a:solidFill>
                  <a:schemeClr val="bg1"/>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chemeClr val="bg1"/>
                  </a:solidFill>
                  <a:prstDash val="solid"/>
                </a:ln>
                <a:solidFill>
                  <a:schemeClr val="bg1"/>
                </a:solidFill>
                <a:effectLst>
                  <a:glow rad="101600">
                    <a:schemeClr val="tx1">
                      <a:alpha val="60000"/>
                    </a:schemeClr>
                  </a:glow>
                  <a:outerShdw blurRad="63500" dir="3600000" algn="tl" rotWithShape="0">
                    <a:srgbClr val="000000">
                      <a:alpha val="70000"/>
                    </a:srgbClr>
                  </a:outerShdw>
                </a:effectLst>
              </a:rPr>
              <a:t>janganlah</a:t>
            </a:r>
            <a:r>
              <a:rPr lang="en-US" i="1" dirty="0" smtClean="0">
                <a:ln w="18415" cmpd="sng">
                  <a:solidFill>
                    <a:schemeClr val="bg1"/>
                  </a:solidFill>
                  <a:prstDash val="solid"/>
                </a:ln>
                <a:solidFill>
                  <a:schemeClr val="bg1"/>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chemeClr val="bg1"/>
                  </a:solidFill>
                  <a:prstDash val="solid"/>
                </a:ln>
                <a:solidFill>
                  <a:schemeClr val="bg1"/>
                </a:solidFill>
                <a:effectLst>
                  <a:glow rad="101600">
                    <a:schemeClr val="tx1">
                      <a:alpha val="60000"/>
                    </a:schemeClr>
                  </a:glow>
                  <a:outerShdw blurRad="63500" dir="3600000" algn="tl" rotWithShape="0">
                    <a:srgbClr val="000000">
                      <a:alpha val="70000"/>
                    </a:srgbClr>
                  </a:outerShdw>
                </a:effectLst>
              </a:rPr>
              <a:t>kamu</a:t>
            </a:r>
            <a:r>
              <a:rPr lang="en-US" i="1" dirty="0" smtClean="0">
                <a:ln w="18415" cmpd="sng">
                  <a:solidFill>
                    <a:schemeClr val="bg1"/>
                  </a:solidFill>
                  <a:prstDash val="solid"/>
                </a:ln>
                <a:solidFill>
                  <a:schemeClr val="bg1"/>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chemeClr val="bg1"/>
                  </a:solidFill>
                  <a:prstDash val="solid"/>
                </a:ln>
                <a:solidFill>
                  <a:schemeClr val="bg1"/>
                </a:solidFill>
                <a:effectLst>
                  <a:glow rad="101600">
                    <a:schemeClr val="tx1">
                      <a:alpha val="60000"/>
                    </a:schemeClr>
                  </a:glow>
                  <a:outerShdw blurRad="63500" dir="3600000" algn="tl" rotWithShape="0">
                    <a:srgbClr val="000000">
                      <a:alpha val="70000"/>
                    </a:srgbClr>
                  </a:outerShdw>
                </a:effectLst>
              </a:rPr>
              <a:t>menurut</a:t>
            </a:r>
            <a:r>
              <a:rPr lang="en-US" i="1" dirty="0" smtClean="0">
                <a:ln w="18415" cmpd="sng">
                  <a:solidFill>
                    <a:schemeClr val="bg1"/>
                  </a:solidFill>
                  <a:prstDash val="solid"/>
                </a:ln>
                <a:solidFill>
                  <a:schemeClr val="bg1"/>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chemeClr val="bg1"/>
                  </a:solidFill>
                  <a:prstDash val="solid"/>
                </a:ln>
                <a:solidFill>
                  <a:schemeClr val="bg1"/>
                </a:solidFill>
                <a:effectLst>
                  <a:glow rad="101600">
                    <a:schemeClr val="tx1">
                      <a:alpha val="60000"/>
                    </a:schemeClr>
                  </a:glow>
                  <a:outerShdw blurRad="63500" dir="3600000" algn="tl" rotWithShape="0">
                    <a:srgbClr val="000000">
                      <a:alpha val="70000"/>
                    </a:srgbClr>
                  </a:outerShdw>
                </a:effectLst>
              </a:rPr>
              <a:t>jalan-jalan</a:t>
            </a:r>
            <a:r>
              <a:rPr lang="en-US" i="1" dirty="0" smtClean="0">
                <a:ln w="18415" cmpd="sng">
                  <a:solidFill>
                    <a:schemeClr val="bg1"/>
                  </a:solidFill>
                  <a:prstDash val="solid"/>
                </a:ln>
                <a:solidFill>
                  <a:schemeClr val="bg1"/>
                </a:solidFill>
                <a:effectLst>
                  <a:glow rad="101600">
                    <a:schemeClr val="tx1">
                      <a:alpha val="60000"/>
                    </a:schemeClr>
                  </a:glow>
                  <a:outerShdw blurRad="63500" dir="3600000" algn="tl" rotWithShape="0">
                    <a:srgbClr val="000000">
                      <a:alpha val="70000"/>
                    </a:srgbClr>
                  </a:outerShdw>
                </a:effectLst>
              </a:rPr>
              <a:t> (yang lain </a:t>
            </a:r>
            <a:r>
              <a:rPr lang="en-US" i="1" dirty="0" err="1" smtClean="0">
                <a:ln w="18415" cmpd="sng">
                  <a:solidFill>
                    <a:schemeClr val="bg1"/>
                  </a:solidFill>
                  <a:prstDash val="solid"/>
                </a:ln>
                <a:solidFill>
                  <a:schemeClr val="bg1"/>
                </a:solidFill>
                <a:effectLst>
                  <a:glow rad="101600">
                    <a:schemeClr val="tx1">
                      <a:alpha val="60000"/>
                    </a:schemeClr>
                  </a:glow>
                  <a:outerShdw blurRad="63500" dir="3600000" algn="tl" rotWithShape="0">
                    <a:srgbClr val="000000">
                      <a:alpha val="70000"/>
                    </a:srgbClr>
                  </a:outerShdw>
                </a:effectLst>
              </a:rPr>
              <a:t>dari</a:t>
            </a:r>
            <a:r>
              <a:rPr lang="en-US" i="1" dirty="0" smtClean="0">
                <a:ln w="18415" cmpd="sng">
                  <a:solidFill>
                    <a:schemeClr val="bg1"/>
                  </a:solidFill>
                  <a:prstDash val="solid"/>
                </a:ln>
                <a:solidFill>
                  <a:schemeClr val="bg1"/>
                </a:solidFill>
                <a:effectLst>
                  <a:glow rad="101600">
                    <a:schemeClr val="tx1">
                      <a:alpha val="60000"/>
                    </a:schemeClr>
                  </a:glow>
                  <a:outerShdw blurRad="63500" dir="3600000" algn="tl" rotWithShape="0">
                    <a:srgbClr val="000000">
                      <a:alpha val="70000"/>
                    </a:srgbClr>
                  </a:outerShdw>
                </a:effectLst>
              </a:rPr>
              <a:t> Islam), </a:t>
            </a:r>
            <a:r>
              <a:rPr lang="en-US" i="1" dirty="0" err="1" smtClean="0">
                <a:ln w="18415" cmpd="sng">
                  <a:solidFill>
                    <a:schemeClr val="bg1"/>
                  </a:solidFill>
                  <a:prstDash val="solid"/>
                </a:ln>
                <a:solidFill>
                  <a:schemeClr val="bg1"/>
                </a:solidFill>
                <a:effectLst>
                  <a:glow rad="101600">
                    <a:schemeClr val="tx1">
                      <a:alpha val="60000"/>
                    </a:schemeClr>
                  </a:glow>
                  <a:outerShdw blurRad="63500" dir="3600000" algn="tl" rotWithShape="0">
                    <a:srgbClr val="000000">
                      <a:alpha val="70000"/>
                    </a:srgbClr>
                  </a:outerShdw>
                </a:effectLst>
              </a:rPr>
              <a:t>kerana</a:t>
            </a:r>
            <a:r>
              <a:rPr lang="en-US" i="1" dirty="0" smtClean="0">
                <a:ln w="18415" cmpd="sng">
                  <a:solidFill>
                    <a:schemeClr val="bg1"/>
                  </a:solidFill>
                  <a:prstDash val="solid"/>
                </a:ln>
                <a:solidFill>
                  <a:schemeClr val="bg1"/>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chemeClr val="bg1"/>
                  </a:solidFill>
                  <a:prstDash val="solid"/>
                </a:ln>
                <a:solidFill>
                  <a:schemeClr val="bg1"/>
                </a:solidFill>
                <a:effectLst>
                  <a:glow rad="101600">
                    <a:schemeClr val="tx1">
                      <a:alpha val="60000"/>
                    </a:schemeClr>
                  </a:glow>
                  <a:outerShdw blurRad="63500" dir="3600000" algn="tl" rotWithShape="0">
                    <a:srgbClr val="000000">
                      <a:alpha val="70000"/>
                    </a:srgbClr>
                  </a:outerShdw>
                </a:effectLst>
              </a:rPr>
              <a:t>jalan-jalan</a:t>
            </a:r>
            <a:r>
              <a:rPr lang="en-US" i="1" dirty="0" smtClean="0">
                <a:ln w="18415" cmpd="sng">
                  <a:solidFill>
                    <a:schemeClr val="bg1"/>
                  </a:solidFill>
                  <a:prstDash val="solid"/>
                </a:ln>
                <a:solidFill>
                  <a:schemeClr val="bg1"/>
                </a:solidFill>
                <a:effectLst>
                  <a:glow rad="101600">
                    <a:schemeClr val="tx1">
                      <a:alpha val="60000"/>
                    </a:schemeClr>
                  </a:glow>
                  <a:outerShdw blurRad="63500" dir="3600000" algn="tl" rotWithShape="0">
                    <a:srgbClr val="000000">
                      <a:alpha val="70000"/>
                    </a:srgbClr>
                  </a:outerShdw>
                </a:effectLst>
              </a:rPr>
              <a:t> (yang lain </a:t>
            </a:r>
            <a:r>
              <a:rPr lang="en-US" i="1" dirty="0" err="1" smtClean="0">
                <a:ln w="18415" cmpd="sng">
                  <a:solidFill>
                    <a:schemeClr val="bg1"/>
                  </a:solidFill>
                  <a:prstDash val="solid"/>
                </a:ln>
                <a:solidFill>
                  <a:schemeClr val="bg1"/>
                </a:solidFill>
                <a:effectLst>
                  <a:glow rad="101600">
                    <a:schemeClr val="tx1">
                      <a:alpha val="60000"/>
                    </a:schemeClr>
                  </a:glow>
                  <a:outerShdw blurRad="63500" dir="3600000" algn="tl" rotWithShape="0">
                    <a:srgbClr val="000000">
                      <a:alpha val="70000"/>
                    </a:srgbClr>
                  </a:outerShdw>
                </a:effectLst>
              </a:rPr>
              <a:t>itu</a:t>
            </a:r>
            <a:r>
              <a:rPr lang="en-US" i="1" dirty="0" smtClean="0">
                <a:ln w="18415" cmpd="sng">
                  <a:solidFill>
                    <a:schemeClr val="bg1"/>
                  </a:solidFill>
                  <a:prstDash val="solid"/>
                </a:ln>
                <a:solidFill>
                  <a:schemeClr val="bg1"/>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chemeClr val="bg1"/>
                  </a:solidFill>
                  <a:prstDash val="solid"/>
                </a:ln>
                <a:solidFill>
                  <a:schemeClr val="bg1"/>
                </a:solidFill>
                <a:effectLst>
                  <a:glow rad="101600">
                    <a:schemeClr val="tx1">
                      <a:alpha val="60000"/>
                    </a:schemeClr>
                  </a:glow>
                  <a:outerShdw blurRad="63500" dir="3600000" algn="tl" rotWithShape="0">
                    <a:srgbClr val="000000">
                      <a:alpha val="70000"/>
                    </a:srgbClr>
                  </a:outerShdw>
                </a:effectLst>
              </a:rPr>
              <a:t>mencerai-beraikan</a:t>
            </a:r>
            <a:r>
              <a:rPr lang="en-US" i="1" dirty="0" smtClean="0">
                <a:ln w="18415" cmpd="sng">
                  <a:solidFill>
                    <a:schemeClr val="bg1"/>
                  </a:solidFill>
                  <a:prstDash val="solid"/>
                </a:ln>
                <a:solidFill>
                  <a:schemeClr val="bg1"/>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chemeClr val="bg1"/>
                  </a:solidFill>
                  <a:prstDash val="solid"/>
                </a:ln>
                <a:solidFill>
                  <a:schemeClr val="bg1"/>
                </a:solidFill>
                <a:effectLst>
                  <a:glow rad="101600">
                    <a:schemeClr val="tx1">
                      <a:alpha val="60000"/>
                    </a:schemeClr>
                  </a:glow>
                  <a:outerShdw blurRad="63500" dir="3600000" algn="tl" rotWithShape="0">
                    <a:srgbClr val="000000">
                      <a:alpha val="70000"/>
                    </a:srgbClr>
                  </a:outerShdw>
                </a:effectLst>
              </a:rPr>
              <a:t>kamu</a:t>
            </a:r>
            <a:r>
              <a:rPr lang="en-US" i="1" dirty="0" smtClean="0">
                <a:ln w="18415" cmpd="sng">
                  <a:solidFill>
                    <a:schemeClr val="bg1"/>
                  </a:solidFill>
                  <a:prstDash val="solid"/>
                </a:ln>
                <a:solidFill>
                  <a:schemeClr val="bg1"/>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chemeClr val="bg1"/>
                  </a:solidFill>
                  <a:prstDash val="solid"/>
                </a:ln>
                <a:solidFill>
                  <a:schemeClr val="bg1"/>
                </a:solidFill>
                <a:effectLst>
                  <a:glow rad="101600">
                    <a:schemeClr val="tx1">
                      <a:alpha val="60000"/>
                    </a:schemeClr>
                  </a:glow>
                  <a:outerShdw blurRad="63500" dir="3600000" algn="tl" rotWithShape="0">
                    <a:srgbClr val="000000">
                      <a:alpha val="70000"/>
                    </a:srgbClr>
                  </a:outerShdw>
                </a:effectLst>
              </a:rPr>
              <a:t>dari</a:t>
            </a:r>
            <a:r>
              <a:rPr lang="en-US" i="1" dirty="0" smtClean="0">
                <a:ln w="18415" cmpd="sng">
                  <a:solidFill>
                    <a:schemeClr val="bg1"/>
                  </a:solidFill>
                  <a:prstDash val="solid"/>
                </a:ln>
                <a:solidFill>
                  <a:schemeClr val="bg1"/>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chemeClr val="bg1"/>
                  </a:solidFill>
                  <a:prstDash val="solid"/>
                </a:ln>
                <a:solidFill>
                  <a:schemeClr val="bg1"/>
                </a:solidFill>
                <a:effectLst>
                  <a:glow rad="101600">
                    <a:schemeClr val="tx1">
                      <a:alpha val="60000"/>
                    </a:schemeClr>
                  </a:glow>
                  <a:outerShdw blurRad="63500" dir="3600000" algn="tl" rotWithShape="0">
                    <a:srgbClr val="000000">
                      <a:alpha val="70000"/>
                    </a:srgbClr>
                  </a:outerShdw>
                </a:effectLst>
              </a:rPr>
              <a:t>jalan</a:t>
            </a:r>
            <a:r>
              <a:rPr lang="en-US" i="1" dirty="0" smtClean="0">
                <a:ln w="18415" cmpd="sng">
                  <a:solidFill>
                    <a:schemeClr val="bg1"/>
                  </a:solidFill>
                  <a:prstDash val="solid"/>
                </a:ln>
                <a:solidFill>
                  <a:schemeClr val="bg1"/>
                </a:solidFill>
                <a:effectLst>
                  <a:glow rad="101600">
                    <a:schemeClr val="tx1">
                      <a:alpha val="60000"/>
                    </a:schemeClr>
                  </a:glow>
                  <a:outerShdw blurRad="63500" dir="3600000" algn="tl" rotWithShape="0">
                    <a:srgbClr val="000000">
                      <a:alpha val="70000"/>
                    </a:srgbClr>
                  </a:outerShdw>
                </a:effectLst>
              </a:rPr>
              <a:t> Allah. </a:t>
            </a:r>
            <a:r>
              <a:rPr lang="en-US" i="1" dirty="0" err="1" smtClean="0">
                <a:ln w="18415" cmpd="sng">
                  <a:solidFill>
                    <a:schemeClr val="bg1"/>
                  </a:solidFill>
                  <a:prstDash val="solid"/>
                </a:ln>
                <a:solidFill>
                  <a:schemeClr val="bg1"/>
                </a:solidFill>
                <a:effectLst>
                  <a:glow rad="101600">
                    <a:schemeClr val="tx1">
                      <a:alpha val="60000"/>
                    </a:schemeClr>
                  </a:glow>
                  <a:outerShdw blurRad="63500" dir="3600000" algn="tl" rotWithShape="0">
                    <a:srgbClr val="000000">
                      <a:alpha val="70000"/>
                    </a:srgbClr>
                  </a:outerShdw>
                </a:effectLst>
              </a:rPr>
              <a:t>Dengan</a:t>
            </a:r>
            <a:r>
              <a:rPr lang="en-US" i="1" dirty="0" smtClean="0">
                <a:ln w="18415" cmpd="sng">
                  <a:solidFill>
                    <a:schemeClr val="bg1"/>
                  </a:solidFill>
                  <a:prstDash val="solid"/>
                </a:ln>
                <a:solidFill>
                  <a:schemeClr val="bg1"/>
                </a:solidFill>
                <a:effectLst>
                  <a:glow rad="101600">
                    <a:schemeClr val="tx1">
                      <a:alpha val="60000"/>
                    </a:schemeClr>
                  </a:glow>
                  <a:outerShdw blurRad="63500" dir="3600000" algn="tl" rotWithShape="0">
                    <a:srgbClr val="000000">
                      <a:alpha val="70000"/>
                    </a:srgbClr>
                  </a:outerShdw>
                </a:effectLst>
              </a:rPr>
              <a:t> yang </a:t>
            </a:r>
            <a:r>
              <a:rPr lang="en-US" i="1" dirty="0" err="1" smtClean="0">
                <a:ln w="18415" cmpd="sng">
                  <a:solidFill>
                    <a:schemeClr val="bg1"/>
                  </a:solidFill>
                  <a:prstDash val="solid"/>
                </a:ln>
                <a:solidFill>
                  <a:schemeClr val="bg1"/>
                </a:solidFill>
                <a:effectLst>
                  <a:glow rad="101600">
                    <a:schemeClr val="tx1">
                      <a:alpha val="60000"/>
                    </a:schemeClr>
                  </a:glow>
                  <a:outerShdw blurRad="63500" dir="3600000" algn="tl" rotWithShape="0">
                    <a:srgbClr val="000000">
                      <a:alpha val="70000"/>
                    </a:srgbClr>
                  </a:outerShdw>
                </a:effectLst>
              </a:rPr>
              <a:t>demikian</a:t>
            </a:r>
            <a:r>
              <a:rPr lang="en-US" i="1" dirty="0" smtClean="0">
                <a:ln w="18415" cmpd="sng">
                  <a:solidFill>
                    <a:schemeClr val="bg1"/>
                  </a:solidFill>
                  <a:prstDash val="solid"/>
                </a:ln>
                <a:solidFill>
                  <a:schemeClr val="bg1"/>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chemeClr val="bg1"/>
                  </a:solidFill>
                  <a:prstDash val="solid"/>
                </a:ln>
                <a:solidFill>
                  <a:schemeClr val="bg1"/>
                </a:solidFill>
                <a:effectLst>
                  <a:glow rad="101600">
                    <a:schemeClr val="tx1">
                      <a:alpha val="60000"/>
                    </a:schemeClr>
                  </a:glow>
                  <a:outerShdw blurRad="63500" dir="3600000" algn="tl" rotWithShape="0">
                    <a:srgbClr val="000000">
                      <a:alpha val="70000"/>
                    </a:srgbClr>
                  </a:outerShdw>
                </a:effectLst>
              </a:rPr>
              <a:t>itulah</a:t>
            </a:r>
            <a:r>
              <a:rPr lang="en-US" i="1" dirty="0" smtClean="0">
                <a:ln w="18415" cmpd="sng">
                  <a:solidFill>
                    <a:schemeClr val="bg1"/>
                  </a:solidFill>
                  <a:prstDash val="solid"/>
                </a:ln>
                <a:solidFill>
                  <a:schemeClr val="bg1"/>
                </a:solidFill>
                <a:effectLst>
                  <a:glow rad="101600">
                    <a:schemeClr val="tx1">
                      <a:alpha val="60000"/>
                    </a:schemeClr>
                  </a:glow>
                  <a:outerShdw blurRad="63500" dir="3600000" algn="tl" rotWithShape="0">
                    <a:srgbClr val="000000">
                      <a:alpha val="70000"/>
                    </a:srgbClr>
                  </a:outerShdw>
                </a:effectLst>
              </a:rPr>
              <a:t> Allah </a:t>
            </a:r>
            <a:r>
              <a:rPr lang="en-US" i="1" dirty="0" err="1" smtClean="0">
                <a:ln w="18415" cmpd="sng">
                  <a:solidFill>
                    <a:schemeClr val="bg1"/>
                  </a:solidFill>
                  <a:prstDash val="solid"/>
                </a:ln>
                <a:solidFill>
                  <a:schemeClr val="bg1"/>
                </a:solidFill>
                <a:effectLst>
                  <a:glow rad="101600">
                    <a:schemeClr val="tx1">
                      <a:alpha val="60000"/>
                    </a:schemeClr>
                  </a:glow>
                  <a:outerShdw blurRad="63500" dir="3600000" algn="tl" rotWithShape="0">
                    <a:srgbClr val="000000">
                      <a:alpha val="70000"/>
                    </a:srgbClr>
                  </a:outerShdw>
                </a:effectLst>
              </a:rPr>
              <a:t>perintahkan</a:t>
            </a:r>
            <a:r>
              <a:rPr lang="en-US" i="1" dirty="0" smtClean="0">
                <a:ln w="18415" cmpd="sng">
                  <a:solidFill>
                    <a:schemeClr val="bg1"/>
                  </a:solidFill>
                  <a:prstDash val="solid"/>
                </a:ln>
                <a:solidFill>
                  <a:schemeClr val="bg1"/>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chemeClr val="bg1"/>
                  </a:solidFill>
                  <a:prstDash val="solid"/>
                </a:ln>
                <a:solidFill>
                  <a:schemeClr val="bg1"/>
                </a:solidFill>
                <a:effectLst>
                  <a:glow rad="101600">
                    <a:schemeClr val="tx1">
                      <a:alpha val="60000"/>
                    </a:schemeClr>
                  </a:glow>
                  <a:outerShdw blurRad="63500" dir="3600000" algn="tl" rotWithShape="0">
                    <a:srgbClr val="000000">
                      <a:alpha val="70000"/>
                    </a:srgbClr>
                  </a:outerShdw>
                </a:effectLst>
              </a:rPr>
              <a:t>kamu</a:t>
            </a:r>
            <a:r>
              <a:rPr lang="en-US" i="1" dirty="0" smtClean="0">
                <a:ln w="18415" cmpd="sng">
                  <a:solidFill>
                    <a:schemeClr val="bg1"/>
                  </a:solidFill>
                  <a:prstDash val="solid"/>
                </a:ln>
                <a:solidFill>
                  <a:schemeClr val="bg1"/>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chemeClr val="bg1"/>
                  </a:solidFill>
                  <a:prstDash val="solid"/>
                </a:ln>
                <a:solidFill>
                  <a:schemeClr val="bg1"/>
                </a:solidFill>
                <a:effectLst>
                  <a:glow rad="101600">
                    <a:schemeClr val="tx1">
                      <a:alpha val="60000"/>
                    </a:schemeClr>
                  </a:glow>
                  <a:outerShdw blurRad="63500" dir="3600000" algn="tl" rotWithShape="0">
                    <a:srgbClr val="000000">
                      <a:alpha val="70000"/>
                    </a:srgbClr>
                  </a:outerShdw>
                </a:effectLst>
              </a:rPr>
              <a:t>supaya</a:t>
            </a:r>
            <a:r>
              <a:rPr lang="en-US" i="1" dirty="0" smtClean="0">
                <a:ln w="18415" cmpd="sng">
                  <a:solidFill>
                    <a:schemeClr val="bg1"/>
                  </a:solidFill>
                  <a:prstDash val="solid"/>
                </a:ln>
                <a:solidFill>
                  <a:schemeClr val="bg1"/>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chemeClr val="bg1"/>
                  </a:solidFill>
                  <a:prstDash val="solid"/>
                </a:ln>
                <a:solidFill>
                  <a:schemeClr val="bg1"/>
                </a:solidFill>
                <a:effectLst>
                  <a:glow rad="101600">
                    <a:schemeClr val="tx1">
                      <a:alpha val="60000"/>
                    </a:schemeClr>
                  </a:glow>
                  <a:outerShdw blurRad="63500" dir="3600000" algn="tl" rotWithShape="0">
                    <a:srgbClr val="000000">
                      <a:alpha val="70000"/>
                    </a:srgbClr>
                  </a:outerShdw>
                </a:effectLst>
              </a:rPr>
              <a:t>bertakwa</a:t>
            </a:r>
            <a:r>
              <a:rPr lang="en-US" i="1" dirty="0" smtClean="0">
                <a:ln w="18415" cmpd="sng">
                  <a:solidFill>
                    <a:schemeClr val="bg1"/>
                  </a:solidFill>
                  <a:prstDash val="solid"/>
                </a:ln>
                <a:solidFill>
                  <a:schemeClr val="bg1"/>
                </a:solidFill>
                <a:effectLst>
                  <a:glow rad="101600">
                    <a:schemeClr val="tx1">
                      <a:alpha val="60000"/>
                    </a:schemeClr>
                  </a:glow>
                  <a:outerShdw blurRad="63500" dir="3600000" algn="tl" rotWithShape="0">
                    <a:srgbClr val="000000">
                      <a:alpha val="70000"/>
                    </a:srgbClr>
                  </a:outerShdw>
                </a:effectLst>
              </a:rPr>
              <a:t>”.</a:t>
            </a:r>
            <a:endParaRPr lang="en-US" dirty="0">
              <a:ln w="18415" cmpd="sng">
                <a:solidFill>
                  <a:schemeClr val="bg1"/>
                </a:solidFill>
                <a:prstDash val="solid"/>
              </a:ln>
              <a:solidFill>
                <a:schemeClr val="bg1"/>
              </a:solidFill>
              <a:effectLst>
                <a:glow rad="101600">
                  <a:schemeClr val="tx1">
                    <a:alpha val="60000"/>
                  </a:schemeClr>
                </a:glow>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3588</TotalTime>
  <Words>2118</Words>
  <Application>Microsoft Office PowerPoint</Application>
  <PresentationFormat>On-screen Show (4:3)</PresentationFormat>
  <Paragraphs>246</Paragraphs>
  <Slides>40</Slides>
  <Notes>2</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Flow</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vector>
  </TitlesOfParts>
  <Company>USER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EKSTREMISME MELAMPAUI BATAS KESEDERHANAAN</dc:title>
  <dc:creator>rushdan</dc:creator>
  <cp:lastModifiedBy>rushdan</cp:lastModifiedBy>
  <cp:revision>307</cp:revision>
  <dcterms:created xsi:type="dcterms:W3CDTF">2015-11-26T00:41:05Z</dcterms:created>
  <dcterms:modified xsi:type="dcterms:W3CDTF">2016-08-25T03:10:33Z</dcterms:modified>
</cp:coreProperties>
</file>