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96" r:id="rId1"/>
  </p:sldMasterIdLst>
  <p:notesMasterIdLst>
    <p:notesMasterId r:id="rId36"/>
  </p:notesMasterIdLst>
  <p:handoutMasterIdLst>
    <p:handoutMasterId r:id="rId37"/>
  </p:handoutMasterIdLst>
  <p:sldIdLst>
    <p:sldId id="256" r:id="rId2"/>
    <p:sldId id="342" r:id="rId3"/>
    <p:sldId id="259" r:id="rId4"/>
    <p:sldId id="260" r:id="rId5"/>
    <p:sldId id="261" r:id="rId6"/>
    <p:sldId id="319" r:id="rId7"/>
    <p:sldId id="263" r:id="rId8"/>
    <p:sldId id="343" r:id="rId9"/>
    <p:sldId id="361" r:id="rId10"/>
    <p:sldId id="364" r:id="rId11"/>
    <p:sldId id="412" r:id="rId12"/>
    <p:sldId id="413" r:id="rId13"/>
    <p:sldId id="414" r:id="rId14"/>
    <p:sldId id="415" r:id="rId15"/>
    <p:sldId id="404" r:id="rId16"/>
    <p:sldId id="416" r:id="rId17"/>
    <p:sldId id="394" r:id="rId18"/>
    <p:sldId id="409" r:id="rId19"/>
    <p:sldId id="333" r:id="rId20"/>
    <p:sldId id="276" r:id="rId21"/>
    <p:sldId id="278" r:id="rId22"/>
    <p:sldId id="279" r:id="rId23"/>
    <p:sldId id="299" r:id="rId24"/>
    <p:sldId id="300" r:id="rId25"/>
    <p:sldId id="282" r:id="rId26"/>
    <p:sldId id="411" r:id="rId27"/>
    <p:sldId id="283" r:id="rId28"/>
    <p:sldId id="301" r:id="rId29"/>
    <p:sldId id="302" r:id="rId30"/>
    <p:sldId id="285" r:id="rId31"/>
    <p:sldId id="303" r:id="rId32"/>
    <p:sldId id="286" r:id="rId33"/>
    <p:sldId id="304" r:id="rId34"/>
    <p:sldId id="28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6600"/>
    <a:srgbClr val="FFFFFF"/>
    <a:srgbClr val="FDC3E8"/>
    <a:srgbClr val="FC96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102" d="100"/>
          <a:sy n="102" d="100"/>
        </p:scale>
        <p:origin x="-1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9841F14C-DCC2-48F3-81C6-1B36E3DA9C65}">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Yang di-Pertuan Agong merupakan tonggak kedaulatan Islam.</a:t>
          </a:r>
          <a:endParaRPr lang="en-US" sz="2400" b="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2179FAFB-C8A2-4F3C-8687-A4B15C18CE19}">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Perpaduan</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kunci</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mengekal</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keamanan</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hidup</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makmur</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harmoni</a:t>
          </a:r>
          <a:r>
            <a:rPr lang="en-US" sz="2400" b="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gm:t>
    </dgm:pt>
    <dgm:pt modelId="{DE7EC9D2-A2C3-4FAA-ABDB-5E8C9CCB7A77}" type="parTrans" cxnId="{2BAD3A5E-D40A-4ACF-8008-5A6F54909C00}">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25AE70E8-2366-4627-8702-A0A61F7A49D3}" type="sibTrans" cxnId="{2BAD3A5E-D40A-4ACF-8008-5A6F54909C00}">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B36FFCF5-4C6F-49C2-B552-43B3F030A96A}">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Penerapan nilai dan etika persaudaraan mengeratkan perpaduan.</a:t>
          </a:r>
          <a:endParaRPr lang="en-US" sz="2400" b="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gm:t>
    </dgm:pt>
    <dgm:pt modelId="{12018143-0C3F-4804-8F34-32E9BBA79D0D}" type="parTrans" cxnId="{C9D29F04-DA2C-45BE-8D1E-49999A67D939}">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789B7D21-036C-4103-941F-5F7672A43C40}" type="sibTrans" cxnId="{C9D29F04-DA2C-45BE-8D1E-49999A67D939}">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563138E4-24BD-4B47-9EFC-AB8E28EFFC3B}">
      <dgm:prSet phldrT="[Text]" custT="1"/>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Perpaduan paksi utama kepada kesatuan.</a:t>
          </a:r>
          <a:endParaRPr lang="en-US" sz="2400" b="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gm:t>
    </dgm:pt>
    <dgm:pt modelId="{FEF70A98-C4EE-4C6B-BD54-4C13603D2CAC}" type="parTrans" cxnId="{8ED82E85-99FF-4CCB-A203-6FE57D67E213}">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E5FA544E-FC45-47DA-AE4B-5505AA6902B9}" type="sibTrans" cxnId="{8ED82E85-99FF-4CCB-A203-6FE57D67E213}">
      <dgm:prSet/>
      <dgm:spPr/>
      <dgm:t>
        <a:bodyPr>
          <a:scene3d>
            <a:camera prst="orthographicFront"/>
            <a:lightRig rig="balanced" dir="t">
              <a:rot lat="0" lon="0" rev="2100000"/>
            </a:lightRig>
          </a:scene3d>
          <a:sp3d extrusionH="57150" prstMaterial="metal">
            <a:bevelT w="38100" h="25400"/>
            <a:contourClr>
              <a:schemeClr val="bg2"/>
            </a:contourClr>
          </a:sp3d>
        </a:bodyPr>
        <a:lstStyle/>
        <a:p>
          <a:pPr algn="ctr"/>
          <a:endParaRPr lang="en-US" sz="2400" b="0" cap="none" spc="0">
            <a:ln w="18415" cmpd="sng">
              <a:solidFill>
                <a:srgbClr val="FFFFFF"/>
              </a:solidFill>
              <a:prstDash val="solid"/>
            </a:ln>
            <a:solidFill>
              <a:srgbClr val="0000FF"/>
            </a:solidFill>
            <a:effectLst>
              <a:outerShdw blurRad="63500" dir="3600000" algn="tl" rotWithShape="0">
                <a:srgbClr val="000000">
                  <a:alpha val="70000"/>
                </a:srgbClr>
              </a:outerShdw>
            </a:effectLst>
          </a:endParaRPr>
        </a:p>
      </dgm:t>
    </dgm:pt>
    <dgm:pt modelId="{859262CA-32AA-48CD-BC91-59FC862102D5}" type="pres">
      <dgm:prSet presAssocID="{300B4929-CA6D-44CF-90A5-12B6BD4E7280}" presName="diagram" presStyleCnt="0">
        <dgm:presLayoutVars>
          <dgm:dir/>
          <dgm:resizeHandles val="exact"/>
        </dgm:presLayoutVars>
      </dgm:prSet>
      <dgm:spPr/>
      <dgm:t>
        <a:bodyPr/>
        <a:lstStyle/>
        <a:p>
          <a:endParaRPr lang="en-US"/>
        </a:p>
      </dgm:t>
    </dgm:pt>
    <dgm:pt modelId="{B0597B3D-9F8A-4538-87C3-4DF701AFC89A}" type="pres">
      <dgm:prSet presAssocID="{9841F14C-DCC2-48F3-81C6-1B36E3DA9C65}" presName="node" presStyleLbl="node1" presStyleIdx="0" presStyleCnt="4">
        <dgm:presLayoutVars>
          <dgm:bulletEnabled val="1"/>
        </dgm:presLayoutVars>
      </dgm:prSet>
      <dgm:spPr/>
      <dgm:t>
        <a:bodyPr/>
        <a:lstStyle/>
        <a:p>
          <a:endParaRPr lang="en-US"/>
        </a:p>
      </dgm:t>
    </dgm:pt>
    <dgm:pt modelId="{FB782E35-8FEB-4ED3-92D1-027EB6135B6E}" type="pres">
      <dgm:prSet presAssocID="{4708B028-DA77-4927-8E66-3455AE23AC4C}" presName="sibTrans" presStyleCnt="0"/>
      <dgm:spPr/>
      <dgm:t>
        <a:bodyPr/>
        <a:lstStyle/>
        <a:p>
          <a:endParaRPr lang="en-US"/>
        </a:p>
      </dgm:t>
    </dgm:pt>
    <dgm:pt modelId="{77663715-E65B-4D3E-8863-A6ED4176C665}" type="pres">
      <dgm:prSet presAssocID="{B36FFCF5-4C6F-49C2-B552-43B3F030A96A}" presName="node" presStyleLbl="node1" presStyleIdx="1" presStyleCnt="4">
        <dgm:presLayoutVars>
          <dgm:bulletEnabled val="1"/>
        </dgm:presLayoutVars>
      </dgm:prSet>
      <dgm:spPr/>
      <dgm:t>
        <a:bodyPr/>
        <a:lstStyle/>
        <a:p>
          <a:endParaRPr lang="en-US"/>
        </a:p>
      </dgm:t>
    </dgm:pt>
    <dgm:pt modelId="{6ECD836A-EBCC-49D8-9D89-E3D71D2C9ABF}" type="pres">
      <dgm:prSet presAssocID="{789B7D21-036C-4103-941F-5F7672A43C40}" presName="sibTrans" presStyleCnt="0"/>
      <dgm:spPr/>
      <dgm:t>
        <a:bodyPr/>
        <a:lstStyle/>
        <a:p>
          <a:endParaRPr lang="en-US"/>
        </a:p>
      </dgm:t>
    </dgm:pt>
    <dgm:pt modelId="{76E2C064-6A88-4D07-B840-F61652F94B5F}" type="pres">
      <dgm:prSet presAssocID="{563138E4-24BD-4B47-9EFC-AB8E28EFFC3B}" presName="node" presStyleLbl="node1" presStyleIdx="2" presStyleCnt="4">
        <dgm:presLayoutVars>
          <dgm:bulletEnabled val="1"/>
        </dgm:presLayoutVars>
      </dgm:prSet>
      <dgm:spPr/>
      <dgm:t>
        <a:bodyPr/>
        <a:lstStyle/>
        <a:p>
          <a:endParaRPr lang="en-US"/>
        </a:p>
      </dgm:t>
    </dgm:pt>
    <dgm:pt modelId="{C509DF03-12D0-4108-9CB2-2663ACD5AB05}" type="pres">
      <dgm:prSet presAssocID="{E5FA544E-FC45-47DA-AE4B-5505AA6902B9}" presName="sibTrans" presStyleCnt="0"/>
      <dgm:spPr/>
      <dgm:t>
        <a:bodyPr/>
        <a:lstStyle/>
        <a:p>
          <a:endParaRPr lang="en-US"/>
        </a:p>
      </dgm:t>
    </dgm:pt>
    <dgm:pt modelId="{1CC389B9-6456-4FB9-949F-EC035C0EC29D}" type="pres">
      <dgm:prSet presAssocID="{2179FAFB-C8A2-4F3C-8687-A4B15C18CE19}" presName="node" presStyleLbl="node1" presStyleIdx="3" presStyleCnt="4">
        <dgm:presLayoutVars>
          <dgm:bulletEnabled val="1"/>
        </dgm:presLayoutVars>
      </dgm:prSet>
      <dgm:spPr/>
      <dgm:t>
        <a:bodyPr/>
        <a:lstStyle/>
        <a:p>
          <a:endParaRPr lang="en-US"/>
        </a:p>
      </dgm:t>
    </dgm:pt>
  </dgm:ptLst>
  <dgm:cxnLst>
    <dgm:cxn modelId="{2BAD3A5E-D40A-4ACF-8008-5A6F54909C00}" srcId="{300B4929-CA6D-44CF-90A5-12B6BD4E7280}" destId="{2179FAFB-C8A2-4F3C-8687-A4B15C18CE19}" srcOrd="3" destOrd="0" parTransId="{DE7EC9D2-A2C3-4FAA-ABDB-5E8C9CCB7A77}" sibTransId="{25AE70E8-2366-4627-8702-A0A61F7A49D3}"/>
    <dgm:cxn modelId="{C9D29F04-DA2C-45BE-8D1E-49999A67D939}" srcId="{300B4929-CA6D-44CF-90A5-12B6BD4E7280}" destId="{B36FFCF5-4C6F-49C2-B552-43B3F030A96A}" srcOrd="1" destOrd="0" parTransId="{12018143-0C3F-4804-8F34-32E9BBA79D0D}" sibTransId="{789B7D21-036C-4103-941F-5F7672A43C40}"/>
    <dgm:cxn modelId="{B8E8A48B-F91F-40E7-93AB-3BB0EEC7187C}" type="presOf" srcId="{2179FAFB-C8A2-4F3C-8687-A4B15C18CE19}" destId="{1CC389B9-6456-4FB9-949F-EC035C0EC29D}" srcOrd="0" destOrd="0" presId="urn:microsoft.com/office/officeart/2005/8/layout/default"/>
    <dgm:cxn modelId="{B6F64D0B-A1CF-4CEE-84B1-1AFC72844A8F}" type="presOf" srcId="{300B4929-CA6D-44CF-90A5-12B6BD4E7280}" destId="{859262CA-32AA-48CD-BC91-59FC862102D5}" srcOrd="0" destOrd="0" presId="urn:microsoft.com/office/officeart/2005/8/layout/default"/>
    <dgm:cxn modelId="{8ED82E85-99FF-4CCB-A203-6FE57D67E213}" srcId="{300B4929-CA6D-44CF-90A5-12B6BD4E7280}" destId="{563138E4-24BD-4B47-9EFC-AB8E28EFFC3B}" srcOrd="2" destOrd="0" parTransId="{FEF70A98-C4EE-4C6B-BD54-4C13603D2CAC}" sibTransId="{E5FA544E-FC45-47DA-AE4B-5505AA6902B9}"/>
    <dgm:cxn modelId="{DF68F0C3-24C7-49D6-BAE6-1FA99A8896DF}" type="presOf" srcId="{563138E4-24BD-4B47-9EFC-AB8E28EFFC3B}" destId="{76E2C064-6A88-4D07-B840-F61652F94B5F}" srcOrd="0" destOrd="0" presId="urn:microsoft.com/office/officeart/2005/8/layout/default"/>
    <dgm:cxn modelId="{0E86B553-5004-4D96-B4FC-4CB5D932865A}" srcId="{300B4929-CA6D-44CF-90A5-12B6BD4E7280}" destId="{9841F14C-DCC2-48F3-81C6-1B36E3DA9C65}" srcOrd="0" destOrd="0" parTransId="{386C799A-4B63-4795-9D4E-22730324585B}" sibTransId="{4708B028-DA77-4927-8E66-3455AE23AC4C}"/>
    <dgm:cxn modelId="{DE5AD8D8-520F-489F-BFAB-CD0B7477EFE1}" type="presOf" srcId="{B36FFCF5-4C6F-49C2-B552-43B3F030A96A}" destId="{77663715-E65B-4D3E-8863-A6ED4176C665}" srcOrd="0" destOrd="0" presId="urn:microsoft.com/office/officeart/2005/8/layout/default"/>
    <dgm:cxn modelId="{11A30B85-F729-4144-8929-4FB5F724BD3A}" type="presOf" srcId="{9841F14C-DCC2-48F3-81C6-1B36E3DA9C65}" destId="{B0597B3D-9F8A-4538-87C3-4DF701AFC89A}" srcOrd="0" destOrd="0" presId="urn:microsoft.com/office/officeart/2005/8/layout/default"/>
    <dgm:cxn modelId="{BBCDDF91-C663-4E45-966E-19AB855DCFBF}" type="presParOf" srcId="{859262CA-32AA-48CD-BC91-59FC862102D5}" destId="{B0597B3D-9F8A-4538-87C3-4DF701AFC89A}" srcOrd="0" destOrd="0" presId="urn:microsoft.com/office/officeart/2005/8/layout/default"/>
    <dgm:cxn modelId="{C2CAEB1D-DC46-4F15-A780-9597D165F1E6}" type="presParOf" srcId="{859262CA-32AA-48CD-BC91-59FC862102D5}" destId="{FB782E35-8FEB-4ED3-92D1-027EB6135B6E}" srcOrd="1" destOrd="0" presId="urn:microsoft.com/office/officeart/2005/8/layout/default"/>
    <dgm:cxn modelId="{A0AE8F66-72EC-4579-BE33-F838D8491E61}" type="presParOf" srcId="{859262CA-32AA-48CD-BC91-59FC862102D5}" destId="{77663715-E65B-4D3E-8863-A6ED4176C665}" srcOrd="2" destOrd="0" presId="urn:microsoft.com/office/officeart/2005/8/layout/default"/>
    <dgm:cxn modelId="{98B1CF5D-AFD7-4BD4-81B3-9E9281275459}" type="presParOf" srcId="{859262CA-32AA-48CD-BC91-59FC862102D5}" destId="{6ECD836A-EBCC-49D8-9D89-E3D71D2C9ABF}" srcOrd="3" destOrd="0" presId="urn:microsoft.com/office/officeart/2005/8/layout/default"/>
    <dgm:cxn modelId="{322039CC-EE24-4B91-A35A-563422B8AF86}" type="presParOf" srcId="{859262CA-32AA-48CD-BC91-59FC862102D5}" destId="{76E2C064-6A88-4D07-B840-F61652F94B5F}" srcOrd="4" destOrd="0" presId="urn:microsoft.com/office/officeart/2005/8/layout/default"/>
    <dgm:cxn modelId="{E02B1E40-60B2-460E-A027-0EDBD82E9E7D}" type="presParOf" srcId="{859262CA-32AA-48CD-BC91-59FC862102D5}" destId="{C509DF03-12D0-4108-9CB2-2663ACD5AB05}" srcOrd="5" destOrd="0" presId="urn:microsoft.com/office/officeart/2005/8/layout/default"/>
    <dgm:cxn modelId="{303D21F9-CD42-4F2C-ABE8-B7F3CBF2358A}" type="presParOf" srcId="{859262CA-32AA-48CD-BC91-59FC862102D5}" destId="{1CC389B9-6456-4FB9-949F-EC035C0EC29D}" srcOrd="6" destOrd="0" presId="urn:microsoft.com/office/officeart/2005/8/layout/default"/>
  </dgm:cxnLst>
  <dgm:bg>
    <a:noFill/>
    <a:effectLst>
      <a:glow rad="101600">
        <a:schemeClr val="bg1">
          <a:alpha val="6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597B3D-9F8A-4538-87C3-4DF701AFC89A}">
      <dsp:nvSpPr>
        <dsp:cNvPr id="0" name=""/>
        <dsp:cNvSpPr/>
      </dsp:nvSpPr>
      <dsp:spPr>
        <a:xfrm>
          <a:off x="503146" y="2511"/>
          <a:ext cx="3343853" cy="200631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90000"/>
            </a:lnSpc>
            <a:spcBef>
              <a:spcPct val="0"/>
            </a:spcBef>
            <a:spcAft>
              <a:spcPct val="35000"/>
            </a:spcAft>
          </a:pPr>
          <a:r>
            <a:rPr lang="en-US" sz="2400" b="0" kern="120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Yang di-Pertuan Agong merupakan tonggak kedaulatan Islam.</a:t>
          </a:r>
          <a:endParaRPr lang="en-US" sz="2400" b="0" kern="120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sp:txBody>
      <dsp:txXfrm>
        <a:off x="503146" y="2511"/>
        <a:ext cx="3343853" cy="2006311"/>
      </dsp:txXfrm>
    </dsp:sp>
    <dsp:sp modelId="{77663715-E65B-4D3E-8863-A6ED4176C665}">
      <dsp:nvSpPr>
        <dsp:cNvPr id="0" name=""/>
        <dsp:cNvSpPr/>
      </dsp:nvSpPr>
      <dsp:spPr>
        <a:xfrm>
          <a:off x="4181384" y="2511"/>
          <a:ext cx="3343853" cy="200631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90000"/>
            </a:lnSpc>
            <a:spcBef>
              <a:spcPct val="0"/>
            </a:spcBef>
            <a:spcAft>
              <a:spcPct val="35000"/>
            </a:spcAft>
          </a:pPr>
          <a:r>
            <a:rPr lang="en-US" sz="2400" b="0" kern="120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Penerapan nilai dan etika persaudaraan mengeratkan perpaduan.</a:t>
          </a:r>
          <a:endParaRPr lang="en-US" sz="2400" b="0" kern="120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sp:txBody>
      <dsp:txXfrm>
        <a:off x="4181384" y="2511"/>
        <a:ext cx="3343853" cy="2006311"/>
      </dsp:txXfrm>
    </dsp:sp>
    <dsp:sp modelId="{76E2C064-6A88-4D07-B840-F61652F94B5F}">
      <dsp:nvSpPr>
        <dsp:cNvPr id="0" name=""/>
        <dsp:cNvSpPr/>
      </dsp:nvSpPr>
      <dsp:spPr>
        <a:xfrm>
          <a:off x="503146" y="2343208"/>
          <a:ext cx="3343853" cy="2006311"/>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90000"/>
            </a:lnSpc>
            <a:spcBef>
              <a:spcPct val="0"/>
            </a:spcBef>
            <a:spcAft>
              <a:spcPct val="35000"/>
            </a:spcAft>
          </a:pPr>
          <a:r>
            <a:rPr lang="en-US" sz="2400" b="0" kern="1200" cap="none" spc="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Perpaduan paksi utama kepada kesatuan.</a:t>
          </a:r>
          <a:endParaRPr lang="en-US" sz="2400" b="0" kern="120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sp:txBody>
      <dsp:txXfrm>
        <a:off x="503146" y="2343208"/>
        <a:ext cx="3343853" cy="2006311"/>
      </dsp:txXfrm>
    </dsp:sp>
    <dsp:sp modelId="{1CC389B9-6456-4FB9-949F-EC035C0EC29D}">
      <dsp:nvSpPr>
        <dsp:cNvPr id="0" name=""/>
        <dsp:cNvSpPr/>
      </dsp:nvSpPr>
      <dsp:spPr>
        <a:xfrm>
          <a:off x="4181384" y="2343208"/>
          <a:ext cx="3343853" cy="200631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Perpaduan</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kunci</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mengekal</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keamanan</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hidup</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makmur</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harmoni</a:t>
          </a:r>
          <a:r>
            <a:rPr lang="en-US" sz="2400" b="0" kern="1200" cap="none" spc="0" dirty="0" smtClean="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mn-lt"/>
          </a:endParaRPr>
        </a:p>
      </dsp:txBody>
      <dsp:txXfrm>
        <a:off x="4181384" y="2343208"/>
        <a:ext cx="3343853" cy="200631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12/16/2016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xmlns=""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xmlns=""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xmlns=""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12/16/2016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12/16/2016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12/16/2016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12/16/2016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4355976" y="1772816"/>
            <a:ext cx="4644008" cy="3779758"/>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Rounded MT Bold" pitchFamily="34" charset="0"/>
              </a:rPr>
              <a:t>YANG DI-PERTUAN AGONG:</a:t>
            </a:r>
          </a:p>
          <a:p>
            <a:pPr algn="ctr" fontAlgn="base"/>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Rounded MT Bold" pitchFamily="34" charset="0"/>
                <a:cs typeface="Arial" pitchFamily="34" charset="0"/>
              </a:rPr>
              <a:t>TONGGAK KEDAULATAN ISLAM</a:t>
            </a:r>
            <a:endPar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Rounded MT Bold" pitchFamily="34" charset="0"/>
              <a:cs typeface="Arial" pitchFamily="34" charset="0"/>
            </a:endParaRPr>
          </a:p>
        </p:txBody>
      </p:sp>
      <p:sp>
        <p:nvSpPr>
          <p:cNvPr id="12" name="Rectangle 11"/>
          <p:cNvSpPr/>
          <p:nvPr/>
        </p:nvSpPr>
        <p:spPr>
          <a:xfrm>
            <a:off x="4716016" y="5445224"/>
            <a:ext cx="3754554" cy="461665"/>
          </a:xfrm>
          <a:prstGeom prst="rect">
            <a:avLst/>
          </a:prstGeom>
          <a:noFill/>
        </p:spPr>
        <p:txBody>
          <a:bodyPr wrap="none" lIns="91440" tIns="45720" rIns="91440" bIns="45720">
            <a:spAutoFit/>
          </a:bodyPr>
          <a:lstStyle/>
          <a:p>
            <a:pPr algn="ct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(16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Disember</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2016 / 16 </a:t>
            </a:r>
            <a:r>
              <a:rPr lang="en-US" sz="24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Rabiulawwal</a:t>
            </a:r>
            <a:r>
              <a:rPr lang="en-US" sz="24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1438)</a:t>
            </a: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10" name="Picture 9" descr="1.jpg"/>
          <p:cNvPicPr>
            <a:picLocks noChangeAspect="1"/>
          </p:cNvPicPr>
          <p:nvPr/>
        </p:nvPicPr>
        <p:blipFill>
          <a:blip r:embed="rId6" cstate="print"/>
          <a:stretch>
            <a:fillRect/>
          </a:stretch>
        </p:blipFill>
        <p:spPr>
          <a:xfrm>
            <a:off x="0" y="1555080"/>
            <a:ext cx="4499992" cy="4394200"/>
          </a:xfrm>
          <a:prstGeom prst="rect">
            <a:avLst/>
          </a:prstGeom>
          <a:ln>
            <a:noFill/>
          </a:ln>
          <a:effectLst>
            <a:softEdge rad="112500"/>
          </a:effec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11"/>
          <p:cNvSpPr>
            <a:spLocks noGrp="1"/>
          </p:cNvSpPr>
          <p:nvPr>
            <p:ph idx="1"/>
          </p:nvPr>
        </p:nvSpPr>
        <p:spPr>
          <a:xfrm>
            <a:off x="179512" y="2060848"/>
            <a:ext cx="8784976" cy="3960440"/>
          </a:xfrm>
          <a:prstGeom prst="roundRect">
            <a:avLst/>
          </a:prstGeom>
          <a:noFill/>
        </p:spPr>
        <p:style>
          <a:lnRef idx="0">
            <a:schemeClr val="accent5"/>
          </a:lnRef>
          <a:fillRef idx="3">
            <a:schemeClr val="accent5"/>
          </a:fillRef>
          <a:effectRef idx="3">
            <a:schemeClr val="accent5"/>
          </a:effectRef>
          <a:fontRef idx="minor">
            <a:schemeClr val="lt1"/>
          </a:fontRef>
        </p:style>
        <p:txBody>
          <a:bodyPr>
            <a:noAutofit/>
          </a:bodyPr>
          <a:lstStyle/>
          <a:p>
            <a:pPr marL="0" indent="0" algn="just">
              <a:buNone/>
            </a:pPr>
            <a:r>
              <a:rPr lang="en-US" sz="2400" dirty="0" err="1" smtClean="0">
                <a:solidFill>
                  <a:srgbClr val="FFFF00"/>
                </a:solidFill>
                <a:effectLst>
                  <a:glow rad="101600">
                    <a:schemeClr val="bg1">
                      <a:alpha val="60000"/>
                    </a:schemeClr>
                  </a:glow>
                </a:effectLst>
              </a:rPr>
              <a:t>Empat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dasar</a:t>
            </a:r>
            <a:r>
              <a:rPr lang="en-US" sz="2400" dirty="0" smtClean="0">
                <a:solidFill>
                  <a:srgbClr val="FFFF00"/>
                </a:solidFill>
                <a:effectLst>
                  <a:glow rad="101600">
                    <a:schemeClr val="bg1">
                      <a:alpha val="60000"/>
                    </a:schemeClr>
                  </a:glow>
                </a:effectLst>
              </a:rPr>
              <a:t> </a:t>
            </a:r>
            <a:r>
              <a:rPr lang="en-US" sz="2400" dirty="0" smtClean="0">
                <a:solidFill>
                  <a:srgbClr val="FFFF00"/>
                </a:solidFill>
                <a:effectLst>
                  <a:glow rad="101600">
                    <a:schemeClr val="bg1">
                      <a:alpha val="60000"/>
                    </a:schemeClr>
                  </a:glow>
                </a:effectLst>
              </a:rPr>
              <a:t>yang </a:t>
            </a:r>
            <a:r>
              <a:rPr lang="en-US" sz="2400" dirty="0" err="1" smtClean="0">
                <a:solidFill>
                  <a:srgbClr val="FFFF00"/>
                </a:solidFill>
                <a:effectLst>
                  <a:glow rad="101600">
                    <a:schemeClr val="bg1">
                      <a:alpha val="60000"/>
                    </a:schemeClr>
                  </a:glow>
                </a:effectLst>
              </a:rPr>
              <a:t>wajib</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dipikul</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dilaksanakan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oleh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pemimpin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mengikut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kedudukannya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iaitu</a:t>
            </a:r>
            <a:r>
              <a:rPr lang="en-US" sz="2400" dirty="0" smtClean="0">
                <a:solidFill>
                  <a:srgbClr val="FFFF00"/>
                </a:solidFill>
                <a:effectLst>
                  <a:glow rad="101600">
                    <a:schemeClr val="bg1">
                      <a:alpha val="60000"/>
                    </a:schemeClr>
                  </a:glow>
                </a:effectLst>
              </a:rPr>
              <a:t>:</a:t>
            </a:r>
          </a:p>
          <a:p>
            <a:pPr marL="0" indent="0" algn="just">
              <a:buNone/>
            </a:pPr>
            <a:endParaRPr lang="en-US" sz="2400" dirty="0" smtClean="0">
              <a:solidFill>
                <a:srgbClr val="FFFF00"/>
              </a:solidFill>
              <a:effectLst>
                <a:glow rad="101600">
                  <a:schemeClr val="bg1">
                    <a:alpha val="60000"/>
                  </a:schemeClr>
                </a:glow>
              </a:effectLst>
            </a:endParaRPr>
          </a:p>
          <a:p>
            <a:pPr algn="just"/>
            <a:r>
              <a:rPr lang="en-US" sz="2400" dirty="0" err="1" smtClean="0">
                <a:solidFill>
                  <a:srgbClr val="FFFF00"/>
                </a:solidFill>
                <a:effectLst>
                  <a:glow rad="101600">
                    <a:schemeClr val="bg1">
                      <a:alpha val="60000"/>
                    </a:schemeClr>
                  </a:glow>
                </a:effectLst>
              </a:rPr>
              <a:t>memelihara</a:t>
            </a:r>
            <a:r>
              <a:rPr lang="en-US" sz="2400" dirty="0" smtClean="0">
                <a:solidFill>
                  <a:srgbClr val="FFFF00"/>
                </a:solidFill>
                <a:effectLst>
                  <a:glow rad="101600">
                    <a:schemeClr val="bg1">
                      <a:alpha val="60000"/>
                    </a:schemeClr>
                  </a:glow>
                </a:effectLst>
              </a:rPr>
              <a:t> </a:t>
            </a:r>
            <a:r>
              <a:rPr lang="en-US" sz="2400" dirty="0" smtClean="0">
                <a:solidFill>
                  <a:srgbClr val="FFFF00"/>
                </a:solidFill>
                <a:effectLst>
                  <a:glow rad="101600">
                    <a:schemeClr val="bg1">
                      <a:alpha val="60000"/>
                    </a:schemeClr>
                  </a:glow>
                </a:effectLst>
              </a:rPr>
              <a:t>agama Islam. </a:t>
            </a:r>
            <a:endParaRPr lang="en-US" sz="2400" dirty="0" smtClean="0">
              <a:solidFill>
                <a:srgbClr val="FFFF00"/>
              </a:solidFill>
              <a:effectLst>
                <a:glow rad="101600">
                  <a:schemeClr val="bg1">
                    <a:alpha val="60000"/>
                  </a:schemeClr>
                </a:glow>
              </a:effectLst>
            </a:endParaRPr>
          </a:p>
          <a:p>
            <a:pPr algn="just"/>
            <a:r>
              <a:rPr lang="en-US" sz="2400" dirty="0" err="1" smtClean="0">
                <a:solidFill>
                  <a:srgbClr val="FFFF00"/>
                </a:solidFill>
                <a:effectLst>
                  <a:glow rad="101600">
                    <a:schemeClr val="bg1">
                      <a:alpha val="60000"/>
                    </a:schemeClr>
                  </a:glow>
                </a:effectLst>
              </a:rPr>
              <a:t>melaksanakan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hukum</a:t>
            </a:r>
            <a:r>
              <a:rPr lang="en-US" sz="2400" dirty="0" smtClean="0">
                <a:solidFill>
                  <a:srgbClr val="FFFF00"/>
                </a:solidFill>
                <a:effectLst>
                  <a:glow rad="101600">
                    <a:schemeClr val="bg1">
                      <a:alpha val="60000"/>
                    </a:schemeClr>
                  </a:glow>
                </a:effectLst>
              </a:rPr>
              <a:t> yang </a:t>
            </a:r>
            <a:r>
              <a:rPr lang="en-US" sz="2400" dirty="0" err="1" smtClean="0">
                <a:solidFill>
                  <a:srgbClr val="FFFF00"/>
                </a:solidFill>
                <a:effectLst>
                  <a:glow rad="101600">
                    <a:schemeClr val="bg1">
                      <a:alpha val="60000"/>
                    </a:schemeClr>
                  </a:glow>
                </a:effectLst>
              </a:rPr>
              <a:t>adil</a:t>
            </a:r>
            <a:r>
              <a:rPr lang="en-US" sz="2400" dirty="0" smtClean="0">
                <a:solidFill>
                  <a:srgbClr val="FFFF00"/>
                </a:solidFill>
                <a:effectLst>
                  <a:glow rad="101600">
                    <a:schemeClr val="bg1">
                      <a:alpha val="60000"/>
                    </a:schemeClr>
                  </a:glow>
                </a:effectLst>
              </a:rPr>
              <a:t>. </a:t>
            </a:r>
          </a:p>
          <a:p>
            <a:pPr algn="just"/>
            <a:r>
              <a:rPr lang="en-US" sz="2400" dirty="0" err="1" smtClean="0">
                <a:solidFill>
                  <a:srgbClr val="FFFF00"/>
                </a:solidFill>
                <a:effectLst>
                  <a:glow rad="101600">
                    <a:schemeClr val="bg1">
                      <a:alpha val="60000"/>
                    </a:schemeClr>
                  </a:glow>
                </a:effectLst>
              </a:rPr>
              <a:t>melindungi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kehormatan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wanita</a:t>
            </a:r>
            <a:r>
              <a:rPr lang="en-US" sz="2400" dirty="0" smtClean="0">
                <a:solidFill>
                  <a:srgbClr val="FFFF00"/>
                </a:solidFill>
                <a:effectLst>
                  <a:glow rad="101600">
                    <a:schemeClr val="bg1">
                      <a:alpha val="60000"/>
                    </a:schemeClr>
                  </a:glow>
                </a:effectLst>
              </a:rPr>
              <a:t>. </a:t>
            </a:r>
          </a:p>
          <a:p>
            <a:pPr algn="just"/>
            <a:r>
              <a:rPr lang="en-US" sz="2400" dirty="0" err="1" smtClean="0">
                <a:solidFill>
                  <a:srgbClr val="FFFF00"/>
                </a:solidFill>
                <a:effectLst>
                  <a:glow rad="101600">
                    <a:schemeClr val="bg1">
                      <a:alpha val="60000"/>
                    </a:schemeClr>
                  </a:glow>
                </a:effectLst>
              </a:rPr>
              <a:t>menjalankan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setiap</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hukum</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perintah</a:t>
            </a:r>
            <a:r>
              <a:rPr lang="en-US" sz="2400" dirty="0" smtClean="0">
                <a:solidFill>
                  <a:srgbClr val="FFFF00"/>
                </a:solidFill>
                <a:effectLst>
                  <a:glow rad="101600">
                    <a:schemeClr val="bg1">
                      <a:alpha val="60000"/>
                    </a:schemeClr>
                  </a:glow>
                </a:effectLst>
              </a:rPr>
              <a:t> yang Allah SWT </a:t>
            </a:r>
            <a:r>
              <a:rPr lang="en-US" sz="2400" dirty="0" err="1" smtClean="0">
                <a:solidFill>
                  <a:srgbClr val="FFFF00"/>
                </a:solidFill>
                <a:effectLst>
                  <a:glow rad="101600">
                    <a:schemeClr val="bg1">
                      <a:alpha val="60000"/>
                    </a:schemeClr>
                  </a:glow>
                </a:effectLst>
              </a:rPr>
              <a:t>amanahkan</a:t>
            </a:r>
            <a:r>
              <a:rPr lang="en-US" sz="2400" dirty="0" smtClean="0">
                <a:solidFill>
                  <a:srgbClr val="FFFF00"/>
                </a:solidFill>
                <a:effectLst>
                  <a:glow rad="101600">
                    <a:schemeClr val="bg1">
                      <a:alpha val="60000"/>
                    </a:schemeClr>
                  </a:glow>
                </a:effectLst>
              </a:rPr>
              <a:t>.</a:t>
            </a:r>
            <a:endParaRPr lang="en-US" sz="2400" dirty="0">
              <a:solidFill>
                <a:srgbClr val="FFFF00"/>
              </a:solidFill>
              <a:effectLst>
                <a:glow rad="101600">
                  <a:schemeClr val="bg1">
                    <a:alpha val="60000"/>
                  </a:schemeClr>
                </a:glow>
              </a:effectLst>
            </a:endParaRPr>
          </a:p>
        </p:txBody>
      </p:sp>
      <p:sp>
        <p:nvSpPr>
          <p:cNvPr id="10" name="Rectangle 9"/>
          <p:cNvSpPr/>
          <p:nvPr/>
        </p:nvSpPr>
        <p:spPr>
          <a:xfrm>
            <a:off x="2267744" y="1268760"/>
            <a:ext cx="4248472" cy="523220"/>
          </a:xfrm>
          <a:prstGeom prst="rect">
            <a:avLst/>
          </a:prstGeom>
        </p:spPr>
        <p:txBody>
          <a:bodyPr wrap="square">
            <a:spAutoFit/>
          </a:bodyPr>
          <a:lstStyle/>
          <a:p>
            <a:pPr algn="ctr"/>
            <a:r>
              <a:rPr lang="en-US" sz="2800" dirty="0" smtClean="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rPr>
              <a:t>IMAM AL-MAWARDI </a:t>
            </a:r>
            <a:endParaRPr lang="en-US" sz="2800" dirty="0">
              <a:ln w="18415" cmpd="sng">
                <a:solidFill>
                  <a:srgbClr val="00B0F0"/>
                </a:solidFill>
                <a:prstDash val="solid"/>
              </a:ln>
              <a:solidFill>
                <a:srgbClr val="00B0F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11"/>
          <p:cNvSpPr>
            <a:spLocks noGrp="1"/>
          </p:cNvSpPr>
          <p:nvPr>
            <p:ph idx="1"/>
          </p:nvPr>
        </p:nvSpPr>
        <p:spPr>
          <a:xfrm>
            <a:off x="179512" y="2060848"/>
            <a:ext cx="8784976" cy="2664296"/>
          </a:xfrm>
          <a:prstGeom prst="roundRect">
            <a:avLst/>
          </a:prstGeom>
          <a:noFill/>
        </p:spPr>
        <p:style>
          <a:lnRef idx="0">
            <a:schemeClr val="accent5"/>
          </a:lnRef>
          <a:fillRef idx="3">
            <a:schemeClr val="accent5"/>
          </a:fillRef>
          <a:effectRef idx="3">
            <a:schemeClr val="accent5"/>
          </a:effectRef>
          <a:fontRef idx="minor">
            <a:schemeClr val="lt1"/>
          </a:fontRef>
        </p:style>
        <p:txBody>
          <a:bodyPr>
            <a:noAutofit/>
          </a:bodyPr>
          <a:lstStyle/>
          <a:p>
            <a:pPr marL="354013" indent="-354013" algn="just"/>
            <a:r>
              <a:rPr lang="en-US" sz="2400" dirty="0" err="1" smtClean="0">
                <a:solidFill>
                  <a:srgbClr val="FFFF00"/>
                </a:solidFill>
                <a:effectLst>
                  <a:glow rad="101600">
                    <a:schemeClr val="bg1">
                      <a:alpha val="60000"/>
                    </a:schemeClr>
                  </a:glow>
                </a:effectLst>
              </a:rPr>
              <a:t>sistem</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pemerintahan</a:t>
            </a:r>
            <a:r>
              <a:rPr lang="en-US" sz="2400" dirty="0" smtClean="0">
                <a:solidFill>
                  <a:srgbClr val="FFFF00"/>
                </a:solidFill>
                <a:effectLst>
                  <a:glow rad="101600">
                    <a:schemeClr val="bg1">
                      <a:alpha val="60000"/>
                    </a:schemeClr>
                  </a:glow>
                </a:effectLst>
              </a:rPr>
              <a:t> Raja </a:t>
            </a:r>
            <a:r>
              <a:rPr lang="en-US" sz="2400" dirty="0" err="1" smtClean="0">
                <a:solidFill>
                  <a:srgbClr val="FFFF00"/>
                </a:solidFill>
                <a:effectLst>
                  <a:glow rad="101600">
                    <a:schemeClr val="bg1">
                      <a:alpha val="60000"/>
                    </a:schemeClr>
                  </a:glow>
                </a:effectLst>
              </a:rPr>
              <a:t>Berperlembagaan</a:t>
            </a:r>
            <a:r>
              <a:rPr lang="en-US" sz="2400" dirty="0" smtClean="0">
                <a:solidFill>
                  <a:srgbClr val="FFFF00"/>
                </a:solidFill>
                <a:effectLst>
                  <a:glow rad="101600">
                    <a:schemeClr val="bg1">
                      <a:alpha val="60000"/>
                    </a:schemeClr>
                  </a:glow>
                </a:effectLst>
              </a:rPr>
              <a:t> yang </a:t>
            </a:r>
            <a:r>
              <a:rPr lang="en-US" sz="2400" dirty="0" err="1" smtClean="0">
                <a:solidFill>
                  <a:srgbClr val="FFFF00"/>
                </a:solidFill>
                <a:effectLst>
                  <a:glow rad="101600">
                    <a:schemeClr val="bg1">
                      <a:alpha val="60000"/>
                    </a:schemeClr>
                  </a:glow>
                </a:effectLst>
              </a:rPr>
              <a:t>menjadi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tonggak</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kepada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kekuatan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perpaduan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ummah</a:t>
            </a:r>
            <a:r>
              <a:rPr lang="en-US" sz="2400" dirty="0" smtClean="0">
                <a:solidFill>
                  <a:srgbClr val="FFFF00"/>
                </a:solidFill>
                <a:effectLst>
                  <a:glow rad="101600">
                    <a:schemeClr val="bg1">
                      <a:alpha val="60000"/>
                    </a:schemeClr>
                  </a:glow>
                </a:effectLst>
              </a:rPr>
              <a:t>.</a:t>
            </a:r>
          </a:p>
          <a:p>
            <a:pPr marL="354013" indent="-354013" algn="just"/>
            <a:endParaRPr lang="en-US" sz="2400" dirty="0" smtClean="0">
              <a:solidFill>
                <a:srgbClr val="FFFF00"/>
              </a:solidFill>
              <a:effectLst>
                <a:glow rad="101600">
                  <a:schemeClr val="bg1">
                    <a:alpha val="60000"/>
                  </a:schemeClr>
                </a:glow>
              </a:effectLst>
            </a:endParaRPr>
          </a:p>
          <a:p>
            <a:pPr marL="354013" indent="-354013" algn="just"/>
            <a:r>
              <a:rPr lang="en-US" sz="2400" dirty="0" err="1" smtClean="0">
                <a:solidFill>
                  <a:srgbClr val="FFFF00"/>
                </a:solidFill>
                <a:effectLst>
                  <a:glow rad="101600">
                    <a:schemeClr val="bg1">
                      <a:alpha val="60000"/>
                    </a:schemeClr>
                  </a:glow>
                </a:effectLst>
              </a:rPr>
              <a:t>lambang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sebuah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negara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berdaulat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bebas</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merdeka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juga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lambang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perpaduan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rakyat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berbilang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kaum</a:t>
            </a:r>
            <a:r>
              <a:rPr lang="en-US" sz="2400" dirty="0" smtClean="0">
                <a:solidFill>
                  <a:srgbClr val="FFFF00"/>
                </a:solidFill>
                <a:effectLst>
                  <a:glow rad="101600">
                    <a:schemeClr val="bg1">
                      <a:alpha val="60000"/>
                    </a:schemeClr>
                  </a:glow>
                </a:effectLst>
              </a:rPr>
              <a:t>.</a:t>
            </a:r>
            <a:endParaRPr lang="en-US" sz="2400"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861048"/>
            <a:ext cx="8712968" cy="2553891"/>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solidFill>
                  <a:srgbClr val="FFFF00"/>
                </a:solidFill>
                <a:effectLst>
                  <a:glow rad="101600">
                    <a:schemeClr val="bg1">
                      <a:alpha val="60000"/>
                    </a:schemeClr>
                  </a:glow>
                </a:effectLst>
              </a:rPr>
              <a:t>“</a:t>
            </a:r>
            <a:r>
              <a:rPr lang="en-US" i="1" dirty="0" err="1" smtClean="0">
                <a:solidFill>
                  <a:srgbClr val="FFFF00"/>
                </a:solidFill>
                <a:effectLst>
                  <a:glow rad="101600">
                    <a:schemeClr val="bg1">
                      <a:alpha val="60000"/>
                    </a:schemeClr>
                  </a:glow>
                </a:effectLst>
              </a:rPr>
              <a:t>Oleh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sebab</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mereka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dapat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mengalahkan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tentera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Jalut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dengan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izin</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Nabi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Daud</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turut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serta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dalam</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tentera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Tholut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membunuh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Jalut</a:t>
            </a:r>
            <a:r>
              <a:rPr lang="en-US" i="1" dirty="0" smtClean="0">
                <a:solidFill>
                  <a:srgbClr val="FFFF00"/>
                </a:solidFill>
                <a:effectLst>
                  <a:glow rad="101600">
                    <a:schemeClr val="bg1">
                      <a:alpha val="60000"/>
                    </a:schemeClr>
                  </a:glow>
                </a:effectLst>
              </a:rPr>
              <a:t>. Dan (</a:t>
            </a:r>
            <a:r>
              <a:rPr lang="en-US" i="1" dirty="0" err="1" smtClean="0">
                <a:solidFill>
                  <a:srgbClr val="FFFF00"/>
                </a:solidFill>
                <a:effectLst>
                  <a:glow rad="101600">
                    <a:schemeClr val="bg1">
                      <a:alpha val="60000"/>
                    </a:schemeClr>
                  </a:glow>
                </a:effectLst>
              </a:rPr>
              <a:t>sesudah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memberikan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Nabi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Daud</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kuasa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pemerintahan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hikmah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pangkat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kenabian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serta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diajarkannya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apa</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dikehendakinya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kalaulah</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tidak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menolak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setengah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manusia</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ingkar</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derhaka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dengan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setengahnya</a:t>
            </a:r>
            <a:r>
              <a:rPr lang="en-US" i="1" dirty="0" smtClean="0">
                <a:solidFill>
                  <a:srgbClr val="FFFF00"/>
                </a:solidFill>
                <a:effectLst>
                  <a:glow rad="101600">
                    <a:schemeClr val="bg1">
                      <a:alpha val="60000"/>
                    </a:schemeClr>
                  </a:glow>
                </a:effectLst>
              </a:rPr>
              <a:t> yang lain (yang </a:t>
            </a:r>
            <a:r>
              <a:rPr lang="en-US" i="1" dirty="0" err="1" smtClean="0">
                <a:solidFill>
                  <a:srgbClr val="FFFF00"/>
                </a:solidFill>
                <a:effectLst>
                  <a:glow rad="101600">
                    <a:schemeClr val="bg1">
                      <a:alpha val="60000"/>
                    </a:schemeClr>
                  </a:glow>
                </a:effectLst>
              </a:rPr>
              <a:t>beriman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setia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nescaya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rosak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binasalah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bumi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ini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tetapi</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sentiasa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melimpah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kurnia-Nya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sekalian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alam</a:t>
            </a:r>
            <a:r>
              <a:rPr lang="en-US" i="1" dirty="0" smtClean="0">
                <a:solidFill>
                  <a:srgbClr val="FFFF00"/>
                </a:solidFill>
                <a:effectLst>
                  <a:glow rad="101600">
                    <a:schemeClr val="bg1">
                      <a:alpha val="60000"/>
                    </a:schemeClr>
                  </a:glow>
                </a:effectLst>
              </a:rPr>
              <a:t>.”</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3" name="Rectangle 12"/>
          <p:cNvSpPr/>
          <p:nvPr/>
        </p:nvSpPr>
        <p:spPr>
          <a:xfrm>
            <a:off x="3347864" y="6381328"/>
            <a:ext cx="2484655"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Baqarah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251)</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4273" name="Rectangle 1"/>
          <p:cNvSpPr>
            <a:spLocks noChangeArrowheads="1"/>
          </p:cNvSpPr>
          <p:nvPr/>
        </p:nvSpPr>
        <p:spPr bwMode="auto">
          <a:xfrm>
            <a:off x="467544" y="1772816"/>
            <a:ext cx="820891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41" pitchFamily="2" charset="2"/>
                <a:ea typeface="Times New Roman" pitchFamily="18" charset="0"/>
                <a:cs typeface="QCF_P041" pitchFamily="2" charset="2"/>
              </a:rPr>
              <a:t>ﮢ ﮣ ﮤ ﮥ ﮦ ﮧ ﮨ ﮩ ﮪ ﮫ ﮬ ﮭ ﮮ ﮯ ﮰ ﮱ ﯓ ﯔ ﯕ ﯖ ﯗ ﯘ ﯙ ﯚ ﯛ ﯜ ﯝ ﯞ</a:t>
            </a:r>
            <a:endPar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Content Placeholder 11"/>
          <p:cNvSpPr>
            <a:spLocks noGrp="1"/>
          </p:cNvSpPr>
          <p:nvPr>
            <p:ph idx="1"/>
          </p:nvPr>
        </p:nvSpPr>
        <p:spPr>
          <a:xfrm>
            <a:off x="683568" y="2060848"/>
            <a:ext cx="8280920" cy="2664296"/>
          </a:xfrm>
          <a:prstGeom prst="roundRect">
            <a:avLst/>
          </a:prstGeom>
          <a:noFill/>
        </p:spPr>
        <p:style>
          <a:lnRef idx="0">
            <a:schemeClr val="accent5"/>
          </a:lnRef>
          <a:fillRef idx="3">
            <a:schemeClr val="accent5"/>
          </a:fillRef>
          <a:effectRef idx="3">
            <a:schemeClr val="accent5"/>
          </a:effectRef>
          <a:fontRef idx="minor">
            <a:schemeClr val="lt1"/>
          </a:fontRef>
        </p:style>
        <p:txBody>
          <a:bodyPr>
            <a:noAutofit/>
          </a:bodyPr>
          <a:lstStyle/>
          <a:p>
            <a:pPr marL="354013" indent="-354013" algn="just"/>
            <a:r>
              <a:rPr lang="en-US" sz="2400" dirty="0" smtClean="0">
                <a:effectLst>
                  <a:glow rad="101600">
                    <a:schemeClr val="bg1">
                      <a:alpha val="60000"/>
                    </a:schemeClr>
                  </a:glow>
                </a:effectLst>
              </a:rPr>
              <a:t>Seri </a:t>
            </a:r>
            <a:r>
              <a:rPr lang="en-US" sz="2400" dirty="0" err="1" smtClean="0">
                <a:effectLst>
                  <a:glow rad="101600">
                    <a:schemeClr val="bg1">
                      <a:alpha val="60000"/>
                    </a:schemeClr>
                  </a:glow>
                </a:effectLst>
              </a:rPr>
              <a:t>Paduka</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Baginda</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di-Pertuan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Agong</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adalah</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pemerintah</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tertinggi</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menjadi</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Ketua</a:t>
            </a:r>
            <a:r>
              <a:rPr lang="en-US" sz="2400" dirty="0" smtClean="0">
                <a:effectLst>
                  <a:glow rad="101600">
                    <a:schemeClr val="bg1">
                      <a:alpha val="60000"/>
                    </a:schemeClr>
                  </a:glow>
                </a:effectLst>
              </a:rPr>
              <a:t> Negara </a:t>
            </a:r>
            <a:r>
              <a:rPr lang="en-US" sz="2400" dirty="0" err="1" smtClean="0">
                <a:effectLst>
                  <a:glow rad="101600">
                    <a:schemeClr val="bg1">
                      <a:alpha val="60000"/>
                    </a:schemeClr>
                  </a:glow>
                </a:effectLst>
              </a:rPr>
              <a:t>dan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Ketua</a:t>
            </a:r>
            <a:r>
              <a:rPr lang="en-US" sz="2400" dirty="0" smtClean="0">
                <a:effectLst>
                  <a:glow rad="101600">
                    <a:schemeClr val="bg1">
                      <a:alpha val="60000"/>
                    </a:schemeClr>
                  </a:glow>
                </a:effectLst>
              </a:rPr>
              <a:t> Agama </a:t>
            </a:r>
            <a:r>
              <a:rPr lang="en-US" sz="2400" dirty="0" smtClean="0">
                <a:effectLst>
                  <a:glow rad="101600">
                    <a:schemeClr val="bg1">
                      <a:alpha val="60000"/>
                    </a:schemeClr>
                  </a:glow>
                </a:effectLst>
              </a:rPr>
              <a:t>Islam.</a:t>
            </a:r>
          </a:p>
          <a:p>
            <a:pPr marL="354013" indent="-354013" algn="just"/>
            <a:endParaRPr lang="en-US" sz="2400" dirty="0" smtClean="0">
              <a:solidFill>
                <a:srgbClr val="FFFF00"/>
              </a:solidFill>
              <a:effectLst>
                <a:glow rad="101600">
                  <a:schemeClr val="bg1">
                    <a:alpha val="60000"/>
                  </a:schemeClr>
                </a:glow>
              </a:effectLst>
            </a:endParaRPr>
          </a:p>
          <a:p>
            <a:pPr marL="354013" indent="-354013" algn="just"/>
            <a:r>
              <a:rPr lang="en-US" sz="2400" dirty="0" err="1" smtClean="0">
                <a:effectLst>
                  <a:glow rad="101600">
                    <a:schemeClr val="bg1">
                      <a:alpha val="60000"/>
                    </a:schemeClr>
                  </a:glow>
                </a:effectLst>
              </a:rPr>
              <a:t>Suatu</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tanggungjawab</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amat</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besar</a:t>
            </a:r>
            <a:r>
              <a:rPr lang="en-US" sz="2400" dirty="0" smtClean="0">
                <a:effectLst>
                  <a:glow rad="101600">
                    <a:schemeClr val="bg1">
                      <a:alpha val="60000"/>
                    </a:schemeClr>
                  </a:glow>
                </a:effectLst>
              </a:rPr>
              <a:t>.</a:t>
            </a:r>
            <a:endParaRPr lang="en-US" sz="2400" dirty="0">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861048"/>
            <a:ext cx="8712968" cy="2247424"/>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solidFill>
                  <a:srgbClr val="FFFF00"/>
                </a:solidFill>
                <a:effectLst>
                  <a:glow rad="101600">
                    <a:schemeClr val="bg1">
                      <a:alpha val="60000"/>
                    </a:schemeClr>
                  </a:glow>
                </a:effectLst>
              </a:rPr>
              <a:t>“</a:t>
            </a:r>
            <a:r>
              <a:rPr lang="en-US" i="1" dirty="0" err="1" smtClean="0">
                <a:solidFill>
                  <a:srgbClr val="FFFF00"/>
                </a:solidFill>
                <a:effectLst>
                  <a:glow rad="101600">
                    <a:schemeClr val="bg1">
                      <a:alpha val="60000"/>
                    </a:schemeClr>
                  </a:glow>
                </a:effectLst>
              </a:rPr>
              <a:t>Wahai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orang</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beriman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Hendaklah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semua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sentiasa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menjadi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orang</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menegakkan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keadilan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kerana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lagi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menerangkan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kebenaran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jangan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sekali</a:t>
            </a:r>
            <a:r>
              <a:rPr lang="en-US" i="1" dirty="0" smtClean="0">
                <a:solidFill>
                  <a:srgbClr val="FFFF00"/>
                </a:solidFill>
                <a:effectLst>
                  <a:glow rad="101600">
                    <a:schemeClr val="bg1">
                      <a:alpha val="60000"/>
                    </a:schemeClr>
                  </a:glow>
                </a:effectLst>
              </a:rPr>
              <a:t>-kali </a:t>
            </a:r>
            <a:r>
              <a:rPr lang="en-US" i="1" dirty="0" err="1" smtClean="0">
                <a:solidFill>
                  <a:srgbClr val="FFFF00"/>
                </a:solidFill>
                <a:effectLst>
                  <a:glow rad="101600">
                    <a:schemeClr val="bg1">
                      <a:alpha val="60000"/>
                    </a:schemeClr>
                  </a:glow>
                </a:effectLst>
              </a:rPr>
              <a:t>kebencian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terhadap</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suatu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kaum</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mendorong</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tidak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melakukan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keadilan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Hendaklah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berlaku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adil</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sesiapa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jua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kerana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sikap</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adil</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lebih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hampir</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takwa</a:t>
            </a:r>
            <a:r>
              <a:rPr lang="en-US" i="1" dirty="0" smtClean="0">
                <a:solidFill>
                  <a:srgbClr val="FFFF00"/>
                </a:solidFill>
                <a:effectLst>
                  <a:glow rad="101600">
                    <a:schemeClr val="bg1">
                      <a:alpha val="60000"/>
                    </a:schemeClr>
                  </a:glow>
                </a:effectLst>
              </a:rPr>
              <a:t>. Dan </a:t>
            </a:r>
            <a:r>
              <a:rPr lang="en-US" i="1" dirty="0" err="1" smtClean="0">
                <a:solidFill>
                  <a:srgbClr val="FFFF00"/>
                </a:solidFill>
                <a:effectLst>
                  <a:glow rad="101600">
                    <a:schemeClr val="bg1">
                      <a:alpha val="60000"/>
                    </a:schemeClr>
                  </a:glow>
                </a:effectLst>
              </a:rPr>
              <a:t>bertakwalah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sesungguhnya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amat</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Mengetahui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dengan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mendalam</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apa</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lakukan</a:t>
            </a:r>
            <a:r>
              <a:rPr lang="en-US" i="1" dirty="0" smtClean="0">
                <a:solidFill>
                  <a:srgbClr val="FFFF00"/>
                </a:solidFill>
                <a:effectLst>
                  <a:glow rad="101600">
                    <a:schemeClr val="bg1">
                      <a:alpha val="60000"/>
                    </a:schemeClr>
                  </a:glow>
                </a:effectLst>
              </a:rPr>
              <a:t>.”</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3" name="Rectangle 12"/>
          <p:cNvSpPr/>
          <p:nvPr/>
        </p:nvSpPr>
        <p:spPr>
          <a:xfrm>
            <a:off x="3419872" y="6165304"/>
            <a:ext cx="2368341"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Maaidah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8)</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6321" name="Rectangle 1"/>
          <p:cNvSpPr>
            <a:spLocks noChangeArrowheads="1"/>
          </p:cNvSpPr>
          <p:nvPr/>
        </p:nvSpPr>
        <p:spPr bwMode="auto">
          <a:xfrm>
            <a:off x="467544" y="1818690"/>
            <a:ext cx="799288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08" pitchFamily="2" charset="2"/>
                <a:ea typeface="Times New Roman" pitchFamily="18" charset="0"/>
                <a:cs typeface="QCF_P108" pitchFamily="2" charset="2"/>
              </a:rPr>
              <a:t>ﮨ ﮩ ﮪ ﮫ ﮬ ﮭ ﮮ ﮯ ﮰ ﮱ ﯓ ﯔ ﯕ ﯖ ﯗ ﯘ ﯙ ﯚ ﯛ ﯜ ﯝ ﯞ ﯟ ﯠ ﯡ ﯢ ﯣ ﯤ ﯥ ﯦ</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869247" y="1855402"/>
            <a:ext cx="7561165" cy="3371136"/>
          </a:xfrm>
          <a:prstGeom prst="roundRect">
            <a:avLst/>
          </a:prstGeom>
          <a:gradFill>
            <a:gsLst>
              <a:gs pos="0">
                <a:schemeClr val="bg1">
                  <a:alpha val="0"/>
                </a:schemeClr>
              </a:gs>
              <a:gs pos="68000">
                <a:schemeClr val="dk1">
                  <a:tint val="86000"/>
                  <a:satMod val="115000"/>
                </a:schemeClr>
              </a:gs>
              <a:gs pos="100000">
                <a:schemeClr val="dk1">
                  <a:tint val="50000"/>
                  <a:satMod val="150000"/>
                </a:schemeClr>
              </a:gs>
            </a:gsLst>
          </a:gradFill>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lgn="just">
              <a:buFont typeface="Arial" panose="020B0604020202020204" pitchFamily="34" charset="0"/>
              <a:buChar char="•"/>
            </a:pPr>
            <a:r>
              <a:rPr lang="en-US" sz="2400" dirty="0" err="1">
                <a:solidFill>
                  <a:srgbClr val="FFFF00"/>
                </a:solidFill>
                <a:effectLst>
                  <a:glow rad="101600">
                    <a:schemeClr val="bg1">
                      <a:alpha val="60000"/>
                    </a:schemeClr>
                  </a:glow>
                </a:effectLst>
                <a:ea typeface="Times New Roman" panose="02020603050405020304" pitchFamily="18" charset="0"/>
              </a:rPr>
              <a:t>Umat</a:t>
            </a:r>
            <a:r>
              <a:rPr lang="en-US" sz="2400" dirty="0">
                <a:solidFill>
                  <a:srgbClr val="FFFF00"/>
                </a:solidFill>
                <a:effectLst>
                  <a:glow rad="101600">
                    <a:schemeClr val="bg1">
                      <a:alpha val="60000"/>
                    </a:schemeClr>
                  </a:glow>
                </a:effectLst>
                <a:ea typeface="Times New Roman" panose="02020603050405020304" pitchFamily="18" charset="0"/>
              </a:rPr>
              <a:t> Islam </a:t>
            </a:r>
            <a:r>
              <a:rPr lang="en-US" sz="2400" dirty="0" err="1">
                <a:solidFill>
                  <a:srgbClr val="FFFF00"/>
                </a:solidFill>
                <a:effectLst>
                  <a:glow rad="101600">
                    <a:schemeClr val="bg1">
                      <a:alpha val="60000"/>
                    </a:schemeClr>
                  </a:glow>
                </a:effectLst>
                <a:ea typeface="Times New Roman" panose="02020603050405020304" pitchFamily="18" charset="0"/>
              </a:rPr>
              <a:t>hari</a:t>
            </a:r>
            <a:r>
              <a:rPr lang="en-US" sz="2400" dirty="0">
                <a:solidFill>
                  <a:srgbClr val="FFFF00"/>
                </a:solidFill>
                <a:effectLst>
                  <a:glow rad="101600">
                    <a:schemeClr val="bg1">
                      <a:alpha val="60000"/>
                    </a:schemeClr>
                  </a:glow>
                </a:effectLst>
                <a:ea typeface="Times New Roman" panose="02020603050405020304" pitchFamily="18" charset="0"/>
              </a:rPr>
              <a:t> </a:t>
            </a:r>
            <a:r>
              <a:rPr lang="en-US" sz="2400" dirty="0" err="1">
                <a:solidFill>
                  <a:srgbClr val="FFFF00"/>
                </a:solidFill>
                <a:effectLst>
                  <a:glow rad="101600">
                    <a:schemeClr val="bg1">
                      <a:alpha val="60000"/>
                    </a:schemeClr>
                  </a:glow>
                </a:effectLst>
                <a:ea typeface="Times New Roman" panose="02020603050405020304" pitchFamily="18" charset="0"/>
              </a:rPr>
              <a:t>ini</a:t>
            </a:r>
            <a:r>
              <a:rPr lang="en-US" sz="2400" dirty="0">
                <a:solidFill>
                  <a:srgbClr val="FFFF00"/>
                </a:solidFill>
                <a:effectLst>
                  <a:glow rad="101600">
                    <a:schemeClr val="bg1">
                      <a:alpha val="60000"/>
                    </a:schemeClr>
                  </a:glow>
                </a:effectLst>
                <a:ea typeface="Times New Roman" panose="02020603050405020304" pitchFamily="18" charset="0"/>
              </a:rPr>
              <a:t> </a:t>
            </a:r>
            <a:r>
              <a:rPr lang="en-US" sz="2400" dirty="0" err="1">
                <a:solidFill>
                  <a:srgbClr val="FFFF00"/>
                </a:solidFill>
                <a:effectLst>
                  <a:glow rad="101600">
                    <a:schemeClr val="bg1">
                      <a:alpha val="60000"/>
                    </a:schemeClr>
                  </a:glow>
                </a:effectLst>
                <a:ea typeface="Times New Roman" panose="02020603050405020304" pitchFamily="18" charset="0"/>
              </a:rPr>
              <a:t>perlu</a:t>
            </a:r>
            <a:r>
              <a:rPr lang="en-US" sz="2400" dirty="0">
                <a:solidFill>
                  <a:srgbClr val="FFFF00"/>
                </a:solidFill>
                <a:effectLst>
                  <a:glow rad="101600">
                    <a:schemeClr val="bg1">
                      <a:alpha val="60000"/>
                    </a:schemeClr>
                  </a:glow>
                </a:effectLst>
                <a:ea typeface="Times New Roman" panose="02020603050405020304" pitchFamily="18" charset="0"/>
              </a:rPr>
              <a:t> </a:t>
            </a:r>
            <a:r>
              <a:rPr lang="en-US" sz="2400" dirty="0" err="1" smtClean="0">
                <a:solidFill>
                  <a:srgbClr val="FFFF00"/>
                </a:solidFill>
                <a:effectLst>
                  <a:glow rad="101600">
                    <a:schemeClr val="bg1">
                      <a:alpha val="60000"/>
                    </a:schemeClr>
                  </a:glow>
                </a:effectLst>
                <a:ea typeface="Times New Roman" panose="02020603050405020304" pitchFamily="18" charset="0"/>
              </a:rPr>
              <a:t>menghayati</a:t>
            </a:r>
            <a:r>
              <a:rPr lang="en-US" sz="2400" dirty="0" smtClean="0">
                <a:solidFill>
                  <a:srgbClr val="FFFF00"/>
                </a:solidFill>
                <a:effectLst>
                  <a:glow rad="101600">
                    <a:schemeClr val="bg1">
                      <a:alpha val="60000"/>
                    </a:schemeClr>
                  </a:glow>
                </a:effectLst>
                <a:ea typeface="Times New Roman" panose="02020603050405020304" pitchFamily="18" charset="0"/>
              </a:rPr>
              <a:t> </a:t>
            </a:r>
            <a:r>
              <a:rPr lang="en-US" sz="2400" dirty="0" err="1" smtClean="0">
                <a:solidFill>
                  <a:srgbClr val="FFFF00"/>
                </a:solidFill>
                <a:effectLst>
                  <a:glow rad="101600">
                    <a:schemeClr val="bg1">
                      <a:alpha val="60000"/>
                    </a:schemeClr>
                  </a:glow>
                </a:effectLst>
                <a:ea typeface="Times New Roman" panose="02020603050405020304" pitchFamily="18" charset="0"/>
              </a:rPr>
              <a:t>jejak</a:t>
            </a:r>
            <a:r>
              <a:rPr lang="en-US" sz="2400" dirty="0" smtClean="0">
                <a:solidFill>
                  <a:srgbClr val="FFFF00"/>
                </a:solidFill>
                <a:effectLst>
                  <a:glow rad="101600">
                    <a:schemeClr val="bg1">
                      <a:alpha val="60000"/>
                    </a:schemeClr>
                  </a:glow>
                </a:effectLst>
                <a:ea typeface="Times New Roman" panose="02020603050405020304" pitchFamily="18" charset="0"/>
              </a:rPr>
              <a:t> </a:t>
            </a:r>
            <a:r>
              <a:rPr lang="en-US" sz="2400" dirty="0" err="1">
                <a:solidFill>
                  <a:srgbClr val="FFFF00"/>
                </a:solidFill>
                <a:effectLst>
                  <a:glow rad="101600">
                    <a:schemeClr val="bg1">
                      <a:alpha val="60000"/>
                    </a:schemeClr>
                  </a:glow>
                </a:effectLst>
                <a:ea typeface="Times New Roman" panose="02020603050405020304" pitchFamily="18" charset="0"/>
              </a:rPr>
              <a:t>langkah</a:t>
            </a:r>
            <a:r>
              <a:rPr lang="en-US" sz="2400" dirty="0">
                <a:solidFill>
                  <a:srgbClr val="FFFF00"/>
                </a:solidFill>
                <a:effectLst>
                  <a:glow rad="101600">
                    <a:schemeClr val="bg1">
                      <a:alpha val="60000"/>
                    </a:schemeClr>
                  </a:glow>
                </a:effectLst>
                <a:ea typeface="Times New Roman" panose="02020603050405020304" pitchFamily="18" charset="0"/>
              </a:rPr>
              <a:t> </a:t>
            </a:r>
            <a:r>
              <a:rPr lang="en-US" sz="2400" dirty="0" err="1">
                <a:solidFill>
                  <a:srgbClr val="FFFF00"/>
                </a:solidFill>
                <a:effectLst>
                  <a:glow rad="101600">
                    <a:schemeClr val="bg1">
                      <a:alpha val="60000"/>
                    </a:schemeClr>
                  </a:glow>
                </a:effectLst>
                <a:ea typeface="Times New Roman" panose="02020603050405020304" pitchFamily="18" charset="0"/>
              </a:rPr>
              <a:t>Rasulullah</a:t>
            </a:r>
            <a:r>
              <a:rPr lang="en-US" sz="2400" dirty="0">
                <a:solidFill>
                  <a:srgbClr val="FFFF00"/>
                </a:solidFill>
                <a:effectLst>
                  <a:glow rad="101600">
                    <a:schemeClr val="bg1">
                      <a:alpha val="60000"/>
                    </a:schemeClr>
                  </a:glow>
                </a:effectLst>
                <a:ea typeface="Times New Roman" panose="02020603050405020304" pitchFamily="18" charset="0"/>
              </a:rPr>
              <a:t> SAW </a:t>
            </a:r>
            <a:r>
              <a:rPr lang="en-US" sz="2400" dirty="0" err="1">
                <a:solidFill>
                  <a:srgbClr val="FFFF00"/>
                </a:solidFill>
                <a:effectLst>
                  <a:glow rad="101600">
                    <a:schemeClr val="bg1">
                      <a:alpha val="60000"/>
                    </a:schemeClr>
                  </a:glow>
                </a:effectLst>
                <a:ea typeface="Times New Roman" panose="02020603050405020304" pitchFamily="18" charset="0"/>
              </a:rPr>
              <a:t>dalam</a:t>
            </a:r>
            <a:r>
              <a:rPr lang="en-US" sz="2400" dirty="0">
                <a:solidFill>
                  <a:srgbClr val="FFFF00"/>
                </a:solidFill>
                <a:effectLst>
                  <a:glow rad="101600">
                    <a:schemeClr val="bg1">
                      <a:alpha val="60000"/>
                    </a:schemeClr>
                  </a:glow>
                </a:effectLst>
                <a:ea typeface="Times New Roman" panose="02020603050405020304" pitchFamily="18" charset="0"/>
              </a:rPr>
              <a:t> </a:t>
            </a:r>
            <a:r>
              <a:rPr lang="en-US" sz="2400" dirty="0" err="1" smtClean="0">
                <a:solidFill>
                  <a:srgbClr val="FFFF00"/>
                </a:solidFill>
                <a:effectLst>
                  <a:glow rad="101600">
                    <a:schemeClr val="bg1">
                      <a:alpha val="60000"/>
                    </a:schemeClr>
                  </a:glow>
                </a:effectLst>
              </a:rPr>
              <a:t>dalam</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merealisasikan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pemerintahan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negara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tadbir</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urus</a:t>
            </a:r>
            <a:r>
              <a:rPr lang="en-US" sz="2400" dirty="0" smtClean="0">
                <a:solidFill>
                  <a:srgbClr val="FFFF00"/>
                </a:solidFill>
                <a:effectLst>
                  <a:glow rad="101600">
                    <a:schemeClr val="bg1">
                      <a:alpha val="60000"/>
                    </a:schemeClr>
                  </a:glow>
                </a:effectLst>
                <a:ea typeface="Times New Roman" panose="02020603050405020304" pitchFamily="18" charset="0"/>
              </a:rPr>
              <a:t>. </a:t>
            </a:r>
            <a:endParaRPr lang="en-US" sz="2400" dirty="0" smtClean="0">
              <a:solidFill>
                <a:srgbClr val="FFFF00"/>
              </a:solidFill>
              <a:effectLst>
                <a:glow rad="101600">
                  <a:schemeClr val="bg1">
                    <a:alpha val="60000"/>
                  </a:schemeClr>
                </a:glow>
              </a:effectLst>
              <a:ea typeface="Times New Roman" panose="02020603050405020304" pitchFamily="18" charset="0"/>
            </a:endParaRPr>
          </a:p>
          <a:p>
            <a:pPr marL="342900" indent="-342900" algn="just">
              <a:buFont typeface="Arial" panose="020B0604020202020204" pitchFamily="34" charset="0"/>
              <a:buChar char="•"/>
            </a:pPr>
            <a:endParaRPr lang="en-US" sz="2400" dirty="0" smtClean="0">
              <a:solidFill>
                <a:srgbClr val="FFFF00"/>
              </a:solidFill>
              <a:effectLst>
                <a:glow rad="101600">
                  <a:schemeClr val="bg1">
                    <a:alpha val="60000"/>
                  </a:schemeClr>
                </a:glow>
              </a:effectLst>
              <a:ea typeface="Times New Roman" panose="02020603050405020304" pitchFamily="18" charset="0"/>
            </a:endParaRPr>
          </a:p>
          <a:p>
            <a:pPr marL="342900" indent="-342900" algn="just">
              <a:buFont typeface="Arial" panose="020B0604020202020204" pitchFamily="34" charset="0"/>
              <a:buChar char="•"/>
            </a:pPr>
            <a:r>
              <a:rPr lang="en-US" sz="2400" dirty="0" err="1" smtClean="0">
                <a:solidFill>
                  <a:srgbClr val="FFFF00"/>
                </a:solidFill>
                <a:effectLst>
                  <a:glow rad="101600">
                    <a:schemeClr val="bg1">
                      <a:alpha val="60000"/>
                    </a:schemeClr>
                  </a:glow>
                </a:effectLst>
              </a:rPr>
              <a:t>Tugas</a:t>
            </a:r>
            <a:r>
              <a:rPr lang="en-US" sz="2400" dirty="0" smtClean="0">
                <a:solidFill>
                  <a:srgbClr val="FFFF00"/>
                </a:solidFill>
                <a:effectLst>
                  <a:glow rad="101600">
                    <a:schemeClr val="bg1">
                      <a:alpha val="60000"/>
                    </a:schemeClr>
                  </a:glow>
                </a:effectLst>
              </a:rPr>
              <a:t> paling </a:t>
            </a:r>
            <a:r>
              <a:rPr lang="en-US" sz="2400" dirty="0" err="1" smtClean="0">
                <a:solidFill>
                  <a:srgbClr val="FFFF00"/>
                </a:solidFill>
                <a:effectLst>
                  <a:glow rad="101600">
                    <a:schemeClr val="bg1">
                      <a:alpha val="60000"/>
                    </a:schemeClr>
                  </a:glow>
                </a:effectLst>
              </a:rPr>
              <a:t>sukar</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adalah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menyatukan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hati-hati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manusia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atas</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asas</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akidah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keimanan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kepada</a:t>
            </a:r>
            <a:r>
              <a:rPr lang="en-US" sz="2400" dirty="0" smtClean="0">
                <a:solidFill>
                  <a:srgbClr val="FFFF00"/>
                </a:solidFill>
                <a:effectLst>
                  <a:glow rad="101600">
                    <a:schemeClr val="bg1">
                      <a:alpha val="60000"/>
                    </a:schemeClr>
                  </a:glow>
                </a:effectLst>
              </a:rPr>
              <a:t> Allah SWT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Rasul-Nya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melalui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persaudaraan</a:t>
            </a:r>
            <a:r>
              <a:rPr lang="en-US" sz="2400" dirty="0" smtClean="0">
                <a:solidFill>
                  <a:srgbClr val="FFFF00"/>
                </a:solidFill>
                <a:effectLst>
                  <a:glow rad="101600">
                    <a:schemeClr val="bg1">
                      <a:alpha val="60000"/>
                    </a:schemeClr>
                  </a:glow>
                </a:effectLst>
              </a:rPr>
              <a:t>.</a:t>
            </a:r>
            <a:endParaRPr lang="en-US" sz="2400" dirty="0">
              <a:solidFill>
                <a:srgbClr val="FFFF00"/>
              </a:solidFill>
              <a:effectLst>
                <a:glow rad="101600">
                  <a:schemeClr val="bg1">
                    <a:alpha val="60000"/>
                  </a:schemeClr>
                </a:glow>
              </a:effectLst>
            </a:endParaRPr>
          </a:p>
        </p:txBody>
      </p:sp>
    </p:spTree>
    <p:extLst>
      <p:ext uri="{BB962C8B-B14F-4D97-AF65-F5344CB8AC3E}">
        <p14:creationId xmlns:p14="http://schemas.microsoft.com/office/powerpoint/2010/main" xmlns="" val="419408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3861048"/>
            <a:ext cx="8712968" cy="1940957"/>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solidFill>
                  <a:srgbClr val="FFFF00"/>
                </a:solidFill>
                <a:effectLst>
                  <a:glow rad="101600">
                    <a:schemeClr val="bg1">
                      <a:alpha val="60000"/>
                    </a:schemeClr>
                  </a:glow>
                </a:effectLst>
              </a:rPr>
              <a:t>“</a:t>
            </a:r>
            <a:r>
              <a:rPr lang="en-US" i="1" dirty="0" err="1" smtClean="0">
                <a:solidFill>
                  <a:srgbClr val="FFFF00"/>
                </a:solidFill>
                <a:effectLst>
                  <a:glow rad="101600">
                    <a:schemeClr val="bg1">
                      <a:alpha val="60000"/>
                    </a:schemeClr>
                  </a:glow>
                </a:effectLst>
              </a:rPr>
              <a:t>Mereka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berkata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wahai</a:t>
            </a:r>
            <a:r>
              <a:rPr lang="en-US" i="1" dirty="0" smtClean="0">
                <a:solidFill>
                  <a:srgbClr val="FFFF00"/>
                </a:solidFill>
                <a:effectLst>
                  <a:glow rad="101600">
                    <a:schemeClr val="bg1">
                      <a:alpha val="60000"/>
                    </a:schemeClr>
                  </a:glow>
                </a:effectLst>
              </a:rPr>
              <a:t> Muhammad) </a:t>
            </a:r>
            <a:r>
              <a:rPr lang="en-US" i="1" dirty="0" err="1" smtClean="0">
                <a:solidFill>
                  <a:srgbClr val="FFFF00"/>
                </a:solidFill>
                <a:effectLst>
                  <a:glow rad="101600">
                    <a:schemeClr val="bg1">
                      <a:alpha val="60000"/>
                    </a:schemeClr>
                  </a:glow>
                </a:effectLst>
              </a:rPr>
              <a:t>tentang</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harta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rampasan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perang</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Katakanlah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Harta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rampasan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perang</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terserah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bagi</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bagi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Rasul-Nya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untuk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menentukan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pembahagiannya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Oleh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itu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bertakwalah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b="1" i="1" dirty="0" err="1" smtClean="0">
                <a:solidFill>
                  <a:srgbClr val="FFFF00"/>
                </a:solidFill>
                <a:effectLst>
                  <a:glow rad="101600">
                    <a:schemeClr val="bg1">
                      <a:alpha val="60000"/>
                    </a:schemeClr>
                  </a:glow>
                </a:effectLst>
              </a:rPr>
              <a:t>perbaikilah</a:t>
            </a:r>
            <a:r>
              <a:rPr lang="en-US" b="1" i="1" dirty="0" smtClean="0">
                <a:solidFill>
                  <a:srgbClr val="FFFF00"/>
                </a:solidFill>
                <a:effectLst>
                  <a:glow rad="101600">
                    <a:schemeClr val="bg1">
                      <a:alpha val="60000"/>
                    </a:schemeClr>
                  </a:glow>
                </a:effectLst>
              </a:rPr>
              <a:t> </a:t>
            </a:r>
            <a:r>
              <a:rPr lang="en-US" b="1" i="1" dirty="0" err="1" smtClean="0">
                <a:solidFill>
                  <a:srgbClr val="FFFF00"/>
                </a:solidFill>
                <a:effectLst>
                  <a:glow rad="101600">
                    <a:schemeClr val="bg1">
                      <a:alpha val="60000"/>
                    </a:schemeClr>
                  </a:glow>
                </a:effectLst>
              </a:rPr>
              <a:t>keadaan</a:t>
            </a:r>
            <a:r>
              <a:rPr lang="en-US" b="1" i="1" dirty="0" smtClean="0">
                <a:solidFill>
                  <a:srgbClr val="FFFF00"/>
                </a:solidFill>
                <a:effectLst>
                  <a:glow rad="101600">
                    <a:schemeClr val="bg1">
                      <a:alpha val="60000"/>
                    </a:schemeClr>
                  </a:glow>
                </a:effectLst>
              </a:rPr>
              <a:t> </a:t>
            </a:r>
            <a:r>
              <a:rPr lang="en-US" b="1" i="1" dirty="0" err="1" smtClean="0">
                <a:solidFill>
                  <a:srgbClr val="FFFF00"/>
                </a:solidFill>
                <a:effectLst>
                  <a:glow rad="101600">
                    <a:schemeClr val="bg1">
                      <a:alpha val="60000"/>
                    </a:schemeClr>
                  </a:glow>
                </a:effectLst>
              </a:rPr>
              <a:t>hubungan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antara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serta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taatlah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Rasul-Nya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jika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betul</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orang</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beriman</a:t>
            </a:r>
            <a:r>
              <a:rPr lang="en-US" i="1" dirty="0" smtClean="0">
                <a:solidFill>
                  <a:srgbClr val="FFFF00"/>
                </a:solidFill>
                <a:effectLst>
                  <a:glow rad="101600">
                    <a:schemeClr val="bg1">
                      <a:alpha val="60000"/>
                    </a:schemeClr>
                  </a:glow>
                </a:effectLst>
              </a:rPr>
              <a:t>.”</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3" name="Rectangle 12"/>
          <p:cNvSpPr/>
          <p:nvPr/>
        </p:nvSpPr>
        <p:spPr>
          <a:xfrm>
            <a:off x="3419872" y="6021288"/>
            <a:ext cx="1981889"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Anfal</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58369" name="Rectangle 1"/>
          <p:cNvSpPr>
            <a:spLocks noChangeArrowheads="1"/>
          </p:cNvSpPr>
          <p:nvPr/>
        </p:nvSpPr>
        <p:spPr bwMode="auto">
          <a:xfrm>
            <a:off x="323528" y="2276872"/>
            <a:ext cx="85324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solidFill>
                    <a:srgbClr val="FFFF00"/>
                  </a:solidFill>
                </a:ln>
                <a:solidFill>
                  <a:srgbClr val="FFFF00"/>
                </a:solidFill>
                <a:effectLst>
                  <a:glow rad="101600">
                    <a:schemeClr val="bg1">
                      <a:alpha val="60000"/>
                    </a:schemeClr>
                  </a:glow>
                </a:effectLst>
                <a:latin typeface="QCF_P548" pitchFamily="2" charset="2"/>
                <a:ea typeface="Times New Roman" pitchFamily="18" charset="0"/>
                <a:cs typeface="Arial" pitchFamily="34" charset="0"/>
              </a:rPr>
              <a:t>﴿</a:t>
            </a:r>
            <a:r>
              <a:rPr kumimoji="0" lang="ar-SA" sz="3600" b="1" i="0" u="none" strike="noStrike" cap="none" normalizeH="0" baseline="0" dirty="0" smtClean="0">
                <a:ln>
                  <a:solidFill>
                    <a:srgbClr val="FFFF00"/>
                  </a:solidFill>
                </a:ln>
                <a:solidFill>
                  <a:srgbClr val="FFFF00"/>
                </a:solidFill>
                <a:effectLst>
                  <a:glow rad="101600">
                    <a:schemeClr val="bg1">
                      <a:alpha val="60000"/>
                    </a:schemeClr>
                  </a:glow>
                </a:effectLst>
                <a:latin typeface="QCF_P204" pitchFamily="2" charset="2"/>
                <a:ea typeface="Calibri" pitchFamily="34" charset="0"/>
                <a:cs typeface="QCF_P204" pitchFamily="2" charset="2"/>
              </a:rPr>
              <a:t> </a:t>
            </a:r>
            <a:r>
              <a:rPr kumimoji="0" lang="ar-SA" sz="3600" b="1" i="0" u="none" strike="noStrike" cap="none" normalizeH="0" baseline="0" dirty="0" smtClean="0">
                <a:ln>
                  <a:solidFill>
                    <a:srgbClr val="FFFF00"/>
                  </a:solidFill>
                </a:ln>
                <a:solidFill>
                  <a:srgbClr val="FFFF00"/>
                </a:solidFill>
                <a:effectLst>
                  <a:glow rad="101600">
                    <a:schemeClr val="bg1">
                      <a:alpha val="60000"/>
                    </a:schemeClr>
                  </a:glow>
                </a:effectLst>
                <a:latin typeface="QCF_P177" pitchFamily="2" charset="2"/>
                <a:ea typeface="Times New Roman" pitchFamily="18" charset="0"/>
                <a:cs typeface="QCF_P177" pitchFamily="2" charset="2"/>
              </a:rPr>
              <a:t>ﭑ ﭒ ﭓ ﭔ ﭕ ﭖ ﭗ ﭘ ﭙ ﭚ ﭛ ﭜ ﭝ ﭞ ﭟ ﭠ ﭡ ﭢ ﭣ ﭤ ﭥ </a:t>
            </a:r>
            <a:r>
              <a:rPr kumimoji="0" lang="ar-SA" sz="3600" b="1" i="0" u="none" strike="noStrike" cap="none" normalizeH="0" baseline="0" dirty="0" smtClean="0">
                <a:ln>
                  <a:solidFill>
                    <a:srgbClr val="FFFF00"/>
                  </a:solidFill>
                </a:ln>
                <a:solidFill>
                  <a:srgbClr val="FFFF00"/>
                </a:solidFill>
                <a:effectLst>
                  <a:glow rad="101600">
                    <a:schemeClr val="bg1">
                      <a:alpha val="60000"/>
                    </a:schemeClr>
                  </a:glow>
                </a:effectLst>
                <a:latin typeface="QCF_P548" pitchFamily="2" charset="2"/>
                <a:ea typeface="Times New Roman" pitchFamily="18" charset="0"/>
                <a:cs typeface="Arial" pitchFamily="34" charset="0"/>
              </a:rPr>
              <a:t>﴾</a:t>
            </a:r>
            <a:endParaRPr kumimoji="0" lang="ar-SA" sz="3600" b="0" i="0" u="none" strike="noStrike" cap="non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1220559"/>
            <a:ext cx="8928992" cy="1200329"/>
          </a:xfrm>
          <a:prstGeom prst="rect">
            <a:avLst/>
          </a:prstGeom>
        </p:spPr>
        <p:txBody>
          <a:bodyPr wrap="square">
            <a:spAutoFit/>
          </a:bodyPr>
          <a:lstStyle/>
          <a:p>
            <a:pPr algn="ctr"/>
            <a:r>
              <a:rPr lang="en-US" sz="2400" dirty="0" err="1" smtClean="0">
                <a:solidFill>
                  <a:srgbClr val="FFFF00"/>
                </a:solidFill>
                <a:effectLst>
                  <a:glow rad="101600">
                    <a:schemeClr val="bg1">
                      <a:alpha val="60000"/>
                    </a:schemeClr>
                  </a:glow>
                </a:effectLst>
              </a:rPr>
              <a:t>Tuntutan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aplikasi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makna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solidariti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persaudaraan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secara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ikhlas</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melalui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interaksi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sosial</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perilaku</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kehidupan</a:t>
            </a:r>
            <a:r>
              <a:rPr lang="en-US" sz="2400" dirty="0" smtClean="0">
                <a:solidFill>
                  <a:srgbClr val="FFFF00"/>
                </a:solidFill>
                <a:effectLst>
                  <a:glow rad="101600">
                    <a:schemeClr val="bg1">
                      <a:alpha val="60000"/>
                    </a:schemeClr>
                  </a:glow>
                </a:effectLst>
              </a:rPr>
              <a:t>. </a:t>
            </a:r>
          </a:p>
          <a:p>
            <a:pPr algn="ctr"/>
            <a:r>
              <a:rPr lang="en-US" sz="2400" dirty="0" err="1" smtClean="0">
                <a:ln>
                  <a:solidFill>
                    <a:srgbClr val="FFFF00"/>
                  </a:solidFill>
                </a:ln>
                <a:solidFill>
                  <a:srgbClr val="FFFF00"/>
                </a:solidFill>
                <a:effectLst>
                  <a:glow rad="101600">
                    <a:schemeClr val="bg1">
                      <a:alpha val="60000"/>
                    </a:schemeClr>
                  </a:glow>
                </a:effectLst>
              </a:rPr>
              <a:t>Sabda</a:t>
            </a:r>
            <a:r>
              <a:rPr lang="en-US" sz="2400" dirty="0" smtClean="0">
                <a:ln>
                  <a:solidFill>
                    <a:srgbClr val="FFFF00"/>
                  </a:solidFill>
                </a:ln>
                <a:solidFill>
                  <a:srgbClr val="FFFF00"/>
                </a:solidFill>
                <a:effectLst>
                  <a:glow rad="101600">
                    <a:schemeClr val="bg1">
                      <a:alpha val="60000"/>
                    </a:schemeClr>
                  </a:glow>
                </a:effectLst>
              </a:rPr>
              <a:t> </a:t>
            </a:r>
            <a:r>
              <a:rPr lang="en-US" sz="2400" dirty="0" err="1" smtClean="0">
                <a:ln>
                  <a:solidFill>
                    <a:srgbClr val="FFFF00"/>
                  </a:solidFill>
                </a:ln>
                <a:solidFill>
                  <a:srgbClr val="FFFF00"/>
                </a:solidFill>
                <a:effectLst>
                  <a:glow rad="101600">
                    <a:schemeClr val="bg1">
                      <a:alpha val="60000"/>
                    </a:schemeClr>
                  </a:glow>
                </a:effectLst>
              </a:rPr>
              <a:t>Rasulullah</a:t>
            </a:r>
            <a:r>
              <a:rPr lang="en-US" sz="2400" dirty="0" smtClean="0">
                <a:ln>
                  <a:solidFill>
                    <a:srgbClr val="FFFF00"/>
                  </a:solidFill>
                </a:ln>
                <a:solidFill>
                  <a:srgbClr val="FFFF00"/>
                </a:solidFill>
                <a:effectLst>
                  <a:glow rad="101600">
                    <a:schemeClr val="bg1">
                      <a:alpha val="60000"/>
                    </a:schemeClr>
                  </a:glow>
                </a:effectLst>
              </a:rPr>
              <a:t> </a:t>
            </a:r>
            <a:r>
              <a:rPr lang="en-US" sz="2400" dirty="0">
                <a:ln>
                  <a:solidFill>
                    <a:srgbClr val="FFFF00"/>
                  </a:solidFill>
                </a:ln>
                <a:solidFill>
                  <a:srgbClr val="FFFF00"/>
                </a:solidFill>
                <a:effectLst>
                  <a:glow rad="101600">
                    <a:schemeClr val="bg1">
                      <a:alpha val="60000"/>
                    </a:schemeClr>
                  </a:glow>
                </a:effectLst>
              </a:rPr>
              <a:t>SAW </a:t>
            </a:r>
            <a:endParaRPr lang="en-US" sz="2200" dirty="0">
              <a:ln>
                <a:solidFill>
                  <a:srgbClr val="FFFF00"/>
                </a:solidFill>
              </a:ln>
              <a:solidFill>
                <a:srgbClr val="FFFF00"/>
              </a:solidFill>
              <a:effectLst>
                <a:glow rad="101600">
                  <a:schemeClr val="bg1">
                    <a:alpha val="60000"/>
                  </a:schemeClr>
                </a:glow>
              </a:effectLst>
            </a:endParaRPr>
          </a:p>
        </p:txBody>
      </p:sp>
      <p:sp>
        <p:nvSpPr>
          <p:cNvPr id="4" name="Round Diagonal Corner Rectangle 3"/>
          <p:cNvSpPr/>
          <p:nvPr/>
        </p:nvSpPr>
        <p:spPr>
          <a:xfrm>
            <a:off x="179512" y="2671317"/>
            <a:ext cx="8712968" cy="1981819"/>
          </a:xfrm>
          <a:prstGeom prst="round2Diag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rtl="1">
              <a:lnSpc>
                <a:spcPct val="115000"/>
              </a:lnSpc>
            </a:pPr>
            <a:r>
              <a:rPr lang="ar-SA" sz="32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Traditional Arabic" panose="02020603050405020304" pitchFamily="18" charset="-78"/>
              </a:rPr>
              <a:t>عَنْ أَبِي بُرْدَةَ بُرَيْدِ بْنِ أَبِي بُرْدَةَ قَالَ أَخْبَرَنِي جَدِّي أَبُو بُرْدَةَ عَنْ أَبِيهِ أَبِي مُوسَى عَنْ النَّبِيِّ صَلَّى اللَّهُ عَلَيْهِ وَسَلَّمَ قَالَ الْمُؤْمِنُ لِلْمُؤْمِنِ كَالْبُنْيَانِ يَشُدُّ بَعْضُهُ بَعْضًا ثُمَّ شَبَّكَ بَيْنَ أَصَابِعِهِ </a:t>
            </a:r>
            <a:endParaRPr lang="en-US" sz="32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3" name="Rounded Rectangle 12"/>
          <p:cNvSpPr/>
          <p:nvPr/>
        </p:nvSpPr>
        <p:spPr>
          <a:xfrm>
            <a:off x="0" y="4725144"/>
            <a:ext cx="9144000" cy="1864340"/>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lnSpc>
                <a:spcPct val="115000"/>
              </a:lnSpc>
            </a:pPr>
            <a:r>
              <a:rPr lang="en-US" b="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Mafhumnya</a:t>
            </a:r>
            <a:r>
              <a:rPr lang="en-US" b="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endParaRPr lang="en-US"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i="1" dirty="0" smtClean="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Daripada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Abu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Burdah</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Buraid</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bin Abu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Burdah</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bahawa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Datuknya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telah</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mendengar</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daripada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Abu Musa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bahawa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Nabi</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SAW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telah</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bersabda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Orang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mukmin</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bagi</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orang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mukmin</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lainnya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seperti</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bangunan</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yang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saling</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menguatkan</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satu</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sama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lain,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lalu</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baginda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merapatkan</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 </a:t>
            </a:r>
            <a:r>
              <a:rPr lang="en-US" i="1" dirty="0" err="1">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jari-jemarinya</a:t>
            </a:r>
            <a:r>
              <a:rPr lang="en-US" i="1" dirty="0">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cs typeface="Arial" panose="020B0604020202020204" pitchFamily="34" charset="0"/>
              </a:rPr>
              <a:t>.”</a:t>
            </a:r>
            <a:endParaRPr lang="en-US" sz="1400" dirty="0">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15" name="Rectangle 14"/>
          <p:cNvSpPr/>
          <p:nvPr/>
        </p:nvSpPr>
        <p:spPr>
          <a:xfrm>
            <a:off x="6480797" y="6165304"/>
            <a:ext cx="2627707" cy="369332"/>
          </a:xfrm>
          <a:prstGeom prst="rect">
            <a:avLst/>
          </a:prstGeom>
        </p:spPr>
        <p:txBody>
          <a:bodyPr wrap="none">
            <a:spAutoFit/>
          </a:bodyPr>
          <a:lstStyle/>
          <a:p>
            <a:r>
              <a:rPr lang="en-US" dirty="0" err="1" smtClean="0">
                <a:effectLst>
                  <a:glow rad="101600">
                    <a:schemeClr val="bg1">
                      <a:alpha val="60000"/>
                    </a:schemeClr>
                  </a:glow>
                </a:effectLst>
                <a:latin typeface="Times New Roman" panose="02020603050405020304" pitchFamily="18" charset="0"/>
                <a:ea typeface="Calibri" panose="020F0502020204030204" pitchFamily="34" charset="0"/>
              </a:rPr>
              <a:t>Hadis</a:t>
            </a:r>
            <a:r>
              <a:rPr lang="en-US" dirty="0" smtClean="0">
                <a:effectLst>
                  <a:glow rad="101600">
                    <a:schemeClr val="bg1">
                      <a:alpha val="60000"/>
                    </a:schemeClr>
                  </a:glow>
                </a:effectLst>
                <a:latin typeface="Times New Roman" panose="02020603050405020304" pitchFamily="18" charset="0"/>
                <a:ea typeface="Calibri" panose="020F0502020204030204" pitchFamily="34" charset="0"/>
              </a:rPr>
              <a:t> </a:t>
            </a:r>
            <a:r>
              <a:rPr lang="en-US" dirty="0" err="1" smtClean="0">
                <a:effectLst>
                  <a:glow rad="101600">
                    <a:schemeClr val="bg1">
                      <a:alpha val="60000"/>
                    </a:schemeClr>
                  </a:glow>
                </a:effectLst>
                <a:latin typeface="Times New Roman" panose="02020603050405020304" pitchFamily="18" charset="0"/>
                <a:ea typeface="Calibri" panose="020F0502020204030204" pitchFamily="34" charset="0"/>
              </a:rPr>
              <a:t>Riwayat</a:t>
            </a:r>
            <a:r>
              <a:rPr lang="en-US" dirty="0" smtClean="0">
                <a:effectLst>
                  <a:glow rad="101600">
                    <a:schemeClr val="bg1">
                      <a:alpha val="60000"/>
                    </a:schemeClr>
                  </a:glow>
                </a:effectLst>
                <a:latin typeface="Times New Roman" panose="02020603050405020304" pitchFamily="18" charset="0"/>
                <a:ea typeface="Calibri" panose="020F0502020204030204" pitchFamily="34" charset="0"/>
              </a:rPr>
              <a:t> Al </a:t>
            </a:r>
            <a:r>
              <a:rPr lang="en-US" dirty="0" err="1">
                <a:effectLst>
                  <a:glow rad="101600">
                    <a:schemeClr val="bg1">
                      <a:alpha val="60000"/>
                    </a:schemeClr>
                  </a:glow>
                </a:effectLst>
                <a:latin typeface="Times New Roman" panose="02020603050405020304" pitchFamily="18" charset="0"/>
                <a:ea typeface="Calibri" panose="020F0502020204030204" pitchFamily="34" charset="0"/>
              </a:rPr>
              <a:t>Bukhari</a:t>
            </a:r>
            <a:endParaRPr lang="en-US" dirty="0">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ounded Rectangle 9"/>
          <p:cNvSpPr/>
          <p:nvPr/>
        </p:nvSpPr>
        <p:spPr>
          <a:xfrm>
            <a:off x="395536" y="2564904"/>
            <a:ext cx="8424936" cy="1736646"/>
          </a:xfrm>
          <a:prstGeom prst="roundRect">
            <a:avLst/>
          </a:prstGeom>
          <a:gradFill>
            <a:gsLst>
              <a:gs pos="0">
                <a:schemeClr val="bg1">
                  <a:alpha val="0"/>
                </a:schemeClr>
              </a:gs>
              <a:gs pos="68000">
                <a:schemeClr val="dk1">
                  <a:tint val="86000"/>
                  <a:satMod val="115000"/>
                </a:schemeClr>
              </a:gs>
              <a:gs pos="100000">
                <a:schemeClr val="dk1">
                  <a:tint val="50000"/>
                  <a:satMod val="150000"/>
                </a:schemeClr>
              </a:gs>
            </a:gsLst>
          </a:gradFill>
          <a:ln/>
        </p:spPr>
        <p:style>
          <a:lnRef idx="0">
            <a:schemeClr val="dk1"/>
          </a:lnRef>
          <a:fillRef idx="3">
            <a:schemeClr val="dk1"/>
          </a:fillRef>
          <a:effectRef idx="3">
            <a:schemeClr val="dk1"/>
          </a:effectRef>
          <a:fontRef idx="minor">
            <a:schemeClr val="lt1"/>
          </a:fontRef>
        </p:style>
        <p:txBody>
          <a:bodyPr wrap="square">
            <a:spAutoFit/>
          </a:bodyPr>
          <a:lstStyle/>
          <a:p>
            <a:pPr marL="342900" indent="-342900" algn="just">
              <a:buFont typeface="Arial" panose="020B0604020202020204" pitchFamily="34" charset="0"/>
              <a:buChar char="•"/>
            </a:pPr>
            <a:r>
              <a:rPr lang="en-US" sz="2400" dirty="0" err="1" smtClean="0">
                <a:effectLst>
                  <a:glow rad="101600">
                    <a:schemeClr val="bg1">
                      <a:alpha val="60000"/>
                    </a:schemeClr>
                  </a:glow>
                </a:effectLst>
              </a:rPr>
              <a:t>bersatu</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padu</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mendokong</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dan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menjunjung</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institusi</a:t>
            </a:r>
            <a:r>
              <a:rPr lang="en-US" sz="2400" dirty="0" smtClean="0">
                <a:effectLst>
                  <a:glow rad="101600">
                    <a:schemeClr val="bg1">
                      <a:alpha val="60000"/>
                    </a:schemeClr>
                  </a:glow>
                </a:effectLst>
              </a:rPr>
              <a:t> Raja </a:t>
            </a:r>
            <a:r>
              <a:rPr lang="en-US" sz="2400" dirty="0" err="1" smtClean="0">
                <a:effectLst>
                  <a:glow rad="101600">
                    <a:schemeClr val="bg1">
                      <a:alpha val="60000"/>
                    </a:schemeClr>
                  </a:glow>
                </a:effectLst>
              </a:rPr>
              <a:t>Berperlembagaan</a:t>
            </a:r>
            <a:endParaRPr lang="en-US" sz="2400" dirty="0" smtClean="0">
              <a:effectLst>
                <a:glow rad="101600">
                  <a:schemeClr val="bg1">
                    <a:alpha val="60000"/>
                  </a:schemeClr>
                </a:glow>
              </a:effectLst>
            </a:endParaRPr>
          </a:p>
          <a:p>
            <a:pPr marL="342900" indent="-342900" algn="just">
              <a:buFont typeface="Arial" panose="020B0604020202020204" pitchFamily="34" charset="0"/>
              <a:buChar char="•"/>
            </a:pPr>
            <a:endParaRPr lang="en-US" sz="2400" dirty="0" smtClean="0">
              <a:solidFill>
                <a:srgbClr val="FFFF00"/>
              </a:solidFill>
              <a:effectLst>
                <a:glow rad="101600">
                  <a:schemeClr val="bg1">
                    <a:alpha val="60000"/>
                  </a:schemeClr>
                </a:glow>
              </a:effectLst>
            </a:endParaRPr>
          </a:p>
          <a:p>
            <a:pPr marL="342900" indent="-342900" algn="just">
              <a:buFont typeface="Arial" panose="020B0604020202020204" pitchFamily="34" charset="0"/>
              <a:buChar char="•"/>
            </a:pPr>
            <a:r>
              <a:rPr lang="en-US" sz="2400" dirty="0" err="1" smtClean="0">
                <a:effectLst>
                  <a:glow rad="101600">
                    <a:schemeClr val="bg1">
                      <a:alpha val="60000"/>
                    </a:schemeClr>
                  </a:glow>
                </a:effectLst>
              </a:rPr>
              <a:t>memberikan</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taat</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setia</a:t>
            </a:r>
            <a:r>
              <a:rPr lang="en-US" sz="2400" dirty="0" smtClean="0">
                <a:effectLst>
                  <a:glow rad="101600">
                    <a:schemeClr val="bg1">
                      <a:alpha val="60000"/>
                    </a:schemeClr>
                  </a:glow>
                </a:effectLst>
              </a:rPr>
              <a:t> yang </a:t>
            </a:r>
            <a:r>
              <a:rPr lang="en-US" sz="2400" dirty="0" err="1" smtClean="0">
                <a:effectLst>
                  <a:glow rad="101600">
                    <a:schemeClr val="bg1">
                      <a:alpha val="60000"/>
                    </a:schemeClr>
                  </a:glow>
                </a:effectLst>
              </a:rPr>
              <a:t>tidak</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berbelah</a:t>
            </a:r>
            <a:r>
              <a:rPr lang="en-US" sz="2400" dirty="0" smtClean="0">
                <a:effectLst>
                  <a:glow rad="101600">
                    <a:schemeClr val="bg1">
                      <a:alpha val="60000"/>
                    </a:schemeClr>
                  </a:glow>
                </a:effectLst>
              </a:rPr>
              <a:t> </a:t>
            </a:r>
            <a:r>
              <a:rPr lang="en-US" sz="2400" dirty="0" err="1" smtClean="0">
                <a:effectLst>
                  <a:glow rad="101600">
                    <a:schemeClr val="bg1">
                      <a:alpha val="60000"/>
                    </a:schemeClr>
                  </a:glow>
                </a:effectLst>
              </a:rPr>
              <a:t>bahagi</a:t>
            </a:r>
            <a:endParaRPr lang="en-US" sz="2400" dirty="0">
              <a:solidFill>
                <a:srgbClr val="FFFF00"/>
              </a:solidFill>
              <a:effectLst>
                <a:glow rad="101600">
                  <a:schemeClr val="bg1">
                    <a:alpha val="60000"/>
                  </a:schemeClr>
                </a:glow>
              </a:effectLst>
            </a:endParaRPr>
          </a:p>
        </p:txBody>
      </p:sp>
    </p:spTree>
    <p:extLst>
      <p:ext uri="{BB962C8B-B14F-4D97-AF65-F5344CB8AC3E}">
        <p14:creationId xmlns:p14="http://schemas.microsoft.com/office/powerpoint/2010/main" xmlns="" val="3671337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124744"/>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xmlns="" val="1848899629"/>
              </p:ext>
            </p:extLst>
          </p:nvPr>
        </p:nvGraphicFramePr>
        <p:xfrm>
          <a:off x="611560" y="1772816"/>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878592"/>
            <a:ext cx="9144000" cy="1918560"/>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419872" y="4930542"/>
            <a:ext cx="2384657" cy="442674"/>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mj-cs"/>
              </a:rPr>
              <a:t>(</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النسآء: </a:t>
            </a:r>
            <a:r>
              <a:rPr lang="ar-SA" sz="2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٥٩</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mj-cs"/>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37889" name="Rectangle 1"/>
          <p:cNvSpPr>
            <a:spLocks noChangeArrowheads="1"/>
          </p:cNvSpPr>
          <p:nvPr/>
        </p:nvSpPr>
        <p:spPr bwMode="auto">
          <a:xfrm>
            <a:off x="323528" y="2970818"/>
            <a:ext cx="835292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ial" pitchFamily="34" charset="0"/>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204" pitchFamily="2" charset="2"/>
                <a:ea typeface="Calibri" pitchFamily="34" charset="0"/>
                <a:cs typeface="QCF_P204"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7" pitchFamily="2" charset="2"/>
                <a:ea typeface="Times New Roman" pitchFamily="18" charset="0"/>
                <a:cs typeface="QCF_P087" pitchFamily="2" charset="2"/>
              </a:rPr>
              <a:t>ﯵ ﯶ ﯷ ﯸ ﯹ ﯺ ﯻ ﯼ ﯽ ﯾ ﯿ ﰀ ﰁ ﰂ ﰃ ﰄ ﰅ ﰆ ﰇ ﰈ ﰉ ﰊ ﰋ ﰌ ﰍ ﰎ ﰏ ﰐ ﰑ ﰒ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548" pitchFamily="2" charset="2"/>
                <a:ea typeface="Times New Roman" pitchFamily="18" charset="0"/>
                <a:cs typeface="Arial" pitchFamily="34" charset="0"/>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1940957"/>
          </a:xfrm>
          <a:prstGeom prst="round2DiagRect">
            <a:avLst/>
          </a:prstGeom>
          <a:solidFill>
            <a:schemeClr val="dk1">
              <a:alpha val="58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r>
              <a:rPr lang="ms-MY" i="1" dirty="0"/>
              <a:t>“</a:t>
            </a:r>
            <a:r>
              <a:rPr lang="en-US" i="1" dirty="0"/>
              <a:t>Dan (</a:t>
            </a:r>
            <a:r>
              <a:rPr lang="en-US" i="1" dirty="0" err="1"/>
              <a:t>Dialah</a:t>
            </a:r>
            <a:r>
              <a:rPr lang="en-US" i="1" dirty="0"/>
              <a:t>) yang </a:t>
            </a:r>
            <a:r>
              <a:rPr lang="en-US" i="1" dirty="0" err="1"/>
              <a:t>menyatupadukan</a:t>
            </a:r>
            <a:r>
              <a:rPr lang="en-US" i="1" dirty="0"/>
              <a:t> di </a:t>
            </a:r>
            <a:r>
              <a:rPr lang="en-US" i="1" dirty="0" err="1"/>
              <a:t>antara</a:t>
            </a:r>
            <a:r>
              <a:rPr lang="en-US" i="1" dirty="0"/>
              <a:t> (</a:t>
            </a:r>
            <a:r>
              <a:rPr lang="en-US" i="1" dirty="0" err="1"/>
              <a:t>perasaan</a:t>
            </a:r>
            <a:r>
              <a:rPr lang="en-US" i="1" dirty="0"/>
              <a:t>) </a:t>
            </a:r>
            <a:r>
              <a:rPr lang="en-US" i="1" dirty="0" err="1"/>
              <a:t>hati</a:t>
            </a:r>
            <a:r>
              <a:rPr lang="en-US" i="1" dirty="0"/>
              <a:t> </a:t>
            </a:r>
            <a:r>
              <a:rPr lang="en-US" i="1" dirty="0" err="1"/>
              <a:t>mereka</a:t>
            </a:r>
            <a:r>
              <a:rPr lang="en-US" i="1" dirty="0"/>
              <a:t> (yang </a:t>
            </a:r>
            <a:r>
              <a:rPr lang="en-US" i="1" dirty="0" err="1"/>
              <a:t>beriman</a:t>
            </a:r>
            <a:r>
              <a:rPr lang="en-US" i="1" dirty="0"/>
              <a:t> </a:t>
            </a:r>
            <a:r>
              <a:rPr lang="en-US" i="1" dirty="0" err="1"/>
              <a:t>itu</a:t>
            </a:r>
            <a:r>
              <a:rPr lang="en-US" i="1" dirty="0"/>
              <a:t>). </a:t>
            </a:r>
            <a:r>
              <a:rPr lang="en-US" i="1" dirty="0" err="1"/>
              <a:t>Kalaulah</a:t>
            </a:r>
            <a:r>
              <a:rPr lang="en-US" i="1" dirty="0"/>
              <a:t> </a:t>
            </a:r>
            <a:r>
              <a:rPr lang="en-US" i="1" dirty="0" err="1"/>
              <a:t>engkau</a:t>
            </a:r>
            <a:r>
              <a:rPr lang="en-US" i="1" dirty="0"/>
              <a:t> </a:t>
            </a:r>
            <a:r>
              <a:rPr lang="en-US" i="1" dirty="0" err="1"/>
              <a:t>membelanjakan</a:t>
            </a:r>
            <a:r>
              <a:rPr lang="en-US" i="1" dirty="0"/>
              <a:t> </a:t>
            </a:r>
            <a:r>
              <a:rPr lang="en-US" i="1" dirty="0" err="1"/>
              <a:t>segala</a:t>
            </a:r>
            <a:r>
              <a:rPr lang="en-US" i="1" dirty="0"/>
              <a:t> (</a:t>
            </a:r>
            <a:r>
              <a:rPr lang="en-US" i="1" dirty="0" err="1"/>
              <a:t>hartabenda</a:t>
            </a:r>
            <a:r>
              <a:rPr lang="en-US" i="1" dirty="0"/>
              <a:t>) yang </a:t>
            </a:r>
            <a:r>
              <a:rPr lang="en-US" i="1" dirty="0" err="1"/>
              <a:t>ada</a:t>
            </a:r>
            <a:r>
              <a:rPr lang="en-US" i="1" dirty="0"/>
              <a:t> di </a:t>
            </a:r>
            <a:r>
              <a:rPr lang="en-US" i="1" dirty="0" err="1"/>
              <a:t>bumi</a:t>
            </a:r>
            <a:r>
              <a:rPr lang="en-US" i="1" dirty="0"/>
              <a:t>, </a:t>
            </a:r>
            <a:r>
              <a:rPr lang="en-US" i="1" dirty="0" err="1"/>
              <a:t>nescaya</a:t>
            </a:r>
            <a:r>
              <a:rPr lang="en-US" i="1" dirty="0"/>
              <a:t> </a:t>
            </a:r>
            <a:r>
              <a:rPr lang="en-US" i="1" dirty="0" err="1"/>
              <a:t>engkau</a:t>
            </a:r>
            <a:r>
              <a:rPr lang="en-US" i="1" dirty="0"/>
              <a:t> </a:t>
            </a:r>
            <a:r>
              <a:rPr lang="en-US" i="1" dirty="0" err="1"/>
              <a:t>tidak</a:t>
            </a:r>
            <a:r>
              <a:rPr lang="en-US" i="1" dirty="0"/>
              <a:t> </a:t>
            </a:r>
            <a:r>
              <a:rPr lang="en-US" i="1" dirty="0" err="1"/>
              <a:t>dapat</a:t>
            </a:r>
            <a:r>
              <a:rPr lang="en-US" i="1" dirty="0"/>
              <a:t> </a:t>
            </a:r>
            <a:r>
              <a:rPr lang="en-US" i="1" dirty="0" err="1"/>
              <a:t>juga</a:t>
            </a:r>
            <a:r>
              <a:rPr lang="en-US" i="1" dirty="0"/>
              <a:t> </a:t>
            </a:r>
            <a:r>
              <a:rPr lang="en-US" i="1" dirty="0" err="1"/>
              <a:t>menyatupadukan</a:t>
            </a:r>
            <a:r>
              <a:rPr lang="en-US" i="1" dirty="0"/>
              <a:t> di </a:t>
            </a:r>
            <a:r>
              <a:rPr lang="en-US" i="1" dirty="0" err="1"/>
              <a:t>antara</a:t>
            </a:r>
            <a:r>
              <a:rPr lang="en-US" i="1" dirty="0"/>
              <a:t> (</a:t>
            </a:r>
            <a:r>
              <a:rPr lang="en-US" i="1" dirty="0" err="1"/>
              <a:t>perasaan</a:t>
            </a:r>
            <a:r>
              <a:rPr lang="en-US" i="1" dirty="0"/>
              <a:t>) </a:t>
            </a:r>
            <a:r>
              <a:rPr lang="en-US" i="1" dirty="0" err="1"/>
              <a:t>hati</a:t>
            </a:r>
            <a:r>
              <a:rPr lang="en-US" i="1" dirty="0"/>
              <a:t> </a:t>
            </a:r>
            <a:r>
              <a:rPr lang="en-US" i="1" dirty="0" err="1"/>
              <a:t>mereka</a:t>
            </a:r>
            <a:r>
              <a:rPr lang="en-US" i="1" dirty="0"/>
              <a:t>, </a:t>
            </a:r>
            <a:r>
              <a:rPr lang="en-US" i="1" dirty="0" err="1"/>
              <a:t>akan</a:t>
            </a:r>
            <a:r>
              <a:rPr lang="en-US" i="1" dirty="0"/>
              <a:t> </a:t>
            </a:r>
            <a:r>
              <a:rPr lang="en-US" i="1" dirty="0" err="1"/>
              <a:t>tetapi</a:t>
            </a:r>
            <a:r>
              <a:rPr lang="en-US" i="1" dirty="0"/>
              <a:t> Allah </a:t>
            </a:r>
            <a:r>
              <a:rPr lang="en-US" i="1" dirty="0" err="1"/>
              <a:t>telah</a:t>
            </a:r>
            <a:r>
              <a:rPr lang="en-US" i="1" dirty="0"/>
              <a:t> </a:t>
            </a:r>
            <a:r>
              <a:rPr lang="en-US" i="1" dirty="0" err="1"/>
              <a:t>menyatupadukan</a:t>
            </a:r>
            <a:r>
              <a:rPr lang="en-US" i="1" dirty="0"/>
              <a:t> di </a:t>
            </a:r>
            <a:r>
              <a:rPr lang="en-US" i="1" dirty="0" err="1"/>
              <a:t>antara</a:t>
            </a:r>
            <a:r>
              <a:rPr lang="en-US" i="1" dirty="0"/>
              <a:t> (</a:t>
            </a:r>
            <a:r>
              <a:rPr lang="en-US" i="1" dirty="0" err="1"/>
              <a:t>perasaan</a:t>
            </a:r>
            <a:r>
              <a:rPr lang="en-US" i="1" dirty="0"/>
              <a:t> </a:t>
            </a:r>
            <a:r>
              <a:rPr lang="en-US" i="1" dirty="0" err="1"/>
              <a:t>hati</a:t>
            </a:r>
            <a:r>
              <a:rPr lang="en-US" i="1" dirty="0"/>
              <a:t>) </a:t>
            </a:r>
            <a:r>
              <a:rPr lang="en-US" i="1" dirty="0" err="1"/>
              <a:t>mereka</a:t>
            </a:r>
            <a:r>
              <a:rPr lang="en-US" i="1" dirty="0"/>
              <a:t>. </a:t>
            </a:r>
            <a:r>
              <a:rPr lang="en-US" i="1" dirty="0" err="1"/>
              <a:t>Sesungguhnya</a:t>
            </a:r>
            <a:r>
              <a:rPr lang="en-US" i="1" dirty="0"/>
              <a:t> </a:t>
            </a:r>
            <a:r>
              <a:rPr lang="en-US" i="1" dirty="0" err="1"/>
              <a:t>Ia</a:t>
            </a:r>
            <a:r>
              <a:rPr lang="en-US" i="1" dirty="0"/>
              <a:t> </a:t>
            </a:r>
            <a:r>
              <a:rPr lang="en-US" i="1" dirty="0" err="1"/>
              <a:t>Maha</a:t>
            </a:r>
            <a:r>
              <a:rPr lang="en-US" i="1" dirty="0"/>
              <a:t> </a:t>
            </a:r>
            <a:r>
              <a:rPr lang="en-US" i="1" dirty="0" err="1"/>
              <a:t>Kuasa</a:t>
            </a:r>
            <a:r>
              <a:rPr lang="en-US" i="1" dirty="0"/>
              <a:t>, </a:t>
            </a:r>
            <a:r>
              <a:rPr lang="en-US" i="1" dirty="0" err="1"/>
              <a:t>lagi</a:t>
            </a:r>
            <a:r>
              <a:rPr lang="en-US" i="1" dirty="0"/>
              <a:t> </a:t>
            </a:r>
            <a:r>
              <a:rPr lang="en-US" i="1" dirty="0" err="1"/>
              <a:t>Maha</a:t>
            </a:r>
            <a:r>
              <a:rPr lang="en-US" i="1" dirty="0"/>
              <a:t> </a:t>
            </a:r>
            <a:r>
              <a:rPr lang="en-US" i="1" dirty="0" err="1"/>
              <a:t>Bijaksana</a:t>
            </a:r>
            <a:r>
              <a:rPr lang="en-US" i="1" dirty="0"/>
              <a:t>.</a:t>
            </a:r>
            <a:r>
              <a:rPr lang="ms-MY" i="1" dirty="0"/>
              <a:t>”</a:t>
            </a:r>
            <a:r>
              <a:rPr lang="ms-MY" dirty="0"/>
              <a:t> </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4" name="Rectangle 13"/>
          <p:cNvSpPr/>
          <p:nvPr/>
        </p:nvSpPr>
        <p:spPr>
          <a:xfrm>
            <a:off x="6156176" y="6021288"/>
            <a:ext cx="213834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ms-MY"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 Anfal: 63</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251520" y="2033787"/>
            <a:ext cx="8568952" cy="2003625"/>
          </a:xfrm>
          <a:prstGeom prst="rect">
            <a:avLst/>
          </a:prstGeom>
        </p:spPr>
        <p:txBody>
          <a:bodyPr wrap="square">
            <a:spAutoFit/>
          </a:bodyPr>
          <a:lstStyle/>
          <a:p>
            <a:pPr algn="ctr" rtl="1">
              <a:lnSpc>
                <a:spcPct val="115000"/>
              </a:lnSpc>
            </a:pP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BSML" panose="02000400000000000000" pitchFamily="2" charset="2"/>
              </a:rPr>
              <a:t>ﭷ ﭸ ﭹ ﭺ ﭻ</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QCF_P228" panose="02000400000000000000" pitchFamily="2" charset="2"/>
              </a:rPr>
              <a:t> </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abic Typesetting" panose="03020402040406030203" pitchFamily="66" charset="-78"/>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185" panose="02000400000000000000" pitchFamily="2" charset="2"/>
              </a:rPr>
              <a:t>ﭟ ﭠ ﭡ ﭢ ﭣ ﭤ ﭥ ﭦ ﭧ ﭨ ﭩ ﭪ ﭫ ﭬ ﭭ ﭮ ﭯ ﭰ ﭱ ﭲ ﭳ ﭴ ﭵ</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92845" y="1124744"/>
            <a:ext cx="8358246" cy="341632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الحَمدُ ِللهِ حَمْدًا كَثِيْرًا كَمَا أَمَرَ،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لآ إِلَهَ إِلاَّ اللهُ وَحْدَهُ لاَ شَرِيْكَ لَهُ، إِقْرَارًا بِرُبُوْبِيَّتِهِ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وَإِرْغَامًا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لِمَنْ جَحَدَ بِهِ وَكَفَرَ،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lvl="0" algn="ctr" rtl="1" fontAlgn="base">
              <a:lnSpc>
                <a:spcPct val="150000"/>
              </a:lnSpc>
              <a:spcBef>
                <a:spcPct val="0"/>
              </a:spcBef>
              <a:spcAft>
                <a:spcPct val="0"/>
              </a:spcAf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وَأَشْهَدُ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سَيِّدَنَا مُحَمَّدًا عَبْدُهُ وَرَسُوْلُهُ سَيِّدُ الْجِنِّ وَالْبَشَرِ.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2" y="5085184"/>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2" name="Rectangle 11"/>
          <p:cNvSpPr/>
          <p:nvPr/>
        </p:nvSpPr>
        <p:spPr>
          <a:xfrm>
            <a:off x="521039" y="5215552"/>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kami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-Nya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4624" y="1895993"/>
            <a:ext cx="8501122" cy="854080"/>
          </a:xfrm>
          <a:prstGeom prst="rect">
            <a:avLst/>
          </a:prstGeom>
        </p:spPr>
        <p:txBody>
          <a:bodyPr wrap="square">
            <a:spAutoFit/>
          </a:bodyPr>
          <a:lstStyle/>
          <a:p>
            <a:pPr lvl="0" algn="ctr" rtl="1" fontAlgn="base">
              <a:lnSpc>
                <a:spcPct val="150000"/>
              </a:lnSpc>
              <a:spcBef>
                <a:spcPct val="0"/>
              </a:spcBef>
              <a:spcAft>
                <a:spcPct val="0"/>
              </a:spcAft>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اللَّهُمَّ فَصَلِّ وَسَلِّمْ عَلَى سَيِّدِنَا مُحَمَّدٍ وَعَلَى آلِهِ الـمُـصَابِيْحِ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الْغُرَرِ</a:t>
            </a:r>
            <a:endParaRPr lang="ar-SA" altLang="zh-CN"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mj-cs"/>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032216"/>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33263" y="4048179"/>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3" name="Rectangle 2"/>
          <p:cNvSpPr/>
          <p:nvPr/>
        </p:nvSpPr>
        <p:spPr>
          <a:xfrm>
            <a:off x="216024" y="1530658"/>
            <a:ext cx="8785068" cy="1754326"/>
          </a:xfrm>
          <a:prstGeom prst="rect">
            <a:avLst/>
          </a:prstGeom>
        </p:spPr>
        <p:txBody>
          <a:bodyPr wrap="square">
            <a:spAutoFit/>
          </a:bodyPr>
          <a:lstStyle/>
          <a:p>
            <a:pPr algn="just" rtl="1"/>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a typeface="Calibri" panose="020F0502020204030204" pitchFamily="34" charset="0"/>
                <a:cs typeface="+mj-cs"/>
              </a:rPr>
              <a:t>أَمَّا بَعْدُ، فَيَا أَيُّهَا النَّاسُ، اتَّقُواْ اللهَ فِيْمَا أَمَرَ، وَانْتَهُواْ عَمَّا نَهَى عَنْهُ وَحَذَرَ. وَاعْلَمُواْ أَنَّ اللهَ أَمَرَكُمْ بِأَمْرٍ بَدَأَ فِيْهِ بِنَفْسِهِ وَثَنَّى بِمَلآئِكَةِ قُدْسِهِ. فَقَالَ تَعَالَى وَلَمْ يَزَلْ قَآئِلاً عَلِيْمًا: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575524" y="2132856"/>
            <a:ext cx="7992888" cy="2640723"/>
          </a:xfrm>
          <a:prstGeom prst="rect">
            <a:avLst/>
          </a:prstGeom>
        </p:spPr>
        <p:txBody>
          <a:bodyPr wrap="square">
            <a:spAutoFit/>
          </a:bodyPr>
          <a:lstStyle/>
          <a:p>
            <a:pPr algn="just"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xmlns="" val="610378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251520" y="1372264"/>
            <a:ext cx="8685216" cy="5009064"/>
          </a:xfrm>
          <a:prstGeom prst="rect">
            <a:avLst/>
          </a:prstGeom>
        </p:spPr>
        <p:txBody>
          <a:bodyPr wrap="square">
            <a:spAutoFit/>
          </a:bodyPr>
          <a:lstStyle/>
          <a:p>
            <a:pPr algn="ctr">
              <a:lnSpc>
                <a:spcPct val="150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b Naskh"/>
                <a:ea typeface="Calibri" panose="020F0502020204030204" pitchFamily="34" charset="0"/>
                <a:cs typeface="+mj-cs"/>
              </a:rPr>
              <a:t>اَللّهُمَّ اغْفِرْ لِلْمُسْلِمِيْنَ وَالْمُسْلِمَاتِ وَالْمُؤْمِنِيْنَ وَالْمُؤْمِنَاتِ الأَحْيَاءِ مِنْهُمْ وَالأَمْوَاتِ، وَأَلِّفْ بَيْنَ قُلُوْبِهِمْ وَأَصْلِحْ ذَاتَ بَيْنَهُمْ، وَانْصُرْهُمْ عَلَى عَدُوِّكَ وَعَدُوِّهِمْ. اَللّهُمَّ انْصُرْ سَلاَطِيْنَ الْمُسْلِمِيْنَ وَأَيِّدْهُمَ بِالتَّقْوَى وَالتَّوْفِيْقِ إِلَى يَوْمِ الدِّيْنِ، وَأَعْلِ كَلِمَةَ الْمُـوَحِّدِيْنَ وَأَدِمْ لَهُمُ الْعِزَّةَ وَالتَّمْكِيْنَ. اَللَّهُمَّ اهْدِنَا سُبُلَ السَّلاَمِ وَأَخْرِجْنَا مِنَ الظُّلُمَاتِ إِلَى النُّوْرِ، وَجَنِّبْنَا الْفَوَاحِشَ مَا ظَهَرَ مِنْهَا وَمَا بَطَنَ. </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70292" y="1340768"/>
            <a:ext cx="8830799" cy="5355312"/>
          </a:xfrm>
          <a:prstGeom prst="rect">
            <a:avLst/>
          </a:prstGeom>
        </p:spPr>
        <p:txBody>
          <a:bodyPr wrap="square">
            <a:spAutoFit/>
          </a:bodyPr>
          <a:lstStyle/>
          <a:p>
            <a:pPr algn="ctr" rtl="1">
              <a:lnSpc>
                <a:spcPct val="150000"/>
              </a:lnSpc>
            </a:pP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أَنْزِلِ الرَّحْمَةَ وَالسَّكِيْنَةَ وَالسَّلاَمَةَ وَالْعَافِيَةَ عَلَى عَبْدِكَ الْحَارِسَ لِشَريْعَتِكَ مَلِكِنَا </a:t>
            </a:r>
            <a:r>
              <a:rPr lang="ar-SA" sz="32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 </a:t>
            </a:r>
            <a:endParaRPr lang="en-US"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a:t>
            </a:r>
            <a:r>
              <a:rPr lang="ar-SA" sz="4400" b="1" dirty="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محمد كليما </a:t>
            </a:r>
            <a:endParaRPr lang="ar-SA" sz="4400" b="1" dirty="0" smtClean="0">
              <a:ln w="9525">
                <a:solidFill>
                  <a:schemeClr val="bg1"/>
                </a:solidFill>
                <a:prstDash val="solid"/>
              </a:ln>
              <a:solidFill>
                <a:srgbClr val="0000FF"/>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endParaRPr>
          </a:p>
          <a:p>
            <a:pPr algn="ctr" rtl="1">
              <a:lnSpc>
                <a:spcPct val="150000"/>
              </a:lnSpc>
            </a:pPr>
            <a:r>
              <a:rPr lang="ar-SA" sz="3600" dirty="0" smtClean="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وَعَلَى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كُلِّ قَرَابَتِهِ أَجْمَعِيْنَ. </a:t>
            </a:r>
            <a:r>
              <a:rPr lang="ar-SA" sz="3600" dirty="0">
                <a:ln w="0">
                  <a:solidFill>
                    <a:schemeClr val="bg1"/>
                  </a:solidFill>
                </a:ln>
                <a:solidFill>
                  <a:schemeClr val="bg1"/>
                </a:solidFill>
                <a:effectLst>
                  <a:outerShdw blurRad="38100" dist="19050" dir="2700000" algn="tl" rotWithShape="0">
                    <a:schemeClr val="dk1">
                      <a:alpha val="40000"/>
                    </a:schemeClr>
                  </a:outerShdw>
                </a:effectLst>
                <a:ea typeface="Calibri" panose="020F0502020204030204" pitchFamily="34" charset="0"/>
                <a:cs typeface="+mj-cs"/>
              </a:rPr>
              <a:t>أَصْلَحَ اللهُ مُلْكَهُ وَإِحْسَانَهُ وَفَيَّضَ لَهُ عَدْلَهُ وَبَلَّغَهُ مِنَ الْخَيْرِ مَا شَآئَهُ. </a:t>
            </a:r>
            <a:r>
              <a:rPr lang="ar-SA" sz="3600" dirty="0">
                <a:ln w="0">
                  <a:solidFill>
                    <a:schemeClr val="bg1"/>
                  </a:solidFill>
                </a:ln>
                <a:solidFill>
                  <a:schemeClr val="bg1"/>
                </a:solidFill>
                <a:effectLst>
                  <a:outerShdw blurRad="38100" dist="19050" dir="2700000" algn="tl" rotWithShape="0">
                    <a:schemeClr val="dk1">
                      <a:alpha val="40000"/>
                    </a:schemeClr>
                  </a:outerShdw>
                </a:effectLst>
                <a:latin typeface="Arb Naskh"/>
                <a:ea typeface="Calibri" panose="020F0502020204030204" pitchFamily="34" charset="0"/>
                <a:cs typeface="+mj-cs"/>
              </a:rPr>
              <a:t>اللَّهُمَّ أَدِمِ الشَّرْعَ الشَّرِيْفَ لَهُ وَلِوُزَرَآئِهِ سَبِيْلاً وَمِنْهَاجًا، وَارْزُقْهُمُ التَّوْفِيْقَ لِكُلِّ خَيْرٍ وَاجْعَلْهُمْ سِرَاجًا وَّهَّاجًا. </a:t>
            </a:r>
            <a:endParaRPr lang="en-US" sz="3600" dirty="0">
              <a:ln w="0">
                <a:solidFill>
                  <a:schemeClr val="bg1"/>
                </a:solidFill>
              </a:ln>
              <a:solidFill>
                <a:schemeClr val="bg1"/>
              </a:solidFill>
              <a:effectLst>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a:t>
            </a:r>
            <a:endPar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وَمَنْ تَبِعَهُم بِإِحْسَانٍ إِلَى يَوْمِ الدِّيْنِ.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9000" r="-19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3492297"/>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4050938"/>
            <a:ext cx="6840760" cy="1754326"/>
          </a:xfrm>
          <a:prstGeom prst="rect">
            <a:avLst/>
          </a:prstGeom>
        </p:spPr>
        <p:txBody>
          <a:bodyPr wrap="square">
            <a:spAutoFit/>
          </a:bodyPr>
          <a:lstStyle/>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rPr>
              <a:t>YANG DI-PERTUAN AGONG:</a:t>
            </a:r>
          </a:p>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rPr>
              <a:t>TONGGAK KEDAULATAN</a:t>
            </a:r>
          </a:p>
          <a:p>
            <a:pPr algn="just" fontAlgn="base"/>
            <a:r>
              <a:rPr lang="en-US" sz="3600" dirty="0" smtClean="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rPr>
              <a:t> ISLAM</a:t>
            </a:r>
            <a:endParaRPr lang="en-US" sz="2800" dirty="0">
              <a:ln w="0"/>
              <a:solidFill>
                <a:srgbClr val="FFFF00"/>
              </a:solidFill>
              <a:effectLst>
                <a:glow rad="101600">
                  <a:schemeClr val="bg1">
                    <a:alpha val="60000"/>
                  </a:schemeClr>
                </a:glow>
                <a:outerShdw blurRad="38100" dist="19050" dir="2700000" algn="tl" rotWithShape="0">
                  <a:schemeClr val="dk1">
                    <a:alpha val="40000"/>
                  </a:schemeClr>
                </a:outerShdw>
              </a:effectLst>
              <a:latin typeface="Arial Rounded MT Bold" pitchFamily="34"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67544" y="1700808"/>
            <a:ext cx="8229600" cy="4176464"/>
          </a:xfrm>
          <a:prstGeom prst="roundRect">
            <a:avLst/>
          </a:prstGeom>
          <a:noFill/>
        </p:spPr>
        <p:style>
          <a:lnRef idx="0">
            <a:schemeClr val="accent5"/>
          </a:lnRef>
          <a:fillRef idx="3">
            <a:schemeClr val="accent5"/>
          </a:fillRef>
          <a:effectRef idx="3">
            <a:schemeClr val="accent5"/>
          </a:effectRef>
          <a:fontRef idx="minor">
            <a:schemeClr val="lt1"/>
          </a:fontRef>
        </p:style>
        <p:txBody>
          <a:bodyPr>
            <a:noAutofit/>
          </a:bodyPr>
          <a:lstStyle/>
          <a:p>
            <a:pPr marL="361950" lvl="0" indent="-361950" algn="just">
              <a:buClr>
                <a:srgbClr val="FF0000"/>
              </a:buClr>
              <a:buFont typeface="Wingdings" pitchFamily="2" charset="2"/>
              <a:buChar char="§"/>
            </a:pPr>
            <a:r>
              <a:rPr lang="en-US" sz="2400" dirty="0" err="1" smtClean="0">
                <a:solidFill>
                  <a:srgbClr val="FFFF00"/>
                </a:solidFill>
                <a:effectLst>
                  <a:glow rad="101600">
                    <a:schemeClr val="bg1">
                      <a:alpha val="60000"/>
                    </a:schemeClr>
                  </a:glow>
                </a:effectLst>
              </a:rPr>
              <a:t>Sejarah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zaman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Kesultanan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Melayu</a:t>
            </a:r>
            <a:r>
              <a:rPr lang="en-US" sz="2400" dirty="0" smtClean="0">
                <a:solidFill>
                  <a:srgbClr val="FFFF00"/>
                </a:solidFill>
                <a:effectLst>
                  <a:glow rad="101600">
                    <a:schemeClr val="bg1">
                      <a:alpha val="60000"/>
                    </a:schemeClr>
                  </a:glow>
                </a:effectLst>
              </a:rPr>
              <a:t> </a:t>
            </a:r>
            <a:r>
              <a:rPr lang="en-US" sz="2400" dirty="0" smtClean="0">
                <a:solidFill>
                  <a:srgbClr val="FFFF00"/>
                </a:solidFill>
                <a:effectLst>
                  <a:glow rad="101600">
                    <a:schemeClr val="bg1">
                      <a:alpha val="60000"/>
                    </a:schemeClr>
                  </a:glow>
                </a:effectLst>
              </a:rPr>
              <a:t>Melaka.</a:t>
            </a:r>
          </a:p>
          <a:p>
            <a:pPr marL="361950" lvl="0" indent="-361950" algn="just">
              <a:buClr>
                <a:srgbClr val="FF0000"/>
              </a:buClr>
              <a:buFont typeface="Wingdings" pitchFamily="2" charset="2"/>
              <a:buChar char="§"/>
            </a:pPr>
            <a:endParaRPr lang="en-US" sz="2400" dirty="0" smtClean="0">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en-US" sz="2400" dirty="0" err="1" smtClean="0">
                <a:solidFill>
                  <a:srgbClr val="FFFF00"/>
                </a:solidFill>
                <a:effectLst>
                  <a:glow rad="101600">
                    <a:schemeClr val="bg1">
                      <a:alpha val="60000"/>
                    </a:schemeClr>
                  </a:glow>
                </a:effectLst>
              </a:rPr>
              <a:t>Penghormatan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kepada</a:t>
            </a:r>
            <a:r>
              <a:rPr lang="en-US" sz="2400" dirty="0" smtClean="0">
                <a:solidFill>
                  <a:srgbClr val="FFFF00"/>
                </a:solidFill>
                <a:effectLst>
                  <a:glow rad="101600">
                    <a:schemeClr val="bg1">
                      <a:alpha val="60000"/>
                    </a:schemeClr>
                  </a:glow>
                </a:effectLst>
              </a:rPr>
              <a:t> </a:t>
            </a:r>
            <a:r>
              <a:rPr lang="en-US" sz="2400" dirty="0" smtClean="0">
                <a:solidFill>
                  <a:srgbClr val="FFFF00"/>
                </a:solidFill>
                <a:effectLst>
                  <a:glow rad="101600">
                    <a:schemeClr val="bg1">
                      <a:alpha val="60000"/>
                    </a:schemeClr>
                  </a:glow>
                </a:effectLst>
              </a:rPr>
              <a:t>Raja </a:t>
            </a:r>
            <a:r>
              <a:rPr lang="en-US" sz="2400" dirty="0" err="1" smtClean="0">
                <a:solidFill>
                  <a:srgbClr val="FFFF00"/>
                </a:solidFill>
                <a:effectLst>
                  <a:glow rad="101600">
                    <a:schemeClr val="bg1">
                      <a:alpha val="60000"/>
                    </a:schemeClr>
                  </a:glow>
                </a:effectLst>
              </a:rPr>
              <a:t>berasaskan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peranan</a:t>
            </a:r>
            <a:r>
              <a:rPr lang="en-US" sz="2400" dirty="0" smtClean="0">
                <a:solidFill>
                  <a:srgbClr val="FFFF00"/>
                </a:solidFill>
                <a:effectLst>
                  <a:glow rad="101600">
                    <a:schemeClr val="bg1">
                      <a:alpha val="60000"/>
                    </a:schemeClr>
                  </a:glow>
                </a:effectLst>
              </a:rPr>
              <a:t> Raja </a:t>
            </a:r>
            <a:r>
              <a:rPr lang="en-US" sz="2400" dirty="0" err="1" smtClean="0">
                <a:solidFill>
                  <a:srgbClr val="FFFF00"/>
                </a:solidFill>
                <a:effectLst>
                  <a:glow rad="101600">
                    <a:schemeClr val="bg1">
                      <a:alpha val="60000"/>
                    </a:schemeClr>
                  </a:glow>
                </a:effectLst>
              </a:rPr>
              <a:t>sebagai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penaung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simbol</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kepada</a:t>
            </a:r>
            <a:r>
              <a:rPr lang="en-US" sz="2400" dirty="0" smtClean="0">
                <a:solidFill>
                  <a:srgbClr val="FFFF00"/>
                </a:solidFill>
                <a:effectLst>
                  <a:glow rad="101600">
                    <a:schemeClr val="bg1">
                      <a:alpha val="60000"/>
                    </a:schemeClr>
                  </a:glow>
                </a:effectLst>
              </a:rPr>
              <a:t> agama </a:t>
            </a:r>
            <a:r>
              <a:rPr lang="en-US" sz="2400" dirty="0" smtClean="0">
                <a:solidFill>
                  <a:srgbClr val="FFFF00"/>
                </a:solidFill>
                <a:effectLst>
                  <a:glow rad="101600">
                    <a:schemeClr val="bg1">
                      <a:alpha val="60000"/>
                    </a:schemeClr>
                  </a:glow>
                </a:effectLst>
              </a:rPr>
              <a:t>Islam.</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en-US" sz="2400" dirty="0" err="1" smtClean="0">
                <a:solidFill>
                  <a:srgbClr val="FFFF00"/>
                </a:solidFill>
                <a:effectLst>
                  <a:glow rad="101600">
                    <a:schemeClr val="bg1">
                      <a:alpha val="60000"/>
                    </a:schemeClr>
                  </a:glow>
                </a:effectLst>
              </a:rPr>
              <a:t>Tonggak</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kepada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keadilan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kestabilan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hidup</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rakyat</a:t>
            </a:r>
            <a:r>
              <a:rPr lang="en-US" sz="2400" dirty="0" smtClean="0">
                <a:solidFill>
                  <a:srgbClr val="FFFF00"/>
                </a:solidFill>
                <a:effectLst>
                  <a:glow rad="101600">
                    <a:schemeClr val="bg1">
                      <a:alpha val="60000"/>
                    </a:schemeClr>
                  </a:glow>
                </a:effectLst>
              </a:rPr>
              <a:t>.</a:t>
            </a:r>
          </a:p>
          <a:p>
            <a:pPr marL="361950" lvl="0" indent="-361950" algn="just">
              <a:buClr>
                <a:srgbClr val="FF0000"/>
              </a:buClr>
              <a:buFont typeface="Wingdings" pitchFamily="2" charset="2"/>
              <a:buChar char="§"/>
            </a:pPr>
            <a:endParaRPr lang="en-US" sz="2400" dirty="0" smtClean="0">
              <a:ln w="18415" cmpd="sng">
                <a:solidFill>
                  <a:srgbClr val="FFFFFF"/>
                </a:solidFill>
                <a:prstDash val="solid"/>
              </a:ln>
              <a:solidFill>
                <a:srgbClr val="FFFF00"/>
              </a:solidFill>
              <a:effectLst>
                <a:glow rad="101600">
                  <a:schemeClr val="bg1">
                    <a:alpha val="60000"/>
                  </a:schemeClr>
                </a:glow>
              </a:effectLst>
            </a:endParaRPr>
          </a:p>
          <a:p>
            <a:pPr marL="361950" lvl="0" indent="-361950" algn="just">
              <a:buClr>
                <a:srgbClr val="FF0000"/>
              </a:buClr>
              <a:buFont typeface="Wingdings" pitchFamily="2" charset="2"/>
              <a:buChar char="§"/>
            </a:pPr>
            <a:r>
              <a:rPr lang="en-US" sz="2400" dirty="0" smtClean="0">
                <a:solidFill>
                  <a:srgbClr val="FFFF00"/>
                </a:solidFill>
                <a:effectLst>
                  <a:glow rad="101600">
                    <a:schemeClr val="bg1">
                      <a:alpha val="60000"/>
                    </a:schemeClr>
                  </a:glow>
                </a:effectLst>
              </a:rPr>
              <a:t>Raja </a:t>
            </a:r>
            <a:r>
              <a:rPr lang="en-US" sz="2400" dirty="0" err="1" smtClean="0">
                <a:solidFill>
                  <a:srgbClr val="FFFF00"/>
                </a:solidFill>
                <a:effectLst>
                  <a:glow rad="101600">
                    <a:schemeClr val="bg1">
                      <a:alpha val="60000"/>
                    </a:schemeClr>
                  </a:glow>
                </a:effectLst>
              </a:rPr>
              <a:t>sebagai</a:t>
            </a:r>
            <a:r>
              <a:rPr lang="en-US" sz="2400" dirty="0" smtClean="0">
                <a:solidFill>
                  <a:srgbClr val="FFFF00"/>
                </a:solidFill>
                <a:effectLst>
                  <a:glow rad="101600">
                    <a:schemeClr val="bg1">
                      <a:alpha val="60000"/>
                    </a:schemeClr>
                  </a:glow>
                </a:effectLst>
              </a:rPr>
              <a:t> </a:t>
            </a:r>
            <a:r>
              <a:rPr lang="en-US" sz="2400" dirty="0" smtClean="0">
                <a:solidFill>
                  <a:srgbClr val="FFFF00"/>
                </a:solidFill>
                <a:effectLst>
                  <a:glow rad="101600">
                    <a:schemeClr val="bg1">
                      <a:alpha val="60000"/>
                    </a:schemeClr>
                  </a:glow>
                </a:effectLst>
              </a:rPr>
              <a:t>‘</a:t>
            </a:r>
            <a:r>
              <a:rPr lang="en-US" sz="2400" dirty="0" err="1" smtClean="0">
                <a:solidFill>
                  <a:srgbClr val="FFFF00"/>
                </a:solidFill>
                <a:effectLst>
                  <a:glow rad="101600">
                    <a:schemeClr val="bg1">
                      <a:alpha val="60000"/>
                    </a:schemeClr>
                  </a:glow>
                </a:effectLst>
              </a:rPr>
              <a:t>pohon</a:t>
            </a:r>
            <a:r>
              <a:rPr lang="en-US" sz="2400" dirty="0" smtClean="0">
                <a:solidFill>
                  <a:srgbClr val="FFFF00"/>
                </a:solidFill>
                <a:effectLst>
                  <a:glow rad="101600">
                    <a:schemeClr val="bg1">
                      <a:alpha val="60000"/>
                    </a:schemeClr>
                  </a:glow>
                </a:effectLst>
              </a:rPr>
              <a:t>’ yang </a:t>
            </a:r>
            <a:r>
              <a:rPr lang="en-US" sz="2400" dirty="0" err="1" smtClean="0">
                <a:solidFill>
                  <a:srgbClr val="FFFF00"/>
                </a:solidFill>
                <a:effectLst>
                  <a:glow rad="101600">
                    <a:schemeClr val="bg1">
                      <a:alpha val="60000"/>
                    </a:schemeClr>
                  </a:glow>
                </a:effectLst>
              </a:rPr>
              <a:t>memayungi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rakyat</a:t>
            </a:r>
            <a:r>
              <a:rPr lang="en-US" sz="2400" dirty="0" smtClean="0">
                <a:solidFill>
                  <a:srgbClr val="FFFF00"/>
                </a:solidFill>
                <a:effectLst>
                  <a:glow rad="101600">
                    <a:schemeClr val="bg1">
                      <a:alpha val="60000"/>
                    </a:schemeClr>
                  </a:glow>
                </a:effectLst>
              </a:rPr>
              <a:t>.</a:t>
            </a:r>
            <a:endParaRPr lang="en-US" sz="2400" dirty="0">
              <a:ln w="18415" cmpd="sng">
                <a:solidFill>
                  <a:srgbClr val="FFFFFF"/>
                </a:solidFill>
                <a:prstDash val="solid"/>
              </a:ln>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621830"/>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ounded Rectangle 10"/>
          <p:cNvSpPr/>
          <p:nvPr/>
        </p:nvSpPr>
        <p:spPr>
          <a:xfrm>
            <a:off x="179512" y="4005064"/>
            <a:ext cx="8712968" cy="2247424"/>
          </a:xfrm>
          <a:prstGeom prst="roundRect">
            <a:avLst/>
          </a:prstGeom>
          <a:gradFill>
            <a:gsLst>
              <a:gs pos="0">
                <a:schemeClr val="dk1">
                  <a:tint val="98000"/>
                  <a:shade val="25000"/>
                  <a:satMod val="250000"/>
                  <a:alpha val="12000"/>
                </a:schemeClr>
              </a:gs>
              <a:gs pos="68000">
                <a:schemeClr val="dk1">
                  <a:tint val="86000"/>
                  <a:satMod val="115000"/>
                </a:schemeClr>
              </a:gs>
              <a:gs pos="100000">
                <a:schemeClr val="dk1">
                  <a:tint val="50000"/>
                  <a:satMod val="150000"/>
                </a:schemeClr>
              </a:gs>
            </a:gsLst>
          </a:gra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smtClean="0">
                <a:solidFill>
                  <a:srgbClr val="FFFF00"/>
                </a:solidFill>
                <a:effectLst>
                  <a:glow rad="101600">
                    <a:schemeClr val="bg1">
                      <a:alpha val="60000"/>
                    </a:schemeClr>
                  </a:glow>
                </a:effectLst>
              </a:rPr>
              <a:t>“</a:t>
            </a:r>
            <a:r>
              <a:rPr lang="en-US" i="1" dirty="0" err="1" smtClean="0">
                <a:solidFill>
                  <a:srgbClr val="FFFF00"/>
                </a:solidFill>
                <a:effectLst>
                  <a:glow rad="101600">
                    <a:schemeClr val="bg1">
                      <a:alpha val="60000"/>
                    </a:schemeClr>
                  </a:glow>
                </a:effectLst>
              </a:rPr>
              <a:t>Wahai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orang</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beriman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ta’atlah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ta’atlah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Rasulullah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juga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b="1" i="1" dirty="0" smtClean="0">
                <a:solidFill>
                  <a:srgbClr val="FFFF00"/>
                </a:solidFill>
                <a:effectLst>
                  <a:glow rad="101600">
                    <a:schemeClr val="bg1">
                      <a:alpha val="60000"/>
                    </a:schemeClr>
                  </a:glow>
                </a:effectLst>
              </a:rPr>
              <a:t>‘</a:t>
            </a:r>
            <a:r>
              <a:rPr lang="en-US" b="1" i="1" dirty="0" err="1" smtClean="0">
                <a:solidFill>
                  <a:srgbClr val="FFFF00"/>
                </a:solidFill>
                <a:effectLst>
                  <a:glow rad="101600">
                    <a:schemeClr val="bg1">
                      <a:alpha val="60000"/>
                    </a:schemeClr>
                  </a:glow>
                </a:effectLst>
              </a:rPr>
              <a:t>Ulil</a:t>
            </a:r>
            <a:r>
              <a:rPr lang="en-US" b="1" i="1" dirty="0" smtClean="0">
                <a:solidFill>
                  <a:srgbClr val="FFFF00"/>
                </a:solidFill>
                <a:effectLst>
                  <a:glow rad="101600">
                    <a:schemeClr val="bg1">
                      <a:alpha val="60000"/>
                    </a:schemeClr>
                  </a:glow>
                </a:effectLst>
              </a:rPr>
              <a:t> </a:t>
            </a:r>
            <a:r>
              <a:rPr lang="en-US" b="1" i="1" dirty="0" err="1" smtClean="0">
                <a:solidFill>
                  <a:srgbClr val="FFFF00"/>
                </a:solidFill>
                <a:effectLst>
                  <a:glow rad="101600">
                    <a:schemeClr val="bg1">
                      <a:alpha val="60000"/>
                    </a:schemeClr>
                  </a:glow>
                </a:effectLst>
              </a:rPr>
              <a:t>Amri</a:t>
            </a:r>
            <a:r>
              <a:rPr lang="en-US" b="1" i="1" dirty="0" smtClean="0">
                <a:solidFill>
                  <a:srgbClr val="FFFF00"/>
                </a:solidFill>
                <a:effectLst>
                  <a:glow rad="101600">
                    <a:schemeClr val="bg1">
                      <a:alpha val="60000"/>
                    </a:schemeClr>
                  </a:glow>
                </a:effectLst>
              </a:rPr>
              <a:t>’ (</a:t>
            </a:r>
            <a:r>
              <a:rPr lang="en-US" b="1" i="1" dirty="0" err="1" smtClean="0">
                <a:solidFill>
                  <a:srgbClr val="FFFF00"/>
                </a:solidFill>
                <a:effectLst>
                  <a:glow rad="101600">
                    <a:schemeClr val="bg1">
                      <a:alpha val="60000"/>
                    </a:schemeClr>
                  </a:glow>
                </a:effectLst>
              </a:rPr>
              <a:t>orang</a:t>
            </a:r>
            <a:r>
              <a:rPr lang="en-US" b="1" i="1" dirty="0" smtClean="0">
                <a:solidFill>
                  <a:srgbClr val="FFFF00"/>
                </a:solidFill>
                <a:effectLst>
                  <a:glow rad="101600">
                    <a:schemeClr val="bg1">
                      <a:alpha val="60000"/>
                    </a:schemeClr>
                  </a:glow>
                </a:effectLst>
              </a:rPr>
              <a:t> yang </a:t>
            </a:r>
            <a:r>
              <a:rPr lang="en-US" b="1" i="1" dirty="0" err="1" smtClean="0">
                <a:solidFill>
                  <a:srgbClr val="FFFF00"/>
                </a:solidFill>
                <a:effectLst>
                  <a:glow rad="101600">
                    <a:schemeClr val="bg1">
                      <a:alpha val="60000"/>
                    </a:schemeClr>
                  </a:glow>
                </a:effectLst>
              </a:rPr>
              <a:t>berkuasa</a:t>
            </a:r>
            <a:r>
              <a:rPr lang="en-US" b="1"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dari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kalangan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Kemudian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jika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berbantah-bantah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berselisihan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dalam</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sesuatu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perkara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maka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hendaklah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mengembalikannya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kitab</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AlQur’an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Sunnah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RasulNya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jika</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benar</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beriman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kepada</a:t>
            </a:r>
            <a:r>
              <a:rPr lang="en-US" i="1" dirty="0" smtClean="0">
                <a:solidFill>
                  <a:srgbClr val="FFFF00"/>
                </a:solidFill>
                <a:effectLst>
                  <a:glow rad="101600">
                    <a:schemeClr val="bg1">
                      <a:alpha val="60000"/>
                    </a:schemeClr>
                  </a:glow>
                </a:effectLst>
              </a:rPr>
              <a:t> Allah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Hari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Akhirat</a:t>
            </a:r>
            <a:r>
              <a:rPr lang="en-US" i="1" dirty="0" smtClean="0">
                <a:solidFill>
                  <a:srgbClr val="FFFF00"/>
                </a:solidFill>
                <a:effectLst>
                  <a:glow rad="101600">
                    <a:schemeClr val="bg1">
                      <a:alpha val="60000"/>
                    </a:schemeClr>
                  </a:glow>
                </a:effectLst>
              </a:rPr>
              <a:t>. Yang </a:t>
            </a:r>
            <a:r>
              <a:rPr lang="en-US" i="1" dirty="0" err="1" smtClean="0">
                <a:solidFill>
                  <a:srgbClr val="FFFF00"/>
                </a:solidFill>
                <a:effectLst>
                  <a:glow rad="101600">
                    <a:schemeClr val="bg1">
                      <a:alpha val="60000"/>
                    </a:schemeClr>
                  </a:glow>
                </a:effectLst>
              </a:rPr>
              <a:t>demikian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adalah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lebih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baik</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bagi</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kamu</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dan</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lebih</a:t>
            </a:r>
            <a:r>
              <a:rPr lang="en-US" i="1" dirty="0" smtClean="0">
                <a:solidFill>
                  <a:srgbClr val="FFFF00"/>
                </a:solidFill>
                <a:effectLst>
                  <a:glow rad="101600">
                    <a:schemeClr val="bg1">
                      <a:alpha val="60000"/>
                    </a:schemeClr>
                  </a:glow>
                </a:effectLst>
              </a:rPr>
              <a:t> </a:t>
            </a:r>
            <a:r>
              <a:rPr lang="en-US" i="1" dirty="0" err="1" smtClean="0">
                <a:solidFill>
                  <a:srgbClr val="FFFF00"/>
                </a:solidFill>
                <a:effectLst>
                  <a:glow rad="101600">
                    <a:schemeClr val="bg1">
                      <a:alpha val="60000"/>
                    </a:schemeClr>
                  </a:glow>
                </a:effectLst>
              </a:rPr>
              <a:t>elok</a:t>
            </a:r>
            <a:r>
              <a:rPr lang="en-US" i="1" dirty="0" smtClean="0">
                <a:solidFill>
                  <a:srgbClr val="FFFF00"/>
                </a:solidFill>
                <a:effectLst>
                  <a:glow rad="101600">
                    <a:schemeClr val="bg1">
                      <a:alpha val="60000"/>
                    </a:schemeClr>
                  </a:glow>
                </a:effectLst>
              </a:rPr>
              <a:t> pula </a:t>
            </a:r>
            <a:r>
              <a:rPr lang="en-US" i="1" dirty="0" err="1" smtClean="0">
                <a:solidFill>
                  <a:srgbClr val="FFFF00"/>
                </a:solidFill>
                <a:effectLst>
                  <a:glow rad="101600">
                    <a:schemeClr val="bg1">
                      <a:alpha val="60000"/>
                    </a:schemeClr>
                  </a:glow>
                </a:effectLst>
              </a:rPr>
              <a:t>kesudahannya</a:t>
            </a:r>
            <a:r>
              <a:rPr lang="en-US" i="1" dirty="0" smtClean="0">
                <a:solidFill>
                  <a:srgbClr val="FFFF00"/>
                </a:solidFill>
                <a:effectLst>
                  <a:glow rad="101600">
                    <a:schemeClr val="bg1">
                      <a:alpha val="60000"/>
                    </a:schemeClr>
                  </a:glow>
                </a:effectLst>
              </a:rPr>
              <a:t>.”</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3" name="Rectangle 12"/>
          <p:cNvSpPr/>
          <p:nvPr/>
        </p:nvSpPr>
        <p:spPr>
          <a:xfrm>
            <a:off x="3635896" y="6237312"/>
            <a:ext cx="214462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59)</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29697" name="Rectangle 1"/>
          <p:cNvSpPr>
            <a:spLocks noChangeArrowheads="1"/>
          </p:cNvSpPr>
          <p:nvPr/>
        </p:nvSpPr>
        <p:spPr bwMode="auto">
          <a:xfrm>
            <a:off x="323528" y="2250738"/>
            <a:ext cx="85689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87" pitchFamily="2" charset="2"/>
                <a:ea typeface="Times New Roman" pitchFamily="18" charset="0"/>
                <a:cs typeface="QCF_P087" pitchFamily="2" charset="2"/>
              </a:rPr>
              <a:t>ﯵ ﯶ ﯷ ﯸ ﯹ ﯺ ﯻ ﯼ ﯽ ﯾ ﯿ ﰀ ﰁ ﰂ ﰃ ﰄ ﰅ ﰆ ﰇ ﰈ ﰉ ﰊ ﰋ ﰌ ﰍ ﰎ ﰏ ﰐ ﰑ ﰒ</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5329</TotalTime>
  <Words>1864</Words>
  <Application>Microsoft Office PowerPoint</Application>
  <PresentationFormat>On-screen Show (4:3)</PresentationFormat>
  <Paragraphs>186</Paragraphs>
  <Slides>34</Slides>
  <Notes>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460</cp:revision>
  <dcterms:created xsi:type="dcterms:W3CDTF">2015-11-26T00:41:05Z</dcterms:created>
  <dcterms:modified xsi:type="dcterms:W3CDTF">2016-12-16T01:48:03Z</dcterms:modified>
</cp:coreProperties>
</file>