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40"/>
  </p:notesMasterIdLst>
  <p:sldIdLst>
    <p:sldId id="311" r:id="rId2"/>
    <p:sldId id="310" r:id="rId3"/>
    <p:sldId id="309" r:id="rId4"/>
    <p:sldId id="312" r:id="rId5"/>
    <p:sldId id="315" r:id="rId6"/>
    <p:sldId id="316" r:id="rId7"/>
    <p:sldId id="418" r:id="rId8"/>
    <p:sldId id="406" r:id="rId9"/>
    <p:sldId id="405" r:id="rId10"/>
    <p:sldId id="391" r:id="rId11"/>
    <p:sldId id="413" r:id="rId12"/>
    <p:sldId id="408" r:id="rId13"/>
    <p:sldId id="399" r:id="rId14"/>
    <p:sldId id="409" r:id="rId15"/>
    <p:sldId id="384" r:id="rId16"/>
    <p:sldId id="419" r:id="rId17"/>
    <p:sldId id="392" r:id="rId18"/>
    <p:sldId id="414" r:id="rId19"/>
    <p:sldId id="415" r:id="rId20"/>
    <p:sldId id="416" r:id="rId21"/>
    <p:sldId id="417" r:id="rId22"/>
    <p:sldId id="401" r:id="rId23"/>
    <p:sldId id="412" r:id="rId24"/>
    <p:sldId id="330" r:id="rId25"/>
    <p:sldId id="284" r:id="rId26"/>
    <p:sldId id="285" r:id="rId27"/>
    <p:sldId id="286" r:id="rId28"/>
    <p:sldId id="287" r:id="rId29"/>
    <p:sldId id="289" r:id="rId30"/>
    <p:sldId id="290" r:id="rId31"/>
    <p:sldId id="340" r:id="rId32"/>
    <p:sldId id="341" r:id="rId33"/>
    <p:sldId id="291" r:id="rId34"/>
    <p:sldId id="295" r:id="rId35"/>
    <p:sldId id="296" r:id="rId36"/>
    <p:sldId id="297" r:id="rId37"/>
    <p:sldId id="298" r:id="rId38"/>
    <p:sldId id="39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6600"/>
    <a:srgbClr val="FF00FF"/>
    <a:srgbClr val="00FF00"/>
    <a:srgbClr val="CCFF33"/>
    <a:srgbClr val="0000FF"/>
    <a:srgbClr val="00FFFF"/>
    <a:srgbClr val="FF66FF"/>
    <a:srgbClr val="FF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13" autoAdjust="0"/>
  </p:normalViewPr>
  <p:slideViewPr>
    <p:cSldViewPr>
      <p:cViewPr>
        <p:scale>
          <a:sx n="70" d="100"/>
          <a:sy n="70" d="100"/>
        </p:scale>
        <p:origin x="-1938" y="-4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5" csCatId="colorful" phldr="1"/>
      <dgm:spPr/>
      <dgm:t>
        <a:bodyPr/>
        <a:lstStyle/>
        <a:p>
          <a:endParaRPr lang="en-US"/>
        </a:p>
      </dgm:t>
    </dgm:pt>
    <dgm:pt modelId="{B081AC83-00DC-4519-86F5-2DA4510BEF3C}">
      <dgm:prSet custT="1"/>
      <dgm:spPr/>
      <dgm:t>
        <a:bodyPr/>
        <a:lstStyle/>
        <a:p>
          <a:pPr rtl="0"/>
          <a:r>
            <a:rPr lang="ms-MY" sz="2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keberkatan di dunia dan di akhirat</a:t>
          </a:r>
          <a:endParaRPr lang="en-US" sz="20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6AE71374-CC20-4748-B88E-9D7083479980}" srcId="{B081AC83-00DC-4519-86F5-2DA4510BEF3C}" destId="{4BE3205C-CAE1-46C1-B41B-5A0B3B3B7BD0}" srcOrd="0" destOrd="0" parTransId="{ED83E34D-AFA4-4C3B-A0BD-ACC72290551F}" sibTransId="{D5408256-EFB0-4094-B549-DA2250BC7224}"/>
    <dgm:cxn modelId="{54B84180-2119-48A6-9461-387CB62AECCE}" srcId="{B081AC83-00DC-4519-86F5-2DA4510BEF3C}" destId="{DB1190A0-B35F-45AA-A6B7-DCD77C041E9D}" srcOrd="2" destOrd="0" parTransId="{8E037451-CE8F-4CBA-93C3-F82E2D06C357}" sibTransId="{A671E884-95AC-49D6-82B4-3909928B0153}"/>
    <dgm:cxn modelId="{98FF1213-C2EE-4569-948A-E9CBDA304E0B}" type="presOf" srcId="{4BE3205C-CAE1-46C1-B41B-5A0B3B3B7BD0}" destId="{2396DF6E-46BE-4FFA-B0D6-7B80B3A45EA0}" srcOrd="0" destOrd="0" presId="urn:microsoft.com/office/officeart/2005/8/layout/architecture"/>
    <dgm:cxn modelId="{7F28F3E5-D653-4E9A-9929-554C909A6F7D}" type="presOf" srcId="{52A32DA8-0138-4E97-9B3F-A68BAFC440F0}" destId="{753597B4-F953-4A04-9C3E-B3A36888C7D1}"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317F8A34-E7EC-4E40-B47C-A440368207C7}" type="presOf" srcId="{F0212B1D-A3B4-4B82-A6D5-C0EB0775FEED}" destId="{04858FD5-ED84-4C9B-9950-7816299B7731}" srcOrd="0" destOrd="0" presId="urn:microsoft.com/office/officeart/2005/8/layout/architecture"/>
    <dgm:cxn modelId="{11BB95D8-CDDE-4E66-AD5F-265B82A0921F}" type="presOf" srcId="{DB1190A0-B35F-45AA-A6B7-DCD77C041E9D}" destId="{0CC0734C-6FAE-49E8-A918-38651C06278D}"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C8527AA8-6490-4695-8C1C-EB96A58E6CCB}" type="presOf" srcId="{B081AC83-00DC-4519-86F5-2DA4510BEF3C}" destId="{8306DBC3-4FC1-4B80-916E-3CDD064ECE5C}" srcOrd="0" destOrd="0" presId="urn:microsoft.com/office/officeart/2005/8/layout/architecture"/>
    <dgm:cxn modelId="{8893E032-BF6F-41E4-8A04-96AA401BF0E0}" type="presOf" srcId="{3805F8EC-8A2E-48C6-9A5D-EBE0F832581B}" destId="{33BCF9BC-3CFA-46A0-9BFD-F38068F36DCD}" srcOrd="0" destOrd="0" presId="urn:microsoft.com/office/officeart/2005/8/layout/architecture"/>
    <dgm:cxn modelId="{29D13309-2E62-4ED1-B3C3-9B9C019E8651}" srcId="{52A32DA8-0138-4E97-9B3F-A68BAFC440F0}" destId="{B081AC83-00DC-4519-86F5-2DA4510BEF3C}" srcOrd="0" destOrd="0" parTransId="{625FA092-BC1D-42F3-8B82-B71D68F2CD5B}" sibTransId="{EB74375A-00B0-4004-8B54-943875376D25}"/>
    <dgm:cxn modelId="{C4B839CE-5F9D-4943-BB69-17FCBDFCFBDD}" type="presParOf" srcId="{753597B4-F953-4A04-9C3E-B3A36888C7D1}" destId="{C4624F3A-F783-49AA-A351-B63E67036568}" srcOrd="0" destOrd="0" presId="urn:microsoft.com/office/officeart/2005/8/layout/architecture"/>
    <dgm:cxn modelId="{35817574-ED1C-41F9-B034-ACD951639CA7}" type="presParOf" srcId="{C4624F3A-F783-49AA-A351-B63E67036568}" destId="{8306DBC3-4FC1-4B80-916E-3CDD064ECE5C}" srcOrd="0" destOrd="0" presId="urn:microsoft.com/office/officeart/2005/8/layout/architecture"/>
    <dgm:cxn modelId="{2EF1E038-8F52-4DFA-981E-F86809207AAB}" type="presParOf" srcId="{C4624F3A-F783-49AA-A351-B63E67036568}" destId="{B8A1903B-D86A-4599-880D-BF600F6BDBE8}" srcOrd="1" destOrd="0" presId="urn:microsoft.com/office/officeart/2005/8/layout/architecture"/>
    <dgm:cxn modelId="{6F50B91B-3D62-44E6-BF8C-0FD0DACC278A}" type="presParOf" srcId="{C4624F3A-F783-49AA-A351-B63E67036568}" destId="{EBB53DC9-E312-40BB-9159-C0B4CD6C5B23}" srcOrd="2" destOrd="0" presId="urn:microsoft.com/office/officeart/2005/8/layout/architecture"/>
    <dgm:cxn modelId="{3A6AA07D-FF7D-4C4F-9C0F-C6355DA8B93F}" type="presParOf" srcId="{EBB53DC9-E312-40BB-9159-C0B4CD6C5B23}" destId="{A1BFD177-5541-4AEA-88D3-C56E20858FA5}" srcOrd="0" destOrd="0" presId="urn:microsoft.com/office/officeart/2005/8/layout/architecture"/>
    <dgm:cxn modelId="{AF590ED7-0FE8-4380-A8D3-13210D1E2AAC}" type="presParOf" srcId="{A1BFD177-5541-4AEA-88D3-C56E20858FA5}" destId="{2396DF6E-46BE-4FFA-B0D6-7B80B3A45EA0}" srcOrd="0" destOrd="0" presId="urn:microsoft.com/office/officeart/2005/8/layout/architecture"/>
    <dgm:cxn modelId="{6FD157C2-958A-47A3-911A-842395190764}" type="presParOf" srcId="{A1BFD177-5541-4AEA-88D3-C56E20858FA5}" destId="{C63B0908-B97A-4BB1-B4BA-BFE68AB8CE34}" srcOrd="1" destOrd="0" presId="urn:microsoft.com/office/officeart/2005/8/layout/architecture"/>
    <dgm:cxn modelId="{5C1F1D4F-DFC2-4B7A-9F40-2F24A700A375}" type="presParOf" srcId="{EBB53DC9-E312-40BB-9159-C0B4CD6C5B23}" destId="{E9C8B017-9612-41F5-8378-4541E57C20D5}" srcOrd="1" destOrd="0" presId="urn:microsoft.com/office/officeart/2005/8/layout/architecture"/>
    <dgm:cxn modelId="{484D5E7D-8BB8-4404-B5BD-1FAF4B0D2AE8}" type="presParOf" srcId="{EBB53DC9-E312-40BB-9159-C0B4CD6C5B23}" destId="{5368C6DE-BB32-4147-91ED-7B2019F8771A}" srcOrd="2" destOrd="0" presId="urn:microsoft.com/office/officeart/2005/8/layout/architecture"/>
    <dgm:cxn modelId="{533E67BB-8DE6-47C0-BCF6-9D7A24CAB169}" type="presParOf" srcId="{5368C6DE-BB32-4147-91ED-7B2019F8771A}" destId="{04858FD5-ED84-4C9B-9950-7816299B7731}" srcOrd="0" destOrd="0" presId="urn:microsoft.com/office/officeart/2005/8/layout/architecture"/>
    <dgm:cxn modelId="{C0502F7D-ADD3-4B4E-B5FA-1AF316E5C87C}" type="presParOf" srcId="{5368C6DE-BB32-4147-91ED-7B2019F8771A}" destId="{779383A0-80EC-44D3-85C1-42FAC5054A16}" srcOrd="1" destOrd="0" presId="urn:microsoft.com/office/officeart/2005/8/layout/architecture"/>
    <dgm:cxn modelId="{2F8C9802-1D27-43C2-973E-57B884D8B256}" type="presParOf" srcId="{EBB53DC9-E312-40BB-9159-C0B4CD6C5B23}" destId="{8AC9857D-9EBB-492F-8EE8-DDE1320F7C9A}" srcOrd="3" destOrd="0" presId="urn:microsoft.com/office/officeart/2005/8/layout/architecture"/>
    <dgm:cxn modelId="{F54B4406-4F3B-42D8-857C-5BB7CF93002B}" type="presParOf" srcId="{EBB53DC9-E312-40BB-9159-C0B4CD6C5B23}" destId="{7A14C48A-724E-45FB-AE28-E4FE8ABD4C4E}" srcOrd="4" destOrd="0" presId="urn:microsoft.com/office/officeart/2005/8/layout/architecture"/>
    <dgm:cxn modelId="{ECC84CC0-818B-4571-8D72-BDBEC4A6F23C}" type="presParOf" srcId="{7A14C48A-724E-45FB-AE28-E4FE8ABD4C4E}" destId="{0CC0734C-6FAE-49E8-A918-38651C06278D}" srcOrd="0" destOrd="0" presId="urn:microsoft.com/office/officeart/2005/8/layout/architecture"/>
    <dgm:cxn modelId="{BBC02CDA-F212-4C64-9165-BF6C49672542}" type="presParOf" srcId="{7A14C48A-724E-45FB-AE28-E4FE8ABD4C4E}" destId="{9CE1B555-E5EA-45E6-BC8A-B5B51CE635AD}" srcOrd="1" destOrd="0" presId="urn:microsoft.com/office/officeart/2005/8/layout/architecture"/>
    <dgm:cxn modelId="{BF8A308B-A54B-4FC6-98E7-D1B3F6358421}" type="presParOf" srcId="{753597B4-F953-4A04-9C3E-B3A36888C7D1}" destId="{47738101-529B-4FF9-82FB-FF27428F0B2A}" srcOrd="1" destOrd="0" presId="urn:microsoft.com/office/officeart/2005/8/layout/architecture"/>
    <dgm:cxn modelId="{2D6EB25C-ADFF-482C-BD9E-B7EBA82AD934}" type="presParOf" srcId="{753597B4-F953-4A04-9C3E-B3A36888C7D1}" destId="{C732BB39-3227-4171-83F0-6B74AA8A9A54}" srcOrd="2" destOrd="0" presId="urn:microsoft.com/office/officeart/2005/8/layout/architecture"/>
    <dgm:cxn modelId="{E868749B-BF72-44EE-B11A-EC861554B8AB}" type="presParOf" srcId="{C732BB39-3227-4171-83F0-6B74AA8A9A54}" destId="{33BCF9BC-3CFA-46A0-9BFD-F38068F36DCD}" srcOrd="0" destOrd="0" presId="urn:microsoft.com/office/officeart/2005/8/layout/architecture"/>
    <dgm:cxn modelId="{1AE16185-D39E-427C-9C43-3E02FAB73487}"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B6C46-3491-453C-8BF8-BBFD3D657B68}"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45F398FF-4622-443E-8CB0-E43260A78C12}">
      <dgm:prSet custT="1"/>
      <dgm:spPr/>
      <dgm:t>
        <a:bodyPr/>
        <a:lstStyle/>
        <a:p>
          <a:pPr rtl="0"/>
          <a:r>
            <a:rPr lang="en-US" sz="2100" dirty="0" err="1" smtClean="0">
              <a:solidFill>
                <a:schemeClr val="tx1"/>
              </a:solidFill>
              <a:latin typeface="Bernard MT Condensed" pitchFamily="18" charset="0"/>
            </a:rPr>
            <a:t>Setiap</a:t>
          </a:r>
          <a:r>
            <a:rPr lang="en-US" sz="2100" dirty="0" smtClean="0">
              <a:solidFill>
                <a:schemeClr val="tx1"/>
              </a:solidFill>
              <a:latin typeface="Bernard MT Condensed" pitchFamily="18" charset="0"/>
            </a:rPr>
            <a:t> </a:t>
          </a:r>
          <a:r>
            <a:rPr lang="en-US" sz="2100" dirty="0" err="1" smtClean="0">
              <a:solidFill>
                <a:schemeClr val="tx1"/>
              </a:solidFill>
              <a:latin typeface="Bernard MT Condensed" pitchFamily="18" charset="0"/>
            </a:rPr>
            <a:t>ibadah</a:t>
          </a:r>
          <a:r>
            <a:rPr lang="en-US" sz="2100" dirty="0" smtClean="0">
              <a:solidFill>
                <a:schemeClr val="tx1"/>
              </a:solidFill>
              <a:latin typeface="Bernard MT Condensed" pitchFamily="18" charset="0"/>
            </a:rPr>
            <a:t> yang </a:t>
          </a:r>
          <a:r>
            <a:rPr lang="en-US" sz="2100" dirty="0" err="1" smtClean="0">
              <a:solidFill>
                <a:schemeClr val="tx1"/>
              </a:solidFill>
              <a:latin typeface="Bernard MT Condensed" pitchFamily="18" charset="0"/>
            </a:rPr>
            <a:t>terkandung</a:t>
          </a:r>
          <a:r>
            <a:rPr lang="en-US" sz="2100" dirty="0" smtClean="0">
              <a:solidFill>
                <a:schemeClr val="tx1"/>
              </a:solidFill>
              <a:latin typeface="Bernard MT Condensed" pitchFamily="18" charset="0"/>
            </a:rPr>
            <a:t> </a:t>
          </a:r>
          <a:r>
            <a:rPr lang="en-US" sz="2100" dirty="0" err="1" smtClean="0">
              <a:solidFill>
                <a:schemeClr val="tx1"/>
              </a:solidFill>
              <a:latin typeface="Bernard MT Condensed" pitchFamily="18" charset="0"/>
            </a:rPr>
            <a:t>dalam</a:t>
          </a:r>
          <a:r>
            <a:rPr lang="en-US" sz="2100" dirty="0" smtClean="0">
              <a:solidFill>
                <a:schemeClr val="tx1"/>
              </a:solidFill>
              <a:latin typeface="Bernard MT Condensed" pitchFamily="18" charset="0"/>
            </a:rPr>
            <a:t> </a:t>
          </a:r>
          <a:r>
            <a:rPr lang="en-US" sz="2100" dirty="0" err="1" smtClean="0">
              <a:solidFill>
                <a:schemeClr val="tx1"/>
              </a:solidFill>
              <a:latin typeface="Bernard MT Condensed" pitchFamily="18" charset="0"/>
            </a:rPr>
            <a:t>setiap</a:t>
          </a:r>
          <a:r>
            <a:rPr lang="en-US" sz="2100" dirty="0" smtClean="0">
              <a:solidFill>
                <a:schemeClr val="tx1"/>
              </a:solidFill>
              <a:latin typeface="Bernard MT Condensed" pitchFamily="18" charset="0"/>
            </a:rPr>
            <a:t> </a:t>
          </a:r>
          <a:r>
            <a:rPr lang="en-US" sz="3200" dirty="0" err="1" smtClean="0">
              <a:solidFill>
                <a:srgbClr val="00CC00"/>
              </a:solidFill>
              <a:latin typeface="Bernard MT Condensed" pitchFamily="18" charset="0"/>
            </a:rPr>
            <a:t>rukun</a:t>
          </a:r>
          <a:r>
            <a:rPr lang="en-US" sz="3200" dirty="0" smtClean="0">
              <a:solidFill>
                <a:srgbClr val="00CC00"/>
              </a:solidFill>
              <a:latin typeface="Bernard MT Condensed" pitchFamily="18" charset="0"/>
            </a:rPr>
            <a:t> Islam </a:t>
          </a:r>
          <a:r>
            <a:rPr lang="en-US" sz="2100" dirty="0" err="1" smtClean="0">
              <a:solidFill>
                <a:schemeClr val="tx1"/>
              </a:solidFill>
              <a:latin typeface="Bernard MT Condensed" pitchFamily="18" charset="0"/>
            </a:rPr>
            <a:t>mempunyai</a:t>
          </a:r>
          <a:r>
            <a:rPr lang="en-US" sz="2100" dirty="0" smtClean="0">
              <a:solidFill>
                <a:schemeClr val="tx1"/>
              </a:solidFill>
              <a:latin typeface="Bernard MT Condensed" pitchFamily="18" charset="0"/>
            </a:rPr>
            <a:t> </a:t>
          </a:r>
          <a:r>
            <a:rPr lang="en-US" sz="2100" dirty="0" err="1" smtClean="0">
              <a:solidFill>
                <a:schemeClr val="tx1"/>
              </a:solidFill>
              <a:latin typeface="Bernard MT Condensed" pitchFamily="18" charset="0"/>
            </a:rPr>
            <a:t>nilai</a:t>
          </a:r>
          <a:r>
            <a:rPr lang="en-US" sz="2100" dirty="0" smtClean="0">
              <a:solidFill>
                <a:schemeClr val="tx1"/>
              </a:solidFill>
              <a:latin typeface="Bernard MT Condensed" pitchFamily="18" charset="0"/>
            </a:rPr>
            <a:t> </a:t>
          </a:r>
          <a:r>
            <a:rPr lang="en-US" sz="2100" dirty="0" err="1" smtClean="0">
              <a:solidFill>
                <a:schemeClr val="tx1"/>
              </a:solidFill>
              <a:latin typeface="Bernard MT Condensed" pitchFamily="18" charset="0"/>
            </a:rPr>
            <a:t>dan</a:t>
          </a:r>
          <a:r>
            <a:rPr lang="en-US" sz="2100" dirty="0" smtClean="0">
              <a:solidFill>
                <a:schemeClr val="tx1"/>
              </a:solidFill>
              <a:latin typeface="Bernard MT Condensed" pitchFamily="18" charset="0"/>
            </a:rPr>
            <a:t> </a:t>
          </a:r>
          <a:r>
            <a:rPr lang="en-US" sz="2100" dirty="0" err="1" smtClean="0">
              <a:solidFill>
                <a:schemeClr val="tx1"/>
              </a:solidFill>
              <a:latin typeface="Bernard MT Condensed" pitchFamily="18" charset="0"/>
            </a:rPr>
            <a:t>rahsianya</a:t>
          </a:r>
          <a:r>
            <a:rPr lang="en-US" sz="2100" dirty="0" smtClean="0">
              <a:solidFill>
                <a:schemeClr val="tx1"/>
              </a:solidFill>
              <a:latin typeface="Bernard MT Condensed" pitchFamily="18" charset="0"/>
            </a:rPr>
            <a:t> yang </a:t>
          </a:r>
          <a:r>
            <a:rPr lang="en-US" sz="2100" dirty="0" err="1" smtClean="0">
              <a:solidFill>
                <a:schemeClr val="tx1"/>
              </a:solidFill>
              <a:latin typeface="Bernard MT Condensed" pitchFamily="18" charset="0"/>
            </a:rPr>
            <a:t>tersendiri</a:t>
          </a:r>
          <a:r>
            <a:rPr lang="en-US" sz="2100" dirty="0" smtClean="0">
              <a:solidFill>
                <a:schemeClr val="tx1"/>
              </a:solidFill>
              <a:latin typeface="Bernard MT Condensed" pitchFamily="18" charset="0"/>
            </a:rPr>
            <a:t>. </a:t>
          </a:r>
          <a:endParaRPr lang="en-US" sz="2100" dirty="0">
            <a:solidFill>
              <a:schemeClr val="tx1"/>
            </a:solidFill>
            <a:latin typeface="Bernard MT Condensed" pitchFamily="18" charset="0"/>
          </a:endParaRPr>
        </a:p>
      </dgm:t>
    </dgm:pt>
    <dgm:pt modelId="{567AE4AC-36C0-4DC7-95E7-F0F26A4E0605}" type="parTrans" cxnId="{408CA5B1-100C-4611-92B0-7B87329427C4}">
      <dgm:prSet/>
      <dgm:spPr/>
      <dgm:t>
        <a:bodyPr/>
        <a:lstStyle/>
        <a:p>
          <a:endParaRPr lang="en-US">
            <a:solidFill>
              <a:schemeClr val="tx1"/>
            </a:solidFill>
            <a:latin typeface="Bernard MT Condensed" pitchFamily="18" charset="0"/>
          </a:endParaRPr>
        </a:p>
      </dgm:t>
    </dgm:pt>
    <dgm:pt modelId="{18F4A447-2CD9-4754-A21B-D0248C82F885}" type="sibTrans" cxnId="{408CA5B1-100C-4611-92B0-7B87329427C4}">
      <dgm:prSet/>
      <dgm:spPr/>
      <dgm:t>
        <a:bodyPr/>
        <a:lstStyle/>
        <a:p>
          <a:endParaRPr lang="en-US">
            <a:solidFill>
              <a:schemeClr val="tx1"/>
            </a:solidFill>
            <a:latin typeface="Bernard MT Condensed" pitchFamily="18" charset="0"/>
          </a:endParaRPr>
        </a:p>
      </dgm:t>
    </dgm:pt>
    <dgm:pt modelId="{BC5B0C83-C718-4475-8C28-0AB80150596C}">
      <dgm:prSet/>
      <dgm:spPr/>
      <dgm:t>
        <a:bodyPr/>
        <a:lstStyle/>
        <a:p>
          <a:pPr rtl="0"/>
          <a:r>
            <a:rPr lang="en-US" dirty="0" err="1" smtClean="0">
              <a:solidFill>
                <a:srgbClr val="0000FF"/>
              </a:solidFill>
              <a:latin typeface="Bernard MT Condensed" pitchFamily="18" charset="0"/>
            </a:rPr>
            <a:t>Syahadat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merupakan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ibadah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hati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kerana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merupakan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keyakinan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dasar</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kemudian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dilafazkan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dengan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lisan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perbuatan</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AEBE8686-0C11-4D8A-9404-CB3B01F0236B}" type="parTrans" cxnId="{D1DB1AF7-481A-4245-8343-D31D1EB04D69}">
      <dgm:prSet/>
      <dgm:spPr/>
      <dgm:t>
        <a:bodyPr/>
        <a:lstStyle/>
        <a:p>
          <a:endParaRPr lang="en-US">
            <a:solidFill>
              <a:schemeClr val="tx1"/>
            </a:solidFill>
            <a:latin typeface="Bernard MT Condensed" pitchFamily="18" charset="0"/>
          </a:endParaRPr>
        </a:p>
      </dgm:t>
    </dgm:pt>
    <dgm:pt modelId="{5AB60ADF-A74A-4E2F-9F7C-F05816875C09}" type="sibTrans" cxnId="{D1DB1AF7-481A-4245-8343-D31D1EB04D69}">
      <dgm:prSet/>
      <dgm:spPr/>
      <dgm:t>
        <a:bodyPr/>
        <a:lstStyle/>
        <a:p>
          <a:endParaRPr lang="en-US">
            <a:solidFill>
              <a:schemeClr val="tx1"/>
            </a:solidFill>
            <a:latin typeface="Bernard MT Condensed" pitchFamily="18" charset="0"/>
          </a:endParaRPr>
        </a:p>
      </dgm:t>
    </dgm:pt>
    <dgm:pt modelId="{4A85E900-CF19-43DC-AF63-EB273073BE1F}">
      <dgm:prSet/>
      <dgm:spPr/>
      <dgm:t>
        <a:bodyPr/>
        <a:lstStyle/>
        <a:p>
          <a:pPr rtl="0"/>
          <a:r>
            <a:rPr lang="en-US" dirty="0" err="1" smtClean="0">
              <a:solidFill>
                <a:srgbClr val="0000FF"/>
              </a:solidFill>
              <a:latin typeface="Bernard MT Condensed" pitchFamily="18" charset="0"/>
            </a:rPr>
            <a:t>Ibadah</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solat</a:t>
          </a:r>
          <a:r>
            <a:rPr lang="en-US" dirty="0" smtClean="0">
              <a:solidFill>
                <a:srgbClr val="0000FF"/>
              </a:solidFill>
              <a:latin typeface="Bernard MT Condensed" pitchFamily="18" charset="0"/>
            </a:rPr>
            <a:t> </a:t>
          </a:r>
          <a:r>
            <a:rPr lang="en-US" dirty="0" smtClean="0">
              <a:solidFill>
                <a:schemeClr val="tx1"/>
              </a:solidFill>
              <a:latin typeface="Bernard MT Condensed" pitchFamily="18" charset="0"/>
            </a:rPr>
            <a:t>pula </a:t>
          </a:r>
          <a:r>
            <a:rPr lang="en-US" dirty="0" err="1" smtClean="0">
              <a:solidFill>
                <a:schemeClr val="tx1"/>
              </a:solidFill>
              <a:latin typeface="Bernard MT Condensed" pitchFamily="18" charset="0"/>
            </a:rPr>
            <a:t>melibatkan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gerakan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jasad</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merupakan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ibadah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badani</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B65EDC84-8154-49E7-A703-3121A6FC1A81}" type="parTrans" cxnId="{FBF805FC-1CC7-47E9-A3C7-7AF9CC3AE560}">
      <dgm:prSet/>
      <dgm:spPr/>
      <dgm:t>
        <a:bodyPr/>
        <a:lstStyle/>
        <a:p>
          <a:endParaRPr lang="en-US">
            <a:solidFill>
              <a:schemeClr val="tx1"/>
            </a:solidFill>
            <a:latin typeface="Bernard MT Condensed" pitchFamily="18" charset="0"/>
          </a:endParaRPr>
        </a:p>
      </dgm:t>
    </dgm:pt>
    <dgm:pt modelId="{7898AE36-69B6-4AB7-A103-DC1F95DD8AB3}" type="sibTrans" cxnId="{FBF805FC-1CC7-47E9-A3C7-7AF9CC3AE560}">
      <dgm:prSet/>
      <dgm:spPr/>
      <dgm:t>
        <a:bodyPr/>
        <a:lstStyle/>
        <a:p>
          <a:endParaRPr lang="en-US">
            <a:solidFill>
              <a:schemeClr val="tx1"/>
            </a:solidFill>
            <a:latin typeface="Bernard MT Condensed" pitchFamily="18" charset="0"/>
          </a:endParaRPr>
        </a:p>
      </dgm:t>
    </dgm:pt>
    <dgm:pt modelId="{35C5FA3A-53C0-4055-A21A-D83E42AD5B9A}">
      <dgm:prSet/>
      <dgm:spPr/>
      <dgm:t>
        <a:bodyPr/>
        <a:lstStyle/>
        <a:p>
          <a:pPr rtl="0"/>
          <a:r>
            <a:rPr lang="en-US" dirty="0" err="1" smtClean="0">
              <a:solidFill>
                <a:srgbClr val="0000FF"/>
              </a:solidFill>
              <a:latin typeface="Bernard MT Condensed" pitchFamily="18" charset="0"/>
            </a:rPr>
            <a:t>Ibadah</a:t>
          </a:r>
          <a:r>
            <a:rPr lang="en-US" dirty="0" smtClean="0">
              <a:solidFill>
                <a:srgbClr val="0000FF"/>
              </a:solidFill>
              <a:latin typeface="Bernard MT Condensed" pitchFamily="18" charset="0"/>
            </a:rPr>
            <a:t> </a:t>
          </a:r>
          <a:r>
            <a:rPr lang="en-US" dirty="0" err="1" smtClean="0">
              <a:solidFill>
                <a:srgbClr val="0000FF"/>
              </a:solidFill>
              <a:latin typeface="Bernard MT Condensed" pitchFamily="18" charset="0"/>
            </a:rPr>
            <a:t>puasa</a:t>
          </a:r>
          <a:r>
            <a:rPr lang="en-US" dirty="0" smtClean="0">
              <a:solidFill>
                <a:srgbClr val="0000FF"/>
              </a:solidFill>
              <a:latin typeface="Bernard MT Condensed" pitchFamily="18" charset="0"/>
            </a:rPr>
            <a:t> </a:t>
          </a:r>
          <a:r>
            <a:rPr lang="en-US" dirty="0" err="1" smtClean="0">
              <a:solidFill>
                <a:schemeClr val="tx1"/>
              </a:solidFill>
              <a:latin typeface="Bernard MT Condensed" pitchFamily="18" charset="0"/>
            </a:rPr>
            <a:t>ialah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tentang</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sikap</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menahan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diri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sementara</a:t>
          </a:r>
          <a:r>
            <a:rPr lang="en-US" dirty="0" smtClean="0">
              <a:solidFill>
                <a:schemeClr val="tx1"/>
              </a:solidFill>
              <a:latin typeface="Bernard MT Condensed" pitchFamily="18" charset="0"/>
            </a:rPr>
            <a:t> </a:t>
          </a:r>
          <a:r>
            <a:rPr lang="en-US" dirty="0" smtClean="0">
              <a:solidFill>
                <a:srgbClr val="0000FF"/>
              </a:solidFill>
              <a:latin typeface="Bernard MT Condensed" pitchFamily="18" charset="0"/>
            </a:rPr>
            <a:t>zakat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merupakan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ibadah</a:t>
          </a:r>
          <a:r>
            <a:rPr lang="en-US" dirty="0" smtClean="0">
              <a:solidFill>
                <a:schemeClr val="tx1"/>
              </a:solidFill>
              <a:latin typeface="Bernard MT Condensed" pitchFamily="18" charset="0"/>
            </a:rPr>
            <a:t> </a:t>
          </a:r>
          <a:r>
            <a:rPr lang="en-US" i="1" dirty="0" err="1" smtClean="0">
              <a:solidFill>
                <a:schemeClr val="tx1"/>
              </a:solidFill>
              <a:latin typeface="Bernard MT Condensed" pitchFamily="18" charset="0"/>
            </a:rPr>
            <a:t>maali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harta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dan</a:t>
          </a:r>
          <a:r>
            <a:rPr lang="en-US" dirty="0" smtClean="0">
              <a:solidFill>
                <a:schemeClr val="tx1"/>
              </a:solidFill>
              <a:latin typeface="Bernard MT Condensed" pitchFamily="18" charset="0"/>
            </a:rPr>
            <a:t> </a:t>
          </a:r>
          <a:r>
            <a:rPr lang="en-US" dirty="0" smtClean="0">
              <a:solidFill>
                <a:srgbClr val="0000FF"/>
              </a:solidFill>
              <a:latin typeface="Bernard MT Condensed" pitchFamily="18" charset="0"/>
            </a:rPr>
            <a:t>haji</a:t>
          </a:r>
          <a:r>
            <a:rPr lang="en-US" dirty="0" smtClean="0">
              <a:solidFill>
                <a:schemeClr val="tx1"/>
              </a:solidFill>
              <a:latin typeface="Bernard MT Condensed" pitchFamily="18" charset="0"/>
            </a:rPr>
            <a:t> yang </a:t>
          </a:r>
          <a:r>
            <a:rPr lang="en-US" dirty="0" err="1" smtClean="0">
              <a:solidFill>
                <a:schemeClr val="tx1"/>
              </a:solidFill>
              <a:latin typeface="Bernard MT Condensed" pitchFamily="18" charset="0"/>
            </a:rPr>
            <a:t>menggabungkan</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kesemua</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sisi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dari</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empat</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ibadah</a:t>
          </a:r>
          <a:r>
            <a:rPr lang="en-US" dirty="0" smtClean="0">
              <a:solidFill>
                <a:schemeClr val="tx1"/>
              </a:solidFill>
              <a:latin typeface="Bernard MT Condensed" pitchFamily="18" charset="0"/>
            </a:rPr>
            <a:t> </a:t>
          </a:r>
          <a:r>
            <a:rPr lang="en-US" dirty="0" err="1" smtClean="0">
              <a:solidFill>
                <a:schemeClr val="tx1"/>
              </a:solidFill>
              <a:latin typeface="Bernard MT Condensed" pitchFamily="18" charset="0"/>
            </a:rPr>
            <a:t>sebelumnya</a:t>
          </a:r>
          <a:r>
            <a:rPr lang="en-US" dirty="0" smtClean="0">
              <a:solidFill>
                <a:schemeClr val="tx1"/>
              </a:solidFill>
              <a:latin typeface="Bernard MT Condensed" pitchFamily="18" charset="0"/>
            </a:rPr>
            <a:t>. </a:t>
          </a:r>
          <a:endParaRPr lang="en-US" dirty="0">
            <a:solidFill>
              <a:schemeClr val="tx1"/>
            </a:solidFill>
            <a:latin typeface="Bernard MT Condensed" pitchFamily="18" charset="0"/>
          </a:endParaRPr>
        </a:p>
      </dgm:t>
    </dgm:pt>
    <dgm:pt modelId="{00B274FC-A363-4C67-AAA0-2A8A9401FCBC}" type="parTrans" cxnId="{68163D39-CFD1-496D-8D02-01E8E0D7D8CB}">
      <dgm:prSet/>
      <dgm:spPr/>
      <dgm:t>
        <a:bodyPr/>
        <a:lstStyle/>
        <a:p>
          <a:endParaRPr lang="en-US">
            <a:solidFill>
              <a:schemeClr val="tx1"/>
            </a:solidFill>
            <a:latin typeface="Bernard MT Condensed" pitchFamily="18" charset="0"/>
          </a:endParaRPr>
        </a:p>
      </dgm:t>
    </dgm:pt>
    <dgm:pt modelId="{900F14CF-4961-443C-955B-D9F654D232EA}" type="sibTrans" cxnId="{68163D39-CFD1-496D-8D02-01E8E0D7D8CB}">
      <dgm:prSet/>
      <dgm:spPr/>
      <dgm:t>
        <a:bodyPr/>
        <a:lstStyle/>
        <a:p>
          <a:endParaRPr lang="en-US">
            <a:solidFill>
              <a:schemeClr val="tx1"/>
            </a:solidFill>
            <a:latin typeface="Bernard MT Condensed" pitchFamily="18" charset="0"/>
          </a:endParaRPr>
        </a:p>
      </dgm:t>
    </dgm:pt>
    <dgm:pt modelId="{7689B3B3-C926-4321-80BC-3D38DFBC7ED2}" type="pres">
      <dgm:prSet presAssocID="{B1BB6C46-3491-453C-8BF8-BBFD3D657B68}" presName="Name0" presStyleCnt="0">
        <dgm:presLayoutVars>
          <dgm:chMax val="7"/>
          <dgm:chPref val="7"/>
          <dgm:dir/>
        </dgm:presLayoutVars>
      </dgm:prSet>
      <dgm:spPr/>
      <dgm:t>
        <a:bodyPr/>
        <a:lstStyle/>
        <a:p>
          <a:endParaRPr lang="en-US"/>
        </a:p>
      </dgm:t>
    </dgm:pt>
    <dgm:pt modelId="{1986677E-7E0D-4EC1-A01F-7C3611B042FE}" type="pres">
      <dgm:prSet presAssocID="{B1BB6C46-3491-453C-8BF8-BBFD3D657B68}" presName="Name1" presStyleCnt="0"/>
      <dgm:spPr/>
    </dgm:pt>
    <dgm:pt modelId="{F4DC1307-0298-4EB0-8E53-6BF3D9A2CD94}" type="pres">
      <dgm:prSet presAssocID="{B1BB6C46-3491-453C-8BF8-BBFD3D657B68}" presName="cycle" presStyleCnt="0"/>
      <dgm:spPr/>
    </dgm:pt>
    <dgm:pt modelId="{8E883F71-9D2B-414A-8567-E015411DD0C5}" type="pres">
      <dgm:prSet presAssocID="{B1BB6C46-3491-453C-8BF8-BBFD3D657B68}" presName="srcNode" presStyleLbl="node1" presStyleIdx="0" presStyleCnt="4"/>
      <dgm:spPr/>
    </dgm:pt>
    <dgm:pt modelId="{AA40BE1E-1FF5-4EC2-BBE1-3BB6527B215F}" type="pres">
      <dgm:prSet presAssocID="{B1BB6C46-3491-453C-8BF8-BBFD3D657B68}" presName="conn" presStyleLbl="parChTrans1D2" presStyleIdx="0" presStyleCnt="1"/>
      <dgm:spPr/>
      <dgm:t>
        <a:bodyPr/>
        <a:lstStyle/>
        <a:p>
          <a:endParaRPr lang="en-US"/>
        </a:p>
      </dgm:t>
    </dgm:pt>
    <dgm:pt modelId="{D3939AFC-7D97-4262-B267-F5B76C52E469}" type="pres">
      <dgm:prSet presAssocID="{B1BB6C46-3491-453C-8BF8-BBFD3D657B68}" presName="extraNode" presStyleLbl="node1" presStyleIdx="0" presStyleCnt="4"/>
      <dgm:spPr/>
    </dgm:pt>
    <dgm:pt modelId="{8B601354-9EDB-445C-9E7C-FE898261D3CA}" type="pres">
      <dgm:prSet presAssocID="{B1BB6C46-3491-453C-8BF8-BBFD3D657B68}" presName="dstNode" presStyleLbl="node1" presStyleIdx="0" presStyleCnt="4"/>
      <dgm:spPr/>
    </dgm:pt>
    <dgm:pt modelId="{CD69EFCB-8D2A-4464-9053-1623F235B4A5}" type="pres">
      <dgm:prSet presAssocID="{45F398FF-4622-443E-8CB0-E43260A78C12}" presName="text_1" presStyleLbl="node1" presStyleIdx="0" presStyleCnt="4">
        <dgm:presLayoutVars>
          <dgm:bulletEnabled val="1"/>
        </dgm:presLayoutVars>
      </dgm:prSet>
      <dgm:spPr/>
      <dgm:t>
        <a:bodyPr/>
        <a:lstStyle/>
        <a:p>
          <a:endParaRPr lang="en-US"/>
        </a:p>
      </dgm:t>
    </dgm:pt>
    <dgm:pt modelId="{70872C4A-B752-47A8-9C16-A46AFFA7314B}" type="pres">
      <dgm:prSet presAssocID="{45F398FF-4622-443E-8CB0-E43260A78C12}" presName="accent_1" presStyleCnt="0"/>
      <dgm:spPr/>
    </dgm:pt>
    <dgm:pt modelId="{83C76DC0-2DE3-42C7-B677-4D972D089D2A}" type="pres">
      <dgm:prSet presAssocID="{45F398FF-4622-443E-8CB0-E43260A78C12}" presName="accentRepeatNode" presStyleLbl="solidFgAcc1" presStyleIdx="0" presStyleCnt="4"/>
      <dgm:spPr/>
    </dgm:pt>
    <dgm:pt modelId="{BF8E0C41-147F-445E-9B4E-8823B1D094D4}" type="pres">
      <dgm:prSet presAssocID="{BC5B0C83-C718-4475-8C28-0AB80150596C}" presName="text_2" presStyleLbl="node1" presStyleIdx="1" presStyleCnt="4">
        <dgm:presLayoutVars>
          <dgm:bulletEnabled val="1"/>
        </dgm:presLayoutVars>
      </dgm:prSet>
      <dgm:spPr/>
      <dgm:t>
        <a:bodyPr/>
        <a:lstStyle/>
        <a:p>
          <a:endParaRPr lang="en-US"/>
        </a:p>
      </dgm:t>
    </dgm:pt>
    <dgm:pt modelId="{1A90A2C4-FAD8-4EB9-90DC-FB498BAFE5B6}" type="pres">
      <dgm:prSet presAssocID="{BC5B0C83-C718-4475-8C28-0AB80150596C}" presName="accent_2" presStyleCnt="0"/>
      <dgm:spPr/>
    </dgm:pt>
    <dgm:pt modelId="{0E63CC9D-BB81-4814-AF8B-82F4CB1212BA}" type="pres">
      <dgm:prSet presAssocID="{BC5B0C83-C718-4475-8C28-0AB80150596C}" presName="accentRepeatNode" presStyleLbl="solidFgAcc1" presStyleIdx="1" presStyleCnt="4"/>
      <dgm:spPr/>
    </dgm:pt>
    <dgm:pt modelId="{8FC2D304-0F44-4A22-AA3F-EFABE0A5A1CC}" type="pres">
      <dgm:prSet presAssocID="{4A85E900-CF19-43DC-AF63-EB273073BE1F}" presName="text_3" presStyleLbl="node1" presStyleIdx="2" presStyleCnt="4">
        <dgm:presLayoutVars>
          <dgm:bulletEnabled val="1"/>
        </dgm:presLayoutVars>
      </dgm:prSet>
      <dgm:spPr/>
      <dgm:t>
        <a:bodyPr/>
        <a:lstStyle/>
        <a:p>
          <a:endParaRPr lang="en-US"/>
        </a:p>
      </dgm:t>
    </dgm:pt>
    <dgm:pt modelId="{9A254BCA-565F-43A1-B1D8-4ABFEBE05EF0}" type="pres">
      <dgm:prSet presAssocID="{4A85E900-CF19-43DC-AF63-EB273073BE1F}" presName="accent_3" presStyleCnt="0"/>
      <dgm:spPr/>
    </dgm:pt>
    <dgm:pt modelId="{E0F3F230-4E06-44BC-9194-6484237CDDC1}" type="pres">
      <dgm:prSet presAssocID="{4A85E900-CF19-43DC-AF63-EB273073BE1F}" presName="accentRepeatNode" presStyleLbl="solidFgAcc1" presStyleIdx="2" presStyleCnt="4"/>
      <dgm:spPr/>
    </dgm:pt>
    <dgm:pt modelId="{09DE06CA-7BFE-4299-8DE2-E218E20ACAEA}" type="pres">
      <dgm:prSet presAssocID="{35C5FA3A-53C0-4055-A21A-D83E42AD5B9A}" presName="text_4" presStyleLbl="node1" presStyleIdx="3" presStyleCnt="4">
        <dgm:presLayoutVars>
          <dgm:bulletEnabled val="1"/>
        </dgm:presLayoutVars>
      </dgm:prSet>
      <dgm:spPr/>
      <dgm:t>
        <a:bodyPr/>
        <a:lstStyle/>
        <a:p>
          <a:endParaRPr lang="en-US"/>
        </a:p>
      </dgm:t>
    </dgm:pt>
    <dgm:pt modelId="{5716D7C4-40F8-4C9A-B1D6-249658E59E74}" type="pres">
      <dgm:prSet presAssocID="{35C5FA3A-53C0-4055-A21A-D83E42AD5B9A}" presName="accent_4" presStyleCnt="0"/>
      <dgm:spPr/>
    </dgm:pt>
    <dgm:pt modelId="{4519BF07-2216-4F93-8251-1E0F0F827227}" type="pres">
      <dgm:prSet presAssocID="{35C5FA3A-53C0-4055-A21A-D83E42AD5B9A}" presName="accentRepeatNode" presStyleLbl="solidFgAcc1" presStyleIdx="3" presStyleCnt="4"/>
      <dgm:spPr/>
    </dgm:pt>
  </dgm:ptLst>
  <dgm:cxnLst>
    <dgm:cxn modelId="{FBF805FC-1CC7-47E9-A3C7-7AF9CC3AE560}" srcId="{B1BB6C46-3491-453C-8BF8-BBFD3D657B68}" destId="{4A85E900-CF19-43DC-AF63-EB273073BE1F}" srcOrd="2" destOrd="0" parTransId="{B65EDC84-8154-49E7-A703-3121A6FC1A81}" sibTransId="{7898AE36-69B6-4AB7-A103-DC1F95DD8AB3}"/>
    <dgm:cxn modelId="{D1DB1AF7-481A-4245-8343-D31D1EB04D69}" srcId="{B1BB6C46-3491-453C-8BF8-BBFD3D657B68}" destId="{BC5B0C83-C718-4475-8C28-0AB80150596C}" srcOrd="1" destOrd="0" parTransId="{AEBE8686-0C11-4D8A-9404-CB3B01F0236B}" sibTransId="{5AB60ADF-A74A-4E2F-9F7C-F05816875C09}"/>
    <dgm:cxn modelId="{68163D39-CFD1-496D-8D02-01E8E0D7D8CB}" srcId="{B1BB6C46-3491-453C-8BF8-BBFD3D657B68}" destId="{35C5FA3A-53C0-4055-A21A-D83E42AD5B9A}" srcOrd="3" destOrd="0" parTransId="{00B274FC-A363-4C67-AAA0-2A8A9401FCBC}" sibTransId="{900F14CF-4961-443C-955B-D9F654D232EA}"/>
    <dgm:cxn modelId="{408CA5B1-100C-4611-92B0-7B87329427C4}" srcId="{B1BB6C46-3491-453C-8BF8-BBFD3D657B68}" destId="{45F398FF-4622-443E-8CB0-E43260A78C12}" srcOrd="0" destOrd="0" parTransId="{567AE4AC-36C0-4DC7-95E7-F0F26A4E0605}" sibTransId="{18F4A447-2CD9-4754-A21B-D0248C82F885}"/>
    <dgm:cxn modelId="{E6421B41-2BD0-4FB4-A801-19776251EA09}" type="presOf" srcId="{45F398FF-4622-443E-8CB0-E43260A78C12}" destId="{CD69EFCB-8D2A-4464-9053-1623F235B4A5}" srcOrd="0" destOrd="0" presId="urn:microsoft.com/office/officeart/2008/layout/VerticalCurvedList"/>
    <dgm:cxn modelId="{E0831687-F498-4CCF-BEF3-5EBF540B1D0B}" type="presOf" srcId="{B1BB6C46-3491-453C-8BF8-BBFD3D657B68}" destId="{7689B3B3-C926-4321-80BC-3D38DFBC7ED2}" srcOrd="0" destOrd="0" presId="urn:microsoft.com/office/officeart/2008/layout/VerticalCurvedList"/>
    <dgm:cxn modelId="{522FD973-03A9-4730-B00E-86FBBBA2E659}" type="presOf" srcId="{35C5FA3A-53C0-4055-A21A-D83E42AD5B9A}" destId="{09DE06CA-7BFE-4299-8DE2-E218E20ACAEA}" srcOrd="0" destOrd="0" presId="urn:microsoft.com/office/officeart/2008/layout/VerticalCurvedList"/>
    <dgm:cxn modelId="{714C2971-FB27-4A1B-B0D0-275CE17D1C9A}" type="presOf" srcId="{4A85E900-CF19-43DC-AF63-EB273073BE1F}" destId="{8FC2D304-0F44-4A22-AA3F-EFABE0A5A1CC}" srcOrd="0" destOrd="0" presId="urn:microsoft.com/office/officeart/2008/layout/VerticalCurvedList"/>
    <dgm:cxn modelId="{56A42D70-FCA5-4958-A623-F041C67D76BA}" type="presOf" srcId="{BC5B0C83-C718-4475-8C28-0AB80150596C}" destId="{BF8E0C41-147F-445E-9B4E-8823B1D094D4}" srcOrd="0" destOrd="0" presId="urn:microsoft.com/office/officeart/2008/layout/VerticalCurvedList"/>
    <dgm:cxn modelId="{0379346D-980B-4973-BD46-6FD5D7B42E1E}" type="presOf" srcId="{18F4A447-2CD9-4754-A21B-D0248C82F885}" destId="{AA40BE1E-1FF5-4EC2-BBE1-3BB6527B215F}" srcOrd="0" destOrd="0" presId="urn:microsoft.com/office/officeart/2008/layout/VerticalCurvedList"/>
    <dgm:cxn modelId="{DAA38888-56CA-4B9B-9AE8-E497C7F86F8E}" type="presParOf" srcId="{7689B3B3-C926-4321-80BC-3D38DFBC7ED2}" destId="{1986677E-7E0D-4EC1-A01F-7C3611B042FE}" srcOrd="0" destOrd="0" presId="urn:microsoft.com/office/officeart/2008/layout/VerticalCurvedList"/>
    <dgm:cxn modelId="{A62F304C-437B-4B40-A474-57F836FB1DAF}" type="presParOf" srcId="{1986677E-7E0D-4EC1-A01F-7C3611B042FE}" destId="{F4DC1307-0298-4EB0-8E53-6BF3D9A2CD94}" srcOrd="0" destOrd="0" presId="urn:microsoft.com/office/officeart/2008/layout/VerticalCurvedList"/>
    <dgm:cxn modelId="{C050434D-1C41-49F7-96E9-9278CBE32AA8}" type="presParOf" srcId="{F4DC1307-0298-4EB0-8E53-6BF3D9A2CD94}" destId="{8E883F71-9D2B-414A-8567-E015411DD0C5}" srcOrd="0" destOrd="0" presId="urn:microsoft.com/office/officeart/2008/layout/VerticalCurvedList"/>
    <dgm:cxn modelId="{04843C02-3D80-4DA7-8D70-023EAB298904}" type="presParOf" srcId="{F4DC1307-0298-4EB0-8E53-6BF3D9A2CD94}" destId="{AA40BE1E-1FF5-4EC2-BBE1-3BB6527B215F}" srcOrd="1" destOrd="0" presId="urn:microsoft.com/office/officeart/2008/layout/VerticalCurvedList"/>
    <dgm:cxn modelId="{CB310C04-659F-43DB-80D3-036C65D04BC9}" type="presParOf" srcId="{F4DC1307-0298-4EB0-8E53-6BF3D9A2CD94}" destId="{D3939AFC-7D97-4262-B267-F5B76C52E469}" srcOrd="2" destOrd="0" presId="urn:microsoft.com/office/officeart/2008/layout/VerticalCurvedList"/>
    <dgm:cxn modelId="{EE892BE0-59F3-4EB8-9343-3CC9917FC6A9}" type="presParOf" srcId="{F4DC1307-0298-4EB0-8E53-6BF3D9A2CD94}" destId="{8B601354-9EDB-445C-9E7C-FE898261D3CA}" srcOrd="3" destOrd="0" presId="urn:microsoft.com/office/officeart/2008/layout/VerticalCurvedList"/>
    <dgm:cxn modelId="{5DDFFF0D-DFDF-489F-A2F7-003923471684}" type="presParOf" srcId="{1986677E-7E0D-4EC1-A01F-7C3611B042FE}" destId="{CD69EFCB-8D2A-4464-9053-1623F235B4A5}" srcOrd="1" destOrd="0" presId="urn:microsoft.com/office/officeart/2008/layout/VerticalCurvedList"/>
    <dgm:cxn modelId="{4D9CEC09-8FBB-45DD-AB0B-5D83DF22BD0A}" type="presParOf" srcId="{1986677E-7E0D-4EC1-A01F-7C3611B042FE}" destId="{70872C4A-B752-47A8-9C16-A46AFFA7314B}" srcOrd="2" destOrd="0" presId="urn:microsoft.com/office/officeart/2008/layout/VerticalCurvedList"/>
    <dgm:cxn modelId="{CC2740BD-5CF3-46FC-9EA7-5EA3EFF4EFBC}" type="presParOf" srcId="{70872C4A-B752-47A8-9C16-A46AFFA7314B}" destId="{83C76DC0-2DE3-42C7-B677-4D972D089D2A}" srcOrd="0" destOrd="0" presId="urn:microsoft.com/office/officeart/2008/layout/VerticalCurvedList"/>
    <dgm:cxn modelId="{C4038AB3-AFDE-4D41-ABE7-917658F83752}" type="presParOf" srcId="{1986677E-7E0D-4EC1-A01F-7C3611B042FE}" destId="{BF8E0C41-147F-445E-9B4E-8823B1D094D4}" srcOrd="3" destOrd="0" presId="urn:microsoft.com/office/officeart/2008/layout/VerticalCurvedList"/>
    <dgm:cxn modelId="{58D0BC7E-19FA-4BD8-A832-A97E44F4339B}" type="presParOf" srcId="{1986677E-7E0D-4EC1-A01F-7C3611B042FE}" destId="{1A90A2C4-FAD8-4EB9-90DC-FB498BAFE5B6}" srcOrd="4" destOrd="0" presId="urn:microsoft.com/office/officeart/2008/layout/VerticalCurvedList"/>
    <dgm:cxn modelId="{9663B476-4C7F-423F-8D18-26133E028488}" type="presParOf" srcId="{1A90A2C4-FAD8-4EB9-90DC-FB498BAFE5B6}" destId="{0E63CC9D-BB81-4814-AF8B-82F4CB1212BA}" srcOrd="0" destOrd="0" presId="urn:microsoft.com/office/officeart/2008/layout/VerticalCurvedList"/>
    <dgm:cxn modelId="{010A6679-A0D8-4A87-9145-22C615D739BA}" type="presParOf" srcId="{1986677E-7E0D-4EC1-A01F-7C3611B042FE}" destId="{8FC2D304-0F44-4A22-AA3F-EFABE0A5A1CC}" srcOrd="5" destOrd="0" presId="urn:microsoft.com/office/officeart/2008/layout/VerticalCurvedList"/>
    <dgm:cxn modelId="{7BE663EA-B797-4A15-B50B-8408C0330B2D}" type="presParOf" srcId="{1986677E-7E0D-4EC1-A01F-7C3611B042FE}" destId="{9A254BCA-565F-43A1-B1D8-4ABFEBE05EF0}" srcOrd="6" destOrd="0" presId="urn:microsoft.com/office/officeart/2008/layout/VerticalCurvedList"/>
    <dgm:cxn modelId="{BF0B51C0-5217-4526-840C-8955CF10E536}" type="presParOf" srcId="{9A254BCA-565F-43A1-B1D8-4ABFEBE05EF0}" destId="{E0F3F230-4E06-44BC-9194-6484237CDDC1}" srcOrd="0" destOrd="0" presId="urn:microsoft.com/office/officeart/2008/layout/VerticalCurvedList"/>
    <dgm:cxn modelId="{223E6472-DB8F-489B-95D0-4BA028ABDA9A}" type="presParOf" srcId="{1986677E-7E0D-4EC1-A01F-7C3611B042FE}" destId="{09DE06CA-7BFE-4299-8DE2-E218E20ACAEA}" srcOrd="7" destOrd="0" presId="urn:microsoft.com/office/officeart/2008/layout/VerticalCurvedList"/>
    <dgm:cxn modelId="{0ABC6C29-54F5-4930-BFA9-3790502846C2}" type="presParOf" srcId="{1986677E-7E0D-4EC1-A01F-7C3611B042FE}" destId="{5716D7C4-40F8-4C9A-B1D6-249658E59E74}" srcOrd="8" destOrd="0" presId="urn:microsoft.com/office/officeart/2008/layout/VerticalCurvedList"/>
    <dgm:cxn modelId="{26A53720-7B77-467E-B16B-4B29177A07D4}" type="presParOf" srcId="{5716D7C4-40F8-4C9A-B1D6-249658E59E74}" destId="{4519BF07-2216-4F93-8251-1E0F0F82722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9FDF0-899B-4E09-97B2-C73FA3E5B554}"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E158882-44BD-4F3B-9409-6621B8605EDC}">
      <dgm:prSet custT="1"/>
      <dgm:spPr>
        <a:solidFill>
          <a:srgbClr val="00B0F0"/>
        </a:solidFill>
      </dgm:spPr>
      <dgm:t>
        <a:bodyPr/>
        <a:lstStyle/>
        <a:p>
          <a:pPr rtl="0"/>
          <a:r>
            <a:rPr lang="en-US" sz="3600" dirty="0" err="1" smtClean="0">
              <a:solidFill>
                <a:schemeClr val="bg1"/>
              </a:solidFill>
              <a:latin typeface="Britannic Bold" pitchFamily="34" charset="0"/>
            </a:rPr>
            <a:t>ibadah</a:t>
          </a:r>
          <a:r>
            <a:rPr lang="en-US" sz="3600" dirty="0" smtClean="0">
              <a:solidFill>
                <a:schemeClr val="bg1"/>
              </a:solidFill>
              <a:latin typeface="Britannic Bold" pitchFamily="34" charset="0"/>
            </a:rPr>
            <a:t> haji </a:t>
          </a:r>
          <a:r>
            <a:rPr lang="en-US" sz="2400" dirty="0" err="1" smtClean="0">
              <a:solidFill>
                <a:schemeClr val="tx1"/>
              </a:solidFill>
              <a:latin typeface="Britannic Bold" pitchFamily="34" charset="0"/>
            </a:rPr>
            <a:t>memerlukan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segala</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perkara</a:t>
          </a:r>
          <a:r>
            <a:rPr lang="en-US" sz="2400" dirty="0" smtClean="0">
              <a:solidFill>
                <a:schemeClr val="tx1"/>
              </a:solidFill>
              <a:latin typeface="Britannic Bold" pitchFamily="34" charset="0"/>
            </a:rPr>
            <a:t> yang </a:t>
          </a:r>
          <a:r>
            <a:rPr lang="en-US" sz="2400" dirty="0" err="1" smtClean="0">
              <a:solidFill>
                <a:schemeClr val="tx1"/>
              </a:solidFill>
              <a:latin typeface="Britannic Bold" pitchFamily="34" charset="0"/>
            </a:rPr>
            <a:t>diperlukan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oleh</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empat</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rukun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sebelumnya</a:t>
          </a:r>
          <a:r>
            <a:rPr lang="en-US" sz="2400" dirty="0" smtClean="0">
              <a:solidFill>
                <a:schemeClr val="tx1"/>
              </a:solidFill>
              <a:latin typeface="Britannic Bold" pitchFamily="34" charset="0"/>
            </a:rPr>
            <a:t>. </a:t>
          </a:r>
          <a:endParaRPr lang="en-US" sz="2400" dirty="0">
            <a:solidFill>
              <a:schemeClr val="tx1"/>
            </a:solidFill>
            <a:latin typeface="Britannic Bold" pitchFamily="34" charset="0"/>
          </a:endParaRPr>
        </a:p>
      </dgm:t>
    </dgm:pt>
    <dgm:pt modelId="{326A9A18-9948-4D50-9B93-AB7A562CB424}" type="parTrans" cxnId="{E5F1C9FC-90CD-446F-AF96-56E839A03B68}">
      <dgm:prSet/>
      <dgm:spPr/>
      <dgm:t>
        <a:bodyPr/>
        <a:lstStyle/>
        <a:p>
          <a:endParaRPr lang="en-US" sz="2400">
            <a:solidFill>
              <a:schemeClr val="tx1"/>
            </a:solidFill>
            <a:latin typeface="Britannic Bold" pitchFamily="34" charset="0"/>
          </a:endParaRPr>
        </a:p>
      </dgm:t>
    </dgm:pt>
    <dgm:pt modelId="{7D42D00B-DB30-43F3-AF02-6126115B1604}" type="sibTrans" cxnId="{E5F1C9FC-90CD-446F-AF96-56E839A03B68}">
      <dgm:prSet/>
      <dgm:spPr/>
      <dgm:t>
        <a:bodyPr/>
        <a:lstStyle/>
        <a:p>
          <a:endParaRPr lang="en-US" sz="2400">
            <a:solidFill>
              <a:schemeClr val="tx1"/>
            </a:solidFill>
            <a:latin typeface="Britannic Bold" pitchFamily="34" charset="0"/>
          </a:endParaRPr>
        </a:p>
      </dgm:t>
    </dgm:pt>
    <dgm:pt modelId="{687294C7-AE2B-462C-B1DB-1277D8F38849}">
      <dgm:prSet custT="1"/>
      <dgm:spPr>
        <a:solidFill>
          <a:srgbClr val="92D050"/>
        </a:solidFill>
      </dgm:spPr>
      <dgm:t>
        <a:bodyPr/>
        <a:lstStyle/>
        <a:p>
          <a:pPr rtl="0"/>
          <a:r>
            <a:rPr lang="en-US" sz="2400" dirty="0" err="1" smtClean="0">
              <a:solidFill>
                <a:schemeClr val="tx1"/>
              </a:solidFill>
              <a:latin typeface="Britannic Bold" pitchFamily="34" charset="0"/>
            </a:rPr>
            <a:t>landasan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iman</a:t>
          </a:r>
          <a:r>
            <a:rPr lang="en-US" sz="2400" dirty="0" smtClean="0">
              <a:solidFill>
                <a:schemeClr val="tx1"/>
              </a:solidFill>
              <a:latin typeface="Britannic Bold" pitchFamily="34" charset="0"/>
            </a:rPr>
            <a:t> yang </a:t>
          </a:r>
          <a:r>
            <a:rPr lang="en-US" sz="2400" dirty="0" err="1" smtClean="0">
              <a:solidFill>
                <a:schemeClr val="tx1"/>
              </a:solidFill>
              <a:latin typeface="Britannic Bold" pitchFamily="34" charset="0"/>
            </a:rPr>
            <a:t>tertanam</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dalam</a:t>
          </a:r>
          <a:r>
            <a:rPr lang="en-US" sz="2400" dirty="0" smtClean="0">
              <a:solidFill>
                <a:schemeClr val="tx1"/>
              </a:solidFill>
              <a:latin typeface="Britannic Bold" pitchFamily="34" charset="0"/>
            </a:rPr>
            <a:t> </a:t>
          </a:r>
          <a:r>
            <a:rPr lang="en-US" sz="3200" dirty="0" err="1" smtClean="0">
              <a:solidFill>
                <a:schemeClr val="bg1"/>
              </a:solidFill>
              <a:latin typeface="Britannic Bold" pitchFamily="34" charset="0"/>
            </a:rPr>
            <a:t>syahadat</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tenaga</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jasmani</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harta</a:t>
          </a:r>
          <a:r>
            <a:rPr lang="en-US" sz="2400" dirty="0" smtClean="0">
              <a:solidFill>
                <a:schemeClr val="tx1"/>
              </a:solidFill>
              <a:latin typeface="Britannic Bold" pitchFamily="34" charset="0"/>
            </a:rPr>
            <a:t> yang </a:t>
          </a:r>
          <a:r>
            <a:rPr lang="en-US" sz="2400" dirty="0" err="1" smtClean="0">
              <a:solidFill>
                <a:schemeClr val="tx1"/>
              </a:solidFill>
              <a:latin typeface="Britannic Bold" pitchFamily="34" charset="0"/>
            </a:rPr>
            <a:t>ada</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pada</a:t>
          </a:r>
          <a:r>
            <a:rPr lang="en-US" sz="2400" dirty="0" smtClean="0">
              <a:solidFill>
                <a:schemeClr val="tx1"/>
              </a:solidFill>
              <a:latin typeface="Britannic Bold" pitchFamily="34" charset="0"/>
            </a:rPr>
            <a:t> </a:t>
          </a:r>
          <a:r>
            <a:rPr lang="en-US" sz="3600" dirty="0" err="1" smtClean="0">
              <a:solidFill>
                <a:schemeClr val="bg1"/>
              </a:solidFill>
              <a:latin typeface="Britannic Bold" pitchFamily="34" charset="0"/>
            </a:rPr>
            <a:t>solat</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dan</a:t>
          </a:r>
          <a:r>
            <a:rPr lang="en-US" sz="2400" dirty="0" smtClean="0">
              <a:solidFill>
                <a:schemeClr val="tx1"/>
              </a:solidFill>
              <a:latin typeface="Britannic Bold" pitchFamily="34" charset="0"/>
            </a:rPr>
            <a:t> </a:t>
          </a:r>
          <a:r>
            <a:rPr lang="en-US" sz="3200" dirty="0" smtClean="0">
              <a:solidFill>
                <a:schemeClr val="bg1"/>
              </a:solidFill>
              <a:latin typeface="Britannic Bold" pitchFamily="34" charset="0"/>
            </a:rPr>
            <a:t>zakat</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serta</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sikap</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menahan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diri</a:t>
          </a:r>
          <a:r>
            <a:rPr lang="en-US" sz="2400" dirty="0" smtClean="0">
              <a:solidFill>
                <a:schemeClr val="tx1"/>
              </a:solidFill>
              <a:latin typeface="Britannic Bold" pitchFamily="34" charset="0"/>
            </a:rPr>
            <a:t> yang </a:t>
          </a:r>
          <a:r>
            <a:rPr lang="en-US" sz="2400" dirty="0" err="1" smtClean="0">
              <a:solidFill>
                <a:schemeClr val="tx1"/>
              </a:solidFill>
              <a:latin typeface="Britannic Bold" pitchFamily="34" charset="0"/>
            </a:rPr>
            <a:t>terkandung</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dalam</a:t>
          </a:r>
          <a:r>
            <a:rPr lang="en-US" sz="2400" dirty="0" smtClean="0">
              <a:solidFill>
                <a:schemeClr val="tx1"/>
              </a:solidFill>
              <a:latin typeface="Britannic Bold" pitchFamily="34" charset="0"/>
            </a:rPr>
            <a:t> </a:t>
          </a:r>
          <a:r>
            <a:rPr lang="en-US" sz="3200" dirty="0" err="1" smtClean="0">
              <a:solidFill>
                <a:schemeClr val="bg1"/>
              </a:solidFill>
              <a:latin typeface="Britannic Bold" pitchFamily="34" charset="0"/>
            </a:rPr>
            <a:t>puasa</a:t>
          </a:r>
          <a:r>
            <a:rPr lang="en-US" sz="2400" dirty="0" smtClean="0">
              <a:solidFill>
                <a:schemeClr val="tx1"/>
              </a:solidFill>
              <a:latin typeface="Britannic Bold" pitchFamily="34" charset="0"/>
            </a:rPr>
            <a:t>. </a:t>
          </a:r>
          <a:endParaRPr lang="en-US" sz="2400" dirty="0">
            <a:solidFill>
              <a:schemeClr val="tx1"/>
            </a:solidFill>
            <a:latin typeface="Britannic Bold" pitchFamily="34" charset="0"/>
          </a:endParaRPr>
        </a:p>
      </dgm:t>
    </dgm:pt>
    <dgm:pt modelId="{4158E4DD-FAD6-4FFF-B53D-41E2F6FE816D}" type="parTrans" cxnId="{2FB26199-7E00-4F4C-8188-E1B044D3504C}">
      <dgm:prSet/>
      <dgm:spPr/>
      <dgm:t>
        <a:bodyPr/>
        <a:lstStyle/>
        <a:p>
          <a:endParaRPr lang="en-US" sz="2400">
            <a:solidFill>
              <a:schemeClr val="tx1"/>
            </a:solidFill>
            <a:latin typeface="Britannic Bold" pitchFamily="34" charset="0"/>
          </a:endParaRPr>
        </a:p>
      </dgm:t>
    </dgm:pt>
    <dgm:pt modelId="{64B0D615-7667-4241-A3A4-D2365F71D8A9}" type="sibTrans" cxnId="{2FB26199-7E00-4F4C-8188-E1B044D3504C}">
      <dgm:prSet/>
      <dgm:spPr/>
      <dgm:t>
        <a:bodyPr/>
        <a:lstStyle/>
        <a:p>
          <a:endParaRPr lang="en-US" sz="2400">
            <a:solidFill>
              <a:schemeClr val="tx1"/>
            </a:solidFill>
            <a:latin typeface="Britannic Bold" pitchFamily="34" charset="0"/>
          </a:endParaRPr>
        </a:p>
      </dgm:t>
    </dgm:pt>
    <dgm:pt modelId="{B9DE6F9F-6B6D-48EC-8FF9-7E315692B8A5}">
      <dgm:prSet custT="1"/>
      <dgm:spPr>
        <a:solidFill>
          <a:srgbClr val="FF66FF"/>
        </a:solidFill>
      </dgm:spPr>
      <dgm:t>
        <a:bodyPr/>
        <a:lstStyle/>
        <a:p>
          <a:pPr rtl="0"/>
          <a:r>
            <a:rPr lang="en-US" sz="3200" dirty="0" err="1" smtClean="0">
              <a:solidFill>
                <a:schemeClr val="bg1"/>
              </a:solidFill>
              <a:latin typeface="Britannic Bold" pitchFamily="34" charset="0"/>
            </a:rPr>
            <a:t>ibadah</a:t>
          </a:r>
          <a:r>
            <a:rPr lang="en-US" sz="3200" dirty="0" smtClean="0">
              <a:solidFill>
                <a:schemeClr val="bg1"/>
              </a:solidFill>
              <a:latin typeface="Britannic Bold" pitchFamily="34" charset="0"/>
            </a:rPr>
            <a:t> haji </a:t>
          </a:r>
          <a:r>
            <a:rPr lang="en-US" sz="2400" dirty="0" err="1" smtClean="0">
              <a:solidFill>
                <a:schemeClr val="tx1"/>
              </a:solidFill>
              <a:latin typeface="Britannic Bold" pitchFamily="34" charset="0"/>
            </a:rPr>
            <a:t>sarat</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dengan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nilai-nilai</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mulia</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padat</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dengan</a:t>
          </a:r>
          <a:r>
            <a:rPr lang="en-US" sz="2400" dirty="0" smtClean="0">
              <a:solidFill>
                <a:schemeClr val="tx1"/>
              </a:solidFill>
              <a:latin typeface="Britannic Bold" pitchFamily="34" charset="0"/>
            </a:rPr>
            <a:t> jihad </a:t>
          </a:r>
          <a:r>
            <a:rPr lang="en-US" sz="2400" dirty="0" err="1" smtClean="0">
              <a:solidFill>
                <a:schemeClr val="tx1"/>
              </a:solidFill>
              <a:latin typeface="Britannic Bold" pitchFamily="34" charset="0"/>
            </a:rPr>
            <a:t>dan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pengorbanan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penuh</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dengan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tarbiyah</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dan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pendidikan</a:t>
          </a:r>
          <a:r>
            <a:rPr lang="en-US" sz="2400" dirty="0" smtClean="0">
              <a:solidFill>
                <a:schemeClr val="tx1"/>
              </a:solidFill>
              <a:latin typeface="Britannic Bold" pitchFamily="34" charset="0"/>
            </a:rPr>
            <a:t> yang </a:t>
          </a:r>
          <a:r>
            <a:rPr lang="en-US" sz="2400" dirty="0" err="1" smtClean="0">
              <a:solidFill>
                <a:schemeClr val="tx1"/>
              </a:solidFill>
              <a:latin typeface="Britannic Bold" pitchFamily="34" charset="0"/>
            </a:rPr>
            <a:t>mampu</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menjadikan</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kita</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mukmin</a:t>
          </a:r>
          <a:r>
            <a:rPr lang="en-US" sz="2400" dirty="0" smtClean="0">
              <a:solidFill>
                <a:schemeClr val="tx1"/>
              </a:solidFill>
              <a:latin typeface="Britannic Bold" pitchFamily="34" charset="0"/>
            </a:rPr>
            <a:t> yang </a:t>
          </a:r>
          <a:r>
            <a:rPr lang="en-US" sz="2400" dirty="0" err="1" smtClean="0">
              <a:solidFill>
                <a:schemeClr val="tx1"/>
              </a:solidFill>
              <a:latin typeface="Britannic Bold" pitchFamily="34" charset="0"/>
            </a:rPr>
            <a:t>benar-benar</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taat</a:t>
          </a:r>
          <a:r>
            <a:rPr lang="en-US" sz="2400" dirty="0" smtClean="0">
              <a:solidFill>
                <a:schemeClr val="tx1"/>
              </a:solidFill>
              <a:latin typeface="Britannic Bold" pitchFamily="34" charset="0"/>
            </a:rPr>
            <a:t> </a:t>
          </a:r>
          <a:r>
            <a:rPr lang="en-US" sz="2400" dirty="0" err="1" smtClean="0">
              <a:solidFill>
                <a:schemeClr val="tx1"/>
              </a:solidFill>
              <a:latin typeface="Britannic Bold" pitchFamily="34" charset="0"/>
            </a:rPr>
            <a:t>kepada</a:t>
          </a:r>
          <a:r>
            <a:rPr lang="en-US" sz="2400" dirty="0" smtClean="0">
              <a:solidFill>
                <a:schemeClr val="tx1"/>
              </a:solidFill>
              <a:latin typeface="Britannic Bold" pitchFamily="34" charset="0"/>
            </a:rPr>
            <a:t> Allah SWT. </a:t>
          </a:r>
          <a:endParaRPr lang="en-US" sz="2400" dirty="0">
            <a:solidFill>
              <a:schemeClr val="tx1"/>
            </a:solidFill>
            <a:latin typeface="Britannic Bold" pitchFamily="34" charset="0"/>
          </a:endParaRPr>
        </a:p>
      </dgm:t>
    </dgm:pt>
    <dgm:pt modelId="{21627C3E-3BD8-4C28-B8F0-9A9DF19BFD04}" type="parTrans" cxnId="{35112B81-C7BF-4BA4-A0C7-4CAEB15AFD8D}">
      <dgm:prSet/>
      <dgm:spPr/>
      <dgm:t>
        <a:bodyPr/>
        <a:lstStyle/>
        <a:p>
          <a:endParaRPr lang="en-US" sz="2400">
            <a:solidFill>
              <a:schemeClr val="tx1"/>
            </a:solidFill>
            <a:latin typeface="Britannic Bold" pitchFamily="34" charset="0"/>
          </a:endParaRPr>
        </a:p>
      </dgm:t>
    </dgm:pt>
    <dgm:pt modelId="{D978F41B-9103-413A-BACB-43A42316FF23}" type="sibTrans" cxnId="{35112B81-C7BF-4BA4-A0C7-4CAEB15AFD8D}">
      <dgm:prSet/>
      <dgm:spPr/>
      <dgm:t>
        <a:bodyPr/>
        <a:lstStyle/>
        <a:p>
          <a:endParaRPr lang="en-US" sz="2400">
            <a:solidFill>
              <a:schemeClr val="tx1"/>
            </a:solidFill>
            <a:latin typeface="Britannic Bold" pitchFamily="34" charset="0"/>
          </a:endParaRPr>
        </a:p>
      </dgm:t>
    </dgm:pt>
    <dgm:pt modelId="{2FDD937B-9ED0-4383-86BF-95775AED00B2}" type="pres">
      <dgm:prSet presAssocID="{5639FDF0-899B-4E09-97B2-C73FA3E5B554}" presName="Name0" presStyleCnt="0">
        <dgm:presLayoutVars>
          <dgm:dir/>
          <dgm:animLvl val="lvl"/>
          <dgm:resizeHandles val="exact"/>
        </dgm:presLayoutVars>
      </dgm:prSet>
      <dgm:spPr/>
      <dgm:t>
        <a:bodyPr/>
        <a:lstStyle/>
        <a:p>
          <a:endParaRPr lang="en-US"/>
        </a:p>
      </dgm:t>
    </dgm:pt>
    <dgm:pt modelId="{B5008FDD-BD47-4238-8B34-7AB282FE47F1}" type="pres">
      <dgm:prSet presAssocID="{B9DE6F9F-6B6D-48EC-8FF9-7E315692B8A5}" presName="boxAndChildren" presStyleCnt="0"/>
      <dgm:spPr/>
    </dgm:pt>
    <dgm:pt modelId="{7B603052-036E-4826-9976-AF0D125DF3BC}" type="pres">
      <dgm:prSet presAssocID="{B9DE6F9F-6B6D-48EC-8FF9-7E315692B8A5}" presName="parentTextBox" presStyleLbl="node1" presStyleIdx="0" presStyleCnt="3"/>
      <dgm:spPr/>
      <dgm:t>
        <a:bodyPr/>
        <a:lstStyle/>
        <a:p>
          <a:endParaRPr lang="en-US"/>
        </a:p>
      </dgm:t>
    </dgm:pt>
    <dgm:pt modelId="{38A85FFA-6F50-4231-AE3A-F183830F41B3}" type="pres">
      <dgm:prSet presAssocID="{64B0D615-7667-4241-A3A4-D2365F71D8A9}" presName="sp" presStyleCnt="0"/>
      <dgm:spPr/>
    </dgm:pt>
    <dgm:pt modelId="{920BF8A2-4A73-493E-BC4E-92641BCC0044}" type="pres">
      <dgm:prSet presAssocID="{687294C7-AE2B-462C-B1DB-1277D8F38849}" presName="arrowAndChildren" presStyleCnt="0"/>
      <dgm:spPr/>
    </dgm:pt>
    <dgm:pt modelId="{58A1D8C1-DC88-4BD2-8A2F-EFEAE91FD523}" type="pres">
      <dgm:prSet presAssocID="{687294C7-AE2B-462C-B1DB-1277D8F38849}" presName="parentTextArrow" presStyleLbl="node1" presStyleIdx="1" presStyleCnt="3"/>
      <dgm:spPr/>
      <dgm:t>
        <a:bodyPr/>
        <a:lstStyle/>
        <a:p>
          <a:endParaRPr lang="en-US"/>
        </a:p>
      </dgm:t>
    </dgm:pt>
    <dgm:pt modelId="{04B601FD-F310-43DA-A0FC-BD73AFB22A0D}" type="pres">
      <dgm:prSet presAssocID="{7D42D00B-DB30-43F3-AF02-6126115B1604}" presName="sp" presStyleCnt="0"/>
      <dgm:spPr/>
    </dgm:pt>
    <dgm:pt modelId="{0BEB75BD-A8A1-481B-AFFF-083FAED61D11}" type="pres">
      <dgm:prSet presAssocID="{6E158882-44BD-4F3B-9409-6621B8605EDC}" presName="arrowAndChildren" presStyleCnt="0"/>
      <dgm:spPr/>
    </dgm:pt>
    <dgm:pt modelId="{598684AD-FF38-499F-8F31-0EBD9DCF5C49}" type="pres">
      <dgm:prSet presAssocID="{6E158882-44BD-4F3B-9409-6621B8605EDC}" presName="parentTextArrow" presStyleLbl="node1" presStyleIdx="2" presStyleCnt="3"/>
      <dgm:spPr/>
      <dgm:t>
        <a:bodyPr/>
        <a:lstStyle/>
        <a:p>
          <a:endParaRPr lang="en-US"/>
        </a:p>
      </dgm:t>
    </dgm:pt>
  </dgm:ptLst>
  <dgm:cxnLst>
    <dgm:cxn modelId="{A3207A39-EC72-4A71-A25F-30BD01CE2D1A}" type="presOf" srcId="{5639FDF0-899B-4E09-97B2-C73FA3E5B554}" destId="{2FDD937B-9ED0-4383-86BF-95775AED00B2}" srcOrd="0" destOrd="0" presId="urn:microsoft.com/office/officeart/2005/8/layout/process4"/>
    <dgm:cxn modelId="{E5F1C9FC-90CD-446F-AF96-56E839A03B68}" srcId="{5639FDF0-899B-4E09-97B2-C73FA3E5B554}" destId="{6E158882-44BD-4F3B-9409-6621B8605EDC}" srcOrd="0" destOrd="0" parTransId="{326A9A18-9948-4D50-9B93-AB7A562CB424}" sibTransId="{7D42D00B-DB30-43F3-AF02-6126115B1604}"/>
    <dgm:cxn modelId="{FCD8C02F-B88F-41F6-A0FB-E1C620C064E1}" type="presOf" srcId="{687294C7-AE2B-462C-B1DB-1277D8F38849}" destId="{58A1D8C1-DC88-4BD2-8A2F-EFEAE91FD523}" srcOrd="0" destOrd="0" presId="urn:microsoft.com/office/officeart/2005/8/layout/process4"/>
    <dgm:cxn modelId="{4749CCE6-6D84-4D0A-9365-A99AF4099571}" type="presOf" srcId="{B9DE6F9F-6B6D-48EC-8FF9-7E315692B8A5}" destId="{7B603052-036E-4826-9976-AF0D125DF3BC}" srcOrd="0" destOrd="0" presId="urn:microsoft.com/office/officeart/2005/8/layout/process4"/>
    <dgm:cxn modelId="{53836619-509F-46D2-8B1A-2DA5D0619316}" type="presOf" srcId="{6E158882-44BD-4F3B-9409-6621B8605EDC}" destId="{598684AD-FF38-499F-8F31-0EBD9DCF5C49}" srcOrd="0" destOrd="0" presId="urn:microsoft.com/office/officeart/2005/8/layout/process4"/>
    <dgm:cxn modelId="{35112B81-C7BF-4BA4-A0C7-4CAEB15AFD8D}" srcId="{5639FDF0-899B-4E09-97B2-C73FA3E5B554}" destId="{B9DE6F9F-6B6D-48EC-8FF9-7E315692B8A5}" srcOrd="2" destOrd="0" parTransId="{21627C3E-3BD8-4C28-B8F0-9A9DF19BFD04}" sibTransId="{D978F41B-9103-413A-BACB-43A42316FF23}"/>
    <dgm:cxn modelId="{2FB26199-7E00-4F4C-8188-E1B044D3504C}" srcId="{5639FDF0-899B-4E09-97B2-C73FA3E5B554}" destId="{687294C7-AE2B-462C-B1DB-1277D8F38849}" srcOrd="1" destOrd="0" parTransId="{4158E4DD-FAD6-4FFF-B53D-41E2F6FE816D}" sibTransId="{64B0D615-7667-4241-A3A4-D2365F71D8A9}"/>
    <dgm:cxn modelId="{D6C240EE-0A33-479F-A10E-29AF063BC67C}" type="presParOf" srcId="{2FDD937B-9ED0-4383-86BF-95775AED00B2}" destId="{B5008FDD-BD47-4238-8B34-7AB282FE47F1}" srcOrd="0" destOrd="0" presId="urn:microsoft.com/office/officeart/2005/8/layout/process4"/>
    <dgm:cxn modelId="{81041AF2-BD43-4AC6-933A-617AEB8AB820}" type="presParOf" srcId="{B5008FDD-BD47-4238-8B34-7AB282FE47F1}" destId="{7B603052-036E-4826-9976-AF0D125DF3BC}" srcOrd="0" destOrd="0" presId="urn:microsoft.com/office/officeart/2005/8/layout/process4"/>
    <dgm:cxn modelId="{A52E0121-8368-4705-9CFF-82CEA948F380}" type="presParOf" srcId="{2FDD937B-9ED0-4383-86BF-95775AED00B2}" destId="{38A85FFA-6F50-4231-AE3A-F183830F41B3}" srcOrd="1" destOrd="0" presId="urn:microsoft.com/office/officeart/2005/8/layout/process4"/>
    <dgm:cxn modelId="{21B794FD-99B0-4E18-B40F-0082DCA8AB31}" type="presParOf" srcId="{2FDD937B-9ED0-4383-86BF-95775AED00B2}" destId="{920BF8A2-4A73-493E-BC4E-92641BCC0044}" srcOrd="2" destOrd="0" presId="urn:microsoft.com/office/officeart/2005/8/layout/process4"/>
    <dgm:cxn modelId="{25C9E598-ABEF-4E4C-A63E-095BF788E8FB}" type="presParOf" srcId="{920BF8A2-4A73-493E-BC4E-92641BCC0044}" destId="{58A1D8C1-DC88-4BD2-8A2F-EFEAE91FD523}" srcOrd="0" destOrd="0" presId="urn:microsoft.com/office/officeart/2005/8/layout/process4"/>
    <dgm:cxn modelId="{0DD18CC0-28D5-4341-9C11-CA4A7CE0B4D9}" type="presParOf" srcId="{2FDD937B-9ED0-4383-86BF-95775AED00B2}" destId="{04B601FD-F310-43DA-A0FC-BD73AFB22A0D}" srcOrd="3" destOrd="0" presId="urn:microsoft.com/office/officeart/2005/8/layout/process4"/>
    <dgm:cxn modelId="{42EB5781-4BDB-41D2-BA30-CB3B2F0A9B59}" type="presParOf" srcId="{2FDD937B-9ED0-4383-86BF-95775AED00B2}" destId="{0BEB75BD-A8A1-481B-AFFF-083FAED61D11}" srcOrd="4" destOrd="0" presId="urn:microsoft.com/office/officeart/2005/8/layout/process4"/>
    <dgm:cxn modelId="{C31A77E5-6D9D-4980-ADA4-7EA6CAE03D92}" type="presParOf" srcId="{0BEB75BD-A8A1-481B-AFFF-083FAED61D11}" destId="{598684AD-FF38-499F-8F31-0EBD9DCF5C4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957ED9-5057-407C-9C9F-A743FA8C6149}"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AB30E2FA-C521-4F4C-85C5-2CF89DAD11F7}">
      <dgm:prSet/>
      <dgm:spPr/>
      <dgm:t>
        <a:bodyPr/>
        <a:lstStyle/>
        <a:p>
          <a:pPr algn="ctr" rtl="0"/>
          <a:r>
            <a:rPr lang="ms-MY" dirty="0" smtClean="0">
              <a:solidFill>
                <a:schemeClr val="tx1"/>
              </a:solidFill>
              <a:latin typeface="Britannic Bold" pitchFamily="34" charset="0"/>
            </a:rPr>
            <a:t>Dalam kitab </a:t>
          </a:r>
          <a:r>
            <a:rPr lang="ms-MY" i="1" dirty="0" smtClean="0">
              <a:solidFill>
                <a:schemeClr val="tx1"/>
              </a:solidFill>
              <a:latin typeface="Britannic Bold" pitchFamily="34" charset="0"/>
            </a:rPr>
            <a:t>Lataif al-Maarif</a:t>
          </a:r>
          <a:r>
            <a:rPr lang="ms-MY" dirty="0" smtClean="0">
              <a:solidFill>
                <a:schemeClr val="tx1"/>
              </a:solidFill>
              <a:latin typeface="Britannic Bold" pitchFamily="34" charset="0"/>
            </a:rPr>
            <a:t> karangan Imam Ibnu Rajab al-Hanbali ada menyebutkan bahawa amalan pada setiap hari pada awal Zulhijah sama dengan amalan satu tahun. </a:t>
          </a:r>
          <a:endParaRPr lang="en-US" dirty="0">
            <a:solidFill>
              <a:schemeClr val="tx1"/>
            </a:solidFill>
            <a:latin typeface="Britannic Bold" pitchFamily="34" charset="0"/>
          </a:endParaRPr>
        </a:p>
      </dgm:t>
    </dgm:pt>
    <dgm:pt modelId="{F1F66340-9753-4AE3-AF2B-079C3EF5158C}" type="parTrans" cxnId="{B6567B0D-3B4A-458B-93D8-C3F7E91EBC13}">
      <dgm:prSet/>
      <dgm:spPr/>
      <dgm:t>
        <a:bodyPr/>
        <a:lstStyle/>
        <a:p>
          <a:pPr algn="ctr"/>
          <a:endParaRPr lang="en-US">
            <a:solidFill>
              <a:schemeClr val="tx1"/>
            </a:solidFill>
            <a:latin typeface="Britannic Bold" pitchFamily="34" charset="0"/>
          </a:endParaRPr>
        </a:p>
      </dgm:t>
    </dgm:pt>
    <dgm:pt modelId="{0D87796D-0A8A-4B64-BE89-56C6720A37CE}" type="sibTrans" cxnId="{B6567B0D-3B4A-458B-93D8-C3F7E91EBC13}">
      <dgm:prSet/>
      <dgm:spPr/>
      <dgm:t>
        <a:bodyPr/>
        <a:lstStyle/>
        <a:p>
          <a:pPr algn="ctr"/>
          <a:endParaRPr lang="en-US">
            <a:solidFill>
              <a:schemeClr val="tx1"/>
            </a:solidFill>
            <a:latin typeface="Britannic Bold" pitchFamily="34" charset="0"/>
          </a:endParaRPr>
        </a:p>
      </dgm:t>
    </dgm:pt>
    <dgm:pt modelId="{B5E65CF3-AE4C-4248-B125-58EA1FED0105}">
      <dgm:prSet/>
      <dgm:spPr/>
      <dgm:t>
        <a:bodyPr/>
        <a:lstStyle/>
        <a:p>
          <a:pPr algn="ctr" rtl="0"/>
          <a:r>
            <a:rPr lang="ms-MY" smtClean="0">
              <a:solidFill>
                <a:schemeClr val="tx1"/>
              </a:solidFill>
              <a:latin typeface="Britannic Bold" pitchFamily="34" charset="0"/>
            </a:rPr>
            <a:t>Bahkan ada yang mengatakan sama dengan 1000 hari, manakala hari Arafah sama dengan 10,000 hari. </a:t>
          </a:r>
          <a:endParaRPr lang="en-US">
            <a:solidFill>
              <a:schemeClr val="tx1"/>
            </a:solidFill>
            <a:latin typeface="Britannic Bold" pitchFamily="34" charset="0"/>
          </a:endParaRPr>
        </a:p>
      </dgm:t>
    </dgm:pt>
    <dgm:pt modelId="{180E4392-05D7-4CEC-B47B-29366E15056D}" type="parTrans" cxnId="{F05F607B-E2C2-4A2B-9611-670870807758}">
      <dgm:prSet/>
      <dgm:spPr/>
      <dgm:t>
        <a:bodyPr/>
        <a:lstStyle/>
        <a:p>
          <a:pPr algn="ctr"/>
          <a:endParaRPr lang="en-US">
            <a:solidFill>
              <a:schemeClr val="tx1"/>
            </a:solidFill>
            <a:latin typeface="Britannic Bold" pitchFamily="34" charset="0"/>
          </a:endParaRPr>
        </a:p>
      </dgm:t>
    </dgm:pt>
    <dgm:pt modelId="{E8D4E64D-492C-4E6B-9CF3-E174CE198EBA}" type="sibTrans" cxnId="{F05F607B-E2C2-4A2B-9611-670870807758}">
      <dgm:prSet/>
      <dgm:spPr/>
      <dgm:t>
        <a:bodyPr/>
        <a:lstStyle/>
        <a:p>
          <a:pPr algn="ctr"/>
          <a:endParaRPr lang="en-US">
            <a:solidFill>
              <a:schemeClr val="tx1"/>
            </a:solidFill>
            <a:latin typeface="Britannic Bold" pitchFamily="34" charset="0"/>
          </a:endParaRPr>
        </a:p>
      </dgm:t>
    </dgm:pt>
    <dgm:pt modelId="{85F38DEE-1A4E-473B-AD9E-6D2E56D67949}">
      <dgm:prSet/>
      <dgm:spPr/>
      <dgm:t>
        <a:bodyPr/>
        <a:lstStyle/>
        <a:p>
          <a:pPr algn="ctr" rtl="0"/>
          <a:r>
            <a:rPr lang="ms-MY" smtClean="0">
              <a:solidFill>
                <a:schemeClr val="tx1"/>
              </a:solidFill>
              <a:latin typeface="Britannic Bold" pitchFamily="34" charset="0"/>
            </a:rPr>
            <a:t>Walaupun keutamaan ini semua berlandaskan pada riwayat </a:t>
          </a:r>
          <a:r>
            <a:rPr lang="ms-MY" i="1" smtClean="0">
              <a:solidFill>
                <a:schemeClr val="tx1"/>
              </a:solidFill>
              <a:latin typeface="Britannic Bold" pitchFamily="34" charset="0"/>
            </a:rPr>
            <a:t>fadhail</a:t>
          </a:r>
          <a:r>
            <a:rPr lang="ms-MY" smtClean="0">
              <a:solidFill>
                <a:schemeClr val="tx1"/>
              </a:solidFill>
              <a:latin typeface="Britannic Bold" pitchFamily="34" charset="0"/>
            </a:rPr>
            <a:t> yang lemah (</a:t>
          </a:r>
          <a:r>
            <a:rPr lang="ms-MY" i="1" smtClean="0">
              <a:solidFill>
                <a:schemeClr val="tx1"/>
              </a:solidFill>
              <a:latin typeface="Britannic Bold" pitchFamily="34" charset="0"/>
            </a:rPr>
            <a:t>dhaif</a:t>
          </a:r>
          <a:r>
            <a:rPr lang="ms-MY" smtClean="0">
              <a:solidFill>
                <a:schemeClr val="tx1"/>
              </a:solidFill>
              <a:latin typeface="Britannic Bold" pitchFamily="34" charset="0"/>
            </a:rPr>
            <a:t>), namun hal ini tetap menunjukkan keutamaan beramal pada awal Zulhijah berdasarkan hadis sahih seperti hadis Ibnu Abbas yang disebutkan tadi. </a:t>
          </a:r>
          <a:endParaRPr lang="en-US">
            <a:solidFill>
              <a:schemeClr val="tx1"/>
            </a:solidFill>
            <a:latin typeface="Britannic Bold" pitchFamily="34" charset="0"/>
          </a:endParaRPr>
        </a:p>
      </dgm:t>
    </dgm:pt>
    <dgm:pt modelId="{C9BC9B63-20AE-492C-8AA2-3D7395B73980}" type="parTrans" cxnId="{1917111D-9591-4639-B0AF-32F53294685A}">
      <dgm:prSet/>
      <dgm:spPr/>
      <dgm:t>
        <a:bodyPr/>
        <a:lstStyle/>
        <a:p>
          <a:pPr algn="ctr"/>
          <a:endParaRPr lang="en-US">
            <a:solidFill>
              <a:schemeClr val="tx1"/>
            </a:solidFill>
            <a:latin typeface="Britannic Bold" pitchFamily="34" charset="0"/>
          </a:endParaRPr>
        </a:p>
      </dgm:t>
    </dgm:pt>
    <dgm:pt modelId="{C41EFC7E-A8F6-4360-AB38-89782D28BE76}" type="sibTrans" cxnId="{1917111D-9591-4639-B0AF-32F53294685A}">
      <dgm:prSet/>
      <dgm:spPr/>
      <dgm:t>
        <a:bodyPr/>
        <a:lstStyle/>
        <a:p>
          <a:pPr algn="ctr"/>
          <a:endParaRPr lang="en-US">
            <a:solidFill>
              <a:schemeClr val="tx1"/>
            </a:solidFill>
            <a:latin typeface="Britannic Bold" pitchFamily="34" charset="0"/>
          </a:endParaRPr>
        </a:p>
      </dgm:t>
    </dgm:pt>
    <dgm:pt modelId="{6BC89C48-A60C-431C-8B9F-F131573BB933}" type="pres">
      <dgm:prSet presAssocID="{3E957ED9-5057-407C-9C9F-A743FA8C6149}" presName="outerComposite" presStyleCnt="0">
        <dgm:presLayoutVars>
          <dgm:chMax val="5"/>
          <dgm:dir/>
          <dgm:resizeHandles val="exact"/>
        </dgm:presLayoutVars>
      </dgm:prSet>
      <dgm:spPr/>
      <dgm:t>
        <a:bodyPr/>
        <a:lstStyle/>
        <a:p>
          <a:endParaRPr lang="en-US"/>
        </a:p>
      </dgm:t>
    </dgm:pt>
    <dgm:pt modelId="{96453F10-5A13-4C49-BF2E-DA131D455326}" type="pres">
      <dgm:prSet presAssocID="{3E957ED9-5057-407C-9C9F-A743FA8C6149}" presName="dummyMaxCanvas" presStyleCnt="0">
        <dgm:presLayoutVars/>
      </dgm:prSet>
      <dgm:spPr/>
    </dgm:pt>
    <dgm:pt modelId="{B56B5C3B-574A-47BC-A975-6DE275453577}" type="pres">
      <dgm:prSet presAssocID="{3E957ED9-5057-407C-9C9F-A743FA8C6149}" presName="ThreeNodes_1" presStyleLbl="node1" presStyleIdx="0" presStyleCnt="3">
        <dgm:presLayoutVars>
          <dgm:bulletEnabled val="1"/>
        </dgm:presLayoutVars>
      </dgm:prSet>
      <dgm:spPr/>
      <dgm:t>
        <a:bodyPr/>
        <a:lstStyle/>
        <a:p>
          <a:endParaRPr lang="en-US"/>
        </a:p>
      </dgm:t>
    </dgm:pt>
    <dgm:pt modelId="{58BEFBFF-C200-4A1D-9DBE-7A4E3E164EA3}" type="pres">
      <dgm:prSet presAssocID="{3E957ED9-5057-407C-9C9F-A743FA8C6149}" presName="ThreeNodes_2" presStyleLbl="node1" presStyleIdx="1" presStyleCnt="3">
        <dgm:presLayoutVars>
          <dgm:bulletEnabled val="1"/>
        </dgm:presLayoutVars>
      </dgm:prSet>
      <dgm:spPr/>
      <dgm:t>
        <a:bodyPr/>
        <a:lstStyle/>
        <a:p>
          <a:endParaRPr lang="en-US"/>
        </a:p>
      </dgm:t>
    </dgm:pt>
    <dgm:pt modelId="{8DE48046-EFFF-4D3D-8918-F0AD44E8BBDC}" type="pres">
      <dgm:prSet presAssocID="{3E957ED9-5057-407C-9C9F-A743FA8C6149}" presName="ThreeNodes_3" presStyleLbl="node1" presStyleIdx="2" presStyleCnt="3">
        <dgm:presLayoutVars>
          <dgm:bulletEnabled val="1"/>
        </dgm:presLayoutVars>
      </dgm:prSet>
      <dgm:spPr/>
      <dgm:t>
        <a:bodyPr/>
        <a:lstStyle/>
        <a:p>
          <a:endParaRPr lang="en-US"/>
        </a:p>
      </dgm:t>
    </dgm:pt>
    <dgm:pt modelId="{F30EC532-80AE-4FA4-A671-F2FDDC7EDD20}" type="pres">
      <dgm:prSet presAssocID="{3E957ED9-5057-407C-9C9F-A743FA8C6149}" presName="ThreeConn_1-2" presStyleLbl="fgAccFollowNode1" presStyleIdx="0" presStyleCnt="2">
        <dgm:presLayoutVars>
          <dgm:bulletEnabled val="1"/>
        </dgm:presLayoutVars>
      </dgm:prSet>
      <dgm:spPr/>
      <dgm:t>
        <a:bodyPr/>
        <a:lstStyle/>
        <a:p>
          <a:endParaRPr lang="en-US"/>
        </a:p>
      </dgm:t>
    </dgm:pt>
    <dgm:pt modelId="{766B8455-73E3-49B6-9B5B-684AA192CD49}" type="pres">
      <dgm:prSet presAssocID="{3E957ED9-5057-407C-9C9F-A743FA8C6149}" presName="ThreeConn_2-3" presStyleLbl="fgAccFollowNode1" presStyleIdx="1" presStyleCnt="2">
        <dgm:presLayoutVars>
          <dgm:bulletEnabled val="1"/>
        </dgm:presLayoutVars>
      </dgm:prSet>
      <dgm:spPr/>
      <dgm:t>
        <a:bodyPr/>
        <a:lstStyle/>
        <a:p>
          <a:endParaRPr lang="en-US"/>
        </a:p>
      </dgm:t>
    </dgm:pt>
    <dgm:pt modelId="{3D312CFD-CFC4-44D8-88BD-9085CF015E42}" type="pres">
      <dgm:prSet presAssocID="{3E957ED9-5057-407C-9C9F-A743FA8C6149}" presName="ThreeNodes_1_text" presStyleLbl="node1" presStyleIdx="2" presStyleCnt="3">
        <dgm:presLayoutVars>
          <dgm:bulletEnabled val="1"/>
        </dgm:presLayoutVars>
      </dgm:prSet>
      <dgm:spPr/>
      <dgm:t>
        <a:bodyPr/>
        <a:lstStyle/>
        <a:p>
          <a:endParaRPr lang="en-US"/>
        </a:p>
      </dgm:t>
    </dgm:pt>
    <dgm:pt modelId="{9AB7145D-1CCE-460C-B897-ADF719B91E21}" type="pres">
      <dgm:prSet presAssocID="{3E957ED9-5057-407C-9C9F-A743FA8C6149}" presName="ThreeNodes_2_text" presStyleLbl="node1" presStyleIdx="2" presStyleCnt="3">
        <dgm:presLayoutVars>
          <dgm:bulletEnabled val="1"/>
        </dgm:presLayoutVars>
      </dgm:prSet>
      <dgm:spPr/>
      <dgm:t>
        <a:bodyPr/>
        <a:lstStyle/>
        <a:p>
          <a:endParaRPr lang="en-US"/>
        </a:p>
      </dgm:t>
    </dgm:pt>
    <dgm:pt modelId="{ADFB8246-96F0-4852-9149-0AFB9123141E}" type="pres">
      <dgm:prSet presAssocID="{3E957ED9-5057-407C-9C9F-A743FA8C6149}" presName="ThreeNodes_3_text" presStyleLbl="node1" presStyleIdx="2" presStyleCnt="3">
        <dgm:presLayoutVars>
          <dgm:bulletEnabled val="1"/>
        </dgm:presLayoutVars>
      </dgm:prSet>
      <dgm:spPr/>
      <dgm:t>
        <a:bodyPr/>
        <a:lstStyle/>
        <a:p>
          <a:endParaRPr lang="en-US"/>
        </a:p>
      </dgm:t>
    </dgm:pt>
  </dgm:ptLst>
  <dgm:cxnLst>
    <dgm:cxn modelId="{F603E156-53F6-4F7B-90A8-ABAEAB794104}" type="presOf" srcId="{B5E65CF3-AE4C-4248-B125-58EA1FED0105}" destId="{9AB7145D-1CCE-460C-B897-ADF719B91E21}" srcOrd="1" destOrd="0" presId="urn:microsoft.com/office/officeart/2005/8/layout/vProcess5"/>
    <dgm:cxn modelId="{9C950366-4EE7-47FA-AEB1-25B00EF3D465}" type="presOf" srcId="{AB30E2FA-C521-4F4C-85C5-2CF89DAD11F7}" destId="{3D312CFD-CFC4-44D8-88BD-9085CF015E42}" srcOrd="1" destOrd="0" presId="urn:microsoft.com/office/officeart/2005/8/layout/vProcess5"/>
    <dgm:cxn modelId="{CB579655-4F2C-485E-87BF-ACA4533AE1EF}" type="presOf" srcId="{3E957ED9-5057-407C-9C9F-A743FA8C6149}" destId="{6BC89C48-A60C-431C-8B9F-F131573BB933}" srcOrd="0" destOrd="0" presId="urn:microsoft.com/office/officeart/2005/8/layout/vProcess5"/>
    <dgm:cxn modelId="{1917111D-9591-4639-B0AF-32F53294685A}" srcId="{3E957ED9-5057-407C-9C9F-A743FA8C6149}" destId="{85F38DEE-1A4E-473B-AD9E-6D2E56D67949}" srcOrd="2" destOrd="0" parTransId="{C9BC9B63-20AE-492C-8AA2-3D7395B73980}" sibTransId="{C41EFC7E-A8F6-4360-AB38-89782D28BE76}"/>
    <dgm:cxn modelId="{9082CD1D-4550-41DE-B344-8475BD9AECF7}" type="presOf" srcId="{85F38DEE-1A4E-473B-AD9E-6D2E56D67949}" destId="{8DE48046-EFFF-4D3D-8918-F0AD44E8BBDC}" srcOrd="0" destOrd="0" presId="urn:microsoft.com/office/officeart/2005/8/layout/vProcess5"/>
    <dgm:cxn modelId="{F05F607B-E2C2-4A2B-9611-670870807758}" srcId="{3E957ED9-5057-407C-9C9F-A743FA8C6149}" destId="{B5E65CF3-AE4C-4248-B125-58EA1FED0105}" srcOrd="1" destOrd="0" parTransId="{180E4392-05D7-4CEC-B47B-29366E15056D}" sibTransId="{E8D4E64D-492C-4E6B-9CF3-E174CE198EBA}"/>
    <dgm:cxn modelId="{56E0653F-1888-4A47-8F1A-A84546C20C1E}" type="presOf" srcId="{0D87796D-0A8A-4B64-BE89-56C6720A37CE}" destId="{F30EC532-80AE-4FA4-A671-F2FDDC7EDD20}" srcOrd="0" destOrd="0" presId="urn:microsoft.com/office/officeart/2005/8/layout/vProcess5"/>
    <dgm:cxn modelId="{F9C35CDB-2851-49CD-990D-9983E2C4BFD0}" type="presOf" srcId="{B5E65CF3-AE4C-4248-B125-58EA1FED0105}" destId="{58BEFBFF-C200-4A1D-9DBE-7A4E3E164EA3}" srcOrd="0" destOrd="0" presId="urn:microsoft.com/office/officeart/2005/8/layout/vProcess5"/>
    <dgm:cxn modelId="{E9DD61D6-50F4-4256-9AB6-50810484AB25}" type="presOf" srcId="{85F38DEE-1A4E-473B-AD9E-6D2E56D67949}" destId="{ADFB8246-96F0-4852-9149-0AFB9123141E}" srcOrd="1" destOrd="0" presId="urn:microsoft.com/office/officeart/2005/8/layout/vProcess5"/>
    <dgm:cxn modelId="{B6567B0D-3B4A-458B-93D8-C3F7E91EBC13}" srcId="{3E957ED9-5057-407C-9C9F-A743FA8C6149}" destId="{AB30E2FA-C521-4F4C-85C5-2CF89DAD11F7}" srcOrd="0" destOrd="0" parTransId="{F1F66340-9753-4AE3-AF2B-079C3EF5158C}" sibTransId="{0D87796D-0A8A-4B64-BE89-56C6720A37CE}"/>
    <dgm:cxn modelId="{62097C55-3978-4FB4-A0E1-D8387AABE33D}" type="presOf" srcId="{E8D4E64D-492C-4E6B-9CF3-E174CE198EBA}" destId="{766B8455-73E3-49B6-9B5B-684AA192CD49}" srcOrd="0" destOrd="0" presId="urn:microsoft.com/office/officeart/2005/8/layout/vProcess5"/>
    <dgm:cxn modelId="{A9D6C6F6-6AAF-4052-88DF-533EBAC11502}" type="presOf" srcId="{AB30E2FA-C521-4F4C-85C5-2CF89DAD11F7}" destId="{B56B5C3B-574A-47BC-A975-6DE275453577}" srcOrd="0" destOrd="0" presId="urn:microsoft.com/office/officeart/2005/8/layout/vProcess5"/>
    <dgm:cxn modelId="{93BCF307-8C60-428F-9139-87951A31026E}" type="presParOf" srcId="{6BC89C48-A60C-431C-8B9F-F131573BB933}" destId="{96453F10-5A13-4C49-BF2E-DA131D455326}" srcOrd="0" destOrd="0" presId="urn:microsoft.com/office/officeart/2005/8/layout/vProcess5"/>
    <dgm:cxn modelId="{1F1D6077-6B92-4C87-BA91-FB1370DA49DE}" type="presParOf" srcId="{6BC89C48-A60C-431C-8B9F-F131573BB933}" destId="{B56B5C3B-574A-47BC-A975-6DE275453577}" srcOrd="1" destOrd="0" presId="urn:microsoft.com/office/officeart/2005/8/layout/vProcess5"/>
    <dgm:cxn modelId="{2990A4CB-7DDF-4DEC-906D-B1352C8A1200}" type="presParOf" srcId="{6BC89C48-A60C-431C-8B9F-F131573BB933}" destId="{58BEFBFF-C200-4A1D-9DBE-7A4E3E164EA3}" srcOrd="2" destOrd="0" presId="urn:microsoft.com/office/officeart/2005/8/layout/vProcess5"/>
    <dgm:cxn modelId="{D177DB4C-9586-4ADF-B2E8-D7C04FE5EC58}" type="presParOf" srcId="{6BC89C48-A60C-431C-8B9F-F131573BB933}" destId="{8DE48046-EFFF-4D3D-8918-F0AD44E8BBDC}" srcOrd="3" destOrd="0" presId="urn:microsoft.com/office/officeart/2005/8/layout/vProcess5"/>
    <dgm:cxn modelId="{28DBDC78-A533-442C-A100-F0D58E58B527}" type="presParOf" srcId="{6BC89C48-A60C-431C-8B9F-F131573BB933}" destId="{F30EC532-80AE-4FA4-A671-F2FDDC7EDD20}" srcOrd="4" destOrd="0" presId="urn:microsoft.com/office/officeart/2005/8/layout/vProcess5"/>
    <dgm:cxn modelId="{7998E4F8-A7C9-41EF-A4EF-B2628439E7F0}" type="presParOf" srcId="{6BC89C48-A60C-431C-8B9F-F131573BB933}" destId="{766B8455-73E3-49B6-9B5B-684AA192CD49}" srcOrd="5" destOrd="0" presId="urn:microsoft.com/office/officeart/2005/8/layout/vProcess5"/>
    <dgm:cxn modelId="{3BBE7DB3-D0FC-44C3-BECD-AD5C6B52A818}" type="presParOf" srcId="{6BC89C48-A60C-431C-8B9F-F131573BB933}" destId="{3D312CFD-CFC4-44D8-88BD-9085CF015E42}" srcOrd="6" destOrd="0" presId="urn:microsoft.com/office/officeart/2005/8/layout/vProcess5"/>
    <dgm:cxn modelId="{2CF07E0C-D026-4161-A27D-767111DE60B2}" type="presParOf" srcId="{6BC89C48-A60C-431C-8B9F-F131573BB933}" destId="{9AB7145D-1CCE-460C-B897-ADF719B91E21}" srcOrd="7" destOrd="0" presId="urn:microsoft.com/office/officeart/2005/8/layout/vProcess5"/>
    <dgm:cxn modelId="{249B4EE7-9E3E-4243-9DAD-C49E9FE95EC0}" type="presParOf" srcId="{6BC89C48-A60C-431C-8B9F-F131573BB933}" destId="{ADFB8246-96F0-4852-9149-0AFB9123141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FE57C7-2DB6-4F6B-9F3D-65A71AF67A22}" type="doc">
      <dgm:prSet loTypeId="urn:microsoft.com/office/officeart/2008/layout/VerticalCurvedList" loCatId="list" qsTypeId="urn:microsoft.com/office/officeart/2005/8/quickstyle/simple1" qsCatId="simple" csTypeId="urn:microsoft.com/office/officeart/2005/8/colors/colorful4" csCatId="colorful"/>
      <dgm:spPr/>
      <dgm:t>
        <a:bodyPr/>
        <a:lstStyle/>
        <a:p>
          <a:endParaRPr lang="en-US"/>
        </a:p>
      </dgm:t>
    </dgm:pt>
    <dgm:pt modelId="{FC3369AB-F385-412A-91CD-64A7B9E18BB3}">
      <dgm:prSet custT="1"/>
      <dgm:spPr/>
      <dgm:t>
        <a:bodyPr/>
        <a:lstStyle/>
        <a:p>
          <a:pPr rtl="0"/>
          <a:r>
            <a:rPr lang="ms-MY" sz="2400" dirty="0" smtClean="0">
              <a:solidFill>
                <a:schemeClr val="tx1"/>
              </a:solidFill>
              <a:latin typeface="Bernard MT Condensed" pitchFamily="18" charset="0"/>
            </a:rPr>
            <a:t>disyariatkan juga kita melakukan penyembelihan korban pada 10 Zulhijjah dan pada hari-hari </a:t>
          </a:r>
          <a:r>
            <a:rPr lang="ms-MY" sz="2400" i="1" dirty="0" smtClean="0">
              <a:solidFill>
                <a:schemeClr val="tx1"/>
              </a:solidFill>
              <a:latin typeface="Bernard MT Condensed" pitchFamily="18" charset="0"/>
            </a:rPr>
            <a:t>tasyriq</a:t>
          </a:r>
          <a:r>
            <a:rPr lang="ms-MY" sz="2400" dirty="0" smtClean="0">
              <a:solidFill>
                <a:schemeClr val="tx1"/>
              </a:solidFill>
              <a:latin typeface="Bernard MT Condensed" pitchFamily="18" charset="0"/>
            </a:rPr>
            <a:t> (11 – 13 Zulhijjah) </a:t>
          </a:r>
          <a:endParaRPr lang="en-US" sz="2400" dirty="0">
            <a:solidFill>
              <a:schemeClr val="tx1"/>
            </a:solidFill>
            <a:latin typeface="Bernard MT Condensed" pitchFamily="18" charset="0"/>
          </a:endParaRPr>
        </a:p>
      </dgm:t>
    </dgm:pt>
    <dgm:pt modelId="{70C61C39-7D95-4F18-BC98-1A02448E2B10}" type="parTrans" cxnId="{08FA41F4-8891-4346-A750-B2DBB9ECA1A6}">
      <dgm:prSet/>
      <dgm:spPr/>
      <dgm:t>
        <a:bodyPr/>
        <a:lstStyle/>
        <a:p>
          <a:endParaRPr lang="en-US" sz="2400">
            <a:solidFill>
              <a:schemeClr val="tx1"/>
            </a:solidFill>
            <a:latin typeface="Bernard MT Condensed" pitchFamily="18" charset="0"/>
          </a:endParaRPr>
        </a:p>
      </dgm:t>
    </dgm:pt>
    <dgm:pt modelId="{1BCA4570-93BB-4932-9430-837272CF8833}" type="sibTrans" cxnId="{08FA41F4-8891-4346-A750-B2DBB9ECA1A6}">
      <dgm:prSet/>
      <dgm:spPr/>
      <dgm:t>
        <a:bodyPr/>
        <a:lstStyle/>
        <a:p>
          <a:endParaRPr lang="en-US" sz="2400">
            <a:solidFill>
              <a:schemeClr val="tx1"/>
            </a:solidFill>
            <a:latin typeface="Bernard MT Condensed" pitchFamily="18" charset="0"/>
          </a:endParaRPr>
        </a:p>
      </dgm:t>
    </dgm:pt>
    <dgm:pt modelId="{F003D4A7-8B77-49B9-9ABF-4387C6662E26}">
      <dgm:prSet custT="1"/>
      <dgm:spPr/>
      <dgm:t>
        <a:bodyPr/>
        <a:lstStyle/>
        <a:p>
          <a:pPr rtl="0"/>
          <a:r>
            <a:rPr lang="ms-MY" sz="2400" smtClean="0">
              <a:solidFill>
                <a:schemeClr val="tx1"/>
              </a:solidFill>
              <a:latin typeface="Bernard MT Condensed" pitchFamily="18" charset="0"/>
            </a:rPr>
            <a:t>sempena memperingati peristiwa Nabi Ibrahim AS yang telah menzahirkan ketaatannya kepada Allah SWT apabila menerima arahan untuk menyembelih puteranya, Nabi Ismail AS. </a:t>
          </a:r>
          <a:endParaRPr lang="en-US" sz="2400">
            <a:solidFill>
              <a:schemeClr val="tx1"/>
            </a:solidFill>
            <a:latin typeface="Bernard MT Condensed" pitchFamily="18" charset="0"/>
          </a:endParaRPr>
        </a:p>
      </dgm:t>
    </dgm:pt>
    <dgm:pt modelId="{3D70314C-8AC6-499E-B3B1-B3BF1FF43E76}" type="parTrans" cxnId="{594A654F-A82F-4A06-BC6C-EC61949D527D}">
      <dgm:prSet/>
      <dgm:spPr/>
      <dgm:t>
        <a:bodyPr/>
        <a:lstStyle/>
        <a:p>
          <a:endParaRPr lang="en-US" sz="2400">
            <a:solidFill>
              <a:schemeClr val="tx1"/>
            </a:solidFill>
            <a:latin typeface="Bernard MT Condensed" pitchFamily="18" charset="0"/>
          </a:endParaRPr>
        </a:p>
      </dgm:t>
    </dgm:pt>
    <dgm:pt modelId="{0B8A8986-5668-4318-8B3B-8A4BEFFFAC4E}" type="sibTrans" cxnId="{594A654F-A82F-4A06-BC6C-EC61949D527D}">
      <dgm:prSet/>
      <dgm:spPr/>
      <dgm:t>
        <a:bodyPr/>
        <a:lstStyle/>
        <a:p>
          <a:endParaRPr lang="en-US" sz="2400">
            <a:solidFill>
              <a:schemeClr val="tx1"/>
            </a:solidFill>
            <a:latin typeface="Bernard MT Condensed" pitchFamily="18" charset="0"/>
          </a:endParaRPr>
        </a:p>
      </dgm:t>
    </dgm:pt>
    <dgm:pt modelId="{65E8AE08-4EFA-4620-B012-EDC194A22017}">
      <dgm:prSet custT="1"/>
      <dgm:spPr/>
      <dgm:t>
        <a:bodyPr/>
        <a:lstStyle/>
        <a:p>
          <a:pPr rtl="0"/>
          <a:r>
            <a:rPr lang="ms-MY" sz="2400" smtClean="0">
              <a:solidFill>
                <a:schemeClr val="tx1"/>
              </a:solidFill>
              <a:latin typeface="Bernard MT Condensed" pitchFamily="18" charset="0"/>
            </a:rPr>
            <a:t>Bagi sesiapa yang berniat melaksanakan ibadah korban, maka disunatkan baginya untuk tidak memotong kuku dan bulu di tubuhnya sehingga dia menyembelih haiwan korbannya.</a:t>
          </a:r>
          <a:endParaRPr lang="en-US" sz="2400">
            <a:solidFill>
              <a:schemeClr val="tx1"/>
            </a:solidFill>
            <a:latin typeface="Bernard MT Condensed" pitchFamily="18" charset="0"/>
          </a:endParaRPr>
        </a:p>
      </dgm:t>
    </dgm:pt>
    <dgm:pt modelId="{69F760D1-0A87-4A03-96D7-82C3BBCCC3F4}" type="parTrans" cxnId="{43AC748B-3659-4258-A2E5-322BE8BFB23B}">
      <dgm:prSet/>
      <dgm:spPr/>
      <dgm:t>
        <a:bodyPr/>
        <a:lstStyle/>
        <a:p>
          <a:endParaRPr lang="en-US" sz="2400">
            <a:solidFill>
              <a:schemeClr val="tx1"/>
            </a:solidFill>
            <a:latin typeface="Bernard MT Condensed" pitchFamily="18" charset="0"/>
          </a:endParaRPr>
        </a:p>
      </dgm:t>
    </dgm:pt>
    <dgm:pt modelId="{1A946841-EEF2-4500-91F1-A29A015C1F70}" type="sibTrans" cxnId="{43AC748B-3659-4258-A2E5-322BE8BFB23B}">
      <dgm:prSet/>
      <dgm:spPr/>
      <dgm:t>
        <a:bodyPr/>
        <a:lstStyle/>
        <a:p>
          <a:endParaRPr lang="en-US" sz="2400">
            <a:solidFill>
              <a:schemeClr val="tx1"/>
            </a:solidFill>
            <a:latin typeface="Bernard MT Condensed" pitchFamily="18" charset="0"/>
          </a:endParaRPr>
        </a:p>
      </dgm:t>
    </dgm:pt>
    <dgm:pt modelId="{636CF154-5DF1-438E-BF1B-ACEA4A090BDC}" type="pres">
      <dgm:prSet presAssocID="{7FFE57C7-2DB6-4F6B-9F3D-65A71AF67A22}" presName="Name0" presStyleCnt="0">
        <dgm:presLayoutVars>
          <dgm:chMax val="7"/>
          <dgm:chPref val="7"/>
          <dgm:dir/>
        </dgm:presLayoutVars>
      </dgm:prSet>
      <dgm:spPr/>
      <dgm:t>
        <a:bodyPr/>
        <a:lstStyle/>
        <a:p>
          <a:endParaRPr lang="en-US"/>
        </a:p>
      </dgm:t>
    </dgm:pt>
    <dgm:pt modelId="{C7117F80-145D-479C-9E0A-B2751BC2326D}" type="pres">
      <dgm:prSet presAssocID="{7FFE57C7-2DB6-4F6B-9F3D-65A71AF67A22}" presName="Name1" presStyleCnt="0"/>
      <dgm:spPr/>
    </dgm:pt>
    <dgm:pt modelId="{F309CE4E-C486-4346-86D9-CDFF1BB95B6B}" type="pres">
      <dgm:prSet presAssocID="{7FFE57C7-2DB6-4F6B-9F3D-65A71AF67A22}" presName="cycle" presStyleCnt="0"/>
      <dgm:spPr/>
    </dgm:pt>
    <dgm:pt modelId="{788211C8-1C2E-402F-A8E3-EF25E22DDF0B}" type="pres">
      <dgm:prSet presAssocID="{7FFE57C7-2DB6-4F6B-9F3D-65A71AF67A22}" presName="srcNode" presStyleLbl="node1" presStyleIdx="0" presStyleCnt="3"/>
      <dgm:spPr/>
    </dgm:pt>
    <dgm:pt modelId="{A2C4C04C-34C8-44C7-9A06-65D961738DB8}" type="pres">
      <dgm:prSet presAssocID="{7FFE57C7-2DB6-4F6B-9F3D-65A71AF67A22}" presName="conn" presStyleLbl="parChTrans1D2" presStyleIdx="0" presStyleCnt="1"/>
      <dgm:spPr/>
      <dgm:t>
        <a:bodyPr/>
        <a:lstStyle/>
        <a:p>
          <a:endParaRPr lang="en-US"/>
        </a:p>
      </dgm:t>
    </dgm:pt>
    <dgm:pt modelId="{ABAF2FB8-B6EE-41D9-B630-19A5FF47DFAA}" type="pres">
      <dgm:prSet presAssocID="{7FFE57C7-2DB6-4F6B-9F3D-65A71AF67A22}" presName="extraNode" presStyleLbl="node1" presStyleIdx="0" presStyleCnt="3"/>
      <dgm:spPr/>
    </dgm:pt>
    <dgm:pt modelId="{F55ECBC5-C22E-4B8F-B3A2-B9CAC2C0F3A8}" type="pres">
      <dgm:prSet presAssocID="{7FFE57C7-2DB6-4F6B-9F3D-65A71AF67A22}" presName="dstNode" presStyleLbl="node1" presStyleIdx="0" presStyleCnt="3"/>
      <dgm:spPr/>
    </dgm:pt>
    <dgm:pt modelId="{36F8387B-0352-4772-B822-B418C9A9BD41}" type="pres">
      <dgm:prSet presAssocID="{FC3369AB-F385-412A-91CD-64A7B9E18BB3}" presName="text_1" presStyleLbl="node1" presStyleIdx="0" presStyleCnt="3">
        <dgm:presLayoutVars>
          <dgm:bulletEnabled val="1"/>
        </dgm:presLayoutVars>
      </dgm:prSet>
      <dgm:spPr/>
      <dgm:t>
        <a:bodyPr/>
        <a:lstStyle/>
        <a:p>
          <a:endParaRPr lang="en-US"/>
        </a:p>
      </dgm:t>
    </dgm:pt>
    <dgm:pt modelId="{B4D80BAD-4F97-43B6-8D58-4C90F8A06BE5}" type="pres">
      <dgm:prSet presAssocID="{FC3369AB-F385-412A-91CD-64A7B9E18BB3}" presName="accent_1" presStyleCnt="0"/>
      <dgm:spPr/>
    </dgm:pt>
    <dgm:pt modelId="{E372EFC6-306A-4980-B8F0-7192339399AE}" type="pres">
      <dgm:prSet presAssocID="{FC3369AB-F385-412A-91CD-64A7B9E18BB3}" presName="accentRepeatNode" presStyleLbl="solidFgAcc1" presStyleIdx="0" presStyleCnt="3"/>
      <dgm:spPr/>
    </dgm:pt>
    <dgm:pt modelId="{30B4EB17-92F8-4367-B81E-3D182895B132}" type="pres">
      <dgm:prSet presAssocID="{F003D4A7-8B77-49B9-9ABF-4387C6662E26}" presName="text_2" presStyleLbl="node1" presStyleIdx="1" presStyleCnt="3">
        <dgm:presLayoutVars>
          <dgm:bulletEnabled val="1"/>
        </dgm:presLayoutVars>
      </dgm:prSet>
      <dgm:spPr/>
      <dgm:t>
        <a:bodyPr/>
        <a:lstStyle/>
        <a:p>
          <a:endParaRPr lang="en-US"/>
        </a:p>
      </dgm:t>
    </dgm:pt>
    <dgm:pt modelId="{6B7EE60B-85FB-4970-9568-1B76CBF1871F}" type="pres">
      <dgm:prSet presAssocID="{F003D4A7-8B77-49B9-9ABF-4387C6662E26}" presName="accent_2" presStyleCnt="0"/>
      <dgm:spPr/>
    </dgm:pt>
    <dgm:pt modelId="{E0AB7D49-153C-40EE-858C-7FB4518998CE}" type="pres">
      <dgm:prSet presAssocID="{F003D4A7-8B77-49B9-9ABF-4387C6662E26}" presName="accentRepeatNode" presStyleLbl="solidFgAcc1" presStyleIdx="1" presStyleCnt="3"/>
      <dgm:spPr/>
    </dgm:pt>
    <dgm:pt modelId="{3BD949A8-ECE9-40AB-9343-F6F6E03B7221}" type="pres">
      <dgm:prSet presAssocID="{65E8AE08-4EFA-4620-B012-EDC194A22017}" presName="text_3" presStyleLbl="node1" presStyleIdx="2" presStyleCnt="3">
        <dgm:presLayoutVars>
          <dgm:bulletEnabled val="1"/>
        </dgm:presLayoutVars>
      </dgm:prSet>
      <dgm:spPr/>
      <dgm:t>
        <a:bodyPr/>
        <a:lstStyle/>
        <a:p>
          <a:endParaRPr lang="en-US"/>
        </a:p>
      </dgm:t>
    </dgm:pt>
    <dgm:pt modelId="{E10B5B92-53B8-4A65-998A-2CB74362A267}" type="pres">
      <dgm:prSet presAssocID="{65E8AE08-4EFA-4620-B012-EDC194A22017}" presName="accent_3" presStyleCnt="0"/>
      <dgm:spPr/>
    </dgm:pt>
    <dgm:pt modelId="{793B19B0-20CB-4383-BB80-39298A50DB31}" type="pres">
      <dgm:prSet presAssocID="{65E8AE08-4EFA-4620-B012-EDC194A22017}" presName="accentRepeatNode" presStyleLbl="solidFgAcc1" presStyleIdx="2" presStyleCnt="3"/>
      <dgm:spPr/>
    </dgm:pt>
  </dgm:ptLst>
  <dgm:cxnLst>
    <dgm:cxn modelId="{1260E431-DA60-432B-BF9A-78BF8E7D1D51}" type="presOf" srcId="{7FFE57C7-2DB6-4F6B-9F3D-65A71AF67A22}" destId="{636CF154-5DF1-438E-BF1B-ACEA4A090BDC}" srcOrd="0" destOrd="0" presId="urn:microsoft.com/office/officeart/2008/layout/VerticalCurvedList"/>
    <dgm:cxn modelId="{9B16142B-6CD7-47F2-A0B6-BC52E83A36ED}" type="presOf" srcId="{FC3369AB-F385-412A-91CD-64A7B9E18BB3}" destId="{36F8387B-0352-4772-B822-B418C9A9BD41}" srcOrd="0" destOrd="0" presId="urn:microsoft.com/office/officeart/2008/layout/VerticalCurvedList"/>
    <dgm:cxn modelId="{43AC748B-3659-4258-A2E5-322BE8BFB23B}" srcId="{7FFE57C7-2DB6-4F6B-9F3D-65A71AF67A22}" destId="{65E8AE08-4EFA-4620-B012-EDC194A22017}" srcOrd="2" destOrd="0" parTransId="{69F760D1-0A87-4A03-96D7-82C3BBCCC3F4}" sibTransId="{1A946841-EEF2-4500-91F1-A29A015C1F70}"/>
    <dgm:cxn modelId="{08FA41F4-8891-4346-A750-B2DBB9ECA1A6}" srcId="{7FFE57C7-2DB6-4F6B-9F3D-65A71AF67A22}" destId="{FC3369AB-F385-412A-91CD-64A7B9E18BB3}" srcOrd="0" destOrd="0" parTransId="{70C61C39-7D95-4F18-BC98-1A02448E2B10}" sibTransId="{1BCA4570-93BB-4932-9430-837272CF8833}"/>
    <dgm:cxn modelId="{594A654F-A82F-4A06-BC6C-EC61949D527D}" srcId="{7FFE57C7-2DB6-4F6B-9F3D-65A71AF67A22}" destId="{F003D4A7-8B77-49B9-9ABF-4387C6662E26}" srcOrd="1" destOrd="0" parTransId="{3D70314C-8AC6-499E-B3B1-B3BF1FF43E76}" sibTransId="{0B8A8986-5668-4318-8B3B-8A4BEFFFAC4E}"/>
    <dgm:cxn modelId="{DFA954BE-6877-48CA-A3FA-1E99FB3BA448}" type="presOf" srcId="{F003D4A7-8B77-49B9-9ABF-4387C6662E26}" destId="{30B4EB17-92F8-4367-B81E-3D182895B132}" srcOrd="0" destOrd="0" presId="urn:microsoft.com/office/officeart/2008/layout/VerticalCurvedList"/>
    <dgm:cxn modelId="{FD4FFB35-8413-4144-BBDA-986071BA7BAD}" type="presOf" srcId="{1BCA4570-93BB-4932-9430-837272CF8833}" destId="{A2C4C04C-34C8-44C7-9A06-65D961738DB8}" srcOrd="0" destOrd="0" presId="urn:microsoft.com/office/officeart/2008/layout/VerticalCurvedList"/>
    <dgm:cxn modelId="{6DB97C4D-6A68-453E-B21F-A5478F0C79F5}" type="presOf" srcId="{65E8AE08-4EFA-4620-B012-EDC194A22017}" destId="{3BD949A8-ECE9-40AB-9343-F6F6E03B7221}" srcOrd="0" destOrd="0" presId="urn:microsoft.com/office/officeart/2008/layout/VerticalCurvedList"/>
    <dgm:cxn modelId="{737019B2-C846-44B3-8DB9-BF95EE243E3F}" type="presParOf" srcId="{636CF154-5DF1-438E-BF1B-ACEA4A090BDC}" destId="{C7117F80-145D-479C-9E0A-B2751BC2326D}" srcOrd="0" destOrd="0" presId="urn:microsoft.com/office/officeart/2008/layout/VerticalCurvedList"/>
    <dgm:cxn modelId="{8F09C961-6E15-4D7D-81B6-994B7DC0557D}" type="presParOf" srcId="{C7117F80-145D-479C-9E0A-B2751BC2326D}" destId="{F309CE4E-C486-4346-86D9-CDFF1BB95B6B}" srcOrd="0" destOrd="0" presId="urn:microsoft.com/office/officeart/2008/layout/VerticalCurvedList"/>
    <dgm:cxn modelId="{94E749C6-44DF-4262-A9C4-FDA2DB2E1ACC}" type="presParOf" srcId="{F309CE4E-C486-4346-86D9-CDFF1BB95B6B}" destId="{788211C8-1C2E-402F-A8E3-EF25E22DDF0B}" srcOrd="0" destOrd="0" presId="urn:microsoft.com/office/officeart/2008/layout/VerticalCurvedList"/>
    <dgm:cxn modelId="{404614A1-F29D-448E-8D56-4383E1B57BB9}" type="presParOf" srcId="{F309CE4E-C486-4346-86D9-CDFF1BB95B6B}" destId="{A2C4C04C-34C8-44C7-9A06-65D961738DB8}" srcOrd="1" destOrd="0" presId="urn:microsoft.com/office/officeart/2008/layout/VerticalCurvedList"/>
    <dgm:cxn modelId="{EDD1D868-4F31-4067-8A6C-4AF52F09642F}" type="presParOf" srcId="{F309CE4E-C486-4346-86D9-CDFF1BB95B6B}" destId="{ABAF2FB8-B6EE-41D9-B630-19A5FF47DFAA}" srcOrd="2" destOrd="0" presId="urn:microsoft.com/office/officeart/2008/layout/VerticalCurvedList"/>
    <dgm:cxn modelId="{454E21F8-1509-4C1E-97EA-066ED4911FB7}" type="presParOf" srcId="{F309CE4E-C486-4346-86D9-CDFF1BB95B6B}" destId="{F55ECBC5-C22E-4B8F-B3A2-B9CAC2C0F3A8}" srcOrd="3" destOrd="0" presId="urn:microsoft.com/office/officeart/2008/layout/VerticalCurvedList"/>
    <dgm:cxn modelId="{CE14EF21-475C-4638-963E-A3C4E3B03143}" type="presParOf" srcId="{C7117F80-145D-479C-9E0A-B2751BC2326D}" destId="{36F8387B-0352-4772-B822-B418C9A9BD41}" srcOrd="1" destOrd="0" presId="urn:microsoft.com/office/officeart/2008/layout/VerticalCurvedList"/>
    <dgm:cxn modelId="{E0439232-8BFA-4BE1-996A-9B70BA51BFA5}" type="presParOf" srcId="{C7117F80-145D-479C-9E0A-B2751BC2326D}" destId="{B4D80BAD-4F97-43B6-8D58-4C90F8A06BE5}" srcOrd="2" destOrd="0" presId="urn:microsoft.com/office/officeart/2008/layout/VerticalCurvedList"/>
    <dgm:cxn modelId="{CD8345E0-DAC0-4F60-ACA0-1FFCB9606F2D}" type="presParOf" srcId="{B4D80BAD-4F97-43B6-8D58-4C90F8A06BE5}" destId="{E372EFC6-306A-4980-B8F0-7192339399AE}" srcOrd="0" destOrd="0" presId="urn:microsoft.com/office/officeart/2008/layout/VerticalCurvedList"/>
    <dgm:cxn modelId="{0F73D232-086B-4BFA-9DE0-FF9C0B909CCE}" type="presParOf" srcId="{C7117F80-145D-479C-9E0A-B2751BC2326D}" destId="{30B4EB17-92F8-4367-B81E-3D182895B132}" srcOrd="3" destOrd="0" presId="urn:microsoft.com/office/officeart/2008/layout/VerticalCurvedList"/>
    <dgm:cxn modelId="{AE112FDA-4096-4F91-BA62-FB5ABFEDD9B7}" type="presParOf" srcId="{C7117F80-145D-479C-9E0A-B2751BC2326D}" destId="{6B7EE60B-85FB-4970-9568-1B76CBF1871F}" srcOrd="4" destOrd="0" presId="urn:microsoft.com/office/officeart/2008/layout/VerticalCurvedList"/>
    <dgm:cxn modelId="{20C851B6-32BF-4FF0-A535-BF1B8878B1B4}" type="presParOf" srcId="{6B7EE60B-85FB-4970-9568-1B76CBF1871F}" destId="{E0AB7D49-153C-40EE-858C-7FB4518998CE}" srcOrd="0" destOrd="0" presId="urn:microsoft.com/office/officeart/2008/layout/VerticalCurvedList"/>
    <dgm:cxn modelId="{9AF6A679-710B-4D54-8CF7-248713701556}" type="presParOf" srcId="{C7117F80-145D-479C-9E0A-B2751BC2326D}" destId="{3BD949A8-ECE9-40AB-9343-F6F6E03B7221}" srcOrd="5" destOrd="0" presId="urn:microsoft.com/office/officeart/2008/layout/VerticalCurvedList"/>
    <dgm:cxn modelId="{23CED20A-FE53-4530-9129-8F8B36D711F6}" type="presParOf" srcId="{C7117F80-145D-479C-9E0A-B2751BC2326D}" destId="{E10B5B92-53B8-4A65-998A-2CB74362A267}" srcOrd="6" destOrd="0" presId="urn:microsoft.com/office/officeart/2008/layout/VerticalCurvedList"/>
    <dgm:cxn modelId="{759F36FB-1ECF-4F62-A682-14F3837590FD}" type="presParOf" srcId="{E10B5B92-53B8-4A65-998A-2CB74362A267}" destId="{793B19B0-20CB-4383-BB80-39298A50DB3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3AD8BE-801D-41BE-A81D-81CB33EFBEFD}"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11A3C2A-1A11-45B7-B9A3-674C8A3909B1}">
      <dgm:prSet custT="1"/>
      <dgm:spPr/>
      <dgm:t>
        <a:bodyPr/>
        <a:lstStyle/>
        <a:p>
          <a:pPr rtl="0"/>
          <a:r>
            <a:rPr lang="ms-MY" sz="2000" smtClean="0">
              <a:solidFill>
                <a:schemeClr val="tx1"/>
              </a:solidFill>
              <a:latin typeface="Bernard MT Condensed" pitchFamily="18" charset="0"/>
            </a:rPr>
            <a:t>Ibadah haji antara ibadah yang terkandung banyak makna yang tersirat. </a:t>
          </a:r>
          <a:endParaRPr lang="en-US" sz="2000">
            <a:solidFill>
              <a:schemeClr val="tx1"/>
            </a:solidFill>
            <a:latin typeface="Bernard MT Condensed" pitchFamily="18" charset="0"/>
          </a:endParaRPr>
        </a:p>
      </dgm:t>
    </dgm:pt>
    <dgm:pt modelId="{80B4AB86-FB0B-4B7C-ABC3-B4288C27F9B5}" type="parTrans" cxnId="{94F863B9-AD26-4A73-893C-9774EEB28777}">
      <dgm:prSet/>
      <dgm:spPr/>
      <dgm:t>
        <a:bodyPr/>
        <a:lstStyle/>
        <a:p>
          <a:endParaRPr lang="en-US" sz="2000">
            <a:solidFill>
              <a:schemeClr val="tx1"/>
            </a:solidFill>
            <a:latin typeface="Bernard MT Condensed" pitchFamily="18" charset="0"/>
          </a:endParaRPr>
        </a:p>
      </dgm:t>
    </dgm:pt>
    <dgm:pt modelId="{33622F57-06D8-40A7-871A-3328AA1A8CEF}" type="sibTrans" cxnId="{94F863B9-AD26-4A73-893C-9774EEB28777}">
      <dgm:prSet/>
      <dgm:spPr/>
      <dgm:t>
        <a:bodyPr/>
        <a:lstStyle/>
        <a:p>
          <a:endParaRPr lang="en-US" sz="2000">
            <a:solidFill>
              <a:schemeClr val="tx1"/>
            </a:solidFill>
            <a:latin typeface="Bernard MT Condensed" pitchFamily="18" charset="0"/>
          </a:endParaRPr>
        </a:p>
      </dgm:t>
    </dgm:pt>
    <dgm:pt modelId="{50C5EB05-7925-44D4-82D4-6A7F7E02DDAB}">
      <dgm:prSet custT="1"/>
      <dgm:spPr/>
      <dgm:t>
        <a:bodyPr/>
        <a:lstStyle/>
        <a:p>
          <a:pPr rtl="0"/>
          <a:r>
            <a:rPr lang="ms-MY" sz="2000" smtClean="0">
              <a:solidFill>
                <a:schemeClr val="tx1"/>
              </a:solidFill>
              <a:latin typeface="Bernard MT Condensed" pitchFamily="18" charset="0"/>
            </a:rPr>
            <a:t>di sebalik keseragaman ihram ini tersimpan pelbagai makna. </a:t>
          </a:r>
          <a:endParaRPr lang="en-US" sz="2000">
            <a:solidFill>
              <a:schemeClr val="tx1"/>
            </a:solidFill>
            <a:latin typeface="Bernard MT Condensed" pitchFamily="18" charset="0"/>
          </a:endParaRPr>
        </a:p>
      </dgm:t>
    </dgm:pt>
    <dgm:pt modelId="{6AAFC50A-5DCE-4DC8-91D4-DA09AA2279C3}" type="parTrans" cxnId="{42FAA1C8-244A-4EEE-91EE-9F99231796EB}">
      <dgm:prSet/>
      <dgm:spPr/>
      <dgm:t>
        <a:bodyPr/>
        <a:lstStyle/>
        <a:p>
          <a:endParaRPr lang="en-US" sz="2000">
            <a:solidFill>
              <a:schemeClr val="tx1"/>
            </a:solidFill>
            <a:latin typeface="Bernard MT Condensed" pitchFamily="18" charset="0"/>
          </a:endParaRPr>
        </a:p>
      </dgm:t>
    </dgm:pt>
    <dgm:pt modelId="{B8796E74-A321-4B28-BE2A-4E4980B170E6}" type="sibTrans" cxnId="{42FAA1C8-244A-4EEE-91EE-9F99231796EB}">
      <dgm:prSet/>
      <dgm:spPr/>
      <dgm:t>
        <a:bodyPr/>
        <a:lstStyle/>
        <a:p>
          <a:endParaRPr lang="en-US" sz="2000">
            <a:solidFill>
              <a:schemeClr val="tx1"/>
            </a:solidFill>
            <a:latin typeface="Bernard MT Condensed" pitchFamily="18" charset="0"/>
          </a:endParaRPr>
        </a:p>
      </dgm:t>
    </dgm:pt>
    <dgm:pt modelId="{5366E622-A4E5-488B-9314-ABA7A12904B7}">
      <dgm:prSet custT="1"/>
      <dgm:spPr/>
      <dgm:t>
        <a:bodyPr/>
        <a:lstStyle/>
        <a:p>
          <a:pPr rtl="0"/>
          <a:r>
            <a:rPr lang="en-US" sz="2000" smtClean="0">
              <a:solidFill>
                <a:schemeClr val="tx1"/>
              </a:solidFill>
              <a:latin typeface="Bernard MT Condensed" pitchFamily="18" charset="0"/>
            </a:rPr>
            <a:t>penyeragaman ihram yang berwarna putih ini melambangkan bahawa setiap manusia itu adalah sama di hadapan Allah SWT walaupun mereka memiliki darjat dan status sosial yang berbeza. </a:t>
          </a:r>
          <a:endParaRPr lang="en-US" sz="2000">
            <a:solidFill>
              <a:schemeClr val="tx1"/>
            </a:solidFill>
            <a:latin typeface="Bernard MT Condensed" pitchFamily="18" charset="0"/>
          </a:endParaRPr>
        </a:p>
      </dgm:t>
    </dgm:pt>
    <dgm:pt modelId="{330383D7-2062-485A-AA47-D1B8571B9F6E}" type="parTrans" cxnId="{5F423D48-985E-4CCF-87A9-4205B81E6322}">
      <dgm:prSet/>
      <dgm:spPr/>
      <dgm:t>
        <a:bodyPr/>
        <a:lstStyle/>
        <a:p>
          <a:endParaRPr lang="en-US" sz="2000">
            <a:solidFill>
              <a:schemeClr val="tx1"/>
            </a:solidFill>
            <a:latin typeface="Bernard MT Condensed" pitchFamily="18" charset="0"/>
          </a:endParaRPr>
        </a:p>
      </dgm:t>
    </dgm:pt>
    <dgm:pt modelId="{7E252DB6-7964-434D-9FA0-27590BDA3CED}" type="sibTrans" cxnId="{5F423D48-985E-4CCF-87A9-4205B81E6322}">
      <dgm:prSet/>
      <dgm:spPr/>
      <dgm:t>
        <a:bodyPr/>
        <a:lstStyle/>
        <a:p>
          <a:endParaRPr lang="en-US" sz="2000">
            <a:solidFill>
              <a:schemeClr val="tx1"/>
            </a:solidFill>
            <a:latin typeface="Bernard MT Condensed" pitchFamily="18" charset="0"/>
          </a:endParaRPr>
        </a:p>
      </dgm:t>
    </dgm:pt>
    <dgm:pt modelId="{F6EBFEE5-BAD2-4F6E-B6C9-18B7EECE3E93}">
      <dgm:prSet custT="1"/>
      <dgm:spPr/>
      <dgm:t>
        <a:bodyPr/>
        <a:lstStyle/>
        <a:p>
          <a:pPr rtl="0"/>
          <a:r>
            <a:rPr lang="en-US" sz="2000" smtClean="0">
              <a:solidFill>
                <a:schemeClr val="tx1"/>
              </a:solidFill>
              <a:latin typeface="Bernard MT Condensed" pitchFamily="18" charset="0"/>
            </a:rPr>
            <a:t>Setiap manusia itu adalah sama di hadapan Allah SWT kecuali taqwa jua bertindak sebagai penanda arasnya. </a:t>
          </a:r>
          <a:endParaRPr lang="en-US" sz="2000">
            <a:solidFill>
              <a:schemeClr val="tx1"/>
            </a:solidFill>
            <a:latin typeface="Bernard MT Condensed" pitchFamily="18" charset="0"/>
          </a:endParaRPr>
        </a:p>
      </dgm:t>
    </dgm:pt>
    <dgm:pt modelId="{A716E9F1-D6DA-4CBF-8019-D21DC4235948}" type="parTrans" cxnId="{B2702FEB-F321-4690-BF3C-E629E3135B26}">
      <dgm:prSet/>
      <dgm:spPr/>
      <dgm:t>
        <a:bodyPr/>
        <a:lstStyle/>
        <a:p>
          <a:endParaRPr lang="en-US" sz="2000">
            <a:solidFill>
              <a:schemeClr val="tx1"/>
            </a:solidFill>
            <a:latin typeface="Bernard MT Condensed" pitchFamily="18" charset="0"/>
          </a:endParaRPr>
        </a:p>
      </dgm:t>
    </dgm:pt>
    <dgm:pt modelId="{CBF75BE2-4D34-4BBD-BD9D-51F327EE6D69}" type="sibTrans" cxnId="{B2702FEB-F321-4690-BF3C-E629E3135B26}">
      <dgm:prSet/>
      <dgm:spPr/>
      <dgm:t>
        <a:bodyPr/>
        <a:lstStyle/>
        <a:p>
          <a:endParaRPr lang="en-US" sz="2000">
            <a:solidFill>
              <a:schemeClr val="tx1"/>
            </a:solidFill>
            <a:latin typeface="Bernard MT Condensed" pitchFamily="18" charset="0"/>
          </a:endParaRPr>
        </a:p>
      </dgm:t>
    </dgm:pt>
    <dgm:pt modelId="{52346E61-336B-44BE-97CB-40031552A2CB}">
      <dgm:prSet custT="1"/>
      <dgm:spPr/>
      <dgm:t>
        <a:bodyPr/>
        <a:lstStyle/>
        <a:p>
          <a:pPr rtl="0"/>
          <a:r>
            <a:rPr lang="en-US" sz="2000" smtClean="0">
              <a:solidFill>
                <a:schemeClr val="tx1"/>
              </a:solidFill>
              <a:latin typeface="Bernard MT Condensed" pitchFamily="18" charset="0"/>
            </a:rPr>
            <a:t>Pakaian ihram juga mengingatkan manusia akan ketidakberdayaannya. </a:t>
          </a:r>
          <a:endParaRPr lang="en-US" sz="2000">
            <a:solidFill>
              <a:schemeClr val="tx1"/>
            </a:solidFill>
            <a:latin typeface="Bernard MT Condensed" pitchFamily="18" charset="0"/>
          </a:endParaRPr>
        </a:p>
      </dgm:t>
    </dgm:pt>
    <dgm:pt modelId="{1EB855EB-2E4A-420F-AAA8-D13D9662666D}" type="parTrans" cxnId="{8105DE21-1DCC-4319-BE74-A7B3AB633CA7}">
      <dgm:prSet/>
      <dgm:spPr/>
      <dgm:t>
        <a:bodyPr/>
        <a:lstStyle/>
        <a:p>
          <a:endParaRPr lang="en-US" sz="2000">
            <a:solidFill>
              <a:schemeClr val="tx1"/>
            </a:solidFill>
            <a:latin typeface="Bernard MT Condensed" pitchFamily="18" charset="0"/>
          </a:endParaRPr>
        </a:p>
      </dgm:t>
    </dgm:pt>
    <dgm:pt modelId="{F4F56BE6-7177-40FD-998D-6F3B4540BA25}" type="sibTrans" cxnId="{8105DE21-1DCC-4319-BE74-A7B3AB633CA7}">
      <dgm:prSet/>
      <dgm:spPr/>
      <dgm:t>
        <a:bodyPr/>
        <a:lstStyle/>
        <a:p>
          <a:endParaRPr lang="en-US" sz="2000">
            <a:solidFill>
              <a:schemeClr val="tx1"/>
            </a:solidFill>
            <a:latin typeface="Bernard MT Condensed" pitchFamily="18" charset="0"/>
          </a:endParaRPr>
        </a:p>
      </dgm:t>
    </dgm:pt>
    <dgm:pt modelId="{15769399-BC97-4AEF-8FD9-4A50B6AF174A}">
      <dgm:prSet custT="1"/>
      <dgm:spPr/>
      <dgm:t>
        <a:bodyPr/>
        <a:lstStyle/>
        <a:p>
          <a:pPr rtl="0"/>
          <a:r>
            <a:rPr lang="en-US" sz="2000" smtClean="0">
              <a:solidFill>
                <a:schemeClr val="tx1"/>
              </a:solidFill>
              <a:latin typeface="Bernard MT Condensed" pitchFamily="18" charset="0"/>
            </a:rPr>
            <a:t>Ia mengingatkan manusia kepada hari pertemuan dengan Allah SWT. </a:t>
          </a:r>
          <a:endParaRPr lang="en-US" sz="2000">
            <a:solidFill>
              <a:schemeClr val="tx1"/>
            </a:solidFill>
            <a:latin typeface="Bernard MT Condensed" pitchFamily="18" charset="0"/>
          </a:endParaRPr>
        </a:p>
      </dgm:t>
    </dgm:pt>
    <dgm:pt modelId="{DD3BB9A5-2CAC-4E0E-B0EF-E190F1C03ECA}" type="parTrans" cxnId="{53E8E881-B3FD-4ACD-96AD-37A9A230AE7C}">
      <dgm:prSet/>
      <dgm:spPr/>
      <dgm:t>
        <a:bodyPr/>
        <a:lstStyle/>
        <a:p>
          <a:endParaRPr lang="en-US" sz="2000">
            <a:solidFill>
              <a:schemeClr val="tx1"/>
            </a:solidFill>
            <a:latin typeface="Bernard MT Condensed" pitchFamily="18" charset="0"/>
          </a:endParaRPr>
        </a:p>
      </dgm:t>
    </dgm:pt>
    <dgm:pt modelId="{6D6342CC-1AD5-4030-8301-C9A911D6E114}" type="sibTrans" cxnId="{53E8E881-B3FD-4ACD-96AD-37A9A230AE7C}">
      <dgm:prSet/>
      <dgm:spPr/>
      <dgm:t>
        <a:bodyPr/>
        <a:lstStyle/>
        <a:p>
          <a:endParaRPr lang="en-US" sz="2000">
            <a:solidFill>
              <a:schemeClr val="tx1"/>
            </a:solidFill>
            <a:latin typeface="Bernard MT Condensed" pitchFamily="18" charset="0"/>
          </a:endParaRPr>
        </a:p>
      </dgm:t>
    </dgm:pt>
    <dgm:pt modelId="{D553AB05-8329-4B3E-A0A3-DD028372FE32}" type="pres">
      <dgm:prSet presAssocID="{D73AD8BE-801D-41BE-A81D-81CB33EFBEFD}" presName="Name0" presStyleCnt="0">
        <dgm:presLayoutVars>
          <dgm:dir/>
          <dgm:animLvl val="lvl"/>
          <dgm:resizeHandles val="exact"/>
        </dgm:presLayoutVars>
      </dgm:prSet>
      <dgm:spPr/>
      <dgm:t>
        <a:bodyPr/>
        <a:lstStyle/>
        <a:p>
          <a:endParaRPr lang="en-US"/>
        </a:p>
      </dgm:t>
    </dgm:pt>
    <dgm:pt modelId="{F3D591C7-923A-4F12-AC6A-F440950966C6}" type="pres">
      <dgm:prSet presAssocID="{15769399-BC97-4AEF-8FD9-4A50B6AF174A}" presName="boxAndChildren" presStyleCnt="0"/>
      <dgm:spPr/>
    </dgm:pt>
    <dgm:pt modelId="{24CB1E01-955D-4E59-85FB-50D8C7B2279A}" type="pres">
      <dgm:prSet presAssocID="{15769399-BC97-4AEF-8FD9-4A50B6AF174A}" presName="parentTextBox" presStyleLbl="node1" presStyleIdx="0" presStyleCnt="6"/>
      <dgm:spPr/>
      <dgm:t>
        <a:bodyPr/>
        <a:lstStyle/>
        <a:p>
          <a:endParaRPr lang="en-US"/>
        </a:p>
      </dgm:t>
    </dgm:pt>
    <dgm:pt modelId="{ACE3C9DF-0B1E-4E50-90C1-F19F01A41DF9}" type="pres">
      <dgm:prSet presAssocID="{F4F56BE6-7177-40FD-998D-6F3B4540BA25}" presName="sp" presStyleCnt="0"/>
      <dgm:spPr/>
    </dgm:pt>
    <dgm:pt modelId="{96359E3C-826B-4FBD-8BC1-DD45DA8C7457}" type="pres">
      <dgm:prSet presAssocID="{52346E61-336B-44BE-97CB-40031552A2CB}" presName="arrowAndChildren" presStyleCnt="0"/>
      <dgm:spPr/>
    </dgm:pt>
    <dgm:pt modelId="{20DFA4F7-8D12-44F0-9512-8B29B823B8A2}" type="pres">
      <dgm:prSet presAssocID="{52346E61-336B-44BE-97CB-40031552A2CB}" presName="parentTextArrow" presStyleLbl="node1" presStyleIdx="1" presStyleCnt="6"/>
      <dgm:spPr/>
      <dgm:t>
        <a:bodyPr/>
        <a:lstStyle/>
        <a:p>
          <a:endParaRPr lang="en-US"/>
        </a:p>
      </dgm:t>
    </dgm:pt>
    <dgm:pt modelId="{A85E4C5B-AE73-421E-A7F5-7D596F264F02}" type="pres">
      <dgm:prSet presAssocID="{CBF75BE2-4D34-4BBD-BD9D-51F327EE6D69}" presName="sp" presStyleCnt="0"/>
      <dgm:spPr/>
    </dgm:pt>
    <dgm:pt modelId="{71D3801F-FA92-4EAD-BD26-23D3F2516601}" type="pres">
      <dgm:prSet presAssocID="{F6EBFEE5-BAD2-4F6E-B6C9-18B7EECE3E93}" presName="arrowAndChildren" presStyleCnt="0"/>
      <dgm:spPr/>
    </dgm:pt>
    <dgm:pt modelId="{B024286D-B393-46B8-BB37-1C0F3DB66DC3}" type="pres">
      <dgm:prSet presAssocID="{F6EBFEE5-BAD2-4F6E-B6C9-18B7EECE3E93}" presName="parentTextArrow" presStyleLbl="node1" presStyleIdx="2" presStyleCnt="6"/>
      <dgm:spPr/>
      <dgm:t>
        <a:bodyPr/>
        <a:lstStyle/>
        <a:p>
          <a:endParaRPr lang="en-US"/>
        </a:p>
      </dgm:t>
    </dgm:pt>
    <dgm:pt modelId="{42C22735-1182-42E4-B442-CA3BD0F6C3D9}" type="pres">
      <dgm:prSet presAssocID="{7E252DB6-7964-434D-9FA0-27590BDA3CED}" presName="sp" presStyleCnt="0"/>
      <dgm:spPr/>
    </dgm:pt>
    <dgm:pt modelId="{7716615F-5DF8-4EAC-BF99-B0A20DD68923}" type="pres">
      <dgm:prSet presAssocID="{5366E622-A4E5-488B-9314-ABA7A12904B7}" presName="arrowAndChildren" presStyleCnt="0"/>
      <dgm:spPr/>
    </dgm:pt>
    <dgm:pt modelId="{3388EB0C-2C68-410B-99F9-D4A9D285CC2D}" type="pres">
      <dgm:prSet presAssocID="{5366E622-A4E5-488B-9314-ABA7A12904B7}" presName="parentTextArrow" presStyleLbl="node1" presStyleIdx="3" presStyleCnt="6"/>
      <dgm:spPr/>
      <dgm:t>
        <a:bodyPr/>
        <a:lstStyle/>
        <a:p>
          <a:endParaRPr lang="en-US"/>
        </a:p>
      </dgm:t>
    </dgm:pt>
    <dgm:pt modelId="{3095CD1F-D58C-4E10-B49C-A8E180216CC0}" type="pres">
      <dgm:prSet presAssocID="{B8796E74-A321-4B28-BE2A-4E4980B170E6}" presName="sp" presStyleCnt="0"/>
      <dgm:spPr/>
    </dgm:pt>
    <dgm:pt modelId="{F3D0D718-0AC6-42E4-9E45-2AEFE3575FD1}" type="pres">
      <dgm:prSet presAssocID="{50C5EB05-7925-44D4-82D4-6A7F7E02DDAB}" presName="arrowAndChildren" presStyleCnt="0"/>
      <dgm:spPr/>
    </dgm:pt>
    <dgm:pt modelId="{EC93E4A9-91D4-4265-8721-F241B5BA3494}" type="pres">
      <dgm:prSet presAssocID="{50C5EB05-7925-44D4-82D4-6A7F7E02DDAB}" presName="parentTextArrow" presStyleLbl="node1" presStyleIdx="4" presStyleCnt="6"/>
      <dgm:spPr/>
      <dgm:t>
        <a:bodyPr/>
        <a:lstStyle/>
        <a:p>
          <a:endParaRPr lang="en-US"/>
        </a:p>
      </dgm:t>
    </dgm:pt>
    <dgm:pt modelId="{29DBA213-1E5F-4B99-A5C9-F87464E6D8FD}" type="pres">
      <dgm:prSet presAssocID="{33622F57-06D8-40A7-871A-3328AA1A8CEF}" presName="sp" presStyleCnt="0"/>
      <dgm:spPr/>
    </dgm:pt>
    <dgm:pt modelId="{1F360F79-4579-4D88-947B-7845FFCF7385}" type="pres">
      <dgm:prSet presAssocID="{C11A3C2A-1A11-45B7-B9A3-674C8A3909B1}" presName="arrowAndChildren" presStyleCnt="0"/>
      <dgm:spPr/>
    </dgm:pt>
    <dgm:pt modelId="{DEB42EA8-A54E-4814-AFDE-BDBE34959D57}" type="pres">
      <dgm:prSet presAssocID="{C11A3C2A-1A11-45B7-B9A3-674C8A3909B1}" presName="parentTextArrow" presStyleLbl="node1" presStyleIdx="5" presStyleCnt="6"/>
      <dgm:spPr/>
      <dgm:t>
        <a:bodyPr/>
        <a:lstStyle/>
        <a:p>
          <a:endParaRPr lang="en-US"/>
        </a:p>
      </dgm:t>
    </dgm:pt>
  </dgm:ptLst>
  <dgm:cxnLst>
    <dgm:cxn modelId="{D69FF410-A154-4C6C-8FD0-99F43C6437AB}" type="presOf" srcId="{15769399-BC97-4AEF-8FD9-4A50B6AF174A}" destId="{24CB1E01-955D-4E59-85FB-50D8C7B2279A}" srcOrd="0" destOrd="0" presId="urn:microsoft.com/office/officeart/2005/8/layout/process4"/>
    <dgm:cxn modelId="{8B509CF6-D43B-4201-90D6-FA925AF6885D}" type="presOf" srcId="{5366E622-A4E5-488B-9314-ABA7A12904B7}" destId="{3388EB0C-2C68-410B-99F9-D4A9D285CC2D}" srcOrd="0" destOrd="0" presId="urn:microsoft.com/office/officeart/2005/8/layout/process4"/>
    <dgm:cxn modelId="{854543C3-22D2-426D-BAE6-181B7A2C3320}" type="presOf" srcId="{50C5EB05-7925-44D4-82D4-6A7F7E02DDAB}" destId="{EC93E4A9-91D4-4265-8721-F241B5BA3494}" srcOrd="0" destOrd="0" presId="urn:microsoft.com/office/officeart/2005/8/layout/process4"/>
    <dgm:cxn modelId="{42FAA1C8-244A-4EEE-91EE-9F99231796EB}" srcId="{D73AD8BE-801D-41BE-A81D-81CB33EFBEFD}" destId="{50C5EB05-7925-44D4-82D4-6A7F7E02DDAB}" srcOrd="1" destOrd="0" parTransId="{6AAFC50A-5DCE-4DC8-91D4-DA09AA2279C3}" sibTransId="{B8796E74-A321-4B28-BE2A-4E4980B170E6}"/>
    <dgm:cxn modelId="{94F863B9-AD26-4A73-893C-9774EEB28777}" srcId="{D73AD8BE-801D-41BE-A81D-81CB33EFBEFD}" destId="{C11A3C2A-1A11-45B7-B9A3-674C8A3909B1}" srcOrd="0" destOrd="0" parTransId="{80B4AB86-FB0B-4B7C-ABC3-B4288C27F9B5}" sibTransId="{33622F57-06D8-40A7-871A-3328AA1A8CEF}"/>
    <dgm:cxn modelId="{5F423D48-985E-4CCF-87A9-4205B81E6322}" srcId="{D73AD8BE-801D-41BE-A81D-81CB33EFBEFD}" destId="{5366E622-A4E5-488B-9314-ABA7A12904B7}" srcOrd="2" destOrd="0" parTransId="{330383D7-2062-485A-AA47-D1B8571B9F6E}" sibTransId="{7E252DB6-7964-434D-9FA0-27590BDA3CED}"/>
    <dgm:cxn modelId="{53E8E881-B3FD-4ACD-96AD-37A9A230AE7C}" srcId="{D73AD8BE-801D-41BE-A81D-81CB33EFBEFD}" destId="{15769399-BC97-4AEF-8FD9-4A50B6AF174A}" srcOrd="5" destOrd="0" parTransId="{DD3BB9A5-2CAC-4E0E-B0EF-E190F1C03ECA}" sibTransId="{6D6342CC-1AD5-4030-8301-C9A911D6E114}"/>
    <dgm:cxn modelId="{5881CFEA-8AFA-4269-8830-2355D8512947}" type="presOf" srcId="{D73AD8BE-801D-41BE-A81D-81CB33EFBEFD}" destId="{D553AB05-8329-4B3E-A0A3-DD028372FE32}" srcOrd="0" destOrd="0" presId="urn:microsoft.com/office/officeart/2005/8/layout/process4"/>
    <dgm:cxn modelId="{B2702FEB-F321-4690-BF3C-E629E3135B26}" srcId="{D73AD8BE-801D-41BE-A81D-81CB33EFBEFD}" destId="{F6EBFEE5-BAD2-4F6E-B6C9-18B7EECE3E93}" srcOrd="3" destOrd="0" parTransId="{A716E9F1-D6DA-4CBF-8019-D21DC4235948}" sibTransId="{CBF75BE2-4D34-4BBD-BD9D-51F327EE6D69}"/>
    <dgm:cxn modelId="{1D95E679-A4E4-4C40-8E52-A98D2D9C5904}" type="presOf" srcId="{F6EBFEE5-BAD2-4F6E-B6C9-18B7EECE3E93}" destId="{B024286D-B393-46B8-BB37-1C0F3DB66DC3}" srcOrd="0" destOrd="0" presId="urn:microsoft.com/office/officeart/2005/8/layout/process4"/>
    <dgm:cxn modelId="{08B60D2A-40A2-4CFE-A1CB-30FAC32BC428}" type="presOf" srcId="{52346E61-336B-44BE-97CB-40031552A2CB}" destId="{20DFA4F7-8D12-44F0-9512-8B29B823B8A2}" srcOrd="0" destOrd="0" presId="urn:microsoft.com/office/officeart/2005/8/layout/process4"/>
    <dgm:cxn modelId="{8105DE21-1DCC-4319-BE74-A7B3AB633CA7}" srcId="{D73AD8BE-801D-41BE-A81D-81CB33EFBEFD}" destId="{52346E61-336B-44BE-97CB-40031552A2CB}" srcOrd="4" destOrd="0" parTransId="{1EB855EB-2E4A-420F-AAA8-D13D9662666D}" sibTransId="{F4F56BE6-7177-40FD-998D-6F3B4540BA25}"/>
    <dgm:cxn modelId="{35FB6A91-93CD-4F08-B994-D9FDA0AE1FA5}" type="presOf" srcId="{C11A3C2A-1A11-45B7-B9A3-674C8A3909B1}" destId="{DEB42EA8-A54E-4814-AFDE-BDBE34959D57}" srcOrd="0" destOrd="0" presId="urn:microsoft.com/office/officeart/2005/8/layout/process4"/>
    <dgm:cxn modelId="{688FDC13-FA15-464B-8199-9CFF1E8A806F}" type="presParOf" srcId="{D553AB05-8329-4B3E-A0A3-DD028372FE32}" destId="{F3D591C7-923A-4F12-AC6A-F440950966C6}" srcOrd="0" destOrd="0" presId="urn:microsoft.com/office/officeart/2005/8/layout/process4"/>
    <dgm:cxn modelId="{4D84F7FD-CFA0-4316-908A-423BAB241D49}" type="presParOf" srcId="{F3D591C7-923A-4F12-AC6A-F440950966C6}" destId="{24CB1E01-955D-4E59-85FB-50D8C7B2279A}" srcOrd="0" destOrd="0" presId="urn:microsoft.com/office/officeart/2005/8/layout/process4"/>
    <dgm:cxn modelId="{252A4C66-D748-4C3E-98FA-B90E4C9B2B9F}" type="presParOf" srcId="{D553AB05-8329-4B3E-A0A3-DD028372FE32}" destId="{ACE3C9DF-0B1E-4E50-90C1-F19F01A41DF9}" srcOrd="1" destOrd="0" presId="urn:microsoft.com/office/officeart/2005/8/layout/process4"/>
    <dgm:cxn modelId="{AFC9E036-3645-4501-8C52-B1288E00D3BC}" type="presParOf" srcId="{D553AB05-8329-4B3E-A0A3-DD028372FE32}" destId="{96359E3C-826B-4FBD-8BC1-DD45DA8C7457}" srcOrd="2" destOrd="0" presId="urn:microsoft.com/office/officeart/2005/8/layout/process4"/>
    <dgm:cxn modelId="{D4B49846-E386-4C7F-9AF0-FF02A81C4096}" type="presParOf" srcId="{96359E3C-826B-4FBD-8BC1-DD45DA8C7457}" destId="{20DFA4F7-8D12-44F0-9512-8B29B823B8A2}" srcOrd="0" destOrd="0" presId="urn:microsoft.com/office/officeart/2005/8/layout/process4"/>
    <dgm:cxn modelId="{0EA7E316-E478-4784-8970-B43228170709}" type="presParOf" srcId="{D553AB05-8329-4B3E-A0A3-DD028372FE32}" destId="{A85E4C5B-AE73-421E-A7F5-7D596F264F02}" srcOrd="3" destOrd="0" presId="urn:microsoft.com/office/officeart/2005/8/layout/process4"/>
    <dgm:cxn modelId="{24EFCD4B-F0A5-422E-9DBA-34ABFDB98340}" type="presParOf" srcId="{D553AB05-8329-4B3E-A0A3-DD028372FE32}" destId="{71D3801F-FA92-4EAD-BD26-23D3F2516601}" srcOrd="4" destOrd="0" presId="urn:microsoft.com/office/officeart/2005/8/layout/process4"/>
    <dgm:cxn modelId="{10B5CCB8-ED48-4596-ACC2-B3B028DD8237}" type="presParOf" srcId="{71D3801F-FA92-4EAD-BD26-23D3F2516601}" destId="{B024286D-B393-46B8-BB37-1C0F3DB66DC3}" srcOrd="0" destOrd="0" presId="urn:microsoft.com/office/officeart/2005/8/layout/process4"/>
    <dgm:cxn modelId="{ACDC794C-8593-4F59-8800-C8B8B1552C95}" type="presParOf" srcId="{D553AB05-8329-4B3E-A0A3-DD028372FE32}" destId="{42C22735-1182-42E4-B442-CA3BD0F6C3D9}" srcOrd="5" destOrd="0" presId="urn:microsoft.com/office/officeart/2005/8/layout/process4"/>
    <dgm:cxn modelId="{ADE33348-4219-4F83-9A79-548DB634E1B9}" type="presParOf" srcId="{D553AB05-8329-4B3E-A0A3-DD028372FE32}" destId="{7716615F-5DF8-4EAC-BF99-B0A20DD68923}" srcOrd="6" destOrd="0" presId="urn:microsoft.com/office/officeart/2005/8/layout/process4"/>
    <dgm:cxn modelId="{90984F5B-F294-482D-AE41-CEE26D57D260}" type="presParOf" srcId="{7716615F-5DF8-4EAC-BF99-B0A20DD68923}" destId="{3388EB0C-2C68-410B-99F9-D4A9D285CC2D}" srcOrd="0" destOrd="0" presId="urn:microsoft.com/office/officeart/2005/8/layout/process4"/>
    <dgm:cxn modelId="{B5E17860-5E0C-404A-9010-77D1035C548A}" type="presParOf" srcId="{D553AB05-8329-4B3E-A0A3-DD028372FE32}" destId="{3095CD1F-D58C-4E10-B49C-A8E180216CC0}" srcOrd="7" destOrd="0" presId="urn:microsoft.com/office/officeart/2005/8/layout/process4"/>
    <dgm:cxn modelId="{D66F3119-C391-4E4E-8A2C-D692CD4A0B82}" type="presParOf" srcId="{D553AB05-8329-4B3E-A0A3-DD028372FE32}" destId="{F3D0D718-0AC6-42E4-9E45-2AEFE3575FD1}" srcOrd="8" destOrd="0" presId="urn:microsoft.com/office/officeart/2005/8/layout/process4"/>
    <dgm:cxn modelId="{E169922D-2C9D-435E-90A0-70FC508D4A3A}" type="presParOf" srcId="{F3D0D718-0AC6-42E4-9E45-2AEFE3575FD1}" destId="{EC93E4A9-91D4-4265-8721-F241B5BA3494}" srcOrd="0" destOrd="0" presId="urn:microsoft.com/office/officeart/2005/8/layout/process4"/>
    <dgm:cxn modelId="{6F0634F6-A6A7-4134-92D4-A5DECBDEB932}" type="presParOf" srcId="{D553AB05-8329-4B3E-A0A3-DD028372FE32}" destId="{29DBA213-1E5F-4B99-A5C9-F87464E6D8FD}" srcOrd="9" destOrd="0" presId="urn:microsoft.com/office/officeart/2005/8/layout/process4"/>
    <dgm:cxn modelId="{4B8F0887-32B7-4454-80C3-3B22C0488AA2}" type="presParOf" srcId="{D553AB05-8329-4B3E-A0A3-DD028372FE32}" destId="{1F360F79-4579-4D88-947B-7845FFCF7385}" srcOrd="10" destOrd="0" presId="urn:microsoft.com/office/officeart/2005/8/layout/process4"/>
    <dgm:cxn modelId="{602D5229-E804-433A-A32F-F7FA3FDF6CF4}" type="presParOf" srcId="{1F360F79-4579-4D88-947B-7845FFCF7385}" destId="{DEB42EA8-A54E-4814-AFDE-BDBE34959D5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03D042-E494-4C1D-AD0E-A090E82BAFC5}"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4C6C3EDA-A482-47DB-BFD5-F58CFF0E1302}">
      <dgm:prSet/>
      <dgm:spPr/>
      <dgm:t>
        <a:bodyPr/>
        <a:lstStyle/>
        <a:p>
          <a:pPr rtl="0"/>
          <a:r>
            <a:rPr lang="ms-MY" dirty="0" smtClean="0">
              <a:solidFill>
                <a:schemeClr val="tx1"/>
              </a:solidFill>
              <a:latin typeface="Bernard MT Condensed" pitchFamily="18" charset="0"/>
            </a:rPr>
            <a:t>Sesungguhnya sesiapa yang mendapatkan sepuluh hari </a:t>
          </a:r>
          <a:r>
            <a:rPr lang="ms-MY" dirty="0" smtClean="0">
              <a:solidFill>
                <a:srgbClr val="FF00FF"/>
              </a:solidFill>
              <a:latin typeface="Bernard MT Condensed" pitchFamily="18" charset="0"/>
            </a:rPr>
            <a:t>bulan Zulhijjah </a:t>
          </a:r>
          <a:r>
            <a:rPr lang="ms-MY" dirty="0" smtClean="0">
              <a:solidFill>
                <a:schemeClr val="tx1"/>
              </a:solidFill>
              <a:latin typeface="Bernard MT Condensed" pitchFamily="18" charset="0"/>
            </a:rPr>
            <a:t>merupakan </a:t>
          </a:r>
          <a:r>
            <a:rPr lang="ms-MY" dirty="0" smtClean="0">
              <a:solidFill>
                <a:schemeClr val="tx1"/>
              </a:solidFill>
              <a:latin typeface="Bernard MT Condensed" pitchFamily="18" charset="0"/>
            </a:rPr>
            <a:t>se</a:t>
          </a:r>
          <a:r>
            <a:rPr lang="ms-MY" dirty="0" smtClean="0">
              <a:solidFill>
                <a:schemeClr val="tx1"/>
              </a:solidFill>
              <a:latin typeface="Bernard MT Condensed" pitchFamily="18" charset="0"/>
            </a:rPr>
            <a:t>bahagian </a:t>
          </a:r>
          <a:r>
            <a:rPr lang="ms-MY" dirty="0" smtClean="0">
              <a:solidFill>
                <a:schemeClr val="tx1"/>
              </a:solidFill>
              <a:latin typeface="Bernard MT Condensed" pitchFamily="18" charset="0"/>
            </a:rPr>
            <a:t>dari nikmat Allah SWT yang sangat besar atasnya. </a:t>
          </a:r>
          <a:endParaRPr lang="en-US" dirty="0">
            <a:solidFill>
              <a:schemeClr val="tx1"/>
            </a:solidFill>
            <a:latin typeface="Bernard MT Condensed" pitchFamily="18" charset="0"/>
          </a:endParaRPr>
        </a:p>
      </dgm:t>
    </dgm:pt>
    <dgm:pt modelId="{6D5B2666-B2E0-4023-BF07-DC65655B10EC}" type="parTrans" cxnId="{E200A4D7-CD6F-46EF-AD53-479F4BAB8D33}">
      <dgm:prSet/>
      <dgm:spPr/>
      <dgm:t>
        <a:bodyPr/>
        <a:lstStyle/>
        <a:p>
          <a:endParaRPr lang="en-US">
            <a:solidFill>
              <a:schemeClr val="tx1"/>
            </a:solidFill>
            <a:latin typeface="Bernard MT Condensed" pitchFamily="18" charset="0"/>
          </a:endParaRPr>
        </a:p>
      </dgm:t>
    </dgm:pt>
    <dgm:pt modelId="{9F01F581-5D78-4828-9685-9797381A0060}" type="sibTrans" cxnId="{E200A4D7-CD6F-46EF-AD53-479F4BAB8D33}">
      <dgm:prSet/>
      <dgm:spPr/>
      <dgm:t>
        <a:bodyPr/>
        <a:lstStyle/>
        <a:p>
          <a:endParaRPr lang="en-US">
            <a:solidFill>
              <a:schemeClr val="tx1"/>
            </a:solidFill>
            <a:latin typeface="Bernard MT Condensed" pitchFamily="18" charset="0"/>
          </a:endParaRPr>
        </a:p>
      </dgm:t>
    </dgm:pt>
    <dgm:pt modelId="{F5977E15-4EE6-4E85-8635-9A499AEF1B0E}">
      <dgm:prSet/>
      <dgm:spPr/>
      <dgm:t>
        <a:bodyPr/>
        <a:lstStyle/>
        <a:p>
          <a:pPr rtl="0"/>
          <a:r>
            <a:rPr lang="ms-MY" smtClean="0">
              <a:solidFill>
                <a:schemeClr val="tx1"/>
              </a:solidFill>
              <a:latin typeface="Bernard MT Condensed" pitchFamily="18" charset="0"/>
            </a:rPr>
            <a:t>Hanya orang-orang soleh yang bersegera kepada kebaikan untuk menghormatinya dengan selayaknya. </a:t>
          </a:r>
          <a:endParaRPr lang="en-US">
            <a:solidFill>
              <a:schemeClr val="tx1"/>
            </a:solidFill>
            <a:latin typeface="Bernard MT Condensed" pitchFamily="18" charset="0"/>
          </a:endParaRPr>
        </a:p>
      </dgm:t>
    </dgm:pt>
    <dgm:pt modelId="{707ABFFA-1614-4026-86C0-F9372758377B}" type="parTrans" cxnId="{260DBB54-E71E-4EFC-9853-BDF6F3F9C589}">
      <dgm:prSet/>
      <dgm:spPr/>
      <dgm:t>
        <a:bodyPr/>
        <a:lstStyle/>
        <a:p>
          <a:endParaRPr lang="en-US">
            <a:solidFill>
              <a:schemeClr val="tx1"/>
            </a:solidFill>
            <a:latin typeface="Bernard MT Condensed" pitchFamily="18" charset="0"/>
          </a:endParaRPr>
        </a:p>
      </dgm:t>
    </dgm:pt>
    <dgm:pt modelId="{6088CB91-1357-4F2F-950C-77F87977FAD7}" type="sibTrans" cxnId="{260DBB54-E71E-4EFC-9853-BDF6F3F9C589}">
      <dgm:prSet/>
      <dgm:spPr/>
      <dgm:t>
        <a:bodyPr/>
        <a:lstStyle/>
        <a:p>
          <a:endParaRPr lang="en-US">
            <a:solidFill>
              <a:schemeClr val="tx1"/>
            </a:solidFill>
            <a:latin typeface="Bernard MT Condensed" pitchFamily="18" charset="0"/>
          </a:endParaRPr>
        </a:p>
      </dgm:t>
    </dgm:pt>
    <dgm:pt modelId="{53548A40-2F71-4536-B777-EC33A2624002}">
      <dgm:prSet/>
      <dgm:spPr/>
      <dgm:t>
        <a:bodyPr/>
        <a:lstStyle/>
        <a:p>
          <a:pPr rtl="0"/>
          <a:r>
            <a:rPr lang="ms-MY" smtClean="0">
              <a:solidFill>
                <a:schemeClr val="tx1"/>
              </a:solidFill>
              <a:latin typeface="Bernard MT Condensed" pitchFamily="18" charset="0"/>
            </a:rPr>
            <a:t>Menjadi kewajipan bagi setiap muslim untuk memenafaatkan kesempatan ini dengan memberi perhatian yang lebih, dan menundukkan dirinya pada menjalankan ketaatan.</a:t>
          </a:r>
          <a:endParaRPr lang="en-US">
            <a:solidFill>
              <a:schemeClr val="tx1"/>
            </a:solidFill>
            <a:latin typeface="Bernard MT Condensed" pitchFamily="18" charset="0"/>
          </a:endParaRPr>
        </a:p>
      </dgm:t>
    </dgm:pt>
    <dgm:pt modelId="{EE1159E7-64AF-41A9-B64D-0A7EEFFF0793}" type="parTrans" cxnId="{A9EADB38-B2F2-4A61-B5C9-45CB7ECECBFF}">
      <dgm:prSet/>
      <dgm:spPr/>
      <dgm:t>
        <a:bodyPr/>
        <a:lstStyle/>
        <a:p>
          <a:endParaRPr lang="en-US">
            <a:solidFill>
              <a:schemeClr val="tx1"/>
            </a:solidFill>
            <a:latin typeface="Bernard MT Condensed" pitchFamily="18" charset="0"/>
          </a:endParaRPr>
        </a:p>
      </dgm:t>
    </dgm:pt>
    <dgm:pt modelId="{41CF2365-1B09-4FDA-B636-13907FCABE4E}" type="sibTrans" cxnId="{A9EADB38-B2F2-4A61-B5C9-45CB7ECECBFF}">
      <dgm:prSet/>
      <dgm:spPr/>
      <dgm:t>
        <a:bodyPr/>
        <a:lstStyle/>
        <a:p>
          <a:endParaRPr lang="en-US">
            <a:solidFill>
              <a:schemeClr val="tx1"/>
            </a:solidFill>
            <a:latin typeface="Bernard MT Condensed" pitchFamily="18" charset="0"/>
          </a:endParaRPr>
        </a:p>
      </dgm:t>
    </dgm:pt>
    <dgm:pt modelId="{95F6C3A6-361E-4570-919F-125190AFF1CD}" type="pres">
      <dgm:prSet presAssocID="{A503D042-E494-4C1D-AD0E-A090E82BAFC5}" presName="outerComposite" presStyleCnt="0">
        <dgm:presLayoutVars>
          <dgm:chMax val="5"/>
          <dgm:dir/>
          <dgm:resizeHandles val="exact"/>
        </dgm:presLayoutVars>
      </dgm:prSet>
      <dgm:spPr/>
      <dgm:t>
        <a:bodyPr/>
        <a:lstStyle/>
        <a:p>
          <a:endParaRPr lang="en-US"/>
        </a:p>
      </dgm:t>
    </dgm:pt>
    <dgm:pt modelId="{906887F8-78EF-4304-9325-5237B4F6940E}" type="pres">
      <dgm:prSet presAssocID="{A503D042-E494-4C1D-AD0E-A090E82BAFC5}" presName="dummyMaxCanvas" presStyleCnt="0">
        <dgm:presLayoutVars/>
      </dgm:prSet>
      <dgm:spPr/>
    </dgm:pt>
    <dgm:pt modelId="{D2011B24-F6F9-4255-BCD5-175407690EAA}" type="pres">
      <dgm:prSet presAssocID="{A503D042-E494-4C1D-AD0E-A090E82BAFC5}" presName="ThreeNodes_1" presStyleLbl="node1" presStyleIdx="0" presStyleCnt="3">
        <dgm:presLayoutVars>
          <dgm:bulletEnabled val="1"/>
        </dgm:presLayoutVars>
      </dgm:prSet>
      <dgm:spPr/>
      <dgm:t>
        <a:bodyPr/>
        <a:lstStyle/>
        <a:p>
          <a:endParaRPr lang="en-US"/>
        </a:p>
      </dgm:t>
    </dgm:pt>
    <dgm:pt modelId="{09109AAB-EC3E-402F-BA99-11FBFDCD1166}" type="pres">
      <dgm:prSet presAssocID="{A503D042-E494-4C1D-AD0E-A090E82BAFC5}" presName="ThreeNodes_2" presStyleLbl="node1" presStyleIdx="1" presStyleCnt="3">
        <dgm:presLayoutVars>
          <dgm:bulletEnabled val="1"/>
        </dgm:presLayoutVars>
      </dgm:prSet>
      <dgm:spPr/>
      <dgm:t>
        <a:bodyPr/>
        <a:lstStyle/>
        <a:p>
          <a:endParaRPr lang="en-US"/>
        </a:p>
      </dgm:t>
    </dgm:pt>
    <dgm:pt modelId="{6C6BF0E6-37FC-4CA1-BA45-36797950229F}" type="pres">
      <dgm:prSet presAssocID="{A503D042-E494-4C1D-AD0E-A090E82BAFC5}" presName="ThreeNodes_3" presStyleLbl="node1" presStyleIdx="2" presStyleCnt="3">
        <dgm:presLayoutVars>
          <dgm:bulletEnabled val="1"/>
        </dgm:presLayoutVars>
      </dgm:prSet>
      <dgm:spPr/>
      <dgm:t>
        <a:bodyPr/>
        <a:lstStyle/>
        <a:p>
          <a:endParaRPr lang="en-US"/>
        </a:p>
      </dgm:t>
    </dgm:pt>
    <dgm:pt modelId="{A38E825C-6D42-4158-BA5A-EB9EC52AB54A}" type="pres">
      <dgm:prSet presAssocID="{A503D042-E494-4C1D-AD0E-A090E82BAFC5}" presName="ThreeConn_1-2" presStyleLbl="fgAccFollowNode1" presStyleIdx="0" presStyleCnt="2">
        <dgm:presLayoutVars>
          <dgm:bulletEnabled val="1"/>
        </dgm:presLayoutVars>
      </dgm:prSet>
      <dgm:spPr/>
      <dgm:t>
        <a:bodyPr/>
        <a:lstStyle/>
        <a:p>
          <a:endParaRPr lang="en-US"/>
        </a:p>
      </dgm:t>
    </dgm:pt>
    <dgm:pt modelId="{0FD61BB7-2111-45AD-8892-195D45143C94}" type="pres">
      <dgm:prSet presAssocID="{A503D042-E494-4C1D-AD0E-A090E82BAFC5}" presName="ThreeConn_2-3" presStyleLbl="fgAccFollowNode1" presStyleIdx="1" presStyleCnt="2">
        <dgm:presLayoutVars>
          <dgm:bulletEnabled val="1"/>
        </dgm:presLayoutVars>
      </dgm:prSet>
      <dgm:spPr/>
      <dgm:t>
        <a:bodyPr/>
        <a:lstStyle/>
        <a:p>
          <a:endParaRPr lang="en-US"/>
        </a:p>
      </dgm:t>
    </dgm:pt>
    <dgm:pt modelId="{85591851-4736-4D32-BCA4-0A023A388E5E}" type="pres">
      <dgm:prSet presAssocID="{A503D042-E494-4C1D-AD0E-A090E82BAFC5}" presName="ThreeNodes_1_text" presStyleLbl="node1" presStyleIdx="2" presStyleCnt="3">
        <dgm:presLayoutVars>
          <dgm:bulletEnabled val="1"/>
        </dgm:presLayoutVars>
      </dgm:prSet>
      <dgm:spPr/>
      <dgm:t>
        <a:bodyPr/>
        <a:lstStyle/>
        <a:p>
          <a:endParaRPr lang="en-US"/>
        </a:p>
      </dgm:t>
    </dgm:pt>
    <dgm:pt modelId="{69466E36-305C-4E78-A782-DB6038A8D2FD}" type="pres">
      <dgm:prSet presAssocID="{A503D042-E494-4C1D-AD0E-A090E82BAFC5}" presName="ThreeNodes_2_text" presStyleLbl="node1" presStyleIdx="2" presStyleCnt="3">
        <dgm:presLayoutVars>
          <dgm:bulletEnabled val="1"/>
        </dgm:presLayoutVars>
      </dgm:prSet>
      <dgm:spPr/>
      <dgm:t>
        <a:bodyPr/>
        <a:lstStyle/>
        <a:p>
          <a:endParaRPr lang="en-US"/>
        </a:p>
      </dgm:t>
    </dgm:pt>
    <dgm:pt modelId="{63C4CFF1-3899-4279-9FA9-3AA78AF0C5A7}" type="pres">
      <dgm:prSet presAssocID="{A503D042-E494-4C1D-AD0E-A090E82BAFC5}" presName="ThreeNodes_3_text" presStyleLbl="node1" presStyleIdx="2" presStyleCnt="3">
        <dgm:presLayoutVars>
          <dgm:bulletEnabled val="1"/>
        </dgm:presLayoutVars>
      </dgm:prSet>
      <dgm:spPr/>
      <dgm:t>
        <a:bodyPr/>
        <a:lstStyle/>
        <a:p>
          <a:endParaRPr lang="en-US"/>
        </a:p>
      </dgm:t>
    </dgm:pt>
  </dgm:ptLst>
  <dgm:cxnLst>
    <dgm:cxn modelId="{7F3ED34B-3896-4EA9-8807-A8F8E067406F}" type="presOf" srcId="{6088CB91-1357-4F2F-950C-77F87977FAD7}" destId="{0FD61BB7-2111-45AD-8892-195D45143C94}" srcOrd="0" destOrd="0" presId="urn:microsoft.com/office/officeart/2005/8/layout/vProcess5"/>
    <dgm:cxn modelId="{75E84A23-0D3A-4960-9448-402A6D249E18}" type="presOf" srcId="{A503D042-E494-4C1D-AD0E-A090E82BAFC5}" destId="{95F6C3A6-361E-4570-919F-125190AFF1CD}" srcOrd="0" destOrd="0" presId="urn:microsoft.com/office/officeart/2005/8/layout/vProcess5"/>
    <dgm:cxn modelId="{CD0653F4-A887-43D1-864F-DFBD474177D6}" type="presOf" srcId="{9F01F581-5D78-4828-9685-9797381A0060}" destId="{A38E825C-6D42-4158-BA5A-EB9EC52AB54A}" srcOrd="0" destOrd="0" presId="urn:microsoft.com/office/officeart/2005/8/layout/vProcess5"/>
    <dgm:cxn modelId="{901439A6-68F4-4472-A733-452764877283}" type="presOf" srcId="{4C6C3EDA-A482-47DB-BFD5-F58CFF0E1302}" destId="{D2011B24-F6F9-4255-BCD5-175407690EAA}" srcOrd="0" destOrd="0" presId="urn:microsoft.com/office/officeart/2005/8/layout/vProcess5"/>
    <dgm:cxn modelId="{E200A4D7-CD6F-46EF-AD53-479F4BAB8D33}" srcId="{A503D042-E494-4C1D-AD0E-A090E82BAFC5}" destId="{4C6C3EDA-A482-47DB-BFD5-F58CFF0E1302}" srcOrd="0" destOrd="0" parTransId="{6D5B2666-B2E0-4023-BF07-DC65655B10EC}" sibTransId="{9F01F581-5D78-4828-9685-9797381A0060}"/>
    <dgm:cxn modelId="{260DBB54-E71E-4EFC-9853-BDF6F3F9C589}" srcId="{A503D042-E494-4C1D-AD0E-A090E82BAFC5}" destId="{F5977E15-4EE6-4E85-8635-9A499AEF1B0E}" srcOrd="1" destOrd="0" parTransId="{707ABFFA-1614-4026-86C0-F9372758377B}" sibTransId="{6088CB91-1357-4F2F-950C-77F87977FAD7}"/>
    <dgm:cxn modelId="{A235250E-4060-4B79-BE8D-267CE023DA66}" type="presOf" srcId="{4C6C3EDA-A482-47DB-BFD5-F58CFF0E1302}" destId="{85591851-4736-4D32-BCA4-0A023A388E5E}" srcOrd="1" destOrd="0" presId="urn:microsoft.com/office/officeart/2005/8/layout/vProcess5"/>
    <dgm:cxn modelId="{A9EADB38-B2F2-4A61-B5C9-45CB7ECECBFF}" srcId="{A503D042-E494-4C1D-AD0E-A090E82BAFC5}" destId="{53548A40-2F71-4536-B777-EC33A2624002}" srcOrd="2" destOrd="0" parTransId="{EE1159E7-64AF-41A9-B64D-0A7EEFFF0793}" sibTransId="{41CF2365-1B09-4FDA-B636-13907FCABE4E}"/>
    <dgm:cxn modelId="{BCBD27CA-43B2-493D-B43A-55E190F9D21E}" type="presOf" srcId="{F5977E15-4EE6-4E85-8635-9A499AEF1B0E}" destId="{09109AAB-EC3E-402F-BA99-11FBFDCD1166}" srcOrd="0" destOrd="0" presId="urn:microsoft.com/office/officeart/2005/8/layout/vProcess5"/>
    <dgm:cxn modelId="{9DC2FA13-FE34-4059-AC95-7F661559E8F7}" type="presOf" srcId="{53548A40-2F71-4536-B777-EC33A2624002}" destId="{6C6BF0E6-37FC-4CA1-BA45-36797950229F}" srcOrd="0" destOrd="0" presId="urn:microsoft.com/office/officeart/2005/8/layout/vProcess5"/>
    <dgm:cxn modelId="{EA59572C-7E4F-4BF5-A4ED-A8F012FB1238}" type="presOf" srcId="{53548A40-2F71-4536-B777-EC33A2624002}" destId="{63C4CFF1-3899-4279-9FA9-3AA78AF0C5A7}" srcOrd="1" destOrd="0" presId="urn:microsoft.com/office/officeart/2005/8/layout/vProcess5"/>
    <dgm:cxn modelId="{B7815700-EFF8-42A4-BD71-CE56680A6983}" type="presOf" srcId="{F5977E15-4EE6-4E85-8635-9A499AEF1B0E}" destId="{69466E36-305C-4E78-A782-DB6038A8D2FD}" srcOrd="1" destOrd="0" presId="urn:microsoft.com/office/officeart/2005/8/layout/vProcess5"/>
    <dgm:cxn modelId="{E4D0A103-B97F-4EF5-9674-C2CA6F5945A3}" type="presParOf" srcId="{95F6C3A6-361E-4570-919F-125190AFF1CD}" destId="{906887F8-78EF-4304-9325-5237B4F6940E}" srcOrd="0" destOrd="0" presId="urn:microsoft.com/office/officeart/2005/8/layout/vProcess5"/>
    <dgm:cxn modelId="{FF363A22-C047-462F-B488-42C48F3B1321}" type="presParOf" srcId="{95F6C3A6-361E-4570-919F-125190AFF1CD}" destId="{D2011B24-F6F9-4255-BCD5-175407690EAA}" srcOrd="1" destOrd="0" presId="urn:microsoft.com/office/officeart/2005/8/layout/vProcess5"/>
    <dgm:cxn modelId="{88BAE35C-F15B-4654-A536-E973AB0C732B}" type="presParOf" srcId="{95F6C3A6-361E-4570-919F-125190AFF1CD}" destId="{09109AAB-EC3E-402F-BA99-11FBFDCD1166}" srcOrd="2" destOrd="0" presId="urn:microsoft.com/office/officeart/2005/8/layout/vProcess5"/>
    <dgm:cxn modelId="{8BD17072-D69A-409A-82DF-28203247E936}" type="presParOf" srcId="{95F6C3A6-361E-4570-919F-125190AFF1CD}" destId="{6C6BF0E6-37FC-4CA1-BA45-36797950229F}" srcOrd="3" destOrd="0" presId="urn:microsoft.com/office/officeart/2005/8/layout/vProcess5"/>
    <dgm:cxn modelId="{58EF9D47-73B3-44C0-BD26-3A134E48AC58}" type="presParOf" srcId="{95F6C3A6-361E-4570-919F-125190AFF1CD}" destId="{A38E825C-6D42-4158-BA5A-EB9EC52AB54A}" srcOrd="4" destOrd="0" presId="urn:microsoft.com/office/officeart/2005/8/layout/vProcess5"/>
    <dgm:cxn modelId="{510B6FE5-A3FF-4879-BD90-39015062DAD3}" type="presParOf" srcId="{95F6C3A6-361E-4570-919F-125190AFF1CD}" destId="{0FD61BB7-2111-45AD-8892-195D45143C94}" srcOrd="5" destOrd="0" presId="urn:microsoft.com/office/officeart/2005/8/layout/vProcess5"/>
    <dgm:cxn modelId="{1A0E5B6E-44C6-4DB5-B853-E2DC13E7F11B}" type="presParOf" srcId="{95F6C3A6-361E-4570-919F-125190AFF1CD}" destId="{85591851-4736-4D32-BCA4-0A023A388E5E}" srcOrd="6" destOrd="0" presId="urn:microsoft.com/office/officeart/2005/8/layout/vProcess5"/>
    <dgm:cxn modelId="{9C29E814-DE5E-4CB5-A0C5-9F4948D0CF01}" type="presParOf" srcId="{95F6C3A6-361E-4570-919F-125190AFF1CD}" destId="{69466E36-305C-4E78-A782-DB6038A8D2FD}" srcOrd="7" destOrd="0" presId="urn:microsoft.com/office/officeart/2005/8/layout/vProcess5"/>
    <dgm:cxn modelId="{BDE6FA5D-7D62-4EEE-8D71-D4C09C8ED9FB}" type="presParOf" srcId="{95F6C3A6-361E-4570-919F-125190AFF1CD}" destId="{63C4CFF1-3899-4279-9FA9-3AA78AF0C5A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1A21C6-A33B-4FA9-A462-4A5FE0128BD9}"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860B3DF3-7346-4F8F-821A-F6CECFA0708C}">
      <dgm:prSet custT="1"/>
      <dgm:spPr/>
      <dgm:t>
        <a:bodyPr/>
        <a:lstStyle/>
        <a:p>
          <a:pPr rtl="0"/>
          <a:r>
            <a:rPr lang="en-US" sz="2400" dirty="0" err="1" smtClean="0">
              <a:solidFill>
                <a:srgbClr val="0000FF"/>
              </a:solidFill>
              <a:latin typeface="Impact" pitchFamily="34" charset="0"/>
            </a:rPr>
            <a:t>Pertama</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Ibadah</a:t>
          </a:r>
          <a:r>
            <a:rPr lang="en-US" sz="2400" dirty="0" smtClean="0">
              <a:solidFill>
                <a:srgbClr val="0000FF"/>
              </a:solidFill>
              <a:latin typeface="Impact" pitchFamily="34" charset="0"/>
            </a:rPr>
            <a:t> haji </a:t>
          </a:r>
          <a:r>
            <a:rPr lang="en-US" sz="2400" dirty="0" err="1" smtClean="0">
              <a:solidFill>
                <a:srgbClr val="0000FF"/>
              </a:solidFill>
              <a:latin typeface="Impact" pitchFamily="34" charset="0"/>
            </a:rPr>
            <a:t>mendidik</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umat</a:t>
          </a:r>
          <a:r>
            <a:rPr lang="en-US" sz="2400" dirty="0" smtClean="0">
              <a:solidFill>
                <a:srgbClr val="0000FF"/>
              </a:solidFill>
              <a:latin typeface="Impact" pitchFamily="34" charset="0"/>
            </a:rPr>
            <a:t> Islam </a:t>
          </a:r>
          <a:r>
            <a:rPr lang="en-US" sz="2400" dirty="0" err="1" smtClean="0">
              <a:solidFill>
                <a:srgbClr val="0000FF"/>
              </a:solidFill>
              <a:latin typeface="Impact" pitchFamily="34" charset="0"/>
            </a:rPr>
            <a:t>akan</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erti</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pengorbanan</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dan</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disiplin</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diri</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dalam</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usaha</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mentaati</a:t>
          </a:r>
          <a:r>
            <a:rPr lang="en-US" sz="2400" dirty="0" smtClean="0">
              <a:solidFill>
                <a:srgbClr val="0000FF"/>
              </a:solidFill>
              <a:latin typeface="Impact" pitchFamily="34" charset="0"/>
            </a:rPr>
            <a:t> </a:t>
          </a:r>
          <a:r>
            <a:rPr lang="en-US" sz="2400" dirty="0" err="1" smtClean="0">
              <a:solidFill>
                <a:srgbClr val="0000FF"/>
              </a:solidFill>
              <a:latin typeface="Impact" pitchFamily="34" charset="0"/>
            </a:rPr>
            <a:t>perintah</a:t>
          </a:r>
          <a:r>
            <a:rPr lang="en-US" sz="2400" dirty="0" smtClean="0">
              <a:solidFill>
                <a:srgbClr val="0000FF"/>
              </a:solidFill>
              <a:latin typeface="Impact" pitchFamily="34" charset="0"/>
            </a:rPr>
            <a:t> Allah SWT</a:t>
          </a:r>
          <a:endParaRPr lang="en-US" sz="2400" dirty="0">
            <a:solidFill>
              <a:srgbClr val="0000FF"/>
            </a:solidFill>
            <a:latin typeface="Impact" pitchFamily="34" charset="0"/>
          </a:endParaRPr>
        </a:p>
      </dgm:t>
    </dgm:pt>
    <dgm:pt modelId="{3E4B313C-1776-4193-B064-72F48DEED9A5}" type="parTrans" cxnId="{2FDB7EA5-7955-4B1A-9241-D978B5576F04}">
      <dgm:prSet/>
      <dgm:spPr/>
      <dgm:t>
        <a:bodyPr/>
        <a:lstStyle/>
        <a:p>
          <a:endParaRPr lang="en-US" sz="2400">
            <a:latin typeface="Impact" pitchFamily="34" charset="0"/>
          </a:endParaRPr>
        </a:p>
      </dgm:t>
    </dgm:pt>
    <dgm:pt modelId="{8D50C9DB-103F-47BA-A871-AA0C7DE1D213}" type="sibTrans" cxnId="{2FDB7EA5-7955-4B1A-9241-D978B5576F04}">
      <dgm:prSet/>
      <dgm:spPr/>
      <dgm:t>
        <a:bodyPr/>
        <a:lstStyle/>
        <a:p>
          <a:endParaRPr lang="en-US" sz="2400">
            <a:latin typeface="Impact" pitchFamily="34" charset="0"/>
          </a:endParaRPr>
        </a:p>
      </dgm:t>
    </dgm:pt>
    <dgm:pt modelId="{6C0479B5-C58E-4CE6-AB09-018C1409C783}">
      <dgm:prSet custT="1"/>
      <dgm:spPr/>
      <dgm:t>
        <a:bodyPr/>
        <a:lstStyle/>
        <a:p>
          <a:pPr rtl="0"/>
          <a:r>
            <a:rPr lang="en-US" sz="2400" smtClean="0">
              <a:solidFill>
                <a:srgbClr val="CCFF33"/>
              </a:solidFill>
              <a:latin typeface="Impact" pitchFamily="34" charset="0"/>
            </a:rPr>
            <a:t>Kedua: Penting bagi setiap umat Islam untuk memiliki ilmu setiap amalan yang hendak dilaksanakan.</a:t>
          </a:r>
          <a:endParaRPr lang="en-US" sz="2400">
            <a:solidFill>
              <a:srgbClr val="CCFF33"/>
            </a:solidFill>
            <a:latin typeface="Impact" pitchFamily="34" charset="0"/>
          </a:endParaRPr>
        </a:p>
      </dgm:t>
    </dgm:pt>
    <dgm:pt modelId="{7A3D0E2F-B0C8-4195-9165-61AF118F8E93}" type="parTrans" cxnId="{5DBE7312-0AFA-4F14-82D8-6323A6E662F0}">
      <dgm:prSet/>
      <dgm:spPr/>
      <dgm:t>
        <a:bodyPr/>
        <a:lstStyle/>
        <a:p>
          <a:endParaRPr lang="en-US" sz="2400">
            <a:latin typeface="Impact" pitchFamily="34" charset="0"/>
          </a:endParaRPr>
        </a:p>
      </dgm:t>
    </dgm:pt>
    <dgm:pt modelId="{7CD93776-CFAF-4290-A8F2-3037217CCC73}" type="sibTrans" cxnId="{5DBE7312-0AFA-4F14-82D8-6323A6E662F0}">
      <dgm:prSet/>
      <dgm:spPr/>
      <dgm:t>
        <a:bodyPr/>
        <a:lstStyle/>
        <a:p>
          <a:endParaRPr lang="en-US" sz="2400">
            <a:latin typeface="Impact" pitchFamily="34" charset="0"/>
          </a:endParaRPr>
        </a:p>
      </dgm:t>
    </dgm:pt>
    <dgm:pt modelId="{61B68D46-7BDC-41F4-B380-A639BBF9FC74}">
      <dgm:prSet custT="1"/>
      <dgm:spPr/>
      <dgm:t>
        <a:bodyPr/>
        <a:lstStyle/>
        <a:p>
          <a:pPr rtl="0"/>
          <a:r>
            <a:rPr lang="en-US" sz="2400" smtClean="0">
              <a:solidFill>
                <a:srgbClr val="00FF00"/>
              </a:solidFill>
              <a:latin typeface="Impact" pitchFamily="34" charset="0"/>
            </a:rPr>
            <a:t>Ketiga: Seharusnya bagi tiap-tiap umat Islam merebut peluang melaksanakan amalan-amalan yang dituntut dilakukan pada awal bulan Zulhijjah.</a:t>
          </a:r>
          <a:endParaRPr lang="en-US" sz="2400">
            <a:solidFill>
              <a:srgbClr val="00FF00"/>
            </a:solidFill>
            <a:latin typeface="Impact" pitchFamily="34" charset="0"/>
          </a:endParaRPr>
        </a:p>
      </dgm:t>
    </dgm:pt>
    <dgm:pt modelId="{F72A252C-4FF3-497C-9390-7CC774854DC8}" type="parTrans" cxnId="{FF73BD1C-5FDC-45AF-905E-7C1DC40D5003}">
      <dgm:prSet/>
      <dgm:spPr/>
      <dgm:t>
        <a:bodyPr/>
        <a:lstStyle/>
        <a:p>
          <a:endParaRPr lang="en-US" sz="2400">
            <a:latin typeface="Impact" pitchFamily="34" charset="0"/>
          </a:endParaRPr>
        </a:p>
      </dgm:t>
    </dgm:pt>
    <dgm:pt modelId="{B517C181-B3AB-41DD-BE0F-CC740A4E9CC2}" type="sibTrans" cxnId="{FF73BD1C-5FDC-45AF-905E-7C1DC40D5003}">
      <dgm:prSet/>
      <dgm:spPr/>
      <dgm:t>
        <a:bodyPr/>
        <a:lstStyle/>
        <a:p>
          <a:endParaRPr lang="en-US" sz="2400">
            <a:latin typeface="Impact" pitchFamily="34" charset="0"/>
          </a:endParaRPr>
        </a:p>
      </dgm:t>
    </dgm:pt>
    <dgm:pt modelId="{826B5E3F-6CAA-4082-B619-D65541340248}" type="pres">
      <dgm:prSet presAssocID="{0A1A21C6-A33B-4FA9-A462-4A5FE0128BD9}" presName="diagram" presStyleCnt="0">
        <dgm:presLayoutVars>
          <dgm:dir/>
          <dgm:resizeHandles val="exact"/>
        </dgm:presLayoutVars>
      </dgm:prSet>
      <dgm:spPr/>
      <dgm:t>
        <a:bodyPr/>
        <a:lstStyle/>
        <a:p>
          <a:endParaRPr lang="en-US"/>
        </a:p>
      </dgm:t>
    </dgm:pt>
    <dgm:pt modelId="{627E2BC8-3F21-48E6-A6A6-6DEE85AF6DE4}" type="pres">
      <dgm:prSet presAssocID="{860B3DF3-7346-4F8F-821A-F6CECFA0708C}" presName="node" presStyleLbl="node1" presStyleIdx="0" presStyleCnt="3">
        <dgm:presLayoutVars>
          <dgm:bulletEnabled val="1"/>
        </dgm:presLayoutVars>
      </dgm:prSet>
      <dgm:spPr/>
      <dgm:t>
        <a:bodyPr/>
        <a:lstStyle/>
        <a:p>
          <a:endParaRPr lang="en-US"/>
        </a:p>
      </dgm:t>
    </dgm:pt>
    <dgm:pt modelId="{373A2724-3F1D-4746-A280-CBC293B13505}" type="pres">
      <dgm:prSet presAssocID="{8D50C9DB-103F-47BA-A871-AA0C7DE1D213}" presName="sibTrans" presStyleCnt="0"/>
      <dgm:spPr/>
    </dgm:pt>
    <dgm:pt modelId="{4B000833-2D84-446B-86AB-5E7F87C282DE}" type="pres">
      <dgm:prSet presAssocID="{6C0479B5-C58E-4CE6-AB09-018C1409C783}" presName="node" presStyleLbl="node1" presStyleIdx="1" presStyleCnt="3">
        <dgm:presLayoutVars>
          <dgm:bulletEnabled val="1"/>
        </dgm:presLayoutVars>
      </dgm:prSet>
      <dgm:spPr/>
      <dgm:t>
        <a:bodyPr/>
        <a:lstStyle/>
        <a:p>
          <a:endParaRPr lang="en-US"/>
        </a:p>
      </dgm:t>
    </dgm:pt>
    <dgm:pt modelId="{D7AC511A-5AA6-4FDD-B6AA-B393EC7400AB}" type="pres">
      <dgm:prSet presAssocID="{7CD93776-CFAF-4290-A8F2-3037217CCC73}" presName="sibTrans" presStyleCnt="0"/>
      <dgm:spPr/>
    </dgm:pt>
    <dgm:pt modelId="{85EEF981-2DD0-4E18-A101-4C49648E1EE4}" type="pres">
      <dgm:prSet presAssocID="{61B68D46-7BDC-41F4-B380-A639BBF9FC74}" presName="node" presStyleLbl="node1" presStyleIdx="2" presStyleCnt="3">
        <dgm:presLayoutVars>
          <dgm:bulletEnabled val="1"/>
        </dgm:presLayoutVars>
      </dgm:prSet>
      <dgm:spPr/>
      <dgm:t>
        <a:bodyPr/>
        <a:lstStyle/>
        <a:p>
          <a:endParaRPr lang="en-US"/>
        </a:p>
      </dgm:t>
    </dgm:pt>
  </dgm:ptLst>
  <dgm:cxnLst>
    <dgm:cxn modelId="{126FC46D-09ED-4401-801D-D281AEC33C3D}" type="presOf" srcId="{860B3DF3-7346-4F8F-821A-F6CECFA0708C}" destId="{627E2BC8-3F21-48E6-A6A6-6DEE85AF6DE4}" srcOrd="0" destOrd="0" presId="urn:microsoft.com/office/officeart/2005/8/layout/default"/>
    <dgm:cxn modelId="{2FDB7EA5-7955-4B1A-9241-D978B5576F04}" srcId="{0A1A21C6-A33B-4FA9-A462-4A5FE0128BD9}" destId="{860B3DF3-7346-4F8F-821A-F6CECFA0708C}" srcOrd="0" destOrd="0" parTransId="{3E4B313C-1776-4193-B064-72F48DEED9A5}" sibTransId="{8D50C9DB-103F-47BA-A871-AA0C7DE1D213}"/>
    <dgm:cxn modelId="{AE7D56F3-DE8C-417F-8265-1BEA46BC7D15}" type="presOf" srcId="{6C0479B5-C58E-4CE6-AB09-018C1409C783}" destId="{4B000833-2D84-446B-86AB-5E7F87C282DE}" srcOrd="0" destOrd="0" presId="urn:microsoft.com/office/officeart/2005/8/layout/default"/>
    <dgm:cxn modelId="{D395874E-B7EE-4D0B-9D0A-6F9AC2756069}" type="presOf" srcId="{0A1A21C6-A33B-4FA9-A462-4A5FE0128BD9}" destId="{826B5E3F-6CAA-4082-B619-D65541340248}" srcOrd="0" destOrd="0" presId="urn:microsoft.com/office/officeart/2005/8/layout/default"/>
    <dgm:cxn modelId="{FF73BD1C-5FDC-45AF-905E-7C1DC40D5003}" srcId="{0A1A21C6-A33B-4FA9-A462-4A5FE0128BD9}" destId="{61B68D46-7BDC-41F4-B380-A639BBF9FC74}" srcOrd="2" destOrd="0" parTransId="{F72A252C-4FF3-497C-9390-7CC774854DC8}" sibTransId="{B517C181-B3AB-41DD-BE0F-CC740A4E9CC2}"/>
    <dgm:cxn modelId="{8AABFB0A-E8D2-4CEF-8B09-5F6BC5D1C8C1}" type="presOf" srcId="{61B68D46-7BDC-41F4-B380-A639BBF9FC74}" destId="{85EEF981-2DD0-4E18-A101-4C49648E1EE4}" srcOrd="0" destOrd="0" presId="urn:microsoft.com/office/officeart/2005/8/layout/default"/>
    <dgm:cxn modelId="{5DBE7312-0AFA-4F14-82D8-6323A6E662F0}" srcId="{0A1A21C6-A33B-4FA9-A462-4A5FE0128BD9}" destId="{6C0479B5-C58E-4CE6-AB09-018C1409C783}" srcOrd="1" destOrd="0" parTransId="{7A3D0E2F-B0C8-4195-9165-61AF118F8E93}" sibTransId="{7CD93776-CFAF-4290-A8F2-3037217CCC73}"/>
    <dgm:cxn modelId="{5386D2DF-135B-4A4F-9D1D-169172500D53}" type="presParOf" srcId="{826B5E3F-6CAA-4082-B619-D65541340248}" destId="{627E2BC8-3F21-48E6-A6A6-6DEE85AF6DE4}" srcOrd="0" destOrd="0" presId="urn:microsoft.com/office/officeart/2005/8/layout/default"/>
    <dgm:cxn modelId="{313F7F04-BC78-4719-87A4-6096250D296A}" type="presParOf" srcId="{826B5E3F-6CAA-4082-B619-D65541340248}" destId="{373A2724-3F1D-4746-A280-CBC293B13505}" srcOrd="1" destOrd="0" presId="urn:microsoft.com/office/officeart/2005/8/layout/default"/>
    <dgm:cxn modelId="{5FCA69B8-9B0D-4685-8B78-A27AF5F0F81C}" type="presParOf" srcId="{826B5E3F-6CAA-4082-B619-D65541340248}" destId="{4B000833-2D84-446B-86AB-5E7F87C282DE}" srcOrd="2" destOrd="0" presId="urn:microsoft.com/office/officeart/2005/8/layout/default"/>
    <dgm:cxn modelId="{5664F159-FA2F-4E3D-B219-A2E66C258507}" type="presParOf" srcId="{826B5E3F-6CAA-4082-B619-D65541340248}" destId="{D7AC511A-5AA6-4FDD-B6AA-B393EC7400AB}" srcOrd="3" destOrd="0" presId="urn:microsoft.com/office/officeart/2005/8/layout/default"/>
    <dgm:cxn modelId="{78C0DEE1-6AD4-4292-A630-84D96AC984DE}" type="presParOf" srcId="{826B5E3F-6CAA-4082-B619-D65541340248}" destId="{85EEF981-2DD0-4E18-A101-4C49648E1EE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keberkatan di dunia dan di akhirat</a:t>
          </a:r>
          <a:endParaRPr lang="en-US" sz="20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BE1E-1FF5-4EC2-BBE1-3BB6527B215F}">
      <dsp:nvSpPr>
        <dsp:cNvPr id="0" name=""/>
        <dsp:cNvSpPr/>
      </dsp:nvSpPr>
      <dsp:spPr>
        <a:xfrm>
          <a:off x="-7238148" y="-1106337"/>
          <a:ext cx="8613475" cy="8613475"/>
        </a:xfrm>
        <a:prstGeom prst="blockArc">
          <a:avLst>
            <a:gd name="adj1" fmla="val 18900000"/>
            <a:gd name="adj2" fmla="val 2700000"/>
            <a:gd name="adj3" fmla="val 251"/>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69EFCB-8D2A-4464-9053-1623F235B4A5}">
      <dsp:nvSpPr>
        <dsp:cNvPr id="0" name=""/>
        <dsp:cNvSpPr/>
      </dsp:nvSpPr>
      <dsp:spPr>
        <a:xfrm>
          <a:off x="719527" y="492093"/>
          <a:ext cx="7722778" cy="9846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605" tIns="53340" rIns="53340" bIns="53340" numCol="1" spcCol="1270" anchor="ctr" anchorCtr="0">
          <a:noAutofit/>
        </a:bodyPr>
        <a:lstStyle/>
        <a:p>
          <a:pPr lvl="0" algn="l" defTabSz="933450" rtl="0">
            <a:lnSpc>
              <a:spcPct val="90000"/>
            </a:lnSpc>
            <a:spcBef>
              <a:spcPct val="0"/>
            </a:spcBef>
            <a:spcAft>
              <a:spcPct val="35000"/>
            </a:spcAft>
          </a:pPr>
          <a:r>
            <a:rPr lang="en-US" sz="2100" kern="1200" dirty="0" err="1" smtClean="0">
              <a:solidFill>
                <a:schemeClr val="tx1"/>
              </a:solidFill>
              <a:latin typeface="Bernard MT Condensed" pitchFamily="18" charset="0"/>
            </a:rPr>
            <a:t>Setiap</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ibadah</a:t>
          </a:r>
          <a:r>
            <a:rPr lang="en-US" sz="2100" kern="1200" dirty="0" smtClean="0">
              <a:solidFill>
                <a:schemeClr val="tx1"/>
              </a:solidFill>
              <a:latin typeface="Bernard MT Condensed" pitchFamily="18" charset="0"/>
            </a:rPr>
            <a:t> yang </a:t>
          </a:r>
          <a:r>
            <a:rPr lang="en-US" sz="2100" kern="1200" dirty="0" err="1" smtClean="0">
              <a:solidFill>
                <a:schemeClr val="tx1"/>
              </a:solidFill>
              <a:latin typeface="Bernard MT Condensed" pitchFamily="18" charset="0"/>
            </a:rPr>
            <a:t>terkandung</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dalam</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setiap</a:t>
          </a:r>
          <a:r>
            <a:rPr lang="en-US" sz="2100" kern="1200" dirty="0" smtClean="0">
              <a:solidFill>
                <a:schemeClr val="tx1"/>
              </a:solidFill>
              <a:latin typeface="Bernard MT Condensed" pitchFamily="18" charset="0"/>
            </a:rPr>
            <a:t> </a:t>
          </a:r>
          <a:r>
            <a:rPr lang="en-US" sz="3200" kern="1200" dirty="0" err="1" smtClean="0">
              <a:solidFill>
                <a:srgbClr val="00CC00"/>
              </a:solidFill>
              <a:latin typeface="Bernard MT Condensed" pitchFamily="18" charset="0"/>
            </a:rPr>
            <a:t>rukun</a:t>
          </a:r>
          <a:r>
            <a:rPr lang="en-US" sz="3200" kern="1200" dirty="0" smtClean="0">
              <a:solidFill>
                <a:srgbClr val="00CC00"/>
              </a:solidFill>
              <a:latin typeface="Bernard MT Condensed" pitchFamily="18" charset="0"/>
            </a:rPr>
            <a:t> Islam </a:t>
          </a:r>
          <a:r>
            <a:rPr lang="en-US" sz="2100" kern="1200" dirty="0" err="1" smtClean="0">
              <a:solidFill>
                <a:schemeClr val="tx1"/>
              </a:solidFill>
              <a:latin typeface="Bernard MT Condensed" pitchFamily="18" charset="0"/>
            </a:rPr>
            <a:t>mempunyai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nilai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rahsianya</a:t>
          </a:r>
          <a:r>
            <a:rPr lang="en-US" sz="2100" kern="1200" dirty="0" smtClean="0">
              <a:solidFill>
                <a:schemeClr val="tx1"/>
              </a:solidFill>
              <a:latin typeface="Bernard MT Condensed" pitchFamily="18" charset="0"/>
            </a:rPr>
            <a:t> yang </a:t>
          </a:r>
          <a:r>
            <a:rPr lang="en-US" sz="2100" kern="1200" dirty="0" err="1" smtClean="0">
              <a:solidFill>
                <a:schemeClr val="tx1"/>
              </a:solidFill>
              <a:latin typeface="Bernard MT Condensed" pitchFamily="18" charset="0"/>
            </a:rPr>
            <a:t>tersendiri</a:t>
          </a:r>
          <a:r>
            <a:rPr lang="en-US" sz="2100" kern="1200" dirty="0" smtClean="0">
              <a:solidFill>
                <a:schemeClr val="tx1"/>
              </a:solidFill>
              <a:latin typeface="Bernard MT Condensed" pitchFamily="18" charset="0"/>
            </a:rPr>
            <a:t>. </a:t>
          </a:r>
          <a:endParaRPr lang="en-US" sz="2100" kern="1200" dirty="0">
            <a:solidFill>
              <a:schemeClr val="tx1"/>
            </a:solidFill>
            <a:latin typeface="Bernard MT Condensed" pitchFamily="18" charset="0"/>
          </a:endParaRPr>
        </a:p>
      </dsp:txBody>
      <dsp:txXfrm>
        <a:off x="719527" y="492093"/>
        <a:ext cx="7722778" cy="984699"/>
      </dsp:txXfrm>
    </dsp:sp>
    <dsp:sp modelId="{83C76DC0-2DE3-42C7-B677-4D972D089D2A}">
      <dsp:nvSpPr>
        <dsp:cNvPr id="0" name=""/>
        <dsp:cNvSpPr/>
      </dsp:nvSpPr>
      <dsp:spPr>
        <a:xfrm>
          <a:off x="104090" y="369006"/>
          <a:ext cx="1230873" cy="123087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8E0C41-147F-445E-9B4E-8823B1D094D4}">
      <dsp:nvSpPr>
        <dsp:cNvPr id="0" name=""/>
        <dsp:cNvSpPr/>
      </dsp:nvSpPr>
      <dsp:spPr>
        <a:xfrm>
          <a:off x="1284078" y="1969398"/>
          <a:ext cx="7158228" cy="984699"/>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605" tIns="53340" rIns="53340" bIns="53340" numCol="1" spcCol="1270" anchor="ctr" anchorCtr="0">
          <a:noAutofit/>
        </a:bodyPr>
        <a:lstStyle/>
        <a:p>
          <a:pPr lvl="0" algn="l" defTabSz="933450" rtl="0">
            <a:lnSpc>
              <a:spcPct val="90000"/>
            </a:lnSpc>
            <a:spcBef>
              <a:spcPct val="0"/>
            </a:spcBef>
            <a:spcAft>
              <a:spcPct val="35000"/>
            </a:spcAft>
          </a:pPr>
          <a:r>
            <a:rPr lang="en-US" sz="2100" kern="1200" dirty="0" err="1" smtClean="0">
              <a:solidFill>
                <a:srgbClr val="0000FF"/>
              </a:solidFill>
              <a:latin typeface="Bernard MT Condensed" pitchFamily="18" charset="0"/>
            </a:rPr>
            <a:t>Syahadat</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merupakan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ibadah</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hati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kerana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ia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merupakan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keyakinan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dasar</a:t>
          </a:r>
          <a:r>
            <a:rPr lang="en-US" sz="2100" kern="1200" dirty="0" smtClean="0">
              <a:solidFill>
                <a:schemeClr val="tx1"/>
              </a:solidFill>
              <a:latin typeface="Bernard MT Condensed" pitchFamily="18" charset="0"/>
            </a:rPr>
            <a:t> yang </a:t>
          </a:r>
          <a:r>
            <a:rPr lang="en-US" sz="2100" kern="1200" dirty="0" err="1" smtClean="0">
              <a:solidFill>
                <a:schemeClr val="tx1"/>
              </a:solidFill>
              <a:latin typeface="Bernard MT Condensed" pitchFamily="18" charset="0"/>
            </a:rPr>
            <a:t>kemudian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dilafazkan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dengan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lisan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perbuatan</a:t>
          </a:r>
          <a:r>
            <a:rPr lang="en-US" sz="2100" kern="1200" dirty="0" smtClean="0">
              <a:solidFill>
                <a:schemeClr val="tx1"/>
              </a:solidFill>
              <a:latin typeface="Bernard MT Condensed" pitchFamily="18" charset="0"/>
            </a:rPr>
            <a:t>. </a:t>
          </a:r>
          <a:endParaRPr lang="en-US" sz="2100" kern="1200" dirty="0">
            <a:solidFill>
              <a:schemeClr val="tx1"/>
            </a:solidFill>
            <a:latin typeface="Bernard MT Condensed" pitchFamily="18" charset="0"/>
          </a:endParaRPr>
        </a:p>
      </dsp:txBody>
      <dsp:txXfrm>
        <a:off x="1284078" y="1969398"/>
        <a:ext cx="7158228" cy="984699"/>
      </dsp:txXfrm>
    </dsp:sp>
    <dsp:sp modelId="{0E63CC9D-BB81-4814-AF8B-82F4CB1212BA}">
      <dsp:nvSpPr>
        <dsp:cNvPr id="0" name=""/>
        <dsp:cNvSpPr/>
      </dsp:nvSpPr>
      <dsp:spPr>
        <a:xfrm>
          <a:off x="668641" y="1846310"/>
          <a:ext cx="1230873" cy="1230873"/>
        </a:xfrm>
        <a:prstGeom prst="ellipse">
          <a:avLst/>
        </a:prstGeom>
        <a:solidFill>
          <a:schemeClr val="lt1">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sp>
    <dsp:sp modelId="{8FC2D304-0F44-4A22-AA3F-EFABE0A5A1CC}">
      <dsp:nvSpPr>
        <dsp:cNvPr id="0" name=""/>
        <dsp:cNvSpPr/>
      </dsp:nvSpPr>
      <dsp:spPr>
        <a:xfrm>
          <a:off x="1284078" y="3446702"/>
          <a:ext cx="7158228" cy="984699"/>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605" tIns="53340" rIns="53340" bIns="53340" numCol="1" spcCol="1270" anchor="ctr" anchorCtr="0">
          <a:noAutofit/>
        </a:bodyPr>
        <a:lstStyle/>
        <a:p>
          <a:pPr lvl="0" algn="l" defTabSz="933450" rtl="0">
            <a:lnSpc>
              <a:spcPct val="90000"/>
            </a:lnSpc>
            <a:spcBef>
              <a:spcPct val="0"/>
            </a:spcBef>
            <a:spcAft>
              <a:spcPct val="35000"/>
            </a:spcAft>
          </a:pPr>
          <a:r>
            <a:rPr lang="en-US" sz="2100" kern="1200" dirty="0" err="1" smtClean="0">
              <a:solidFill>
                <a:srgbClr val="0000FF"/>
              </a:solidFill>
              <a:latin typeface="Bernard MT Condensed" pitchFamily="18" charset="0"/>
            </a:rPr>
            <a:t>Ibadah</a:t>
          </a:r>
          <a:r>
            <a:rPr lang="en-US" sz="2100" kern="1200" dirty="0" smtClean="0">
              <a:solidFill>
                <a:srgbClr val="0000FF"/>
              </a:solidFill>
              <a:latin typeface="Bernard MT Condensed" pitchFamily="18" charset="0"/>
            </a:rPr>
            <a:t> </a:t>
          </a:r>
          <a:r>
            <a:rPr lang="en-US" sz="2100" kern="1200" dirty="0" err="1" smtClean="0">
              <a:solidFill>
                <a:srgbClr val="0000FF"/>
              </a:solidFill>
              <a:latin typeface="Bernard MT Condensed" pitchFamily="18" charset="0"/>
            </a:rPr>
            <a:t>solat</a:t>
          </a:r>
          <a:r>
            <a:rPr lang="en-US" sz="2100" kern="1200" dirty="0" smtClean="0">
              <a:solidFill>
                <a:srgbClr val="0000FF"/>
              </a:solidFill>
              <a:latin typeface="Bernard MT Condensed" pitchFamily="18" charset="0"/>
            </a:rPr>
            <a:t> </a:t>
          </a:r>
          <a:r>
            <a:rPr lang="en-US" sz="2100" kern="1200" dirty="0" smtClean="0">
              <a:solidFill>
                <a:schemeClr val="tx1"/>
              </a:solidFill>
              <a:latin typeface="Bernard MT Condensed" pitchFamily="18" charset="0"/>
            </a:rPr>
            <a:t>pula </a:t>
          </a:r>
          <a:r>
            <a:rPr lang="en-US" sz="2100" kern="1200" dirty="0" err="1" smtClean="0">
              <a:solidFill>
                <a:schemeClr val="tx1"/>
              </a:solidFill>
              <a:latin typeface="Bernard MT Condensed" pitchFamily="18" charset="0"/>
            </a:rPr>
            <a:t>melibatkan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gerakan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jasad</a:t>
          </a:r>
          <a:r>
            <a:rPr lang="en-US" sz="2100" kern="1200" dirty="0" smtClean="0">
              <a:solidFill>
                <a:schemeClr val="tx1"/>
              </a:solidFill>
              <a:latin typeface="Bernard MT Condensed" pitchFamily="18" charset="0"/>
            </a:rPr>
            <a:t> yang </a:t>
          </a:r>
          <a:r>
            <a:rPr lang="en-US" sz="2100" kern="1200" dirty="0" err="1" smtClean="0">
              <a:solidFill>
                <a:schemeClr val="tx1"/>
              </a:solidFill>
              <a:latin typeface="Bernard MT Condensed" pitchFamily="18" charset="0"/>
            </a:rPr>
            <a:t>merupakan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ibadah</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badani</a:t>
          </a:r>
          <a:r>
            <a:rPr lang="en-US" sz="2100" kern="1200" dirty="0" smtClean="0">
              <a:solidFill>
                <a:schemeClr val="tx1"/>
              </a:solidFill>
              <a:latin typeface="Bernard MT Condensed" pitchFamily="18" charset="0"/>
            </a:rPr>
            <a:t>. </a:t>
          </a:r>
          <a:endParaRPr lang="en-US" sz="2100" kern="1200" dirty="0">
            <a:solidFill>
              <a:schemeClr val="tx1"/>
            </a:solidFill>
            <a:latin typeface="Bernard MT Condensed" pitchFamily="18" charset="0"/>
          </a:endParaRPr>
        </a:p>
      </dsp:txBody>
      <dsp:txXfrm>
        <a:off x="1284078" y="3446702"/>
        <a:ext cx="7158228" cy="984699"/>
      </dsp:txXfrm>
    </dsp:sp>
    <dsp:sp modelId="{E0F3F230-4E06-44BC-9194-6484237CDDC1}">
      <dsp:nvSpPr>
        <dsp:cNvPr id="0" name=""/>
        <dsp:cNvSpPr/>
      </dsp:nvSpPr>
      <dsp:spPr>
        <a:xfrm>
          <a:off x="668641" y="3323615"/>
          <a:ext cx="1230873" cy="1230873"/>
        </a:xfrm>
        <a:prstGeom prst="ellipse">
          <a:avLst/>
        </a:prstGeom>
        <a:solidFill>
          <a:schemeClr val="lt1">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sp>
    <dsp:sp modelId="{09DE06CA-7BFE-4299-8DE2-E218E20ACAEA}">
      <dsp:nvSpPr>
        <dsp:cNvPr id="0" name=""/>
        <dsp:cNvSpPr/>
      </dsp:nvSpPr>
      <dsp:spPr>
        <a:xfrm>
          <a:off x="719527" y="4924007"/>
          <a:ext cx="7722778" cy="98469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605" tIns="53340" rIns="53340" bIns="53340" numCol="1" spcCol="1270" anchor="ctr" anchorCtr="0">
          <a:noAutofit/>
        </a:bodyPr>
        <a:lstStyle/>
        <a:p>
          <a:pPr lvl="0" algn="l" defTabSz="933450" rtl="0">
            <a:lnSpc>
              <a:spcPct val="90000"/>
            </a:lnSpc>
            <a:spcBef>
              <a:spcPct val="0"/>
            </a:spcBef>
            <a:spcAft>
              <a:spcPct val="35000"/>
            </a:spcAft>
          </a:pPr>
          <a:r>
            <a:rPr lang="en-US" sz="2100" kern="1200" dirty="0" err="1" smtClean="0">
              <a:solidFill>
                <a:srgbClr val="0000FF"/>
              </a:solidFill>
              <a:latin typeface="Bernard MT Condensed" pitchFamily="18" charset="0"/>
            </a:rPr>
            <a:t>Ibadah</a:t>
          </a:r>
          <a:r>
            <a:rPr lang="en-US" sz="2100" kern="1200" dirty="0" smtClean="0">
              <a:solidFill>
                <a:srgbClr val="0000FF"/>
              </a:solidFill>
              <a:latin typeface="Bernard MT Condensed" pitchFamily="18" charset="0"/>
            </a:rPr>
            <a:t> </a:t>
          </a:r>
          <a:r>
            <a:rPr lang="en-US" sz="2100" kern="1200" dirty="0" err="1" smtClean="0">
              <a:solidFill>
                <a:srgbClr val="0000FF"/>
              </a:solidFill>
              <a:latin typeface="Bernard MT Condensed" pitchFamily="18" charset="0"/>
            </a:rPr>
            <a:t>puasa</a:t>
          </a:r>
          <a:r>
            <a:rPr lang="en-US" sz="2100" kern="1200" dirty="0" smtClean="0">
              <a:solidFill>
                <a:srgbClr val="0000FF"/>
              </a:solidFill>
              <a:latin typeface="Bernard MT Condensed" pitchFamily="18" charset="0"/>
            </a:rPr>
            <a:t> </a:t>
          </a:r>
          <a:r>
            <a:rPr lang="en-US" sz="2100" kern="1200" dirty="0" err="1" smtClean="0">
              <a:solidFill>
                <a:schemeClr val="tx1"/>
              </a:solidFill>
              <a:latin typeface="Bernard MT Condensed" pitchFamily="18" charset="0"/>
            </a:rPr>
            <a:t>ialah</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tentang</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sikap</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menahan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diri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sementara</a:t>
          </a:r>
          <a:r>
            <a:rPr lang="en-US" sz="2100" kern="1200" dirty="0" smtClean="0">
              <a:solidFill>
                <a:schemeClr val="tx1"/>
              </a:solidFill>
              <a:latin typeface="Bernard MT Condensed" pitchFamily="18" charset="0"/>
            </a:rPr>
            <a:t> </a:t>
          </a:r>
          <a:r>
            <a:rPr lang="en-US" sz="2100" kern="1200" dirty="0" smtClean="0">
              <a:solidFill>
                <a:srgbClr val="0000FF"/>
              </a:solidFill>
              <a:latin typeface="Bernard MT Condensed" pitchFamily="18" charset="0"/>
            </a:rPr>
            <a:t>zakat</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merupakan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ibadah</a:t>
          </a:r>
          <a:r>
            <a:rPr lang="en-US" sz="2100" kern="1200" dirty="0" smtClean="0">
              <a:solidFill>
                <a:schemeClr val="tx1"/>
              </a:solidFill>
              <a:latin typeface="Bernard MT Condensed" pitchFamily="18" charset="0"/>
            </a:rPr>
            <a:t> </a:t>
          </a:r>
          <a:r>
            <a:rPr lang="en-US" sz="2100" i="1" kern="1200" dirty="0" err="1" smtClean="0">
              <a:solidFill>
                <a:schemeClr val="tx1"/>
              </a:solidFill>
              <a:latin typeface="Bernard MT Condensed" pitchFamily="18" charset="0"/>
            </a:rPr>
            <a:t>maali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harta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dan</a:t>
          </a:r>
          <a:r>
            <a:rPr lang="en-US" sz="2100" kern="1200" dirty="0" smtClean="0">
              <a:solidFill>
                <a:schemeClr val="tx1"/>
              </a:solidFill>
              <a:latin typeface="Bernard MT Condensed" pitchFamily="18" charset="0"/>
            </a:rPr>
            <a:t> </a:t>
          </a:r>
          <a:r>
            <a:rPr lang="en-US" sz="2100" kern="1200" dirty="0" smtClean="0">
              <a:solidFill>
                <a:srgbClr val="0000FF"/>
              </a:solidFill>
              <a:latin typeface="Bernard MT Condensed" pitchFamily="18" charset="0"/>
            </a:rPr>
            <a:t>haji</a:t>
          </a:r>
          <a:r>
            <a:rPr lang="en-US" sz="2100" kern="1200" dirty="0" smtClean="0">
              <a:solidFill>
                <a:schemeClr val="tx1"/>
              </a:solidFill>
              <a:latin typeface="Bernard MT Condensed" pitchFamily="18" charset="0"/>
            </a:rPr>
            <a:t> yang </a:t>
          </a:r>
          <a:r>
            <a:rPr lang="en-US" sz="2100" kern="1200" dirty="0" err="1" smtClean="0">
              <a:solidFill>
                <a:schemeClr val="tx1"/>
              </a:solidFill>
              <a:latin typeface="Bernard MT Condensed" pitchFamily="18" charset="0"/>
            </a:rPr>
            <a:t>menggabungkan</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kesemua</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sisi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dari</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empat</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ibadah</a:t>
          </a:r>
          <a:r>
            <a:rPr lang="en-US" sz="2100" kern="1200" dirty="0" smtClean="0">
              <a:solidFill>
                <a:schemeClr val="tx1"/>
              </a:solidFill>
              <a:latin typeface="Bernard MT Condensed" pitchFamily="18" charset="0"/>
            </a:rPr>
            <a:t> </a:t>
          </a:r>
          <a:r>
            <a:rPr lang="en-US" sz="2100" kern="1200" dirty="0" err="1" smtClean="0">
              <a:solidFill>
                <a:schemeClr val="tx1"/>
              </a:solidFill>
              <a:latin typeface="Bernard MT Condensed" pitchFamily="18" charset="0"/>
            </a:rPr>
            <a:t>sebelumnya</a:t>
          </a:r>
          <a:r>
            <a:rPr lang="en-US" sz="2100" kern="1200" dirty="0" smtClean="0">
              <a:solidFill>
                <a:schemeClr val="tx1"/>
              </a:solidFill>
              <a:latin typeface="Bernard MT Condensed" pitchFamily="18" charset="0"/>
            </a:rPr>
            <a:t>. </a:t>
          </a:r>
          <a:endParaRPr lang="en-US" sz="2100" kern="1200" dirty="0">
            <a:solidFill>
              <a:schemeClr val="tx1"/>
            </a:solidFill>
            <a:latin typeface="Bernard MT Condensed" pitchFamily="18" charset="0"/>
          </a:endParaRPr>
        </a:p>
      </dsp:txBody>
      <dsp:txXfrm>
        <a:off x="719527" y="4924007"/>
        <a:ext cx="7722778" cy="984699"/>
      </dsp:txXfrm>
    </dsp:sp>
    <dsp:sp modelId="{4519BF07-2216-4F93-8251-1E0F0F827227}">
      <dsp:nvSpPr>
        <dsp:cNvPr id="0" name=""/>
        <dsp:cNvSpPr/>
      </dsp:nvSpPr>
      <dsp:spPr>
        <a:xfrm>
          <a:off x="104090" y="4800920"/>
          <a:ext cx="1230873" cy="1230873"/>
        </a:xfrm>
        <a:prstGeom prst="ellipse">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03052-036E-4826-9976-AF0D125DF3BC}">
      <dsp:nvSpPr>
        <dsp:cNvPr id="0" name=""/>
        <dsp:cNvSpPr/>
      </dsp:nvSpPr>
      <dsp:spPr>
        <a:xfrm>
          <a:off x="0" y="4129903"/>
          <a:ext cx="8534400" cy="1355526"/>
        </a:xfrm>
        <a:prstGeom prst="rect">
          <a:avLst/>
        </a:prstGeom>
        <a:solidFill>
          <a:srgbClr val="FF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err="1" smtClean="0">
              <a:solidFill>
                <a:schemeClr val="bg1"/>
              </a:solidFill>
              <a:latin typeface="Britannic Bold" pitchFamily="34" charset="0"/>
            </a:rPr>
            <a:t>ibadah</a:t>
          </a:r>
          <a:r>
            <a:rPr lang="en-US" sz="3200" kern="1200" dirty="0" smtClean="0">
              <a:solidFill>
                <a:schemeClr val="bg1"/>
              </a:solidFill>
              <a:latin typeface="Britannic Bold" pitchFamily="34" charset="0"/>
            </a:rPr>
            <a:t> haji </a:t>
          </a:r>
          <a:r>
            <a:rPr lang="en-US" sz="2400" kern="1200" dirty="0" err="1" smtClean="0">
              <a:solidFill>
                <a:schemeClr val="tx1"/>
              </a:solidFill>
              <a:latin typeface="Britannic Bold" pitchFamily="34" charset="0"/>
            </a:rPr>
            <a:t>sarat</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dengan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nilai-nilai</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mulia</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padat</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dengan</a:t>
          </a:r>
          <a:r>
            <a:rPr lang="en-US" sz="2400" kern="1200" dirty="0" smtClean="0">
              <a:solidFill>
                <a:schemeClr val="tx1"/>
              </a:solidFill>
              <a:latin typeface="Britannic Bold" pitchFamily="34" charset="0"/>
            </a:rPr>
            <a:t> jihad </a:t>
          </a:r>
          <a:r>
            <a:rPr lang="en-US" sz="2400" kern="1200" dirty="0" err="1" smtClean="0">
              <a:solidFill>
                <a:schemeClr val="tx1"/>
              </a:solidFill>
              <a:latin typeface="Britannic Bold" pitchFamily="34" charset="0"/>
            </a:rPr>
            <a:t>dan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pengorbanan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penuh</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dengan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tarbiyah</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pendidikan</a:t>
          </a:r>
          <a:r>
            <a:rPr lang="en-US" sz="2400" kern="1200" dirty="0" smtClean="0">
              <a:solidFill>
                <a:schemeClr val="tx1"/>
              </a:solidFill>
              <a:latin typeface="Britannic Bold" pitchFamily="34" charset="0"/>
            </a:rPr>
            <a:t> yang </a:t>
          </a:r>
          <a:r>
            <a:rPr lang="en-US" sz="2400" kern="1200" dirty="0" err="1" smtClean="0">
              <a:solidFill>
                <a:schemeClr val="tx1"/>
              </a:solidFill>
              <a:latin typeface="Britannic Bold" pitchFamily="34" charset="0"/>
            </a:rPr>
            <a:t>mampu</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menjadikan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kita</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mukmin</a:t>
          </a:r>
          <a:r>
            <a:rPr lang="en-US" sz="2400" kern="1200" dirty="0" smtClean="0">
              <a:solidFill>
                <a:schemeClr val="tx1"/>
              </a:solidFill>
              <a:latin typeface="Britannic Bold" pitchFamily="34" charset="0"/>
            </a:rPr>
            <a:t> yang </a:t>
          </a:r>
          <a:r>
            <a:rPr lang="en-US" sz="2400" kern="1200" dirty="0" err="1" smtClean="0">
              <a:solidFill>
                <a:schemeClr val="tx1"/>
              </a:solidFill>
              <a:latin typeface="Britannic Bold" pitchFamily="34" charset="0"/>
            </a:rPr>
            <a:t>benar-benar</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taat</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kepada</a:t>
          </a:r>
          <a:r>
            <a:rPr lang="en-US" sz="2400" kern="1200" dirty="0" smtClean="0">
              <a:solidFill>
                <a:schemeClr val="tx1"/>
              </a:solidFill>
              <a:latin typeface="Britannic Bold" pitchFamily="34" charset="0"/>
            </a:rPr>
            <a:t> Allah SWT. </a:t>
          </a:r>
          <a:endParaRPr lang="en-US" sz="2400" kern="1200" dirty="0">
            <a:solidFill>
              <a:schemeClr val="tx1"/>
            </a:solidFill>
            <a:latin typeface="Britannic Bold" pitchFamily="34" charset="0"/>
          </a:endParaRPr>
        </a:p>
      </dsp:txBody>
      <dsp:txXfrm>
        <a:off x="0" y="4129903"/>
        <a:ext cx="8534400" cy="1355526"/>
      </dsp:txXfrm>
    </dsp:sp>
    <dsp:sp modelId="{58A1D8C1-DC88-4BD2-8A2F-EFEAE91FD523}">
      <dsp:nvSpPr>
        <dsp:cNvPr id="0" name=""/>
        <dsp:cNvSpPr/>
      </dsp:nvSpPr>
      <dsp:spPr>
        <a:xfrm rot="10800000">
          <a:off x="0" y="2065436"/>
          <a:ext cx="8534400" cy="2084799"/>
        </a:xfrm>
        <a:prstGeom prst="upArrowCallou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err="1" smtClean="0">
              <a:solidFill>
                <a:schemeClr val="tx1"/>
              </a:solidFill>
              <a:latin typeface="Britannic Bold" pitchFamily="34" charset="0"/>
            </a:rPr>
            <a:t>landasan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iman</a:t>
          </a:r>
          <a:r>
            <a:rPr lang="en-US" sz="2400" kern="1200" dirty="0" smtClean="0">
              <a:solidFill>
                <a:schemeClr val="tx1"/>
              </a:solidFill>
              <a:latin typeface="Britannic Bold" pitchFamily="34" charset="0"/>
            </a:rPr>
            <a:t> yang </a:t>
          </a:r>
          <a:r>
            <a:rPr lang="en-US" sz="2400" kern="1200" dirty="0" err="1" smtClean="0">
              <a:solidFill>
                <a:schemeClr val="tx1"/>
              </a:solidFill>
              <a:latin typeface="Britannic Bold" pitchFamily="34" charset="0"/>
            </a:rPr>
            <a:t>tertanam</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dalam</a:t>
          </a:r>
          <a:r>
            <a:rPr lang="en-US" sz="2400" kern="1200" dirty="0" smtClean="0">
              <a:solidFill>
                <a:schemeClr val="tx1"/>
              </a:solidFill>
              <a:latin typeface="Britannic Bold" pitchFamily="34" charset="0"/>
            </a:rPr>
            <a:t> </a:t>
          </a:r>
          <a:r>
            <a:rPr lang="en-US" sz="3200" kern="1200" dirty="0" err="1" smtClean="0">
              <a:solidFill>
                <a:schemeClr val="bg1"/>
              </a:solidFill>
              <a:latin typeface="Britannic Bold" pitchFamily="34" charset="0"/>
            </a:rPr>
            <a:t>syahadat</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tenaga</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jasmani</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harta</a:t>
          </a:r>
          <a:r>
            <a:rPr lang="en-US" sz="2400" kern="1200" dirty="0" smtClean="0">
              <a:solidFill>
                <a:schemeClr val="tx1"/>
              </a:solidFill>
              <a:latin typeface="Britannic Bold" pitchFamily="34" charset="0"/>
            </a:rPr>
            <a:t> yang </a:t>
          </a:r>
          <a:r>
            <a:rPr lang="en-US" sz="2400" kern="1200" dirty="0" err="1" smtClean="0">
              <a:solidFill>
                <a:schemeClr val="tx1"/>
              </a:solidFill>
              <a:latin typeface="Britannic Bold" pitchFamily="34" charset="0"/>
            </a:rPr>
            <a:t>ada</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pada</a:t>
          </a:r>
          <a:r>
            <a:rPr lang="en-US" sz="2400" kern="1200" dirty="0" smtClean="0">
              <a:solidFill>
                <a:schemeClr val="tx1"/>
              </a:solidFill>
              <a:latin typeface="Britannic Bold" pitchFamily="34" charset="0"/>
            </a:rPr>
            <a:t> </a:t>
          </a:r>
          <a:r>
            <a:rPr lang="en-US" sz="3600" kern="1200" dirty="0" err="1" smtClean="0">
              <a:solidFill>
                <a:schemeClr val="bg1"/>
              </a:solidFill>
              <a:latin typeface="Britannic Bold" pitchFamily="34" charset="0"/>
            </a:rPr>
            <a:t>solat</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dan</a:t>
          </a:r>
          <a:r>
            <a:rPr lang="en-US" sz="2400" kern="1200" dirty="0" smtClean="0">
              <a:solidFill>
                <a:schemeClr val="tx1"/>
              </a:solidFill>
              <a:latin typeface="Britannic Bold" pitchFamily="34" charset="0"/>
            </a:rPr>
            <a:t> </a:t>
          </a:r>
          <a:r>
            <a:rPr lang="en-US" sz="3200" kern="1200" dirty="0" smtClean="0">
              <a:solidFill>
                <a:schemeClr val="bg1"/>
              </a:solidFill>
              <a:latin typeface="Britannic Bold" pitchFamily="34" charset="0"/>
            </a:rPr>
            <a:t>zakat</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serta</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sikap</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menahan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diri</a:t>
          </a:r>
          <a:r>
            <a:rPr lang="en-US" sz="2400" kern="1200" dirty="0" smtClean="0">
              <a:solidFill>
                <a:schemeClr val="tx1"/>
              </a:solidFill>
              <a:latin typeface="Britannic Bold" pitchFamily="34" charset="0"/>
            </a:rPr>
            <a:t> yang </a:t>
          </a:r>
          <a:r>
            <a:rPr lang="en-US" sz="2400" kern="1200" dirty="0" err="1" smtClean="0">
              <a:solidFill>
                <a:schemeClr val="tx1"/>
              </a:solidFill>
              <a:latin typeface="Britannic Bold" pitchFamily="34" charset="0"/>
            </a:rPr>
            <a:t>terkandung</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dalam</a:t>
          </a:r>
          <a:r>
            <a:rPr lang="en-US" sz="2400" kern="1200" dirty="0" smtClean="0">
              <a:solidFill>
                <a:schemeClr val="tx1"/>
              </a:solidFill>
              <a:latin typeface="Britannic Bold" pitchFamily="34" charset="0"/>
            </a:rPr>
            <a:t> </a:t>
          </a:r>
          <a:r>
            <a:rPr lang="en-US" sz="3200" kern="1200" dirty="0" err="1" smtClean="0">
              <a:solidFill>
                <a:schemeClr val="bg1"/>
              </a:solidFill>
              <a:latin typeface="Britannic Bold" pitchFamily="34" charset="0"/>
            </a:rPr>
            <a:t>puasa</a:t>
          </a:r>
          <a:r>
            <a:rPr lang="en-US" sz="2400" kern="1200" dirty="0" smtClean="0">
              <a:solidFill>
                <a:schemeClr val="tx1"/>
              </a:solidFill>
              <a:latin typeface="Britannic Bold" pitchFamily="34" charset="0"/>
            </a:rPr>
            <a:t>. </a:t>
          </a:r>
          <a:endParaRPr lang="en-US" sz="2400" kern="1200" dirty="0">
            <a:solidFill>
              <a:schemeClr val="tx1"/>
            </a:solidFill>
            <a:latin typeface="Britannic Bold" pitchFamily="34" charset="0"/>
          </a:endParaRPr>
        </a:p>
      </dsp:txBody>
      <dsp:txXfrm rot="10800000">
        <a:off x="0" y="2065436"/>
        <a:ext cx="8534400" cy="1354640"/>
      </dsp:txXfrm>
    </dsp:sp>
    <dsp:sp modelId="{598684AD-FF38-499F-8F31-0EBD9DCF5C49}">
      <dsp:nvSpPr>
        <dsp:cNvPr id="0" name=""/>
        <dsp:cNvSpPr/>
      </dsp:nvSpPr>
      <dsp:spPr>
        <a:xfrm rot="10800000">
          <a:off x="0" y="969"/>
          <a:ext cx="8534400" cy="2084799"/>
        </a:xfrm>
        <a:prstGeom prst="upArrowCallou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rtl="0">
            <a:lnSpc>
              <a:spcPct val="90000"/>
            </a:lnSpc>
            <a:spcBef>
              <a:spcPct val="0"/>
            </a:spcBef>
            <a:spcAft>
              <a:spcPct val="35000"/>
            </a:spcAft>
          </a:pPr>
          <a:r>
            <a:rPr lang="en-US" sz="3600" kern="1200" dirty="0" err="1" smtClean="0">
              <a:solidFill>
                <a:schemeClr val="bg1"/>
              </a:solidFill>
              <a:latin typeface="Britannic Bold" pitchFamily="34" charset="0"/>
            </a:rPr>
            <a:t>ibadah</a:t>
          </a:r>
          <a:r>
            <a:rPr lang="en-US" sz="3600" kern="1200" dirty="0" smtClean="0">
              <a:solidFill>
                <a:schemeClr val="bg1"/>
              </a:solidFill>
              <a:latin typeface="Britannic Bold" pitchFamily="34" charset="0"/>
            </a:rPr>
            <a:t> haji </a:t>
          </a:r>
          <a:r>
            <a:rPr lang="en-US" sz="2400" kern="1200" dirty="0" err="1" smtClean="0">
              <a:solidFill>
                <a:schemeClr val="tx1"/>
              </a:solidFill>
              <a:latin typeface="Britannic Bold" pitchFamily="34" charset="0"/>
            </a:rPr>
            <a:t>memerlukan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segala</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perkara</a:t>
          </a:r>
          <a:r>
            <a:rPr lang="en-US" sz="2400" kern="1200" dirty="0" smtClean="0">
              <a:solidFill>
                <a:schemeClr val="tx1"/>
              </a:solidFill>
              <a:latin typeface="Britannic Bold" pitchFamily="34" charset="0"/>
            </a:rPr>
            <a:t> yang </a:t>
          </a:r>
          <a:r>
            <a:rPr lang="en-US" sz="2400" kern="1200" dirty="0" err="1" smtClean="0">
              <a:solidFill>
                <a:schemeClr val="tx1"/>
              </a:solidFill>
              <a:latin typeface="Britannic Bold" pitchFamily="34" charset="0"/>
            </a:rPr>
            <a:t>diperlukan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oleh</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empat</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rukun</a:t>
          </a:r>
          <a:r>
            <a:rPr lang="en-US" sz="2400" kern="1200" dirty="0" smtClean="0">
              <a:solidFill>
                <a:schemeClr val="tx1"/>
              </a:solidFill>
              <a:latin typeface="Britannic Bold" pitchFamily="34" charset="0"/>
            </a:rPr>
            <a:t> </a:t>
          </a:r>
          <a:r>
            <a:rPr lang="en-US" sz="2400" kern="1200" dirty="0" err="1" smtClean="0">
              <a:solidFill>
                <a:schemeClr val="tx1"/>
              </a:solidFill>
              <a:latin typeface="Britannic Bold" pitchFamily="34" charset="0"/>
            </a:rPr>
            <a:t>sebelumnya</a:t>
          </a:r>
          <a:r>
            <a:rPr lang="en-US" sz="2400" kern="1200" dirty="0" smtClean="0">
              <a:solidFill>
                <a:schemeClr val="tx1"/>
              </a:solidFill>
              <a:latin typeface="Britannic Bold" pitchFamily="34" charset="0"/>
            </a:rPr>
            <a:t>. </a:t>
          </a:r>
          <a:endParaRPr lang="en-US" sz="2400" kern="1200" dirty="0">
            <a:solidFill>
              <a:schemeClr val="tx1"/>
            </a:solidFill>
            <a:latin typeface="Britannic Bold" pitchFamily="34" charset="0"/>
          </a:endParaRPr>
        </a:p>
      </dsp:txBody>
      <dsp:txXfrm rot="10800000">
        <a:off x="0" y="969"/>
        <a:ext cx="8534400" cy="13546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B5C3B-574A-47BC-A975-6DE275453577}">
      <dsp:nvSpPr>
        <dsp:cNvPr id="0" name=""/>
        <dsp:cNvSpPr/>
      </dsp:nvSpPr>
      <dsp:spPr>
        <a:xfrm>
          <a:off x="0" y="0"/>
          <a:ext cx="6995160" cy="164592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kern="1200" dirty="0" smtClean="0">
              <a:solidFill>
                <a:schemeClr val="tx1"/>
              </a:solidFill>
              <a:latin typeface="Britannic Bold" pitchFamily="34" charset="0"/>
            </a:rPr>
            <a:t>Dalam kitab </a:t>
          </a:r>
          <a:r>
            <a:rPr lang="ms-MY" sz="1800" i="1" kern="1200" dirty="0" smtClean="0">
              <a:solidFill>
                <a:schemeClr val="tx1"/>
              </a:solidFill>
              <a:latin typeface="Britannic Bold" pitchFamily="34" charset="0"/>
            </a:rPr>
            <a:t>Lataif al-Maarif</a:t>
          </a:r>
          <a:r>
            <a:rPr lang="ms-MY" sz="1800" kern="1200" dirty="0" smtClean="0">
              <a:solidFill>
                <a:schemeClr val="tx1"/>
              </a:solidFill>
              <a:latin typeface="Britannic Bold" pitchFamily="34" charset="0"/>
            </a:rPr>
            <a:t> karangan Imam Ibnu Rajab al-Hanbali ada menyebutkan bahawa amalan pada setiap hari pada awal Zulhijah sama dengan amalan satu tahun. </a:t>
          </a:r>
          <a:endParaRPr lang="en-US" sz="1800" kern="1200" dirty="0">
            <a:solidFill>
              <a:schemeClr val="tx1"/>
            </a:solidFill>
            <a:latin typeface="Britannic Bold" pitchFamily="34" charset="0"/>
          </a:endParaRPr>
        </a:p>
      </dsp:txBody>
      <dsp:txXfrm>
        <a:off x="48207" y="48207"/>
        <a:ext cx="5219084" cy="1549506"/>
      </dsp:txXfrm>
    </dsp:sp>
    <dsp:sp modelId="{58BEFBFF-C200-4A1D-9DBE-7A4E3E164EA3}">
      <dsp:nvSpPr>
        <dsp:cNvPr id="0" name=""/>
        <dsp:cNvSpPr/>
      </dsp:nvSpPr>
      <dsp:spPr>
        <a:xfrm>
          <a:off x="617219" y="1920240"/>
          <a:ext cx="6995160" cy="164592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kern="1200" smtClean="0">
              <a:solidFill>
                <a:schemeClr val="tx1"/>
              </a:solidFill>
              <a:latin typeface="Britannic Bold" pitchFamily="34" charset="0"/>
            </a:rPr>
            <a:t>Bahkan ada yang mengatakan sama dengan 1000 hari, manakala hari Arafah sama dengan 10,000 hari. </a:t>
          </a:r>
          <a:endParaRPr lang="en-US" sz="1800" kern="1200">
            <a:solidFill>
              <a:schemeClr val="tx1"/>
            </a:solidFill>
            <a:latin typeface="Britannic Bold" pitchFamily="34" charset="0"/>
          </a:endParaRPr>
        </a:p>
      </dsp:txBody>
      <dsp:txXfrm>
        <a:off x="665426" y="1968447"/>
        <a:ext cx="5211678" cy="1549506"/>
      </dsp:txXfrm>
    </dsp:sp>
    <dsp:sp modelId="{8DE48046-EFFF-4D3D-8918-F0AD44E8BBDC}">
      <dsp:nvSpPr>
        <dsp:cNvPr id="0" name=""/>
        <dsp:cNvSpPr/>
      </dsp:nvSpPr>
      <dsp:spPr>
        <a:xfrm>
          <a:off x="1234439" y="3840480"/>
          <a:ext cx="6995160" cy="16459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kern="1200" smtClean="0">
              <a:solidFill>
                <a:schemeClr val="tx1"/>
              </a:solidFill>
              <a:latin typeface="Britannic Bold" pitchFamily="34" charset="0"/>
            </a:rPr>
            <a:t>Walaupun keutamaan ini semua berlandaskan pada riwayat </a:t>
          </a:r>
          <a:r>
            <a:rPr lang="ms-MY" sz="1800" i="1" kern="1200" smtClean="0">
              <a:solidFill>
                <a:schemeClr val="tx1"/>
              </a:solidFill>
              <a:latin typeface="Britannic Bold" pitchFamily="34" charset="0"/>
            </a:rPr>
            <a:t>fadhail</a:t>
          </a:r>
          <a:r>
            <a:rPr lang="ms-MY" sz="1800" kern="1200" smtClean="0">
              <a:solidFill>
                <a:schemeClr val="tx1"/>
              </a:solidFill>
              <a:latin typeface="Britannic Bold" pitchFamily="34" charset="0"/>
            </a:rPr>
            <a:t> yang lemah (</a:t>
          </a:r>
          <a:r>
            <a:rPr lang="ms-MY" sz="1800" i="1" kern="1200" smtClean="0">
              <a:solidFill>
                <a:schemeClr val="tx1"/>
              </a:solidFill>
              <a:latin typeface="Britannic Bold" pitchFamily="34" charset="0"/>
            </a:rPr>
            <a:t>dhaif</a:t>
          </a:r>
          <a:r>
            <a:rPr lang="ms-MY" sz="1800" kern="1200" smtClean="0">
              <a:solidFill>
                <a:schemeClr val="tx1"/>
              </a:solidFill>
              <a:latin typeface="Britannic Bold" pitchFamily="34" charset="0"/>
            </a:rPr>
            <a:t>), namun hal ini tetap menunjukkan keutamaan beramal pada awal Zulhijah berdasarkan hadis sahih seperti hadis Ibnu Abbas yang disebutkan tadi. </a:t>
          </a:r>
          <a:endParaRPr lang="en-US" sz="1800" kern="1200">
            <a:solidFill>
              <a:schemeClr val="tx1"/>
            </a:solidFill>
            <a:latin typeface="Britannic Bold" pitchFamily="34" charset="0"/>
          </a:endParaRPr>
        </a:p>
      </dsp:txBody>
      <dsp:txXfrm>
        <a:off x="1282646" y="3888687"/>
        <a:ext cx="5211677" cy="1549506"/>
      </dsp:txXfrm>
    </dsp:sp>
    <dsp:sp modelId="{F30EC532-80AE-4FA4-A671-F2FDDC7EDD20}">
      <dsp:nvSpPr>
        <dsp:cNvPr id="0" name=""/>
        <dsp:cNvSpPr/>
      </dsp:nvSpPr>
      <dsp:spPr>
        <a:xfrm>
          <a:off x="5925311" y="1248156"/>
          <a:ext cx="1069848" cy="106984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ritannic Bold" pitchFamily="34" charset="0"/>
          </a:endParaRPr>
        </a:p>
      </dsp:txBody>
      <dsp:txXfrm>
        <a:off x="6166027" y="1248156"/>
        <a:ext cx="588416" cy="805061"/>
      </dsp:txXfrm>
    </dsp:sp>
    <dsp:sp modelId="{766B8455-73E3-49B6-9B5B-684AA192CD49}">
      <dsp:nvSpPr>
        <dsp:cNvPr id="0" name=""/>
        <dsp:cNvSpPr/>
      </dsp:nvSpPr>
      <dsp:spPr>
        <a:xfrm>
          <a:off x="6542531" y="3157423"/>
          <a:ext cx="1069848" cy="106984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ritannic Bold" pitchFamily="34" charset="0"/>
          </a:endParaRPr>
        </a:p>
      </dsp:txBody>
      <dsp:txXfrm>
        <a:off x="6783247" y="3157423"/>
        <a:ext cx="588416" cy="805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4C04C-34C8-44C7-9A06-65D961738DB8}">
      <dsp:nvSpPr>
        <dsp:cNvPr id="0" name=""/>
        <dsp:cNvSpPr/>
      </dsp:nvSpPr>
      <dsp:spPr>
        <a:xfrm>
          <a:off x="-7750742" y="-1184976"/>
          <a:ext cx="9227952" cy="9227952"/>
        </a:xfrm>
        <a:prstGeom prst="blockArc">
          <a:avLst>
            <a:gd name="adj1" fmla="val 18900000"/>
            <a:gd name="adj2" fmla="val 2700000"/>
            <a:gd name="adj3" fmla="val 23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F8387B-0352-4772-B822-B418C9A9BD41}">
      <dsp:nvSpPr>
        <dsp:cNvPr id="0" name=""/>
        <dsp:cNvSpPr/>
      </dsp:nvSpPr>
      <dsp:spPr>
        <a:xfrm>
          <a:off x="951890" y="685800"/>
          <a:ext cx="8097469" cy="13716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60960" rIns="60960" bIns="60960" numCol="1" spcCol="1270" anchor="ctr" anchorCtr="0">
          <a:noAutofit/>
        </a:bodyPr>
        <a:lstStyle/>
        <a:p>
          <a:pPr lvl="0" algn="l" defTabSz="1066800" rtl="0">
            <a:lnSpc>
              <a:spcPct val="90000"/>
            </a:lnSpc>
            <a:spcBef>
              <a:spcPct val="0"/>
            </a:spcBef>
            <a:spcAft>
              <a:spcPct val="35000"/>
            </a:spcAft>
          </a:pPr>
          <a:r>
            <a:rPr lang="ms-MY" sz="2400" kern="1200" dirty="0" smtClean="0">
              <a:solidFill>
                <a:schemeClr val="tx1"/>
              </a:solidFill>
              <a:latin typeface="Bernard MT Condensed" pitchFamily="18" charset="0"/>
            </a:rPr>
            <a:t>disyariatkan juga kita melakukan penyembelihan korban pada 10 Zulhijjah dan pada hari-hari </a:t>
          </a:r>
          <a:r>
            <a:rPr lang="ms-MY" sz="2400" i="1" kern="1200" dirty="0" smtClean="0">
              <a:solidFill>
                <a:schemeClr val="tx1"/>
              </a:solidFill>
              <a:latin typeface="Bernard MT Condensed" pitchFamily="18" charset="0"/>
            </a:rPr>
            <a:t>tasyriq</a:t>
          </a:r>
          <a:r>
            <a:rPr lang="ms-MY" sz="2400" kern="1200" dirty="0" smtClean="0">
              <a:solidFill>
                <a:schemeClr val="tx1"/>
              </a:solidFill>
              <a:latin typeface="Bernard MT Condensed" pitchFamily="18" charset="0"/>
            </a:rPr>
            <a:t> (11 – 13 Zulhijjah) </a:t>
          </a:r>
          <a:endParaRPr lang="en-US" sz="2400" kern="1200" dirty="0">
            <a:solidFill>
              <a:schemeClr val="tx1"/>
            </a:solidFill>
            <a:latin typeface="Bernard MT Condensed" pitchFamily="18" charset="0"/>
          </a:endParaRPr>
        </a:p>
      </dsp:txBody>
      <dsp:txXfrm>
        <a:off x="951890" y="685800"/>
        <a:ext cx="8097469" cy="1371600"/>
      </dsp:txXfrm>
    </dsp:sp>
    <dsp:sp modelId="{E372EFC6-306A-4980-B8F0-7192339399AE}">
      <dsp:nvSpPr>
        <dsp:cNvPr id="0" name=""/>
        <dsp:cNvSpPr/>
      </dsp:nvSpPr>
      <dsp:spPr>
        <a:xfrm>
          <a:off x="94640" y="514350"/>
          <a:ext cx="1714500" cy="17145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4EB17-92F8-4367-B81E-3D182895B132}">
      <dsp:nvSpPr>
        <dsp:cNvPr id="0" name=""/>
        <dsp:cNvSpPr/>
      </dsp:nvSpPr>
      <dsp:spPr>
        <a:xfrm>
          <a:off x="1450467" y="2743200"/>
          <a:ext cx="7598892" cy="1371600"/>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60960" rIns="60960" bIns="6096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Bernard MT Condensed" pitchFamily="18" charset="0"/>
            </a:rPr>
            <a:t>sempena memperingati peristiwa Nabi Ibrahim AS yang telah menzahirkan ketaatannya kepada Allah SWT apabila menerima arahan untuk menyembelih puteranya, Nabi Ismail AS. </a:t>
          </a:r>
          <a:endParaRPr lang="en-US" sz="2400" kern="1200">
            <a:solidFill>
              <a:schemeClr val="tx1"/>
            </a:solidFill>
            <a:latin typeface="Bernard MT Condensed" pitchFamily="18" charset="0"/>
          </a:endParaRPr>
        </a:p>
      </dsp:txBody>
      <dsp:txXfrm>
        <a:off x="1450467" y="2743200"/>
        <a:ext cx="7598892" cy="1371600"/>
      </dsp:txXfrm>
    </dsp:sp>
    <dsp:sp modelId="{E0AB7D49-153C-40EE-858C-7FB4518998CE}">
      <dsp:nvSpPr>
        <dsp:cNvPr id="0" name=""/>
        <dsp:cNvSpPr/>
      </dsp:nvSpPr>
      <dsp:spPr>
        <a:xfrm>
          <a:off x="593217" y="2571750"/>
          <a:ext cx="1714500" cy="1714500"/>
        </a:xfrm>
        <a:prstGeom prst="ellipse">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3BD949A8-ECE9-40AB-9343-F6F6E03B7221}">
      <dsp:nvSpPr>
        <dsp:cNvPr id="0" name=""/>
        <dsp:cNvSpPr/>
      </dsp:nvSpPr>
      <dsp:spPr>
        <a:xfrm>
          <a:off x="951890" y="4800600"/>
          <a:ext cx="8097469" cy="137160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60960" rIns="60960" bIns="6096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Bernard MT Condensed" pitchFamily="18" charset="0"/>
            </a:rPr>
            <a:t>Bagi sesiapa yang berniat melaksanakan ibadah korban, maka disunatkan baginya untuk tidak memotong kuku dan bulu di tubuhnya sehingga dia menyembelih haiwan korbannya.</a:t>
          </a:r>
          <a:endParaRPr lang="en-US" sz="2400" kern="1200">
            <a:solidFill>
              <a:schemeClr val="tx1"/>
            </a:solidFill>
            <a:latin typeface="Bernard MT Condensed" pitchFamily="18" charset="0"/>
          </a:endParaRPr>
        </a:p>
      </dsp:txBody>
      <dsp:txXfrm>
        <a:off x="951890" y="4800600"/>
        <a:ext cx="8097469" cy="1371600"/>
      </dsp:txXfrm>
    </dsp:sp>
    <dsp:sp modelId="{793B19B0-20CB-4383-BB80-39298A50DB31}">
      <dsp:nvSpPr>
        <dsp:cNvPr id="0" name=""/>
        <dsp:cNvSpPr/>
      </dsp:nvSpPr>
      <dsp:spPr>
        <a:xfrm>
          <a:off x="94640" y="4629150"/>
          <a:ext cx="1714500" cy="1714500"/>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B1E01-955D-4E59-85FB-50D8C7B2279A}">
      <dsp:nvSpPr>
        <dsp:cNvPr id="0" name=""/>
        <dsp:cNvSpPr/>
      </dsp:nvSpPr>
      <dsp:spPr>
        <a:xfrm>
          <a:off x="0" y="6059454"/>
          <a:ext cx="9144000" cy="7953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Ia mengingatkan manusia kepada hari pertemuan dengan Allah SWT. </a:t>
          </a:r>
          <a:endParaRPr lang="en-US" sz="2000" kern="1200">
            <a:solidFill>
              <a:schemeClr val="tx1"/>
            </a:solidFill>
            <a:latin typeface="Bernard MT Condensed" pitchFamily="18" charset="0"/>
          </a:endParaRPr>
        </a:p>
      </dsp:txBody>
      <dsp:txXfrm>
        <a:off x="0" y="6059454"/>
        <a:ext cx="9144000" cy="795300"/>
      </dsp:txXfrm>
    </dsp:sp>
    <dsp:sp modelId="{20DFA4F7-8D12-44F0-9512-8B29B823B8A2}">
      <dsp:nvSpPr>
        <dsp:cNvPr id="0" name=""/>
        <dsp:cNvSpPr/>
      </dsp:nvSpPr>
      <dsp:spPr>
        <a:xfrm rot="10800000">
          <a:off x="0" y="4848212"/>
          <a:ext cx="9144000" cy="1223171"/>
        </a:xfrm>
        <a:prstGeom prst="upArrowCallou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Pakaian ihram juga mengingatkan manusia akan ketidakberdayaannya. </a:t>
          </a:r>
          <a:endParaRPr lang="en-US" sz="2000" kern="1200">
            <a:solidFill>
              <a:schemeClr val="tx1"/>
            </a:solidFill>
            <a:latin typeface="Bernard MT Condensed" pitchFamily="18" charset="0"/>
          </a:endParaRPr>
        </a:p>
      </dsp:txBody>
      <dsp:txXfrm rot="10800000">
        <a:off x="0" y="4848212"/>
        <a:ext cx="9144000" cy="794780"/>
      </dsp:txXfrm>
    </dsp:sp>
    <dsp:sp modelId="{B024286D-B393-46B8-BB37-1C0F3DB66DC3}">
      <dsp:nvSpPr>
        <dsp:cNvPr id="0" name=""/>
        <dsp:cNvSpPr/>
      </dsp:nvSpPr>
      <dsp:spPr>
        <a:xfrm rot="10800000">
          <a:off x="0" y="3636970"/>
          <a:ext cx="9144000" cy="1223171"/>
        </a:xfrm>
        <a:prstGeom prst="upArrowCallou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Setiap manusia itu adalah sama di hadapan Allah SWT kecuali taqwa jua bertindak sebagai penanda arasnya. </a:t>
          </a:r>
          <a:endParaRPr lang="en-US" sz="2000" kern="1200">
            <a:solidFill>
              <a:schemeClr val="tx1"/>
            </a:solidFill>
            <a:latin typeface="Bernard MT Condensed" pitchFamily="18" charset="0"/>
          </a:endParaRPr>
        </a:p>
      </dsp:txBody>
      <dsp:txXfrm rot="10800000">
        <a:off x="0" y="3636970"/>
        <a:ext cx="9144000" cy="794780"/>
      </dsp:txXfrm>
    </dsp:sp>
    <dsp:sp modelId="{3388EB0C-2C68-410B-99F9-D4A9D285CC2D}">
      <dsp:nvSpPr>
        <dsp:cNvPr id="0" name=""/>
        <dsp:cNvSpPr/>
      </dsp:nvSpPr>
      <dsp:spPr>
        <a:xfrm rot="10800000">
          <a:off x="0" y="2425728"/>
          <a:ext cx="9144000" cy="1223171"/>
        </a:xfrm>
        <a:prstGeom prst="upArrowCallou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solidFill>
                <a:schemeClr val="tx1"/>
              </a:solidFill>
              <a:latin typeface="Bernard MT Condensed" pitchFamily="18" charset="0"/>
            </a:rPr>
            <a:t>penyeragaman ihram yang berwarna putih ini melambangkan bahawa setiap manusia itu adalah sama di hadapan Allah SWT walaupun mereka memiliki darjat dan status sosial yang berbeza. </a:t>
          </a:r>
          <a:endParaRPr lang="en-US" sz="2000" kern="1200">
            <a:solidFill>
              <a:schemeClr val="tx1"/>
            </a:solidFill>
            <a:latin typeface="Bernard MT Condensed" pitchFamily="18" charset="0"/>
          </a:endParaRPr>
        </a:p>
      </dsp:txBody>
      <dsp:txXfrm rot="10800000">
        <a:off x="0" y="2425728"/>
        <a:ext cx="9144000" cy="794780"/>
      </dsp:txXfrm>
    </dsp:sp>
    <dsp:sp modelId="{EC93E4A9-91D4-4265-8721-F241B5BA3494}">
      <dsp:nvSpPr>
        <dsp:cNvPr id="0" name=""/>
        <dsp:cNvSpPr/>
      </dsp:nvSpPr>
      <dsp:spPr>
        <a:xfrm rot="10800000">
          <a:off x="0" y="1214486"/>
          <a:ext cx="9144000" cy="1223171"/>
        </a:xfrm>
        <a:prstGeom prst="upArrowCallou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nard MT Condensed" pitchFamily="18" charset="0"/>
            </a:rPr>
            <a:t>di sebalik keseragaman ihram ini tersimpan pelbagai makna. </a:t>
          </a:r>
          <a:endParaRPr lang="en-US" sz="2000" kern="1200">
            <a:solidFill>
              <a:schemeClr val="tx1"/>
            </a:solidFill>
            <a:latin typeface="Bernard MT Condensed" pitchFamily="18" charset="0"/>
          </a:endParaRPr>
        </a:p>
      </dsp:txBody>
      <dsp:txXfrm rot="10800000">
        <a:off x="0" y="1214486"/>
        <a:ext cx="9144000" cy="794780"/>
      </dsp:txXfrm>
    </dsp:sp>
    <dsp:sp modelId="{DEB42EA8-A54E-4814-AFDE-BDBE34959D57}">
      <dsp:nvSpPr>
        <dsp:cNvPr id="0" name=""/>
        <dsp:cNvSpPr/>
      </dsp:nvSpPr>
      <dsp:spPr>
        <a:xfrm rot="10800000">
          <a:off x="0" y="3243"/>
          <a:ext cx="9144000" cy="1223171"/>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nard MT Condensed" pitchFamily="18" charset="0"/>
            </a:rPr>
            <a:t>Ibadah haji antara ibadah yang terkandung banyak makna yang tersirat. </a:t>
          </a:r>
          <a:endParaRPr lang="en-US" sz="2000" kern="1200">
            <a:solidFill>
              <a:schemeClr val="tx1"/>
            </a:solidFill>
            <a:latin typeface="Bernard MT Condensed" pitchFamily="18" charset="0"/>
          </a:endParaRPr>
        </a:p>
      </dsp:txBody>
      <dsp:txXfrm rot="10800000">
        <a:off x="0" y="3243"/>
        <a:ext cx="9144000" cy="794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11B24-F6F9-4255-BCD5-175407690EAA}">
      <dsp:nvSpPr>
        <dsp:cNvPr id="0" name=""/>
        <dsp:cNvSpPr/>
      </dsp:nvSpPr>
      <dsp:spPr>
        <a:xfrm>
          <a:off x="0" y="0"/>
          <a:ext cx="7772400" cy="20574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s-MY" sz="2500" kern="1200" dirty="0" smtClean="0">
              <a:solidFill>
                <a:schemeClr val="tx1"/>
              </a:solidFill>
              <a:latin typeface="Bernard MT Condensed" pitchFamily="18" charset="0"/>
            </a:rPr>
            <a:t>Sesungguhnya sesiapa yang mendapatkan sepuluh hari </a:t>
          </a:r>
          <a:r>
            <a:rPr lang="ms-MY" sz="2500" kern="1200" dirty="0" smtClean="0">
              <a:solidFill>
                <a:srgbClr val="FF00FF"/>
              </a:solidFill>
              <a:latin typeface="Bernard MT Condensed" pitchFamily="18" charset="0"/>
            </a:rPr>
            <a:t>bulan Zulhijjah </a:t>
          </a:r>
          <a:r>
            <a:rPr lang="ms-MY" sz="2500" kern="1200" dirty="0" smtClean="0">
              <a:solidFill>
                <a:schemeClr val="tx1"/>
              </a:solidFill>
              <a:latin typeface="Bernard MT Condensed" pitchFamily="18" charset="0"/>
            </a:rPr>
            <a:t>merupakan </a:t>
          </a:r>
          <a:r>
            <a:rPr lang="ms-MY" sz="2500" kern="1200" dirty="0" smtClean="0">
              <a:solidFill>
                <a:schemeClr val="tx1"/>
              </a:solidFill>
              <a:latin typeface="Bernard MT Condensed" pitchFamily="18" charset="0"/>
            </a:rPr>
            <a:t>se</a:t>
          </a:r>
          <a:r>
            <a:rPr lang="ms-MY" sz="2500" kern="1200" dirty="0" smtClean="0">
              <a:solidFill>
                <a:schemeClr val="tx1"/>
              </a:solidFill>
              <a:latin typeface="Bernard MT Condensed" pitchFamily="18" charset="0"/>
            </a:rPr>
            <a:t>bahagian </a:t>
          </a:r>
          <a:r>
            <a:rPr lang="ms-MY" sz="2500" kern="1200" dirty="0" smtClean="0">
              <a:solidFill>
                <a:schemeClr val="tx1"/>
              </a:solidFill>
              <a:latin typeface="Bernard MT Condensed" pitchFamily="18" charset="0"/>
            </a:rPr>
            <a:t>dari nikmat Allah SWT yang sangat besar atasnya. </a:t>
          </a:r>
          <a:endParaRPr lang="en-US" sz="2500" kern="1200" dirty="0">
            <a:solidFill>
              <a:schemeClr val="tx1"/>
            </a:solidFill>
            <a:latin typeface="Bernard MT Condensed" pitchFamily="18" charset="0"/>
          </a:endParaRPr>
        </a:p>
      </dsp:txBody>
      <dsp:txXfrm>
        <a:off x="60259" y="60259"/>
        <a:ext cx="5552305" cy="1936882"/>
      </dsp:txXfrm>
    </dsp:sp>
    <dsp:sp modelId="{09109AAB-EC3E-402F-BA99-11FBFDCD1166}">
      <dsp:nvSpPr>
        <dsp:cNvPr id="0" name=""/>
        <dsp:cNvSpPr/>
      </dsp:nvSpPr>
      <dsp:spPr>
        <a:xfrm>
          <a:off x="685799" y="2400300"/>
          <a:ext cx="7772400" cy="2057400"/>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s-MY" sz="2500" kern="1200" smtClean="0">
              <a:solidFill>
                <a:schemeClr val="tx1"/>
              </a:solidFill>
              <a:latin typeface="Bernard MT Condensed" pitchFamily="18" charset="0"/>
            </a:rPr>
            <a:t>Hanya orang-orang soleh yang bersegera kepada kebaikan untuk menghormatinya dengan selayaknya. </a:t>
          </a:r>
          <a:endParaRPr lang="en-US" sz="2500" kern="1200">
            <a:solidFill>
              <a:schemeClr val="tx1"/>
            </a:solidFill>
            <a:latin typeface="Bernard MT Condensed" pitchFamily="18" charset="0"/>
          </a:endParaRPr>
        </a:p>
      </dsp:txBody>
      <dsp:txXfrm>
        <a:off x="746058" y="2460559"/>
        <a:ext cx="5628772" cy="1936882"/>
      </dsp:txXfrm>
    </dsp:sp>
    <dsp:sp modelId="{6C6BF0E6-37FC-4CA1-BA45-36797950229F}">
      <dsp:nvSpPr>
        <dsp:cNvPr id="0" name=""/>
        <dsp:cNvSpPr/>
      </dsp:nvSpPr>
      <dsp:spPr>
        <a:xfrm>
          <a:off x="1371599" y="4800600"/>
          <a:ext cx="7772400" cy="2057400"/>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ms-MY" sz="2500" kern="1200" smtClean="0">
              <a:solidFill>
                <a:schemeClr val="tx1"/>
              </a:solidFill>
              <a:latin typeface="Bernard MT Condensed" pitchFamily="18" charset="0"/>
            </a:rPr>
            <a:t>Menjadi kewajipan bagi setiap muslim untuk memenafaatkan kesempatan ini dengan memberi perhatian yang lebih, dan menundukkan dirinya pada menjalankan ketaatan.</a:t>
          </a:r>
          <a:endParaRPr lang="en-US" sz="2500" kern="1200">
            <a:solidFill>
              <a:schemeClr val="tx1"/>
            </a:solidFill>
            <a:latin typeface="Bernard MT Condensed" pitchFamily="18" charset="0"/>
          </a:endParaRPr>
        </a:p>
      </dsp:txBody>
      <dsp:txXfrm>
        <a:off x="1431858" y="4860859"/>
        <a:ext cx="5628772" cy="1936882"/>
      </dsp:txXfrm>
    </dsp:sp>
    <dsp:sp modelId="{A38E825C-6D42-4158-BA5A-EB9EC52AB54A}">
      <dsp:nvSpPr>
        <dsp:cNvPr id="0" name=""/>
        <dsp:cNvSpPr/>
      </dsp:nvSpPr>
      <dsp:spPr>
        <a:xfrm>
          <a:off x="6435090" y="1560195"/>
          <a:ext cx="1337310" cy="1337310"/>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6735985" y="1560195"/>
        <a:ext cx="735520" cy="1006326"/>
      </dsp:txXfrm>
    </dsp:sp>
    <dsp:sp modelId="{0FD61BB7-2111-45AD-8892-195D45143C94}">
      <dsp:nvSpPr>
        <dsp:cNvPr id="0" name=""/>
        <dsp:cNvSpPr/>
      </dsp:nvSpPr>
      <dsp:spPr>
        <a:xfrm>
          <a:off x="7120890" y="3946779"/>
          <a:ext cx="1337310" cy="1337310"/>
        </a:xfrm>
        <a:prstGeom prst="downArrow">
          <a:avLst>
            <a:gd name="adj1" fmla="val 55000"/>
            <a:gd name="adj2" fmla="val 45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7421785" y="3946779"/>
        <a:ext cx="735520" cy="10063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E2BC8-3F21-48E6-A6A6-6DEE85AF6DE4}">
      <dsp:nvSpPr>
        <dsp:cNvPr id="0" name=""/>
        <dsp:cNvSpPr/>
      </dsp:nvSpPr>
      <dsp:spPr>
        <a:xfrm>
          <a:off x="483989" y="690"/>
          <a:ext cx="3893343" cy="23360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err="1" smtClean="0">
              <a:solidFill>
                <a:srgbClr val="0000FF"/>
              </a:solidFill>
              <a:latin typeface="Impact" pitchFamily="34" charset="0"/>
            </a:rPr>
            <a:t>Pertama</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Ibadah</a:t>
          </a:r>
          <a:r>
            <a:rPr lang="en-US" sz="2400" kern="1200" dirty="0" smtClean="0">
              <a:solidFill>
                <a:srgbClr val="0000FF"/>
              </a:solidFill>
              <a:latin typeface="Impact" pitchFamily="34" charset="0"/>
            </a:rPr>
            <a:t> haji </a:t>
          </a:r>
          <a:r>
            <a:rPr lang="en-US" sz="2400" kern="1200" dirty="0" err="1" smtClean="0">
              <a:solidFill>
                <a:srgbClr val="0000FF"/>
              </a:solidFill>
              <a:latin typeface="Impact" pitchFamily="34" charset="0"/>
            </a:rPr>
            <a:t>mendidik</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umat</a:t>
          </a:r>
          <a:r>
            <a:rPr lang="en-US" sz="2400" kern="1200" dirty="0" smtClean="0">
              <a:solidFill>
                <a:srgbClr val="0000FF"/>
              </a:solidFill>
              <a:latin typeface="Impact" pitchFamily="34" charset="0"/>
            </a:rPr>
            <a:t> Islam </a:t>
          </a:r>
          <a:r>
            <a:rPr lang="en-US" sz="2400" kern="1200" dirty="0" err="1" smtClean="0">
              <a:solidFill>
                <a:srgbClr val="0000FF"/>
              </a:solidFill>
              <a:latin typeface="Impact" pitchFamily="34" charset="0"/>
            </a:rPr>
            <a:t>akan</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erti</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pengorbanan</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dan</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disiplin</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diri</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dalam</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usaha</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mentaati</a:t>
          </a:r>
          <a:r>
            <a:rPr lang="en-US" sz="2400" kern="1200" dirty="0" smtClean="0">
              <a:solidFill>
                <a:srgbClr val="0000FF"/>
              </a:solidFill>
              <a:latin typeface="Impact" pitchFamily="34" charset="0"/>
            </a:rPr>
            <a:t> </a:t>
          </a:r>
          <a:r>
            <a:rPr lang="en-US" sz="2400" kern="1200" dirty="0" err="1" smtClean="0">
              <a:solidFill>
                <a:srgbClr val="0000FF"/>
              </a:solidFill>
              <a:latin typeface="Impact" pitchFamily="34" charset="0"/>
            </a:rPr>
            <a:t>perintah</a:t>
          </a:r>
          <a:r>
            <a:rPr lang="en-US" sz="2400" kern="1200" dirty="0" smtClean="0">
              <a:solidFill>
                <a:srgbClr val="0000FF"/>
              </a:solidFill>
              <a:latin typeface="Impact" pitchFamily="34" charset="0"/>
            </a:rPr>
            <a:t> Allah SWT</a:t>
          </a:r>
          <a:endParaRPr lang="en-US" sz="2400" kern="1200" dirty="0">
            <a:solidFill>
              <a:srgbClr val="0000FF"/>
            </a:solidFill>
            <a:latin typeface="Impact" pitchFamily="34" charset="0"/>
          </a:endParaRPr>
        </a:p>
      </dsp:txBody>
      <dsp:txXfrm>
        <a:off x="483989" y="690"/>
        <a:ext cx="3893343" cy="2336006"/>
      </dsp:txXfrm>
    </dsp:sp>
    <dsp:sp modelId="{4B000833-2D84-446B-86AB-5E7F87C282DE}">
      <dsp:nvSpPr>
        <dsp:cNvPr id="0" name=""/>
        <dsp:cNvSpPr/>
      </dsp:nvSpPr>
      <dsp:spPr>
        <a:xfrm>
          <a:off x="4766667" y="690"/>
          <a:ext cx="3893343" cy="2336006"/>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solidFill>
                <a:srgbClr val="CCFF33"/>
              </a:solidFill>
              <a:latin typeface="Impact" pitchFamily="34" charset="0"/>
            </a:rPr>
            <a:t>Kedua: Penting bagi setiap umat Islam untuk memiliki ilmu setiap amalan yang hendak dilaksanakan.</a:t>
          </a:r>
          <a:endParaRPr lang="en-US" sz="2400" kern="1200">
            <a:solidFill>
              <a:srgbClr val="CCFF33"/>
            </a:solidFill>
            <a:latin typeface="Impact" pitchFamily="34" charset="0"/>
          </a:endParaRPr>
        </a:p>
      </dsp:txBody>
      <dsp:txXfrm>
        <a:off x="4766667" y="690"/>
        <a:ext cx="3893343" cy="2336006"/>
      </dsp:txXfrm>
    </dsp:sp>
    <dsp:sp modelId="{85EEF981-2DD0-4E18-A101-4C49648E1EE4}">
      <dsp:nvSpPr>
        <dsp:cNvPr id="0" name=""/>
        <dsp:cNvSpPr/>
      </dsp:nvSpPr>
      <dsp:spPr>
        <a:xfrm>
          <a:off x="2625328" y="2726031"/>
          <a:ext cx="3893343" cy="2336006"/>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solidFill>
                <a:srgbClr val="00FF00"/>
              </a:solidFill>
              <a:latin typeface="Impact" pitchFamily="34" charset="0"/>
            </a:rPr>
            <a:t>Ketiga: Seharusnya bagi tiap-tiap umat Islam merebut peluang melaksanakan amalan-amalan yang dituntut dilakukan pada awal bulan Zulhijjah.</a:t>
          </a:r>
          <a:endParaRPr lang="en-US" sz="2400" kern="1200">
            <a:solidFill>
              <a:srgbClr val="00FF00"/>
            </a:solidFill>
            <a:latin typeface="Impact" pitchFamily="34" charset="0"/>
          </a:endParaRPr>
        </a:p>
      </dsp:txBody>
      <dsp:txXfrm>
        <a:off x="2625328" y="2726031"/>
        <a:ext cx="3893343" cy="2336006"/>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18/8/2017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18/8/2017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18/8/2017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18/8/2017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18/8/2017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18/8/2017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18/8/2017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18/8/2017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18/8/2017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18/8/2017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18/8/2017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18/8/2017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18/8/2017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4800600"/>
            <a:ext cx="7391400" cy="830997"/>
          </a:xfrm>
          <a:prstGeom prst="rect">
            <a:avLst/>
          </a:prstGeom>
        </p:spPr>
        <p:txBody>
          <a:bodyPr wrap="square">
            <a:spAutoFit/>
          </a:bodyPr>
          <a:lstStyle/>
          <a:p>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18 </a:t>
            </a:r>
            <a:r>
              <a:rPr lang="en-US" sz="4800" b="1" dirty="0" err="1"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Ogos</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 </a:t>
            </a:r>
            <a:r>
              <a:rPr lang="en-US" sz="4800" b="1" dirty="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2017 / </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25 </a:t>
            </a:r>
            <a:r>
              <a:rPr lang="en-US" sz="4800" b="1" dirty="0" err="1"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Zulkaedah</a:t>
            </a:r>
            <a:r>
              <a:rPr lang="en-US" sz="4800" b="1" dirty="0" smtClean="0">
                <a:ln w="1905">
                  <a:solidFill>
                    <a:schemeClr val="tx1"/>
                  </a:solidFill>
                </a:ln>
                <a:solidFill>
                  <a:srgbClr val="C00000"/>
                </a:solidFill>
                <a:effectLst>
                  <a:innerShdw blurRad="69850" dist="43180" dir="5400000">
                    <a:srgbClr val="000000">
                      <a:alpha val="65000"/>
                    </a:srgbClr>
                  </a:innerShdw>
                </a:effectLst>
                <a:latin typeface="Brush Script MT" pitchFamily="66" charset="0"/>
              </a:rPr>
              <a:t> 1438</a:t>
            </a:r>
            <a:endParaRPr lang="en-US" sz="4800" b="1" dirty="0">
              <a:ln w="1905">
                <a:solidFill>
                  <a:schemeClr val="tx1"/>
                </a:solidFill>
              </a:ln>
              <a:solidFill>
                <a:srgbClr val="C00000"/>
              </a:solidFill>
              <a:effectLst>
                <a:innerShdw blurRad="69850" dist="43180" dir="5400000">
                  <a:srgbClr val="000000">
                    <a:alpha val="65000"/>
                  </a:srgbClr>
                </a:innerShdw>
              </a:effectLst>
              <a:latin typeface="Brush Script MT" pitchFamily="66" charset="0"/>
            </a:endParaRPr>
          </a:p>
        </p:txBody>
      </p:sp>
      <p:sp>
        <p:nvSpPr>
          <p:cNvPr id="2" name="Rectangle 1"/>
          <p:cNvSpPr/>
          <p:nvPr/>
        </p:nvSpPr>
        <p:spPr>
          <a:xfrm>
            <a:off x="1955042" y="1981200"/>
            <a:ext cx="5448095" cy="1015663"/>
          </a:xfrm>
          <a:prstGeom prst="rect">
            <a:avLst/>
          </a:prstGeom>
        </p:spPr>
        <p:txBody>
          <a:bodyPr wrap="none">
            <a:spAutoFit/>
          </a:bodyPr>
          <a:lstStyle/>
          <a:p>
            <a:pPr algn="ctr"/>
            <a:r>
              <a:rPr lang="en-US" sz="6000" dirty="0" smtClean="0">
                <a:ln>
                  <a:solidFill>
                    <a:schemeClr val="tx1"/>
                  </a:solidFill>
                </a:ln>
                <a:solidFill>
                  <a:srgbClr val="808000"/>
                </a:solidFill>
                <a:latin typeface="Bernard MT Condensed" pitchFamily="18" charset="0"/>
              </a:rPr>
              <a:t>MENGGIAT </a:t>
            </a:r>
            <a:r>
              <a:rPr lang="en-US" sz="6000" dirty="0">
                <a:ln>
                  <a:solidFill>
                    <a:schemeClr val="tx1"/>
                  </a:solidFill>
                </a:ln>
                <a:solidFill>
                  <a:srgbClr val="808000"/>
                </a:solidFill>
                <a:latin typeface="Bernard MT Condensed" pitchFamily="18" charset="0"/>
              </a:rPr>
              <a:t>IBADAH</a:t>
            </a:r>
          </a:p>
        </p:txBody>
      </p:sp>
      <p:sp>
        <p:nvSpPr>
          <p:cNvPr id="3" name="Rectangle 2"/>
          <p:cNvSpPr/>
          <p:nvPr/>
        </p:nvSpPr>
        <p:spPr>
          <a:xfrm rot="21316160">
            <a:off x="3091838" y="1174630"/>
            <a:ext cx="288412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solidFill>
                    <a:schemeClr val="tx1"/>
                  </a:solidFill>
                </a:ln>
                <a:solidFill>
                  <a:srgbClr val="FFFF00"/>
                </a:solidFill>
                <a:effectLst>
                  <a:glow rad="101600">
                    <a:schemeClr val="tx1">
                      <a:alpha val="60000"/>
                    </a:schemeClr>
                  </a:glow>
                </a:effectLst>
                <a:latin typeface="Impact" pitchFamily="34" charset="0"/>
              </a:rPr>
              <a:t>ZULHIJJAH</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5800" y="609600"/>
            <a:ext cx="7772400" cy="4955203"/>
          </a:xfrm>
          <a:prstGeom prst="rect">
            <a:avLst/>
          </a:prstGeom>
          <a:ln>
            <a:solidFill>
              <a:srgbClr val="FF00FF"/>
            </a:solidFill>
          </a:ln>
        </p:spPr>
        <p:style>
          <a:lnRef idx="1">
            <a:schemeClr val="accent2"/>
          </a:lnRef>
          <a:fillRef idx="1003">
            <a:schemeClr val="lt1"/>
          </a:fillRef>
          <a:effectRef idx="1">
            <a:schemeClr val="accent2"/>
          </a:effectRef>
          <a:fontRef idx="minor">
            <a:schemeClr val="dk1"/>
          </a:fontRef>
        </p:style>
        <p:txBody>
          <a:bodyPr wrap="square">
            <a:spAutoFit/>
          </a:bodyPr>
          <a:lstStyle/>
          <a:p>
            <a:pPr algn="ctr"/>
            <a:r>
              <a:rPr lang="ms-MY" sz="2800" b="1" dirty="0">
                <a:ln>
                  <a:solidFill>
                    <a:schemeClr val="tx1"/>
                  </a:solidFill>
                </a:ln>
                <a:solidFill>
                  <a:srgbClr val="00B050"/>
                </a:solidFill>
                <a:latin typeface="Britannic Bold" pitchFamily="34" charset="0"/>
              </a:rPr>
              <a:t>Mafhumnya:</a:t>
            </a:r>
            <a:r>
              <a:rPr lang="ms-MY" sz="2800" dirty="0">
                <a:ln>
                  <a:solidFill>
                    <a:schemeClr val="tx1"/>
                  </a:solidFill>
                </a:ln>
                <a:solidFill>
                  <a:srgbClr val="00B050"/>
                </a:solidFill>
                <a:latin typeface="Britannic Bold" pitchFamily="34" charset="0"/>
              </a:rPr>
              <a:t> </a:t>
            </a:r>
            <a:endParaRPr lang="ms-MY" sz="2800" dirty="0" smtClean="0">
              <a:ln>
                <a:solidFill>
                  <a:schemeClr val="tx1"/>
                </a:solidFill>
              </a:ln>
              <a:solidFill>
                <a:srgbClr val="00B050"/>
              </a:solidFill>
              <a:latin typeface="Britannic Bold" pitchFamily="34" charset="0"/>
            </a:endParaRPr>
          </a:p>
          <a:p>
            <a:pPr algn="ctr"/>
            <a:r>
              <a:rPr lang="ms-MY" sz="2800" dirty="0" smtClean="0">
                <a:ln>
                  <a:solidFill>
                    <a:schemeClr val="tx1"/>
                  </a:solidFill>
                </a:ln>
                <a:solidFill>
                  <a:srgbClr val="00B050"/>
                </a:solidFill>
                <a:latin typeface="Britannic Bold" pitchFamily="34" charset="0"/>
              </a:rPr>
              <a:t>“</a:t>
            </a:r>
            <a:r>
              <a:rPr lang="ms-MY" sz="2800" dirty="0">
                <a:ln>
                  <a:solidFill>
                    <a:schemeClr val="tx1"/>
                  </a:solidFill>
                </a:ln>
                <a:solidFill>
                  <a:srgbClr val="00B050"/>
                </a:solidFill>
                <a:latin typeface="Britannic Bold" pitchFamily="34" charset="0"/>
              </a:rPr>
              <a:t>Tidak ada satu amal soleh yang lebih dicintai oleh Allah melebihi amal soleh yang dilakukan pada hari-hari ini (iaitu 10 hari pertama bulan Zulhijjah).” Para sahabat bertanya: “Tidak juga jihad di jalan Allah?” Nabi SAW menjawab, “Tidak juga jihad di jalan Allah, kecuali orang yang pergi berjihad dengan jiwa dan hartanya namun tidak ada yang kembali satu pun” </a:t>
            </a:r>
          </a:p>
          <a:p>
            <a:pPr algn="ctr"/>
            <a:r>
              <a:rPr lang="ms-MY" sz="3200" b="1" dirty="0" smtClean="0">
                <a:ln>
                  <a:solidFill>
                    <a:schemeClr val="tx1"/>
                  </a:solidFill>
                </a:ln>
                <a:solidFill>
                  <a:srgbClr val="FF00FF"/>
                </a:solidFill>
                <a:latin typeface="Brush Script MT" pitchFamily="66" charset="0"/>
              </a:rPr>
              <a:t>(Hadis riwayat Abu Daud, al-Tirmidzi, Ibnu Majah, dan Ahmad)</a:t>
            </a:r>
            <a:endParaRPr lang="en-US" sz="3200" dirty="0">
              <a:ln>
                <a:solidFill>
                  <a:schemeClr val="tx1"/>
                </a:solidFill>
              </a:ln>
              <a:solidFill>
                <a:srgbClr val="FF00FF"/>
              </a:solidFill>
              <a:latin typeface="Brush Script MT" pitchFamily="66" charset="0"/>
            </a:endParaRPr>
          </a:p>
        </p:txBody>
      </p:sp>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graphicFrame>
        <p:nvGraphicFramePr>
          <p:cNvPr id="4" name="Diagram 3"/>
          <p:cNvGraphicFramePr/>
          <p:nvPr>
            <p:extLst>
              <p:ext uri="{D42A27DB-BD31-4B8C-83A1-F6EECF244321}">
                <p14:modId xmlns:p14="http://schemas.microsoft.com/office/powerpoint/2010/main" val="2335295735"/>
              </p:ext>
            </p:extLst>
          </p:nvPr>
        </p:nvGraphicFramePr>
        <p:xfrm>
          <a:off x="457200" y="533400"/>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1447800"/>
            <a:ext cx="8305800" cy="3046988"/>
          </a:xfrm>
          <a:prstGeom prst="rect">
            <a:avLst/>
          </a:prstGeom>
        </p:spPr>
        <p:txBody>
          <a:bodyPr wrap="square">
            <a:spAutoFit/>
          </a:bodyPr>
          <a:lstStyle/>
          <a:p>
            <a:pPr algn="ctr"/>
            <a:r>
              <a:rPr lang="ms-MY" sz="3200" dirty="0">
                <a:ln w="18415" cmpd="sng">
                  <a:solidFill>
                    <a:schemeClr val="tx1"/>
                  </a:solidFill>
                  <a:prstDash val="solid"/>
                </a:ln>
                <a:solidFill>
                  <a:srgbClr val="00FF00"/>
                </a:solidFill>
                <a:effectLst>
                  <a:outerShdw blurRad="63500" dir="3600000" algn="tl" rotWithShape="0">
                    <a:srgbClr val="000000">
                      <a:alpha val="70000"/>
                    </a:srgbClr>
                  </a:outerShdw>
                </a:effectLst>
                <a:latin typeface="Impact" pitchFamily="34" charset="0"/>
              </a:rPr>
              <a:t>Antara amalan yang disyariatkan untuk beramal pada awal bulan Zulhijjah ialah berpuasa dari 1 Zulhijjah sehingga 9 Zulhijjah. </a:t>
            </a:r>
            <a:endParaRPr lang="ms-MY" sz="3200" dirty="0" smtClean="0">
              <a:ln w="18415" cmpd="sng">
                <a:solidFill>
                  <a:schemeClr val="tx1"/>
                </a:solidFill>
                <a:prstDash val="solid"/>
              </a:ln>
              <a:solidFill>
                <a:srgbClr val="00FF00"/>
              </a:solidFill>
              <a:effectLst>
                <a:outerShdw blurRad="63500" dir="3600000" algn="tl" rotWithShape="0">
                  <a:srgbClr val="000000">
                    <a:alpha val="70000"/>
                  </a:srgbClr>
                </a:outerShdw>
              </a:effectLst>
              <a:latin typeface="Impact" pitchFamily="34" charset="0"/>
            </a:endParaRPr>
          </a:p>
          <a:p>
            <a:pPr algn="ctr"/>
            <a:r>
              <a:rPr lang="en-US" sz="3200" dirty="0" smtClean="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Hal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ini</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berdasarkan</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tindakan</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Rasulullah</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SAW yang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berpuasa</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pada</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waktu-waktu</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ini</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berdasarkan</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hadis</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yang </a:t>
            </a:r>
            <a:r>
              <a:rPr lang="en-US" sz="3200" dirty="0" err="1">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direkodkan</a:t>
            </a:r>
            <a:r>
              <a:rPr lang="en-US" sz="3200" dirty="0">
                <a:ln w="18415" cmpd="sng">
                  <a:solidFill>
                    <a:schemeClr val="tx1"/>
                  </a:solidFill>
                  <a:prstDash val="solid"/>
                </a:ln>
                <a:solidFill>
                  <a:srgbClr val="FF6600"/>
                </a:solidFill>
                <a:effectLst>
                  <a:outerShdw blurRad="63500" dir="3600000" algn="tl" rotWithShape="0">
                    <a:srgbClr val="000000">
                      <a:alpha val="70000"/>
                    </a:srgbClr>
                  </a:outerShdw>
                </a:effectLst>
                <a:latin typeface="Impact" pitchFamily="34" charset="0"/>
              </a:rPr>
              <a:t>. 	</a:t>
            </a:r>
          </a:p>
        </p:txBody>
      </p:sp>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1500" y="381000"/>
            <a:ext cx="8153400"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rtl="1"/>
            <a:r>
              <a:rPr lang="ar-SA" sz="4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عَنْ </a:t>
            </a:r>
            <a:r>
              <a:rPr lang="ar-SA" sz="40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بَعْضِ أَزْوَاجِ النَّبِىِّ -صلى الله عليه وسلم- قَالَتْ كَانَ رَسُولُ اللَّهِ -صلى الله عليه وسلم- يَصُومُ تِسْعَ ذِى الْحِجَّةِ وَيَوْمَ عَاشُورَاءَ وَثَلاَثَةَ أَيَّامٍ مِنْ كُلِّ شَهْرٍ أَوَّلَ اثْنَيْنِ مِنَ الشَّهْرِ </a:t>
            </a:r>
            <a:r>
              <a:rPr lang="ar-SA" sz="4000"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rPr>
              <a:t>وَالْخَمِيسَ</a:t>
            </a:r>
            <a:endParaRPr lang="en-US" sz="40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Traditional Arabic" pitchFamily="2" charset="-78"/>
            </a:endParaRPr>
          </a:p>
        </p:txBody>
      </p:sp>
      <p:sp>
        <p:nvSpPr>
          <p:cNvPr id="4" name="Rectangle 3"/>
          <p:cNvSpPr/>
          <p:nvPr/>
        </p:nvSpPr>
        <p:spPr>
          <a:xfrm>
            <a:off x="381000" y="3276600"/>
            <a:ext cx="8458200" cy="3416320"/>
          </a:xfrm>
          <a:prstGeom prst="rect">
            <a:avLst/>
          </a:prstGeom>
        </p:spPr>
        <p:txBody>
          <a:bodyPr wrap="square">
            <a:spAutoFit/>
          </a:bodyPr>
          <a:lstStyle/>
          <a:p>
            <a:pPr algn="ct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Mafhumnya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endParaRPr lang="en-US" sz="3600" dirty="0" smtClean="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endParaRPr>
          </a:p>
          <a:p>
            <a:pPr algn="ctr"/>
            <a:r>
              <a:rPr lang="en-US" sz="3600" dirty="0" smtClean="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Rasulullah</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SAW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biasanya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berpuasa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pada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sembilan</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hari</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awal</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Zulhijjah</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pada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hari</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Asyura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(10 Muharram),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berpuasa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tiga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hari</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setiap</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r>
              <a:rPr lang="en-US" sz="3600" dirty="0" err="1">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bulannya</a:t>
            </a:r>
            <a:r>
              <a:rPr lang="en-US" sz="3600" dirty="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rPr>
              <a:t>” </a:t>
            </a:r>
            <a:endParaRPr lang="en-US" sz="3600" dirty="0" smtClean="0">
              <a:ln w="18415" cmpd="sng">
                <a:solidFill>
                  <a:schemeClr val="tx1"/>
                </a:solidFill>
                <a:prstDash val="solid"/>
              </a:ln>
              <a:solidFill>
                <a:srgbClr val="FF00FF"/>
              </a:solidFill>
              <a:effectLst>
                <a:outerShdw blurRad="63500" dir="3600000" algn="tl" rotWithShape="0">
                  <a:srgbClr val="000000">
                    <a:alpha val="70000"/>
                  </a:srgbClr>
                </a:outerShdw>
              </a:effectLst>
              <a:latin typeface="Bernard MT Condensed" pitchFamily="18" charset="0"/>
            </a:endParaRP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Hadis</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riwayat</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 Abu </a:t>
            </a:r>
            <a:r>
              <a:rPr lang="en-US" sz="36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rush Script MT" pitchFamily="66" charset="0"/>
              </a:rPr>
              <a:t>Daud</a:t>
            </a: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2373" y="990600"/>
            <a:ext cx="8534400" cy="3970318"/>
          </a:xfrm>
          <a:prstGeom prst="rect">
            <a:avLst/>
          </a:prstGeom>
        </p:spPr>
        <p:txBody>
          <a:bodyPr wrap="square">
            <a:spAutoFit/>
          </a:bodyPr>
          <a:lstStyle/>
          <a:p>
            <a:pPr algn="ctr"/>
            <a:r>
              <a:rPr lang="ms-MY" sz="3600" b="1" dirty="0" smtClean="0">
                <a:ln w="18415" cmpd="sng">
                  <a:solidFill>
                    <a:schemeClr val="tx1"/>
                  </a:solidFill>
                  <a:prstDash val="solid"/>
                </a:ln>
                <a:solidFill>
                  <a:srgbClr val="FF0000"/>
                </a:solidFill>
              </a:rPr>
              <a:t>kita </a:t>
            </a:r>
            <a:r>
              <a:rPr lang="ms-MY" sz="3600" b="1" dirty="0">
                <a:ln w="18415" cmpd="sng">
                  <a:solidFill>
                    <a:schemeClr val="tx1"/>
                  </a:solidFill>
                  <a:prstDash val="solid"/>
                </a:ln>
                <a:solidFill>
                  <a:srgbClr val="FF0000"/>
                </a:solidFill>
              </a:rPr>
              <a:t>dianjurkan untuk </a:t>
            </a:r>
            <a:r>
              <a:rPr lang="ms-MY" sz="3600" b="1" dirty="0" smtClean="0">
                <a:ln w="18415" cmpd="sng">
                  <a:solidFill>
                    <a:schemeClr val="tx1"/>
                  </a:solidFill>
                  <a:prstDash val="solid"/>
                </a:ln>
                <a:solidFill>
                  <a:srgbClr val="FF0000"/>
                </a:solidFill>
              </a:rPr>
              <a:t>memperbanyakkan: </a:t>
            </a:r>
          </a:p>
          <a:p>
            <a:pPr marL="571500" indent="-571500" algn="ctr">
              <a:buFont typeface="Wingdings" pitchFamily="2" charset="2"/>
              <a:buChar char="ü"/>
            </a:pPr>
            <a:r>
              <a:rPr lang="ms-MY" sz="3600" b="1" dirty="0" smtClean="0">
                <a:ln w="18415" cmpd="sng">
                  <a:solidFill>
                    <a:schemeClr val="tx1"/>
                  </a:solidFill>
                  <a:prstDash val="solid"/>
                </a:ln>
                <a:solidFill>
                  <a:srgbClr val="CCFF33"/>
                </a:solidFill>
              </a:rPr>
              <a:t>Bertakbir</a:t>
            </a:r>
          </a:p>
          <a:p>
            <a:pPr marL="571500" indent="-571500" algn="ctr">
              <a:buFont typeface="Wingdings" pitchFamily="2" charset="2"/>
              <a:buChar char="ü"/>
            </a:pPr>
            <a:r>
              <a:rPr lang="ms-MY" sz="3600" b="1" dirty="0" smtClean="0">
                <a:ln w="18415" cmpd="sng">
                  <a:solidFill>
                    <a:schemeClr val="tx1"/>
                  </a:solidFill>
                  <a:prstDash val="solid"/>
                </a:ln>
                <a:solidFill>
                  <a:srgbClr val="CCFF33"/>
                </a:solidFill>
              </a:rPr>
              <a:t> bertahlil</a:t>
            </a:r>
          </a:p>
          <a:p>
            <a:pPr marL="571500" indent="-571500" algn="ctr">
              <a:buFont typeface="Wingdings" pitchFamily="2" charset="2"/>
              <a:buChar char="ü"/>
            </a:pPr>
            <a:r>
              <a:rPr lang="ms-MY" sz="3600" b="1" dirty="0" smtClean="0">
                <a:ln w="18415" cmpd="sng">
                  <a:solidFill>
                    <a:schemeClr val="tx1"/>
                  </a:solidFill>
                  <a:prstDash val="solid"/>
                </a:ln>
                <a:solidFill>
                  <a:srgbClr val="CCFF33"/>
                </a:solidFill>
              </a:rPr>
              <a:t>Bertasbih</a:t>
            </a:r>
          </a:p>
          <a:p>
            <a:pPr marL="571500" indent="-571500" algn="ctr">
              <a:buFont typeface="Wingdings" pitchFamily="2" charset="2"/>
              <a:buChar char="ü"/>
            </a:pPr>
            <a:r>
              <a:rPr lang="ms-MY" sz="3600" b="1" dirty="0" smtClean="0">
                <a:ln w="18415" cmpd="sng">
                  <a:solidFill>
                    <a:schemeClr val="tx1"/>
                  </a:solidFill>
                  <a:prstDash val="solid"/>
                </a:ln>
                <a:solidFill>
                  <a:srgbClr val="CCFF33"/>
                </a:solidFill>
              </a:rPr>
              <a:t>Bertahmid</a:t>
            </a:r>
          </a:p>
          <a:p>
            <a:pPr marL="571500" indent="-571500" algn="ctr">
              <a:buFont typeface="Wingdings" pitchFamily="2" charset="2"/>
              <a:buChar char="ü"/>
            </a:pPr>
            <a:r>
              <a:rPr lang="ms-MY" sz="3600" b="1" dirty="0" smtClean="0">
                <a:ln w="18415" cmpd="sng">
                  <a:solidFill>
                    <a:schemeClr val="tx1"/>
                  </a:solidFill>
                  <a:prstDash val="solid"/>
                </a:ln>
                <a:solidFill>
                  <a:srgbClr val="CCFF33"/>
                </a:solidFill>
              </a:rPr>
              <a:t>Beristighfar</a:t>
            </a:r>
          </a:p>
          <a:p>
            <a:pPr marL="571500" indent="-571500" algn="ctr">
              <a:buFont typeface="Wingdings" pitchFamily="2" charset="2"/>
              <a:buChar char="ü"/>
            </a:pPr>
            <a:r>
              <a:rPr lang="ms-MY" sz="3600" b="1" dirty="0" smtClean="0">
                <a:ln w="18415" cmpd="sng">
                  <a:solidFill>
                    <a:schemeClr val="tx1"/>
                  </a:solidFill>
                  <a:prstDash val="solid"/>
                </a:ln>
                <a:solidFill>
                  <a:srgbClr val="CCFF33"/>
                </a:solidFill>
              </a:rPr>
              <a:t>memperbanyakkan berdoa </a:t>
            </a:r>
          </a:p>
        </p:txBody>
      </p:sp>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7310" y="1246678"/>
            <a:ext cx="8610600" cy="5693866"/>
          </a:xfrm>
          <a:prstGeom prst="rect">
            <a:avLst/>
          </a:prstGeom>
        </p:spPr>
        <p:txBody>
          <a:bodyPr wrap="square">
            <a:spAutoFit/>
          </a:bodyPr>
          <a:lstStyle/>
          <a:p>
            <a:pPr algn="ctr" rtl="1"/>
            <a:r>
              <a:rPr lang="ar-SA" sz="5400" b="1" dirty="0">
                <a:ln w="18415" cmpd="sng">
                  <a:solidFill>
                    <a:schemeClr val="tx1"/>
                  </a:solidFill>
                  <a:prstDash val="solid"/>
                </a:ln>
                <a:solidFill>
                  <a:srgbClr val="00FF00"/>
                </a:solidFill>
                <a:cs typeface="Traditional Arabic" pitchFamily="2" charset="-78"/>
              </a:rPr>
              <a:t>وَقَالَ ابْنُ عَبَّاسٍ وَاذْكُرُوا اللَّهَ فِى أَيَّامٍ مَعْلُومَاتٍ أَيَّامُ الْعَشْرِ، وَالأَيَّامُ الْمَعْدُودَاتُ أَيَّامُ التَّشْرِيقِ. وَكَانَ ابْنُ عُمَرَ وَأَبُو هُرَيْرَةَ يَخْرُجَانِ إِلَى السُّوقِ فِى أَيَّامِ الْعَشْرِ يُكَبِّرَانِ، وَيُكَبِّرُ النَّاسُ بِتَكْبِيرِهِمَا. وَكَبَّرَ مُحَمَّدُ بْنُ عَلِىٍّ خَلْفَ النَّافِلَةِ </a:t>
            </a:r>
            <a:endParaRPr lang="en-US" sz="5400" b="1" dirty="0">
              <a:ln w="18415" cmpd="sng">
                <a:solidFill>
                  <a:schemeClr val="tx1"/>
                </a:solidFill>
                <a:prstDash val="solid"/>
              </a:ln>
              <a:solidFill>
                <a:srgbClr val="00FF00"/>
              </a:solidFill>
              <a:cs typeface="Traditional Arabic" pitchFamily="2" charset="-78"/>
            </a:endParaRPr>
          </a:p>
          <a:p>
            <a:r>
              <a:rPr lang="en-US" sz="4000" dirty="0"/>
              <a:t> </a:t>
            </a:r>
          </a:p>
        </p:txBody>
      </p:sp>
      <p:sp>
        <p:nvSpPr>
          <p:cNvPr id="4" name="Rectangle 3"/>
          <p:cNvSpPr/>
          <p:nvPr/>
        </p:nvSpPr>
        <p:spPr>
          <a:xfrm>
            <a:off x="708546" y="152400"/>
            <a:ext cx="8077200" cy="1077218"/>
          </a:xfrm>
          <a:prstGeom prst="rect">
            <a:avLst/>
          </a:prstGeom>
        </p:spPr>
        <p:txBody>
          <a:bodyPr wrap="square">
            <a:spAutoFit/>
          </a:bodyPr>
          <a:lstStyle/>
          <a:p>
            <a:pPr algn="ctr"/>
            <a:r>
              <a:rPr lang="ms-MY" sz="3200" dirty="0">
                <a:ln w="18415" cmpd="sng">
                  <a:solidFill>
                    <a:srgbClr val="FFFF00"/>
                  </a:solidFill>
                  <a:prstDash val="solid"/>
                </a:ln>
                <a:solidFill>
                  <a:srgbClr val="FFFF00"/>
                </a:solidFill>
                <a:effectLst>
                  <a:glow rad="101600">
                    <a:schemeClr val="tx1">
                      <a:alpha val="60000"/>
                    </a:schemeClr>
                  </a:glow>
                </a:effectLst>
                <a:latin typeface="Impact" pitchFamily="34" charset="0"/>
              </a:rPr>
              <a:t>Hal ini sebagaimana disebutkan oleh Imam al-Bukhari:</a:t>
            </a:r>
            <a:endParaRPr lang="en-US" sz="3200" dirty="0">
              <a:ln w="18415" cmpd="sng">
                <a:solidFill>
                  <a:srgbClr val="FFFF00"/>
                </a:solidFill>
                <a:prstDash val="solid"/>
              </a:ln>
              <a:solidFill>
                <a:srgbClr val="FFFF00"/>
              </a:solidFill>
              <a:effectLst>
                <a:glow rad="101600">
                  <a:schemeClr val="tx1">
                    <a:alpha val="60000"/>
                  </a:schemeClr>
                </a:glow>
              </a:effectLst>
              <a:latin typeface="Impact" pitchFamily="34" charset="0"/>
            </a:endParaRP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16</a:t>
            </a:fld>
            <a:endParaRPr lang="en-MY"/>
          </a:p>
        </p:txBody>
      </p:sp>
      <p:sp>
        <p:nvSpPr>
          <p:cNvPr id="4" name="Rectangle 3"/>
          <p:cNvSpPr/>
          <p:nvPr/>
        </p:nvSpPr>
        <p:spPr>
          <a:xfrm>
            <a:off x="304800" y="914400"/>
            <a:ext cx="8458200" cy="4524315"/>
          </a:xfrm>
          <a:prstGeom prst="rect">
            <a:avLst/>
          </a:prstGeom>
        </p:spPr>
        <p:txBody>
          <a:bodyPr wrap="square">
            <a:spAutoFit/>
          </a:bodyPr>
          <a:lstStyle/>
          <a:p>
            <a:pPr algn="ctr"/>
            <a:r>
              <a:rPr lang="ms-MY" sz="3200" dirty="0">
                <a:ln w="18415" cmpd="sng">
                  <a:solidFill>
                    <a:schemeClr val="tx1"/>
                  </a:solidFill>
                  <a:prstDash val="solid"/>
                </a:ln>
                <a:solidFill>
                  <a:srgbClr val="00FF00"/>
                </a:solidFill>
                <a:latin typeface="Impact" pitchFamily="34" charset="0"/>
              </a:rPr>
              <a:t>Mafhumnya: </a:t>
            </a:r>
          </a:p>
          <a:p>
            <a:pPr algn="ctr"/>
            <a:r>
              <a:rPr lang="ms-MY" sz="3200" dirty="0">
                <a:ln w="18415" cmpd="sng">
                  <a:solidFill>
                    <a:schemeClr val="tx1"/>
                  </a:solidFill>
                  <a:prstDash val="solid"/>
                </a:ln>
                <a:solidFill>
                  <a:srgbClr val="00FF00"/>
                </a:solidFill>
                <a:latin typeface="Impact" pitchFamily="34" charset="0"/>
              </a:rPr>
              <a:t>“Ibnu ‘Abbas berkata, “Berzikirlah kamu kepada Allah pada hari-hari yang ditentukan iaitu </a:t>
            </a:r>
            <a:r>
              <a:rPr lang="ms-MY" sz="3200" dirty="0">
                <a:ln w="18415" cmpd="sng">
                  <a:solidFill>
                    <a:schemeClr val="tx1"/>
                  </a:solidFill>
                  <a:prstDash val="solid"/>
                </a:ln>
                <a:solidFill>
                  <a:srgbClr val="FF66FF"/>
                </a:solidFill>
                <a:latin typeface="Impact" pitchFamily="34" charset="0"/>
              </a:rPr>
              <a:t>10  hari pertama Zulhijjah</a:t>
            </a:r>
            <a:r>
              <a:rPr lang="ms-MY" sz="3200" dirty="0">
                <a:ln w="18415" cmpd="sng">
                  <a:solidFill>
                    <a:schemeClr val="tx1"/>
                  </a:solidFill>
                  <a:prstDash val="solid"/>
                </a:ln>
                <a:solidFill>
                  <a:srgbClr val="00FF00"/>
                </a:solidFill>
                <a:latin typeface="Impact" pitchFamily="34" charset="0"/>
              </a:rPr>
              <a:t> dan juga pada hari-hari tasyriq.” Ibnu ‘Umar dan Abu Hurairah pernah keluar ke pasar pada sepuluh hari pertama Zulhijjah, lalu mereka bertakbir, lantas manusia pun turut ikut bertakbir. Muhammad bin ‘Ali juga bertakbir setelah solat sunat.”</a:t>
            </a:r>
            <a:endParaRPr lang="en-US" sz="3200" dirty="0">
              <a:ln w="18415" cmpd="sng">
                <a:solidFill>
                  <a:schemeClr val="tx1"/>
                </a:solidFill>
                <a:prstDash val="solid"/>
              </a:ln>
              <a:solidFill>
                <a:srgbClr val="00FF00"/>
              </a:solidFill>
              <a:latin typeface="Impact" pitchFamily="34" charset="0"/>
            </a:endParaRPr>
          </a:p>
        </p:txBody>
      </p:sp>
    </p:spTree>
    <p:extLst>
      <p:ext uri="{BB962C8B-B14F-4D97-AF65-F5344CB8AC3E}">
        <p14:creationId xmlns:p14="http://schemas.microsoft.com/office/powerpoint/2010/main" val="713566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Diagram 3"/>
          <p:cNvGraphicFramePr/>
          <p:nvPr>
            <p:extLst>
              <p:ext uri="{D42A27DB-BD31-4B8C-83A1-F6EECF244321}">
                <p14:modId xmlns:p14="http://schemas.microsoft.com/office/powerpoint/2010/main" val="271537592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18</a:t>
            </a:fld>
            <a:endParaRPr lang="en-MY"/>
          </a:p>
        </p:txBody>
      </p:sp>
      <p:graphicFrame>
        <p:nvGraphicFramePr>
          <p:cNvPr id="5" name="Diagram 4"/>
          <p:cNvGraphicFramePr/>
          <p:nvPr>
            <p:extLst>
              <p:ext uri="{D42A27DB-BD31-4B8C-83A1-F6EECF244321}">
                <p14:modId xmlns:p14="http://schemas.microsoft.com/office/powerpoint/2010/main" val="3499760715"/>
              </p:ext>
            </p:extLst>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177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19</a:t>
            </a:fld>
            <a:endParaRPr lang="en-MY"/>
          </a:p>
        </p:txBody>
      </p:sp>
      <p:sp>
        <p:nvSpPr>
          <p:cNvPr id="3" name="Rectangle 2"/>
          <p:cNvSpPr/>
          <p:nvPr/>
        </p:nvSpPr>
        <p:spPr>
          <a:xfrm>
            <a:off x="0" y="2426183"/>
            <a:ext cx="9144000" cy="4524315"/>
          </a:xfrm>
          <a:prstGeom prst="rect">
            <a:avLst/>
          </a:prstGeom>
        </p:spPr>
        <p:txBody>
          <a:bodyPr wrap="square">
            <a:spAutoFit/>
          </a:bodyPr>
          <a:lstStyle/>
          <a:p>
            <a:pPr algn="ctr"/>
            <a:r>
              <a:rPr lang="en-US" sz="3600" dirty="0" err="1" smtClean="0">
                <a:ln w="18415" cmpd="sng">
                  <a:solidFill>
                    <a:schemeClr val="tx1"/>
                  </a:solidFill>
                  <a:prstDash val="solid"/>
                </a:ln>
                <a:solidFill>
                  <a:srgbClr val="FF6600"/>
                </a:solidFill>
                <a:latin typeface="Britannic Bold" pitchFamily="34" charset="0"/>
              </a:rPr>
              <a:t>Maksudnya</a:t>
            </a:r>
            <a:r>
              <a:rPr lang="en-US" sz="3600" dirty="0">
                <a:ln w="18415" cmpd="sng">
                  <a:solidFill>
                    <a:schemeClr val="tx1"/>
                  </a:solidFill>
                  <a:prstDash val="solid"/>
                </a:ln>
                <a:solidFill>
                  <a:srgbClr val="FF6600"/>
                </a:solidFill>
                <a:latin typeface="Britannic Bold" pitchFamily="34" charset="0"/>
              </a:rPr>
              <a:t>: </a:t>
            </a:r>
            <a:endParaRPr lang="en-US" sz="3600" dirty="0" smtClean="0">
              <a:ln w="18415" cmpd="sng">
                <a:solidFill>
                  <a:schemeClr val="tx1"/>
                </a:solidFill>
                <a:prstDash val="solid"/>
              </a:ln>
              <a:solidFill>
                <a:srgbClr val="FF6600"/>
              </a:solidFill>
              <a:latin typeface="Britannic Bold" pitchFamily="34" charset="0"/>
            </a:endParaRPr>
          </a:p>
          <a:p>
            <a:pPr algn="ctr"/>
            <a:r>
              <a:rPr lang="en-US" sz="3600" dirty="0" smtClean="0">
                <a:ln w="18415" cmpd="sng">
                  <a:solidFill>
                    <a:schemeClr val="tx1"/>
                  </a:solidFill>
                  <a:prstDash val="solid"/>
                </a:ln>
                <a:solidFill>
                  <a:srgbClr val="FF6600"/>
                </a:solidFill>
                <a:latin typeface="Britannic Bold" pitchFamily="34" charset="0"/>
              </a:rPr>
              <a:t>“</a:t>
            </a:r>
            <a:r>
              <a:rPr lang="en-US" sz="3600" dirty="0">
                <a:ln w="18415" cmpd="sng">
                  <a:solidFill>
                    <a:schemeClr val="tx1"/>
                  </a:solidFill>
                  <a:prstDash val="solid"/>
                </a:ln>
                <a:solidFill>
                  <a:srgbClr val="FF6600"/>
                </a:solidFill>
                <a:latin typeface="Britannic Bold" pitchFamily="34" charset="0"/>
              </a:rPr>
              <a:t>Dan </a:t>
            </a:r>
            <a:r>
              <a:rPr lang="en-US" sz="3600" dirty="0" err="1">
                <a:ln w="18415" cmpd="sng">
                  <a:solidFill>
                    <a:schemeClr val="tx1"/>
                  </a:solidFill>
                  <a:prstDash val="solid"/>
                </a:ln>
                <a:solidFill>
                  <a:srgbClr val="FF6600"/>
                </a:solidFill>
                <a:latin typeface="Britannic Bold" pitchFamily="34" charset="0"/>
              </a:rPr>
              <a:t>sesungguhnya</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Kiamat</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itu</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akan</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datang</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tidak</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ada</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syak</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padanya</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dan</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bahawa</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sesungguhnya</a:t>
            </a:r>
            <a:r>
              <a:rPr lang="en-US" sz="3600" dirty="0">
                <a:ln w="18415" cmpd="sng">
                  <a:solidFill>
                    <a:schemeClr val="tx1"/>
                  </a:solidFill>
                  <a:prstDash val="solid"/>
                </a:ln>
                <a:solidFill>
                  <a:srgbClr val="FF6600"/>
                </a:solidFill>
                <a:latin typeface="Britannic Bold" pitchFamily="34" charset="0"/>
              </a:rPr>
              <a:t> Allah </a:t>
            </a:r>
            <a:r>
              <a:rPr lang="en-US" sz="3600" dirty="0" err="1">
                <a:ln w="18415" cmpd="sng">
                  <a:solidFill>
                    <a:schemeClr val="tx1"/>
                  </a:solidFill>
                  <a:prstDash val="solid"/>
                </a:ln>
                <a:solidFill>
                  <a:srgbClr val="FF6600"/>
                </a:solidFill>
                <a:latin typeface="Britannic Bold" pitchFamily="34" charset="0"/>
              </a:rPr>
              <a:t>akan</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membangkitkan</a:t>
            </a:r>
            <a:r>
              <a:rPr lang="en-US" sz="3600" dirty="0">
                <a:ln w="18415" cmpd="sng">
                  <a:solidFill>
                    <a:schemeClr val="tx1"/>
                  </a:solidFill>
                  <a:prstDash val="solid"/>
                </a:ln>
                <a:solidFill>
                  <a:srgbClr val="FF6600"/>
                </a:solidFill>
                <a:latin typeface="Britannic Bold" pitchFamily="34" charset="0"/>
              </a:rPr>
              <a:t> orang yang di </a:t>
            </a:r>
            <a:r>
              <a:rPr lang="en-US" sz="3600" dirty="0" err="1">
                <a:ln w="18415" cmpd="sng">
                  <a:solidFill>
                    <a:schemeClr val="tx1"/>
                  </a:solidFill>
                  <a:prstDash val="solid"/>
                </a:ln>
                <a:solidFill>
                  <a:srgbClr val="FF6600"/>
                </a:solidFill>
                <a:latin typeface="Britannic Bold" pitchFamily="34" charset="0"/>
              </a:rPr>
              <a:t>dalam</a:t>
            </a:r>
            <a:r>
              <a:rPr lang="en-US" sz="3600" dirty="0">
                <a:ln w="18415" cmpd="sng">
                  <a:solidFill>
                    <a:schemeClr val="tx1"/>
                  </a:solidFill>
                  <a:prstDash val="solid"/>
                </a:ln>
                <a:solidFill>
                  <a:srgbClr val="FF6600"/>
                </a:solidFill>
                <a:latin typeface="Britannic Bold" pitchFamily="34" charset="0"/>
              </a:rPr>
              <a:t> </a:t>
            </a:r>
            <a:r>
              <a:rPr lang="en-US" sz="3600" dirty="0" err="1">
                <a:ln w="18415" cmpd="sng">
                  <a:solidFill>
                    <a:schemeClr val="tx1"/>
                  </a:solidFill>
                  <a:prstDash val="solid"/>
                </a:ln>
                <a:solidFill>
                  <a:srgbClr val="FF6600"/>
                </a:solidFill>
                <a:latin typeface="Britannic Bold" pitchFamily="34" charset="0"/>
              </a:rPr>
              <a:t>kubur</a:t>
            </a:r>
            <a:r>
              <a:rPr lang="en-US" sz="3600" dirty="0" smtClean="0">
                <a:ln w="18415" cmpd="sng">
                  <a:solidFill>
                    <a:schemeClr val="tx1"/>
                  </a:solidFill>
                  <a:prstDash val="solid"/>
                </a:ln>
                <a:solidFill>
                  <a:srgbClr val="FF6600"/>
                </a:solidFill>
                <a:latin typeface="Britannic Bold" pitchFamily="34" charset="0"/>
              </a:rPr>
              <a:t>.”</a:t>
            </a:r>
          </a:p>
          <a:p>
            <a:pPr algn="ctr"/>
            <a:r>
              <a:rPr lang="en-MY" sz="3600" b="1" dirty="0">
                <a:ln w="18415" cmpd="sng">
                  <a:solidFill>
                    <a:schemeClr val="tx1"/>
                  </a:solidFill>
                  <a:prstDash val="solid"/>
                </a:ln>
                <a:solidFill>
                  <a:srgbClr val="00FFFF"/>
                </a:solidFill>
                <a:latin typeface="Brush Script MT" pitchFamily="66" charset="0"/>
              </a:rPr>
              <a:t>Surah al-Hajj </a:t>
            </a:r>
            <a:r>
              <a:rPr lang="en-MY" sz="3600" b="1" dirty="0" err="1">
                <a:ln w="18415" cmpd="sng">
                  <a:solidFill>
                    <a:schemeClr val="tx1"/>
                  </a:solidFill>
                  <a:prstDash val="solid"/>
                </a:ln>
                <a:solidFill>
                  <a:srgbClr val="00FFFF"/>
                </a:solidFill>
                <a:latin typeface="Brush Script MT" pitchFamily="66" charset="0"/>
              </a:rPr>
              <a:t>ayat</a:t>
            </a:r>
            <a:r>
              <a:rPr lang="en-MY" sz="3600" b="1" dirty="0">
                <a:ln w="18415" cmpd="sng">
                  <a:solidFill>
                    <a:schemeClr val="tx1"/>
                  </a:solidFill>
                  <a:prstDash val="solid"/>
                </a:ln>
                <a:solidFill>
                  <a:srgbClr val="00FFFF"/>
                </a:solidFill>
                <a:latin typeface="Brush Script MT" pitchFamily="66" charset="0"/>
              </a:rPr>
              <a:t> 7</a:t>
            </a:r>
            <a:endParaRPr lang="en-US" sz="3600" b="1" dirty="0">
              <a:ln w="18415" cmpd="sng">
                <a:solidFill>
                  <a:schemeClr val="tx1"/>
                </a:solidFill>
                <a:prstDash val="solid"/>
              </a:ln>
              <a:solidFill>
                <a:srgbClr val="00FFFF"/>
              </a:solidFill>
              <a:latin typeface="Brush Script MT" pitchFamily="66" charset="0"/>
            </a:endParaRPr>
          </a:p>
          <a:p>
            <a:pPr algn="ctr"/>
            <a:r>
              <a:rPr lang="en-US" sz="3600" dirty="0" smtClean="0">
                <a:ln w="18415" cmpd="sng">
                  <a:solidFill>
                    <a:srgbClr val="FFFFFF"/>
                  </a:solidFill>
                  <a:prstDash val="solid"/>
                </a:ln>
                <a:solidFill>
                  <a:srgbClr val="FFFFFF"/>
                </a:solidFill>
              </a:rPr>
              <a:t> </a:t>
            </a:r>
            <a:endParaRPr lang="en-US" sz="3600" dirty="0">
              <a:ln w="18415" cmpd="sng">
                <a:solidFill>
                  <a:srgbClr val="FFFFFF"/>
                </a:solidFill>
                <a:prstDash val="solid"/>
              </a:ln>
              <a:solidFill>
                <a:srgbClr val="FFFFFF"/>
              </a:solidFill>
            </a:endParaRPr>
          </a:p>
        </p:txBody>
      </p:sp>
      <p:sp>
        <p:nvSpPr>
          <p:cNvPr id="5" name="Rectangle 4"/>
          <p:cNvSpPr/>
          <p:nvPr/>
        </p:nvSpPr>
        <p:spPr>
          <a:xfrm>
            <a:off x="228600" y="304800"/>
            <a:ext cx="8686800" cy="2123658"/>
          </a:xfrm>
          <a:prstGeom prst="rect">
            <a:avLst/>
          </a:prstGeom>
        </p:spPr>
        <p:txBody>
          <a:bodyPr wrap="square">
            <a:spAutoFit/>
          </a:bodyPr>
          <a:lstStyle/>
          <a:p>
            <a:pPr algn="ctr" rtl="1"/>
            <a:r>
              <a:rPr lang="ar-SA" sz="6600" b="1" dirty="0">
                <a:ln w="18415" cmpd="sng">
                  <a:solidFill>
                    <a:schemeClr val="tx1"/>
                  </a:solidFill>
                  <a:prstDash val="solid"/>
                </a:ln>
                <a:solidFill>
                  <a:srgbClr val="00FFFF"/>
                </a:solidFill>
                <a:latin typeface="QCF_P333" pitchFamily="2" charset="2"/>
                <a:cs typeface="QCF_P333" pitchFamily="2" charset="2"/>
              </a:rPr>
              <a:t>ﭟ ﭠ ﭡ ﭢ ﭣ ﭤ ﭥ ﭦ ﭧ ﭨ ﭩ ﭪ ﭫ</a:t>
            </a:r>
            <a:endParaRPr lang="en-US" sz="6600" b="1" dirty="0">
              <a:ln w="18415" cmpd="sng">
                <a:solidFill>
                  <a:schemeClr val="tx1"/>
                </a:solidFill>
                <a:prstDash val="solid"/>
              </a:ln>
              <a:solidFill>
                <a:srgbClr val="00FFFF"/>
              </a:solidFill>
              <a:latin typeface="QCF_P333" pitchFamily="2" charset="2"/>
              <a:cs typeface="QCF_P333" pitchFamily="2" charset="2"/>
            </a:endParaRPr>
          </a:p>
        </p:txBody>
      </p:sp>
    </p:spTree>
    <p:extLst>
      <p:ext uri="{BB962C8B-B14F-4D97-AF65-F5344CB8AC3E}">
        <p14:creationId xmlns:p14="http://schemas.microsoft.com/office/powerpoint/2010/main" val="191732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1066800"/>
            <a:ext cx="8077200"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rtl="1"/>
            <a:r>
              <a:rPr lang="ar-EG" sz="4000" b="1" dirty="0">
                <a:ln>
                  <a:solidFill>
                    <a:schemeClr val="tx1"/>
                  </a:solidFill>
                </a:ln>
                <a:solidFill>
                  <a:srgbClr val="CC00CC"/>
                </a:solidFill>
                <a:cs typeface="Traditional Arabic" pitchFamily="2" charset="-78"/>
              </a:rPr>
              <a:t>الحَمْدُ لِلَّهِ، الحَمْدُ لِلَّهِ الَّذِي مَنَّ عَلَيْنَا بِنِعْمَةِ الأَمْنِ وَالإِسْتِقْرَارِ، أَحْمَدُهُ سُبْحَانَهُ وَأَشْكُرُهُ وَأَسْأَلُهُ الْعِظَّةَ وَالإِعْتِبَارِ، وَأَشْهَدُ أَنْ لاَّ إِلَهَ إِلاَّ اللهُ وَحْدَهُ لاَ شَرِيْكَ لَهُ الْقَآئِلِ: وَكُلُّ شَيْءٍ عِنْدَهُ بِمِقْدَارٍ، وَأَشْهَدُ أَنَّ سَيِّدَنَا وَنَبِيَّنَا مُحَمَّدًا عَبْدُهُ وَرَسُوْلُهُ دَعَا إِلَى اللهِ بِحِكْمَةٍ وَّاقْتِدَارٍ، صَلَّى اللهُ عَلَيْهِ وَعَلَى </a:t>
            </a:r>
            <a:r>
              <a:rPr lang="ar-EG" sz="4000" b="1" dirty="0" smtClean="0">
                <a:ln>
                  <a:solidFill>
                    <a:schemeClr val="tx1"/>
                  </a:solidFill>
                </a:ln>
                <a:solidFill>
                  <a:srgbClr val="CC00CC"/>
                </a:solidFill>
                <a:cs typeface="Traditional Arabic" pitchFamily="2" charset="-78"/>
              </a:rPr>
              <a:t>آلِهِ وَصَحْبِهِ مَا تَعَاقَبَ اللَّيْلُ وَالنَّهَارُ. أَمَّا بَعْدُ: فَأُوْصِيْكُمْ وَنَفْسِي بِتَقْوَى اللهِ. </a:t>
            </a:r>
            <a:endParaRPr lang="en-US" sz="4000" dirty="0">
              <a:ln>
                <a:solidFill>
                  <a:schemeClr val="tx1"/>
                </a:solidFill>
              </a:ln>
              <a:solidFill>
                <a:srgbClr val="CC00CC"/>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graphicFrame>
        <p:nvGraphicFramePr>
          <p:cNvPr id="5" name="Diagram 4"/>
          <p:cNvGraphicFramePr/>
          <p:nvPr>
            <p:extLst>
              <p:ext uri="{D42A27DB-BD31-4B8C-83A1-F6EECF244321}">
                <p14:modId xmlns:p14="http://schemas.microsoft.com/office/powerpoint/2010/main" val="309331272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28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graphicFrame>
        <p:nvGraphicFramePr>
          <p:cNvPr id="6" name="Diagram 5"/>
          <p:cNvGraphicFramePr/>
          <p:nvPr>
            <p:extLst>
              <p:ext uri="{D42A27DB-BD31-4B8C-83A1-F6EECF244321}">
                <p14:modId xmlns:p14="http://schemas.microsoft.com/office/powerpoint/2010/main" val="1485441451"/>
              </p:ext>
            </p:extLst>
          </p:nvPr>
        </p:nvGraphicFramePr>
        <p:xfrm>
          <a:off x="0" y="1566672"/>
          <a:ext cx="9144000" cy="506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Punched Tape 4"/>
          <p:cNvSpPr/>
          <p:nvPr/>
        </p:nvSpPr>
        <p:spPr>
          <a:xfrm>
            <a:off x="304800" y="0"/>
            <a:ext cx="8534400" cy="1566672"/>
          </a:xfrm>
          <a:prstGeom prst="flowChartPunchedTap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rumusan</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boleh</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diambil</a:t>
            </a: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sebagai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rPr>
              <a:t>pengajaran</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p:txBody>
      </p:sp>
    </p:spTree>
    <p:extLst>
      <p:ext uri="{BB962C8B-B14F-4D97-AF65-F5344CB8AC3E}">
        <p14:creationId xmlns:p14="http://schemas.microsoft.com/office/powerpoint/2010/main" val="1202051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580184" y="1447800"/>
            <a:ext cx="8098302" cy="338554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rtl="1"/>
            <a:endParaRPr lang="en-US" sz="32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QCF_P602" pitchFamily="2" charset="2"/>
              <a:cs typeface="QCF_P602" pitchFamily="2" charset="2"/>
            </a:endParaRPr>
          </a:p>
          <a:p>
            <a:pPr marL="685800" indent="-685800" algn="ctr" rtl="1">
              <a:buFont typeface="QCF_P602"/>
              <a:buChar char="ﮆ"/>
            </a:pPr>
            <a:r>
              <a:rPr lang="ar-SA" sz="54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QCF_P602" pitchFamily="2" charset="2"/>
                <a:cs typeface="QCF_P602" pitchFamily="2" charset="2"/>
              </a:rPr>
              <a:t>ﮇ </a:t>
            </a:r>
            <a:r>
              <a:rPr lang="ar-SA" sz="54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QCF_P602" pitchFamily="2" charset="2"/>
                <a:cs typeface="QCF_P602" pitchFamily="2" charset="2"/>
              </a:rPr>
              <a:t>ﮈ ﮉ ﮊ ﮋ ﮌ ﮍ ﮎ ﮏ ﮐ ﮑ </a:t>
            </a:r>
            <a:r>
              <a:rPr lang="ar-SA" sz="54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QCF_P602" pitchFamily="2" charset="2"/>
                <a:cs typeface="QCF_P602" pitchFamily="2" charset="2"/>
              </a:rPr>
              <a:t>ﮒ</a:t>
            </a:r>
            <a:endParaRPr lang="en-US" sz="540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QCF_P602" pitchFamily="2" charset="2"/>
              <a:cs typeface="QCF_P602" pitchFamily="2" charset="2"/>
            </a:endParaRPr>
          </a:p>
          <a:p>
            <a:pPr marL="685800" indent="-685800" algn="ctr" rtl="1">
              <a:buFont typeface="QCF_P602"/>
              <a:buChar char="ﮆ"/>
            </a:pPr>
            <a:endParaRPr lang="en-US" sz="20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QCF_P602" pitchFamily="2" charset="2"/>
              <a:cs typeface="QCF_P602"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914400"/>
            <a:ext cx="8077200" cy="3970318"/>
          </a:xfrm>
          <a:prstGeom prst="rect">
            <a:avLst/>
          </a:prstGeom>
        </p:spPr>
        <p:txBody>
          <a:bodyPr wrap="square">
            <a:spAutoFit/>
          </a:bodyPr>
          <a:lstStyle/>
          <a:p>
            <a:pPr algn="ct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Maksudnya</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endParaRPr lang="en-US" sz="2800" dirty="0" smtClean="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endParaRPr>
          </a:p>
          <a:p>
            <a:pPr algn="ctr"/>
            <a:r>
              <a:rPr lang="en-US" sz="2800" dirty="0" smtClean="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Sesungguhnya</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Kami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telah</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mengurniakan</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kepadamu</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wahai</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Muhammad)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kebaikan</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yang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banyak</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Oleh</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itu</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kerjakanlah</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sembahyang</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kerana</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Tuhanmu</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semata-mata</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dan</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sembelihlah</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korban</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Sesungguhnya</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orang yang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bencikan</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engkau</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dialah</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yang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terputus</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dari</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rahmat</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Allah).” </a:t>
            </a:r>
            <a:endParaRPr lang="en-US" sz="2800" dirty="0" smtClean="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endParaRPr>
          </a:p>
          <a:p>
            <a:pPr algn="ctr"/>
            <a:r>
              <a:rPr lang="en-US" sz="2800" dirty="0" smtClean="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(Surah </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al-</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Kauthar</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a:t>
            </a:r>
            <a:r>
              <a:rPr lang="en-US" sz="2800" dirty="0" err="1">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ayat</a:t>
            </a:r>
            <a:r>
              <a:rPr lang="en-US" sz="2800" dirty="0">
                <a:ln w="18415" cmpd="sng">
                  <a:solidFill>
                    <a:srgbClr val="FF00FF"/>
                  </a:solidFill>
                  <a:prstDash val="solid"/>
                </a:ln>
                <a:solidFill>
                  <a:srgbClr val="FFFFFF"/>
                </a:solidFill>
                <a:effectLst>
                  <a:outerShdw blurRad="63500" dir="3600000" algn="tl" rotWithShape="0">
                    <a:srgbClr val="000000">
                      <a:alpha val="70000"/>
                    </a:srgbClr>
                  </a:outerShdw>
                </a:effectLst>
                <a:latin typeface="Britannic Bold" pitchFamily="34" charset="0"/>
              </a:rPr>
              <a:t> 1-3)</a:t>
            </a:r>
          </a:p>
        </p:txBody>
      </p:sp>
    </p:spTree>
    <p:extLst>
      <p:ext uri="{BB962C8B-B14F-4D97-AF65-F5344CB8AC3E}">
        <p14:creationId xmlns:p14="http://schemas.microsoft.com/office/powerpoint/2010/main" val="329223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FF6600"/>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FF6600"/>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FF6600"/>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FF6600"/>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25</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1094125"/>
            <a:ext cx="7902861" cy="34778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rtl="1"/>
            <a:r>
              <a:rPr lang="ar-SA" sz="4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P335" pitchFamily="2" charset="2"/>
                <a:cs typeface="QCF_P335" pitchFamily="2" charset="2"/>
              </a:rPr>
              <a:t>ﮇ </a:t>
            </a:r>
            <a:r>
              <a:rPr lang="ar-SA" sz="4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P335" pitchFamily="2" charset="2"/>
                <a:cs typeface="QCF_P335" pitchFamily="2" charset="2"/>
              </a:rPr>
              <a:t>ﮈ ﮉ ﮊ ﮋ ﮌ ﮍ ﮎ ﮏ ﮐ ﮑ ﮒ ﮓ ﮔ ﮕ ﮖ ﮗ ﮘ ﮙ ﮚ ﮛ ﮜ ﮝ ﮞ ﮟ ﮠ ﮡ ﮢ ﮣ ﮤ ﮥ ﮦ ﮧ ﮨ ﮩ ﮪ </a:t>
            </a:r>
            <a:r>
              <a:rPr lang="ar-SA" sz="44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P335" pitchFamily="2" charset="2"/>
                <a:cs typeface="QCF_P335" pitchFamily="2" charset="2"/>
              </a:rPr>
              <a:t>ﮫ</a:t>
            </a:r>
            <a:endParaRPr lang="en-US" sz="4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P335" pitchFamily="2" charset="2"/>
              <a:cs typeface="QCF_P335" pitchFamily="2" charset="2"/>
            </a:endParaRPr>
          </a:p>
        </p:txBody>
      </p:sp>
      <p:sp>
        <p:nvSpPr>
          <p:cNvPr id="4" name="Rectangle 3"/>
          <p:cNvSpPr/>
          <p:nvPr/>
        </p:nvSpPr>
        <p:spPr>
          <a:xfrm>
            <a:off x="6630901" y="152399"/>
            <a:ext cx="2282997" cy="769441"/>
          </a:xfrm>
          <a:prstGeom prst="rect">
            <a:avLst/>
          </a:prstGeom>
        </p:spPr>
        <p:txBody>
          <a:bodyPr wrap="none">
            <a:spAutoFit/>
          </a:bodyPr>
          <a:lstStyle/>
          <a:p>
            <a:r>
              <a:rPr lang="ar-EG" sz="4400" b="1" dirty="0">
                <a:ln>
                  <a:solidFill>
                    <a:schemeClr val="tx1"/>
                  </a:solidFill>
                </a:ln>
                <a:solidFill>
                  <a:srgbClr val="FF0000"/>
                </a:solidFill>
                <a:effectLst>
                  <a:glow rad="101600">
                    <a:schemeClr val="bg1">
                      <a:alpha val="60000"/>
                    </a:schemeClr>
                  </a:glow>
                </a:effectLst>
                <a:cs typeface="Traditional Arabic" pitchFamily="2" charset="-78"/>
              </a:rPr>
              <a:t>قَالَ اللهُ </a:t>
            </a:r>
            <a:r>
              <a:rPr lang="ar-EG" sz="4400" b="1" dirty="0" smtClean="0">
                <a:ln>
                  <a:solidFill>
                    <a:schemeClr val="tx1"/>
                  </a:solidFill>
                </a:ln>
                <a:solidFill>
                  <a:srgbClr val="FF0000"/>
                </a:solidFill>
                <a:effectLst>
                  <a:glow rad="101600">
                    <a:schemeClr val="bg1">
                      <a:alpha val="60000"/>
                    </a:schemeClr>
                  </a:glow>
                </a:effectLst>
                <a:cs typeface="Traditional Arabic" pitchFamily="2" charset="-78"/>
              </a:rPr>
              <a:t>تَعَالَى</a:t>
            </a:r>
            <a:r>
              <a:rPr lang="ms-MY" sz="4400" b="1" dirty="0" smtClean="0">
                <a:ln>
                  <a:solidFill>
                    <a:schemeClr val="tx1"/>
                  </a:solidFill>
                </a:ln>
                <a:solidFill>
                  <a:srgbClr val="FF0000"/>
                </a:solidFill>
                <a:effectLst>
                  <a:glow rad="101600">
                    <a:schemeClr val="bg1">
                      <a:alpha val="60000"/>
                    </a:schemeClr>
                  </a:glow>
                </a:effectLst>
                <a:cs typeface="Traditional Arabic" pitchFamily="2" charset="-78"/>
              </a:rPr>
              <a:t> </a:t>
            </a:r>
            <a:endParaRPr lang="en-US" sz="4400" dirty="0">
              <a:ln>
                <a:solidFill>
                  <a:schemeClr val="tx1"/>
                </a:solidFill>
              </a:ln>
              <a:solidFill>
                <a:srgbClr val="FF0000"/>
              </a:solidFill>
              <a:effectLst>
                <a:glow rad="101600">
                  <a:schemeClr val="bg1">
                    <a:alpha val="60000"/>
                  </a:schemeClr>
                </a:glow>
              </a:effectLst>
              <a:cs typeface="Traditional Arabic" pitchFamily="2" charset="-78"/>
            </a:endParaRPr>
          </a:p>
        </p:txBody>
      </p:sp>
      <p:sp>
        <p:nvSpPr>
          <p:cNvPr id="5" name="Rectangle 4"/>
          <p:cNvSpPr/>
          <p:nvPr/>
        </p:nvSpPr>
        <p:spPr>
          <a:xfrm>
            <a:off x="1981200" y="4942174"/>
            <a:ext cx="4703532" cy="1015663"/>
          </a:xfrm>
          <a:prstGeom prst="rect">
            <a:avLst/>
          </a:prstGeom>
        </p:spPr>
        <p:txBody>
          <a:bodyPr wrap="none">
            <a:spAutoFit/>
          </a:bodyPr>
          <a:lstStyle/>
          <a:p>
            <a:pPr rtl="1"/>
            <a:r>
              <a:rPr lang="ar-SA" sz="6000" dirty="0" smtClean="0">
                <a:ln>
                  <a:solidFill>
                    <a:schemeClr val="tx1"/>
                  </a:solidFill>
                </a:ln>
                <a:solidFill>
                  <a:srgbClr val="FF0000"/>
                </a:solidFill>
                <a:latin typeface="Times New Roman" pitchFamily="18" charset="0"/>
                <a:cs typeface="Times New Roman" pitchFamily="18" charset="0"/>
              </a:rPr>
              <a:t>(</a:t>
            </a:r>
            <a:r>
              <a:rPr lang="ar-EG" sz="6000" dirty="0">
                <a:ln>
                  <a:solidFill>
                    <a:schemeClr val="tx1"/>
                  </a:solidFill>
                </a:ln>
                <a:solidFill>
                  <a:srgbClr val="FF0000"/>
                </a:solidFill>
                <a:cs typeface="Traditional Arabic" pitchFamily="2" charset="-78"/>
              </a:rPr>
              <a:t>سورة الحج </a:t>
            </a:r>
            <a:r>
              <a:rPr lang="en-MY" sz="4800" dirty="0">
                <a:ln>
                  <a:solidFill>
                    <a:schemeClr val="tx1"/>
                  </a:solidFill>
                </a:ln>
                <a:solidFill>
                  <a:srgbClr val="FF0000"/>
                </a:solidFill>
                <a:latin typeface="Times New Roman" pitchFamily="18" charset="0"/>
                <a:cs typeface="Times New Roman" pitchFamily="18" charset="0"/>
              </a:rPr>
              <a:t>27</a:t>
            </a:r>
            <a:r>
              <a:rPr lang="en-MY" sz="6000" dirty="0">
                <a:ln>
                  <a:solidFill>
                    <a:schemeClr val="tx1"/>
                  </a:solidFill>
                </a:ln>
                <a:solidFill>
                  <a:srgbClr val="FF0000"/>
                </a:solidFill>
                <a:latin typeface="Times New Roman" pitchFamily="18" charset="0"/>
                <a:cs typeface="Times New Roman" pitchFamily="18" charset="0"/>
              </a:rPr>
              <a:t>-</a:t>
            </a:r>
            <a:r>
              <a:rPr lang="en-MY" sz="4800" dirty="0">
                <a:ln>
                  <a:solidFill>
                    <a:schemeClr val="tx1"/>
                  </a:solidFill>
                </a:ln>
                <a:solidFill>
                  <a:srgbClr val="FF0000"/>
                </a:solidFill>
                <a:latin typeface="Times New Roman" pitchFamily="18" charset="0"/>
                <a:cs typeface="Times New Roman" pitchFamily="18" charset="0"/>
              </a:rPr>
              <a:t>28</a:t>
            </a:r>
            <a:r>
              <a:rPr lang="ar-EG" sz="6000" dirty="0">
                <a:ln>
                  <a:solidFill>
                    <a:schemeClr val="tx1"/>
                  </a:solidFill>
                </a:ln>
                <a:solidFill>
                  <a:srgbClr val="FF0000"/>
                </a:solidFill>
                <a:cs typeface="+mj-cs"/>
              </a:rPr>
              <a:t>)</a:t>
            </a:r>
            <a:endParaRPr lang="en-US" sz="6000" dirty="0">
              <a:ln>
                <a:solidFill>
                  <a:schemeClr val="tx1"/>
                </a:solidFill>
              </a:ln>
              <a:solidFill>
                <a:srgbClr val="FF0000"/>
              </a:solidFill>
              <a:cs typeface="+mj-cs"/>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b="1" dirty="0">
                <a:ln w="18415" cmpd="sng">
                  <a:solidFill>
                    <a:schemeClr val="tx1"/>
                  </a:solidFill>
                  <a:prstDash val="solid"/>
                </a:ln>
                <a:solidFill>
                  <a:schemeClr val="bg1"/>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b="1" dirty="0">
              <a:ln w="18415" cmpd="sng">
                <a:solidFill>
                  <a:schemeClr val="tx1"/>
                </a:solidFill>
                <a:prstDash val="solid"/>
              </a:ln>
              <a:solidFill>
                <a:schemeClr val="bg1"/>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18415" cmpd="sng">
                  <a:solidFill>
                    <a:schemeClr val="tx1"/>
                  </a:solidFill>
                  <a:prstDash val="solid"/>
                </a:ln>
                <a:solidFill>
                  <a:srgbClr val="FF6600"/>
                </a:solidFill>
                <a:effectLst>
                  <a:outerShdw blurRad="63500" dir="3600000" algn="tl" rotWithShape="0">
                    <a:srgbClr val="000000">
                      <a:alpha val="70000"/>
                    </a:srgb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18415" cmpd="sng">
                <a:solidFill>
                  <a:schemeClr val="tx1"/>
                </a:solidFill>
                <a:prstDash val="solid"/>
              </a:ln>
              <a:solidFill>
                <a:srgbClr val="FF6600"/>
              </a:solidFill>
              <a:effectLst>
                <a:outerShdw blurRad="63500" dir="3600000" algn="tl" rotWithShape="0">
                  <a:srgbClr val="000000">
                    <a:alpha val="70000"/>
                  </a:srgb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solidFill>
                    <a:schemeClr val="tx1"/>
                  </a:solidFill>
                </a:ln>
                <a:solidFill>
                  <a:srgbClr val="FFFF00"/>
                </a:solidFill>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38</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chemeClr val="tx1"/>
                  </a:solidFill>
                </a:ln>
                <a:solidFill>
                  <a:srgbClr val="FF66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chemeClr val="tx1"/>
                  </a:solidFill>
                </a:ln>
                <a:solidFill>
                  <a:srgbClr val="FF6600"/>
                </a:solidFill>
                <a:effectLst>
                  <a:glow rad="101600">
                    <a:schemeClr val="bg1">
                      <a:alpha val="60000"/>
                    </a:schemeClr>
                  </a:glow>
                </a:effectLst>
                <a:latin typeface="QCF_P277" pitchFamily="2" charset="2"/>
                <a:ea typeface="Times New Roman" pitchFamily="18" charset="0"/>
                <a:cs typeface="QCF_P277" pitchFamily="2" charset="2"/>
              </a:rPr>
              <a:t> </a:t>
            </a:r>
            <a:endParaRPr lang="en-US" sz="3600" dirty="0">
              <a:ln>
                <a:solidFill>
                  <a:schemeClr val="tx1"/>
                </a:solidFill>
              </a:ln>
              <a:solidFill>
                <a:srgbClr val="FF6600"/>
              </a:solidFill>
              <a:effectLst>
                <a:glow rad="101600">
                  <a:schemeClr val="bg1">
                    <a:alpha val="60000"/>
                  </a:schemeClr>
                </a:glo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chemeClr val="tx1"/>
                  </a:solidFill>
                  <a:prstDash val="solid"/>
                </a:ln>
                <a:solidFill>
                  <a:srgbClr val="FF0000"/>
                </a:solidFill>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tx1"/>
                  </a:solidFill>
                  <a:prstDash val="solid"/>
                </a:ln>
                <a:solidFill>
                  <a:srgbClr val="FF0000"/>
                </a:solidFill>
                <a:effectLst>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chemeClr val="tx1"/>
                  </a:solidFill>
                  <a:prstDash val="solid"/>
                </a:ln>
                <a:solidFill>
                  <a:srgbClr val="FF00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chemeClr val="tx1"/>
                </a:solidFill>
                <a:prstDash val="solid"/>
              </a:ln>
              <a:solidFill>
                <a:srgbClr val="FF00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2658449255"/>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3" name="Rectangle 2"/>
          <p:cNvSpPr/>
          <p:nvPr/>
        </p:nvSpPr>
        <p:spPr>
          <a:xfrm>
            <a:off x="1955041" y="2667000"/>
            <a:ext cx="5448095" cy="1015663"/>
          </a:xfrm>
          <a:prstGeom prst="rect">
            <a:avLst/>
          </a:prstGeom>
        </p:spPr>
        <p:txBody>
          <a:bodyPr wrap="none">
            <a:spAutoFit/>
          </a:bodyPr>
          <a:lstStyle/>
          <a:p>
            <a:pPr algn="ctr"/>
            <a:r>
              <a:rPr lang="en-US" sz="6000" dirty="0" smtClean="0">
                <a:ln>
                  <a:solidFill>
                    <a:schemeClr val="tx1"/>
                  </a:solidFill>
                </a:ln>
                <a:solidFill>
                  <a:srgbClr val="808000"/>
                </a:solidFill>
                <a:latin typeface="Bernard MT Condensed" pitchFamily="18" charset="0"/>
              </a:rPr>
              <a:t>MENGGIAT </a:t>
            </a:r>
            <a:r>
              <a:rPr lang="en-US" sz="6000" dirty="0">
                <a:ln>
                  <a:solidFill>
                    <a:schemeClr val="tx1"/>
                  </a:solidFill>
                </a:ln>
                <a:solidFill>
                  <a:srgbClr val="808000"/>
                </a:solidFill>
                <a:latin typeface="Bernard MT Condensed" pitchFamily="18" charset="0"/>
              </a:rPr>
              <a:t>IBADAH</a:t>
            </a:r>
          </a:p>
        </p:txBody>
      </p:sp>
      <p:sp>
        <p:nvSpPr>
          <p:cNvPr id="4" name="Rectangle 3"/>
          <p:cNvSpPr/>
          <p:nvPr/>
        </p:nvSpPr>
        <p:spPr>
          <a:xfrm rot="21316160">
            <a:off x="3237026" y="1869957"/>
            <a:ext cx="288412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solidFill>
                    <a:schemeClr val="tx1"/>
                  </a:solidFill>
                </a:ln>
                <a:solidFill>
                  <a:srgbClr val="FFFF00"/>
                </a:solidFill>
                <a:effectLst>
                  <a:glow rad="101600">
                    <a:schemeClr val="tx1">
                      <a:alpha val="60000"/>
                    </a:schemeClr>
                  </a:glow>
                </a:effectLst>
                <a:latin typeface="Impact" pitchFamily="34" charset="0"/>
              </a:rPr>
              <a:t>ZULHIJJAH</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4219733259"/>
              </p:ext>
            </p:extLst>
          </p:nvPr>
        </p:nvGraphicFramePr>
        <p:xfrm>
          <a:off x="304800" y="152400"/>
          <a:ext cx="8534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graphicFrame>
        <p:nvGraphicFramePr>
          <p:cNvPr id="4" name="Diagram 3"/>
          <p:cNvGraphicFramePr/>
          <p:nvPr>
            <p:extLst>
              <p:ext uri="{D42A27DB-BD31-4B8C-83A1-F6EECF244321}">
                <p14:modId xmlns:p14="http://schemas.microsoft.com/office/powerpoint/2010/main" val="3255329588"/>
              </p:ext>
            </p:extLst>
          </p:nvPr>
        </p:nvGraphicFramePr>
        <p:xfrm>
          <a:off x="304800" y="533400"/>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4903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2741950"/>
            <a:ext cx="8686800" cy="3539430"/>
          </a:xfrm>
          <a:prstGeom prst="rect">
            <a:avLst/>
          </a:prstGeom>
        </p:spPr>
        <p:txBody>
          <a:bodyPr wrap="square">
            <a:spAutoFit/>
          </a:bodyPr>
          <a:lstStyle/>
          <a:p>
            <a:pPr algn="ctr"/>
            <a:r>
              <a:rPr lang="en-US" sz="2800" b="1" dirty="0" err="1" smtClean="0">
                <a:ln>
                  <a:solidFill>
                    <a:schemeClr val="tx1"/>
                  </a:solidFill>
                </a:ln>
                <a:solidFill>
                  <a:srgbClr val="00B050"/>
                </a:solidFill>
                <a:latin typeface="Britannic Bold" pitchFamily="34" charset="0"/>
              </a:rPr>
              <a:t>Maksudnya</a:t>
            </a:r>
            <a:r>
              <a:rPr lang="en-US" sz="2800" b="1" dirty="0" smtClean="0">
                <a:ln>
                  <a:solidFill>
                    <a:schemeClr val="tx1"/>
                  </a:solidFill>
                </a:ln>
                <a:solidFill>
                  <a:srgbClr val="00B050"/>
                </a:solidFill>
                <a:latin typeface="Britannic Bold" pitchFamily="34" charset="0"/>
              </a:rPr>
              <a:t>:</a:t>
            </a:r>
          </a:p>
          <a:p>
            <a:pPr algn="ctr"/>
            <a:r>
              <a:rPr lang="en-US" sz="2800" dirty="0" smtClean="0">
                <a:ln>
                  <a:solidFill>
                    <a:schemeClr val="tx1"/>
                  </a:solidFill>
                </a:ln>
                <a:solidFill>
                  <a:srgbClr val="00B050"/>
                </a:solidFill>
                <a:latin typeface="Britannic Bold" pitchFamily="34" charset="0"/>
              </a:rPr>
              <a:t> </a:t>
            </a:r>
            <a:r>
              <a:rPr lang="ar-EG" sz="2800" dirty="0">
                <a:ln>
                  <a:solidFill>
                    <a:schemeClr val="tx1"/>
                  </a:solidFill>
                </a:ln>
                <a:solidFill>
                  <a:srgbClr val="00B050"/>
                </a:solidFill>
                <a:latin typeface="Britannic Bold" pitchFamily="34" charset="0"/>
              </a:rPr>
              <a:t>"</a:t>
            </a:r>
            <a:r>
              <a:rPr lang="en-US" sz="2800" dirty="0">
                <a:ln>
                  <a:solidFill>
                    <a:schemeClr val="tx1"/>
                  </a:solidFill>
                </a:ln>
                <a:solidFill>
                  <a:srgbClr val="00B050"/>
                </a:solidFill>
                <a:latin typeface="Britannic Bold" pitchFamily="34" charset="0"/>
              </a:rPr>
              <a:t>Dan Allah </a:t>
            </a:r>
            <a:r>
              <a:rPr lang="en-US" sz="2800" dirty="0" err="1">
                <a:ln>
                  <a:solidFill>
                    <a:schemeClr val="tx1"/>
                  </a:solidFill>
                </a:ln>
                <a:solidFill>
                  <a:srgbClr val="00B050"/>
                </a:solidFill>
                <a:latin typeface="Britannic Bold" pitchFamily="34" charset="0"/>
              </a:rPr>
              <a:t>mewajibkan</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manusia</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mengerjakan</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ibadat</a:t>
            </a:r>
            <a:r>
              <a:rPr lang="en-US" sz="2800" dirty="0">
                <a:ln>
                  <a:solidFill>
                    <a:schemeClr val="tx1"/>
                  </a:solidFill>
                </a:ln>
                <a:solidFill>
                  <a:srgbClr val="00B050"/>
                </a:solidFill>
                <a:latin typeface="Britannic Bold" pitchFamily="34" charset="0"/>
              </a:rPr>
              <a:t> Haji </a:t>
            </a:r>
            <a:r>
              <a:rPr lang="en-US" sz="2800" dirty="0" err="1">
                <a:ln>
                  <a:solidFill>
                    <a:schemeClr val="tx1"/>
                  </a:solidFill>
                </a:ln>
                <a:solidFill>
                  <a:srgbClr val="00B050"/>
                </a:solidFill>
                <a:latin typeface="Britannic Bold" pitchFamily="34" charset="0"/>
              </a:rPr>
              <a:t>dengan</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mengunjungi</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Baitullah</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iaitu</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sesiapa</a:t>
            </a:r>
            <a:r>
              <a:rPr lang="en-US" sz="2800" dirty="0">
                <a:ln>
                  <a:solidFill>
                    <a:schemeClr val="tx1"/>
                  </a:solidFill>
                </a:ln>
                <a:solidFill>
                  <a:srgbClr val="00B050"/>
                </a:solidFill>
                <a:latin typeface="Britannic Bold" pitchFamily="34" charset="0"/>
              </a:rPr>
              <a:t> yang </a:t>
            </a:r>
            <a:r>
              <a:rPr lang="en-US" sz="2800" dirty="0" err="1">
                <a:ln>
                  <a:solidFill>
                    <a:schemeClr val="tx1"/>
                  </a:solidFill>
                </a:ln>
                <a:solidFill>
                  <a:srgbClr val="00B050"/>
                </a:solidFill>
                <a:latin typeface="Britannic Bold" pitchFamily="34" charset="0"/>
              </a:rPr>
              <a:t>mampu</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sampai</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kepadanya</a:t>
            </a:r>
            <a:r>
              <a:rPr lang="en-US" sz="2800" dirty="0">
                <a:ln>
                  <a:solidFill>
                    <a:schemeClr val="tx1"/>
                  </a:solidFill>
                </a:ln>
                <a:solidFill>
                  <a:srgbClr val="00B050"/>
                </a:solidFill>
                <a:latin typeface="Britannic Bold" pitchFamily="34" charset="0"/>
              </a:rPr>
              <a:t>. Dan </a:t>
            </a:r>
            <a:r>
              <a:rPr lang="en-US" sz="2800" dirty="0" err="1">
                <a:ln>
                  <a:solidFill>
                    <a:schemeClr val="tx1"/>
                  </a:solidFill>
                </a:ln>
                <a:solidFill>
                  <a:srgbClr val="00B050"/>
                </a:solidFill>
                <a:latin typeface="Britannic Bold" pitchFamily="34" charset="0"/>
              </a:rPr>
              <a:t>sesiapa</a:t>
            </a:r>
            <a:r>
              <a:rPr lang="en-US" sz="2800" dirty="0">
                <a:ln>
                  <a:solidFill>
                    <a:schemeClr val="tx1"/>
                  </a:solidFill>
                </a:ln>
                <a:solidFill>
                  <a:srgbClr val="00B050"/>
                </a:solidFill>
                <a:latin typeface="Britannic Bold" pitchFamily="34" charset="0"/>
              </a:rPr>
              <a:t> yang </a:t>
            </a:r>
            <a:r>
              <a:rPr lang="en-US" sz="2800" dirty="0" err="1">
                <a:ln>
                  <a:solidFill>
                    <a:schemeClr val="tx1"/>
                  </a:solidFill>
                </a:ln>
                <a:solidFill>
                  <a:srgbClr val="00B050"/>
                </a:solidFill>
                <a:latin typeface="Britannic Bold" pitchFamily="34" charset="0"/>
              </a:rPr>
              <a:t>kufur</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ingkarkan</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kewajipan</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ibadat</a:t>
            </a:r>
            <a:r>
              <a:rPr lang="en-US" sz="2800" dirty="0">
                <a:ln>
                  <a:solidFill>
                    <a:schemeClr val="tx1"/>
                  </a:solidFill>
                </a:ln>
                <a:solidFill>
                  <a:srgbClr val="00B050"/>
                </a:solidFill>
                <a:latin typeface="Britannic Bold" pitchFamily="34" charset="0"/>
              </a:rPr>
              <a:t> haji </a:t>
            </a:r>
            <a:r>
              <a:rPr lang="en-US" sz="2800" dirty="0" err="1">
                <a:ln>
                  <a:solidFill>
                    <a:schemeClr val="tx1"/>
                  </a:solidFill>
                </a:ln>
                <a:solidFill>
                  <a:srgbClr val="00B050"/>
                </a:solidFill>
                <a:latin typeface="Britannic Bold" pitchFamily="34" charset="0"/>
              </a:rPr>
              <a:t>itu</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maka</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sesungguhnya</a:t>
            </a:r>
            <a:r>
              <a:rPr lang="en-US" sz="2800" dirty="0">
                <a:ln>
                  <a:solidFill>
                    <a:schemeClr val="tx1"/>
                  </a:solidFill>
                </a:ln>
                <a:solidFill>
                  <a:srgbClr val="00B050"/>
                </a:solidFill>
                <a:latin typeface="Britannic Bold" pitchFamily="34" charset="0"/>
              </a:rPr>
              <a:t> Allah </a:t>
            </a:r>
            <a:r>
              <a:rPr lang="en-US" sz="2800" dirty="0" err="1">
                <a:ln>
                  <a:solidFill>
                    <a:schemeClr val="tx1"/>
                  </a:solidFill>
                </a:ln>
                <a:solidFill>
                  <a:srgbClr val="00B050"/>
                </a:solidFill>
                <a:latin typeface="Britannic Bold" pitchFamily="34" charset="0"/>
              </a:rPr>
              <a:t>Maha</a:t>
            </a:r>
            <a:r>
              <a:rPr lang="en-US" sz="2800" dirty="0">
                <a:ln>
                  <a:solidFill>
                    <a:schemeClr val="tx1"/>
                  </a:solidFill>
                </a:ln>
                <a:solidFill>
                  <a:srgbClr val="00B050"/>
                </a:solidFill>
                <a:latin typeface="Britannic Bold" pitchFamily="34" charset="0"/>
              </a:rPr>
              <a:t> Kaya (</a:t>
            </a:r>
            <a:r>
              <a:rPr lang="en-US" sz="2800" dirty="0" err="1">
                <a:ln>
                  <a:solidFill>
                    <a:schemeClr val="tx1"/>
                  </a:solidFill>
                </a:ln>
                <a:solidFill>
                  <a:srgbClr val="00B050"/>
                </a:solidFill>
                <a:latin typeface="Britannic Bold" pitchFamily="34" charset="0"/>
              </a:rPr>
              <a:t>tidak</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berhajatkan</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sesuatu</a:t>
            </a:r>
            <a:r>
              <a:rPr lang="en-US" sz="2800" dirty="0">
                <a:ln>
                  <a:solidFill>
                    <a:schemeClr val="tx1"/>
                  </a:solidFill>
                </a:ln>
                <a:solidFill>
                  <a:srgbClr val="00B050"/>
                </a:solidFill>
                <a:latin typeface="Britannic Bold" pitchFamily="34" charset="0"/>
              </a:rPr>
              <a:t> pun) </a:t>
            </a:r>
            <a:r>
              <a:rPr lang="en-US" sz="2800" dirty="0" err="1">
                <a:ln>
                  <a:solidFill>
                    <a:schemeClr val="tx1"/>
                  </a:solidFill>
                </a:ln>
                <a:solidFill>
                  <a:srgbClr val="00B050"/>
                </a:solidFill>
                <a:latin typeface="Britannic Bold" pitchFamily="34" charset="0"/>
              </a:rPr>
              <a:t>dari</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sekalian</a:t>
            </a:r>
            <a:r>
              <a:rPr lang="en-US" sz="2800" dirty="0">
                <a:ln>
                  <a:solidFill>
                    <a:schemeClr val="tx1"/>
                  </a:solidFill>
                </a:ln>
                <a:solidFill>
                  <a:srgbClr val="00B050"/>
                </a:solidFill>
                <a:latin typeface="Britannic Bold" pitchFamily="34" charset="0"/>
              </a:rPr>
              <a:t> </a:t>
            </a:r>
            <a:r>
              <a:rPr lang="en-US" sz="2800" dirty="0" err="1">
                <a:ln>
                  <a:solidFill>
                    <a:schemeClr val="tx1"/>
                  </a:solidFill>
                </a:ln>
                <a:solidFill>
                  <a:srgbClr val="00B050"/>
                </a:solidFill>
                <a:latin typeface="Britannic Bold" pitchFamily="34" charset="0"/>
              </a:rPr>
              <a:t>makhluk</a:t>
            </a:r>
            <a:r>
              <a:rPr lang="en-US" sz="2800" dirty="0">
                <a:ln>
                  <a:solidFill>
                    <a:schemeClr val="tx1"/>
                  </a:solidFill>
                </a:ln>
                <a:solidFill>
                  <a:srgbClr val="00B050"/>
                </a:solidFill>
                <a:latin typeface="Britannic Bold" pitchFamily="34" charset="0"/>
              </a:rPr>
              <a:t>.</a:t>
            </a:r>
            <a:r>
              <a:rPr lang="ar-EG" sz="2800" dirty="0">
                <a:ln>
                  <a:solidFill>
                    <a:schemeClr val="tx1"/>
                  </a:solidFill>
                </a:ln>
                <a:solidFill>
                  <a:srgbClr val="00B050"/>
                </a:solidFill>
                <a:latin typeface="Britannic Bold" pitchFamily="34" charset="0"/>
              </a:rPr>
              <a:t>" </a:t>
            </a:r>
            <a:endParaRPr lang="en-US" sz="2800" dirty="0">
              <a:ln>
                <a:solidFill>
                  <a:schemeClr val="tx1"/>
                </a:solidFill>
              </a:ln>
              <a:solidFill>
                <a:srgbClr val="00B050"/>
              </a:solidFill>
              <a:latin typeface="Britannic Bold" pitchFamily="34" charset="0"/>
            </a:endParaRPr>
          </a:p>
          <a:p>
            <a:r>
              <a:rPr lang="en-US" sz="2800" dirty="0">
                <a:ln>
                  <a:solidFill>
                    <a:schemeClr val="tx1"/>
                  </a:solidFill>
                </a:ln>
                <a:solidFill>
                  <a:srgbClr val="00B050"/>
                </a:solidFill>
                <a:latin typeface="Britannic Bold" pitchFamily="34" charset="0"/>
              </a:rPr>
              <a:t> </a:t>
            </a:r>
          </a:p>
        </p:txBody>
      </p:sp>
      <p:sp>
        <p:nvSpPr>
          <p:cNvPr id="3" name="Rectangle 2"/>
          <p:cNvSpPr/>
          <p:nvPr/>
        </p:nvSpPr>
        <p:spPr>
          <a:xfrm>
            <a:off x="1842460" y="228600"/>
            <a:ext cx="5184433" cy="707886"/>
          </a:xfrm>
          <a:prstGeom prst="rect">
            <a:avLst/>
          </a:prstGeom>
        </p:spPr>
        <p:txBody>
          <a:bodyPr wrap="none">
            <a:spAutoFit/>
          </a:bodyPr>
          <a:lstStyle/>
          <a:p>
            <a:pPr algn="ctr"/>
            <a:r>
              <a:rPr lang="en-US" sz="4000" dirty="0" err="1">
                <a:ln>
                  <a:solidFill>
                    <a:schemeClr val="tx1"/>
                  </a:solidFill>
                </a:ln>
                <a:solidFill>
                  <a:srgbClr val="FF0000"/>
                </a:solidFill>
                <a:latin typeface="Impact" pitchFamily="34" charset="0"/>
              </a:rPr>
              <a:t>Kefardhuan</a:t>
            </a:r>
            <a:r>
              <a:rPr lang="en-US" sz="4000" dirty="0">
                <a:ln>
                  <a:solidFill>
                    <a:schemeClr val="tx1"/>
                  </a:solidFill>
                </a:ln>
                <a:solidFill>
                  <a:srgbClr val="FF0000"/>
                </a:solidFill>
                <a:latin typeface="Impact" pitchFamily="34" charset="0"/>
              </a:rPr>
              <a:t> </a:t>
            </a:r>
            <a:r>
              <a:rPr lang="en-US" sz="4000" dirty="0" err="1">
                <a:ln>
                  <a:solidFill>
                    <a:schemeClr val="tx1"/>
                  </a:solidFill>
                </a:ln>
                <a:solidFill>
                  <a:srgbClr val="FF0000"/>
                </a:solidFill>
                <a:latin typeface="Impact" pitchFamily="34" charset="0"/>
              </a:rPr>
              <a:t>ibadah</a:t>
            </a:r>
            <a:r>
              <a:rPr lang="en-US" sz="4000" dirty="0">
                <a:ln>
                  <a:solidFill>
                    <a:schemeClr val="tx1"/>
                  </a:solidFill>
                </a:ln>
                <a:solidFill>
                  <a:srgbClr val="FF0000"/>
                </a:solidFill>
                <a:latin typeface="Impact" pitchFamily="34" charset="0"/>
              </a:rPr>
              <a:t> haji </a:t>
            </a:r>
          </a:p>
        </p:txBody>
      </p:sp>
      <p:sp>
        <p:nvSpPr>
          <p:cNvPr id="4" name="Rectangle 3"/>
          <p:cNvSpPr/>
          <p:nvPr/>
        </p:nvSpPr>
        <p:spPr>
          <a:xfrm>
            <a:off x="2771885" y="5927437"/>
            <a:ext cx="3752630" cy="707886"/>
          </a:xfrm>
          <a:prstGeom prst="rect">
            <a:avLst/>
          </a:prstGeom>
        </p:spPr>
        <p:txBody>
          <a:bodyPr wrap="none">
            <a:spAutoFit/>
          </a:bodyPr>
          <a:lstStyle/>
          <a:p>
            <a:r>
              <a:rPr lang="en-US" sz="4000" dirty="0">
                <a:solidFill>
                  <a:srgbClr val="0000FF"/>
                </a:solidFill>
                <a:latin typeface="Brush Script MT" pitchFamily="66" charset="0"/>
              </a:rPr>
              <a:t>Surah </a:t>
            </a:r>
            <a:r>
              <a:rPr lang="en-US" sz="4000" dirty="0" smtClean="0">
                <a:solidFill>
                  <a:srgbClr val="0000FF"/>
                </a:solidFill>
                <a:latin typeface="Brush Script MT" pitchFamily="66" charset="0"/>
              </a:rPr>
              <a:t>Ali Imran:97</a:t>
            </a:r>
            <a:endParaRPr lang="en-US" sz="4000" dirty="0">
              <a:solidFill>
                <a:srgbClr val="0000FF"/>
              </a:solidFill>
              <a:latin typeface="Brush Script MT" pitchFamily="66" charset="0"/>
            </a:endParaRPr>
          </a:p>
        </p:txBody>
      </p:sp>
      <p:sp>
        <p:nvSpPr>
          <p:cNvPr id="5" name="Rectangle 4"/>
          <p:cNvSpPr/>
          <p:nvPr/>
        </p:nvSpPr>
        <p:spPr>
          <a:xfrm>
            <a:off x="595953" y="1143000"/>
            <a:ext cx="80772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1"/>
            <a:r>
              <a:rPr lang="ar-SA" sz="44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QCF_P062" pitchFamily="2" charset="2"/>
                <a:cs typeface="QCF_P062" pitchFamily="2" charset="2"/>
              </a:rPr>
              <a:t>ﮬ ﮭ ﮮ ﮯ ﮰ ﮱ ﯓ ﯔ ﯕ ﯖ ﯗ ﯘ ﯙ ﯚ ﯛ ﯜ ﯝ ﯞ</a:t>
            </a:r>
            <a:endParaRPr lang="en-US" sz="44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QCF_P062" pitchFamily="2" charset="2"/>
              <a:cs typeface="QCF_P062" pitchFamily="2" charset="2"/>
            </a:endParaRPr>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9600" y="1752600"/>
            <a:ext cx="8153400" cy="403187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1"/>
            <a:endParaRPr lang="en-US"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a:p>
            <a:pPr algn="ctr" rtl="1"/>
            <a:r>
              <a:rPr lang="ar-SA" sz="4400" b="1" dirty="0" smtClean="0">
                <a:ln w="18415" cmpd="sng">
                  <a:solidFill>
                    <a:schemeClr val="tx1"/>
                  </a:solidFill>
                  <a:prstDash val="solid"/>
                </a:ln>
                <a:solidFill>
                  <a:srgbClr val="FFFFFF"/>
                </a:solidFill>
                <a:cs typeface="Traditional Arabic" pitchFamily="2" charset="-78"/>
              </a:rPr>
              <a:t>مَا </a:t>
            </a:r>
            <a:r>
              <a:rPr lang="ar-SA" sz="4400" b="1" dirty="0">
                <a:ln w="18415" cmpd="sng">
                  <a:solidFill>
                    <a:schemeClr val="tx1"/>
                  </a:solidFill>
                  <a:prstDash val="solid"/>
                </a:ln>
                <a:solidFill>
                  <a:srgbClr val="FFFFFF"/>
                </a:solidFill>
                <a:cs typeface="Traditional Arabic" pitchFamily="2" charset="-78"/>
              </a:rPr>
              <a:t>مِنْ أَيَّامٍ الْعَمَلُ الصَّالِحُ فِيهَا أَحَبُّ إِلَى اللَّهِ مِنْ هَذِهِ الأَيَّامِ. يَعْنِى أَيَّامَ الْعَشْرِ. قَالُوا يَا رَسُولَ اللَّهِ وَلاَ الْجِهَادُ فِى سَبِيلِ اللَّهِ قَالَ وَلاَ الْجِهَادُ فِى سَبِيلِ اللَّهِ إِلاَّ رَجُلٌ خَرَجَ بِنَفْسِهِ وَمَالِهِ فَلَمْ يَرْجِعْ مِنْ ذَلِكَ </a:t>
            </a:r>
            <a:r>
              <a:rPr lang="ar-SA" sz="4400" b="1" dirty="0" smtClean="0">
                <a:ln w="18415" cmpd="sng">
                  <a:solidFill>
                    <a:schemeClr val="tx1"/>
                  </a:solidFill>
                  <a:prstDash val="solid"/>
                </a:ln>
                <a:solidFill>
                  <a:srgbClr val="FFFFFF"/>
                </a:solidFill>
                <a:cs typeface="Traditional Arabic" pitchFamily="2" charset="-78"/>
              </a:rPr>
              <a:t>بِشَىْءٍ</a:t>
            </a:r>
            <a:endParaRPr lang="ms-MY" sz="4400" b="1" dirty="0" smtClean="0">
              <a:ln w="18415" cmpd="sng">
                <a:solidFill>
                  <a:schemeClr val="tx1"/>
                </a:solidFill>
                <a:prstDash val="solid"/>
              </a:ln>
              <a:solidFill>
                <a:srgbClr val="FFFFFF"/>
              </a:solidFill>
              <a:cs typeface="Traditional Arabic" pitchFamily="2" charset="-78"/>
            </a:endParaRPr>
          </a:p>
          <a:p>
            <a:pPr algn="ctr" rtl="1"/>
            <a:endParaRPr lang="en-US"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762000" y="304800"/>
            <a:ext cx="7620000" cy="1200329"/>
          </a:xfrm>
          <a:prstGeom prst="rect">
            <a:avLst/>
          </a:prstGeom>
        </p:spPr>
        <p:txBody>
          <a:bodyPr wrap="square">
            <a:spAutoFit/>
          </a:bodyPr>
          <a:lstStyle/>
          <a:p>
            <a:pPr algn="ctr"/>
            <a:r>
              <a:rPr lang="ms-MY" sz="3600" dirty="0">
                <a:ln>
                  <a:solidFill>
                    <a:schemeClr val="tx1"/>
                  </a:solidFill>
                </a:ln>
                <a:solidFill>
                  <a:srgbClr val="FF0000"/>
                </a:solidFill>
                <a:latin typeface="Impact" pitchFamily="34" charset="0"/>
              </a:rPr>
              <a:t>hadis Rasulullah SAW yang diriwayatkan daripada Ibnu ‘Abbas RA</a:t>
            </a:r>
            <a:r>
              <a:rPr lang="ar-SA" sz="3600" dirty="0">
                <a:latin typeface="Impact" pitchFamily="34" charset="0"/>
              </a:rPr>
              <a:t>:</a:t>
            </a:r>
            <a:endParaRPr lang="en-US" sz="3600" dirty="0">
              <a:latin typeface="Impact" pitchFamily="34" charset="0"/>
            </a:endParaRPr>
          </a:p>
        </p:txBody>
      </p:sp>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7213</TotalTime>
  <Words>1926</Words>
  <Application>Microsoft Office PowerPoint</Application>
  <PresentationFormat>On-screen Show (4:3)</PresentationFormat>
  <Paragraphs>122</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723</cp:revision>
  <dcterms:created xsi:type="dcterms:W3CDTF">2014-12-10T01:16:34Z</dcterms:created>
  <dcterms:modified xsi:type="dcterms:W3CDTF">2017-08-17T23:36:37Z</dcterms:modified>
</cp:coreProperties>
</file>