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48" r:id="rId1"/>
  </p:sldMasterIdLst>
  <p:notesMasterIdLst>
    <p:notesMasterId r:id="rId38"/>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91" r:id="rId15"/>
    <p:sldId id="270" r:id="rId16"/>
    <p:sldId id="292" r:id="rId17"/>
    <p:sldId id="294" r:id="rId18"/>
    <p:sldId id="293" r:id="rId19"/>
    <p:sldId id="298" r:id="rId20"/>
    <p:sldId id="299" r:id="rId21"/>
    <p:sldId id="275" r:id="rId22"/>
    <p:sldId id="278" r:id="rId23"/>
    <p:sldId id="279" r:id="rId24"/>
    <p:sldId id="305" r:id="rId25"/>
    <p:sldId id="306" r:id="rId26"/>
    <p:sldId id="307" r:id="rId27"/>
    <p:sldId id="282" r:id="rId28"/>
    <p:sldId id="308" r:id="rId29"/>
    <p:sldId id="309" r:id="rId30"/>
    <p:sldId id="310" r:id="rId31"/>
    <p:sldId id="304" r:id="rId32"/>
    <p:sldId id="303" r:id="rId33"/>
    <p:sldId id="302" r:id="rId34"/>
    <p:sldId id="301" r:id="rId35"/>
    <p:sldId id="300" r:id="rId36"/>
    <p:sldId id="287"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CC00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60"/>
  </p:normalViewPr>
  <p:slideViewPr>
    <p:cSldViewPr>
      <p:cViewPr>
        <p:scale>
          <a:sx n="90" d="100"/>
          <a:sy n="90" d="100"/>
        </p:scale>
        <p:origin x="-510" y="-4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9BA996-7F19-48DA-ABC2-AA34E0D61C94}"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87F34C2C-BDD4-4A82-9C33-C267A2ED8078}">
      <dgm:prSet phldrT="[Text]"/>
      <dgm:spPr/>
      <dgm:t>
        <a:bodyPr/>
        <a:lstStyle/>
        <a:p>
          <a:r>
            <a:rPr lang="en-US" b="0" cap="none" spc="0" smtClean="0">
              <a:ln w="18415" cmpd="sng">
                <a:solidFill>
                  <a:srgbClr val="FFFFFF"/>
                </a:solidFill>
                <a:prstDash val="solid"/>
              </a:ln>
              <a:solidFill>
                <a:srgbClr val="FFFFFF"/>
              </a:solidFill>
              <a:effectLst>
                <a:outerShdw blurRad="63500" dir="3600000" algn="tl" rotWithShape="0">
                  <a:srgbClr val="000000">
                    <a:alpha val="70000"/>
                  </a:srgbClr>
                </a:outerShdw>
              </a:effectLst>
            </a:rPr>
            <a:t>berpegang kepada sumber perundangan utama iaitu al-Quran, as-Sunnah, Ijmak dan Qiyas</a:t>
          </a:r>
          <a:endParaRPr lang="en-US"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2E0A69B4-A898-4EDE-B3CA-CFA842873E89}" type="parTrans" cxnId="{1A7238FE-4A22-450D-84BF-EC87D117E3FF}">
      <dgm:prSet/>
      <dgm:spPr/>
      <dgm:t>
        <a:bodyPr/>
        <a:lstStyle/>
        <a:p>
          <a:endParaRPr lang="en-US"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8A1F1093-6DD2-4D5D-A87D-A81CAC138A1A}" type="sibTrans" cxnId="{1A7238FE-4A22-450D-84BF-EC87D117E3FF}">
      <dgm:prSet/>
      <dgm:spPr/>
      <dgm:t>
        <a:bodyPr/>
        <a:lstStyle/>
        <a:p>
          <a:endParaRPr lang="en-US"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FCAB6530-7293-458A-8578-CD01A637A861}">
      <dgm:prSet phldrT="[Text]"/>
      <dgm:spPr/>
      <dgm:t>
        <a:bodyPr/>
        <a:lstStyle/>
        <a:p>
          <a:r>
            <a:rPr lang="en-US" b="0" cap="none" spc="0" smtClean="0">
              <a:ln w="18415" cmpd="sng">
                <a:solidFill>
                  <a:srgbClr val="FFFFFF"/>
                </a:solidFill>
                <a:prstDash val="solid"/>
              </a:ln>
              <a:solidFill>
                <a:srgbClr val="FFFFFF"/>
              </a:solidFill>
              <a:effectLst>
                <a:outerShdw blurRad="63500" dir="3600000" algn="tl" rotWithShape="0">
                  <a:srgbClr val="000000">
                    <a:alpha val="70000"/>
                  </a:srgbClr>
                </a:outerShdw>
              </a:effectLst>
            </a:rPr>
            <a:t>berpegang kepada ajaran Islam yang meliputi Iman, Islam dan Ihsan</a:t>
          </a:r>
          <a:endParaRPr lang="en-US"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463A7D47-98CD-4452-8A6F-D4FD0C05D3DF}" type="parTrans" cxnId="{139A00E2-D11A-4AE6-985F-73DEB93C75F8}">
      <dgm:prSet/>
      <dgm:spPr/>
      <dgm:t>
        <a:bodyPr/>
        <a:lstStyle/>
        <a:p>
          <a:endParaRPr lang="en-US"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94C0CFDD-9BE4-4878-9433-DA6034D1CA3F}" type="sibTrans" cxnId="{139A00E2-D11A-4AE6-985F-73DEB93C75F8}">
      <dgm:prSet/>
      <dgm:spPr/>
      <dgm:t>
        <a:bodyPr/>
        <a:lstStyle/>
        <a:p>
          <a:endParaRPr lang="en-US"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D84B29AE-8726-4889-8019-3217E149562F}">
      <dgm:prSet phldrT="[Text]"/>
      <dgm:spPr/>
      <dgm:t>
        <a:bodyPr/>
        <a:lstStyle/>
        <a:p>
          <a:r>
            <a:rPr lang="en-US"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sederhana</a:t>
          </a:r>
          <a:r>
            <a:rPr lang="en-US"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dalam</a:t>
          </a:r>
          <a:r>
            <a:rPr lang="en-US"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kepercayaan</a:t>
          </a:r>
          <a:r>
            <a:rPr lang="en-US"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dan</a:t>
          </a:r>
          <a:r>
            <a:rPr lang="en-US"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b="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pengamalan</a:t>
          </a:r>
          <a:endParaRPr lang="en-US"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11657CE0-46FA-4A06-9F66-044C36DA7B03}" type="parTrans" cxnId="{CD308370-3C9E-43EC-A7A6-FE8AD411C216}">
      <dgm:prSet/>
      <dgm:spPr/>
      <dgm:t>
        <a:bodyPr/>
        <a:lstStyle/>
        <a:p>
          <a:endParaRPr lang="en-US"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C0919A67-85E1-4FFD-BC52-070EE4659FA0}" type="sibTrans" cxnId="{CD308370-3C9E-43EC-A7A6-FE8AD411C216}">
      <dgm:prSet/>
      <dgm:spPr/>
      <dgm:t>
        <a:bodyPr/>
        <a:lstStyle/>
        <a:p>
          <a:endParaRPr lang="en-US"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C7F2AA62-B408-450E-9A31-37EE439E7A71}">
      <dgm:prSet phldrT="[Text]"/>
      <dgm:spPr/>
      <dgm:t>
        <a:bodyPr/>
        <a:lstStyle/>
        <a:p>
          <a:r>
            <a:rPr lang="en-US" b="0" cap="none" spc="0" smtClean="0">
              <a:ln w="18415" cmpd="sng">
                <a:solidFill>
                  <a:srgbClr val="FFFFFF"/>
                </a:solidFill>
                <a:prstDash val="solid"/>
              </a:ln>
              <a:solidFill>
                <a:srgbClr val="FFFFFF"/>
              </a:solidFill>
              <a:effectLst>
                <a:outerShdw blurRad="63500" dir="3600000" algn="tl" rotWithShape="0">
                  <a:srgbClr val="000000">
                    <a:alpha val="70000"/>
                  </a:srgbClr>
                </a:outerShdw>
              </a:effectLst>
            </a:rPr>
            <a:t>berkepercayaan bahawa para sahabat kesemuanya bersikap benar dan adil tanpa terlalu memuja-muja mereka</a:t>
          </a:r>
          <a:endParaRPr lang="en-US"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D8FA9DDE-2B8B-436C-87A6-D24AA565C60B}" type="parTrans" cxnId="{43477B39-A404-47CA-9D85-49D201864CD0}">
      <dgm:prSet/>
      <dgm:spPr/>
      <dgm:t>
        <a:bodyPr/>
        <a:lstStyle/>
        <a:p>
          <a:endParaRPr lang="en-US"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46B51C03-BE80-477B-8A5B-D99893C17737}" type="sibTrans" cxnId="{43477B39-A404-47CA-9D85-49D201864CD0}">
      <dgm:prSet/>
      <dgm:spPr/>
      <dgm:t>
        <a:bodyPr/>
        <a:lstStyle/>
        <a:p>
          <a:endParaRPr lang="en-US"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9762ADC9-5D58-40CA-B8F0-9AF71F916898}">
      <dgm:prSet phldrT="[Text]"/>
      <dgm:spPr/>
      <dgm:t>
        <a:bodyPr/>
        <a:lstStyle/>
        <a:p>
          <a:r>
            <a:rPr lang="en-US" b="0" cap="none" spc="0" smtClean="0">
              <a:ln w="18415" cmpd="sng">
                <a:solidFill>
                  <a:srgbClr val="FFFFFF"/>
                </a:solidFill>
                <a:prstDash val="solid"/>
              </a:ln>
              <a:solidFill>
                <a:srgbClr val="FFFFFF"/>
              </a:solidFill>
              <a:effectLst>
                <a:outerShdw blurRad="63500" dir="3600000" algn="tl" rotWithShape="0">
                  <a:srgbClr val="000000">
                    <a:alpha val="70000"/>
                  </a:srgbClr>
                </a:outerShdw>
              </a:effectLst>
            </a:rPr>
            <a:t>percaya dan beriman kepada perkara ghaib yang sabit melalui al-Quran dan as-Sunnah </a:t>
          </a:r>
          <a:endParaRPr lang="en-US"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2BCB94E5-D539-4903-9C6D-E4256A88B33E}" type="parTrans" cxnId="{D4973ABF-1E07-445A-BB81-80AFBA9DDE3B}">
      <dgm:prSet/>
      <dgm:spPr/>
      <dgm:t>
        <a:bodyPr/>
        <a:lstStyle/>
        <a:p>
          <a:endParaRPr lang="en-US"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1F539811-1503-46E1-B810-5C9C38F8FB07}" type="sibTrans" cxnId="{D4973ABF-1E07-445A-BB81-80AFBA9DDE3B}">
      <dgm:prSet/>
      <dgm:spPr/>
      <dgm:t>
        <a:bodyPr/>
        <a:lstStyle/>
        <a:p>
          <a:endParaRPr lang="en-US"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ACDFF6BF-97A3-4338-B94E-6D93939DDBBD}">
      <dgm:prSet phldrT="[Text]"/>
      <dgm:spPr/>
      <dgm:t>
        <a:bodyPr/>
        <a:lstStyle/>
        <a:p>
          <a:r>
            <a:rPr lang="en-US" b="0" cap="none" spc="0" smtClean="0">
              <a:ln w="18415" cmpd="sng">
                <a:solidFill>
                  <a:srgbClr val="FFFFFF"/>
                </a:solidFill>
                <a:prstDash val="solid"/>
              </a:ln>
              <a:solidFill>
                <a:srgbClr val="FFFFFF"/>
              </a:solidFill>
              <a:effectLst>
                <a:outerShdw blurRad="63500" dir="3600000" algn="tl" rotWithShape="0">
                  <a:srgbClr val="000000">
                    <a:alpha val="70000"/>
                  </a:srgbClr>
                </a:outerShdw>
              </a:effectLst>
            </a:rPr>
            <a:t>tidak mengkufurkan saudara se-Islam</a:t>
          </a:r>
          <a:endParaRPr lang="en-US"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6B3C3491-7219-4C3F-9D19-2CBC327AC034}" type="parTrans" cxnId="{CCE51E1A-EE3E-4B47-BE52-A3518EE36E41}">
      <dgm:prSet/>
      <dgm:spPr/>
      <dgm:t>
        <a:bodyPr/>
        <a:lstStyle/>
        <a:p>
          <a:endParaRPr lang="en-US"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FEFDBD95-6AE2-4868-A3F8-5889678B033B}" type="sibTrans" cxnId="{CCE51E1A-EE3E-4B47-BE52-A3518EE36E41}">
      <dgm:prSet/>
      <dgm:spPr/>
      <dgm:t>
        <a:bodyPr/>
        <a:lstStyle/>
        <a:p>
          <a:endParaRPr lang="en-US"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155E35FC-9906-4E3E-AFA3-A621CFBC62BA}" type="pres">
      <dgm:prSet presAssocID="{C39BA996-7F19-48DA-ABC2-AA34E0D61C94}" presName="diagram" presStyleCnt="0">
        <dgm:presLayoutVars>
          <dgm:dir/>
          <dgm:resizeHandles val="exact"/>
        </dgm:presLayoutVars>
      </dgm:prSet>
      <dgm:spPr/>
      <dgm:t>
        <a:bodyPr/>
        <a:lstStyle/>
        <a:p>
          <a:endParaRPr lang="en-US"/>
        </a:p>
      </dgm:t>
    </dgm:pt>
    <dgm:pt modelId="{B5E66E6A-C90F-4B6E-A378-E4FAF5674558}" type="pres">
      <dgm:prSet presAssocID="{87F34C2C-BDD4-4A82-9C33-C267A2ED8078}" presName="node" presStyleLbl="node1" presStyleIdx="0" presStyleCnt="6">
        <dgm:presLayoutVars>
          <dgm:bulletEnabled val="1"/>
        </dgm:presLayoutVars>
      </dgm:prSet>
      <dgm:spPr/>
      <dgm:t>
        <a:bodyPr/>
        <a:lstStyle/>
        <a:p>
          <a:endParaRPr lang="en-US"/>
        </a:p>
      </dgm:t>
    </dgm:pt>
    <dgm:pt modelId="{DA154630-D44F-413D-A330-D309E34640F1}" type="pres">
      <dgm:prSet presAssocID="{8A1F1093-6DD2-4D5D-A87D-A81CAC138A1A}" presName="sibTrans" presStyleCnt="0"/>
      <dgm:spPr/>
    </dgm:pt>
    <dgm:pt modelId="{47D4CCEC-DB52-45ED-B8A4-17EF0F2142C2}" type="pres">
      <dgm:prSet presAssocID="{FCAB6530-7293-458A-8578-CD01A637A861}" presName="node" presStyleLbl="node1" presStyleIdx="1" presStyleCnt="6">
        <dgm:presLayoutVars>
          <dgm:bulletEnabled val="1"/>
        </dgm:presLayoutVars>
      </dgm:prSet>
      <dgm:spPr/>
      <dgm:t>
        <a:bodyPr/>
        <a:lstStyle/>
        <a:p>
          <a:endParaRPr lang="en-US"/>
        </a:p>
      </dgm:t>
    </dgm:pt>
    <dgm:pt modelId="{887A6D87-FAAD-4A6C-9120-DF68CCBE265E}" type="pres">
      <dgm:prSet presAssocID="{94C0CFDD-9BE4-4878-9433-DA6034D1CA3F}" presName="sibTrans" presStyleCnt="0"/>
      <dgm:spPr/>
    </dgm:pt>
    <dgm:pt modelId="{761021E9-623C-4964-99E6-6BBEB7EBB563}" type="pres">
      <dgm:prSet presAssocID="{C7F2AA62-B408-450E-9A31-37EE439E7A71}" presName="node" presStyleLbl="node1" presStyleIdx="2" presStyleCnt="6">
        <dgm:presLayoutVars>
          <dgm:bulletEnabled val="1"/>
        </dgm:presLayoutVars>
      </dgm:prSet>
      <dgm:spPr/>
      <dgm:t>
        <a:bodyPr/>
        <a:lstStyle/>
        <a:p>
          <a:endParaRPr lang="en-US"/>
        </a:p>
      </dgm:t>
    </dgm:pt>
    <dgm:pt modelId="{2A27A91B-7CC0-4B0B-8AFF-B4D79DC56CDF}" type="pres">
      <dgm:prSet presAssocID="{46B51C03-BE80-477B-8A5B-D99893C17737}" presName="sibTrans" presStyleCnt="0"/>
      <dgm:spPr/>
    </dgm:pt>
    <dgm:pt modelId="{2C60E85A-90C9-467D-8CE5-EB4F1146930A}" type="pres">
      <dgm:prSet presAssocID="{9762ADC9-5D58-40CA-B8F0-9AF71F916898}" presName="node" presStyleLbl="node1" presStyleIdx="3" presStyleCnt="6">
        <dgm:presLayoutVars>
          <dgm:bulletEnabled val="1"/>
        </dgm:presLayoutVars>
      </dgm:prSet>
      <dgm:spPr/>
      <dgm:t>
        <a:bodyPr/>
        <a:lstStyle/>
        <a:p>
          <a:endParaRPr lang="en-US"/>
        </a:p>
      </dgm:t>
    </dgm:pt>
    <dgm:pt modelId="{E046A69B-9E41-46C9-9531-B20227C00B25}" type="pres">
      <dgm:prSet presAssocID="{1F539811-1503-46E1-B810-5C9C38F8FB07}" presName="sibTrans" presStyleCnt="0"/>
      <dgm:spPr/>
    </dgm:pt>
    <dgm:pt modelId="{71BD720C-B26A-4C3A-A0AD-190AB7210938}" type="pres">
      <dgm:prSet presAssocID="{ACDFF6BF-97A3-4338-B94E-6D93939DDBBD}" presName="node" presStyleLbl="node1" presStyleIdx="4" presStyleCnt="6">
        <dgm:presLayoutVars>
          <dgm:bulletEnabled val="1"/>
        </dgm:presLayoutVars>
      </dgm:prSet>
      <dgm:spPr/>
      <dgm:t>
        <a:bodyPr/>
        <a:lstStyle/>
        <a:p>
          <a:endParaRPr lang="en-US"/>
        </a:p>
      </dgm:t>
    </dgm:pt>
    <dgm:pt modelId="{B04EB8BD-3FCC-407A-A163-BE9A2B9442B3}" type="pres">
      <dgm:prSet presAssocID="{FEFDBD95-6AE2-4868-A3F8-5889678B033B}" presName="sibTrans" presStyleCnt="0"/>
      <dgm:spPr/>
    </dgm:pt>
    <dgm:pt modelId="{B04C767A-82DF-4668-9C3D-8FEACF1D773F}" type="pres">
      <dgm:prSet presAssocID="{D84B29AE-8726-4889-8019-3217E149562F}" presName="node" presStyleLbl="node1" presStyleIdx="5" presStyleCnt="6">
        <dgm:presLayoutVars>
          <dgm:bulletEnabled val="1"/>
        </dgm:presLayoutVars>
      </dgm:prSet>
      <dgm:spPr/>
      <dgm:t>
        <a:bodyPr/>
        <a:lstStyle/>
        <a:p>
          <a:endParaRPr lang="en-US"/>
        </a:p>
      </dgm:t>
    </dgm:pt>
  </dgm:ptLst>
  <dgm:cxnLst>
    <dgm:cxn modelId="{EC48B675-DCE4-4731-BA50-11113A8AF45D}" type="presOf" srcId="{ACDFF6BF-97A3-4338-B94E-6D93939DDBBD}" destId="{71BD720C-B26A-4C3A-A0AD-190AB7210938}" srcOrd="0" destOrd="0" presId="urn:microsoft.com/office/officeart/2005/8/layout/default"/>
    <dgm:cxn modelId="{CCE51E1A-EE3E-4B47-BE52-A3518EE36E41}" srcId="{C39BA996-7F19-48DA-ABC2-AA34E0D61C94}" destId="{ACDFF6BF-97A3-4338-B94E-6D93939DDBBD}" srcOrd="4" destOrd="0" parTransId="{6B3C3491-7219-4C3F-9D19-2CBC327AC034}" sibTransId="{FEFDBD95-6AE2-4868-A3F8-5889678B033B}"/>
    <dgm:cxn modelId="{E8735DCA-19CA-4022-A480-AF192BE2E489}" type="presOf" srcId="{D84B29AE-8726-4889-8019-3217E149562F}" destId="{B04C767A-82DF-4668-9C3D-8FEACF1D773F}" srcOrd="0" destOrd="0" presId="urn:microsoft.com/office/officeart/2005/8/layout/default"/>
    <dgm:cxn modelId="{EFF82C8A-81DF-4F56-9C13-9DC1169FC391}" type="presOf" srcId="{9762ADC9-5D58-40CA-B8F0-9AF71F916898}" destId="{2C60E85A-90C9-467D-8CE5-EB4F1146930A}" srcOrd="0" destOrd="0" presId="urn:microsoft.com/office/officeart/2005/8/layout/default"/>
    <dgm:cxn modelId="{139A00E2-D11A-4AE6-985F-73DEB93C75F8}" srcId="{C39BA996-7F19-48DA-ABC2-AA34E0D61C94}" destId="{FCAB6530-7293-458A-8578-CD01A637A861}" srcOrd="1" destOrd="0" parTransId="{463A7D47-98CD-4452-8A6F-D4FD0C05D3DF}" sibTransId="{94C0CFDD-9BE4-4878-9433-DA6034D1CA3F}"/>
    <dgm:cxn modelId="{CD308370-3C9E-43EC-A7A6-FE8AD411C216}" srcId="{C39BA996-7F19-48DA-ABC2-AA34E0D61C94}" destId="{D84B29AE-8726-4889-8019-3217E149562F}" srcOrd="5" destOrd="0" parTransId="{11657CE0-46FA-4A06-9F66-044C36DA7B03}" sibTransId="{C0919A67-85E1-4FFD-BC52-070EE4659FA0}"/>
    <dgm:cxn modelId="{B2E5E967-F4B3-4D55-8D30-7C5B7949AE1A}" type="presOf" srcId="{87F34C2C-BDD4-4A82-9C33-C267A2ED8078}" destId="{B5E66E6A-C90F-4B6E-A378-E4FAF5674558}" srcOrd="0" destOrd="0" presId="urn:microsoft.com/office/officeart/2005/8/layout/default"/>
    <dgm:cxn modelId="{1A7238FE-4A22-450D-84BF-EC87D117E3FF}" srcId="{C39BA996-7F19-48DA-ABC2-AA34E0D61C94}" destId="{87F34C2C-BDD4-4A82-9C33-C267A2ED8078}" srcOrd="0" destOrd="0" parTransId="{2E0A69B4-A898-4EDE-B3CA-CFA842873E89}" sibTransId="{8A1F1093-6DD2-4D5D-A87D-A81CAC138A1A}"/>
    <dgm:cxn modelId="{D4099DE3-00EC-4713-9ADD-02FDE88B5943}" type="presOf" srcId="{C39BA996-7F19-48DA-ABC2-AA34E0D61C94}" destId="{155E35FC-9906-4E3E-AFA3-A621CFBC62BA}" srcOrd="0" destOrd="0" presId="urn:microsoft.com/office/officeart/2005/8/layout/default"/>
    <dgm:cxn modelId="{D4973ABF-1E07-445A-BB81-80AFBA9DDE3B}" srcId="{C39BA996-7F19-48DA-ABC2-AA34E0D61C94}" destId="{9762ADC9-5D58-40CA-B8F0-9AF71F916898}" srcOrd="3" destOrd="0" parTransId="{2BCB94E5-D539-4903-9C6D-E4256A88B33E}" sibTransId="{1F539811-1503-46E1-B810-5C9C38F8FB07}"/>
    <dgm:cxn modelId="{43477B39-A404-47CA-9D85-49D201864CD0}" srcId="{C39BA996-7F19-48DA-ABC2-AA34E0D61C94}" destId="{C7F2AA62-B408-450E-9A31-37EE439E7A71}" srcOrd="2" destOrd="0" parTransId="{D8FA9DDE-2B8B-436C-87A6-D24AA565C60B}" sibTransId="{46B51C03-BE80-477B-8A5B-D99893C17737}"/>
    <dgm:cxn modelId="{D43D64EA-E8F6-41E4-9D2D-465F76D587FE}" type="presOf" srcId="{C7F2AA62-B408-450E-9A31-37EE439E7A71}" destId="{761021E9-623C-4964-99E6-6BBEB7EBB563}" srcOrd="0" destOrd="0" presId="urn:microsoft.com/office/officeart/2005/8/layout/default"/>
    <dgm:cxn modelId="{4206DA9A-23C3-4027-8A42-96D883DF7660}" type="presOf" srcId="{FCAB6530-7293-458A-8578-CD01A637A861}" destId="{47D4CCEC-DB52-45ED-B8A4-17EF0F2142C2}" srcOrd="0" destOrd="0" presId="urn:microsoft.com/office/officeart/2005/8/layout/default"/>
    <dgm:cxn modelId="{BA3FC475-78FB-4AB7-A842-B3573831A3E6}" type="presParOf" srcId="{155E35FC-9906-4E3E-AFA3-A621CFBC62BA}" destId="{B5E66E6A-C90F-4B6E-A378-E4FAF5674558}" srcOrd="0" destOrd="0" presId="urn:microsoft.com/office/officeart/2005/8/layout/default"/>
    <dgm:cxn modelId="{3D02BD72-B207-45D8-83CD-2A5C01155A41}" type="presParOf" srcId="{155E35FC-9906-4E3E-AFA3-A621CFBC62BA}" destId="{DA154630-D44F-413D-A330-D309E34640F1}" srcOrd="1" destOrd="0" presId="urn:microsoft.com/office/officeart/2005/8/layout/default"/>
    <dgm:cxn modelId="{C529C864-A7E9-42D8-B250-530B4BDC19FD}" type="presParOf" srcId="{155E35FC-9906-4E3E-AFA3-A621CFBC62BA}" destId="{47D4CCEC-DB52-45ED-B8A4-17EF0F2142C2}" srcOrd="2" destOrd="0" presId="urn:microsoft.com/office/officeart/2005/8/layout/default"/>
    <dgm:cxn modelId="{034E81FE-58AD-450F-8B69-AF028E7C756F}" type="presParOf" srcId="{155E35FC-9906-4E3E-AFA3-A621CFBC62BA}" destId="{887A6D87-FAAD-4A6C-9120-DF68CCBE265E}" srcOrd="3" destOrd="0" presId="urn:microsoft.com/office/officeart/2005/8/layout/default"/>
    <dgm:cxn modelId="{6213AEA0-A450-4EEB-A4C3-BC7D0A49132B}" type="presParOf" srcId="{155E35FC-9906-4E3E-AFA3-A621CFBC62BA}" destId="{761021E9-623C-4964-99E6-6BBEB7EBB563}" srcOrd="4" destOrd="0" presId="urn:microsoft.com/office/officeart/2005/8/layout/default"/>
    <dgm:cxn modelId="{E146DF21-A512-4F3F-9C01-60323B8E17D8}" type="presParOf" srcId="{155E35FC-9906-4E3E-AFA3-A621CFBC62BA}" destId="{2A27A91B-7CC0-4B0B-8AFF-B4D79DC56CDF}" srcOrd="5" destOrd="0" presId="urn:microsoft.com/office/officeart/2005/8/layout/default"/>
    <dgm:cxn modelId="{FC6DB3D9-EBC2-4907-90D8-3FAFF24641FF}" type="presParOf" srcId="{155E35FC-9906-4E3E-AFA3-A621CFBC62BA}" destId="{2C60E85A-90C9-467D-8CE5-EB4F1146930A}" srcOrd="6" destOrd="0" presId="urn:microsoft.com/office/officeart/2005/8/layout/default"/>
    <dgm:cxn modelId="{B6A9FCA8-B63C-4703-B9B4-B3268D9A2914}" type="presParOf" srcId="{155E35FC-9906-4E3E-AFA3-A621CFBC62BA}" destId="{E046A69B-9E41-46C9-9531-B20227C00B25}" srcOrd="7" destOrd="0" presId="urn:microsoft.com/office/officeart/2005/8/layout/default"/>
    <dgm:cxn modelId="{38C03B51-81B5-40C6-BD1D-3758A9F28190}" type="presParOf" srcId="{155E35FC-9906-4E3E-AFA3-A621CFBC62BA}" destId="{71BD720C-B26A-4C3A-A0AD-190AB7210938}" srcOrd="8" destOrd="0" presId="urn:microsoft.com/office/officeart/2005/8/layout/default"/>
    <dgm:cxn modelId="{17C44D0E-2E06-4ABF-8FD1-4E9A8CBD5A84}" type="presParOf" srcId="{155E35FC-9906-4E3E-AFA3-A621CFBC62BA}" destId="{B04EB8BD-3FCC-407A-A163-BE9A2B9442B3}" srcOrd="9" destOrd="0" presId="urn:microsoft.com/office/officeart/2005/8/layout/default"/>
    <dgm:cxn modelId="{7BF35D30-5618-4254-8542-DC29B9456862}" type="presParOf" srcId="{155E35FC-9906-4E3E-AFA3-A621CFBC62BA}" destId="{B04C767A-82DF-4668-9C3D-8FEACF1D773F}" srcOrd="10" destOrd="0" presId="urn:microsoft.com/office/officeart/2005/8/layout/default"/>
  </dgm:cxnLst>
  <dgm:bg>
    <a:effectLst>
      <a:glow rad="63500">
        <a:schemeClr val="accent4">
          <a:satMod val="175000"/>
          <a:alpha val="40000"/>
        </a:schemeClr>
      </a:glow>
    </a:effect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5E66E6A-C90F-4B6E-A378-E4FAF5674558}">
      <dsp:nvSpPr>
        <dsp:cNvPr id="0" name=""/>
        <dsp:cNvSpPr/>
      </dsp:nvSpPr>
      <dsp:spPr>
        <a:xfrm>
          <a:off x="0" y="755471"/>
          <a:ext cx="2715089" cy="1629054"/>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0" kern="1200" cap="none" spc="0" smtClean="0">
              <a:ln w="18415" cmpd="sng">
                <a:solidFill>
                  <a:srgbClr val="FFFFFF"/>
                </a:solidFill>
                <a:prstDash val="solid"/>
              </a:ln>
              <a:solidFill>
                <a:srgbClr val="FFFFFF"/>
              </a:solidFill>
              <a:effectLst>
                <a:outerShdw blurRad="63500" dir="3600000" algn="tl" rotWithShape="0">
                  <a:srgbClr val="000000">
                    <a:alpha val="70000"/>
                  </a:srgbClr>
                </a:outerShdw>
              </a:effectLst>
            </a:rPr>
            <a:t>berpegang kepada sumber perundangan utama iaitu al-Quran, as-Sunnah, Ijmak dan Qiyas</a:t>
          </a:r>
          <a:endParaRPr lang="en-US" sz="19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sp:txBody>
      <dsp:txXfrm>
        <a:off x="0" y="755471"/>
        <a:ext cx="2715089" cy="1629054"/>
      </dsp:txXfrm>
    </dsp:sp>
    <dsp:sp modelId="{47D4CCEC-DB52-45ED-B8A4-17EF0F2142C2}">
      <dsp:nvSpPr>
        <dsp:cNvPr id="0" name=""/>
        <dsp:cNvSpPr/>
      </dsp:nvSpPr>
      <dsp:spPr>
        <a:xfrm>
          <a:off x="2986599" y="755471"/>
          <a:ext cx="2715089" cy="1629054"/>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0" kern="1200" cap="none" spc="0" smtClean="0">
              <a:ln w="18415" cmpd="sng">
                <a:solidFill>
                  <a:srgbClr val="FFFFFF"/>
                </a:solidFill>
                <a:prstDash val="solid"/>
              </a:ln>
              <a:solidFill>
                <a:srgbClr val="FFFFFF"/>
              </a:solidFill>
              <a:effectLst>
                <a:outerShdw blurRad="63500" dir="3600000" algn="tl" rotWithShape="0">
                  <a:srgbClr val="000000">
                    <a:alpha val="70000"/>
                  </a:srgbClr>
                </a:outerShdw>
              </a:effectLst>
            </a:rPr>
            <a:t>berpegang kepada ajaran Islam yang meliputi Iman, Islam dan Ihsan</a:t>
          </a:r>
          <a:endParaRPr lang="en-US" sz="19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sp:txBody>
      <dsp:txXfrm>
        <a:off x="2986599" y="755471"/>
        <a:ext cx="2715089" cy="1629054"/>
      </dsp:txXfrm>
    </dsp:sp>
    <dsp:sp modelId="{761021E9-623C-4964-99E6-6BBEB7EBB563}">
      <dsp:nvSpPr>
        <dsp:cNvPr id="0" name=""/>
        <dsp:cNvSpPr/>
      </dsp:nvSpPr>
      <dsp:spPr>
        <a:xfrm>
          <a:off x="5973197" y="755471"/>
          <a:ext cx="2715089" cy="1629054"/>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0" kern="1200" cap="none" spc="0" smtClean="0">
              <a:ln w="18415" cmpd="sng">
                <a:solidFill>
                  <a:srgbClr val="FFFFFF"/>
                </a:solidFill>
                <a:prstDash val="solid"/>
              </a:ln>
              <a:solidFill>
                <a:srgbClr val="FFFFFF"/>
              </a:solidFill>
              <a:effectLst>
                <a:outerShdw blurRad="63500" dir="3600000" algn="tl" rotWithShape="0">
                  <a:srgbClr val="000000">
                    <a:alpha val="70000"/>
                  </a:srgbClr>
                </a:outerShdw>
              </a:effectLst>
            </a:rPr>
            <a:t>berkepercayaan bahawa para sahabat kesemuanya bersikap benar dan adil tanpa terlalu memuja-muja mereka</a:t>
          </a:r>
          <a:endParaRPr lang="en-US" sz="19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sp:txBody>
      <dsp:txXfrm>
        <a:off x="5973197" y="755471"/>
        <a:ext cx="2715089" cy="1629054"/>
      </dsp:txXfrm>
    </dsp:sp>
    <dsp:sp modelId="{2C60E85A-90C9-467D-8CE5-EB4F1146930A}">
      <dsp:nvSpPr>
        <dsp:cNvPr id="0" name=""/>
        <dsp:cNvSpPr/>
      </dsp:nvSpPr>
      <dsp:spPr>
        <a:xfrm>
          <a:off x="0" y="2656034"/>
          <a:ext cx="2715089" cy="1629054"/>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0" kern="1200" cap="none" spc="0" smtClean="0">
              <a:ln w="18415" cmpd="sng">
                <a:solidFill>
                  <a:srgbClr val="FFFFFF"/>
                </a:solidFill>
                <a:prstDash val="solid"/>
              </a:ln>
              <a:solidFill>
                <a:srgbClr val="FFFFFF"/>
              </a:solidFill>
              <a:effectLst>
                <a:outerShdw blurRad="63500" dir="3600000" algn="tl" rotWithShape="0">
                  <a:srgbClr val="000000">
                    <a:alpha val="70000"/>
                  </a:srgbClr>
                </a:outerShdw>
              </a:effectLst>
            </a:rPr>
            <a:t>percaya dan beriman kepada perkara ghaib yang sabit melalui al-Quran dan as-Sunnah </a:t>
          </a:r>
          <a:endParaRPr lang="en-US" sz="19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sp:txBody>
      <dsp:txXfrm>
        <a:off x="0" y="2656034"/>
        <a:ext cx="2715089" cy="1629054"/>
      </dsp:txXfrm>
    </dsp:sp>
    <dsp:sp modelId="{71BD720C-B26A-4C3A-A0AD-190AB7210938}">
      <dsp:nvSpPr>
        <dsp:cNvPr id="0" name=""/>
        <dsp:cNvSpPr/>
      </dsp:nvSpPr>
      <dsp:spPr>
        <a:xfrm>
          <a:off x="2986599" y="2656034"/>
          <a:ext cx="2715089" cy="1629054"/>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0" kern="1200" cap="none" spc="0" smtClean="0">
              <a:ln w="18415" cmpd="sng">
                <a:solidFill>
                  <a:srgbClr val="FFFFFF"/>
                </a:solidFill>
                <a:prstDash val="solid"/>
              </a:ln>
              <a:solidFill>
                <a:srgbClr val="FFFFFF"/>
              </a:solidFill>
              <a:effectLst>
                <a:outerShdw blurRad="63500" dir="3600000" algn="tl" rotWithShape="0">
                  <a:srgbClr val="000000">
                    <a:alpha val="70000"/>
                  </a:srgbClr>
                </a:outerShdw>
              </a:effectLst>
            </a:rPr>
            <a:t>tidak mengkufurkan saudara se-Islam</a:t>
          </a:r>
          <a:endParaRPr lang="en-US" sz="19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sp:txBody>
      <dsp:txXfrm>
        <a:off x="2986599" y="2656034"/>
        <a:ext cx="2715089" cy="1629054"/>
      </dsp:txXfrm>
    </dsp:sp>
    <dsp:sp modelId="{B04C767A-82DF-4668-9C3D-8FEACF1D773F}">
      <dsp:nvSpPr>
        <dsp:cNvPr id="0" name=""/>
        <dsp:cNvSpPr/>
      </dsp:nvSpPr>
      <dsp:spPr>
        <a:xfrm>
          <a:off x="5973197" y="2656034"/>
          <a:ext cx="2715089" cy="1629054"/>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0" kern="120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sederhana</a:t>
          </a:r>
          <a:r>
            <a:rPr lang="en-US" sz="19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1900" b="0" kern="120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dalam</a:t>
          </a:r>
          <a:r>
            <a:rPr lang="en-US" sz="19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1900" b="0" kern="120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kepercayaan</a:t>
          </a:r>
          <a:r>
            <a:rPr lang="en-US" sz="19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1900" b="0" kern="120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dan</a:t>
          </a:r>
          <a:r>
            <a:rPr lang="en-US" sz="1900" b="0"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1900" b="0" kern="1200" cap="none" spc="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pengamalan</a:t>
          </a:r>
          <a:endParaRPr lang="en-US" sz="19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sp:txBody>
      <dsp:txXfrm>
        <a:off x="5973197" y="2656034"/>
        <a:ext cx="2715089" cy="162905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2B48E5-A66D-4DA9-ACA4-A625016B2828}" type="datetimeFigureOut">
              <a:rPr lang="en-US" smtClean="0"/>
              <a:pPr/>
              <a:t>2/19/2016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BCC223-0B65-4BC9-B250-18A2FAFEA3F1}" type="slidenum">
              <a:rPr lang="en-US" smtClean="0"/>
              <a:pPr/>
              <a:t>‹#›</a:t>
            </a:fld>
            <a:endParaRPr lang="en-US"/>
          </a:p>
        </p:txBody>
      </p:sp>
    </p:spTree>
    <p:extLst>
      <p:ext uri="{BB962C8B-B14F-4D97-AF65-F5344CB8AC3E}">
        <p14:creationId xmlns:p14="http://schemas.microsoft.com/office/powerpoint/2010/main" xmlns="" val="2379278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78F4766-FCEB-4387-912A-D38F4800153A}" type="datetime1">
              <a:rPr lang="en-US" smtClean="0"/>
              <a:pPr/>
              <a:t>2/19/2016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D8D20A-1435-4FA5-A33A-EE53286A8438}" type="datetime1">
              <a:rPr lang="en-US" smtClean="0"/>
              <a:pPr/>
              <a:t>2/19/2016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60E78B-E2E4-4746-8BC2-36A9409E378D}" type="datetime1">
              <a:rPr lang="en-US" smtClean="0"/>
              <a:pPr/>
              <a:t>2/19/2016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A64A83-101B-4AC0-9A0E-DA9F0CA64F59}" type="datetime1">
              <a:rPr lang="en-US" smtClean="0"/>
              <a:pPr/>
              <a:t>2/19/2016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EE5D2E2-22BA-4F69-B285-4432B59741E3}" type="datetime1">
              <a:rPr lang="en-US" smtClean="0"/>
              <a:pPr/>
              <a:t>2/19/2016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44269FF-02A6-4145-B350-3AA59962CA97}" type="datetime1">
              <a:rPr lang="en-US" smtClean="0"/>
              <a:pPr/>
              <a:t>2/19/2016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0A3F2C0-6A5E-438B-9652-795CF128650D}" type="datetime1">
              <a:rPr lang="en-US" smtClean="0"/>
              <a:pPr/>
              <a:t>2/19/2016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018DB08-ECD6-41E6-9DE4-C52D32A833BE}" type="datetime1">
              <a:rPr lang="en-US" smtClean="0"/>
              <a:pPr/>
              <a:t>2/19/2016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75E21-B5B3-43AD-BFE7-F13158B634E5}" type="datetime1">
              <a:rPr lang="en-US" smtClean="0"/>
              <a:pPr/>
              <a:t>2/19/2016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239E3E-4356-407F-B374-E0107415AEF7}" type="datetime1">
              <a:rPr lang="en-US" smtClean="0"/>
              <a:pPr/>
              <a:t>2/19/2016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4D32A3-FDFB-44C3-9EF2-B934235FDECF}" type="datetime1">
              <a:rPr lang="en-US" smtClean="0"/>
              <a:pPr/>
              <a:t>2/19/2016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200"/>
            </a:gs>
            <a:gs pos="45000">
              <a:srgbClr val="FF7A00"/>
            </a:gs>
            <a:gs pos="70000">
              <a:srgbClr val="FF0300"/>
            </a:gs>
            <a:gs pos="100000">
              <a:srgbClr val="4D0808"/>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A88C21-DF7A-4B9B-9FA5-3F31F6A521F2}" type="datetime1">
              <a:rPr lang="en-US" smtClean="0"/>
              <a:pPr/>
              <a:t>2/19/2016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C7AA28-366A-4997-BBC8-D6BEB1ED3AC1}"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2.jpeg"/><Relationship Id="rId7" Type="http://schemas.openxmlformats.org/officeDocument/2006/relationships/diagramLayout" Target="../diagrams/layout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Data" Target="../diagrams/data1.xml"/><Relationship Id="rId5" Type="http://schemas.openxmlformats.org/officeDocument/2006/relationships/image" Target="../media/image4.png"/><Relationship Id="rId10" Type="http://schemas.microsoft.com/office/2007/relationships/diagramDrawing" Target="../diagrams/drawing1.xml"/><Relationship Id="rId4" Type="http://schemas.openxmlformats.org/officeDocument/2006/relationships/image" Target="../media/image3.png"/><Relationship Id="rId9" Type="http://schemas.openxmlformats.org/officeDocument/2006/relationships/diagramColors" Target="../diagrams/colors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http://www.magic4walls.com/wp-content/uploads/2014/03/bokeh-lights-abstract-yellow-bubble-photo-background-wallpaper.jpg"/>
          <p:cNvPicPr>
            <a:picLocks noChangeAspect="1" noChangeArrowheads="1"/>
          </p:cNvPicPr>
          <p:nvPr/>
        </p:nvPicPr>
        <p:blipFill>
          <a:blip r:embed="rId2" cstate="print"/>
          <a:stretch>
            <a:fillRect/>
          </a:stretch>
        </p:blipFill>
        <p:spPr bwMode="auto">
          <a:xfrm>
            <a:off x="0" y="980728"/>
            <a:ext cx="9144000" cy="5877272"/>
          </a:xfrm>
          <a:prstGeom prst="rect">
            <a:avLst/>
          </a:prstGeom>
          <a:noFill/>
          <a:ln>
            <a:noFill/>
          </a:ln>
        </p:spPr>
      </p:pic>
      <p:sp>
        <p:nvSpPr>
          <p:cNvPr id="2" name="Title 1"/>
          <p:cNvSpPr>
            <a:spLocks noGrp="1"/>
          </p:cNvSpPr>
          <p:nvPr>
            <p:ph type="ctrTitle"/>
          </p:nvPr>
        </p:nvSpPr>
        <p:spPr>
          <a:xfrm>
            <a:off x="685800" y="1196752"/>
            <a:ext cx="7772400" cy="3312367"/>
          </a:xfrm>
          <a:prstGeom prst="roundRect">
            <a:avLst/>
          </a:prstGeom>
          <a:gradFill>
            <a:gsLst>
              <a:gs pos="0">
                <a:schemeClr val="accent2">
                  <a:tint val="50000"/>
                  <a:satMod val="300000"/>
                  <a:alpha val="40000"/>
                </a:schemeClr>
              </a:gs>
              <a:gs pos="35000">
                <a:schemeClr val="accent2">
                  <a:tint val="37000"/>
                  <a:satMod val="300000"/>
                </a:schemeClr>
              </a:gs>
              <a:gs pos="100000">
                <a:schemeClr val="accent2">
                  <a:tint val="15000"/>
                  <a:satMod val="350000"/>
                </a:schemeClr>
              </a:gs>
            </a:gsLst>
          </a:gradFill>
        </p:spPr>
        <p:style>
          <a:lnRef idx="1">
            <a:schemeClr val="accent2"/>
          </a:lnRef>
          <a:fillRef idx="2">
            <a:schemeClr val="accent2"/>
          </a:fillRef>
          <a:effectRef idx="1">
            <a:schemeClr val="accent2"/>
          </a:effectRef>
          <a:fontRef idx="minor">
            <a:schemeClr val="dk1"/>
          </a:fontRef>
        </p:style>
        <p:txBody>
          <a:bodyPr>
            <a:noAutofit/>
          </a:bodyPr>
          <a:lstStyle/>
          <a:p>
            <a:r>
              <a:rPr lang="en-US" sz="4800" dirty="0" smtClean="0">
                <a:ln w="18415" cmpd="sng">
                  <a:solidFill>
                    <a:srgbClr val="FFFF00"/>
                  </a:solidFill>
                  <a:prstDash val="solid"/>
                </a:ln>
                <a:solidFill>
                  <a:srgbClr val="FF0000"/>
                </a:solidFill>
                <a:effectLst>
                  <a:glow rad="101600">
                    <a:schemeClr val="accent4">
                      <a:satMod val="175000"/>
                      <a:alpha val="40000"/>
                    </a:schemeClr>
                  </a:glow>
                  <a:outerShdw blurRad="63500" dir="3600000" algn="tl" rotWithShape="0">
                    <a:srgbClr val="000000">
                      <a:alpha val="70000"/>
                    </a:srgbClr>
                  </a:outerShdw>
                </a:effectLst>
              </a:rPr>
              <a:t>AKIDAH </a:t>
            </a:r>
            <a:br>
              <a:rPr lang="en-US" sz="4800" dirty="0" smtClean="0">
                <a:ln w="18415" cmpd="sng">
                  <a:solidFill>
                    <a:srgbClr val="FFFF00"/>
                  </a:solidFill>
                  <a:prstDash val="solid"/>
                </a:ln>
                <a:solidFill>
                  <a:srgbClr val="FF0000"/>
                </a:solidFill>
                <a:effectLst>
                  <a:glow rad="101600">
                    <a:schemeClr val="accent4">
                      <a:satMod val="175000"/>
                      <a:alpha val="40000"/>
                    </a:schemeClr>
                  </a:glow>
                  <a:outerShdw blurRad="63500" dir="3600000" algn="tl" rotWithShape="0">
                    <a:srgbClr val="000000">
                      <a:alpha val="70000"/>
                    </a:srgbClr>
                  </a:outerShdw>
                </a:effectLst>
              </a:rPr>
            </a:br>
            <a:r>
              <a:rPr lang="en-US" sz="4000" dirty="0" smtClean="0">
                <a:ln w="18415" cmpd="sng">
                  <a:solidFill>
                    <a:srgbClr val="FFFF00"/>
                  </a:solidFill>
                  <a:prstDash val="solid"/>
                </a:ln>
                <a:solidFill>
                  <a:srgbClr val="FF0000"/>
                </a:solidFill>
                <a:effectLst>
                  <a:glow rad="101600">
                    <a:schemeClr val="accent4">
                      <a:satMod val="175000"/>
                      <a:alpha val="40000"/>
                    </a:schemeClr>
                  </a:glow>
                  <a:outerShdw blurRad="63500" dir="3600000" algn="tl" rotWithShape="0">
                    <a:srgbClr val="000000">
                      <a:alpha val="70000"/>
                    </a:srgbClr>
                  </a:outerShdw>
                </a:effectLst>
              </a:rPr>
              <a:t>AHLI SUNNAH WAL JAMAAH </a:t>
            </a:r>
            <a:r>
              <a:rPr lang="en-US" sz="4800" dirty="0" smtClean="0">
                <a:ln w="18415" cmpd="sng">
                  <a:solidFill>
                    <a:srgbClr val="FFFF00"/>
                  </a:solidFill>
                  <a:prstDash val="solid"/>
                </a:ln>
                <a:solidFill>
                  <a:srgbClr val="FF0000"/>
                </a:solidFill>
                <a:effectLst>
                  <a:glow rad="101600">
                    <a:schemeClr val="accent4">
                      <a:satMod val="175000"/>
                      <a:alpha val="40000"/>
                    </a:schemeClr>
                  </a:glow>
                  <a:outerShdw blurRad="63500" dir="3600000" algn="tl" rotWithShape="0">
                    <a:srgbClr val="000000">
                      <a:alpha val="70000"/>
                    </a:srgbClr>
                  </a:outerShdw>
                </a:effectLst>
              </a:rPr>
              <a:t>PEMANGKIN MASYARAKAT ISLAM MADANI</a:t>
            </a:r>
            <a:endParaRPr lang="en-US" sz="6600" dirty="0">
              <a:ln w="18415" cmpd="sng">
                <a:solidFill>
                  <a:srgbClr val="FFFF00"/>
                </a:solidFill>
                <a:prstDash val="solid"/>
              </a:ln>
              <a:solidFill>
                <a:srgbClr val="FF0000"/>
              </a:solidFill>
              <a:effectLst>
                <a:glow rad="101600">
                  <a:schemeClr val="accent4">
                    <a:satMod val="175000"/>
                    <a:alpha val="40000"/>
                  </a:schemeClr>
                </a:glow>
                <a:outerShdw blurRad="63500" dir="3600000" algn="tl" rotWithShape="0">
                  <a:srgbClr val="000000">
                    <a:alpha val="70000"/>
                  </a:srgbClr>
                </a:outerShdw>
              </a:effectLst>
            </a:endParaRPr>
          </a:p>
        </p:txBody>
      </p:sp>
      <p:sp>
        <p:nvSpPr>
          <p:cNvPr id="3" name="Subtitle 2"/>
          <p:cNvSpPr>
            <a:spLocks noGrp="1"/>
          </p:cNvSpPr>
          <p:nvPr>
            <p:ph type="subTitle" idx="1"/>
          </p:nvPr>
        </p:nvSpPr>
        <p:spPr>
          <a:xfrm>
            <a:off x="1331640" y="4653136"/>
            <a:ext cx="6400800" cy="1052736"/>
          </a:xfrm>
          <a:solidFill>
            <a:schemeClr val="dk1">
              <a:alpha val="40000"/>
            </a:schemeClr>
          </a:solidFill>
        </p:spPr>
        <p:style>
          <a:lnRef idx="3">
            <a:schemeClr val="lt1"/>
          </a:lnRef>
          <a:fillRef idx="1">
            <a:schemeClr val="dk1"/>
          </a:fillRef>
          <a:effectRef idx="1">
            <a:schemeClr val="dk1"/>
          </a:effectRef>
          <a:fontRef idx="minor">
            <a:schemeClr val="lt1"/>
          </a:fontRef>
        </p:style>
        <p:txBody>
          <a:bodyPr anchor="ctr">
            <a:normAutofit/>
          </a:bodyPr>
          <a:lstStyle/>
          <a:p>
            <a:pPr>
              <a:spcBef>
                <a:spcPts val="0"/>
              </a:spcBef>
            </a:pPr>
            <a:r>
              <a:rPr lang="en-US" sz="2000" dirty="0" smtClean="0">
                <a:ln w="18415" cmpd="sng">
                  <a:solidFill>
                    <a:srgbClr val="FFFF00"/>
                  </a:solidFill>
                  <a:prstDash val="solid"/>
                </a:ln>
                <a:solidFill>
                  <a:srgbClr val="FFFF00"/>
                </a:solidFill>
                <a:effectLst>
                  <a:glow rad="101600">
                    <a:schemeClr val="accent2">
                      <a:satMod val="175000"/>
                      <a:alpha val="40000"/>
                    </a:schemeClr>
                  </a:glow>
                  <a:outerShdw blurRad="63500" dir="3600000" algn="tl" rotWithShape="0">
                    <a:srgbClr val="000000">
                      <a:alpha val="70000"/>
                    </a:srgbClr>
                  </a:outerShdw>
                </a:effectLst>
              </a:rPr>
              <a:t>(19</a:t>
            </a:r>
            <a:r>
              <a:rPr lang="es-ES" sz="2000" dirty="0" smtClean="0">
                <a:ln w="18415" cmpd="sng">
                  <a:solidFill>
                    <a:srgbClr val="FFFF00"/>
                  </a:solidFill>
                  <a:prstDash val="solid"/>
                </a:ln>
                <a:solidFill>
                  <a:srgbClr val="FFFF00"/>
                </a:solidFill>
                <a:effectLst>
                  <a:glow rad="101600">
                    <a:schemeClr val="accent2">
                      <a:satMod val="175000"/>
                      <a:alpha val="40000"/>
                    </a:schemeClr>
                  </a:glow>
                  <a:outerShdw blurRad="63500" dir="3600000" algn="tl" rotWithShape="0">
                    <a:srgbClr val="000000">
                      <a:alpha val="70000"/>
                    </a:srgbClr>
                  </a:outerShdw>
                </a:effectLst>
              </a:rPr>
              <a:t> </a:t>
            </a:r>
            <a:r>
              <a:rPr lang="en-US" sz="2000" dirty="0" smtClean="0">
                <a:ln w="18415" cmpd="sng">
                  <a:solidFill>
                    <a:srgbClr val="FFFF00"/>
                  </a:solidFill>
                  <a:prstDash val="solid"/>
                </a:ln>
                <a:solidFill>
                  <a:srgbClr val="FFFF00"/>
                </a:solidFill>
                <a:effectLst>
                  <a:glow rad="101600">
                    <a:schemeClr val="accent2">
                      <a:satMod val="175000"/>
                      <a:alpha val="40000"/>
                    </a:schemeClr>
                  </a:glow>
                  <a:outerShdw blurRad="63500" dir="3600000" algn="tl" rotWithShape="0">
                    <a:srgbClr val="000000">
                      <a:alpha val="70000"/>
                    </a:srgbClr>
                  </a:outerShdw>
                </a:effectLst>
              </a:rPr>
              <a:t>FEBRUARI </a:t>
            </a:r>
            <a:r>
              <a:rPr lang="es-ES" sz="2000" dirty="0" smtClean="0">
                <a:ln w="18415" cmpd="sng">
                  <a:solidFill>
                    <a:srgbClr val="FFFF00"/>
                  </a:solidFill>
                  <a:prstDash val="solid"/>
                </a:ln>
                <a:solidFill>
                  <a:srgbClr val="FFFF00"/>
                </a:solidFill>
                <a:effectLst>
                  <a:glow rad="101600">
                    <a:schemeClr val="accent2">
                      <a:satMod val="175000"/>
                      <a:alpha val="40000"/>
                    </a:schemeClr>
                  </a:glow>
                  <a:outerShdw blurRad="63500" dir="3600000" algn="tl" rotWithShape="0">
                    <a:srgbClr val="000000">
                      <a:alpha val="70000"/>
                    </a:srgbClr>
                  </a:outerShdw>
                </a:effectLst>
              </a:rPr>
              <a:t>2016) </a:t>
            </a:r>
            <a:r>
              <a:rPr lang="es-ES" sz="2000" dirty="0" err="1" smtClean="0">
                <a:ln w="18415" cmpd="sng">
                  <a:solidFill>
                    <a:srgbClr val="FFFF00"/>
                  </a:solidFill>
                  <a:prstDash val="solid"/>
                </a:ln>
                <a:solidFill>
                  <a:srgbClr val="FFFF00"/>
                </a:solidFill>
                <a:effectLst>
                  <a:glow rad="101600">
                    <a:schemeClr val="accent2">
                      <a:satMod val="175000"/>
                      <a:alpha val="40000"/>
                    </a:schemeClr>
                  </a:glow>
                  <a:outerShdw blurRad="63500" dir="3600000" algn="tl" rotWithShape="0">
                    <a:srgbClr val="000000">
                      <a:alpha val="70000"/>
                    </a:srgbClr>
                  </a:outerShdw>
                </a:effectLst>
              </a:rPr>
              <a:t>bersamaan</a:t>
            </a:r>
            <a:r>
              <a:rPr lang="es-ES" sz="2000" dirty="0" smtClean="0">
                <a:ln w="18415" cmpd="sng">
                  <a:solidFill>
                    <a:srgbClr val="FFFF00"/>
                  </a:solidFill>
                  <a:prstDash val="solid"/>
                </a:ln>
                <a:solidFill>
                  <a:srgbClr val="FFFF00"/>
                </a:solidFill>
                <a:effectLst>
                  <a:glow rad="101600">
                    <a:schemeClr val="accent2">
                      <a:satMod val="175000"/>
                      <a:alpha val="40000"/>
                    </a:schemeClr>
                  </a:glow>
                  <a:outerShdw blurRad="63500" dir="3600000" algn="tl" rotWithShape="0">
                    <a:srgbClr val="000000">
                      <a:alpha val="70000"/>
                    </a:srgbClr>
                  </a:outerShdw>
                </a:effectLst>
              </a:rPr>
              <a:t> (10 JAMADILAWAL </a:t>
            </a:r>
            <a:r>
              <a:rPr lang="es-ES" sz="2000" dirty="0">
                <a:ln w="18415" cmpd="sng">
                  <a:solidFill>
                    <a:srgbClr val="FFFF00"/>
                  </a:solidFill>
                  <a:prstDash val="solid"/>
                </a:ln>
                <a:solidFill>
                  <a:srgbClr val="FFFF00"/>
                </a:solidFill>
                <a:effectLst>
                  <a:glow rad="101600">
                    <a:schemeClr val="accent2">
                      <a:satMod val="175000"/>
                      <a:alpha val="40000"/>
                    </a:schemeClr>
                  </a:glow>
                  <a:outerShdw blurRad="63500" dir="3600000" algn="tl" rotWithShape="0">
                    <a:srgbClr val="000000">
                      <a:alpha val="70000"/>
                    </a:srgbClr>
                  </a:outerShdw>
                </a:effectLst>
              </a:rPr>
              <a:t>1437H)</a:t>
            </a:r>
            <a:endParaRPr lang="en-US" sz="2000" dirty="0">
              <a:ln w="18415" cmpd="sng">
                <a:solidFill>
                  <a:srgbClr val="FFFF00"/>
                </a:solidFill>
                <a:prstDash val="solid"/>
              </a:ln>
              <a:solidFill>
                <a:srgbClr val="FFFF00"/>
              </a:solidFill>
              <a:effectLst>
                <a:glow rad="101600">
                  <a:schemeClr val="accent2">
                    <a:satMod val="175000"/>
                    <a:alpha val="40000"/>
                  </a:schemeClr>
                </a:glow>
                <a:outerShdw blurRad="63500" dir="3600000" algn="tl" rotWithShape="0">
                  <a:srgbClr val="000000">
                    <a:alpha val="70000"/>
                  </a:srgbClr>
                </a:outerShdw>
              </a:effectLst>
            </a:endParaRPr>
          </a:p>
        </p:txBody>
      </p:sp>
      <p:grpSp>
        <p:nvGrpSpPr>
          <p:cNvPr id="5"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http://www.magic4walls.com/wp-content/uploads/2014/03/bokeh-lights-abstract-yellow-bubble-photo-background-wallpaper.jpg"/>
          <p:cNvPicPr>
            <a:picLocks noChangeAspect="1" noChangeArrowheads="1"/>
          </p:cNvPicPr>
          <p:nvPr/>
        </p:nvPicPr>
        <p:blipFill>
          <a:blip r:embed="rId2" cstate="print"/>
          <a:stretch>
            <a:fillRect/>
          </a:stretch>
        </p:blipFill>
        <p:spPr bwMode="auto">
          <a:xfrm>
            <a:off x="0" y="980728"/>
            <a:ext cx="9144000" cy="5877272"/>
          </a:xfrm>
          <a:prstGeom prst="rect">
            <a:avLst/>
          </a:prstGeom>
          <a:noFill/>
          <a:ln>
            <a:noFill/>
          </a:ln>
        </p:spPr>
      </p:pic>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10</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Teardrop 12"/>
          <p:cNvSpPr/>
          <p:nvPr/>
        </p:nvSpPr>
        <p:spPr>
          <a:xfrm>
            <a:off x="539552" y="1340768"/>
            <a:ext cx="7902785" cy="735747"/>
          </a:xfrm>
          <a:prstGeom prst="teardrop">
            <a:avLst/>
          </a:prstGeom>
          <a:solidFill>
            <a:schemeClr val="accent2">
              <a:lumMod val="75000"/>
              <a:alpha val="60000"/>
            </a:schemeClr>
          </a:solidFill>
        </p:spPr>
        <p:txBody>
          <a:bodyPr wrap="none">
            <a:spAutoFit/>
          </a:bodyPr>
          <a:lstStyle/>
          <a:p>
            <a:r>
              <a:rPr lang="en-US" sz="2800" dirty="0" smtClean="0">
                <a:ln w="18415" cmpd="sng">
                  <a:solidFill>
                    <a:srgbClr val="FFFF00"/>
                  </a:solidFill>
                  <a:prstDash val="solid"/>
                </a:ln>
                <a:solidFill>
                  <a:srgbClr val="FFFF00"/>
                </a:solidFill>
                <a:effectLst>
                  <a:glow rad="101600">
                    <a:schemeClr val="accent2">
                      <a:satMod val="175000"/>
                      <a:alpha val="40000"/>
                    </a:schemeClr>
                  </a:glow>
                  <a:outerShdw blurRad="63500" dir="3600000" algn="tl" rotWithShape="0">
                    <a:srgbClr val="000000">
                      <a:alpha val="70000"/>
                    </a:srgbClr>
                  </a:outerShdw>
                </a:effectLst>
              </a:rPr>
              <a:t>AKIDAH AHLI SUNNAH WAL JAMAAH </a:t>
            </a:r>
            <a:endParaRPr lang="en-US" sz="2800" dirty="0">
              <a:ln w="18415" cmpd="sng">
                <a:solidFill>
                  <a:srgbClr val="FFFF00"/>
                </a:solidFill>
                <a:prstDash val="solid"/>
              </a:ln>
              <a:solidFill>
                <a:srgbClr val="FFFF00"/>
              </a:solidFill>
              <a:effectLst>
                <a:glow rad="101600">
                  <a:schemeClr val="accent2">
                    <a:satMod val="175000"/>
                    <a:alpha val="40000"/>
                  </a:schemeClr>
                </a:glow>
                <a:outerShdw blurRad="63500" dir="3600000" algn="tl" rotWithShape="0">
                  <a:srgbClr val="000000">
                    <a:alpha val="70000"/>
                  </a:srgbClr>
                </a:outerShdw>
              </a:effectLst>
            </a:endParaRPr>
          </a:p>
        </p:txBody>
      </p:sp>
      <p:sp>
        <p:nvSpPr>
          <p:cNvPr id="16" name="Round Same Side Corner Rectangle 15"/>
          <p:cNvSpPr/>
          <p:nvPr/>
        </p:nvSpPr>
        <p:spPr>
          <a:xfrm>
            <a:off x="1403648" y="2551837"/>
            <a:ext cx="6480720" cy="2419945"/>
          </a:xfrm>
          <a:prstGeom prst="round2SameRect">
            <a:avLst/>
          </a:prstGeom>
          <a:solidFill>
            <a:srgbClr val="00B050">
              <a:alpha val="60000"/>
            </a:srgbClr>
          </a:solidFill>
          <a:ln>
            <a:solidFill>
              <a:srgbClr val="FFFF00"/>
            </a:solidFill>
          </a:ln>
        </p:spPr>
        <p:txBody>
          <a:bodyPr wrap="square">
            <a:spAutoFit/>
          </a:bodyPr>
          <a:lstStyle/>
          <a:p>
            <a:pPr algn="just"/>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Golongan</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yang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mengikuti</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pegangan</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Nabi</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SAW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atau</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mengikuti</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jalan</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hidup</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baginda</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SAW,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dan</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jamaah</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para</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sahabat</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terutamanya</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para</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khulafa</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al-</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Rasyidin</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mengenai</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akidah</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syariah</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dan</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akhlak</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yang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dibawa</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semenjak</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zaman</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Nabi</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SAW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serta</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para</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sahabat</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baginda</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endParaRPr lang="en-US" sz="2400"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http://www.magic4walls.com/wp-content/uploads/2014/03/bokeh-lights-abstract-yellow-bubble-photo-background-wallpaper.jpg"/>
          <p:cNvPicPr>
            <a:picLocks noChangeAspect="1" noChangeArrowheads="1"/>
          </p:cNvPicPr>
          <p:nvPr/>
        </p:nvPicPr>
        <p:blipFill>
          <a:blip r:embed="rId2" cstate="print"/>
          <a:stretch>
            <a:fillRect/>
          </a:stretch>
        </p:blipFill>
        <p:spPr bwMode="auto">
          <a:xfrm>
            <a:off x="0" y="980728"/>
            <a:ext cx="9144000" cy="5877272"/>
          </a:xfrm>
          <a:prstGeom prst="rect">
            <a:avLst/>
          </a:prstGeom>
          <a:noFill/>
          <a:ln>
            <a:noFill/>
          </a:ln>
        </p:spPr>
      </p:pic>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11</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1" name="Rounded Rectangle 10"/>
          <p:cNvSpPr/>
          <p:nvPr/>
        </p:nvSpPr>
        <p:spPr>
          <a:xfrm>
            <a:off x="683568" y="1124744"/>
            <a:ext cx="7848872" cy="1055608"/>
          </a:xfrm>
          <a:prstGeom prst="roundRect">
            <a:avLst/>
          </a:prstGeom>
          <a:solidFill>
            <a:schemeClr val="accent6">
              <a:lumMod val="75000"/>
              <a:alpha val="60000"/>
            </a:schemeClr>
          </a:solidFill>
        </p:spPr>
        <p:txBody>
          <a:bodyPr wrap="square">
            <a:spAutoFit/>
          </a:bodyPr>
          <a:lstStyle/>
          <a:p>
            <a:pPr algn="ctr"/>
            <a:r>
              <a:rPr lang="en-US" sz="2800" dirty="0"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rPr>
              <a:t>Abdullah bin </a:t>
            </a:r>
            <a:r>
              <a:rPr lang="en-US" sz="2800" dirty="0" err="1"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rPr>
              <a:t>Amr</a:t>
            </a:r>
            <a:r>
              <a:rPr lang="en-US" sz="2800" dirty="0"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rPr>
              <a:t> RA </a:t>
            </a:r>
            <a:r>
              <a:rPr lang="en-US" sz="2800" dirty="0" err="1"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rPr>
              <a:t>meriwayatkan</a:t>
            </a:r>
            <a:r>
              <a:rPr lang="en-US" sz="2800" dirty="0"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rPr>
              <a:t> </a:t>
            </a:r>
            <a:r>
              <a:rPr lang="en-US" sz="2800" dirty="0" err="1"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rPr>
              <a:t>bahawa</a:t>
            </a:r>
            <a:r>
              <a:rPr lang="en-US" sz="2800" dirty="0"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rPr>
              <a:t> </a:t>
            </a:r>
            <a:r>
              <a:rPr lang="en-US" sz="2800" dirty="0" err="1"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rPr>
              <a:t>Rasulullah</a:t>
            </a:r>
            <a:r>
              <a:rPr lang="en-US" sz="2800" dirty="0"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rPr>
              <a:t> SAW </a:t>
            </a:r>
            <a:r>
              <a:rPr lang="en-US" sz="2800" dirty="0" err="1"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rPr>
              <a:t>bersabda</a:t>
            </a:r>
            <a:endParaRPr lang="en-US" sz="2800" dirty="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endParaRPr>
          </a:p>
        </p:txBody>
      </p:sp>
      <p:sp>
        <p:nvSpPr>
          <p:cNvPr id="22529" name="Rectangle 1"/>
          <p:cNvSpPr>
            <a:spLocks noChangeArrowheads="1"/>
          </p:cNvSpPr>
          <p:nvPr/>
        </p:nvSpPr>
        <p:spPr bwMode="auto">
          <a:xfrm>
            <a:off x="395536" y="2307223"/>
            <a:ext cx="8568952" cy="2032754"/>
          </a:xfrm>
          <a:prstGeom prst="round2SameRect">
            <a:avLst/>
          </a:prstGeom>
          <a:solidFill>
            <a:srgbClr val="FFFF00">
              <a:alpha val="60000"/>
            </a:srgb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SA" sz="4000" i="0" u="none" strike="noStrike" normalizeH="0" baseline="0" dirty="0" smtClean="0">
                <a:ln w="18415" cmpd="sng">
                  <a:solidFill>
                    <a:srgbClr val="FF0000"/>
                  </a:solidFill>
                  <a:prstDash val="solid"/>
                </a:ln>
                <a:solidFill>
                  <a:srgbClr val="FF0000"/>
                </a:solidFill>
                <a:effectLst>
                  <a:glow rad="63500">
                    <a:schemeClr val="accent3">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raditional Arabic" pitchFamily="2" charset="-78"/>
              </a:rPr>
              <a:t>وَإِنَّ بَنِيْ إِسرَائِيلَ تَفَرَّقَتْ عَلَى ثِنْتَيْنِ وَسَبعِينَ مِلَّةً، وَتَفتَرِقُ أُمَّتِيْ عَلَى ثَلاَثٍ وَسَبعِينَ مِلَّةً، كُلُّهُم فِى النَّارِ إِلاَّ مِلَّةً وَاحِدَةً. قَالُوا: وَمَنْ هِيَ يَا رَسُولَ اللهِ؟ قَالَ: مَا أَنَا عَلَيهِ وَأَصْحَابِيْ.</a:t>
            </a:r>
            <a:endParaRPr kumimoji="0" lang="ar-SA" sz="3600" i="0" u="none" strike="noStrike" normalizeH="0" baseline="0" dirty="0" smtClean="0">
              <a:ln w="18415" cmpd="sng">
                <a:solidFill>
                  <a:srgbClr val="FF0000"/>
                </a:solidFill>
                <a:prstDash val="solid"/>
              </a:ln>
              <a:solidFill>
                <a:srgbClr val="FF0000"/>
              </a:solidFill>
              <a:effectLst>
                <a:glow rad="63500">
                  <a:schemeClr val="accent3">
                    <a:satMod val="175000"/>
                    <a:alpha val="40000"/>
                  </a:schemeClr>
                </a:glow>
                <a:outerShdw blurRad="63500" dir="3600000" algn="tl" rotWithShape="0">
                  <a:srgbClr val="000000">
                    <a:alpha val="70000"/>
                  </a:srgbClr>
                </a:outerShdw>
              </a:effectLst>
              <a:latin typeface="Arial" pitchFamily="34" charset="0"/>
              <a:cs typeface="Arial" pitchFamily="34" charset="0"/>
            </a:endParaRPr>
          </a:p>
        </p:txBody>
      </p:sp>
      <p:sp>
        <p:nvSpPr>
          <p:cNvPr id="22530" name="Rectangle 2"/>
          <p:cNvSpPr>
            <a:spLocks noChangeArrowheads="1"/>
          </p:cNvSpPr>
          <p:nvPr/>
        </p:nvSpPr>
        <p:spPr bwMode="auto">
          <a:xfrm>
            <a:off x="395536" y="4365104"/>
            <a:ext cx="8568952" cy="1631216"/>
          </a:xfrm>
          <a:prstGeom prst="rect">
            <a:avLst/>
          </a:prstGeom>
          <a:solidFill>
            <a:schemeClr val="bg1">
              <a:lumMod val="65000"/>
              <a:lumOff val="35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2000" i="0" u="none" strike="noStrike" normalizeH="0" baseline="0" dirty="0" err="1" smtClean="0">
                <a:ln w="18415" cmpd="sng">
                  <a:solidFill>
                    <a:srgbClr val="FF0000"/>
                  </a:solidFill>
                  <a:prstDash val="solid"/>
                </a:ln>
                <a:solidFill>
                  <a:srgbClr val="FF0000"/>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Mafhumnya</a:t>
            </a:r>
            <a:r>
              <a:rPr kumimoji="0" lang="en-US" sz="2000" i="0" u="none" strike="noStrike" normalizeH="0" baseline="0" dirty="0" smtClean="0">
                <a:ln w="18415" cmpd="sng">
                  <a:solidFill>
                    <a:srgbClr val="FF0000"/>
                  </a:solidFill>
                  <a:prstDash val="solid"/>
                </a:ln>
                <a:solidFill>
                  <a:srgbClr val="FF0000"/>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a:t>
            </a:r>
            <a:r>
              <a:rPr kumimoji="0" lang="en-US" sz="20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000" i="1"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a:t>
            </a:r>
            <a:r>
              <a:rPr kumimoji="0" lang="en-US" sz="2000" i="1"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Sesungguhnya</a:t>
            </a:r>
            <a:r>
              <a:rPr kumimoji="0" lang="en-US" sz="2000" i="1"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000" i="1"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telah</a:t>
            </a:r>
            <a:r>
              <a:rPr kumimoji="0" lang="en-US" sz="2000" i="1"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000" i="1"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berpecah</a:t>
            </a:r>
            <a:r>
              <a:rPr kumimoji="0" lang="en-US" sz="2000" i="1"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000" i="1"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Bani</a:t>
            </a:r>
            <a:r>
              <a:rPr kumimoji="0" lang="en-US" sz="2000" i="1"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000" i="1"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Israil</a:t>
            </a:r>
            <a:r>
              <a:rPr kumimoji="0" lang="en-US" sz="2000" i="1"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000" i="1"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kepada</a:t>
            </a:r>
            <a:r>
              <a:rPr kumimoji="0" lang="en-US" sz="2000" i="1"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72 </a:t>
            </a:r>
            <a:r>
              <a:rPr kumimoji="0" lang="en-US" sz="2000" i="1"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kelompok</a:t>
            </a:r>
            <a:r>
              <a:rPr kumimoji="0" lang="en-US" sz="2000" i="1"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000" i="1"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Manakala</a:t>
            </a:r>
            <a:r>
              <a:rPr kumimoji="0" lang="en-US" sz="2000" i="1"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000" i="1"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umatku</a:t>
            </a:r>
            <a:r>
              <a:rPr kumimoji="0" lang="en-US" sz="2000" i="1"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000" i="1"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akan</a:t>
            </a:r>
            <a:r>
              <a:rPr kumimoji="0" lang="en-US" sz="2000" i="1"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000" i="1"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berpecah</a:t>
            </a:r>
            <a:r>
              <a:rPr kumimoji="0" lang="en-US" sz="2000" i="1"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000" i="1"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kepada</a:t>
            </a:r>
            <a:r>
              <a:rPr kumimoji="0" lang="en-US" sz="2000" i="1"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73 </a:t>
            </a:r>
            <a:r>
              <a:rPr kumimoji="0" lang="en-US" sz="2000" i="1"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kelompok</a:t>
            </a:r>
            <a:r>
              <a:rPr kumimoji="0" lang="en-US" sz="2000" i="1"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000" i="1"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di</a:t>
            </a:r>
            <a:r>
              <a:rPr kumimoji="0" lang="en-US" sz="2000" i="1"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000" i="1"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mana</a:t>
            </a:r>
            <a:r>
              <a:rPr kumimoji="0" lang="en-US" sz="2000" i="1"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000" i="1"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kesemuanya</a:t>
            </a:r>
            <a:r>
              <a:rPr kumimoji="0" lang="en-US" sz="2000" i="1"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000" i="1"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akan</a:t>
            </a:r>
            <a:r>
              <a:rPr kumimoji="0" lang="en-US" sz="2000" i="1"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000" i="1"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ke</a:t>
            </a:r>
            <a:r>
              <a:rPr kumimoji="0" lang="en-US" sz="2000" i="1"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000" i="1"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neraka</a:t>
            </a:r>
            <a:r>
              <a:rPr kumimoji="0" lang="en-US" sz="2000" i="1"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000" i="1"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kecuali</a:t>
            </a:r>
            <a:r>
              <a:rPr kumimoji="0" lang="en-US" sz="2000" i="1"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000" i="1"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satu</a:t>
            </a:r>
            <a:r>
              <a:rPr kumimoji="0" lang="en-US" sz="2000" i="1"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000" i="1"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kelompok</a:t>
            </a:r>
            <a:r>
              <a:rPr kumimoji="0" lang="en-US" sz="2000" i="1"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000" i="1"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Mereka</a:t>
            </a:r>
            <a:r>
              <a:rPr kumimoji="0" lang="en-US" sz="2000" i="1"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000" i="1"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bertanya</a:t>
            </a:r>
            <a:r>
              <a:rPr kumimoji="0" lang="en-US" sz="2000" i="1"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000" i="1"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Siapakah</a:t>
            </a:r>
            <a:r>
              <a:rPr kumimoji="0" lang="en-US" sz="2000" i="1"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000" i="1"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mereka</a:t>
            </a:r>
            <a:r>
              <a:rPr kumimoji="0" lang="en-US" sz="2000" i="1"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000" i="1"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itu</a:t>
            </a:r>
            <a:r>
              <a:rPr kumimoji="0" lang="en-US" sz="2000" i="1"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000" i="1"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wahai</a:t>
            </a:r>
            <a:r>
              <a:rPr kumimoji="0" lang="en-US" sz="2000" i="1"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000" i="1"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Rasulullah</a:t>
            </a:r>
            <a:r>
              <a:rPr kumimoji="0" lang="en-US" sz="2000" i="1"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000" i="1"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Baginda</a:t>
            </a:r>
            <a:r>
              <a:rPr kumimoji="0" lang="en-US" sz="2000" i="1"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SAW </a:t>
            </a:r>
            <a:r>
              <a:rPr kumimoji="0" lang="en-US" sz="2000" i="1"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menjawab</a:t>
            </a:r>
            <a:r>
              <a:rPr kumimoji="0" lang="en-US" sz="2000" i="1"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000" i="1"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Mereka</a:t>
            </a:r>
            <a:r>
              <a:rPr kumimoji="0" lang="en-US" sz="2000" i="1"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000" i="1"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adalah</a:t>
            </a:r>
            <a:r>
              <a:rPr kumimoji="0" lang="en-US" sz="2000" i="1"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000" i="1"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golongan</a:t>
            </a:r>
            <a:r>
              <a:rPr kumimoji="0" lang="en-US" sz="2000" i="1"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yang </a:t>
            </a:r>
            <a:r>
              <a:rPr kumimoji="0" lang="en-US" sz="2000" i="1"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berpegang</a:t>
            </a:r>
            <a:r>
              <a:rPr kumimoji="0" lang="en-US" sz="2000" i="1"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000" i="1"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kepada</a:t>
            </a:r>
            <a:r>
              <a:rPr kumimoji="0" lang="en-US" sz="2000" i="1"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000" i="1"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ajaranku</a:t>
            </a:r>
            <a:r>
              <a:rPr kumimoji="0" lang="en-US" sz="2000" i="1"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000" i="1"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dan</a:t>
            </a:r>
            <a:r>
              <a:rPr kumimoji="0" lang="en-US" sz="2000" i="1"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000" i="1"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para</a:t>
            </a:r>
            <a:r>
              <a:rPr kumimoji="0" lang="en-US" sz="2000" i="1"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000" i="1"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sahabatku</a:t>
            </a:r>
            <a:r>
              <a:rPr kumimoji="0" lang="en-US" sz="2000" i="1"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a:t>
            </a:r>
            <a:r>
              <a:rPr kumimoji="0" lang="en-US" sz="20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000" i="0"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Hadis</a:t>
            </a:r>
            <a:r>
              <a:rPr kumimoji="0" lang="en-US" sz="20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000" i="0"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Riwayat</a:t>
            </a:r>
            <a:r>
              <a:rPr kumimoji="0" lang="en-US" sz="20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a:t>
            </a:r>
            <a:r>
              <a:rPr kumimoji="0" lang="en-US" sz="2000" i="0"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Tirmidzi</a:t>
            </a:r>
            <a:r>
              <a:rPr kumimoji="0" lang="en-US" sz="20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a:t>
            </a:r>
            <a:endParaRPr kumimoji="0" lang="en-US" sz="20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http://www.magic4walls.com/wp-content/uploads/2014/03/bokeh-lights-abstract-yellow-bubble-photo-background-wallpaper.jpg"/>
          <p:cNvPicPr>
            <a:picLocks noChangeAspect="1" noChangeArrowheads="1"/>
          </p:cNvPicPr>
          <p:nvPr/>
        </p:nvPicPr>
        <p:blipFill>
          <a:blip r:embed="rId2" cstate="print"/>
          <a:stretch>
            <a:fillRect/>
          </a:stretch>
        </p:blipFill>
        <p:spPr bwMode="auto">
          <a:xfrm>
            <a:off x="0" y="980728"/>
            <a:ext cx="9144000" cy="5877272"/>
          </a:xfrm>
          <a:prstGeom prst="rect">
            <a:avLst/>
          </a:prstGeom>
          <a:noFill/>
          <a:ln>
            <a:noFill/>
          </a:ln>
        </p:spPr>
      </p:pic>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12</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Rectangle 12"/>
          <p:cNvSpPr/>
          <p:nvPr/>
        </p:nvSpPr>
        <p:spPr>
          <a:xfrm>
            <a:off x="395536" y="1124744"/>
            <a:ext cx="8424936" cy="1200329"/>
          </a:xfrm>
          <a:prstGeom prst="rect">
            <a:avLst/>
          </a:prstGeom>
          <a:solidFill>
            <a:schemeClr val="accent2">
              <a:lumMod val="75000"/>
              <a:alpha val="60000"/>
            </a:schemeClr>
          </a:solidFill>
        </p:spPr>
        <p:txBody>
          <a:bodyPr wrap="square">
            <a:spAutoFit/>
          </a:bodyPr>
          <a:lstStyle/>
          <a:p>
            <a:pPr algn="just"/>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Para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ulama</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telah</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membuat</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kesimpulan</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bahawa</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maksud</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mereka</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yang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mengikut</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sunnah</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Rasul</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dan</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para</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sahabat</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ialah</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golongan</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Ahli</a:t>
            </a:r>
            <a:r>
              <a:rPr lang="en-US" sz="24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Sunnah</a:t>
            </a:r>
            <a:r>
              <a:rPr lang="en-US" sz="24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Wal</a:t>
            </a:r>
            <a:r>
              <a:rPr lang="en-US" sz="24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Jamaah</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a:t>
            </a:r>
            <a:endParaRPr lang="en-US" sz="2400"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ndParaRPr>
          </a:p>
        </p:txBody>
      </p:sp>
      <p:sp>
        <p:nvSpPr>
          <p:cNvPr id="14" name="Rectangle 13"/>
          <p:cNvSpPr/>
          <p:nvPr/>
        </p:nvSpPr>
        <p:spPr>
          <a:xfrm>
            <a:off x="395536" y="2507412"/>
            <a:ext cx="8352928" cy="1569660"/>
          </a:xfrm>
          <a:prstGeom prst="rect">
            <a:avLst/>
          </a:prstGeom>
          <a:solidFill>
            <a:schemeClr val="accent3">
              <a:lumMod val="75000"/>
              <a:alpha val="60000"/>
            </a:schemeClr>
          </a:solidFill>
        </p:spPr>
        <p:txBody>
          <a:bodyPr wrap="square">
            <a:spAutoFit/>
          </a:bodyPr>
          <a:lstStyle/>
          <a:p>
            <a:pPr algn="just"/>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Kita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bersyukur</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kerana</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umat</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Islam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di</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Malaysia,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sekian</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lamanya</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telah</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memahami</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Islam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secara</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seragam</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dengan</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ajaran</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Ahli</a:t>
            </a:r>
            <a:r>
              <a:rPr lang="en-US" sz="24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Sunnah</a:t>
            </a:r>
            <a:r>
              <a:rPr lang="en-US" sz="24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Wal</a:t>
            </a:r>
            <a:r>
              <a:rPr lang="en-US" sz="24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Jamaah</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dan</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sebagai</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pegangan</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akidah</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yang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telah</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menyatu</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padukan</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kita</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semua</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endParaRPr lang="en-US" sz="2400"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ndParaRPr>
          </a:p>
        </p:txBody>
      </p:sp>
      <p:sp>
        <p:nvSpPr>
          <p:cNvPr id="15" name="Rectangle 14"/>
          <p:cNvSpPr/>
          <p:nvPr/>
        </p:nvSpPr>
        <p:spPr>
          <a:xfrm>
            <a:off x="395536" y="4293096"/>
            <a:ext cx="8496944" cy="2308324"/>
          </a:xfrm>
          <a:prstGeom prst="rect">
            <a:avLst/>
          </a:prstGeom>
          <a:solidFill>
            <a:schemeClr val="accent4">
              <a:lumMod val="75000"/>
              <a:alpha val="60000"/>
            </a:schemeClr>
          </a:solidFill>
        </p:spPr>
        <p:txBody>
          <a:bodyPr wrap="square">
            <a:spAutoFit/>
          </a:bodyPr>
          <a:lstStyle/>
          <a:p>
            <a:pPr algn="just"/>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Pegangan</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akidah</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Ahli</a:t>
            </a:r>
            <a:r>
              <a:rPr lang="en-US" sz="24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Sunnah</a:t>
            </a:r>
            <a:r>
              <a:rPr lang="en-US" sz="24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Wal</a:t>
            </a:r>
            <a:r>
              <a:rPr lang="en-US" sz="24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Jamaah</a:t>
            </a:r>
            <a:r>
              <a:rPr lang="en-US" sz="24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ini</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adalah</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satu</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pegangan</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yang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berakar</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umbi</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dari</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ajaran</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yang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dibawa</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oleh</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Rasulullah</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SAW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dan</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para</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sahabat</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baginda</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Kemudian</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disusun</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dengan</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lebih</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bersistem</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dan</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teguh</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oleh</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dua</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tokoh</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Ahli</a:t>
            </a:r>
            <a:r>
              <a:rPr lang="en-US" sz="24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Sunnah</a:t>
            </a:r>
            <a:r>
              <a:rPr lang="en-US" sz="24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Wal</a:t>
            </a:r>
            <a:r>
              <a:rPr lang="en-US" sz="2400" i="1"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i="1"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Jamaah</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iaitu</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Imam Abu Hassan al-</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Ash’ari</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dan</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Imam Abu Mansur al-</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Maturidi</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 </a:t>
            </a:r>
            <a:endParaRPr lang="en-US" sz="2400"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http://www.magic4walls.com/wp-content/uploads/2014/03/bokeh-lights-abstract-yellow-bubble-photo-background-wallpaper.jpg"/>
          <p:cNvPicPr>
            <a:picLocks noChangeAspect="1" noChangeArrowheads="1"/>
          </p:cNvPicPr>
          <p:nvPr/>
        </p:nvPicPr>
        <p:blipFill>
          <a:blip r:embed="rId2" cstate="print"/>
          <a:stretch>
            <a:fillRect/>
          </a:stretch>
        </p:blipFill>
        <p:spPr bwMode="auto">
          <a:xfrm>
            <a:off x="0" y="980728"/>
            <a:ext cx="9144000" cy="5877272"/>
          </a:xfrm>
          <a:prstGeom prst="rect">
            <a:avLst/>
          </a:prstGeom>
          <a:noFill/>
          <a:ln>
            <a:noFill/>
          </a:ln>
        </p:spPr>
      </p:pic>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13</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6" name="Snip and Round Single Corner Rectangle 15"/>
          <p:cNvSpPr/>
          <p:nvPr/>
        </p:nvSpPr>
        <p:spPr>
          <a:xfrm>
            <a:off x="323528" y="1196752"/>
            <a:ext cx="8208912" cy="1645563"/>
          </a:xfrm>
          <a:prstGeom prst="snipRoundRect">
            <a:avLst/>
          </a:prstGeom>
          <a:solidFill>
            <a:schemeClr val="accent5">
              <a:lumMod val="75000"/>
              <a:alpha val="60000"/>
            </a:schemeClr>
          </a:solidFill>
        </p:spPr>
        <p:txBody>
          <a:bodyPr wrap="square">
            <a:spAutoFit/>
          </a:bodyPr>
          <a:lstStyle/>
          <a:p>
            <a:pPr algn="just"/>
            <a:r>
              <a:rPr lang="en-US" sz="240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Akidah</a:t>
            </a:r>
            <a:r>
              <a:rPr lang="en-US" sz="240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 </a:t>
            </a:r>
            <a:r>
              <a:rPr lang="en-US" sz="2400" i="1"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Ahli</a:t>
            </a:r>
            <a:r>
              <a:rPr lang="en-US" sz="2400" i="1"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 </a:t>
            </a:r>
            <a:r>
              <a:rPr lang="en-US" sz="2400" i="1"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Sunnah</a:t>
            </a:r>
            <a:r>
              <a:rPr lang="en-US" sz="2400" i="1"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 </a:t>
            </a:r>
            <a:r>
              <a:rPr lang="en-US" sz="2400" i="1"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Wal</a:t>
            </a:r>
            <a:r>
              <a:rPr lang="en-US" sz="2400" i="1"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 </a:t>
            </a:r>
            <a:r>
              <a:rPr lang="en-US" sz="2400" i="1"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Jamaah</a:t>
            </a:r>
            <a:r>
              <a:rPr lang="en-US" sz="240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disifatkan</a:t>
            </a:r>
            <a:r>
              <a:rPr lang="en-US" sz="240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sebagai</a:t>
            </a:r>
            <a:r>
              <a:rPr lang="en-US" sz="240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ajaran</a:t>
            </a:r>
            <a:r>
              <a:rPr lang="en-US" sz="240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 yang </a:t>
            </a:r>
            <a:r>
              <a:rPr lang="en-US" sz="240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betul</a:t>
            </a:r>
            <a:r>
              <a:rPr lang="en-US" sz="240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lurus</a:t>
            </a:r>
            <a:r>
              <a:rPr lang="en-US" sz="240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selamat</a:t>
            </a:r>
            <a:r>
              <a:rPr lang="en-US" sz="240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jelas</a:t>
            </a:r>
            <a:r>
              <a:rPr lang="en-US" sz="240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dan</a:t>
            </a:r>
            <a:r>
              <a:rPr lang="en-US" sz="240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tiada</a:t>
            </a:r>
            <a:r>
              <a:rPr lang="en-US" sz="240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kekeliruan</a:t>
            </a:r>
            <a:r>
              <a:rPr lang="en-US" sz="240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di</a:t>
            </a:r>
            <a:r>
              <a:rPr lang="en-US" sz="240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dalamnya</a:t>
            </a:r>
            <a:r>
              <a:rPr lang="en-US" sz="240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 </a:t>
            </a:r>
          </a:p>
          <a:p>
            <a:pPr algn="just"/>
            <a:endParaRPr lang="en-US" sz="240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endParaRPr>
          </a:p>
          <a:p>
            <a:pPr algn="just"/>
            <a:endParaRPr lang="en-US" sz="2400" dirty="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endParaRPr>
          </a:p>
        </p:txBody>
      </p:sp>
      <p:sp>
        <p:nvSpPr>
          <p:cNvPr id="17" name="Snip and Round Single Corner Rectangle 16"/>
          <p:cNvSpPr/>
          <p:nvPr/>
        </p:nvSpPr>
        <p:spPr>
          <a:xfrm>
            <a:off x="755576" y="2377207"/>
            <a:ext cx="7920880" cy="2032754"/>
          </a:xfrm>
          <a:prstGeom prst="snipRoundRect">
            <a:avLst/>
          </a:prstGeom>
          <a:solidFill>
            <a:schemeClr val="accent3">
              <a:lumMod val="50000"/>
              <a:alpha val="60000"/>
            </a:schemeClr>
          </a:solidFill>
        </p:spPr>
        <p:txBody>
          <a:bodyPr wrap="square">
            <a:spAutoFit/>
          </a:bodyPr>
          <a:lstStyle/>
          <a:p>
            <a:pPr algn="just"/>
            <a:r>
              <a:rPr lang="en-US" sz="240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Sementara</a:t>
            </a:r>
            <a:r>
              <a:rPr lang="en-US" sz="240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ajaran-ajaran</a:t>
            </a:r>
            <a:r>
              <a:rPr lang="en-US" sz="240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 lain </a:t>
            </a:r>
            <a:r>
              <a:rPr lang="en-US" sz="240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disifatkan</a:t>
            </a:r>
            <a:r>
              <a:rPr lang="en-US" sz="240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sebagai</a:t>
            </a:r>
            <a:r>
              <a:rPr lang="en-US" sz="240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ajaran</a:t>
            </a:r>
            <a:r>
              <a:rPr lang="en-US" sz="240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 yang </a:t>
            </a:r>
            <a:r>
              <a:rPr lang="en-US" sz="240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keliru</a:t>
            </a:r>
            <a:r>
              <a:rPr lang="en-US" sz="240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menyeleweng</a:t>
            </a:r>
            <a:r>
              <a:rPr lang="en-US" sz="240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dan</a:t>
            </a:r>
            <a:r>
              <a:rPr lang="en-US" sz="240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mempunyai</a:t>
            </a:r>
            <a:r>
              <a:rPr lang="en-US" sz="240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kecenderungan</a:t>
            </a:r>
            <a:r>
              <a:rPr lang="en-US" sz="240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 yang </a:t>
            </a:r>
            <a:r>
              <a:rPr lang="en-US" sz="240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jauh</a:t>
            </a:r>
            <a:r>
              <a:rPr lang="en-US" sz="240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daripada</a:t>
            </a:r>
            <a:r>
              <a:rPr lang="en-US" sz="240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ajaran</a:t>
            </a:r>
            <a:r>
              <a:rPr lang="en-US" sz="240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 yang </a:t>
            </a:r>
            <a:r>
              <a:rPr lang="en-US" sz="240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berasaskan</a:t>
            </a:r>
            <a:r>
              <a:rPr lang="en-US" sz="240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 al-Quran </a:t>
            </a:r>
            <a:r>
              <a:rPr lang="en-US" sz="240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dan</a:t>
            </a:r>
            <a:r>
              <a:rPr lang="en-US" sz="240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 as-</a:t>
            </a:r>
            <a:r>
              <a:rPr lang="en-US" sz="240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Sunnah</a:t>
            </a:r>
            <a:r>
              <a:rPr lang="en-US" sz="240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 </a:t>
            </a:r>
          </a:p>
          <a:p>
            <a:pPr algn="just"/>
            <a:endParaRPr lang="en-US" sz="2400" dirty="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endParaRPr>
          </a:p>
        </p:txBody>
      </p:sp>
      <p:sp>
        <p:nvSpPr>
          <p:cNvPr id="18" name="Snip and Round Single Corner Rectangle 17"/>
          <p:cNvSpPr/>
          <p:nvPr/>
        </p:nvSpPr>
        <p:spPr>
          <a:xfrm>
            <a:off x="1187624" y="4159701"/>
            <a:ext cx="7776864" cy="1645563"/>
          </a:xfrm>
          <a:prstGeom prst="snipRoundRect">
            <a:avLst/>
          </a:prstGeom>
          <a:solidFill>
            <a:srgbClr val="002060">
              <a:alpha val="60000"/>
            </a:srgbClr>
          </a:solidFill>
        </p:spPr>
        <p:txBody>
          <a:bodyPr wrap="square">
            <a:spAutoFit/>
          </a:bodyPr>
          <a:lstStyle/>
          <a:p>
            <a:pPr algn="just"/>
            <a:r>
              <a:rPr lang="en-US" sz="240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Sehubungan</a:t>
            </a:r>
            <a:r>
              <a:rPr lang="en-US" sz="240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itu</a:t>
            </a:r>
            <a:r>
              <a:rPr lang="en-US" sz="240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 </a:t>
            </a:r>
            <a:r>
              <a:rPr lang="en-US" sz="2400" i="1"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Ahli</a:t>
            </a:r>
            <a:r>
              <a:rPr lang="en-US" sz="2400" i="1"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 </a:t>
            </a:r>
            <a:r>
              <a:rPr lang="en-US" sz="2400" i="1"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Sunnah</a:t>
            </a:r>
            <a:r>
              <a:rPr lang="en-US" sz="2400" i="1"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 </a:t>
            </a:r>
            <a:r>
              <a:rPr lang="en-US" sz="2400" i="1"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Wal</a:t>
            </a:r>
            <a:r>
              <a:rPr lang="en-US" sz="2400" i="1"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 </a:t>
            </a:r>
            <a:r>
              <a:rPr lang="en-US" sz="2400" i="1"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Jamaah</a:t>
            </a:r>
            <a:r>
              <a:rPr lang="en-US" sz="240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telah</a:t>
            </a:r>
            <a:r>
              <a:rPr lang="en-US" sz="240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menggariskan</a:t>
            </a:r>
            <a:r>
              <a:rPr lang="en-US" sz="240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beberapa</a:t>
            </a:r>
            <a:r>
              <a:rPr lang="en-US" sz="240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ciri-ciri</a:t>
            </a:r>
            <a:r>
              <a:rPr lang="en-US" sz="240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pegangannya</a:t>
            </a:r>
            <a:r>
              <a:rPr lang="en-US" sz="240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 yang </a:t>
            </a:r>
            <a:r>
              <a:rPr lang="en-US" sz="240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telah</a:t>
            </a:r>
            <a:r>
              <a:rPr lang="en-US" sz="240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disepakati</a:t>
            </a:r>
            <a:r>
              <a:rPr lang="en-US" sz="240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sekaligus</a:t>
            </a:r>
            <a:r>
              <a:rPr lang="en-US" sz="240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membezakannya</a:t>
            </a:r>
            <a:r>
              <a:rPr lang="en-US" sz="240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dengan</a:t>
            </a:r>
            <a:r>
              <a:rPr lang="en-US" sz="240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aliran</a:t>
            </a:r>
            <a:r>
              <a:rPr lang="en-US" sz="240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pemikiran</a:t>
            </a:r>
            <a:r>
              <a:rPr lang="en-US" sz="240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sesat</a:t>
            </a:r>
            <a:r>
              <a:rPr lang="en-US" sz="240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 yang </a:t>
            </a:r>
            <a:r>
              <a:rPr lang="en-US" sz="240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sentiasa</a:t>
            </a:r>
            <a:r>
              <a:rPr lang="en-US" sz="240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wujud</a:t>
            </a:r>
            <a:r>
              <a:rPr lang="en-US" sz="240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disepanjang</a:t>
            </a:r>
            <a:r>
              <a:rPr lang="en-US" sz="240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zaman</a:t>
            </a:r>
            <a:r>
              <a:rPr lang="en-US" sz="240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rPr>
              <a:t>. </a:t>
            </a:r>
            <a:endParaRPr lang="en-US" sz="2400" dirty="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http://www.magic4walls.com/wp-content/uploads/2014/03/bokeh-lights-abstract-yellow-bubble-photo-background-wallpaper.jpg"/>
          <p:cNvPicPr>
            <a:picLocks noChangeAspect="1" noChangeArrowheads="1"/>
          </p:cNvPicPr>
          <p:nvPr/>
        </p:nvPicPr>
        <p:blipFill>
          <a:blip r:embed="rId2" cstate="print"/>
          <a:stretch>
            <a:fillRect/>
          </a:stretch>
        </p:blipFill>
        <p:spPr bwMode="auto">
          <a:xfrm>
            <a:off x="0" y="980728"/>
            <a:ext cx="9144000" cy="5877272"/>
          </a:xfrm>
          <a:prstGeom prst="rect">
            <a:avLst/>
          </a:prstGeom>
          <a:noFill/>
          <a:ln>
            <a:noFill/>
          </a:ln>
        </p:spPr>
      </p:pic>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14</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1" name="Rounded Rectangle 10"/>
          <p:cNvSpPr/>
          <p:nvPr/>
        </p:nvSpPr>
        <p:spPr>
          <a:xfrm>
            <a:off x="1835696" y="1121926"/>
            <a:ext cx="5784864" cy="578882"/>
          </a:xfrm>
          <a:prstGeom prst="roundRect">
            <a:avLst/>
          </a:prstGeom>
          <a:solidFill>
            <a:schemeClr val="accent2">
              <a:lumMod val="50000"/>
              <a:alpha val="60000"/>
            </a:schemeClr>
          </a:solidFill>
        </p:spPr>
        <p:txBody>
          <a:bodyPr wrap="none">
            <a:spAutoFit/>
          </a:bodyPr>
          <a:lstStyle/>
          <a:p>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CIRI-CIRI AHLI SUNNAH WAL JAMAAH </a:t>
            </a:r>
            <a:endParaRPr lang="en-US" sz="2800"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ndParaRPr>
          </a:p>
        </p:txBody>
      </p:sp>
      <p:graphicFrame>
        <p:nvGraphicFramePr>
          <p:cNvPr id="14" name="Diagram 13"/>
          <p:cNvGraphicFramePr/>
          <p:nvPr/>
        </p:nvGraphicFramePr>
        <p:xfrm>
          <a:off x="251520" y="1628800"/>
          <a:ext cx="8688288" cy="504056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http://www.magic4walls.com/wp-content/uploads/2014/03/bokeh-lights-abstract-yellow-bubble-photo-background-wallpaper.jpg"/>
          <p:cNvPicPr>
            <a:picLocks noChangeAspect="1" noChangeArrowheads="1"/>
          </p:cNvPicPr>
          <p:nvPr/>
        </p:nvPicPr>
        <p:blipFill>
          <a:blip r:embed="rId2" cstate="print"/>
          <a:stretch>
            <a:fillRect/>
          </a:stretch>
        </p:blipFill>
        <p:spPr bwMode="auto">
          <a:xfrm>
            <a:off x="0" y="980728"/>
            <a:ext cx="9144000" cy="5877272"/>
          </a:xfrm>
          <a:prstGeom prst="rect">
            <a:avLst/>
          </a:prstGeom>
          <a:noFill/>
          <a:ln>
            <a:noFill/>
          </a:ln>
        </p:spPr>
      </p:pic>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15</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8433" name="Rectangle 1"/>
          <p:cNvSpPr>
            <a:spLocks noChangeArrowheads="1"/>
          </p:cNvSpPr>
          <p:nvPr/>
        </p:nvSpPr>
        <p:spPr bwMode="auto">
          <a:xfrm>
            <a:off x="539552" y="1875596"/>
            <a:ext cx="8280920" cy="3785652"/>
          </a:xfrm>
          <a:prstGeom prst="rect">
            <a:avLst/>
          </a:prstGeom>
          <a:solidFill>
            <a:srgbClr val="FFC000">
              <a:alpha val="60000"/>
            </a:srgb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Low" defTabSz="914400" rtl="0" eaLnBrk="1" fontAlgn="base" latinLnBrk="0" hangingPunct="1">
              <a:lnSpc>
                <a:spcPct val="100000"/>
              </a:lnSpc>
              <a:spcBef>
                <a:spcPct val="0"/>
              </a:spcBef>
              <a:spcAft>
                <a:spcPct val="0"/>
              </a:spcAft>
              <a:buClrTx/>
              <a:buSzTx/>
              <a:buFontTx/>
              <a:buNone/>
              <a:tabLst/>
            </a:pPr>
            <a:r>
              <a:rPr kumimoji="0" lang="en-US" sz="2400" i="0"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Jika</a:t>
            </a:r>
            <a:r>
              <a:rPr kumimoji="0" lang="en-US" sz="2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400" i="0"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kesemua</a:t>
            </a:r>
            <a:r>
              <a:rPr kumimoji="0" lang="en-US" sz="2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400" i="0"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ciri-ciri</a:t>
            </a:r>
            <a:r>
              <a:rPr kumimoji="0" lang="en-US" sz="2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400" i="0"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ini</a:t>
            </a:r>
            <a:r>
              <a:rPr kumimoji="0" lang="en-US" sz="2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400" i="0"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dihayati</a:t>
            </a:r>
            <a:r>
              <a:rPr kumimoji="0" lang="en-US" sz="2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400" i="0"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nescaya</a:t>
            </a:r>
            <a:r>
              <a:rPr kumimoji="0" lang="en-US" sz="2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400" i="0"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ia</a:t>
            </a:r>
            <a:r>
              <a:rPr kumimoji="0" lang="en-US" sz="2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400" i="0"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akan</a:t>
            </a:r>
            <a:r>
              <a:rPr kumimoji="0" lang="en-US" sz="2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400" i="0"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melancarkan</a:t>
            </a:r>
            <a:r>
              <a:rPr kumimoji="0" lang="en-US" sz="2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400" i="0"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kemajuan</a:t>
            </a:r>
            <a:r>
              <a:rPr kumimoji="0" lang="en-US" sz="2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400" i="0"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umat</a:t>
            </a:r>
            <a:r>
              <a:rPr kumimoji="0" lang="en-US" sz="2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Islam. </a:t>
            </a:r>
            <a:r>
              <a:rPr kumimoji="0" lang="en-US" sz="2400" i="0"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Jika</a:t>
            </a:r>
            <a:r>
              <a:rPr kumimoji="0" lang="en-US" sz="2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400" i="0"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tidak</a:t>
            </a:r>
            <a:r>
              <a:rPr kumimoji="0" lang="en-US" sz="2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400" i="0"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kita</a:t>
            </a:r>
            <a:r>
              <a:rPr kumimoji="0" lang="en-US" sz="2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400" i="0"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akan</a:t>
            </a:r>
            <a:r>
              <a:rPr kumimoji="0" lang="en-US" sz="2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400" i="0"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terus</a:t>
            </a:r>
            <a:r>
              <a:rPr kumimoji="0" lang="en-US" sz="2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400" i="0"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berhadapan</a:t>
            </a:r>
            <a:r>
              <a:rPr kumimoji="0" lang="en-US" sz="2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400" i="0"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dengan</a:t>
            </a:r>
            <a:r>
              <a:rPr kumimoji="0" lang="en-US" sz="2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400" i="0"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cabaran</a:t>
            </a:r>
            <a:r>
              <a:rPr kumimoji="0" lang="en-US" sz="2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400" i="0"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dan</a:t>
            </a:r>
            <a:r>
              <a:rPr kumimoji="0" lang="en-US" sz="2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400" i="0"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ancaman</a:t>
            </a:r>
            <a:r>
              <a:rPr kumimoji="0" lang="en-US" sz="2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yang </a:t>
            </a:r>
            <a:r>
              <a:rPr kumimoji="0" lang="en-US" sz="2400" i="0"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lebih</a:t>
            </a:r>
            <a:r>
              <a:rPr kumimoji="0" lang="en-US" sz="2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400" i="0"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besar</a:t>
            </a:r>
            <a:r>
              <a:rPr kumimoji="0" lang="en-US" sz="2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400" i="0"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seperti</a:t>
            </a:r>
            <a:r>
              <a:rPr kumimoji="0" lang="en-US" sz="2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400" i="0"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muncul</a:t>
            </a:r>
            <a:r>
              <a:rPr kumimoji="0" lang="en-US" sz="2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400" i="0"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dan</a:t>
            </a:r>
            <a:r>
              <a:rPr kumimoji="0" lang="en-US" sz="2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400" i="0"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berkembangannya</a:t>
            </a:r>
            <a:r>
              <a:rPr kumimoji="0" lang="en-US" sz="2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400" i="0"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ajaran</a:t>
            </a:r>
            <a:r>
              <a:rPr kumimoji="0" lang="en-US" sz="2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400" i="0"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sesat</a:t>
            </a:r>
            <a:r>
              <a:rPr kumimoji="0" lang="en-US" sz="2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400" i="0"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dan</a:t>
            </a:r>
            <a:r>
              <a:rPr kumimoji="0" lang="en-US" sz="2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400" i="0"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aliran</a:t>
            </a:r>
            <a:r>
              <a:rPr kumimoji="0" lang="en-US" sz="2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400" i="0"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pemikiran</a:t>
            </a:r>
            <a:r>
              <a:rPr kumimoji="0" lang="en-US" sz="2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Barat </a:t>
            </a:r>
            <a:r>
              <a:rPr kumimoji="0" lang="en-US" sz="2400" i="0"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moden</a:t>
            </a:r>
            <a:r>
              <a:rPr kumimoji="0" lang="en-US" sz="2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400" i="0"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dan</a:t>
            </a:r>
            <a:r>
              <a:rPr kumimoji="0" lang="en-US" sz="2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400" i="0"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sebagainya</a:t>
            </a:r>
            <a:r>
              <a:rPr kumimoji="0" lang="en-US" sz="2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400" i="0"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Mimbar</a:t>
            </a:r>
            <a:r>
              <a:rPr kumimoji="0" lang="en-US" sz="2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400" i="0"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ingin</a:t>
            </a:r>
            <a:r>
              <a:rPr kumimoji="0" lang="en-US" sz="2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400" i="0"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menegaskan</a:t>
            </a:r>
            <a:r>
              <a:rPr kumimoji="0" lang="en-US" sz="2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400" i="0"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bahawa</a:t>
            </a:r>
            <a:r>
              <a:rPr kumimoji="0" lang="en-US" sz="2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400" i="0"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apabila</a:t>
            </a:r>
            <a:r>
              <a:rPr kumimoji="0" lang="en-US" sz="2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400" i="0"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akidah</a:t>
            </a:r>
            <a:r>
              <a:rPr kumimoji="0" lang="en-US" sz="2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yang </a:t>
            </a:r>
            <a:r>
              <a:rPr kumimoji="0" lang="en-US" sz="2400" i="0"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dipegang</a:t>
            </a:r>
            <a:r>
              <a:rPr kumimoji="0" lang="en-US" sz="2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400" i="0"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terpesong</a:t>
            </a:r>
            <a:r>
              <a:rPr kumimoji="0" lang="en-US" sz="2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400" i="0"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dari</a:t>
            </a:r>
            <a:r>
              <a:rPr kumimoji="0" lang="en-US" sz="2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400" i="0"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landasan</a:t>
            </a:r>
            <a:r>
              <a:rPr kumimoji="0" lang="en-US" sz="2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400" i="0"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kebenaran</a:t>
            </a:r>
            <a:r>
              <a:rPr kumimoji="0" lang="en-US" sz="2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400" i="0"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maka</a:t>
            </a:r>
            <a:r>
              <a:rPr kumimoji="0" lang="en-US" sz="2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400" i="0"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sudut</a:t>
            </a:r>
            <a:r>
              <a:rPr kumimoji="0" lang="en-US" sz="2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400" i="0"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pandang</a:t>
            </a:r>
            <a:r>
              <a:rPr kumimoji="0" lang="en-US" sz="2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400" i="0"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mereka</a:t>
            </a:r>
            <a:r>
              <a:rPr kumimoji="0" lang="en-US" sz="2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400" i="0"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juga</a:t>
            </a:r>
            <a:r>
              <a:rPr kumimoji="0" lang="en-US" sz="2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400" i="0"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akan</a:t>
            </a:r>
            <a:r>
              <a:rPr kumimoji="0" lang="en-US" sz="2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400" i="0"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berubah</a:t>
            </a:r>
            <a:r>
              <a:rPr kumimoji="0" lang="en-US" sz="2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400" i="0"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hingga</a:t>
            </a:r>
            <a:r>
              <a:rPr kumimoji="0" lang="en-US" sz="2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400" i="0"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menyebabkan</a:t>
            </a:r>
            <a:r>
              <a:rPr kumimoji="0" lang="en-US" sz="2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400" i="0"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tindakan</a:t>
            </a:r>
            <a:r>
              <a:rPr kumimoji="0" lang="en-US" sz="2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yang </a:t>
            </a:r>
            <a:r>
              <a:rPr kumimoji="0" lang="en-US" sz="2400" i="0"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diambil</a:t>
            </a:r>
            <a:r>
              <a:rPr kumimoji="0" lang="en-US" sz="2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400" i="0"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boleh</a:t>
            </a:r>
            <a:r>
              <a:rPr kumimoji="0" lang="en-US" sz="2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400" i="0"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membawa</a:t>
            </a:r>
            <a:r>
              <a:rPr kumimoji="0" lang="en-US" sz="2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400" i="0"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kepada</a:t>
            </a:r>
            <a:r>
              <a:rPr kumimoji="0" lang="en-US" sz="2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400" i="0"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kerosakan</a:t>
            </a:r>
            <a:r>
              <a:rPr kumimoji="0" lang="en-US" sz="2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400" i="0"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dan</a:t>
            </a:r>
            <a:r>
              <a:rPr kumimoji="0" lang="en-US" sz="2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400" i="0"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kebinasaan</a:t>
            </a:r>
            <a:r>
              <a:rPr kumimoji="0" lang="en-US" sz="2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400" i="0"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sama</a:t>
            </a:r>
            <a:r>
              <a:rPr kumimoji="0" lang="en-US" sz="2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400" i="0"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ada</a:t>
            </a:r>
            <a:r>
              <a:rPr kumimoji="0" lang="en-US" sz="2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400" i="0"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ke</a:t>
            </a:r>
            <a:r>
              <a:rPr kumimoji="0" lang="en-US" sz="2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400" i="0"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atas</a:t>
            </a:r>
            <a:r>
              <a:rPr kumimoji="0" lang="en-US" sz="2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400" i="0"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diri</a:t>
            </a:r>
            <a:r>
              <a:rPr kumimoji="0" lang="en-US" sz="2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400" i="0"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individu</a:t>
            </a:r>
            <a:r>
              <a:rPr kumimoji="0" lang="en-US" sz="2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400" i="0"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keluarga</a:t>
            </a:r>
            <a:r>
              <a:rPr kumimoji="0" lang="en-US" sz="2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400" i="0"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masyarakat</a:t>
            </a:r>
            <a:r>
              <a:rPr kumimoji="0" lang="en-US" sz="2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400" i="0"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mahupun</a:t>
            </a:r>
            <a:r>
              <a:rPr kumimoji="0" lang="en-US" sz="2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400" i="0"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negara</a:t>
            </a:r>
            <a:r>
              <a:rPr kumimoji="0" lang="en-US" sz="2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endParaRPr kumimoji="0" lang="en-US" sz="2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http://www.magic4walls.com/wp-content/uploads/2014/03/bokeh-lights-abstract-yellow-bubble-photo-background-wallpaper.jpg"/>
          <p:cNvPicPr>
            <a:picLocks noChangeAspect="1" noChangeArrowheads="1"/>
          </p:cNvPicPr>
          <p:nvPr/>
        </p:nvPicPr>
        <p:blipFill>
          <a:blip r:embed="rId2" cstate="print"/>
          <a:stretch>
            <a:fillRect/>
          </a:stretch>
        </p:blipFill>
        <p:spPr bwMode="auto">
          <a:xfrm>
            <a:off x="0" y="980728"/>
            <a:ext cx="9144000" cy="5877272"/>
          </a:xfrm>
          <a:prstGeom prst="rect">
            <a:avLst/>
          </a:prstGeom>
          <a:noFill/>
          <a:ln>
            <a:noFill/>
          </a:ln>
        </p:spPr>
      </p:pic>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16</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7409" name="Rectangle 1"/>
          <p:cNvSpPr>
            <a:spLocks noChangeArrowheads="1"/>
          </p:cNvSpPr>
          <p:nvPr/>
        </p:nvSpPr>
        <p:spPr bwMode="auto">
          <a:xfrm>
            <a:off x="251520" y="1506264"/>
            <a:ext cx="8640960" cy="4154984"/>
          </a:xfrm>
          <a:prstGeom prst="rect">
            <a:avLst/>
          </a:prstGeom>
          <a:solidFill>
            <a:schemeClr val="accent3">
              <a:lumMod val="60000"/>
              <a:lumOff val="40000"/>
              <a:alpha val="6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2400" i="0"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Bagi</a:t>
            </a:r>
            <a:r>
              <a:rPr kumimoji="0" lang="en-US" sz="2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400" i="0"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memastikan</a:t>
            </a:r>
            <a:r>
              <a:rPr kumimoji="0" lang="en-US" sz="2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400" i="0"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kelangsungan</a:t>
            </a:r>
            <a:r>
              <a:rPr kumimoji="0" lang="en-US" sz="2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400" i="0"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ketamadunan</a:t>
            </a:r>
            <a:r>
              <a:rPr kumimoji="0" lang="en-US" sz="2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400" i="0"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umat</a:t>
            </a:r>
            <a:r>
              <a:rPr kumimoji="0" lang="en-US" sz="2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Islam </a:t>
            </a:r>
            <a:r>
              <a:rPr kumimoji="0" lang="en-US" sz="2400" i="0"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di</a:t>
            </a:r>
            <a:r>
              <a:rPr kumimoji="0" lang="en-US" sz="2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400" i="0"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negara</a:t>
            </a:r>
            <a:r>
              <a:rPr kumimoji="0" lang="en-US" sz="2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400" i="0"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ini</a:t>
            </a:r>
            <a:r>
              <a:rPr kumimoji="0" lang="en-US" sz="2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400" i="0"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usaha</a:t>
            </a:r>
            <a:r>
              <a:rPr kumimoji="0" lang="en-US" sz="2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400" i="0"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untuk</a:t>
            </a:r>
            <a:r>
              <a:rPr kumimoji="0" lang="en-US" sz="2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400" i="0"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memartabatkan</a:t>
            </a:r>
            <a:r>
              <a:rPr kumimoji="0" lang="en-US" sz="2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400" i="0"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akidah</a:t>
            </a:r>
            <a:r>
              <a:rPr kumimoji="0" lang="en-US" sz="2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400" i="1"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Ahli</a:t>
            </a:r>
            <a:r>
              <a:rPr kumimoji="0" lang="en-US" sz="2400" i="1"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400" i="1"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Sunnah</a:t>
            </a:r>
            <a:r>
              <a:rPr kumimoji="0" lang="en-US" sz="2400" i="1"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400" i="1"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Wal</a:t>
            </a:r>
            <a:r>
              <a:rPr kumimoji="0" lang="en-US" sz="2400" i="1"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400" i="1"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Jamaah</a:t>
            </a:r>
            <a:r>
              <a:rPr kumimoji="0" lang="en-US" sz="2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400" i="0"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hendaklah</a:t>
            </a:r>
            <a:r>
              <a:rPr kumimoji="0" lang="en-US" sz="2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400" i="0"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dipergiatkan</a:t>
            </a:r>
            <a:r>
              <a:rPr kumimoji="0" lang="en-US" sz="2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400" i="0"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Pendirian</a:t>
            </a:r>
            <a:r>
              <a:rPr kumimoji="0" lang="en-US" sz="2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400" i="0"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pihak</a:t>
            </a:r>
            <a:r>
              <a:rPr kumimoji="0" lang="en-US" sz="2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400" i="0"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berkuasa</a:t>
            </a:r>
            <a:r>
              <a:rPr kumimoji="0" lang="en-US" sz="2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400" i="0"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dan</a:t>
            </a:r>
            <a:r>
              <a:rPr kumimoji="0" lang="en-US" sz="2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400" i="0"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institusi</a:t>
            </a:r>
            <a:r>
              <a:rPr kumimoji="0" lang="en-US" sz="2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Islam </a:t>
            </a:r>
            <a:r>
              <a:rPr kumimoji="0" lang="en-US" sz="2400" i="0"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di</a:t>
            </a:r>
            <a:r>
              <a:rPr kumimoji="0" lang="en-US" sz="2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Malaysia </a:t>
            </a:r>
            <a:r>
              <a:rPr kumimoji="0" lang="en-US" sz="2400" i="0"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dalam</a:t>
            </a:r>
            <a:r>
              <a:rPr kumimoji="0" lang="en-US" sz="2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400" i="0"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menetapkan</a:t>
            </a:r>
            <a:r>
              <a:rPr kumimoji="0" lang="en-US" sz="2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400" i="1"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Ahli</a:t>
            </a:r>
            <a:r>
              <a:rPr kumimoji="0" lang="en-US" sz="2400" i="1"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400" i="1"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Sunnah</a:t>
            </a:r>
            <a:r>
              <a:rPr kumimoji="0" lang="en-US" sz="2400" i="1"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400" i="1"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Wal</a:t>
            </a:r>
            <a:r>
              <a:rPr kumimoji="0" lang="en-US" sz="2400" i="1"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400" i="1"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Jamaah</a:t>
            </a:r>
            <a:r>
              <a:rPr kumimoji="0" lang="en-US" sz="2400" i="1"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400" i="0"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sebagai</a:t>
            </a:r>
            <a:r>
              <a:rPr kumimoji="0" lang="en-US" sz="2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400" i="0"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pegangan</a:t>
            </a:r>
            <a:r>
              <a:rPr kumimoji="0" lang="en-US" sz="2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400" i="0"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rasmi</a:t>
            </a:r>
            <a:r>
              <a:rPr kumimoji="0" lang="en-US" sz="2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400" i="0"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adalah</a:t>
            </a:r>
            <a:r>
              <a:rPr kumimoji="0" lang="en-US" sz="2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400" i="0"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sangat</a:t>
            </a:r>
            <a:r>
              <a:rPr kumimoji="0" lang="en-US" sz="2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400" i="0"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wajar</a:t>
            </a:r>
            <a:r>
              <a:rPr kumimoji="0" lang="en-US" sz="2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400" i="0"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supaya</a:t>
            </a:r>
            <a:r>
              <a:rPr kumimoji="0" lang="en-US" sz="2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400" i="0"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menjadi</a:t>
            </a:r>
            <a:r>
              <a:rPr kumimoji="0" lang="en-US" sz="2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400" i="0"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panduan</a:t>
            </a:r>
            <a:r>
              <a:rPr kumimoji="0" lang="en-US" sz="2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400" i="0"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dan</a:t>
            </a:r>
            <a:r>
              <a:rPr kumimoji="0" lang="en-US" sz="2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400" i="0"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pegangan</a:t>
            </a:r>
            <a:r>
              <a:rPr kumimoji="0" lang="en-US" sz="2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400" i="0"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hidup</a:t>
            </a:r>
            <a:r>
              <a:rPr kumimoji="0" lang="en-US" sz="2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400" i="0"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serta</a:t>
            </a:r>
            <a:r>
              <a:rPr kumimoji="0" lang="en-US" sz="2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400" i="0"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pengamalan</a:t>
            </a:r>
            <a:r>
              <a:rPr kumimoji="0" lang="en-US" sz="2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400" i="0"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masyarakat</a:t>
            </a:r>
            <a:r>
              <a:rPr kumimoji="0" lang="en-US" sz="2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Islam </a:t>
            </a:r>
            <a:r>
              <a:rPr kumimoji="0" lang="en-US" sz="2400" i="0"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di</a:t>
            </a:r>
            <a:r>
              <a:rPr kumimoji="0" lang="en-US" sz="2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400" i="0"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negara</a:t>
            </a:r>
            <a:r>
              <a:rPr kumimoji="0" lang="en-US" sz="2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400" i="0"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ini</a:t>
            </a:r>
            <a:r>
              <a:rPr kumimoji="0" lang="en-US" sz="2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Di </a:t>
            </a:r>
            <a:r>
              <a:rPr kumimoji="0" lang="en-US" sz="2400" i="0"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samping</a:t>
            </a:r>
            <a:r>
              <a:rPr kumimoji="0" lang="en-US" sz="2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400" i="0"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itu</a:t>
            </a:r>
            <a:r>
              <a:rPr kumimoji="0" lang="en-US" sz="2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400" i="0"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umat</a:t>
            </a:r>
            <a:r>
              <a:rPr kumimoji="0" lang="en-US" sz="2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Islam </a:t>
            </a:r>
            <a:r>
              <a:rPr kumimoji="0" lang="en-US" sz="2400" i="0"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dituntut</a:t>
            </a:r>
            <a:r>
              <a:rPr kumimoji="0" lang="en-US" sz="2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400" i="0"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untuk</a:t>
            </a:r>
            <a:r>
              <a:rPr kumimoji="0" lang="en-US" sz="2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400" i="0"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menghayati</a:t>
            </a:r>
            <a:r>
              <a:rPr kumimoji="0" lang="en-US" sz="2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400" i="0"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prinsip-prinsip</a:t>
            </a:r>
            <a:r>
              <a:rPr kumimoji="0" lang="en-US" sz="2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400" i="0"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ciri-ciri</a:t>
            </a:r>
            <a:r>
              <a:rPr kumimoji="0" lang="en-US" sz="2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400" i="0"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akhlak</a:t>
            </a:r>
            <a:r>
              <a:rPr kumimoji="0" lang="en-US" sz="2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400" i="0"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dan</a:t>
            </a:r>
            <a:r>
              <a:rPr kumimoji="0" lang="en-US" sz="2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400" i="0"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manhaj</a:t>
            </a:r>
            <a:r>
              <a:rPr kumimoji="0" lang="en-US" sz="2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yang </a:t>
            </a:r>
            <a:r>
              <a:rPr kumimoji="0" lang="en-US" sz="2400" i="0"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telah</a:t>
            </a:r>
            <a:r>
              <a:rPr kumimoji="0" lang="en-US" sz="2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400" i="0"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disepakati</a:t>
            </a:r>
            <a:r>
              <a:rPr kumimoji="0" lang="en-US" sz="2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400" i="0"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oleh</a:t>
            </a:r>
            <a:r>
              <a:rPr kumimoji="0" lang="en-US" sz="2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400" i="0"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ulama</a:t>
            </a:r>
            <a:r>
              <a:rPr kumimoji="0" lang="en-US" sz="2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400" i="1"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Ahli</a:t>
            </a:r>
            <a:r>
              <a:rPr kumimoji="0" lang="en-US" sz="2400" i="1"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400" i="1"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Sunnah</a:t>
            </a:r>
            <a:r>
              <a:rPr kumimoji="0" lang="en-US" sz="2400" i="1"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400" i="1"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Wal</a:t>
            </a:r>
            <a:r>
              <a:rPr kumimoji="0" lang="en-US" sz="2400" i="1"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400" i="1"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Jamaah</a:t>
            </a:r>
            <a:r>
              <a:rPr kumimoji="0" lang="en-US" sz="2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400" i="0"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Semoga</a:t>
            </a:r>
            <a:r>
              <a:rPr kumimoji="0" lang="en-US" sz="2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400" i="0"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sikap</a:t>
            </a:r>
            <a:r>
              <a:rPr kumimoji="0" lang="en-US" sz="2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400" i="0"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ini</a:t>
            </a:r>
            <a:r>
              <a:rPr kumimoji="0" lang="en-US" sz="2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400" i="0"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memberi</a:t>
            </a:r>
            <a:r>
              <a:rPr kumimoji="0" lang="en-US" sz="2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400" i="0"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impak</a:t>
            </a:r>
            <a:r>
              <a:rPr kumimoji="0" lang="en-US" sz="2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400" i="0"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positif</a:t>
            </a:r>
            <a:r>
              <a:rPr kumimoji="0" lang="en-US" sz="2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yang </a:t>
            </a:r>
            <a:r>
              <a:rPr kumimoji="0" lang="en-US" sz="2400" i="0"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berpanjangan</a:t>
            </a:r>
            <a:r>
              <a:rPr kumimoji="0" lang="en-US" sz="2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400" i="0"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dalam</a:t>
            </a:r>
            <a:r>
              <a:rPr kumimoji="0" lang="en-US" sz="2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400" i="0"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menyatupadukan</a:t>
            </a:r>
            <a:r>
              <a:rPr kumimoji="0" lang="en-US" sz="2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400" i="0"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umat</a:t>
            </a:r>
            <a:r>
              <a:rPr kumimoji="0" lang="en-US" sz="2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400" i="0"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dan</a:t>
            </a:r>
            <a:r>
              <a:rPr kumimoji="0" lang="en-US" sz="2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400" i="0"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mengukuhkan</a:t>
            </a:r>
            <a:r>
              <a:rPr kumimoji="0" lang="en-US" sz="2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400" i="0"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perpaduan</a:t>
            </a:r>
            <a:r>
              <a:rPr kumimoji="0" lang="en-US" sz="2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400" i="0"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serta</a:t>
            </a:r>
            <a:r>
              <a:rPr kumimoji="0" lang="en-US" sz="2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400" i="0"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menjamin</a:t>
            </a:r>
            <a:r>
              <a:rPr kumimoji="0" lang="en-US" sz="2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400" i="0"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kestabilan</a:t>
            </a:r>
            <a:r>
              <a:rPr kumimoji="0" lang="en-US" sz="2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400" i="0"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negara</a:t>
            </a:r>
            <a:r>
              <a:rPr kumimoji="0" lang="en-US" sz="2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400" i="0" u="none" strike="noStrike" normalizeH="0" baseline="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ini</a:t>
            </a:r>
            <a:r>
              <a:rPr kumimoji="0" lang="en-US" sz="2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endParaRPr kumimoji="0" lang="en-US" sz="2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http://www.magic4walls.com/wp-content/uploads/2014/03/bokeh-lights-abstract-yellow-bubble-photo-background-wallpaper.jpg"/>
          <p:cNvPicPr>
            <a:picLocks noChangeAspect="1" noChangeArrowheads="1"/>
          </p:cNvPicPr>
          <p:nvPr/>
        </p:nvPicPr>
        <p:blipFill>
          <a:blip r:embed="rId2" cstate="print"/>
          <a:stretch>
            <a:fillRect/>
          </a:stretch>
        </p:blipFill>
        <p:spPr bwMode="auto">
          <a:xfrm>
            <a:off x="0" y="980728"/>
            <a:ext cx="9144000" cy="5877272"/>
          </a:xfrm>
          <a:prstGeom prst="rect">
            <a:avLst/>
          </a:prstGeom>
          <a:noFill/>
          <a:ln>
            <a:noFill/>
          </a:ln>
        </p:spPr>
      </p:pic>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17</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5" name="Rounded Rectangle 14"/>
          <p:cNvSpPr/>
          <p:nvPr/>
        </p:nvSpPr>
        <p:spPr>
          <a:xfrm>
            <a:off x="467544" y="1789961"/>
            <a:ext cx="8352928" cy="3439239"/>
          </a:xfrm>
          <a:prstGeom prst="roundRect">
            <a:avLst/>
          </a:prstGeom>
          <a:solidFill>
            <a:schemeClr val="bg2">
              <a:lumMod val="60000"/>
              <a:lumOff val="40000"/>
              <a:alpha val="60000"/>
            </a:schemeClr>
          </a:solidFill>
        </p:spPr>
        <p:txBody>
          <a:bodyPr wrap="square">
            <a:spAutoFit/>
          </a:bodyPr>
          <a:lstStyle/>
          <a:p>
            <a:pPr algn="just"/>
            <a:r>
              <a:rPr lang="en-US" sz="28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Sebarang</a:t>
            </a:r>
            <a:r>
              <a:rPr lang="en-US" sz="28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8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usaha</a:t>
            </a:r>
            <a:r>
              <a:rPr lang="en-US" sz="28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8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untuk</a:t>
            </a:r>
            <a:r>
              <a:rPr lang="en-US" sz="28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8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memasukkan</a:t>
            </a:r>
            <a:r>
              <a:rPr lang="en-US" sz="28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8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ajaran</a:t>
            </a:r>
            <a:r>
              <a:rPr lang="en-US" sz="28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8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dan</a:t>
            </a:r>
            <a:r>
              <a:rPr lang="en-US" sz="28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8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fahaman</a:t>
            </a:r>
            <a:r>
              <a:rPr lang="en-US" sz="28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yang </a:t>
            </a:r>
            <a:r>
              <a:rPr lang="en-US" sz="28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berlainan</a:t>
            </a:r>
            <a:r>
              <a:rPr lang="en-US" sz="28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8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daripada</a:t>
            </a:r>
            <a:r>
              <a:rPr lang="en-US" sz="28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800" i="1"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Ahli</a:t>
            </a:r>
            <a:r>
              <a:rPr lang="en-US" sz="2800" i="1"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800" i="1"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Sunnah</a:t>
            </a:r>
            <a:r>
              <a:rPr lang="en-US" sz="2800" i="1"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800" i="1"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Wal</a:t>
            </a:r>
            <a:r>
              <a:rPr lang="en-US" sz="2800" i="1"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800" i="1"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Jamaah</a:t>
            </a:r>
            <a:r>
              <a:rPr lang="en-US" sz="28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8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dan</a:t>
            </a:r>
            <a:r>
              <a:rPr lang="en-US" sz="28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8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berlainan</a:t>
            </a:r>
            <a:r>
              <a:rPr lang="en-US" sz="28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8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daripada</a:t>
            </a:r>
            <a:r>
              <a:rPr lang="en-US" sz="28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8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pengamalan</a:t>
            </a:r>
            <a:r>
              <a:rPr lang="en-US" sz="28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8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biasa</a:t>
            </a:r>
            <a:r>
              <a:rPr lang="en-US" sz="28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8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masyarakat</a:t>
            </a:r>
            <a:r>
              <a:rPr lang="en-US" sz="28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Islam </a:t>
            </a:r>
            <a:r>
              <a:rPr lang="en-US" sz="28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di</a:t>
            </a:r>
            <a:r>
              <a:rPr lang="en-US" sz="28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8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negara</a:t>
            </a:r>
            <a:r>
              <a:rPr lang="en-US" sz="28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8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ini</a:t>
            </a:r>
            <a:r>
              <a:rPr lang="en-US" sz="28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8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dianggap</a:t>
            </a:r>
            <a:r>
              <a:rPr lang="en-US" sz="28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8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sebagai</a:t>
            </a:r>
            <a:r>
              <a:rPr lang="en-US" sz="28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8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usaha</a:t>
            </a:r>
            <a:r>
              <a:rPr lang="en-US" sz="28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8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untuk</a:t>
            </a:r>
            <a:r>
              <a:rPr lang="en-US" sz="28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8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memecahbelahkan</a:t>
            </a:r>
            <a:r>
              <a:rPr lang="en-US" sz="28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8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masyarakat</a:t>
            </a:r>
            <a:r>
              <a:rPr lang="en-US" sz="28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8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mengacau-bilaukan</a:t>
            </a:r>
            <a:r>
              <a:rPr lang="en-US" sz="28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8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kestabilan</a:t>
            </a:r>
            <a:r>
              <a:rPr lang="en-US" sz="28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8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serta</a:t>
            </a:r>
            <a:r>
              <a:rPr lang="en-US" sz="28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8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keharmonian</a:t>
            </a:r>
            <a:r>
              <a:rPr lang="en-US" sz="28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8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negara</a:t>
            </a:r>
            <a:r>
              <a:rPr lang="en-US" sz="28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endParaRPr lang="en-US" sz="2800" dirty="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http://www.magic4walls.com/wp-content/uploads/2014/03/bokeh-lights-abstract-yellow-bubble-photo-background-wallpaper.jpg"/>
          <p:cNvPicPr>
            <a:picLocks noChangeAspect="1" noChangeArrowheads="1"/>
          </p:cNvPicPr>
          <p:nvPr/>
        </p:nvPicPr>
        <p:blipFill>
          <a:blip r:embed="rId2" cstate="print"/>
          <a:stretch>
            <a:fillRect/>
          </a:stretch>
        </p:blipFill>
        <p:spPr bwMode="auto">
          <a:xfrm>
            <a:off x="0" y="980728"/>
            <a:ext cx="9144000" cy="5877272"/>
          </a:xfrm>
          <a:prstGeom prst="rect">
            <a:avLst/>
          </a:prstGeom>
          <a:noFill/>
          <a:ln>
            <a:noFill/>
          </a:ln>
        </p:spPr>
      </p:pic>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18</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4" name="Round Same Side Corner Rectangle 13"/>
          <p:cNvSpPr/>
          <p:nvPr/>
        </p:nvSpPr>
        <p:spPr>
          <a:xfrm>
            <a:off x="251520" y="1196752"/>
            <a:ext cx="8568952" cy="1645563"/>
          </a:xfrm>
          <a:prstGeom prst="round2SameRect">
            <a:avLst/>
          </a:prstGeom>
          <a:solidFill>
            <a:srgbClr val="FFC000">
              <a:alpha val="60000"/>
            </a:srgbClr>
          </a:solidFill>
          <a:ln>
            <a:solidFill>
              <a:srgbClr val="FF0000"/>
            </a:solidFill>
          </a:ln>
        </p:spPr>
        <p:txBody>
          <a:bodyPr wrap="square">
            <a:spAutoFit/>
          </a:bodyPr>
          <a:lstStyle/>
          <a:p>
            <a:pPr algn="just"/>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marilah</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sama-sama</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kita</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membanteras</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ajaran</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dan</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fahaman</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yang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menyalahi</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akidah</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i="1"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Ahli</a:t>
            </a:r>
            <a:r>
              <a:rPr lang="en-US" sz="2400" i="1"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i="1"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Sunnah</a:t>
            </a:r>
            <a:r>
              <a:rPr lang="en-US" sz="2400" i="1"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i="1"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Wal</a:t>
            </a:r>
            <a:r>
              <a:rPr lang="en-US" sz="2400" i="1"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i="1"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Jamaah</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sebagai</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menyahut</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seruan</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Allah SWT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selari</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dengan</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konsep</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tolong-menolong</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dalam</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membuat</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perkara</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kebajikan</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dan</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taqwa</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endParaRPr lang="en-US" sz="2400" dirty="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ndParaRPr>
          </a:p>
        </p:txBody>
      </p:sp>
      <p:sp>
        <p:nvSpPr>
          <p:cNvPr id="15" name="Up Arrow Callout 14"/>
          <p:cNvSpPr/>
          <p:nvPr/>
        </p:nvSpPr>
        <p:spPr>
          <a:xfrm>
            <a:off x="323528" y="2924944"/>
            <a:ext cx="3672408" cy="2970371"/>
          </a:xfrm>
          <a:prstGeom prst="upArrowCallout">
            <a:avLst>
              <a:gd name="adj1" fmla="val 14977"/>
              <a:gd name="adj2" fmla="val 25000"/>
              <a:gd name="adj3" fmla="val 25000"/>
              <a:gd name="adj4" fmla="val 64977"/>
            </a:avLst>
          </a:prstGeom>
          <a:solidFill>
            <a:srgbClr val="FF0000">
              <a:alpha val="60000"/>
            </a:srgbClr>
          </a:solidFill>
          <a:ln>
            <a:solidFill>
              <a:srgbClr val="FFFF00"/>
            </a:solidFill>
          </a:ln>
        </p:spPr>
        <p:txBody>
          <a:bodyPr wrap="square">
            <a:spAutoFit/>
          </a:bodyPr>
          <a:lstStyle/>
          <a:p>
            <a:pPr algn="ct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Usahlah</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kita</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mensia-siakan</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masa</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yang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ada</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dengan</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menyibukkan</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diri</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melakukan</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perkara-perkara</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yang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boleh</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memudharat</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dan</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menghancurkan</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kedaulatan</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negara</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dan</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ummah</a:t>
            </a:r>
            <a:endPar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6" name="Up Arrow Callout 15"/>
          <p:cNvSpPr/>
          <p:nvPr/>
        </p:nvSpPr>
        <p:spPr>
          <a:xfrm>
            <a:off x="4067944" y="2906901"/>
            <a:ext cx="4752528" cy="2970371"/>
          </a:xfrm>
          <a:prstGeom prst="upArrowCallout">
            <a:avLst/>
          </a:prstGeom>
          <a:solidFill>
            <a:srgbClr val="00B050">
              <a:alpha val="60000"/>
            </a:srgbClr>
          </a:solidFill>
          <a:ln>
            <a:solidFill>
              <a:srgbClr val="FFFF00"/>
            </a:solidFill>
          </a:ln>
        </p:spPr>
        <p:txBody>
          <a:bodyPr wrap="square">
            <a:spAutoFit/>
          </a:bodyPr>
          <a:lstStyle/>
          <a:p>
            <a:pPr algn="ct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hendaklah</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kita</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melazimi</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ilmu-ilmu</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yang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benar</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demi</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memahami</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sebuah</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manhaj</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yang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murni</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dan</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hak</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yang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dibawa</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oleh</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Ahli</a:t>
            </a:r>
            <a:r>
              <a:rPr lang="en-US" sz="20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Sunnah</a:t>
            </a:r>
            <a:r>
              <a:rPr lang="en-US" sz="20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Wal</a:t>
            </a:r>
            <a:r>
              <a:rPr lang="en-US" sz="20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Jamaah</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ke</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arah</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memartabatkan</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Islam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sebagai</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agama yang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membawa</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rahmat</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seluruh</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alam</a:t>
            </a:r>
            <a:endPar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http://www.magic4walls.com/wp-content/uploads/2014/03/bokeh-lights-abstract-yellow-bubble-photo-background-wallpaper.jpg"/>
          <p:cNvPicPr>
            <a:picLocks noChangeAspect="1" noChangeArrowheads="1"/>
          </p:cNvPicPr>
          <p:nvPr/>
        </p:nvPicPr>
        <p:blipFill>
          <a:blip r:embed="rId2" cstate="print"/>
          <a:stretch>
            <a:fillRect/>
          </a:stretch>
        </p:blipFill>
        <p:spPr bwMode="auto">
          <a:xfrm>
            <a:off x="0" y="980728"/>
            <a:ext cx="9144000" cy="5877272"/>
          </a:xfrm>
          <a:prstGeom prst="rect">
            <a:avLst/>
          </a:prstGeom>
          <a:noFill/>
          <a:ln>
            <a:noFill/>
          </a:ln>
        </p:spPr>
      </p:pic>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19</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2" name="Rectangle 11"/>
          <p:cNvSpPr/>
          <p:nvPr/>
        </p:nvSpPr>
        <p:spPr>
          <a:xfrm>
            <a:off x="0" y="1052736"/>
            <a:ext cx="9144000" cy="646331"/>
          </a:xfrm>
          <a:prstGeom prst="rect">
            <a:avLst/>
          </a:prstGeom>
          <a:solidFill>
            <a:srgbClr val="FFFF00">
              <a:alpha val="60000"/>
            </a:srgbClr>
          </a:solid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RUMUSAN KHUTBAH</a:t>
            </a:r>
            <a:endPar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4" name="Rectangle 13"/>
          <p:cNvSpPr/>
          <p:nvPr/>
        </p:nvSpPr>
        <p:spPr>
          <a:xfrm>
            <a:off x="179512" y="1796623"/>
            <a:ext cx="8856984" cy="1200329"/>
          </a:xfrm>
          <a:prstGeom prst="rect">
            <a:avLst/>
          </a:prstGeom>
          <a:solidFill>
            <a:srgbClr val="CC0066">
              <a:alpha val="60000"/>
            </a:srgbClr>
          </a:solidFill>
        </p:spPr>
        <p:txBody>
          <a:bodyPr wrap="square">
            <a:spAutoFit/>
          </a:bodyPr>
          <a:lstStyle/>
          <a:p>
            <a:pPr algn="just"/>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Akidah</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dan</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pegangan</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i="1"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Ahli</a:t>
            </a:r>
            <a:r>
              <a:rPr lang="en-US" sz="2400" i="1"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i="1"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Sunnah</a:t>
            </a:r>
            <a:r>
              <a:rPr lang="en-US" sz="2400" i="1"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i="1"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Wal</a:t>
            </a:r>
            <a:r>
              <a:rPr lang="en-US" sz="2400" i="1"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i="1"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Jamaah</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adalah</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satu-satunya</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akidah</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dan</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pegangan</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yang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diyakini</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serta</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dijamin</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selamat</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daripada</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azab</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api</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neraka</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oleh</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Rasulullah</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SAW.</a:t>
            </a:r>
            <a:endParaRPr lang="en-US" sz="2400" dirty="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ndParaRPr>
          </a:p>
        </p:txBody>
      </p:sp>
      <p:sp>
        <p:nvSpPr>
          <p:cNvPr id="16" name="Rectangle 15"/>
          <p:cNvSpPr/>
          <p:nvPr/>
        </p:nvSpPr>
        <p:spPr>
          <a:xfrm>
            <a:off x="179512" y="3140968"/>
            <a:ext cx="8856984" cy="1200329"/>
          </a:xfrm>
          <a:prstGeom prst="rect">
            <a:avLst/>
          </a:prstGeom>
          <a:solidFill>
            <a:schemeClr val="accent1">
              <a:lumMod val="50000"/>
              <a:alpha val="60000"/>
            </a:schemeClr>
          </a:solidFill>
        </p:spPr>
        <p:txBody>
          <a:bodyPr wrap="square">
            <a:spAutoFit/>
          </a:bodyPr>
          <a:lstStyle/>
          <a:p>
            <a:pPr algn="just"/>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Akidah</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i="1"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Ahli</a:t>
            </a:r>
            <a:r>
              <a:rPr lang="en-US" sz="2400" i="1"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i="1"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Sunnah</a:t>
            </a:r>
            <a:r>
              <a:rPr lang="en-US" sz="2400" i="1"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i="1"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Wal</a:t>
            </a:r>
            <a:r>
              <a:rPr lang="en-US" sz="2400" i="1"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i="1"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Jamaah</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adalah</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pegangan</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rasmi</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institusi</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dan</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masyarakat</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Islam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di</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negara</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ini</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yang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perlu</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dipegang</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dan</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dipertahankan</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a:t>
            </a:r>
            <a:endParaRPr lang="en-US" sz="2400" dirty="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ndParaRPr>
          </a:p>
        </p:txBody>
      </p:sp>
      <p:sp>
        <p:nvSpPr>
          <p:cNvPr id="19" name="Rectangle 18"/>
          <p:cNvSpPr/>
          <p:nvPr/>
        </p:nvSpPr>
        <p:spPr>
          <a:xfrm>
            <a:off x="179512" y="4442336"/>
            <a:ext cx="8856984" cy="1938992"/>
          </a:xfrm>
          <a:prstGeom prst="rect">
            <a:avLst/>
          </a:prstGeom>
          <a:solidFill>
            <a:schemeClr val="accent4">
              <a:alpha val="60000"/>
            </a:schemeClr>
          </a:solidFill>
        </p:spPr>
        <p:txBody>
          <a:bodyPr wrap="square">
            <a:spAutoFit/>
          </a:bodyPr>
          <a:lstStyle/>
          <a:p>
            <a:pPr algn="just"/>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Sebarang</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ajaran</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fahaman</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pegangan</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atau</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ideologi</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yang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bercanggah</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dan</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menyeleweng</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daripada</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akidah</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i="1"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Ahli</a:t>
            </a:r>
            <a:r>
              <a:rPr lang="en-US" sz="2400" i="1"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i="1"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sunnah</a:t>
            </a:r>
            <a:r>
              <a:rPr lang="en-US" sz="2400" i="1"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i="1"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Wal</a:t>
            </a:r>
            <a:r>
              <a:rPr lang="en-US" sz="2400" i="1"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i="1"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Jamaah</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hendaklah</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dicegah</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dan</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dijauhi</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sebagaimana</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yang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difatwakan</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oleh</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Majlis</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Agama Islam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atau</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Jabatan</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Mufti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negeri-negeri</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seluruh</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Malaysia.</a:t>
            </a:r>
            <a:endParaRPr lang="en-US" sz="2400" dirty="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http://www.magic4walls.com/wp-content/uploads/2014/03/bokeh-lights-abstract-yellow-bubble-photo-background-wallpaper.jpg"/>
          <p:cNvPicPr>
            <a:picLocks noChangeAspect="1" noChangeArrowheads="1"/>
          </p:cNvPicPr>
          <p:nvPr/>
        </p:nvPicPr>
        <p:blipFill>
          <a:blip r:embed="rId2" cstate="print"/>
          <a:stretch>
            <a:fillRect/>
          </a:stretch>
        </p:blipFill>
        <p:spPr bwMode="auto">
          <a:xfrm>
            <a:off x="0" y="980728"/>
            <a:ext cx="9144000" cy="5877272"/>
          </a:xfrm>
          <a:prstGeom prst="rect">
            <a:avLst/>
          </a:prstGeom>
          <a:noFill/>
          <a:ln>
            <a:noFill/>
          </a:ln>
        </p:spPr>
      </p:pic>
      <p:grpSp>
        <p:nvGrpSpPr>
          <p:cNvPr id="4"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6" name="Rounded Rectangle 15"/>
          <p:cNvSpPr/>
          <p:nvPr/>
        </p:nvSpPr>
        <p:spPr>
          <a:xfrm>
            <a:off x="1187624" y="4005064"/>
            <a:ext cx="6480720" cy="646986"/>
          </a:xfrm>
          <a:prstGeom prst="roundRect">
            <a:avLst/>
          </a:prstGeom>
          <a:gradFill>
            <a:gsLst>
              <a:gs pos="0">
                <a:schemeClr val="accent3">
                  <a:tint val="50000"/>
                  <a:satMod val="300000"/>
                  <a:alpha val="40000"/>
                </a:schemeClr>
              </a:gs>
              <a:gs pos="35000">
                <a:schemeClr val="accent3">
                  <a:tint val="37000"/>
                  <a:satMod val="300000"/>
                </a:schemeClr>
              </a:gs>
              <a:gs pos="100000">
                <a:schemeClr val="accent3">
                  <a:tint val="15000"/>
                  <a:satMod val="350000"/>
                </a:schemeClr>
              </a:gs>
            </a:gsLst>
          </a:gradFill>
          <a:ln w="57150">
            <a:solidFill>
              <a:srgbClr val="00B050"/>
            </a:solidFill>
          </a:ln>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sz="3200" dirty="0" smtClean="0">
                <a:ln w="18415" cmpd="sng">
                  <a:solidFill>
                    <a:srgbClr val="002060"/>
                  </a:solidFill>
                  <a:prstDash val="solid"/>
                </a:ln>
                <a:solidFill>
                  <a:schemeClr val="bg1"/>
                </a:solidFill>
                <a:effectLst>
                  <a:outerShdw blurRad="63500" dir="3600000" algn="tl" rotWithShape="0">
                    <a:srgbClr val="000000">
                      <a:alpha val="70000"/>
                    </a:srgbClr>
                  </a:outerShdw>
                </a:effectLst>
                <a:latin typeface="+mj-lt"/>
                <a:ea typeface="Times New Roman" pitchFamily="18" charset="0"/>
                <a:cs typeface="Times New Roman" pitchFamily="18" charset="0"/>
              </a:rPr>
              <a:t>PUJIAN KEPADA ALLAH SWT</a:t>
            </a:r>
            <a:endParaRPr lang="en-US" sz="3200" dirty="0">
              <a:ln w="18415" cmpd="sng">
                <a:solidFill>
                  <a:srgbClr val="002060"/>
                </a:solidFill>
                <a:prstDash val="solid"/>
              </a:ln>
              <a:solidFill>
                <a:schemeClr val="bg1"/>
              </a:solidFill>
              <a:effectLst>
                <a:outerShdw blurRad="63500" dir="3600000" algn="tl" rotWithShape="0">
                  <a:srgbClr val="000000">
                    <a:alpha val="70000"/>
                  </a:srgbClr>
                </a:outerShdw>
              </a:effectLst>
              <a:latin typeface="+mj-lt"/>
            </a:endParaRPr>
          </a:p>
        </p:txBody>
      </p:sp>
      <p:sp>
        <p:nvSpPr>
          <p:cNvPr id="18" name="Round Same Side Corner Rectangle 17"/>
          <p:cNvSpPr/>
          <p:nvPr/>
        </p:nvSpPr>
        <p:spPr>
          <a:xfrm>
            <a:off x="1187624" y="2136398"/>
            <a:ext cx="6480720" cy="1839158"/>
          </a:xfrm>
          <a:prstGeom prst="round2SameRect">
            <a:avLst/>
          </a:prstGeom>
          <a:solidFill>
            <a:schemeClr val="tx1">
              <a:alpha val="40000"/>
            </a:schemeClr>
          </a:solidFill>
        </p:spPr>
        <p:style>
          <a:lnRef idx="3">
            <a:schemeClr val="lt1"/>
          </a:lnRef>
          <a:fillRef idx="1">
            <a:schemeClr val="accent5"/>
          </a:fillRef>
          <a:effectRef idx="1">
            <a:schemeClr val="accent5"/>
          </a:effectRef>
          <a:fontRef idx="minor">
            <a:schemeClr val="lt1"/>
          </a:fontRef>
        </p:style>
        <p:txBody>
          <a:bodyPr wrap="square" anchor="ctr">
            <a:spAutoFit/>
          </a:bodyPr>
          <a:lstStyle/>
          <a:p>
            <a:pPr algn="ctr" rtl="1"/>
            <a:r>
              <a:rPr lang="ar-SA" sz="5400" dirty="0" smtClean="0">
                <a:ln w="18415" cmpd="sng">
                  <a:solidFill>
                    <a:srgbClr val="FFFF00"/>
                  </a:solidFill>
                  <a:prstDash val="solid"/>
                </a:ln>
                <a:solidFill>
                  <a:srgbClr val="FFFF00"/>
                </a:solidFill>
                <a:effectLst>
                  <a:glow rad="101600">
                    <a:schemeClr val="accent2">
                      <a:satMod val="175000"/>
                      <a:alpha val="40000"/>
                    </a:schemeClr>
                  </a:glow>
                  <a:outerShdw blurRad="63500" dir="3600000" algn="tl" rotWithShape="0">
                    <a:srgbClr val="000000">
                      <a:alpha val="70000"/>
                    </a:srgbClr>
                  </a:outerShdw>
                </a:effectLst>
                <a:cs typeface="Traditional Arabic" pitchFamily="2" charset="-78"/>
              </a:rPr>
              <a:t>الحَمْدُ ِللهِ أَمَرَ بِالسَّمعِ وَالطَّاعَةِ وَنَهَى عَنِ الفِرقَةِ وَالإِضَاعَةِ</a:t>
            </a:r>
            <a:endParaRPr lang="en-US" sz="5400" dirty="0">
              <a:ln w="18415" cmpd="sng">
                <a:solidFill>
                  <a:srgbClr val="FFFF00"/>
                </a:solidFill>
                <a:prstDash val="solid"/>
              </a:ln>
              <a:solidFill>
                <a:srgbClr val="FFFF00"/>
              </a:solidFill>
              <a:effectLst>
                <a:glow rad="101600">
                  <a:schemeClr val="accent2">
                    <a:satMod val="175000"/>
                    <a:alpha val="40000"/>
                  </a:schemeClr>
                </a:glow>
                <a:outerShdw blurRad="63500" dir="3600000" algn="tl" rotWithShape="0">
                  <a:srgbClr val="000000">
                    <a:alpha val="70000"/>
                  </a:srgbClr>
                </a:outerShdw>
              </a:effectLst>
              <a:latin typeface="Traditional Arabic" panose="02020603050405020304" pitchFamily="18" charset="-78"/>
              <a:cs typeface="Traditional Arabic" pitchFamily="2" charset="-78"/>
            </a:endParaRPr>
          </a:p>
        </p:txBody>
      </p:sp>
      <p:sp>
        <p:nvSpPr>
          <p:cNvPr id="11" name="Slide Number Placeholder 10"/>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http://www.magic4walls.com/wp-content/uploads/2014/03/bokeh-lights-abstract-yellow-bubble-photo-background-wallpaper.jpg"/>
          <p:cNvPicPr>
            <a:picLocks noChangeAspect="1" noChangeArrowheads="1"/>
          </p:cNvPicPr>
          <p:nvPr/>
        </p:nvPicPr>
        <p:blipFill>
          <a:blip r:embed="rId2" cstate="print"/>
          <a:stretch>
            <a:fillRect/>
          </a:stretch>
        </p:blipFill>
        <p:spPr bwMode="auto">
          <a:xfrm>
            <a:off x="0" y="980728"/>
            <a:ext cx="9144000" cy="5877272"/>
          </a:xfrm>
          <a:prstGeom prst="rect">
            <a:avLst/>
          </a:prstGeom>
          <a:noFill/>
          <a:ln>
            <a:noFill/>
          </a:ln>
        </p:spPr>
      </p:pic>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20</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2" name="Rectangle 11"/>
          <p:cNvSpPr/>
          <p:nvPr/>
        </p:nvSpPr>
        <p:spPr>
          <a:xfrm>
            <a:off x="0" y="1052736"/>
            <a:ext cx="9144000" cy="646331"/>
          </a:xfrm>
          <a:prstGeom prst="rect">
            <a:avLst/>
          </a:prstGeom>
          <a:solidFill>
            <a:srgbClr val="FFFF00">
              <a:alpha val="60000"/>
            </a:srgbClr>
          </a:solid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RUMUSAN KHUTBAH</a:t>
            </a:r>
            <a:endPar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5" name="Rectangle 14"/>
          <p:cNvSpPr/>
          <p:nvPr/>
        </p:nvSpPr>
        <p:spPr>
          <a:xfrm>
            <a:off x="179512" y="1844824"/>
            <a:ext cx="8856984" cy="1569660"/>
          </a:xfrm>
          <a:prstGeom prst="rect">
            <a:avLst/>
          </a:prstGeom>
          <a:solidFill>
            <a:schemeClr val="tx2">
              <a:lumMod val="25000"/>
              <a:alpha val="60000"/>
            </a:schemeClr>
          </a:solidFill>
        </p:spPr>
        <p:txBody>
          <a:bodyPr wrap="square">
            <a:spAutoFit/>
          </a:bodyPr>
          <a:lstStyle/>
          <a:p>
            <a:pPr algn="just"/>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Segala</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ajaran</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dan</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fahaman</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baru</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yang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mengelirukan</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perlulah</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dirujuk</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kepada</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Majlis</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Fatwa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Kebangsaan</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Jabatan</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Mufti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Negeri-Negeri</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dan</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alim</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ulama</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bertauliah</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serta</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institusi-institusi</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Islam yang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diiktiraf</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oleh</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pihak</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berkuasa</a:t>
            </a:r>
            <a:r>
              <a:rPr lang="en-US" sz="24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rPr>
              <a:t>.</a:t>
            </a:r>
            <a:endParaRPr lang="en-US" sz="2400" dirty="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http://www.magic4walls.com/wp-content/uploads/2014/03/bokeh-lights-abstract-yellow-bubble-photo-background-wallpaper.jpg"/>
          <p:cNvPicPr>
            <a:picLocks noChangeAspect="1" noChangeArrowheads="1"/>
          </p:cNvPicPr>
          <p:nvPr/>
        </p:nvPicPr>
        <p:blipFill>
          <a:blip r:embed="rId2" cstate="print"/>
          <a:stretch>
            <a:fillRect/>
          </a:stretch>
        </p:blipFill>
        <p:spPr bwMode="auto">
          <a:xfrm>
            <a:off x="0" y="980728"/>
            <a:ext cx="9144000" cy="5877272"/>
          </a:xfrm>
          <a:prstGeom prst="rect">
            <a:avLst/>
          </a:prstGeom>
          <a:noFill/>
          <a:ln>
            <a:noFill/>
          </a:ln>
        </p:spPr>
      </p:pic>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21</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1266" name="Rectangle 2"/>
          <p:cNvSpPr>
            <a:spLocks noChangeArrowheads="1"/>
          </p:cNvSpPr>
          <p:nvPr/>
        </p:nvSpPr>
        <p:spPr bwMode="auto">
          <a:xfrm>
            <a:off x="179512" y="1317884"/>
            <a:ext cx="8856984" cy="646986"/>
          </a:xfrm>
          <a:prstGeom prst="roundRect">
            <a:avLst/>
          </a:prstGeom>
          <a:solidFill>
            <a:srgbClr val="FFC000">
              <a:alpha val="60000"/>
            </a:srgb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32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QCF_BSML" pitchFamily="2" charset="2"/>
                <a:ea typeface="Calibri" pitchFamily="34" charset="0"/>
                <a:cs typeface="QCF_BSML" pitchFamily="2" charset="2"/>
              </a:rPr>
              <a:t>ﭷ ﭸ ﭹ ﭺ ﭻ</a:t>
            </a:r>
            <a:endParaRPr kumimoji="0" lang="ar-SA" sz="2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ial" pitchFamily="34" charset="0"/>
              <a:cs typeface="Arial" pitchFamily="34" charset="0"/>
            </a:endParaRPr>
          </a:p>
        </p:txBody>
      </p:sp>
      <p:sp>
        <p:nvSpPr>
          <p:cNvPr id="11268" name="Rectangle 4"/>
          <p:cNvSpPr>
            <a:spLocks noChangeArrowheads="1"/>
          </p:cNvSpPr>
          <p:nvPr/>
        </p:nvSpPr>
        <p:spPr bwMode="auto">
          <a:xfrm>
            <a:off x="755576" y="2060848"/>
            <a:ext cx="7560840" cy="1387435"/>
          </a:xfrm>
          <a:prstGeom prst="round2SameRect">
            <a:avLst/>
          </a:prstGeom>
          <a:solidFill>
            <a:srgbClr val="FFFFFF">
              <a:alpha val="60000"/>
            </a:srgbClr>
          </a:solidFill>
          <a:ln w="9525">
            <a:solidFill>
              <a:srgbClr val="FF0000"/>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40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QCF_P142" pitchFamily="2" charset="2"/>
                <a:ea typeface="Calibri" pitchFamily="34" charset="0"/>
                <a:cs typeface="Arabic Transparent" pitchFamily="2" charset="-78"/>
              </a:rPr>
              <a:t>﴿</a:t>
            </a:r>
            <a:r>
              <a:rPr kumimoji="0" lang="ar-SA" sz="40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QCF_P142" pitchFamily="2" charset="2"/>
                <a:ea typeface="Calibri" pitchFamily="34" charset="0"/>
                <a:cs typeface="QCF_P142" pitchFamily="2" charset="2"/>
              </a:rPr>
              <a:t>ﯙ ﯚ ﯛ ﯜ ﯝ ﯞ ﯟ ﯠ ﯡ ﯢ ﯣ ﯤ ﯥ ﯦ ﯧ ﯨ ﯩ ﯪ ﯫ</a:t>
            </a:r>
            <a:r>
              <a:rPr kumimoji="0" lang="ar-SA" sz="40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QCF_P142" pitchFamily="2" charset="2"/>
                <a:ea typeface="Calibri" pitchFamily="34" charset="0"/>
                <a:cs typeface="Arabic Transparent" pitchFamily="2" charset="-78"/>
              </a:rPr>
              <a:t>﴾</a:t>
            </a:r>
            <a:endParaRPr kumimoji="0" lang="ar-SA" sz="40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ial" pitchFamily="34" charset="0"/>
              <a:cs typeface="Arial" pitchFamily="34" charset="0"/>
            </a:endParaRPr>
          </a:p>
        </p:txBody>
      </p:sp>
      <p:sp>
        <p:nvSpPr>
          <p:cNvPr id="11269" name="Rectangle 5"/>
          <p:cNvSpPr>
            <a:spLocks noChangeArrowheads="1"/>
          </p:cNvSpPr>
          <p:nvPr/>
        </p:nvSpPr>
        <p:spPr bwMode="auto">
          <a:xfrm>
            <a:off x="755576" y="3928121"/>
            <a:ext cx="7560840" cy="1323439"/>
          </a:xfrm>
          <a:prstGeom prst="rect">
            <a:avLst/>
          </a:prstGeom>
          <a:solidFill>
            <a:srgbClr val="FFFF00">
              <a:alpha val="60000"/>
            </a:srgb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i="0" u="none" strike="noStrike" normalizeH="0" baseline="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Maksudnya</a:t>
            </a:r>
            <a:r>
              <a:rPr kumimoji="0" lang="en-US" sz="2000" i="0" u="none" strike="noStrike" normalizeH="0" baseline="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000" i="1" u="none" strike="noStrike" normalizeH="0" baseline="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“Dan </a:t>
            </a:r>
            <a:r>
              <a:rPr kumimoji="0" lang="en-US" sz="2000" i="1" u="none" strike="noStrike" normalizeH="0" baseline="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jika</a:t>
            </a:r>
            <a:r>
              <a:rPr kumimoji="0" lang="en-US" sz="2000" i="1" u="none" strike="noStrike" normalizeH="0" baseline="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000" i="1" u="none" strike="noStrike" normalizeH="0" baseline="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engkau</a:t>
            </a:r>
            <a:r>
              <a:rPr kumimoji="0" lang="en-US" sz="2000" i="1" u="none" strike="noStrike" normalizeH="0" baseline="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000" i="1" u="none" strike="noStrike" normalizeH="0" baseline="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menurut</a:t>
            </a:r>
            <a:r>
              <a:rPr kumimoji="0" lang="en-US" sz="2000" i="1" u="none" strike="noStrike" normalizeH="0" baseline="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000" i="1" u="none" strike="noStrike" normalizeH="0" baseline="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kebanyakan</a:t>
            </a:r>
            <a:r>
              <a:rPr kumimoji="0" lang="en-US" sz="2000" i="1" u="none" strike="noStrike" normalizeH="0" baseline="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000" i="1" u="none" strike="noStrike" normalizeH="0" baseline="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orang</a:t>
            </a:r>
            <a:r>
              <a:rPr kumimoji="0" lang="en-US" sz="2000" i="1" u="none" strike="noStrike" normalizeH="0" baseline="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yang </a:t>
            </a:r>
            <a:r>
              <a:rPr kumimoji="0" lang="en-US" sz="2000" i="1" u="none" strike="noStrike" normalizeH="0" baseline="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ada</a:t>
            </a:r>
            <a:r>
              <a:rPr kumimoji="0" lang="en-US" sz="2000" i="1" u="none" strike="noStrike" normalizeH="0" baseline="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000" i="1" u="none" strike="noStrike" normalizeH="0" baseline="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di</a:t>
            </a:r>
            <a:r>
              <a:rPr kumimoji="0" lang="en-US" sz="2000" i="1" u="none" strike="noStrike" normalizeH="0" baseline="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000" i="1" u="none" strike="noStrike" normalizeH="0" baseline="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muka</a:t>
            </a:r>
            <a:r>
              <a:rPr kumimoji="0" lang="en-US" sz="2000" i="1" u="none" strike="noStrike" normalizeH="0" baseline="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000" i="1" u="none" strike="noStrike" normalizeH="0" baseline="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bumi</a:t>
            </a:r>
            <a:r>
              <a:rPr kumimoji="0" lang="en-US" sz="2000" i="1" u="none" strike="noStrike" normalizeH="0" baseline="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000" i="1" u="none" strike="noStrike" normalizeH="0" baseline="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nescaya</a:t>
            </a:r>
            <a:r>
              <a:rPr kumimoji="0" lang="en-US" sz="2000" i="1" u="none" strike="noStrike" normalizeH="0" baseline="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000" i="1" u="none" strike="noStrike" normalizeH="0" baseline="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mereka</a:t>
            </a:r>
            <a:r>
              <a:rPr kumimoji="0" lang="en-US" sz="2000" i="1" u="none" strike="noStrike" normalizeH="0" baseline="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000" i="1" u="none" strike="noStrike" normalizeH="0" baseline="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akan</a:t>
            </a:r>
            <a:r>
              <a:rPr kumimoji="0" lang="en-US" sz="2000" i="1" u="none" strike="noStrike" normalizeH="0" baseline="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000" i="1" u="none" strike="noStrike" normalizeH="0" baseline="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menyesatkanmu</a:t>
            </a:r>
            <a:r>
              <a:rPr kumimoji="0" lang="en-US" sz="2000" i="1" u="none" strike="noStrike" normalizeH="0" baseline="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000" i="1" u="none" strike="noStrike" normalizeH="0" baseline="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dari</a:t>
            </a:r>
            <a:r>
              <a:rPr kumimoji="0" lang="en-US" sz="2000" i="1" u="none" strike="noStrike" normalizeH="0" baseline="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000" i="1" u="none" strike="noStrike" normalizeH="0" baseline="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jalan</a:t>
            </a:r>
            <a:r>
              <a:rPr kumimoji="0" lang="en-US" sz="2000" i="1" u="none" strike="noStrike" normalizeH="0" baseline="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Allah; </a:t>
            </a:r>
            <a:r>
              <a:rPr kumimoji="0" lang="en-US" sz="2000" i="1" u="none" strike="noStrike" normalizeH="0" baseline="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tiadalah</a:t>
            </a:r>
            <a:r>
              <a:rPr kumimoji="0" lang="en-US" sz="2000" i="1" u="none" strike="noStrike" normalizeH="0" baseline="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yang </a:t>
            </a:r>
            <a:r>
              <a:rPr kumimoji="0" lang="en-US" sz="2000" i="1" u="none" strike="noStrike" normalizeH="0" baseline="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mereka</a:t>
            </a:r>
            <a:r>
              <a:rPr kumimoji="0" lang="en-US" sz="2000" i="1" u="none" strike="noStrike" normalizeH="0" baseline="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000" i="1" u="none" strike="noStrike" normalizeH="0" baseline="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turut</a:t>
            </a:r>
            <a:r>
              <a:rPr kumimoji="0" lang="en-US" sz="2000" i="1" u="none" strike="noStrike" normalizeH="0" baseline="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000" i="1" u="none" strike="noStrike" normalizeH="0" baseline="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melainkan</a:t>
            </a:r>
            <a:r>
              <a:rPr kumimoji="0" lang="en-US" sz="2000" i="1" u="none" strike="noStrike" normalizeH="0" baseline="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000" i="1" u="none" strike="noStrike" normalizeH="0" baseline="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sangkaan</a:t>
            </a:r>
            <a:r>
              <a:rPr kumimoji="0" lang="en-US" sz="2000" i="1" u="none" strike="noStrike" normalizeH="0" baseline="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000" i="1" u="none" strike="noStrike" normalizeH="0" baseline="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semata-mata</a:t>
            </a:r>
            <a:r>
              <a:rPr kumimoji="0" lang="en-US" sz="2000" i="1" u="none" strike="noStrike" normalizeH="0" baseline="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000" i="1" u="none" strike="noStrike" normalizeH="0" baseline="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dan</a:t>
            </a:r>
            <a:r>
              <a:rPr kumimoji="0" lang="en-US" sz="2000" i="1" u="none" strike="noStrike" normalizeH="0" baseline="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000" i="1" u="none" strike="noStrike" normalizeH="0" baseline="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mereka</a:t>
            </a:r>
            <a:r>
              <a:rPr kumimoji="0" lang="en-US" sz="2000" i="1" u="none" strike="noStrike" normalizeH="0" baseline="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000" i="1" u="none" strike="noStrike" normalizeH="0" baseline="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tidak</a:t>
            </a:r>
            <a:r>
              <a:rPr kumimoji="0" lang="en-US" sz="2000" i="1" u="none" strike="noStrike" normalizeH="0" baseline="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lain </a:t>
            </a:r>
            <a:r>
              <a:rPr kumimoji="0" lang="en-US" sz="2000" i="1" u="none" strike="noStrike" normalizeH="0" baseline="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hanyalah</a:t>
            </a:r>
            <a:r>
              <a:rPr kumimoji="0" lang="en-US" sz="2000" i="1" u="none" strike="noStrike" normalizeH="0" baseline="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000" i="1" u="none" strike="noStrike" normalizeH="0" baseline="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berdusta</a:t>
            </a:r>
            <a:r>
              <a:rPr kumimoji="0" lang="en-US" sz="2000" i="1" u="none" strike="noStrike" normalizeH="0" baseline="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t>
            </a:r>
            <a:r>
              <a:rPr kumimoji="0" lang="en-US" sz="2000" i="0" u="none" strike="noStrike" normalizeH="0" baseline="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a:t>
            </a:r>
            <a:r>
              <a:rPr kumimoji="0" lang="en-US" sz="2000" i="0" u="none" strike="noStrike" normalizeH="0" baseline="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Surah</a:t>
            </a:r>
            <a:r>
              <a:rPr kumimoji="0" lang="en-US" sz="2000" i="0" u="none" strike="noStrike" normalizeH="0" baseline="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al-</a:t>
            </a:r>
            <a:r>
              <a:rPr kumimoji="0" lang="en-US" sz="2000" i="0" u="none" strike="noStrike" normalizeH="0" baseline="0" dirty="0" err="1"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An’am</a:t>
            </a:r>
            <a:r>
              <a:rPr kumimoji="0" lang="en-US" sz="2000" i="0" u="none" strike="noStrike" normalizeH="0" baseline="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Times New Roman" pitchFamily="18" charset="0"/>
                <a:ea typeface="Calibri" pitchFamily="34" charset="0"/>
                <a:cs typeface="Times New Roman" pitchFamily="18" charset="0"/>
              </a:rPr>
              <a:t>: 116)</a:t>
            </a:r>
            <a:endParaRPr kumimoji="0" lang="en-US" sz="2800" i="0" u="none" strike="noStrike" normalizeH="0" baseline="0" dirty="0" smtClean="0">
              <a:ln w="18415" cmpd="sng">
                <a:solidFill>
                  <a:srgbClr val="FFFFFF"/>
                </a:solidFill>
                <a:prstDash val="solid"/>
              </a:ln>
              <a:solidFill>
                <a:srgbClr val="FFFFFF"/>
              </a:solidFill>
              <a:effectLst>
                <a:glow rad="101600">
                  <a:schemeClr val="accent2">
                    <a:satMod val="175000"/>
                    <a:alpha val="40000"/>
                  </a:schemeClr>
                </a:glow>
                <a:outerShdw blurRad="63500" dir="3600000" algn="tl" rotWithShape="0">
                  <a:srgbClr val="000000">
                    <a:alpha val="70000"/>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http://www.magic4walls.com/wp-content/uploads/2014/03/bokeh-lights-abstract-yellow-bubble-photo-background-wallpaper.jpg"/>
          <p:cNvPicPr>
            <a:picLocks noChangeAspect="1" noChangeArrowheads="1"/>
          </p:cNvPicPr>
          <p:nvPr/>
        </p:nvPicPr>
        <p:blipFill>
          <a:blip r:embed="rId2" cstate="print"/>
          <a:stretch>
            <a:fillRect/>
          </a:stretch>
        </p:blipFill>
        <p:spPr bwMode="auto">
          <a:xfrm>
            <a:off x="0" y="980728"/>
            <a:ext cx="9144000" cy="5877272"/>
          </a:xfrm>
          <a:prstGeom prst="rect">
            <a:avLst/>
          </a:prstGeom>
          <a:noFill/>
          <a:ln>
            <a:noFill/>
          </a:ln>
        </p:spPr>
      </p:pic>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37889" name="Rectangle 1"/>
          <p:cNvSpPr>
            <a:spLocks noChangeArrowheads="1"/>
          </p:cNvSpPr>
          <p:nvPr/>
        </p:nvSpPr>
        <p:spPr bwMode="auto">
          <a:xfrm>
            <a:off x="428596" y="1396261"/>
            <a:ext cx="8215370" cy="4632037"/>
          </a:xfrm>
          <a:prstGeom prst="rect">
            <a:avLst/>
          </a:prstGeom>
          <a:solidFill>
            <a:schemeClr val="accent6">
              <a:lumMod val="40000"/>
              <a:lumOff val="60000"/>
              <a:alpha val="6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50000"/>
              </a:lnSpc>
              <a:spcBef>
                <a:spcPct val="0"/>
              </a:spcBef>
              <a:spcAft>
                <a:spcPct val="0"/>
              </a:spcAft>
              <a:buClrTx/>
              <a:buSzTx/>
              <a:buFontTx/>
              <a:buNone/>
              <a:tabLst/>
            </a:pPr>
            <a:r>
              <a:rPr kumimoji="0" lang="ar-SA" sz="4000" i="0" u="none" strike="noStrike" normalizeH="0" baseline="0" dirty="0" smtClean="0">
                <a:ln w="18415" cmpd="sng">
                  <a:solidFill>
                    <a:srgbClr val="FFFF00"/>
                  </a:solidFill>
                  <a:prstDash val="solid"/>
                </a:ln>
                <a:solidFill>
                  <a:srgbClr val="FFFF00"/>
                </a:solidFill>
                <a:effectLst>
                  <a:glow rad="101600">
                    <a:schemeClr val="bg1">
                      <a:alpha val="40000"/>
                    </a:schemeClr>
                  </a:glow>
                  <a:outerShdw blurRad="63500" dir="3600000" algn="tl" rotWithShape="0">
                    <a:srgbClr val="000000">
                      <a:alpha val="70000"/>
                    </a:srgbClr>
                  </a:outerShdw>
                </a:effectLst>
                <a:latin typeface="Calibri" pitchFamily="34" charset="0"/>
                <a:ea typeface="Calibri" pitchFamily="34" charset="0"/>
                <a:cs typeface="Traditional Arabic" pitchFamily="2" charset="-78"/>
              </a:rPr>
              <a:t>بَارَكَ اللهُ لِيْ وَلَكُمْ بِالْقُرْآنِ الْعَظِيْمِ، وَنَفَعَنِيْ وَإِيَّاكُمْ بِمَا فِيْهِ مِنَ الآيَاتِ وَالذِّكْرِ الْحَكِيْمِ، وَتَقَبَّلَ مِنِّيْ وَمِنْكُمْ تِلاَوَتَهُ إِنَّهُ هُوَ السَّمِيْعُ الْعَلِيْمُ. أَقُوْلُ قَوْلِيْ هَذَا وَأَسْتَغْفِرُ اللهَ الْعَظِيْمَ لِيْ وَلَكُمْ وَلِسَآئِرِ الْمُسْلِمِيْنَ وَالْمُسْلِمَاتِ وَالْمُؤْمِنِيْنَ وَالْمُؤْمِنَاتِ الأَحْيَاءِ مِنْهُمْ وَالأَمْوَاتِ، فَاسْتَغْفِرُوْهُ إِنَّهُ هُوَ الْغَفُوْرُ الرَّحِيْمُ.</a:t>
            </a:r>
            <a:endParaRPr kumimoji="0" lang="ar-SA" sz="4000" i="0" u="none" strike="noStrike" normalizeH="0" baseline="0" dirty="0" smtClean="0">
              <a:ln w="18415" cmpd="sng">
                <a:solidFill>
                  <a:srgbClr val="FFFF00"/>
                </a:solidFill>
                <a:prstDash val="solid"/>
              </a:ln>
              <a:solidFill>
                <a:srgbClr val="FFFF00"/>
              </a:solidFill>
              <a:effectLst>
                <a:glow rad="101600">
                  <a:schemeClr val="bg1">
                    <a:alpha val="40000"/>
                  </a:schemeClr>
                </a:glow>
                <a:outerShdw blurRad="63500" dir="3600000" algn="tl" rotWithShape="0">
                  <a:srgbClr val="000000">
                    <a:alpha val="70000"/>
                  </a:srgbClr>
                </a:outerShdw>
              </a:effectLst>
              <a:latin typeface="Arial" pitchFamily="34" charset="0"/>
              <a:cs typeface="Arial" pitchFamily="34" charset="0"/>
            </a:endParaRPr>
          </a:p>
        </p:txBody>
      </p:sp>
      <p:sp>
        <p:nvSpPr>
          <p:cNvPr id="11" name="Slide Number Placeholder 10"/>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22</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http://www.magic4walls.com/wp-content/uploads/2014/03/bokeh-lights-abstract-yellow-bubble-photo-background-wallpaper.jpg"/>
          <p:cNvPicPr>
            <a:picLocks noChangeAspect="1" noChangeArrowheads="1"/>
          </p:cNvPicPr>
          <p:nvPr/>
        </p:nvPicPr>
        <p:blipFill>
          <a:blip r:embed="rId2" cstate="print"/>
          <a:stretch>
            <a:fillRect/>
          </a:stretch>
        </p:blipFill>
        <p:spPr bwMode="auto">
          <a:xfrm>
            <a:off x="0" y="980728"/>
            <a:ext cx="9144000" cy="5877272"/>
          </a:xfrm>
          <a:prstGeom prst="rect">
            <a:avLst/>
          </a:prstGeom>
          <a:noFill/>
          <a:ln>
            <a:noFill/>
          </a:ln>
        </p:spPr>
      </p:pic>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Octagon 10"/>
          <p:cNvSpPr/>
          <p:nvPr/>
        </p:nvSpPr>
        <p:spPr>
          <a:xfrm>
            <a:off x="611560" y="2714620"/>
            <a:ext cx="7848872" cy="1428214"/>
          </a:xfrm>
          <a:prstGeom prst="octagon">
            <a:avLst/>
          </a:prstGeom>
          <a:solidFill>
            <a:srgbClr val="002060">
              <a:alpha val="60000"/>
            </a:srgbClr>
          </a:solidFill>
          <a:ln>
            <a:solidFill>
              <a:srgbClr val="FFFF00"/>
            </a:solidFill>
          </a:ln>
        </p:spPr>
        <p:txBody>
          <a:bodyPr wrap="square">
            <a:spAutoFit/>
          </a:bodyPr>
          <a:lstStyle/>
          <a:p>
            <a:pPr algn="ctr"/>
            <a:r>
              <a:rPr lang="en-US" sz="6000" dirty="0" smtClean="0">
                <a:ln>
                  <a:solidFill>
                    <a:srgbClr val="FF0000"/>
                  </a:solidFill>
                </a:ln>
                <a:solidFill>
                  <a:srgbClr val="FF9999"/>
                </a:solidFill>
                <a:effectLst>
                  <a:glow rad="101600">
                    <a:schemeClr val="tx1">
                      <a:alpha val="60000"/>
                    </a:schemeClr>
                  </a:glow>
                </a:effectLst>
                <a:latin typeface="Gloucester MT Extra Condensed" pitchFamily="18" charset="0"/>
                <a:cs typeface="Times New Roman" pitchFamily="18" charset="0"/>
              </a:rPr>
              <a:t>KHUTBAH KEDUA</a:t>
            </a:r>
            <a:endParaRPr lang="en-US" sz="6000" dirty="0">
              <a:solidFill>
                <a:srgbClr val="FF9999"/>
              </a:solidFill>
            </a:endParaRPr>
          </a:p>
        </p:txBody>
      </p:sp>
      <p:sp>
        <p:nvSpPr>
          <p:cNvPr id="12" name="Slide Number Placeholder 11"/>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23</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http://www.magic4walls.com/wp-content/uploads/2014/03/bokeh-lights-abstract-yellow-bubble-photo-background-wallpaper.jpg"/>
          <p:cNvPicPr>
            <a:picLocks noChangeAspect="1" noChangeArrowheads="1"/>
          </p:cNvPicPr>
          <p:nvPr/>
        </p:nvPicPr>
        <p:blipFill>
          <a:blip r:embed="rId2" cstate="print"/>
          <a:stretch>
            <a:fillRect/>
          </a:stretch>
        </p:blipFill>
        <p:spPr bwMode="auto">
          <a:xfrm>
            <a:off x="0" y="980728"/>
            <a:ext cx="9144000" cy="5877272"/>
          </a:xfrm>
          <a:prstGeom prst="rect">
            <a:avLst/>
          </a:prstGeom>
          <a:noFill/>
          <a:ln>
            <a:noFill/>
          </a:ln>
        </p:spPr>
      </p:pic>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428596" y="1814478"/>
            <a:ext cx="8358246" cy="3054682"/>
          </a:xfrm>
          <a:prstGeom prst="rect">
            <a:avLst/>
          </a:prstGeom>
          <a:solidFill>
            <a:schemeClr val="accent6">
              <a:lumMod val="60000"/>
              <a:lumOff val="40000"/>
              <a:alpha val="60000"/>
            </a:schemeClr>
          </a:solidFill>
        </p:spPr>
        <p:txBody>
          <a:bodyPr wrap="square">
            <a:spAutoFit/>
          </a:bodyPr>
          <a:lstStyle/>
          <a:p>
            <a:pPr lvl="0" algn="just" rtl="1" fontAlgn="base">
              <a:lnSpc>
                <a:spcPct val="150000"/>
              </a:lnSpc>
              <a:spcBef>
                <a:spcPct val="0"/>
              </a:spcBef>
              <a:spcAft>
                <a:spcPct val="0"/>
              </a:spcAft>
            </a:pPr>
            <a:r>
              <a:rPr kumimoji="0" lang="ar-SA" altLang="zh-CN" sz="4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b Naskh"/>
                <a:ea typeface="SimSun" pitchFamily="2" charset="-122"/>
                <a:cs typeface="Traditional Arabic" pitchFamily="2" charset="-78"/>
              </a:rPr>
              <a:t>اَلْحَمْدُ لِلّهِ نَحْمَدُهُ وَنَسْتَعِيْنُهُ وَنَسْتَغْفِرُهُ وَنُؤْمِنُ بِهِ وَنَتَوَكَّلُ عَلَيْهِ وَنَعُوْذُُ بِاللهِ مِنْ شُرُوْرِ أَنْفُسِنَا وَمِنْ سَيِّئَاتِ أَعْمَالِنَا. مَنْ يَهْدِهِ اللهُ فَلاَ مُضِلَّ لَهُ وَمَنْ يُضْلِلْهُ فَلاَ هَادِيَ لَهُ. </a:t>
            </a:r>
            <a:endParaRPr kumimoji="0" lang="ar-SA" altLang="zh-CN" sz="4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ial" pitchFamily="34" charset="0"/>
              <a:cs typeface="Arial" pitchFamily="34" charset="0"/>
            </a:endParaRPr>
          </a:p>
        </p:txBody>
      </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24</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http://www.magic4walls.com/wp-content/uploads/2014/03/bokeh-lights-abstract-yellow-bubble-photo-background-wallpaper.jpg"/>
          <p:cNvPicPr>
            <a:picLocks noChangeAspect="1" noChangeArrowheads="1"/>
          </p:cNvPicPr>
          <p:nvPr/>
        </p:nvPicPr>
        <p:blipFill>
          <a:blip r:embed="rId2" cstate="print"/>
          <a:stretch>
            <a:fillRect/>
          </a:stretch>
        </p:blipFill>
        <p:spPr bwMode="auto">
          <a:xfrm>
            <a:off x="0" y="980728"/>
            <a:ext cx="9144000" cy="5877272"/>
          </a:xfrm>
          <a:prstGeom prst="rect">
            <a:avLst/>
          </a:prstGeom>
          <a:noFill/>
          <a:ln>
            <a:noFill/>
          </a:ln>
        </p:spPr>
      </p:pic>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Rectangle 11"/>
          <p:cNvSpPr/>
          <p:nvPr/>
        </p:nvSpPr>
        <p:spPr>
          <a:xfrm>
            <a:off x="323528" y="1484784"/>
            <a:ext cx="8501122" cy="2039020"/>
          </a:xfrm>
          <a:prstGeom prst="rect">
            <a:avLst/>
          </a:prstGeom>
          <a:solidFill>
            <a:schemeClr val="accent6">
              <a:lumMod val="60000"/>
              <a:lumOff val="40000"/>
              <a:alpha val="60000"/>
            </a:schemeClr>
          </a:solidFill>
        </p:spPr>
        <p:txBody>
          <a:bodyPr wrap="square">
            <a:spAutoFit/>
          </a:bodyPr>
          <a:lstStyle/>
          <a:p>
            <a:pPr lvl="0" algn="just" rtl="1" fontAlgn="base">
              <a:lnSpc>
                <a:spcPct val="150000"/>
              </a:lnSpc>
              <a:spcBef>
                <a:spcPct val="0"/>
              </a:spcBef>
              <a:spcAft>
                <a:spcPct val="0"/>
              </a:spcAft>
            </a:pPr>
            <a:r>
              <a:rPr kumimoji="0" lang="ar-SA" altLang="zh-CN" sz="4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SimSun" pitchFamily="2" charset="-122"/>
                <a:cs typeface="Traditional Arabic" pitchFamily="2" charset="-78"/>
              </a:rPr>
              <a:t>أَشْهَدُ أَنْ لاَّ اِلَهَ إِلاَّ اللهُ وَحْدَهُ لآ شَرِيْكَ لَهُ، وَأَشْهَدُ أَنَّ سَيِّدَنَا وَنَبِيَّنَا مُحَمَّدًا عَبْدُهُ وَرَسُوْلُهُ سَيِّدُ الْخَلاَئِقِ وَالْبَشَرِ. </a:t>
            </a:r>
            <a:endParaRPr kumimoji="0" lang="ar-SA" altLang="zh-CN" sz="4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ial" pitchFamily="34" charset="0"/>
              <a:cs typeface="Arial" pitchFamily="34" charset="0"/>
            </a:endParaRPr>
          </a:p>
        </p:txBody>
      </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25</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539552" y="3717032"/>
            <a:ext cx="8280920" cy="1569660"/>
          </a:xfrm>
          <a:prstGeom prst="rect">
            <a:avLst/>
          </a:prstGeom>
          <a:solidFill>
            <a:srgbClr val="00B050">
              <a:alpha val="60000"/>
            </a:srgbClr>
          </a:solidFill>
        </p:spPr>
        <p:txBody>
          <a:bodyPr wrap="square">
            <a:spAutoFit/>
          </a:bodyPr>
          <a:lstStyle/>
          <a:p>
            <a:pPr algn="just">
              <a:defRPr/>
            </a:pP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Aku</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bersaksi</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bahawa</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tiada</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tuhan</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yang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disembah</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melainkan</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Allah yang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Maha</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Esa</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dan</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tiada</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sekutu</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bagi-Nya</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Aku</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juga</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bersaksi</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bahawa</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penghulu</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dan</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Nabi</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kami</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Muhammad SAW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adalah</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hamba</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dan</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rasul-Nya</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penghulu</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segala</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makhluk</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dan</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4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manusia</a:t>
            </a:r>
            <a:r>
              <a:rPr lang="en-US" sz="2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a:t>
            </a:r>
            <a:endParaRPr lang="en-US" sz="2400"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http://www.magic4walls.com/wp-content/uploads/2014/03/bokeh-lights-abstract-yellow-bubble-photo-background-wallpaper.jpg"/>
          <p:cNvPicPr>
            <a:picLocks noChangeAspect="1" noChangeArrowheads="1"/>
          </p:cNvPicPr>
          <p:nvPr/>
        </p:nvPicPr>
        <p:blipFill>
          <a:blip r:embed="rId2" cstate="print"/>
          <a:stretch>
            <a:fillRect/>
          </a:stretch>
        </p:blipFill>
        <p:spPr bwMode="auto">
          <a:xfrm>
            <a:off x="0" y="980728"/>
            <a:ext cx="9144000" cy="5877272"/>
          </a:xfrm>
          <a:prstGeom prst="rect">
            <a:avLst/>
          </a:prstGeom>
          <a:noFill/>
          <a:ln>
            <a:noFill/>
          </a:ln>
        </p:spPr>
      </p:pic>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Rectangle 11"/>
          <p:cNvSpPr/>
          <p:nvPr/>
        </p:nvSpPr>
        <p:spPr>
          <a:xfrm>
            <a:off x="323528" y="1484784"/>
            <a:ext cx="8501122" cy="2039020"/>
          </a:xfrm>
          <a:prstGeom prst="rect">
            <a:avLst/>
          </a:prstGeom>
          <a:solidFill>
            <a:schemeClr val="accent6">
              <a:lumMod val="60000"/>
              <a:lumOff val="40000"/>
              <a:alpha val="60000"/>
            </a:schemeClr>
          </a:solidFill>
        </p:spPr>
        <p:txBody>
          <a:bodyPr wrap="square">
            <a:spAutoFit/>
          </a:bodyPr>
          <a:lstStyle/>
          <a:p>
            <a:pPr lvl="0" algn="just" rtl="1" fontAlgn="base">
              <a:lnSpc>
                <a:spcPct val="150000"/>
              </a:lnSpc>
              <a:spcBef>
                <a:spcPct val="0"/>
              </a:spcBef>
              <a:spcAft>
                <a:spcPct val="0"/>
              </a:spcAft>
            </a:pPr>
            <a:r>
              <a:rPr kumimoji="0" lang="ar-SA" altLang="zh-CN" sz="4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Times New Roman" pitchFamily="18" charset="0"/>
                <a:ea typeface="SimSun" pitchFamily="2" charset="-122"/>
                <a:cs typeface="Traditional Arabic" pitchFamily="2" charset="-78"/>
              </a:rPr>
              <a:t>اَللّهُمَّ صَلِّ وَسَلِّمْ وَبَارِكْ عَلَى سَيِّدِنَا وَنَبِيِّنَا مُحَمَّدٍ وَعَلَى آلِهِ وَصَحْبِهِ أَجْمَعِيْنَ.</a:t>
            </a:r>
            <a:endParaRPr kumimoji="0" lang="ar-SA" altLang="zh-CN" sz="44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ial" pitchFamily="34" charset="0"/>
              <a:cs typeface="Arial" pitchFamily="34" charset="0"/>
            </a:endParaRPr>
          </a:p>
        </p:txBody>
      </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26</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1" name="Rectangle 10"/>
          <p:cNvSpPr/>
          <p:nvPr/>
        </p:nvSpPr>
        <p:spPr>
          <a:xfrm>
            <a:off x="539552" y="3717032"/>
            <a:ext cx="8280920" cy="1200329"/>
          </a:xfrm>
          <a:prstGeom prst="rect">
            <a:avLst/>
          </a:prstGeom>
          <a:solidFill>
            <a:srgbClr val="00B050">
              <a:alpha val="60000"/>
            </a:srgbClr>
          </a:solidFill>
        </p:spPr>
        <p:txBody>
          <a:bodyPr wrap="square">
            <a:spAutoFit/>
          </a:bodyPr>
          <a:lstStyle/>
          <a:p>
            <a:pPr algn="just">
              <a:defRPr/>
            </a:pP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Ya</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Allah,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berilah</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selawat</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sejahtera</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dan</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berkat</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ke</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atas</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penghulu</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dan</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Nabi</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kami</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Muhammad SAW,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kaum</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keluarga</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serta</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para</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sahabat</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baginda</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http://www.magic4walls.com/wp-content/uploads/2014/03/bokeh-lights-abstract-yellow-bubble-photo-background-wallpaper.jpg"/>
          <p:cNvPicPr>
            <a:picLocks noChangeAspect="1" noChangeArrowheads="1"/>
          </p:cNvPicPr>
          <p:nvPr/>
        </p:nvPicPr>
        <p:blipFill>
          <a:blip r:embed="rId2" cstate="print"/>
          <a:stretch>
            <a:fillRect/>
          </a:stretch>
        </p:blipFill>
        <p:spPr bwMode="auto">
          <a:xfrm>
            <a:off x="0" y="980728"/>
            <a:ext cx="9144000" cy="5877272"/>
          </a:xfrm>
          <a:prstGeom prst="rect">
            <a:avLst/>
          </a:prstGeom>
          <a:noFill/>
          <a:ln>
            <a:noFill/>
          </a:ln>
        </p:spPr>
      </p:pic>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428596" y="1268760"/>
            <a:ext cx="8429684" cy="1938992"/>
          </a:xfrm>
          <a:prstGeom prst="rect">
            <a:avLst/>
          </a:prstGeom>
          <a:solidFill>
            <a:schemeClr val="accent6">
              <a:lumMod val="60000"/>
              <a:lumOff val="40000"/>
              <a:alpha val="60000"/>
            </a:schemeClr>
          </a:solidFill>
        </p:spPr>
        <p:txBody>
          <a:bodyPr wrap="square">
            <a:spAutoFit/>
          </a:bodyPr>
          <a:lstStyle/>
          <a:p>
            <a:pPr algn="just" rtl="1"/>
            <a:r>
              <a:rPr lang="ar-SA" sz="40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raditional Arabic" pitchFamily="2" charset="-78"/>
              </a:rPr>
              <a:t>أَمَّا بَعْدُ فَيَا عِبَادَ اللهِ، إِتَّقُوْا اللهَ وَكُوْنُوْا مَعَ الصَّادِقِيْنَ. وَاعْلَمُوْا أَنَّ اللهَ سُبْحَانَهُ وَتَعَالىَ أَمَرَكُمْ بِأَمْرٍ بَدَأَ فِيْهِ بِنَفْسِهِ وَثَنَّى بِمَلآئِكَتِهِ الْمُسَبِّحَةِ بِقُدْسِهِ. فَقَالَ اللهُ تَعَالىَ مُخْبِرًا وَآمِرًا </a:t>
            </a:r>
            <a:r>
              <a:rPr lang="en-US" sz="40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raditional Arabic" pitchFamily="2" charset="-78"/>
              </a:rPr>
              <a:t>:</a:t>
            </a:r>
            <a:endParaRPr lang="en-US" sz="4000"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raditional Arabic" pitchFamily="2" charset="-78"/>
            </a:endParaRPr>
          </a:p>
        </p:txBody>
      </p:sp>
      <p:pic>
        <p:nvPicPr>
          <p:cNvPr id="12" name="Picture 2"/>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57997" y="3140968"/>
            <a:ext cx="8018459" cy="22539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27</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395536" y="5097378"/>
            <a:ext cx="8429684" cy="707886"/>
          </a:xfrm>
          <a:prstGeom prst="rect">
            <a:avLst/>
          </a:prstGeom>
          <a:solidFill>
            <a:schemeClr val="accent6">
              <a:lumMod val="60000"/>
              <a:lumOff val="40000"/>
              <a:alpha val="60000"/>
            </a:schemeClr>
          </a:solidFill>
        </p:spPr>
        <p:txBody>
          <a:bodyPr wrap="square">
            <a:spAutoFit/>
          </a:bodyPr>
          <a:lstStyle/>
          <a:p>
            <a:pPr algn="just" rtl="1"/>
            <a:r>
              <a:rPr lang="ar-SA" sz="40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raditional Arabic" pitchFamily="2" charset="-78"/>
              </a:rPr>
              <a:t>اللَّهُمَّ صَلِّ وَسَلِّمْ عَلَى سَيِّدِنَا مُحَمَّدٍ وَعَلَى آل سَيِّدِنَا مُحَمَّدٍ</a:t>
            </a:r>
            <a:endParaRPr lang="en-US" sz="4000"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cs typeface="Traditional Arabic" pitchFamily="2" charset="-78"/>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http://www.magic4walls.com/wp-content/uploads/2014/03/bokeh-lights-abstract-yellow-bubble-photo-background-wallpaper.jpg"/>
          <p:cNvPicPr>
            <a:picLocks noChangeAspect="1" noChangeArrowheads="1"/>
          </p:cNvPicPr>
          <p:nvPr/>
        </p:nvPicPr>
        <p:blipFill>
          <a:blip r:embed="rId2" cstate="print"/>
          <a:stretch>
            <a:fillRect/>
          </a:stretch>
        </p:blipFill>
        <p:spPr bwMode="auto">
          <a:xfrm>
            <a:off x="0" y="980728"/>
            <a:ext cx="9144000" cy="5877272"/>
          </a:xfrm>
          <a:prstGeom prst="rect">
            <a:avLst/>
          </a:prstGeom>
          <a:noFill/>
          <a:ln>
            <a:noFill/>
          </a:ln>
        </p:spPr>
      </p:pic>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357158" y="1052736"/>
            <a:ext cx="8501122" cy="3170099"/>
          </a:xfrm>
          <a:prstGeom prst="rect">
            <a:avLst/>
          </a:prstGeom>
          <a:solidFill>
            <a:schemeClr val="accent6">
              <a:lumMod val="60000"/>
              <a:lumOff val="40000"/>
              <a:alpha val="60000"/>
            </a:schemeClr>
          </a:solidFill>
        </p:spPr>
        <p:txBody>
          <a:bodyPr wrap="square">
            <a:spAutoFit/>
          </a:bodyPr>
          <a:lstStyle/>
          <a:p>
            <a:pPr lvl="0" algn="just" rtl="1" fontAlgn="base">
              <a:spcBef>
                <a:spcPct val="0"/>
              </a:spcBef>
              <a:spcAft>
                <a:spcPct val="0"/>
              </a:spcAft>
            </a:pPr>
            <a:r>
              <a:rPr kumimoji="0" lang="ar-SA" altLang="zh-CN" sz="4000" i="0" u="none" strike="noStrike" normalizeH="0" baseline="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b Naskh"/>
                <a:ea typeface="SimSun" pitchFamily="2" charset="-122"/>
                <a:cs typeface="Traditional Arabic" pitchFamily="2" charset="-78"/>
              </a:rPr>
              <a:t>وَارْضَ اللّهُمَّ عَنِ الأَرْبَعَةِ الْخُلَفَاءِ الرَّاشِدِيْنَ سَادَاتِنَا أَبِى بَكْرٍ وَعُمَرَ وَعُثْمَانَ وَعَلِىٍّ بْنِ أَبِى طَالِبٍ، وَعَنْ أَزْوَاجِ نَبِيِّنَا الْمُطَهَّرَاتِ مِنَ الأَدْنَاسِ وَعَنْ أَهْلِ بَيْتِهِ وَقَرَابَتِهِ وَعَنْ سَائِرِ الصَّحَابَةِ الأَكْرَمِيْنَ وَالتَّابِعِيْنَ وَمَنْ تَبِعَهُمْ بِإِحْسَانٍ إِلَى يَوْمِ الدِّيْنِ. وَارْضَ عَنَّا بِرَحْمَتِكَ يَا أَرْحَمَ الرَّاحِمِيْنَ.</a:t>
            </a:r>
            <a:endParaRPr kumimoji="0" lang="ar-SA" altLang="zh-CN" sz="4000" i="0" u="none" strike="noStrike" normalizeH="0" baseline="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pitchFamily="34" charset="0"/>
              <a:cs typeface="Arial" pitchFamily="34" charset="0"/>
            </a:endParaRPr>
          </a:p>
        </p:txBody>
      </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28</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467544" y="4481825"/>
            <a:ext cx="8352928" cy="1323439"/>
          </a:xfrm>
          <a:prstGeom prst="rect">
            <a:avLst/>
          </a:prstGeom>
          <a:solidFill>
            <a:srgbClr val="00B050">
              <a:alpha val="60000"/>
            </a:srgbClr>
          </a:solidFill>
        </p:spPr>
        <p:txBody>
          <a:bodyPr wrap="square">
            <a:sp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Ya</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Allah,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kurniakanlah</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keredaan</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kepada</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empat</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orang</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khulafa</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ar-Rasyidin</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Saidina</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Abu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Bakar</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Umar</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Usman</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dan</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Ali bin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Abi</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Talib</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Isteri-isteri</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Nabi</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yang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suci</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ahli</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keluarga</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seluruh</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sahabat</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serta</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para</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tabiin</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Juga</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redailah</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kami</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sekalian</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wahai</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Tuhan</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Yang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Maha</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Penyayang</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a:t>
            </a:r>
            <a:endParaRPr lang="en-GB" sz="2000" dirty="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http://www.magic4walls.com/wp-content/uploads/2014/03/bokeh-lights-abstract-yellow-bubble-photo-background-wallpaper.jpg"/>
          <p:cNvPicPr>
            <a:picLocks noChangeAspect="1" noChangeArrowheads="1"/>
          </p:cNvPicPr>
          <p:nvPr/>
        </p:nvPicPr>
        <p:blipFill>
          <a:blip r:embed="rId2" cstate="print"/>
          <a:stretch>
            <a:fillRect/>
          </a:stretch>
        </p:blipFill>
        <p:spPr bwMode="auto">
          <a:xfrm>
            <a:off x="0" y="980728"/>
            <a:ext cx="9144000" cy="5877272"/>
          </a:xfrm>
          <a:prstGeom prst="rect">
            <a:avLst/>
          </a:prstGeom>
          <a:noFill/>
          <a:ln>
            <a:noFill/>
          </a:ln>
        </p:spPr>
      </p:pic>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Rectangle 11"/>
          <p:cNvSpPr/>
          <p:nvPr/>
        </p:nvSpPr>
        <p:spPr>
          <a:xfrm>
            <a:off x="323528" y="2060848"/>
            <a:ext cx="8501122" cy="1323439"/>
          </a:xfrm>
          <a:prstGeom prst="rect">
            <a:avLst/>
          </a:prstGeom>
          <a:solidFill>
            <a:schemeClr val="accent6">
              <a:lumMod val="60000"/>
              <a:lumOff val="40000"/>
              <a:alpha val="60000"/>
            </a:schemeClr>
          </a:solidFill>
        </p:spPr>
        <p:txBody>
          <a:bodyPr wrap="square">
            <a:spAutoFit/>
          </a:bodyPr>
          <a:lstStyle/>
          <a:p>
            <a:pPr algn="ctr" rtl="1"/>
            <a:r>
              <a:rPr kumimoji="0" lang="ar-SA" altLang="zh-CN" sz="4000" i="0" u="none" strike="noStrike" normalizeH="0" baseline="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اَللّهُمَّ اغْفِرْ لِلْمُسْلِمِيْنَ وَالْمُسْلِمَاتِ وَالْمُؤْمِنِيْنَ وَالْمُؤْمِنَاتِ الأَحْيَاءِ مِنْهُمْ وَالأَمْوَاتِ. </a:t>
            </a:r>
            <a:endParaRPr lang="en-US" sz="4000" dirty="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ndParaRPr>
          </a:p>
        </p:txBody>
      </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29</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1187624" y="3645024"/>
            <a:ext cx="6552728" cy="1015663"/>
          </a:xfrm>
          <a:prstGeom prst="rect">
            <a:avLst/>
          </a:prstGeom>
          <a:solidFill>
            <a:srgbClr val="00B050">
              <a:alpha val="60000"/>
            </a:srgbClr>
          </a:solidFill>
        </p:spPr>
        <p:txBody>
          <a:bodyPr wrap="square">
            <a:spAutoFit/>
          </a:bodyPr>
          <a:lstStyle/>
          <a:p>
            <a:pPr algn="ctr">
              <a:buClr>
                <a:srgbClr val="FFFFFF"/>
              </a:buClr>
              <a:buFont typeface="Monotype Corsiva" pitchFamily="6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Ya</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Allah,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ampunkanlah</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dosa</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golongan</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muslimin</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dan</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muslimat</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sama</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ada</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yang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masih</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hidup</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atau</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yang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telah</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meninggal</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dunia</a:t>
            </a:r>
            <a:endParaRPr lang="en-GB" sz="2000" dirty="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pic>
        <p:nvPicPr>
          <p:cNvPr id="10" name="Picture 2" descr="http://www.magic4walls.com/wp-content/uploads/2014/03/bokeh-lights-abstract-yellow-bubble-photo-background-wallpaper.jpg"/>
          <p:cNvPicPr>
            <a:picLocks noChangeAspect="1" noChangeArrowheads="1"/>
          </p:cNvPicPr>
          <p:nvPr/>
        </p:nvPicPr>
        <p:blipFill>
          <a:blip r:embed="rId5" cstate="print"/>
          <a:stretch>
            <a:fillRect/>
          </a:stretch>
        </p:blipFill>
        <p:spPr bwMode="auto">
          <a:xfrm>
            <a:off x="0" y="980728"/>
            <a:ext cx="9144000" cy="5877272"/>
          </a:xfrm>
          <a:prstGeom prst="rect">
            <a:avLst/>
          </a:prstGeom>
          <a:noFill/>
          <a:ln>
            <a:noFill/>
          </a:ln>
        </p:spPr>
      </p:pic>
      <p:sp>
        <p:nvSpPr>
          <p:cNvPr id="14" name="Rounded Rectangle 13"/>
          <p:cNvSpPr/>
          <p:nvPr/>
        </p:nvSpPr>
        <p:spPr>
          <a:xfrm>
            <a:off x="683568" y="5661248"/>
            <a:ext cx="7632848" cy="646986"/>
          </a:xfrm>
          <a:prstGeom prst="roundRect">
            <a:avLst/>
          </a:prstGeom>
          <a:gradFill>
            <a:gsLst>
              <a:gs pos="0">
                <a:schemeClr val="accent3">
                  <a:tint val="50000"/>
                  <a:satMod val="300000"/>
                  <a:alpha val="40000"/>
                </a:schemeClr>
              </a:gs>
              <a:gs pos="35000">
                <a:schemeClr val="accent3">
                  <a:tint val="37000"/>
                  <a:satMod val="300000"/>
                </a:schemeClr>
              </a:gs>
              <a:gs pos="100000">
                <a:schemeClr val="accent3">
                  <a:tint val="15000"/>
                  <a:satMod val="350000"/>
                </a:schemeClr>
              </a:gs>
            </a:gsLst>
          </a:gradFill>
          <a:ln w="57150">
            <a:solidFill>
              <a:srgbClr val="00B050"/>
            </a:solidFill>
          </a:ln>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sz="3200" dirty="0" smtClean="0">
                <a:ln w="18415" cmpd="sng">
                  <a:solidFill>
                    <a:srgbClr val="002060"/>
                  </a:solidFill>
                  <a:prstDash val="solid"/>
                </a:ln>
                <a:solidFill>
                  <a:schemeClr val="bg1"/>
                </a:solidFill>
                <a:effectLst>
                  <a:outerShdw blurRad="63500" dir="3600000" algn="tl" rotWithShape="0">
                    <a:srgbClr val="000000">
                      <a:alpha val="70000"/>
                    </a:srgbClr>
                  </a:outerShdw>
                </a:effectLst>
                <a:latin typeface="+mj-lt"/>
                <a:ea typeface="Times New Roman" pitchFamily="18" charset="0"/>
                <a:cs typeface="Times New Roman" pitchFamily="18" charset="0"/>
              </a:rPr>
              <a:t>SYAHADAH</a:t>
            </a:r>
            <a:endParaRPr lang="en-US" sz="3200" dirty="0">
              <a:ln w="18415" cmpd="sng">
                <a:solidFill>
                  <a:srgbClr val="002060"/>
                </a:solidFill>
                <a:prstDash val="solid"/>
              </a:ln>
              <a:solidFill>
                <a:schemeClr val="bg1"/>
              </a:solidFill>
              <a:effectLst>
                <a:outerShdw blurRad="63500" dir="3600000" algn="tl" rotWithShape="0">
                  <a:srgbClr val="000000">
                    <a:alpha val="70000"/>
                  </a:srgbClr>
                </a:outerShdw>
              </a:effectLst>
              <a:latin typeface="+mj-lt"/>
            </a:endParaRPr>
          </a:p>
        </p:txBody>
      </p:sp>
      <p:sp>
        <p:nvSpPr>
          <p:cNvPr id="15" name="Round Same Side Corner Rectangle 14"/>
          <p:cNvSpPr/>
          <p:nvPr/>
        </p:nvSpPr>
        <p:spPr>
          <a:xfrm>
            <a:off x="683568" y="1135360"/>
            <a:ext cx="7632848" cy="4452699"/>
          </a:xfrm>
          <a:prstGeom prst="round2SameRect">
            <a:avLst/>
          </a:prstGeom>
          <a:solidFill>
            <a:schemeClr val="tx1">
              <a:alpha val="40000"/>
            </a:schemeClr>
          </a:solidFill>
        </p:spPr>
        <p:style>
          <a:lnRef idx="3">
            <a:schemeClr val="lt1"/>
          </a:lnRef>
          <a:fillRef idx="1">
            <a:schemeClr val="accent5"/>
          </a:fillRef>
          <a:effectRef idx="1">
            <a:schemeClr val="accent5"/>
          </a:effectRef>
          <a:fontRef idx="minor">
            <a:schemeClr val="lt1"/>
          </a:fontRef>
        </p:style>
        <p:txBody>
          <a:bodyPr wrap="square" anchor="ctr">
            <a:spAutoFit/>
          </a:bodyPr>
          <a:lstStyle/>
          <a:p>
            <a:pPr algn="ctr" rtl="1"/>
            <a:r>
              <a:rPr lang="ar-SA" sz="5400" dirty="0" smtClean="0">
                <a:ln w="18415" cmpd="sng">
                  <a:solidFill>
                    <a:srgbClr val="FFFF00"/>
                  </a:solidFill>
                  <a:prstDash val="solid"/>
                </a:ln>
                <a:solidFill>
                  <a:srgbClr val="FFFF00"/>
                </a:solidFill>
                <a:effectLst>
                  <a:glow rad="101600">
                    <a:schemeClr val="accent2">
                      <a:satMod val="175000"/>
                      <a:alpha val="40000"/>
                    </a:schemeClr>
                  </a:glow>
                  <a:outerShdw blurRad="63500" dir="3600000" algn="tl" rotWithShape="0">
                    <a:srgbClr val="000000">
                      <a:alpha val="70000"/>
                    </a:srgbClr>
                  </a:outerShdw>
                </a:effectLst>
                <a:cs typeface="Traditional Arabic" pitchFamily="2" charset="-78"/>
              </a:rPr>
              <a:t>أَشْهَدُ أَن لاَّ إِلَهَ إِلاَّ اللهُ وَحْدَهُ لاَ شَرِيْكَ لَهُ شَهَادَةً مَن عَرَّفَ رَبَّهُ فَأَطَاعَهُ، </a:t>
            </a:r>
            <a:endParaRPr lang="en-US" sz="5400" dirty="0" smtClean="0">
              <a:ln w="18415" cmpd="sng">
                <a:solidFill>
                  <a:srgbClr val="FFFF00"/>
                </a:solidFill>
                <a:prstDash val="solid"/>
              </a:ln>
              <a:solidFill>
                <a:srgbClr val="FFFF00"/>
              </a:solidFill>
              <a:effectLst>
                <a:glow rad="101600">
                  <a:schemeClr val="accent2">
                    <a:satMod val="175000"/>
                    <a:alpha val="40000"/>
                  </a:schemeClr>
                </a:glow>
                <a:outerShdw blurRad="63500" dir="3600000" algn="tl" rotWithShape="0">
                  <a:srgbClr val="000000">
                    <a:alpha val="70000"/>
                  </a:srgbClr>
                </a:outerShdw>
              </a:effectLst>
              <a:cs typeface="Traditional Arabic" pitchFamily="2" charset="-78"/>
            </a:endParaRPr>
          </a:p>
          <a:p>
            <a:pPr algn="ctr" rtl="1"/>
            <a:r>
              <a:rPr lang="ar-SA" sz="5400" dirty="0" smtClean="0">
                <a:ln w="18415" cmpd="sng">
                  <a:solidFill>
                    <a:srgbClr val="FFFF00"/>
                  </a:solidFill>
                  <a:prstDash val="solid"/>
                </a:ln>
                <a:solidFill>
                  <a:srgbClr val="FFFF00"/>
                </a:solidFill>
                <a:effectLst>
                  <a:glow rad="101600">
                    <a:schemeClr val="accent2">
                      <a:satMod val="175000"/>
                      <a:alpha val="40000"/>
                    </a:schemeClr>
                  </a:glow>
                  <a:outerShdw blurRad="63500" dir="3600000" algn="tl" rotWithShape="0">
                    <a:srgbClr val="000000">
                      <a:alpha val="70000"/>
                    </a:srgbClr>
                  </a:outerShdw>
                </a:effectLst>
                <a:cs typeface="Traditional Arabic" pitchFamily="2" charset="-78"/>
              </a:rPr>
              <a:t>وَأَشْهَدُ أَنَّ مُحَمَّدًا عَبْدُهُ وَرَسُولُهُ صَاحِبُ المَقَامِ المَحمُودِ وَالحَوضِ وَالشَّفَاعَةِ</a:t>
            </a:r>
            <a:endParaRPr lang="en-US" sz="5400" dirty="0">
              <a:ln w="18415" cmpd="sng">
                <a:solidFill>
                  <a:srgbClr val="FFFF00"/>
                </a:solidFill>
                <a:prstDash val="solid"/>
              </a:ln>
              <a:solidFill>
                <a:srgbClr val="FFFF00"/>
              </a:solidFill>
              <a:effectLst>
                <a:glow rad="101600">
                  <a:schemeClr val="accent2">
                    <a:satMod val="175000"/>
                    <a:alpha val="40000"/>
                  </a:schemeClr>
                </a:glow>
                <a:outerShdw blurRad="63500" dir="3600000" algn="tl" rotWithShape="0">
                  <a:srgbClr val="000000">
                    <a:alpha val="70000"/>
                  </a:srgbClr>
                </a:outerShdw>
              </a:effectLst>
              <a:latin typeface="Traditional Arabic" panose="02020603050405020304" pitchFamily="18" charset="-78"/>
              <a:cs typeface="Traditional Arabic" pitchFamily="2" charset="-78"/>
            </a:endParaRPr>
          </a:p>
        </p:txBody>
      </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http://www.magic4walls.com/wp-content/uploads/2014/03/bokeh-lights-abstract-yellow-bubble-photo-background-wallpaper.jpg"/>
          <p:cNvPicPr>
            <a:picLocks noChangeAspect="1" noChangeArrowheads="1"/>
          </p:cNvPicPr>
          <p:nvPr/>
        </p:nvPicPr>
        <p:blipFill>
          <a:blip r:embed="rId2" cstate="print"/>
          <a:stretch>
            <a:fillRect/>
          </a:stretch>
        </p:blipFill>
        <p:spPr bwMode="auto">
          <a:xfrm>
            <a:off x="0" y="980728"/>
            <a:ext cx="9144000" cy="5877272"/>
          </a:xfrm>
          <a:prstGeom prst="rect">
            <a:avLst/>
          </a:prstGeom>
          <a:noFill/>
          <a:ln>
            <a:noFill/>
          </a:ln>
        </p:spPr>
      </p:pic>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214282" y="1500174"/>
            <a:ext cx="8643998" cy="1862048"/>
          </a:xfrm>
          <a:prstGeom prst="rect">
            <a:avLst/>
          </a:prstGeom>
          <a:solidFill>
            <a:schemeClr val="accent6">
              <a:lumMod val="60000"/>
              <a:lumOff val="40000"/>
              <a:alpha val="60000"/>
            </a:schemeClr>
          </a:solidFill>
        </p:spPr>
        <p:txBody>
          <a:bodyPr wrap="square">
            <a:spAutoFit/>
          </a:bodyPr>
          <a:lstStyle/>
          <a:p>
            <a:pPr algn="ctr" rtl="1">
              <a:lnSpc>
                <a:spcPct val="150000"/>
              </a:lnSpc>
            </a:pPr>
            <a:r>
              <a:rPr kumimoji="0" lang="ar-SA" altLang="zh-CN" sz="40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اَللّهُمَّ أَنْزِلِ الرَّحْمَةَ عَلَى السَّلاَطِيْنِ الْكِرَامِ، وَجَمِيْعِ الْمُسْلِمِيْنَ الْعِظَامِ، الَّذِيْنَ قَضَوْا بِالْحَقِّ وَبِهِ كَانُوْا يَعْدِلُوْنَ.</a:t>
            </a:r>
            <a:endParaRPr lang="en-US" sz="4000"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ndParaRPr>
          </a:p>
        </p:txBody>
      </p:sp>
      <p:sp>
        <p:nvSpPr>
          <p:cNvPr id="12" name="Slide Number Placeholder 11"/>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30</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1331640" y="3933056"/>
            <a:ext cx="6408712" cy="1015663"/>
          </a:xfrm>
          <a:prstGeom prst="rect">
            <a:avLst/>
          </a:prstGeom>
          <a:solidFill>
            <a:srgbClr val="00B050">
              <a:alpha val="60000"/>
            </a:srgbClr>
          </a:solidFill>
        </p:spPr>
        <p:txBody>
          <a:bodyPr wrap="square">
            <a:spAutoFit/>
          </a:bodyPr>
          <a:lstStyle/>
          <a:p>
            <a:pPr algn="ctr">
              <a:defRPr/>
            </a:pP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charset="0"/>
              </a:rPr>
              <a:t>Ya</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charset="0"/>
              </a:rPr>
              <a:t> Allah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charset="0"/>
              </a:rPr>
              <a:t>anugerahkanlah</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charset="0"/>
              </a:rPr>
              <a:t>rahmat</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charset="0"/>
              </a:rPr>
              <a:t>ke</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charset="0"/>
              </a:rPr>
              <a:t>atas</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charset="0"/>
              </a:rPr>
              <a:t> Raja-raja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charset="0"/>
              </a:rPr>
              <a:t>kami</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charset="0"/>
              </a:rPr>
              <a:t>dan</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charset="0"/>
              </a:rPr>
              <a:t>pemimpin-pemimpin</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charset="0"/>
              </a:rPr>
              <a:t>kami</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charset="0"/>
              </a:rPr>
              <a:t> yang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charset="0"/>
              </a:rPr>
              <a:t>melaksanakan</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charset="0"/>
              </a:rPr>
              <a:t>kebenaran</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charset="0"/>
              </a:rPr>
              <a:t>dan</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charset="0"/>
              </a:rPr>
              <a:t>menegakkan</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charset="0"/>
              </a:rPr>
              <a:t>keadilan</a:t>
            </a:r>
            <a:endPar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http://www.magic4walls.com/wp-content/uploads/2014/03/bokeh-lights-abstract-yellow-bubble-photo-background-wallpaper.jpg"/>
          <p:cNvPicPr>
            <a:picLocks noChangeAspect="1" noChangeArrowheads="1"/>
          </p:cNvPicPr>
          <p:nvPr/>
        </p:nvPicPr>
        <p:blipFill>
          <a:blip r:embed="rId2" cstate="print"/>
          <a:stretch>
            <a:fillRect/>
          </a:stretch>
        </p:blipFill>
        <p:spPr bwMode="auto">
          <a:xfrm>
            <a:off x="0" y="980728"/>
            <a:ext cx="9144000" cy="5877272"/>
          </a:xfrm>
          <a:prstGeom prst="rect">
            <a:avLst/>
          </a:prstGeom>
          <a:noFill/>
          <a:ln>
            <a:noFill/>
          </a:ln>
        </p:spPr>
      </p:pic>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214282" y="1124744"/>
            <a:ext cx="8643998" cy="3170099"/>
          </a:xfrm>
          <a:prstGeom prst="rect">
            <a:avLst/>
          </a:prstGeom>
          <a:solidFill>
            <a:schemeClr val="accent6">
              <a:lumMod val="60000"/>
              <a:lumOff val="40000"/>
              <a:alpha val="60000"/>
            </a:schemeClr>
          </a:solidFill>
        </p:spPr>
        <p:txBody>
          <a:bodyPr wrap="square">
            <a:spAutoFit/>
          </a:bodyPr>
          <a:lstStyle/>
          <a:p>
            <a:pPr algn="just" rtl="1"/>
            <a:r>
              <a:rPr kumimoji="0" lang="ar-SA" altLang="zh-CN" sz="40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اَللّهُمَّ أَنْزِلِ الرَّحْمَةَ وَالسَّكِيْنَةَ وَالسَّلاَمَةَ وَالْعَافِيَةَ عَلَى مَلِكِنَا، </a:t>
            </a:r>
            <a:r>
              <a:rPr kumimoji="0" lang="ar-SA" altLang="zh-CN" sz="4000" i="0" u="none" strike="noStrike" normalizeH="0" baseline="0" dirty="0"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سري فادوك </a:t>
            </a:r>
            <a:r>
              <a:rPr kumimoji="0" lang="ar-SA" altLang="zh-CN" sz="4000" i="0" u="none" strike="noStrike" normalizeH="0" baseline="0" dirty="0"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latin typeface="Arb Naskh" charset="2"/>
                <a:ea typeface="SimSun" pitchFamily="2" charset="-122"/>
                <a:cs typeface="Jawi - Biasa" pitchFamily="2" charset="-78"/>
              </a:rPr>
              <a:t>بضيندا</a:t>
            </a:r>
            <a:r>
              <a:rPr kumimoji="0" lang="ar-SA" altLang="zh-CN" sz="4000" i="0" u="none" strike="noStrike" normalizeH="0" baseline="0" dirty="0"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 </a:t>
            </a:r>
            <a:r>
              <a:rPr kumimoji="0" lang="ar-SA" altLang="zh-CN" sz="4000" i="0" u="none" strike="noStrike" normalizeH="0" baseline="0" dirty="0"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latin typeface="Arb Naskh" charset="2"/>
                <a:ea typeface="SimSun" pitchFamily="2" charset="-122"/>
                <a:cs typeface="Jawi - Biasa" pitchFamily="2" charset="-78"/>
              </a:rPr>
              <a:t>يغ</a:t>
            </a:r>
            <a:r>
              <a:rPr kumimoji="0" lang="ar-SA" altLang="zh-CN" sz="4000" i="0" u="none" strike="noStrike" normalizeH="0" baseline="0" dirty="0"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 دفرتوان </a:t>
            </a:r>
            <a:r>
              <a:rPr kumimoji="0" lang="ar-SA" altLang="zh-CN" sz="4000" i="0" u="none" strike="noStrike" normalizeH="0" baseline="0" dirty="0"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latin typeface="Arb Naskh" charset="2"/>
                <a:ea typeface="SimSun" pitchFamily="2" charset="-122"/>
                <a:cs typeface="Jawi - Biasa" pitchFamily="2" charset="-78"/>
              </a:rPr>
              <a:t>اضوغ</a:t>
            </a:r>
            <a:r>
              <a:rPr kumimoji="0" lang="ar-SA" altLang="zh-CN" sz="4000" i="0" u="none" strike="noStrike" normalizeH="0" baseline="0" dirty="0"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 مَوْلاَنَا الْمَلِكُ الْمُعْتَصِمُ بِا اللهِ مُحِبُّ الدِّيْنِ توانكو الْحَاجَّ عَبْدَ الْحَلِيْمِ مُعَظَّمْ شَاهُ إِبْنَ الْمَرْحُوْمِ اَلْسُّلْطَانِ بَدْلِي شَاهُ</a:t>
            </a:r>
            <a:r>
              <a:rPr kumimoji="0" lang="ar-SA" altLang="zh-CN" sz="40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 راج فرمايسوري </a:t>
            </a:r>
            <a:r>
              <a:rPr kumimoji="0" lang="ar-SA" altLang="zh-CN" sz="40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b Naskh" charset="2"/>
                <a:ea typeface="SimSun" pitchFamily="2" charset="-122"/>
                <a:cs typeface="Jawi - Biasa" pitchFamily="2" charset="-78"/>
              </a:rPr>
              <a:t>اضوغ </a:t>
            </a:r>
            <a:r>
              <a:rPr kumimoji="0" lang="ar-SA" altLang="zh-CN" sz="4000" i="0" u="none" strike="noStrike" normalizeH="0" baseline="0" dirty="0"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سلطانة حاجة حامينة</a:t>
            </a:r>
            <a:r>
              <a:rPr kumimoji="0" lang="ar-SA" altLang="zh-CN" sz="4000" i="0" u="none" strike="noStrike" normalizeH="0" baseline="0" dirty="0"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latin typeface="Arb Naskh" charset="2"/>
                <a:ea typeface="SimSun" pitchFamily="2" charset="-122"/>
                <a:cs typeface="Jawi - Biasa" pitchFamily="2" charset="-78"/>
              </a:rPr>
              <a:t> </a:t>
            </a:r>
            <a:r>
              <a:rPr kumimoji="0" lang="ar-SA" altLang="zh-CN" sz="40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b Naskh" charset="2"/>
                <a:ea typeface="SimSun" pitchFamily="2" charset="-122"/>
                <a:cs typeface="Jawi - Biasa" pitchFamily="2" charset="-78"/>
              </a:rPr>
              <a:t>وعلى فوتري</a:t>
            </a:r>
            <a:r>
              <a:rPr kumimoji="0" lang="ar-SA" altLang="zh-CN" sz="40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abic Transparent"/>
                <a:ea typeface="Times New Roman" pitchFamily="18" charset="0"/>
                <a:cs typeface="Times New Roman" pitchFamily="18" charset="0"/>
              </a:rPr>
              <a:t>٢</a:t>
            </a:r>
            <a:r>
              <a:rPr kumimoji="0" lang="ar-SA" altLang="zh-CN" sz="40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 سرتا قرابة</a:t>
            </a:r>
            <a:r>
              <a:rPr kumimoji="0" lang="ar-SA" altLang="zh-CN" sz="40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abic Transparent"/>
                <a:ea typeface="Times New Roman" pitchFamily="18" charset="0"/>
                <a:cs typeface="Times New Roman" pitchFamily="18" charset="0"/>
              </a:rPr>
              <a:t>٢</a:t>
            </a:r>
            <a:r>
              <a:rPr kumimoji="0" lang="ar-SA" altLang="zh-CN" sz="4000" i="0" u="none" strike="noStrike" normalizeH="0" baseline="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 دراج  سكالين.</a:t>
            </a:r>
            <a:endParaRPr lang="en-US" sz="4000"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ndParaRPr>
          </a:p>
        </p:txBody>
      </p:sp>
      <p:sp>
        <p:nvSpPr>
          <p:cNvPr id="12" name="Slide Number Placeholder 11"/>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31</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395536" y="4365104"/>
            <a:ext cx="8424936" cy="2246769"/>
          </a:xfrm>
          <a:prstGeom prst="rect">
            <a:avLst/>
          </a:prstGeom>
          <a:solidFill>
            <a:srgbClr val="FFFF00">
              <a:alpha val="60000"/>
            </a:srgbClr>
          </a:solidFill>
        </p:spPr>
        <p:txBody>
          <a:bodyPr wrap="square">
            <a:spAutoFit/>
          </a:bodyPr>
          <a:lstStyle/>
          <a:p>
            <a:pPr algn="ctr">
              <a:defRPr/>
            </a:pPr>
            <a:r>
              <a:rPr lang="en-US" sz="2000" dirty="0" err="1" smtClean="0">
                <a:ln w="18415" cmpd="sng">
                  <a:solidFill>
                    <a:schemeClr val="bg1"/>
                  </a:solidFill>
                  <a:prstDash val="solid"/>
                </a:ln>
                <a:solidFill>
                  <a:schemeClr val="bg1"/>
                </a:solidFill>
                <a:effectLst>
                  <a:glow rad="63500">
                    <a:schemeClr val="accent6">
                      <a:satMod val="175000"/>
                      <a:alpha val="40000"/>
                    </a:schemeClr>
                  </a:glow>
                  <a:outerShdw blurRad="63500" dir="3600000" algn="tl" rotWithShape="0">
                    <a:srgbClr val="000000">
                      <a:alpha val="70000"/>
                    </a:srgbClr>
                  </a:outerShdw>
                </a:effectLst>
                <a:ea typeface="Arial Unicode MS" pitchFamily="34" charset="-128"/>
                <a:cs typeface="Arial" charset="0"/>
              </a:rPr>
              <a:t>Ya</a:t>
            </a:r>
            <a:r>
              <a:rPr lang="en-US" sz="2000" dirty="0" smtClean="0">
                <a:ln w="18415" cmpd="sng">
                  <a:solidFill>
                    <a:schemeClr val="bg1"/>
                  </a:solidFill>
                  <a:prstDash val="solid"/>
                </a:ln>
                <a:solidFill>
                  <a:schemeClr val="bg1"/>
                </a:solidFill>
                <a:effectLst>
                  <a:glow rad="63500">
                    <a:schemeClr val="accent6">
                      <a:satMod val="175000"/>
                      <a:alpha val="40000"/>
                    </a:schemeClr>
                  </a:glow>
                  <a:outerShdw blurRad="63500" dir="3600000" algn="tl" rotWithShape="0">
                    <a:srgbClr val="000000">
                      <a:alpha val="70000"/>
                    </a:srgbClr>
                  </a:outerShdw>
                </a:effectLst>
                <a:ea typeface="Arial Unicode MS" pitchFamily="34" charset="-128"/>
                <a:cs typeface="Arial" charset="0"/>
              </a:rPr>
              <a:t> Allah </a:t>
            </a:r>
            <a:r>
              <a:rPr lang="en-US" sz="2000" dirty="0" err="1" smtClean="0">
                <a:ln w="18415" cmpd="sng">
                  <a:solidFill>
                    <a:schemeClr val="bg1"/>
                  </a:solidFill>
                  <a:prstDash val="solid"/>
                </a:ln>
                <a:solidFill>
                  <a:schemeClr val="bg1"/>
                </a:solidFill>
                <a:effectLst>
                  <a:glow rad="63500">
                    <a:schemeClr val="accent6">
                      <a:satMod val="175000"/>
                      <a:alpha val="40000"/>
                    </a:schemeClr>
                  </a:glow>
                  <a:outerShdw blurRad="63500" dir="3600000" algn="tl" rotWithShape="0">
                    <a:srgbClr val="000000">
                      <a:alpha val="70000"/>
                    </a:srgbClr>
                  </a:outerShdw>
                </a:effectLst>
                <a:ea typeface="Arial Unicode MS" pitchFamily="34" charset="-128"/>
                <a:cs typeface="Arial" charset="0"/>
              </a:rPr>
              <a:t>limpahkanlah</a:t>
            </a:r>
            <a:r>
              <a:rPr lang="en-US" sz="2000" dirty="0" smtClean="0">
                <a:ln w="18415" cmpd="sng">
                  <a:solidFill>
                    <a:schemeClr val="bg1"/>
                  </a:solidFill>
                  <a:prstDash val="solid"/>
                </a:ln>
                <a:solidFill>
                  <a:schemeClr val="bg1"/>
                </a:solidFill>
                <a:effectLst>
                  <a:glow rad="63500">
                    <a:schemeClr val="accent6">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chemeClr val="bg1"/>
                  </a:solidFill>
                  <a:prstDash val="solid"/>
                </a:ln>
                <a:solidFill>
                  <a:schemeClr val="bg1"/>
                </a:solidFill>
                <a:effectLst>
                  <a:glow rad="63500">
                    <a:schemeClr val="accent6">
                      <a:satMod val="175000"/>
                      <a:alpha val="40000"/>
                    </a:schemeClr>
                  </a:glow>
                  <a:outerShdw blurRad="63500" dir="3600000" algn="tl" rotWithShape="0">
                    <a:srgbClr val="000000">
                      <a:alpha val="70000"/>
                    </a:srgbClr>
                  </a:outerShdw>
                </a:effectLst>
                <a:ea typeface="Arial Unicode MS" pitchFamily="34" charset="-128"/>
                <a:cs typeface="Arial" charset="0"/>
              </a:rPr>
              <a:t>rahmat</a:t>
            </a:r>
            <a:r>
              <a:rPr lang="en-US" sz="2000" dirty="0" smtClean="0">
                <a:ln w="18415" cmpd="sng">
                  <a:solidFill>
                    <a:schemeClr val="bg1"/>
                  </a:solidFill>
                  <a:prstDash val="solid"/>
                </a:ln>
                <a:solidFill>
                  <a:schemeClr val="bg1"/>
                </a:solidFill>
                <a:effectLst>
                  <a:glow rad="63500">
                    <a:schemeClr val="accent6">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chemeClr val="bg1"/>
                  </a:solidFill>
                  <a:prstDash val="solid"/>
                </a:ln>
                <a:solidFill>
                  <a:schemeClr val="bg1"/>
                </a:solidFill>
                <a:effectLst>
                  <a:glow rad="63500">
                    <a:schemeClr val="accent6">
                      <a:satMod val="175000"/>
                      <a:alpha val="40000"/>
                    </a:schemeClr>
                  </a:glow>
                  <a:outerShdw blurRad="63500" dir="3600000" algn="tl" rotWithShape="0">
                    <a:srgbClr val="000000">
                      <a:alpha val="70000"/>
                    </a:srgbClr>
                  </a:outerShdw>
                </a:effectLst>
                <a:ea typeface="Arial Unicode MS" pitchFamily="34" charset="-128"/>
                <a:cs typeface="Arial" charset="0"/>
              </a:rPr>
              <a:t>ketenangan</a:t>
            </a:r>
            <a:r>
              <a:rPr lang="en-US" sz="2000" dirty="0" smtClean="0">
                <a:ln w="18415" cmpd="sng">
                  <a:solidFill>
                    <a:schemeClr val="bg1"/>
                  </a:solidFill>
                  <a:prstDash val="solid"/>
                </a:ln>
                <a:solidFill>
                  <a:schemeClr val="bg1"/>
                </a:solidFill>
                <a:effectLst>
                  <a:glow rad="63500">
                    <a:schemeClr val="accent6">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chemeClr val="bg1"/>
                  </a:solidFill>
                  <a:prstDash val="solid"/>
                </a:ln>
                <a:solidFill>
                  <a:schemeClr val="bg1"/>
                </a:solidFill>
                <a:effectLst>
                  <a:glow rad="63500">
                    <a:schemeClr val="accent6">
                      <a:satMod val="175000"/>
                      <a:alpha val="40000"/>
                    </a:schemeClr>
                  </a:glow>
                  <a:outerShdw blurRad="63500" dir="3600000" algn="tl" rotWithShape="0">
                    <a:srgbClr val="000000">
                      <a:alpha val="70000"/>
                    </a:srgbClr>
                  </a:outerShdw>
                </a:effectLst>
                <a:ea typeface="Arial Unicode MS" pitchFamily="34" charset="-128"/>
                <a:cs typeface="Arial" charset="0"/>
              </a:rPr>
              <a:t>keselamatan</a:t>
            </a:r>
            <a:r>
              <a:rPr lang="en-US" sz="2000" dirty="0" smtClean="0">
                <a:ln w="18415" cmpd="sng">
                  <a:solidFill>
                    <a:schemeClr val="bg1"/>
                  </a:solidFill>
                  <a:prstDash val="solid"/>
                </a:ln>
                <a:solidFill>
                  <a:schemeClr val="bg1"/>
                </a:solidFill>
                <a:effectLst>
                  <a:glow rad="63500">
                    <a:schemeClr val="accent6">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chemeClr val="bg1"/>
                  </a:solidFill>
                  <a:prstDash val="solid"/>
                </a:ln>
                <a:solidFill>
                  <a:schemeClr val="bg1"/>
                </a:solidFill>
                <a:effectLst>
                  <a:glow rad="63500">
                    <a:schemeClr val="accent6">
                      <a:satMod val="175000"/>
                      <a:alpha val="40000"/>
                    </a:schemeClr>
                  </a:glow>
                  <a:outerShdw blurRad="63500" dir="3600000" algn="tl" rotWithShape="0">
                    <a:srgbClr val="000000">
                      <a:alpha val="70000"/>
                    </a:srgbClr>
                  </a:outerShdw>
                </a:effectLst>
                <a:ea typeface="Arial Unicode MS" pitchFamily="34" charset="-128"/>
                <a:cs typeface="Arial" charset="0"/>
              </a:rPr>
              <a:t>dan</a:t>
            </a:r>
            <a:r>
              <a:rPr lang="en-US" sz="2000" dirty="0" smtClean="0">
                <a:ln w="18415" cmpd="sng">
                  <a:solidFill>
                    <a:schemeClr val="bg1"/>
                  </a:solidFill>
                  <a:prstDash val="solid"/>
                </a:ln>
                <a:solidFill>
                  <a:schemeClr val="bg1"/>
                </a:solidFill>
                <a:effectLst>
                  <a:glow rad="63500">
                    <a:schemeClr val="accent6">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chemeClr val="bg1"/>
                  </a:solidFill>
                  <a:prstDash val="solid"/>
                </a:ln>
                <a:solidFill>
                  <a:schemeClr val="bg1"/>
                </a:solidFill>
                <a:effectLst>
                  <a:glow rad="63500">
                    <a:schemeClr val="accent6">
                      <a:satMod val="175000"/>
                      <a:alpha val="40000"/>
                    </a:schemeClr>
                  </a:glow>
                  <a:outerShdw blurRad="63500" dir="3600000" algn="tl" rotWithShape="0">
                    <a:srgbClr val="000000">
                      <a:alpha val="70000"/>
                    </a:srgbClr>
                  </a:outerShdw>
                </a:effectLst>
                <a:ea typeface="Arial Unicode MS" pitchFamily="34" charset="-128"/>
                <a:cs typeface="Arial" charset="0"/>
              </a:rPr>
              <a:t>kesihatan</a:t>
            </a:r>
            <a:r>
              <a:rPr lang="en-US" sz="2000" dirty="0" smtClean="0">
                <a:ln w="18415" cmpd="sng">
                  <a:solidFill>
                    <a:schemeClr val="bg1"/>
                  </a:solidFill>
                  <a:prstDash val="solid"/>
                </a:ln>
                <a:solidFill>
                  <a:schemeClr val="bg1"/>
                </a:solidFill>
                <a:effectLst>
                  <a:glow rad="63500">
                    <a:schemeClr val="accent6">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chemeClr val="bg1"/>
                  </a:solidFill>
                  <a:prstDash val="solid"/>
                </a:ln>
                <a:solidFill>
                  <a:schemeClr val="bg1"/>
                </a:solidFill>
                <a:effectLst>
                  <a:glow rad="63500">
                    <a:schemeClr val="accent6">
                      <a:satMod val="175000"/>
                      <a:alpha val="40000"/>
                    </a:schemeClr>
                  </a:glow>
                  <a:outerShdw blurRad="63500" dir="3600000" algn="tl" rotWithShape="0">
                    <a:srgbClr val="000000">
                      <a:alpha val="70000"/>
                    </a:srgbClr>
                  </a:outerShdw>
                </a:effectLst>
                <a:ea typeface="Arial Unicode MS" pitchFamily="34" charset="-128"/>
                <a:cs typeface="Arial" charset="0"/>
              </a:rPr>
              <a:t>ke</a:t>
            </a:r>
            <a:r>
              <a:rPr lang="en-US" sz="2000" dirty="0" smtClean="0">
                <a:ln w="18415" cmpd="sng">
                  <a:solidFill>
                    <a:schemeClr val="bg1"/>
                  </a:solidFill>
                  <a:prstDash val="solid"/>
                </a:ln>
                <a:solidFill>
                  <a:schemeClr val="bg1"/>
                </a:solidFill>
                <a:effectLst>
                  <a:glow rad="63500">
                    <a:schemeClr val="accent6">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chemeClr val="bg1"/>
                  </a:solidFill>
                  <a:prstDash val="solid"/>
                </a:ln>
                <a:solidFill>
                  <a:schemeClr val="bg1"/>
                </a:solidFill>
                <a:effectLst>
                  <a:glow rad="63500">
                    <a:schemeClr val="accent6">
                      <a:satMod val="175000"/>
                      <a:alpha val="40000"/>
                    </a:schemeClr>
                  </a:glow>
                  <a:outerShdw blurRad="63500" dir="3600000" algn="tl" rotWithShape="0">
                    <a:srgbClr val="000000">
                      <a:alpha val="70000"/>
                    </a:srgbClr>
                  </a:outerShdw>
                </a:effectLst>
                <a:ea typeface="Arial Unicode MS" pitchFamily="34" charset="-128"/>
                <a:cs typeface="Arial" charset="0"/>
              </a:rPr>
              <a:t>atas</a:t>
            </a:r>
            <a:r>
              <a:rPr lang="en-US" sz="2000" dirty="0" smtClean="0">
                <a:ln w="18415" cmpd="sng">
                  <a:solidFill>
                    <a:schemeClr val="bg1"/>
                  </a:solidFill>
                  <a:prstDash val="solid"/>
                </a:ln>
                <a:solidFill>
                  <a:schemeClr val="bg1"/>
                </a:solidFill>
                <a:effectLst>
                  <a:glow rad="63500">
                    <a:schemeClr val="accent6">
                      <a:satMod val="175000"/>
                      <a:alpha val="40000"/>
                    </a:schemeClr>
                  </a:glow>
                  <a:outerShdw blurRad="63500" dir="3600000" algn="tl" rotWithShape="0">
                    <a:srgbClr val="000000">
                      <a:alpha val="70000"/>
                    </a:srgbClr>
                  </a:outerShdw>
                </a:effectLst>
                <a:ea typeface="Arial Unicode MS" pitchFamily="34" charset="-128"/>
                <a:cs typeface="Arial" charset="0"/>
              </a:rPr>
              <a:t> Raja </a:t>
            </a:r>
            <a:r>
              <a:rPr lang="en-US" sz="2000" dirty="0" err="1" smtClean="0">
                <a:ln w="18415" cmpd="sng">
                  <a:solidFill>
                    <a:schemeClr val="bg1"/>
                  </a:solidFill>
                  <a:prstDash val="solid"/>
                </a:ln>
                <a:solidFill>
                  <a:schemeClr val="bg1"/>
                </a:solidFill>
                <a:effectLst>
                  <a:glow rad="63500">
                    <a:schemeClr val="accent6">
                      <a:satMod val="175000"/>
                      <a:alpha val="40000"/>
                    </a:schemeClr>
                  </a:glow>
                  <a:outerShdw blurRad="63500" dir="3600000" algn="tl" rotWithShape="0">
                    <a:srgbClr val="000000">
                      <a:alpha val="70000"/>
                    </a:srgbClr>
                  </a:outerShdw>
                </a:effectLst>
                <a:ea typeface="Arial Unicode MS" pitchFamily="34" charset="-128"/>
                <a:cs typeface="Arial" charset="0"/>
              </a:rPr>
              <a:t>kami</a:t>
            </a:r>
            <a:r>
              <a:rPr lang="en-US" sz="2000" dirty="0" smtClean="0">
                <a:ln w="18415" cmpd="sng">
                  <a:solidFill>
                    <a:schemeClr val="bg1"/>
                  </a:solidFill>
                  <a:prstDash val="solid"/>
                </a:ln>
                <a:solidFill>
                  <a:schemeClr val="bg1"/>
                </a:solidFill>
                <a:effectLst>
                  <a:glow rad="63500">
                    <a:schemeClr val="accent6">
                      <a:satMod val="175000"/>
                      <a:alpha val="40000"/>
                    </a:schemeClr>
                  </a:glow>
                  <a:outerShdw blurRad="63500" dir="3600000" algn="tl" rotWithShape="0">
                    <a:srgbClr val="000000">
                      <a:alpha val="70000"/>
                    </a:srgbClr>
                  </a:outerShdw>
                </a:effectLst>
                <a:ea typeface="Arial Unicode MS" pitchFamily="34" charset="-128"/>
                <a:cs typeface="Arial" charset="0"/>
              </a:rPr>
              <a:t>,</a:t>
            </a:r>
          </a:p>
          <a:p>
            <a:pPr algn="ctr">
              <a:defRPr/>
            </a:pPr>
            <a:r>
              <a:rPr lang="en-US" sz="2000" dirty="0" smtClean="0">
                <a:ln w="18415" cmpd="sng">
                  <a:solidFill>
                    <a:schemeClr val="bg1"/>
                  </a:solidFill>
                  <a:prstDash val="solid"/>
                </a:ln>
                <a:solidFill>
                  <a:schemeClr val="bg1"/>
                </a:solidFill>
                <a:effectLst>
                  <a:glow rad="63500">
                    <a:schemeClr val="accent6">
                      <a:satMod val="175000"/>
                      <a:alpha val="40000"/>
                    </a:schemeClr>
                  </a:glow>
                  <a:outerShdw blurRad="63500" dir="3600000" algn="tl" rotWithShape="0">
                    <a:srgbClr val="000000">
                      <a:alpha val="70000"/>
                    </a:srgbClr>
                  </a:outerShdw>
                </a:effectLst>
                <a:ea typeface="Arial Unicode MS" pitchFamily="34" charset="-128"/>
                <a:cs typeface="Arial" charset="0"/>
              </a:rPr>
              <a:t>SERI PADUKA BAGINDA YANG DIPERTUAN AGONG MAULANA ALMALIK AL-MU’TASIM BILLAHI MUHIBBUDIN TUANKU AL-HAJ ABD AL-HALIM MUADZZAM SHAH IBN AL-MARHUM AS-SULTAN BADLI SHAH,</a:t>
            </a:r>
          </a:p>
          <a:p>
            <a:pPr algn="ctr">
              <a:defRPr/>
            </a:pPr>
            <a:r>
              <a:rPr lang="en-US" sz="2000" dirty="0" smtClean="0">
                <a:ln w="18415" cmpd="sng">
                  <a:solidFill>
                    <a:schemeClr val="bg1"/>
                  </a:solidFill>
                  <a:prstDash val="solid"/>
                </a:ln>
                <a:solidFill>
                  <a:schemeClr val="bg1"/>
                </a:solidFill>
                <a:effectLst>
                  <a:glow rad="63500">
                    <a:schemeClr val="accent6">
                      <a:satMod val="175000"/>
                      <a:alpha val="40000"/>
                    </a:schemeClr>
                  </a:glow>
                  <a:outerShdw blurRad="63500" dir="3600000" algn="tl" rotWithShape="0">
                    <a:srgbClr val="000000">
                      <a:alpha val="70000"/>
                    </a:srgbClr>
                  </a:outerShdw>
                </a:effectLst>
                <a:ea typeface="Arial Unicode MS" pitchFamily="34" charset="-128"/>
                <a:cs typeface="Arial" charset="0"/>
              </a:rPr>
              <a:t>RAJA PERMAISURI AGONG SULTANAH HAJAH HAMINAH DAN </a:t>
            </a:r>
          </a:p>
          <a:p>
            <a:pPr algn="ctr">
              <a:defRPr/>
            </a:pPr>
            <a:r>
              <a:rPr lang="en-US" sz="2000" dirty="0" smtClean="0">
                <a:ln w="18415" cmpd="sng">
                  <a:solidFill>
                    <a:schemeClr val="bg1"/>
                  </a:solidFill>
                  <a:prstDash val="solid"/>
                </a:ln>
                <a:solidFill>
                  <a:schemeClr val="bg1"/>
                </a:solidFill>
                <a:effectLst>
                  <a:glow rad="63500">
                    <a:schemeClr val="accent6">
                      <a:satMod val="175000"/>
                      <a:alpha val="40000"/>
                    </a:schemeClr>
                  </a:glow>
                  <a:outerShdw blurRad="63500" dir="3600000" algn="tl" rotWithShape="0">
                    <a:srgbClr val="000000">
                      <a:alpha val="70000"/>
                    </a:srgbClr>
                  </a:outerShdw>
                </a:effectLst>
                <a:ea typeface="Arial Unicode MS" pitchFamily="34" charset="-128"/>
                <a:cs typeface="Arial" charset="0"/>
              </a:rPr>
              <a:t>PUTERI-PUTERI SERTA KERABAT-KERABAT DI RAJA SEKALIAN.</a:t>
            </a:r>
            <a:endParaRPr lang="en-US" sz="2000" dirty="0">
              <a:ln w="18415" cmpd="sng">
                <a:solidFill>
                  <a:schemeClr val="bg1"/>
                </a:solidFill>
                <a:prstDash val="solid"/>
              </a:ln>
              <a:solidFill>
                <a:schemeClr val="bg1"/>
              </a:solidFill>
              <a:effectLst>
                <a:glow rad="63500">
                  <a:schemeClr val="accent6">
                    <a:satMod val="175000"/>
                    <a:alpha val="40000"/>
                  </a:schemeClr>
                </a:glow>
                <a:outerShdw blurRad="63500" dir="3600000" algn="tl" rotWithShape="0">
                  <a:srgbClr val="000000">
                    <a:alpha val="70000"/>
                  </a:srgbClr>
                </a:outerShdw>
              </a:effectLst>
              <a:ea typeface="Arial Unicode MS" pitchFamily="34" charset="-128"/>
              <a:cs typeface="Arial"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http://www.magic4walls.com/wp-content/uploads/2014/03/bokeh-lights-abstract-yellow-bubble-photo-background-wallpaper.jpg"/>
          <p:cNvPicPr>
            <a:picLocks noChangeAspect="1" noChangeArrowheads="1"/>
          </p:cNvPicPr>
          <p:nvPr/>
        </p:nvPicPr>
        <p:blipFill>
          <a:blip r:embed="rId2" cstate="print"/>
          <a:stretch>
            <a:fillRect/>
          </a:stretch>
        </p:blipFill>
        <p:spPr bwMode="auto">
          <a:xfrm>
            <a:off x="0" y="980728"/>
            <a:ext cx="9144000" cy="5877272"/>
          </a:xfrm>
          <a:prstGeom prst="rect">
            <a:avLst/>
          </a:prstGeom>
          <a:noFill/>
          <a:ln>
            <a:noFill/>
          </a:ln>
        </p:spPr>
      </p:pic>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357158" y="1196752"/>
            <a:ext cx="8501122" cy="2554545"/>
          </a:xfrm>
          <a:prstGeom prst="rect">
            <a:avLst/>
          </a:prstGeom>
        </p:spPr>
        <p:txBody>
          <a:bodyPr wrap="square">
            <a:spAutoFit/>
          </a:bodyPr>
          <a:lstStyle/>
          <a:p>
            <a:pPr lvl="0" algn="just" rtl="1" fontAlgn="base">
              <a:spcBef>
                <a:spcPct val="0"/>
              </a:spcBef>
              <a:spcAft>
                <a:spcPct val="0"/>
              </a:spcAft>
            </a:pPr>
            <a:r>
              <a:rPr kumimoji="0" lang="ar-SA" altLang="zh-CN" sz="4000" i="0" u="none" strike="noStrike" normalizeH="0" baseline="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اَللّهُمَّ اجْعَلْ مَالِيْزِيَا وَسَائِرَ بِلاَدِ الْمُسْلِمِيْنَ طَيِّبَةً آمِنَةً مُطْمَئِنَّةً رَخِيَّةً.</a:t>
            </a:r>
            <a:r>
              <a:rPr lang="ar-SA" altLang="zh-CN" sz="4000" dirty="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 </a:t>
            </a:r>
            <a:r>
              <a:rPr lang="ar-SA" altLang="zh-CN" sz="4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اللَّهُمَّ سَلِّمْ بِلاَدَنَا مِنَ المُفسِدِينَ وَطَهِّرهَا مِنَ المُتَطَرِّفِينَ وَوَفِّقنَا جَمِيعًا لِطَاعَتِكَ وَطَاعَةِ رَسُولِكَ مُحَمَّدٍ صَلَّى اللهُ عَلَيهِ وَسَلَّمَ وَطَاعَةِ مَن أَمَرتَنَا بِطَاعَتِهِ.</a:t>
            </a:r>
            <a:endParaRPr kumimoji="0" lang="ar-SA" altLang="zh-CN" sz="4000" i="0" u="none" strike="noStrike" normalizeH="0" baseline="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latin typeface="Arial" pitchFamily="34" charset="0"/>
              <a:cs typeface="Arial" pitchFamily="34" charset="0"/>
            </a:endParaRPr>
          </a:p>
        </p:txBody>
      </p:sp>
      <p:sp>
        <p:nvSpPr>
          <p:cNvPr id="12" name="Slide Number Placeholder 11"/>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32</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Rectangle 12"/>
          <p:cNvSpPr/>
          <p:nvPr/>
        </p:nvSpPr>
        <p:spPr>
          <a:xfrm>
            <a:off x="467544" y="4005064"/>
            <a:ext cx="8280920" cy="1631216"/>
          </a:xfrm>
          <a:prstGeom prst="rect">
            <a:avLst/>
          </a:prstGeom>
          <a:solidFill>
            <a:srgbClr val="00B050">
              <a:alpha val="60000"/>
            </a:srgbClr>
          </a:solidFill>
        </p:spPr>
        <p:txBody>
          <a:bodyPr wrap="square">
            <a:spAutoFit/>
          </a:bodyPr>
          <a:lstStyle/>
          <a:p>
            <a:pPr algn="ctr">
              <a:defRPr/>
            </a:pP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Ya</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 Allah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jadikanlah</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 Malaysia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seluruh</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negara</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umat</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 Islam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dalam</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keadaan</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aman</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tenang</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makmur</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Ya</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 Allah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selamatkan</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negara</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kami</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daripada</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golongan</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 yang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melakukan</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kerosakan</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bersihkannya</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daripada</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golongan</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 yang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melampaui</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batasan</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perbaiki</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jalan</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kami</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dalam</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mentaati</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-Mu,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Rasul</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-Mu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mereka</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 yang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engkau</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perintah</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kami</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mentaatinya</a:t>
            </a: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rPr>
              <a:t>.</a:t>
            </a:r>
            <a:endParaRPr 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ea typeface="Arial Unicode MS" pitchFamily="34" charset="-128"/>
              <a:cs typeface="Arial"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http://www.magic4walls.com/wp-content/uploads/2014/03/bokeh-lights-abstract-yellow-bubble-photo-background-wallpaper.jpg"/>
          <p:cNvPicPr>
            <a:picLocks noChangeAspect="1" noChangeArrowheads="1"/>
          </p:cNvPicPr>
          <p:nvPr/>
        </p:nvPicPr>
        <p:blipFill>
          <a:blip r:embed="rId2" cstate="print"/>
          <a:stretch>
            <a:fillRect/>
          </a:stretch>
        </p:blipFill>
        <p:spPr bwMode="auto">
          <a:xfrm>
            <a:off x="0" y="980728"/>
            <a:ext cx="9144000" cy="5877272"/>
          </a:xfrm>
          <a:prstGeom prst="rect">
            <a:avLst/>
          </a:prstGeom>
          <a:noFill/>
          <a:ln>
            <a:noFill/>
          </a:ln>
        </p:spPr>
      </p:pic>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33</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Rounded Rectangle 12"/>
          <p:cNvSpPr/>
          <p:nvPr/>
        </p:nvSpPr>
        <p:spPr>
          <a:xfrm>
            <a:off x="467544" y="1760617"/>
            <a:ext cx="8280920" cy="3439239"/>
          </a:xfrm>
          <a:prstGeom prst="roundRect">
            <a:avLst/>
          </a:prstGeom>
          <a:solidFill>
            <a:srgbClr val="00B050">
              <a:alpha val="60000"/>
            </a:srgbClr>
          </a:solidFill>
        </p:spPr>
        <p:txBody>
          <a:bodyPr wrap="square">
            <a:spAutoFit/>
          </a:bodyPr>
          <a:lstStyle/>
          <a:p>
            <a:pPr algn="ctr">
              <a:defRPr/>
            </a:pP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Ya</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Allah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ya</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Tuhan</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kami</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Kami</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memohon</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agar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dengan</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rahmat</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dan</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perlindungan</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-Mu,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negara</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kami</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ini</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dan</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seluruh</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rakyatnya</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dikekalkan</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dalam</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keamanan</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dan</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kesejahteraan</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Tanamkanlah</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rasa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kasih</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sayang</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di</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antara</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kami</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Kekalkanlah</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perpaduan</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di</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kalangan</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kami</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Semoga</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dengannya</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kami</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sentiasa</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hidup</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aman</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damai</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makmur</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dan</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selamat</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sepanjang</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US" sz="2800" dirty="0" err="1"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zaman</a:t>
            </a:r>
            <a:r>
              <a:rPr lang="en-US" sz="28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a:t>
            </a:r>
            <a:endParaRPr lang="en-US" sz="2800"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http://www.magic4walls.com/wp-content/uploads/2014/03/bokeh-lights-abstract-yellow-bubble-photo-background-wallpaper.jpg"/>
          <p:cNvPicPr>
            <a:picLocks noChangeAspect="1" noChangeArrowheads="1"/>
          </p:cNvPicPr>
          <p:nvPr/>
        </p:nvPicPr>
        <p:blipFill>
          <a:blip r:embed="rId2" cstate="print"/>
          <a:stretch>
            <a:fillRect/>
          </a:stretch>
        </p:blipFill>
        <p:spPr bwMode="auto">
          <a:xfrm>
            <a:off x="0" y="980728"/>
            <a:ext cx="9144000" cy="5877272"/>
          </a:xfrm>
          <a:prstGeom prst="rect">
            <a:avLst/>
          </a:prstGeom>
          <a:noFill/>
          <a:ln>
            <a:noFill/>
          </a:ln>
        </p:spPr>
      </p:pic>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pic>
        <p:nvPicPr>
          <p:cNvPr id="11" name="Picture 2"/>
          <p:cNvPicPr>
            <a:picLocks noChangeAspect="1" noChangeArrowheads="1"/>
          </p:cNvPicPr>
          <p:nvPr/>
        </p:nvPicPr>
        <p:blipFill>
          <a:blip r:embed="rId6" cstate="print"/>
          <a:srcRect/>
          <a:stretch>
            <a:fillRect/>
          </a:stretch>
        </p:blipFill>
        <p:spPr bwMode="auto">
          <a:xfrm>
            <a:off x="1071538" y="1500174"/>
            <a:ext cx="6858048" cy="2214578"/>
          </a:xfrm>
          <a:prstGeom prst="rect">
            <a:avLst/>
          </a:prstGeom>
          <a:noFill/>
          <a:ln w="9525">
            <a:noFill/>
            <a:miter lim="800000"/>
            <a:headEnd/>
            <a:tailEnd/>
          </a:ln>
          <a:effectLst>
            <a:glow rad="101600">
              <a:schemeClr val="accent4">
                <a:satMod val="175000"/>
                <a:alpha val="40000"/>
              </a:schemeClr>
            </a:glow>
            <a:outerShdw blurRad="50800" dist="38100" dir="5400000" algn="t" rotWithShape="0">
              <a:prstClr val="black">
                <a:alpha val="40000"/>
              </a:prstClr>
            </a:outerShdw>
          </a:effectLst>
        </p:spPr>
      </p:pic>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34</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1835696" y="4149080"/>
            <a:ext cx="5760640" cy="1200329"/>
          </a:xfrm>
          <a:prstGeom prst="rect">
            <a:avLst/>
          </a:prstGeom>
          <a:solidFill>
            <a:srgbClr val="00B050">
              <a:alpha val="60000"/>
            </a:srgbClr>
          </a:solidFill>
        </p:spPr>
        <p:txBody>
          <a:bodyPr wrap="square">
            <a:spAutoFit/>
          </a:bodyPr>
          <a:lstStyle/>
          <a:p>
            <a:pPr algn="ctr">
              <a:lnSpc>
                <a:spcPct val="90000"/>
              </a:lnSpc>
              <a:buClr>
                <a:srgbClr val="FFFFFF"/>
              </a:buClr>
              <a:buFont typeface="Monotype Corsiva" pitchFamily="6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Ya</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Tuhan</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kami</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janganlah</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engkau</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mengubah</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hati</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kami</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selepas</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Engkau</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memberi</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hidayah</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kepada</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kami</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dan</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kurniakanlah</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kami</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rahmat</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di</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sisiMu</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sesungguhnya</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Engkaulah</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Maha</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rPr>
              <a:t>Pemberi</a:t>
            </a:r>
            <a:endParaRPr lang="en-GB" sz="2000" dirty="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http://www.magic4walls.com/wp-content/uploads/2014/03/bokeh-lights-abstract-yellow-bubble-photo-background-wallpaper.jpg"/>
          <p:cNvPicPr>
            <a:picLocks noChangeAspect="1" noChangeArrowheads="1"/>
          </p:cNvPicPr>
          <p:nvPr/>
        </p:nvPicPr>
        <p:blipFill>
          <a:blip r:embed="rId2" cstate="print"/>
          <a:stretch>
            <a:fillRect/>
          </a:stretch>
        </p:blipFill>
        <p:spPr bwMode="auto">
          <a:xfrm>
            <a:off x="0" y="980728"/>
            <a:ext cx="9144000" cy="5877272"/>
          </a:xfrm>
          <a:prstGeom prst="rect">
            <a:avLst/>
          </a:prstGeom>
          <a:noFill/>
          <a:ln>
            <a:noFill/>
          </a:ln>
        </p:spPr>
      </p:pic>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pic>
        <p:nvPicPr>
          <p:cNvPr id="12" name="Picture 1"/>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467544" y="1700808"/>
            <a:ext cx="8143932" cy="2214578"/>
          </a:xfrm>
          <a:prstGeom prst="rect">
            <a:avLst/>
          </a:prstGeom>
          <a:noFill/>
          <a:ln>
            <a:noFill/>
          </a:ln>
          <a:effectLst>
            <a:glow rad="101600">
              <a:schemeClr val="accent3">
                <a:satMod val="175000"/>
                <a:alpha val="40000"/>
              </a:schemeClr>
            </a:glo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35</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4" name="Rectangle 13"/>
          <p:cNvSpPr/>
          <p:nvPr/>
        </p:nvSpPr>
        <p:spPr>
          <a:xfrm>
            <a:off x="1475656" y="4365104"/>
            <a:ext cx="6408712" cy="923330"/>
          </a:xfrm>
          <a:prstGeom prst="rect">
            <a:avLst/>
          </a:prstGeom>
          <a:solidFill>
            <a:srgbClr val="00B050">
              <a:alpha val="60000"/>
            </a:srgbClr>
          </a:solidFill>
        </p:spPr>
        <p:style>
          <a:lnRef idx="2">
            <a:schemeClr val="accent3"/>
          </a:lnRef>
          <a:fillRef idx="1">
            <a:schemeClr val="lt1"/>
          </a:fillRef>
          <a:effectRef idx="0">
            <a:schemeClr val="accent3"/>
          </a:effectRef>
          <a:fontRef idx="minor">
            <a:schemeClr val="dk1"/>
          </a:fontRef>
        </p:style>
        <p:txBody>
          <a:bodyPr wrap="square">
            <a:spAutoFit/>
          </a:bodyPr>
          <a:lstStyle/>
          <a:p>
            <a:pPr algn="ctr">
              <a:lnSpc>
                <a:spcPct val="90000"/>
              </a:lnSpc>
              <a:buClr>
                <a:srgbClr val="FF0000"/>
              </a:buClr>
              <a:buFont typeface="Monotype Corsiva" pitchFamily="6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Ya</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Allah,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Ya</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Tuhan</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kami</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anugerahkanlah</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kami</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dengan</a:t>
            </a:r>
            <a:r>
              <a:rPr lang="ar-SA"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kebaikan</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di</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dunia</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dan</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di</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akhirat</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serta</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jauhilah</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kami</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daripada</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azab</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api</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neraka</a:t>
            </a:r>
            <a:r>
              <a:rPr lang="en-GB" sz="2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rPr>
              <a:t>.</a:t>
            </a:r>
            <a:endParaRPr lang="en-GB" sz="2000" dirty="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ea typeface="Arial Unicode MS" pitchFamily="34" charset="-128"/>
              <a:cs typeface="Arial"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http://www.magic4walls.com/wp-content/uploads/2014/03/bokeh-lights-abstract-yellow-bubble-photo-background-wallpaper.jpg"/>
          <p:cNvPicPr>
            <a:picLocks noChangeAspect="1" noChangeArrowheads="1"/>
          </p:cNvPicPr>
          <p:nvPr/>
        </p:nvPicPr>
        <p:blipFill>
          <a:blip r:embed="rId2" cstate="print"/>
          <a:stretch>
            <a:fillRect/>
          </a:stretch>
        </p:blipFill>
        <p:spPr bwMode="auto">
          <a:xfrm>
            <a:off x="0" y="980728"/>
            <a:ext cx="9144000" cy="5877272"/>
          </a:xfrm>
          <a:prstGeom prst="rect">
            <a:avLst/>
          </a:prstGeom>
          <a:noFill/>
          <a:ln>
            <a:noFill/>
          </a:ln>
        </p:spPr>
      </p:pic>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pic>
        <p:nvPicPr>
          <p:cNvPr id="11" name="Picture 2"/>
          <p:cNvPicPr>
            <a:picLocks noChangeAspect="1" noChangeArrowheads="1"/>
          </p:cNvPicPr>
          <p:nvPr/>
        </p:nvPicPr>
        <p:blipFill>
          <a:blip r:embed="rId6" cstate="print">
            <a:lum bright="40000" contrast="40000"/>
            <a:extLst>
              <a:ext uri="{28A0092B-C50C-407E-A947-70E740481C1C}">
                <a14:useLocalDpi xmlns:a14="http://schemas.microsoft.com/office/drawing/2010/main" xmlns="" val="0"/>
              </a:ext>
            </a:extLst>
          </a:blip>
          <a:srcRect/>
          <a:stretch>
            <a:fillRect/>
          </a:stretch>
        </p:blipFill>
        <p:spPr bwMode="auto">
          <a:xfrm>
            <a:off x="1285852" y="1357299"/>
            <a:ext cx="6643734" cy="26432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2" name="Rectangle 11"/>
          <p:cNvSpPr/>
          <p:nvPr/>
        </p:nvSpPr>
        <p:spPr>
          <a:xfrm>
            <a:off x="428596" y="4204652"/>
            <a:ext cx="8358246" cy="1938992"/>
          </a:xfrm>
          <a:prstGeom prst="rect">
            <a:avLst/>
          </a:prstGeom>
        </p:spPr>
        <p:txBody>
          <a:bodyPr wrap="square">
            <a:spAutoFit/>
          </a:bodyPr>
          <a:lstStyle/>
          <a:p>
            <a:pPr algn="ctr" rtl="1"/>
            <a:r>
              <a:rPr lang="ar-SA" sz="4000" dirty="0" smtClean="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cs typeface="Traditional Arabic" pitchFamily="2" charset="-78"/>
              </a:rPr>
              <a:t>فَاذْكُرُوا اللهَ الْعَظِيْمَ يَذْكُرْكُمْ وَاشْكُرُوهُ عَلَى نِعَمِهِ يَزِدْكُمْ وَاسْأَلُوهُ مِنْ فَضْلِهِ يُعْطِكُمْ وَلَذِكْرُ اللهِ أَكْبَرُ، وَاللهُ يَعْلَمُ مَا تَصْنَعُونَ.</a:t>
            </a:r>
            <a:endParaRPr lang="en-US" sz="4000" dirty="0">
              <a:ln w="18415" cmpd="sng">
                <a:solidFill>
                  <a:srgbClr val="FFFFFF"/>
                </a:solidFill>
                <a:prstDash val="solid"/>
              </a:ln>
              <a:solidFill>
                <a:srgbClr val="FFFFFF"/>
              </a:solidFill>
              <a:effectLst>
                <a:glow rad="63500">
                  <a:schemeClr val="accent4">
                    <a:satMod val="175000"/>
                    <a:alpha val="40000"/>
                  </a:schemeClr>
                </a:glow>
                <a:outerShdw blurRad="63500" dir="3600000" algn="tl" rotWithShape="0">
                  <a:srgbClr val="000000">
                    <a:alpha val="70000"/>
                  </a:srgbClr>
                </a:outerShdw>
              </a:effectLst>
              <a:cs typeface="Traditional Arabic" pitchFamily="2" charset="-78"/>
            </a:endParaRPr>
          </a:p>
        </p:txBody>
      </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36</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http://www.magic4walls.com/wp-content/uploads/2014/03/bokeh-lights-abstract-yellow-bubble-photo-background-wallpaper.jpg"/>
          <p:cNvPicPr>
            <a:picLocks noChangeAspect="1" noChangeArrowheads="1"/>
          </p:cNvPicPr>
          <p:nvPr/>
        </p:nvPicPr>
        <p:blipFill>
          <a:blip r:embed="rId2" cstate="print"/>
          <a:stretch>
            <a:fillRect/>
          </a:stretch>
        </p:blipFill>
        <p:spPr bwMode="auto">
          <a:xfrm>
            <a:off x="0" y="980728"/>
            <a:ext cx="9144000" cy="5877272"/>
          </a:xfrm>
          <a:prstGeom prst="rect">
            <a:avLst/>
          </a:prstGeom>
          <a:noFill/>
          <a:ln>
            <a:noFill/>
          </a:ln>
        </p:spPr>
      </p:pic>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4</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4" name="Rounded Rectangle 13"/>
          <p:cNvSpPr/>
          <p:nvPr/>
        </p:nvSpPr>
        <p:spPr>
          <a:xfrm>
            <a:off x="683568" y="5230286"/>
            <a:ext cx="7632848" cy="646986"/>
          </a:xfrm>
          <a:prstGeom prst="roundRect">
            <a:avLst/>
          </a:prstGeom>
          <a:gradFill>
            <a:gsLst>
              <a:gs pos="0">
                <a:schemeClr val="accent3">
                  <a:tint val="50000"/>
                  <a:satMod val="300000"/>
                  <a:alpha val="40000"/>
                </a:schemeClr>
              </a:gs>
              <a:gs pos="35000">
                <a:schemeClr val="accent3">
                  <a:tint val="37000"/>
                  <a:satMod val="300000"/>
                </a:schemeClr>
              </a:gs>
              <a:gs pos="100000">
                <a:schemeClr val="accent3">
                  <a:tint val="15000"/>
                  <a:satMod val="350000"/>
                </a:schemeClr>
              </a:gs>
            </a:gsLst>
          </a:gradFill>
          <a:ln w="57150">
            <a:solidFill>
              <a:srgbClr val="00B050"/>
            </a:solidFill>
          </a:ln>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sz="3200" dirty="0" smtClean="0">
                <a:ln w="18415" cmpd="sng">
                  <a:solidFill>
                    <a:srgbClr val="002060"/>
                  </a:solidFill>
                  <a:prstDash val="solid"/>
                </a:ln>
                <a:solidFill>
                  <a:schemeClr val="bg1"/>
                </a:solidFill>
                <a:effectLst>
                  <a:outerShdw blurRad="63500" dir="3600000" algn="tl" rotWithShape="0">
                    <a:srgbClr val="000000">
                      <a:alpha val="70000"/>
                    </a:srgbClr>
                  </a:outerShdw>
                </a:effectLst>
                <a:latin typeface="+mj-lt"/>
                <a:ea typeface="Times New Roman" pitchFamily="18" charset="0"/>
                <a:cs typeface="Times New Roman" pitchFamily="18" charset="0"/>
              </a:rPr>
              <a:t>SELAWAT</a:t>
            </a:r>
            <a:endParaRPr lang="en-US" sz="3200" dirty="0">
              <a:ln w="18415" cmpd="sng">
                <a:solidFill>
                  <a:srgbClr val="002060"/>
                </a:solidFill>
                <a:prstDash val="solid"/>
              </a:ln>
              <a:solidFill>
                <a:schemeClr val="bg1"/>
              </a:solidFill>
              <a:effectLst>
                <a:outerShdw blurRad="63500" dir="3600000" algn="tl" rotWithShape="0">
                  <a:srgbClr val="000000">
                    <a:alpha val="70000"/>
                  </a:srgbClr>
                </a:outerShdw>
              </a:effectLst>
              <a:latin typeface="+mj-lt"/>
            </a:endParaRPr>
          </a:p>
        </p:txBody>
      </p:sp>
      <p:sp>
        <p:nvSpPr>
          <p:cNvPr id="15" name="Round Same Side Corner Rectangle 14"/>
          <p:cNvSpPr/>
          <p:nvPr/>
        </p:nvSpPr>
        <p:spPr>
          <a:xfrm>
            <a:off x="683568" y="1570950"/>
            <a:ext cx="7632848" cy="3581519"/>
          </a:xfrm>
          <a:prstGeom prst="round2SameRect">
            <a:avLst/>
          </a:prstGeom>
          <a:solidFill>
            <a:schemeClr val="tx1">
              <a:alpha val="40000"/>
            </a:schemeClr>
          </a:solidFill>
        </p:spPr>
        <p:style>
          <a:lnRef idx="3">
            <a:schemeClr val="lt1"/>
          </a:lnRef>
          <a:fillRef idx="1">
            <a:schemeClr val="accent5"/>
          </a:fillRef>
          <a:effectRef idx="1">
            <a:schemeClr val="accent5"/>
          </a:effectRef>
          <a:fontRef idx="minor">
            <a:schemeClr val="lt1"/>
          </a:fontRef>
        </p:style>
        <p:txBody>
          <a:bodyPr wrap="square" anchor="ctr">
            <a:spAutoFit/>
          </a:bodyPr>
          <a:lstStyle/>
          <a:p>
            <a:pPr algn="ctr" rtl="1"/>
            <a:r>
              <a:rPr lang="ar-SA" sz="5400" dirty="0" smtClean="0">
                <a:ln w="18415" cmpd="sng">
                  <a:solidFill>
                    <a:srgbClr val="FFFF00"/>
                  </a:solidFill>
                  <a:prstDash val="solid"/>
                </a:ln>
                <a:solidFill>
                  <a:srgbClr val="FFFF00"/>
                </a:solidFill>
                <a:effectLst>
                  <a:glow rad="101600">
                    <a:schemeClr val="accent2">
                      <a:satMod val="175000"/>
                      <a:alpha val="40000"/>
                    </a:schemeClr>
                  </a:glow>
                  <a:outerShdw blurRad="63500" dir="3600000" algn="tl" rotWithShape="0">
                    <a:srgbClr val="000000">
                      <a:alpha val="70000"/>
                    </a:srgbClr>
                  </a:outerShdw>
                </a:effectLst>
                <a:cs typeface="Traditional Arabic" pitchFamily="2" charset="-78"/>
              </a:rPr>
              <a:t>اللَّهُمَّ صَلِّ وَسَلِّمْ وَبَارِكْ عَلَى سَيِّدِنَا مُحَمَّدٍ وَعَلَى آلِهِ وَصَحْبِهِ أَجْمَعِيْنَ وَمَن تَبِعَهُم مِن أَهلِ السُّنَّةِ وَالجَمَاعَةِ وَسَلِّم تَسلِيمًا كَثِيراً</a:t>
            </a:r>
            <a:endParaRPr lang="en-US" sz="5400" dirty="0">
              <a:ln w="18415" cmpd="sng">
                <a:solidFill>
                  <a:srgbClr val="FFFF00"/>
                </a:solidFill>
                <a:prstDash val="solid"/>
              </a:ln>
              <a:solidFill>
                <a:srgbClr val="FFFF00"/>
              </a:solidFill>
              <a:effectLst>
                <a:glow rad="101600">
                  <a:schemeClr val="accent2">
                    <a:satMod val="175000"/>
                    <a:alpha val="40000"/>
                  </a:schemeClr>
                </a:glow>
                <a:outerShdw blurRad="63500" dir="3600000" algn="tl" rotWithShape="0">
                  <a:srgbClr val="000000">
                    <a:alpha val="70000"/>
                  </a:srgbClr>
                </a:outerShdw>
              </a:effectLst>
              <a:latin typeface="Traditional Arabic" panose="02020603050405020304" pitchFamily="18" charset="-78"/>
              <a:cs typeface="Traditional Arabic" pitchFamily="2" charset="-78"/>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http://www.magic4walls.com/wp-content/uploads/2014/03/bokeh-lights-abstract-yellow-bubble-photo-background-wallpaper.jpg"/>
          <p:cNvPicPr>
            <a:picLocks noChangeAspect="1" noChangeArrowheads="1"/>
          </p:cNvPicPr>
          <p:nvPr/>
        </p:nvPicPr>
        <p:blipFill>
          <a:blip r:embed="rId2" cstate="print"/>
          <a:stretch>
            <a:fillRect/>
          </a:stretch>
        </p:blipFill>
        <p:spPr bwMode="auto">
          <a:xfrm>
            <a:off x="0" y="980728"/>
            <a:ext cx="9144000" cy="5877272"/>
          </a:xfrm>
          <a:prstGeom prst="rect">
            <a:avLst/>
          </a:prstGeom>
          <a:noFill/>
          <a:ln>
            <a:noFill/>
          </a:ln>
        </p:spPr>
      </p:pic>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5</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2" name="Round Same Side Corner Rectangle 11"/>
          <p:cNvSpPr/>
          <p:nvPr/>
        </p:nvSpPr>
        <p:spPr>
          <a:xfrm>
            <a:off x="683568" y="2442130"/>
            <a:ext cx="7632848" cy="1839158"/>
          </a:xfrm>
          <a:prstGeom prst="round2SameRect">
            <a:avLst/>
          </a:prstGeom>
          <a:solidFill>
            <a:schemeClr val="tx1">
              <a:alpha val="40000"/>
            </a:schemeClr>
          </a:solidFill>
        </p:spPr>
        <p:style>
          <a:lnRef idx="3">
            <a:schemeClr val="lt1"/>
          </a:lnRef>
          <a:fillRef idx="1">
            <a:schemeClr val="accent5"/>
          </a:fillRef>
          <a:effectRef idx="1">
            <a:schemeClr val="accent5"/>
          </a:effectRef>
          <a:fontRef idx="minor">
            <a:schemeClr val="lt1"/>
          </a:fontRef>
        </p:style>
        <p:txBody>
          <a:bodyPr wrap="square" anchor="ctr">
            <a:spAutoFit/>
          </a:bodyPr>
          <a:lstStyle/>
          <a:p>
            <a:pPr algn="ctr" rtl="1"/>
            <a:r>
              <a:rPr lang="ar-SA" sz="5400" dirty="0" smtClean="0">
                <a:ln w="18415" cmpd="sng">
                  <a:solidFill>
                    <a:srgbClr val="FFFF00"/>
                  </a:solidFill>
                  <a:prstDash val="solid"/>
                </a:ln>
                <a:solidFill>
                  <a:srgbClr val="FFFF00"/>
                </a:solidFill>
                <a:effectLst>
                  <a:glow rad="101600">
                    <a:schemeClr val="accent2">
                      <a:satMod val="175000"/>
                      <a:alpha val="40000"/>
                    </a:schemeClr>
                  </a:glow>
                  <a:outerShdw blurRad="63500" dir="3600000" algn="tl" rotWithShape="0">
                    <a:srgbClr val="000000">
                      <a:alpha val="70000"/>
                    </a:srgbClr>
                  </a:outerShdw>
                </a:effectLst>
                <a:cs typeface="Traditional Arabic" pitchFamily="2" charset="-78"/>
              </a:rPr>
              <a:t>أَمَّا بَعْدُ، فَيَا عِبَادَ اللهِ! اتَّقُوا اللهَ، أُوْصِيْكُمْ وَإِيَّايَ بِتَقْوَى اللهِ فَقَدْ فَازَ الْمُتَّقُوْنَ</a:t>
            </a:r>
            <a:endParaRPr lang="en-US" sz="5400" dirty="0">
              <a:ln w="18415" cmpd="sng">
                <a:solidFill>
                  <a:srgbClr val="FFFF00"/>
                </a:solidFill>
                <a:prstDash val="solid"/>
              </a:ln>
              <a:solidFill>
                <a:srgbClr val="FFFF00"/>
              </a:solidFill>
              <a:effectLst>
                <a:glow rad="101600">
                  <a:schemeClr val="accent2">
                    <a:satMod val="175000"/>
                    <a:alpha val="40000"/>
                  </a:schemeClr>
                </a:glow>
                <a:outerShdw blurRad="63500" dir="3600000" algn="tl" rotWithShape="0">
                  <a:srgbClr val="000000">
                    <a:alpha val="70000"/>
                  </a:srgbClr>
                </a:outerShdw>
              </a:effectLst>
              <a:latin typeface="Traditional Arabic" panose="02020603050405020304" pitchFamily="18" charset="-78"/>
              <a:cs typeface="Traditional Arabic" pitchFamily="2" charset="-7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http://www.magic4walls.com/wp-content/uploads/2014/03/bokeh-lights-abstract-yellow-bubble-photo-background-wallpaper.jpg"/>
          <p:cNvPicPr>
            <a:picLocks noChangeAspect="1" noChangeArrowheads="1"/>
          </p:cNvPicPr>
          <p:nvPr/>
        </p:nvPicPr>
        <p:blipFill>
          <a:blip r:embed="rId2" cstate="print"/>
          <a:stretch>
            <a:fillRect/>
          </a:stretch>
        </p:blipFill>
        <p:spPr bwMode="auto">
          <a:xfrm>
            <a:off x="0" y="980728"/>
            <a:ext cx="9144000" cy="5877272"/>
          </a:xfrm>
          <a:prstGeom prst="rect">
            <a:avLst/>
          </a:prstGeom>
          <a:noFill/>
          <a:ln>
            <a:noFill/>
          </a:ln>
        </p:spPr>
      </p:pic>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6</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6" name="Rounded Rectangle 15"/>
          <p:cNvSpPr/>
          <p:nvPr/>
        </p:nvSpPr>
        <p:spPr>
          <a:xfrm>
            <a:off x="683568" y="5086270"/>
            <a:ext cx="7704856" cy="646986"/>
          </a:xfrm>
          <a:prstGeom prst="roundRect">
            <a:avLst/>
          </a:prstGeom>
          <a:gradFill>
            <a:gsLst>
              <a:gs pos="0">
                <a:schemeClr val="accent3">
                  <a:tint val="50000"/>
                  <a:satMod val="300000"/>
                  <a:alpha val="40000"/>
                </a:schemeClr>
              </a:gs>
              <a:gs pos="35000">
                <a:schemeClr val="accent3">
                  <a:tint val="37000"/>
                  <a:satMod val="300000"/>
                </a:schemeClr>
              </a:gs>
              <a:gs pos="100000">
                <a:schemeClr val="accent3">
                  <a:tint val="15000"/>
                  <a:satMod val="350000"/>
                </a:schemeClr>
              </a:gs>
            </a:gsLst>
          </a:gradFill>
          <a:ln w="57150">
            <a:solidFill>
              <a:srgbClr val="00B050"/>
            </a:solidFill>
          </a:ln>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sz="3200" dirty="0" smtClean="0">
                <a:ln w="18415" cmpd="sng">
                  <a:solidFill>
                    <a:srgbClr val="002060"/>
                  </a:solidFill>
                  <a:prstDash val="solid"/>
                </a:ln>
                <a:solidFill>
                  <a:schemeClr val="bg1"/>
                </a:solidFill>
                <a:effectLst>
                  <a:outerShdw blurRad="63500" dir="3600000" algn="tl" rotWithShape="0">
                    <a:srgbClr val="000000">
                      <a:alpha val="70000"/>
                    </a:srgbClr>
                  </a:outerShdw>
                </a:effectLst>
                <a:latin typeface="+mj-lt"/>
                <a:ea typeface="Times New Roman" pitchFamily="18" charset="0"/>
                <a:cs typeface="Times New Roman" pitchFamily="18" charset="0"/>
              </a:rPr>
              <a:t>WASIAT IMAN</a:t>
            </a:r>
            <a:endParaRPr lang="en-US" sz="3200" dirty="0">
              <a:ln w="18415" cmpd="sng">
                <a:solidFill>
                  <a:srgbClr val="002060"/>
                </a:solidFill>
                <a:prstDash val="solid"/>
              </a:ln>
              <a:solidFill>
                <a:schemeClr val="bg1"/>
              </a:solidFill>
              <a:effectLst>
                <a:outerShdw blurRad="63500" dir="3600000" algn="tl" rotWithShape="0">
                  <a:srgbClr val="000000">
                    <a:alpha val="70000"/>
                  </a:srgbClr>
                </a:outerShdw>
              </a:effectLst>
              <a:latin typeface="+mj-lt"/>
            </a:endParaRPr>
          </a:p>
        </p:txBody>
      </p:sp>
      <p:sp>
        <p:nvSpPr>
          <p:cNvPr id="17" name="Round Same Side Corner Rectangle 16"/>
          <p:cNvSpPr/>
          <p:nvPr/>
        </p:nvSpPr>
        <p:spPr>
          <a:xfrm>
            <a:off x="251520" y="1124744"/>
            <a:ext cx="7632848" cy="2355413"/>
          </a:xfrm>
          <a:prstGeom prst="round2SameRect">
            <a:avLst/>
          </a:prstGeom>
          <a:solidFill>
            <a:srgbClr val="FFFF00">
              <a:alpha val="60000"/>
            </a:srgbClr>
          </a:solidFill>
        </p:spPr>
        <p:style>
          <a:lnRef idx="3">
            <a:schemeClr val="lt1"/>
          </a:lnRef>
          <a:fillRef idx="1">
            <a:schemeClr val="accent5"/>
          </a:fillRef>
          <a:effectRef idx="1">
            <a:schemeClr val="accent5"/>
          </a:effectRef>
          <a:fontRef idx="minor">
            <a:schemeClr val="lt1"/>
          </a:fontRef>
        </p:style>
        <p:txBody>
          <a:bodyPr wrap="square"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r>
              <a:rPr lang="en-US" sz="28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marilah</a:t>
            </a:r>
            <a:r>
              <a:rPr lang="en-US"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8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sama-sama</a:t>
            </a:r>
            <a:r>
              <a:rPr lang="en-US"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8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kita</a:t>
            </a:r>
            <a:r>
              <a:rPr lang="en-US"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8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meningkatkan</a:t>
            </a:r>
            <a:r>
              <a:rPr lang="en-US"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8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ketakwaan</a:t>
            </a:r>
            <a:r>
              <a:rPr lang="en-US"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8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kita</a:t>
            </a:r>
            <a:r>
              <a:rPr lang="en-US"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8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kepada</a:t>
            </a:r>
            <a:r>
              <a:rPr lang="en-US"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Allah SWT </a:t>
            </a:r>
            <a:r>
              <a:rPr lang="en-US" sz="28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dengan</a:t>
            </a:r>
            <a:r>
              <a:rPr lang="en-US"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8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sebenar-benar</a:t>
            </a:r>
            <a:r>
              <a:rPr lang="en-US"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8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takwa</a:t>
            </a:r>
            <a:r>
              <a:rPr lang="en-US"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8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serta</a:t>
            </a:r>
            <a:r>
              <a:rPr lang="en-US"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8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melaksanakan</a:t>
            </a:r>
            <a:r>
              <a:rPr lang="en-US"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8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segala</a:t>
            </a:r>
            <a:r>
              <a:rPr lang="en-US"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8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perintah-Nya</a:t>
            </a:r>
            <a:r>
              <a:rPr lang="en-US"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8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dan</a:t>
            </a:r>
            <a:r>
              <a:rPr lang="en-US"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8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menjauhi</a:t>
            </a:r>
            <a:r>
              <a:rPr lang="en-US"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8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segala</a:t>
            </a:r>
            <a:r>
              <a:rPr lang="en-US"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8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larangan-Nya</a:t>
            </a:r>
            <a:endPar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raditional Arabic" panose="02020603050405020304" pitchFamily="18" charset="-78"/>
              <a:cs typeface="Traditional Arabic" pitchFamily="2" charset="-78"/>
            </a:endParaRPr>
          </a:p>
        </p:txBody>
      </p:sp>
      <p:sp>
        <p:nvSpPr>
          <p:cNvPr id="18" name="Round Same Side Corner Rectangle 17"/>
          <p:cNvSpPr/>
          <p:nvPr/>
        </p:nvSpPr>
        <p:spPr>
          <a:xfrm>
            <a:off x="683568" y="3561209"/>
            <a:ext cx="7727633" cy="1451967"/>
          </a:xfrm>
          <a:prstGeom prst="round2SameRect">
            <a:avLst/>
          </a:prstGeom>
          <a:solidFill>
            <a:srgbClr val="FFFF00">
              <a:alpha val="60000"/>
            </a:srgbClr>
          </a:solidFill>
        </p:spPr>
        <p:style>
          <a:lnRef idx="3">
            <a:schemeClr val="lt1"/>
          </a:lnRef>
          <a:fillRef idx="1">
            <a:schemeClr val="accent5"/>
          </a:fillRef>
          <a:effectRef idx="1">
            <a:schemeClr val="accent5"/>
          </a:effectRef>
          <a:fontRef idx="minor">
            <a:schemeClr val="lt1"/>
          </a:fontRef>
        </p:style>
        <p:txBody>
          <a:bodyPr vert="horz" wrap="square"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r>
              <a:rPr lang="en-US" sz="28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sesungguhnya</a:t>
            </a:r>
            <a:r>
              <a:rPr lang="en-US"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8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hanya</a:t>
            </a:r>
            <a:r>
              <a:rPr lang="en-US"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8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dengan</a:t>
            </a:r>
            <a:r>
              <a:rPr lang="en-US"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8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jalan</a:t>
            </a:r>
            <a:r>
              <a:rPr lang="en-US"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8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takwa</a:t>
            </a:r>
            <a:r>
              <a:rPr lang="en-US"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8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sahaja</a:t>
            </a:r>
            <a:r>
              <a:rPr lang="en-US"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8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dapat</a:t>
            </a:r>
            <a:r>
              <a:rPr lang="en-US"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8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memandu</a:t>
            </a:r>
            <a:r>
              <a:rPr lang="en-US"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8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kita</a:t>
            </a:r>
            <a:r>
              <a:rPr lang="en-US"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8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beroleh</a:t>
            </a:r>
            <a:r>
              <a:rPr lang="en-US"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8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rahmat</a:t>
            </a:r>
            <a:r>
              <a:rPr lang="en-US"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8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dan</a:t>
            </a:r>
            <a:r>
              <a:rPr lang="en-US"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8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keberkatan</a:t>
            </a:r>
            <a:r>
              <a:rPr lang="en-US"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8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hidup</a:t>
            </a:r>
            <a:r>
              <a:rPr lang="en-US"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8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a:t>
            </a:r>
            <a:r>
              <a:rPr lang="en-US"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8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dunia</a:t>
            </a:r>
            <a:r>
              <a:rPr lang="en-US"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8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dan</a:t>
            </a:r>
            <a:r>
              <a:rPr lang="en-US"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8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diakhirat</a:t>
            </a:r>
            <a:endPar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raditional Arabic" panose="02020603050405020304" pitchFamily="18" charset="-78"/>
              <a:cs typeface="Traditional Arabic" pitchFamily="2" charset="-78"/>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http://www.magic4walls.com/wp-content/uploads/2014/03/bokeh-lights-abstract-yellow-bubble-photo-background-wallpaper.jpg"/>
          <p:cNvPicPr>
            <a:picLocks noChangeAspect="1" noChangeArrowheads="1"/>
          </p:cNvPicPr>
          <p:nvPr/>
        </p:nvPicPr>
        <p:blipFill>
          <a:blip r:embed="rId2" cstate="print"/>
          <a:stretch>
            <a:fillRect/>
          </a:stretch>
        </p:blipFill>
        <p:spPr bwMode="auto">
          <a:xfrm>
            <a:off x="0" y="980728"/>
            <a:ext cx="9144000" cy="5877272"/>
          </a:xfrm>
          <a:prstGeom prst="rect">
            <a:avLst/>
          </a:prstGeom>
          <a:noFill/>
          <a:ln>
            <a:noFill/>
          </a:ln>
        </p:spPr>
      </p:pic>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2928926" y="2214554"/>
            <a:ext cx="2940805" cy="584775"/>
          </a:xfrm>
          <a:prstGeom prst="rect">
            <a:avLst/>
          </a:prstGeom>
        </p:spPr>
        <p:txBody>
          <a:bodyPr wrap="none">
            <a:spAutoFit/>
          </a:bodyPr>
          <a:lstStyle/>
          <a:p>
            <a:r>
              <a:rPr lang="en-US" sz="32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mj-lt"/>
                <a:ea typeface="Times New Roman" pitchFamily="18" charset="0"/>
                <a:cs typeface="Times New Roman" pitchFamily="18" charset="0"/>
              </a:rPr>
              <a:t>TAJUK KHUTBAH</a:t>
            </a:r>
            <a:endParaRPr lang="en-US" sz="3200"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mj-lt"/>
            </a:endParaRPr>
          </a:p>
        </p:txBody>
      </p:sp>
      <p:sp>
        <p:nvSpPr>
          <p:cNvPr id="12" name="Rounded Rectangle 11"/>
          <p:cNvSpPr/>
          <p:nvPr/>
        </p:nvSpPr>
        <p:spPr>
          <a:xfrm>
            <a:off x="1000100" y="3013643"/>
            <a:ext cx="7286676" cy="2428892"/>
          </a:xfrm>
          <a:prstGeom prst="roundRect">
            <a:avLst/>
          </a:prstGeom>
          <a:gradFill>
            <a:gsLst>
              <a:gs pos="0">
                <a:schemeClr val="accent2">
                  <a:shade val="51000"/>
                  <a:satMod val="130000"/>
                  <a:alpha val="60000"/>
                </a:schemeClr>
              </a:gs>
              <a:gs pos="80000">
                <a:schemeClr val="accent2">
                  <a:shade val="93000"/>
                  <a:satMod val="130000"/>
                </a:schemeClr>
              </a:gs>
              <a:gs pos="100000">
                <a:schemeClr val="accent2">
                  <a:shade val="94000"/>
                  <a:satMod val="135000"/>
                </a:schemeClr>
              </a:gs>
            </a:gsLst>
          </a:gradFill>
        </p:spPr>
        <p:style>
          <a:lnRef idx="0">
            <a:schemeClr val="accent2"/>
          </a:lnRef>
          <a:fillRef idx="3">
            <a:schemeClr val="accent2"/>
          </a:fillRef>
          <a:effectRef idx="3">
            <a:schemeClr val="accent2"/>
          </a:effectRef>
          <a:fontRef idx="minor">
            <a:schemeClr val="lt1"/>
          </a:fontRef>
        </p:style>
        <p:txBody>
          <a:bodyPr wrap="square" lIns="91440" tIns="45720" rIns="91440" bIns="45720">
            <a:prstTxWarp prst="textDeflateInflateDeflate">
              <a:avLst>
                <a:gd name="adj" fmla="val 32370"/>
              </a:avLst>
            </a:prstTxWarp>
            <a:spAutoFit/>
          </a:bodyPr>
          <a:lstStyle/>
          <a:p>
            <a:pPr algn="ctr"/>
            <a:r>
              <a:rPr lang="en-US" sz="4400" dirty="0" smtClean="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rPr>
              <a:t>AKIDAH AHLI SUNNAH WAL JAMAAH PEMANGKIN MASYARAKAT ISLAM MADANI</a:t>
            </a:r>
            <a:endParaRPr lang="en-US" sz="3600" i="1" dirty="0">
              <a:ln w="18415" cmpd="sng">
                <a:solidFill>
                  <a:srgbClr val="FFFFFF"/>
                </a:solidFill>
                <a:prstDash val="solid"/>
              </a:ln>
              <a:solidFill>
                <a:srgbClr val="FFFFFF"/>
              </a:solidFill>
              <a:effectLst>
                <a:glow rad="101600">
                  <a:schemeClr val="accent4">
                    <a:satMod val="175000"/>
                    <a:alpha val="40000"/>
                  </a:schemeClr>
                </a:glow>
                <a:outerShdw blurRad="63500" dir="3600000" algn="tl" rotWithShape="0">
                  <a:srgbClr val="000000">
                    <a:alpha val="70000"/>
                  </a:srgbClr>
                </a:outerShdw>
              </a:effectLst>
              <a:latin typeface="+mj-lt"/>
              <a:cs typeface="Times New Roman" pitchFamily="18" charset="0"/>
            </a:endParaRPr>
          </a:p>
        </p:txBody>
      </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7</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http://www.magic4walls.com/wp-content/uploads/2014/03/bokeh-lights-abstract-yellow-bubble-photo-background-wallpaper.jpg"/>
          <p:cNvPicPr>
            <a:picLocks noChangeAspect="1" noChangeArrowheads="1"/>
          </p:cNvPicPr>
          <p:nvPr/>
        </p:nvPicPr>
        <p:blipFill>
          <a:blip r:embed="rId2" cstate="print"/>
          <a:stretch>
            <a:fillRect/>
          </a:stretch>
        </p:blipFill>
        <p:spPr bwMode="auto">
          <a:xfrm>
            <a:off x="0" y="980728"/>
            <a:ext cx="9144000" cy="5877272"/>
          </a:xfrm>
          <a:prstGeom prst="rect">
            <a:avLst/>
          </a:prstGeom>
          <a:noFill/>
          <a:ln>
            <a:noFill/>
          </a:ln>
        </p:spPr>
      </p:pic>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8</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6" name="Round Diagonal Corner Rectangle 15"/>
          <p:cNvSpPr/>
          <p:nvPr/>
        </p:nvSpPr>
        <p:spPr>
          <a:xfrm>
            <a:off x="107504" y="2492896"/>
            <a:ext cx="3096344" cy="1940957"/>
          </a:xfrm>
          <a:prstGeom prst="round2DiagRect">
            <a:avLst/>
          </a:prstGeom>
          <a:solidFill>
            <a:srgbClr val="00B050">
              <a:alpha val="60000"/>
            </a:srgbClr>
          </a:solidFill>
          <a:ln>
            <a:solidFill>
              <a:srgbClr val="00B050"/>
            </a:solidFill>
          </a:ln>
        </p:spPr>
        <p:style>
          <a:lnRef idx="0">
            <a:schemeClr val="accent3"/>
          </a:lnRef>
          <a:fillRef idx="3">
            <a:schemeClr val="accent3"/>
          </a:fillRef>
          <a:effectRef idx="3">
            <a:schemeClr val="accent3"/>
          </a:effectRef>
          <a:fontRef idx="minor">
            <a:schemeClr val="lt1"/>
          </a:fontRef>
        </p:style>
        <p:txBody>
          <a:bodyPr wrap="square">
            <a:spAutoFit/>
          </a:bodyPr>
          <a:lstStyle/>
          <a:p>
            <a:pPr algn="ctr"/>
            <a:r>
              <a:rPr lang="en-US" sz="3600" dirty="0" err="1" smtClean="0">
                <a:ln w="18415" cmpd="sng">
                  <a:solidFill>
                    <a:srgbClr val="FFFF00"/>
                  </a:solidFill>
                  <a:prstDash val="solid"/>
                </a:ln>
                <a:solidFill>
                  <a:srgbClr val="FFFF00"/>
                </a:solidFill>
                <a:effectLst>
                  <a:glow rad="101600">
                    <a:schemeClr val="accent2">
                      <a:satMod val="175000"/>
                      <a:alpha val="40000"/>
                    </a:schemeClr>
                  </a:glow>
                  <a:outerShdw blurRad="63500" dir="3600000" algn="tl" rotWithShape="0">
                    <a:srgbClr val="000000">
                      <a:alpha val="70000"/>
                    </a:srgbClr>
                  </a:outerShdw>
                </a:effectLst>
              </a:rPr>
              <a:t>Akidah</a:t>
            </a:r>
            <a:r>
              <a:rPr lang="en-US" sz="3600" dirty="0" smtClean="0">
                <a:ln w="18415" cmpd="sng">
                  <a:solidFill>
                    <a:srgbClr val="FFFF00"/>
                  </a:solidFill>
                  <a:prstDash val="solid"/>
                </a:ln>
                <a:solidFill>
                  <a:srgbClr val="FFFF00"/>
                </a:solidFill>
                <a:effectLst>
                  <a:glow rad="101600">
                    <a:schemeClr val="accent2">
                      <a:satMod val="175000"/>
                      <a:alpha val="40000"/>
                    </a:schemeClr>
                  </a:glow>
                  <a:outerShdw blurRad="63500" dir="3600000" algn="tl" rotWithShape="0">
                    <a:srgbClr val="000000">
                      <a:alpha val="70000"/>
                    </a:srgbClr>
                  </a:outerShdw>
                </a:effectLst>
              </a:rPr>
              <a:t> </a:t>
            </a:r>
          </a:p>
          <a:p>
            <a:pPr algn="ctr"/>
            <a:r>
              <a:rPr lang="en-US" sz="3600" i="1" dirty="0" err="1" smtClean="0">
                <a:ln w="18415" cmpd="sng">
                  <a:solidFill>
                    <a:srgbClr val="FFFF00"/>
                  </a:solidFill>
                  <a:prstDash val="solid"/>
                </a:ln>
                <a:solidFill>
                  <a:srgbClr val="FFFF00"/>
                </a:solidFill>
                <a:effectLst>
                  <a:glow rad="101600">
                    <a:schemeClr val="accent2">
                      <a:satMod val="175000"/>
                      <a:alpha val="40000"/>
                    </a:schemeClr>
                  </a:glow>
                  <a:outerShdw blurRad="63500" dir="3600000" algn="tl" rotWithShape="0">
                    <a:srgbClr val="000000">
                      <a:alpha val="70000"/>
                    </a:srgbClr>
                  </a:outerShdw>
                </a:effectLst>
              </a:rPr>
              <a:t>Ahli</a:t>
            </a:r>
            <a:r>
              <a:rPr lang="en-US" sz="3600" i="1" dirty="0" smtClean="0">
                <a:ln w="18415" cmpd="sng">
                  <a:solidFill>
                    <a:srgbClr val="FFFF00"/>
                  </a:solidFill>
                  <a:prstDash val="solid"/>
                </a:ln>
                <a:solidFill>
                  <a:srgbClr val="FFFF00"/>
                </a:solidFill>
                <a:effectLst>
                  <a:glow rad="101600">
                    <a:schemeClr val="accent2">
                      <a:satMod val="175000"/>
                      <a:alpha val="40000"/>
                    </a:schemeClr>
                  </a:glow>
                  <a:outerShdw blurRad="63500" dir="3600000" algn="tl" rotWithShape="0">
                    <a:srgbClr val="000000">
                      <a:alpha val="70000"/>
                    </a:srgbClr>
                  </a:outerShdw>
                </a:effectLst>
              </a:rPr>
              <a:t> </a:t>
            </a:r>
            <a:r>
              <a:rPr lang="en-US" sz="3600" i="1" dirty="0" err="1" smtClean="0">
                <a:ln w="18415" cmpd="sng">
                  <a:solidFill>
                    <a:srgbClr val="FFFF00"/>
                  </a:solidFill>
                  <a:prstDash val="solid"/>
                </a:ln>
                <a:solidFill>
                  <a:srgbClr val="FFFF00"/>
                </a:solidFill>
                <a:effectLst>
                  <a:glow rad="101600">
                    <a:schemeClr val="accent2">
                      <a:satMod val="175000"/>
                      <a:alpha val="40000"/>
                    </a:schemeClr>
                  </a:glow>
                  <a:outerShdw blurRad="63500" dir="3600000" algn="tl" rotWithShape="0">
                    <a:srgbClr val="000000">
                      <a:alpha val="70000"/>
                    </a:srgbClr>
                  </a:outerShdw>
                </a:effectLst>
              </a:rPr>
              <a:t>Sunnah</a:t>
            </a:r>
            <a:r>
              <a:rPr lang="en-US" sz="3600" i="1" dirty="0" smtClean="0">
                <a:ln w="18415" cmpd="sng">
                  <a:solidFill>
                    <a:srgbClr val="FFFF00"/>
                  </a:solidFill>
                  <a:prstDash val="solid"/>
                </a:ln>
                <a:solidFill>
                  <a:srgbClr val="FFFF00"/>
                </a:solidFill>
                <a:effectLst>
                  <a:glow rad="101600">
                    <a:schemeClr val="accent2">
                      <a:satMod val="175000"/>
                      <a:alpha val="40000"/>
                    </a:schemeClr>
                  </a:glow>
                  <a:outerShdw blurRad="63500" dir="3600000" algn="tl" rotWithShape="0">
                    <a:srgbClr val="000000">
                      <a:alpha val="70000"/>
                    </a:srgbClr>
                  </a:outerShdw>
                </a:effectLst>
              </a:rPr>
              <a:t> </a:t>
            </a:r>
            <a:r>
              <a:rPr lang="en-US" sz="3600" i="1" dirty="0" err="1" smtClean="0">
                <a:ln w="18415" cmpd="sng">
                  <a:solidFill>
                    <a:srgbClr val="FFFF00"/>
                  </a:solidFill>
                  <a:prstDash val="solid"/>
                </a:ln>
                <a:solidFill>
                  <a:srgbClr val="FFFF00"/>
                </a:solidFill>
                <a:effectLst>
                  <a:glow rad="101600">
                    <a:schemeClr val="accent2">
                      <a:satMod val="175000"/>
                      <a:alpha val="40000"/>
                    </a:schemeClr>
                  </a:glow>
                  <a:outerShdw blurRad="63500" dir="3600000" algn="tl" rotWithShape="0">
                    <a:srgbClr val="000000">
                      <a:alpha val="70000"/>
                    </a:srgbClr>
                  </a:outerShdw>
                </a:effectLst>
              </a:rPr>
              <a:t>Wal</a:t>
            </a:r>
            <a:r>
              <a:rPr lang="en-US" sz="3600" i="1" dirty="0" smtClean="0">
                <a:ln w="18415" cmpd="sng">
                  <a:solidFill>
                    <a:srgbClr val="FFFF00"/>
                  </a:solidFill>
                  <a:prstDash val="solid"/>
                </a:ln>
                <a:solidFill>
                  <a:srgbClr val="FFFF00"/>
                </a:solidFill>
                <a:effectLst>
                  <a:glow rad="101600">
                    <a:schemeClr val="accent2">
                      <a:satMod val="175000"/>
                      <a:alpha val="40000"/>
                    </a:schemeClr>
                  </a:glow>
                  <a:outerShdw blurRad="63500" dir="3600000" algn="tl" rotWithShape="0">
                    <a:srgbClr val="000000">
                      <a:alpha val="70000"/>
                    </a:srgbClr>
                  </a:outerShdw>
                </a:effectLst>
              </a:rPr>
              <a:t> </a:t>
            </a:r>
            <a:r>
              <a:rPr lang="en-US" sz="3600" i="1" dirty="0" err="1" smtClean="0">
                <a:ln w="18415" cmpd="sng">
                  <a:solidFill>
                    <a:srgbClr val="FFFF00"/>
                  </a:solidFill>
                  <a:prstDash val="solid"/>
                </a:ln>
                <a:solidFill>
                  <a:srgbClr val="FFFF00"/>
                </a:solidFill>
                <a:effectLst>
                  <a:glow rad="101600">
                    <a:schemeClr val="accent2">
                      <a:satMod val="175000"/>
                      <a:alpha val="40000"/>
                    </a:schemeClr>
                  </a:glow>
                  <a:outerShdw blurRad="63500" dir="3600000" algn="tl" rotWithShape="0">
                    <a:srgbClr val="000000">
                      <a:alpha val="70000"/>
                    </a:srgbClr>
                  </a:outerShdw>
                </a:effectLst>
              </a:rPr>
              <a:t>Jamaah</a:t>
            </a:r>
            <a:r>
              <a:rPr lang="en-US" sz="3600" dirty="0" smtClean="0">
                <a:ln w="18415" cmpd="sng">
                  <a:solidFill>
                    <a:srgbClr val="FFFF00"/>
                  </a:solidFill>
                  <a:prstDash val="solid"/>
                </a:ln>
                <a:solidFill>
                  <a:srgbClr val="FFFF00"/>
                </a:solidFill>
                <a:effectLst>
                  <a:glow rad="101600">
                    <a:schemeClr val="accent2">
                      <a:satMod val="175000"/>
                      <a:alpha val="40000"/>
                    </a:schemeClr>
                  </a:glow>
                  <a:outerShdw blurRad="63500" dir="3600000" algn="tl" rotWithShape="0">
                    <a:srgbClr val="000000">
                      <a:alpha val="70000"/>
                    </a:srgbClr>
                  </a:outerShdw>
                </a:effectLst>
              </a:rPr>
              <a:t> </a:t>
            </a:r>
            <a:endParaRPr lang="en-US" sz="3600" dirty="0">
              <a:ln w="18415" cmpd="sng">
                <a:solidFill>
                  <a:srgbClr val="FFFF00"/>
                </a:solidFill>
                <a:prstDash val="solid"/>
              </a:ln>
              <a:solidFill>
                <a:srgbClr val="FFFF00"/>
              </a:solidFill>
              <a:effectLst>
                <a:glow rad="101600">
                  <a:schemeClr val="accent2">
                    <a:satMod val="175000"/>
                    <a:alpha val="40000"/>
                  </a:schemeClr>
                </a:glow>
                <a:outerShdw blurRad="63500" dir="3600000" algn="tl" rotWithShape="0">
                  <a:srgbClr val="000000">
                    <a:alpha val="70000"/>
                  </a:srgbClr>
                </a:outerShdw>
              </a:effectLst>
            </a:endParaRPr>
          </a:p>
        </p:txBody>
      </p:sp>
      <p:sp>
        <p:nvSpPr>
          <p:cNvPr id="17" name="Rectangle 16"/>
          <p:cNvSpPr/>
          <p:nvPr/>
        </p:nvSpPr>
        <p:spPr>
          <a:xfrm>
            <a:off x="3491880" y="3933056"/>
            <a:ext cx="5364088" cy="1815882"/>
          </a:xfrm>
          <a:prstGeom prst="rect">
            <a:avLst/>
          </a:prstGeom>
          <a:solidFill>
            <a:srgbClr val="002060">
              <a:alpha val="60000"/>
            </a:srgbClr>
          </a:solidFill>
          <a:ln>
            <a:solidFill>
              <a:schemeClr val="tx1"/>
            </a:solidFill>
            <a:prstDash val="dash"/>
          </a:ln>
        </p:spPr>
        <p:txBody>
          <a:bodyPr wrap="square">
            <a:spAutoFit/>
          </a:bodyPr>
          <a:lstStyle/>
          <a:p>
            <a:pPr algn="ctr"/>
            <a:r>
              <a:rPr lang="en-US" sz="2800" dirty="0" smtClean="0">
                <a:ln w="18415" cmpd="sng">
                  <a:solidFill>
                    <a:srgbClr val="FFFF00"/>
                  </a:solidFill>
                  <a:prstDash val="solid"/>
                </a:ln>
                <a:solidFill>
                  <a:srgbClr val="FFFF00"/>
                </a:solidFill>
                <a:effectLst>
                  <a:glow rad="101600">
                    <a:schemeClr val="accent2">
                      <a:satMod val="175000"/>
                      <a:alpha val="40000"/>
                    </a:schemeClr>
                  </a:glow>
                  <a:outerShdw blurRad="63500" dir="3600000" algn="tl" rotWithShape="0">
                    <a:srgbClr val="000000">
                      <a:alpha val="70000"/>
                    </a:srgbClr>
                  </a:outerShdw>
                </a:effectLst>
              </a:rPr>
              <a:t>Di Malaysia, Islam </a:t>
            </a:r>
            <a:r>
              <a:rPr lang="en-US" sz="2800" dirty="0" err="1" smtClean="0">
                <a:ln w="18415" cmpd="sng">
                  <a:solidFill>
                    <a:srgbClr val="FFFF00"/>
                  </a:solidFill>
                  <a:prstDash val="solid"/>
                </a:ln>
                <a:solidFill>
                  <a:srgbClr val="FFFF00"/>
                </a:solidFill>
                <a:effectLst>
                  <a:glow rad="101600">
                    <a:schemeClr val="accent2">
                      <a:satMod val="175000"/>
                      <a:alpha val="40000"/>
                    </a:schemeClr>
                  </a:glow>
                  <a:outerShdw blurRad="63500" dir="3600000" algn="tl" rotWithShape="0">
                    <a:srgbClr val="000000">
                      <a:alpha val="70000"/>
                    </a:srgbClr>
                  </a:outerShdw>
                </a:effectLst>
              </a:rPr>
              <a:t>diisytiharkan</a:t>
            </a:r>
            <a:r>
              <a:rPr lang="en-US" sz="2800" dirty="0" smtClean="0">
                <a:ln w="18415" cmpd="sng">
                  <a:solidFill>
                    <a:srgbClr val="FFFF00"/>
                  </a:solidFill>
                  <a:prstDash val="solid"/>
                </a:ln>
                <a:solidFill>
                  <a:srgbClr val="FFFF00"/>
                </a:solidFill>
                <a:effectLst>
                  <a:glow rad="101600">
                    <a:schemeClr val="accent2">
                      <a:satMod val="175000"/>
                      <a:alpha val="40000"/>
                    </a:schemeClr>
                  </a:glow>
                  <a:outerShdw blurRad="63500" dir="3600000" algn="tl" rotWithShape="0">
                    <a:srgbClr val="000000">
                      <a:alpha val="70000"/>
                    </a:srgbClr>
                  </a:outerShdw>
                </a:effectLst>
              </a:rPr>
              <a:t> </a:t>
            </a:r>
            <a:r>
              <a:rPr lang="en-US" sz="2800" dirty="0" err="1" smtClean="0">
                <a:ln w="18415" cmpd="sng">
                  <a:solidFill>
                    <a:srgbClr val="FFFF00"/>
                  </a:solidFill>
                  <a:prstDash val="solid"/>
                </a:ln>
                <a:solidFill>
                  <a:srgbClr val="FFFF00"/>
                </a:solidFill>
                <a:effectLst>
                  <a:glow rad="101600">
                    <a:schemeClr val="accent2">
                      <a:satMod val="175000"/>
                      <a:alpha val="40000"/>
                    </a:schemeClr>
                  </a:glow>
                  <a:outerShdw blurRad="63500" dir="3600000" algn="tl" rotWithShape="0">
                    <a:srgbClr val="000000">
                      <a:alpha val="70000"/>
                    </a:srgbClr>
                  </a:outerShdw>
                </a:effectLst>
              </a:rPr>
              <a:t>sebagai</a:t>
            </a:r>
            <a:r>
              <a:rPr lang="en-US" sz="2800" dirty="0" smtClean="0">
                <a:ln w="18415" cmpd="sng">
                  <a:solidFill>
                    <a:srgbClr val="FFFF00"/>
                  </a:solidFill>
                  <a:prstDash val="solid"/>
                </a:ln>
                <a:solidFill>
                  <a:srgbClr val="FFFF00"/>
                </a:solidFill>
                <a:effectLst>
                  <a:glow rad="101600">
                    <a:schemeClr val="accent2">
                      <a:satMod val="175000"/>
                      <a:alpha val="40000"/>
                    </a:schemeClr>
                  </a:glow>
                  <a:outerShdw blurRad="63500" dir="3600000" algn="tl" rotWithShape="0">
                    <a:srgbClr val="000000">
                      <a:alpha val="70000"/>
                    </a:srgbClr>
                  </a:outerShdw>
                </a:effectLst>
              </a:rPr>
              <a:t> agama </a:t>
            </a:r>
            <a:r>
              <a:rPr lang="en-US" sz="2800" dirty="0" err="1" smtClean="0">
                <a:ln w="18415" cmpd="sng">
                  <a:solidFill>
                    <a:srgbClr val="FFFF00"/>
                  </a:solidFill>
                  <a:prstDash val="solid"/>
                </a:ln>
                <a:solidFill>
                  <a:srgbClr val="FFFF00"/>
                </a:solidFill>
                <a:effectLst>
                  <a:glow rad="101600">
                    <a:schemeClr val="accent2">
                      <a:satMod val="175000"/>
                      <a:alpha val="40000"/>
                    </a:schemeClr>
                  </a:glow>
                  <a:outerShdw blurRad="63500" dir="3600000" algn="tl" rotWithShape="0">
                    <a:srgbClr val="000000">
                      <a:alpha val="70000"/>
                    </a:srgbClr>
                  </a:outerShdw>
                </a:effectLst>
              </a:rPr>
              <a:t>Pesekutuan</a:t>
            </a:r>
            <a:r>
              <a:rPr lang="en-US" sz="2800" dirty="0" smtClean="0">
                <a:ln w="18415" cmpd="sng">
                  <a:solidFill>
                    <a:srgbClr val="FFFF00"/>
                  </a:solidFill>
                  <a:prstDash val="solid"/>
                </a:ln>
                <a:solidFill>
                  <a:srgbClr val="FFFF00"/>
                </a:solidFill>
                <a:effectLst>
                  <a:glow rad="101600">
                    <a:schemeClr val="accent2">
                      <a:satMod val="175000"/>
                      <a:alpha val="40000"/>
                    </a:schemeClr>
                  </a:glow>
                  <a:outerShdw blurRad="63500" dir="3600000" algn="tl" rotWithShape="0">
                    <a:srgbClr val="000000">
                      <a:alpha val="70000"/>
                    </a:srgbClr>
                  </a:outerShdw>
                </a:effectLst>
              </a:rPr>
              <a:t> </a:t>
            </a:r>
            <a:r>
              <a:rPr lang="en-US" sz="2800" dirty="0" err="1" smtClean="0">
                <a:ln w="18415" cmpd="sng">
                  <a:solidFill>
                    <a:srgbClr val="FFFF00"/>
                  </a:solidFill>
                  <a:prstDash val="solid"/>
                </a:ln>
                <a:solidFill>
                  <a:srgbClr val="FFFF00"/>
                </a:solidFill>
                <a:effectLst>
                  <a:glow rad="101600">
                    <a:schemeClr val="accent2">
                      <a:satMod val="175000"/>
                      <a:alpha val="40000"/>
                    </a:schemeClr>
                  </a:glow>
                  <a:outerShdw blurRad="63500" dir="3600000" algn="tl" rotWithShape="0">
                    <a:srgbClr val="000000">
                      <a:alpha val="70000"/>
                    </a:srgbClr>
                  </a:outerShdw>
                </a:effectLst>
              </a:rPr>
              <a:t>dan</a:t>
            </a:r>
            <a:r>
              <a:rPr lang="en-US" sz="2800" dirty="0" smtClean="0">
                <a:ln w="18415" cmpd="sng">
                  <a:solidFill>
                    <a:srgbClr val="FFFF00"/>
                  </a:solidFill>
                  <a:prstDash val="solid"/>
                </a:ln>
                <a:solidFill>
                  <a:srgbClr val="FFFF00"/>
                </a:solidFill>
                <a:effectLst>
                  <a:glow rad="101600">
                    <a:schemeClr val="accent2">
                      <a:satMod val="175000"/>
                      <a:alpha val="40000"/>
                    </a:schemeClr>
                  </a:glow>
                  <a:outerShdw blurRad="63500" dir="3600000" algn="tl" rotWithShape="0">
                    <a:srgbClr val="000000">
                      <a:alpha val="70000"/>
                    </a:srgbClr>
                  </a:outerShdw>
                </a:effectLst>
              </a:rPr>
              <a:t> </a:t>
            </a:r>
            <a:r>
              <a:rPr lang="en-US" sz="2800" dirty="0" err="1" smtClean="0">
                <a:ln w="18415" cmpd="sng">
                  <a:solidFill>
                    <a:srgbClr val="FFFF00"/>
                  </a:solidFill>
                  <a:prstDash val="solid"/>
                </a:ln>
                <a:solidFill>
                  <a:srgbClr val="FFFF00"/>
                </a:solidFill>
                <a:effectLst>
                  <a:glow rad="101600">
                    <a:schemeClr val="accent2">
                      <a:satMod val="175000"/>
                      <a:alpha val="40000"/>
                    </a:schemeClr>
                  </a:glow>
                  <a:outerShdw blurRad="63500" dir="3600000" algn="tl" rotWithShape="0">
                    <a:srgbClr val="000000">
                      <a:alpha val="70000"/>
                    </a:srgbClr>
                  </a:outerShdw>
                </a:effectLst>
              </a:rPr>
              <a:t>akidah</a:t>
            </a:r>
            <a:r>
              <a:rPr lang="en-US" sz="2800" dirty="0" smtClean="0">
                <a:ln w="18415" cmpd="sng">
                  <a:solidFill>
                    <a:srgbClr val="FFFF00"/>
                  </a:solidFill>
                  <a:prstDash val="solid"/>
                </a:ln>
                <a:solidFill>
                  <a:srgbClr val="FFFF00"/>
                </a:solidFill>
                <a:effectLst>
                  <a:glow rad="101600">
                    <a:schemeClr val="accent2">
                      <a:satMod val="175000"/>
                      <a:alpha val="40000"/>
                    </a:schemeClr>
                  </a:glow>
                  <a:outerShdw blurRad="63500" dir="3600000" algn="tl" rotWithShape="0">
                    <a:srgbClr val="000000">
                      <a:alpha val="70000"/>
                    </a:srgbClr>
                  </a:outerShdw>
                </a:effectLst>
              </a:rPr>
              <a:t> </a:t>
            </a:r>
            <a:r>
              <a:rPr lang="en-US" sz="2800" dirty="0" err="1" smtClean="0">
                <a:ln w="18415" cmpd="sng">
                  <a:solidFill>
                    <a:srgbClr val="FFFF00"/>
                  </a:solidFill>
                  <a:prstDash val="solid"/>
                </a:ln>
                <a:solidFill>
                  <a:srgbClr val="FFFF00"/>
                </a:solidFill>
                <a:effectLst>
                  <a:glow rad="101600">
                    <a:schemeClr val="accent2">
                      <a:satMod val="175000"/>
                      <a:alpha val="40000"/>
                    </a:schemeClr>
                  </a:glow>
                  <a:outerShdw blurRad="63500" dir="3600000" algn="tl" rotWithShape="0">
                    <a:srgbClr val="000000">
                      <a:alpha val="70000"/>
                    </a:srgbClr>
                  </a:outerShdw>
                </a:effectLst>
              </a:rPr>
              <a:t>Ahli</a:t>
            </a:r>
            <a:r>
              <a:rPr lang="en-US" sz="2800" dirty="0" smtClean="0">
                <a:ln w="18415" cmpd="sng">
                  <a:solidFill>
                    <a:srgbClr val="FFFF00"/>
                  </a:solidFill>
                  <a:prstDash val="solid"/>
                </a:ln>
                <a:solidFill>
                  <a:srgbClr val="FFFF00"/>
                </a:solidFill>
                <a:effectLst>
                  <a:glow rad="101600">
                    <a:schemeClr val="accent2">
                      <a:satMod val="175000"/>
                      <a:alpha val="40000"/>
                    </a:schemeClr>
                  </a:glow>
                  <a:outerShdw blurRad="63500" dir="3600000" algn="tl" rotWithShape="0">
                    <a:srgbClr val="000000">
                      <a:alpha val="70000"/>
                    </a:srgbClr>
                  </a:outerShdw>
                </a:effectLst>
              </a:rPr>
              <a:t> </a:t>
            </a:r>
            <a:r>
              <a:rPr lang="en-US" sz="2800" dirty="0" err="1" smtClean="0">
                <a:ln w="18415" cmpd="sng">
                  <a:solidFill>
                    <a:srgbClr val="FFFF00"/>
                  </a:solidFill>
                  <a:prstDash val="solid"/>
                </a:ln>
                <a:solidFill>
                  <a:srgbClr val="FFFF00"/>
                </a:solidFill>
                <a:effectLst>
                  <a:glow rad="101600">
                    <a:schemeClr val="accent2">
                      <a:satMod val="175000"/>
                      <a:alpha val="40000"/>
                    </a:schemeClr>
                  </a:glow>
                  <a:outerShdw blurRad="63500" dir="3600000" algn="tl" rotWithShape="0">
                    <a:srgbClr val="000000">
                      <a:alpha val="70000"/>
                    </a:srgbClr>
                  </a:outerShdw>
                </a:effectLst>
              </a:rPr>
              <a:t>Sunnah</a:t>
            </a:r>
            <a:r>
              <a:rPr lang="en-US" sz="2800" dirty="0" smtClean="0">
                <a:ln w="18415" cmpd="sng">
                  <a:solidFill>
                    <a:srgbClr val="FFFF00"/>
                  </a:solidFill>
                  <a:prstDash val="solid"/>
                </a:ln>
                <a:solidFill>
                  <a:srgbClr val="FFFF00"/>
                </a:solidFill>
                <a:effectLst>
                  <a:glow rad="101600">
                    <a:schemeClr val="accent2">
                      <a:satMod val="175000"/>
                      <a:alpha val="40000"/>
                    </a:schemeClr>
                  </a:glow>
                  <a:outerShdw blurRad="63500" dir="3600000" algn="tl" rotWithShape="0">
                    <a:srgbClr val="000000">
                      <a:alpha val="70000"/>
                    </a:srgbClr>
                  </a:outerShdw>
                </a:effectLst>
              </a:rPr>
              <a:t> </a:t>
            </a:r>
            <a:r>
              <a:rPr lang="en-US" sz="2800" dirty="0" err="1" smtClean="0">
                <a:ln w="18415" cmpd="sng">
                  <a:solidFill>
                    <a:srgbClr val="FFFF00"/>
                  </a:solidFill>
                  <a:prstDash val="solid"/>
                </a:ln>
                <a:solidFill>
                  <a:srgbClr val="FFFF00"/>
                </a:solidFill>
                <a:effectLst>
                  <a:glow rad="101600">
                    <a:schemeClr val="accent2">
                      <a:satMod val="175000"/>
                      <a:alpha val="40000"/>
                    </a:schemeClr>
                  </a:glow>
                  <a:outerShdw blurRad="63500" dir="3600000" algn="tl" rotWithShape="0">
                    <a:srgbClr val="000000">
                      <a:alpha val="70000"/>
                    </a:srgbClr>
                  </a:outerShdw>
                </a:effectLst>
              </a:rPr>
              <a:t>dterima</a:t>
            </a:r>
            <a:r>
              <a:rPr lang="en-US" sz="2800" dirty="0" smtClean="0">
                <a:ln w="18415" cmpd="sng">
                  <a:solidFill>
                    <a:srgbClr val="FFFF00"/>
                  </a:solidFill>
                  <a:prstDash val="solid"/>
                </a:ln>
                <a:solidFill>
                  <a:srgbClr val="FFFF00"/>
                </a:solidFill>
                <a:effectLst>
                  <a:glow rad="101600">
                    <a:schemeClr val="accent2">
                      <a:satMod val="175000"/>
                      <a:alpha val="40000"/>
                    </a:schemeClr>
                  </a:glow>
                  <a:outerShdw blurRad="63500" dir="3600000" algn="tl" rotWithShape="0">
                    <a:srgbClr val="000000">
                      <a:alpha val="70000"/>
                    </a:srgbClr>
                  </a:outerShdw>
                </a:effectLst>
              </a:rPr>
              <a:t> </a:t>
            </a:r>
            <a:r>
              <a:rPr lang="en-US" sz="2800" dirty="0" err="1" smtClean="0">
                <a:ln w="18415" cmpd="sng">
                  <a:solidFill>
                    <a:srgbClr val="FFFF00"/>
                  </a:solidFill>
                  <a:prstDash val="solid"/>
                </a:ln>
                <a:solidFill>
                  <a:srgbClr val="FFFF00"/>
                </a:solidFill>
                <a:effectLst>
                  <a:glow rad="101600">
                    <a:schemeClr val="accent2">
                      <a:satMod val="175000"/>
                      <a:alpha val="40000"/>
                    </a:schemeClr>
                  </a:glow>
                  <a:outerShdw blurRad="63500" dir="3600000" algn="tl" rotWithShape="0">
                    <a:srgbClr val="000000">
                      <a:alpha val="70000"/>
                    </a:srgbClr>
                  </a:outerShdw>
                </a:effectLst>
              </a:rPr>
              <a:t>sebagai</a:t>
            </a:r>
            <a:r>
              <a:rPr lang="en-US" sz="2800" dirty="0" smtClean="0">
                <a:ln w="18415" cmpd="sng">
                  <a:solidFill>
                    <a:srgbClr val="FFFF00"/>
                  </a:solidFill>
                  <a:prstDash val="solid"/>
                </a:ln>
                <a:solidFill>
                  <a:srgbClr val="FFFF00"/>
                </a:solidFill>
                <a:effectLst>
                  <a:glow rad="101600">
                    <a:schemeClr val="accent2">
                      <a:satMod val="175000"/>
                      <a:alpha val="40000"/>
                    </a:schemeClr>
                  </a:glow>
                  <a:outerShdw blurRad="63500" dir="3600000" algn="tl" rotWithShape="0">
                    <a:srgbClr val="000000">
                      <a:alpha val="70000"/>
                    </a:srgbClr>
                  </a:outerShdw>
                </a:effectLst>
              </a:rPr>
              <a:t> </a:t>
            </a:r>
            <a:r>
              <a:rPr lang="en-US" sz="2800" dirty="0" err="1" smtClean="0">
                <a:ln w="18415" cmpd="sng">
                  <a:solidFill>
                    <a:srgbClr val="FFFF00"/>
                  </a:solidFill>
                  <a:prstDash val="solid"/>
                </a:ln>
                <a:solidFill>
                  <a:srgbClr val="FFFF00"/>
                </a:solidFill>
                <a:effectLst>
                  <a:glow rad="101600">
                    <a:schemeClr val="accent2">
                      <a:satMod val="175000"/>
                      <a:alpha val="40000"/>
                    </a:schemeClr>
                  </a:glow>
                  <a:outerShdw blurRad="63500" dir="3600000" algn="tl" rotWithShape="0">
                    <a:srgbClr val="000000">
                      <a:alpha val="70000"/>
                    </a:srgbClr>
                  </a:outerShdw>
                </a:effectLst>
              </a:rPr>
              <a:t>pegangan</a:t>
            </a:r>
            <a:endParaRPr lang="en-US" sz="2800" dirty="0">
              <a:ln w="18415" cmpd="sng">
                <a:solidFill>
                  <a:srgbClr val="FFFF00"/>
                </a:solidFill>
                <a:prstDash val="solid"/>
              </a:ln>
              <a:solidFill>
                <a:srgbClr val="FFFF00"/>
              </a:solidFill>
              <a:effectLst>
                <a:glow rad="101600">
                  <a:schemeClr val="accent2">
                    <a:satMod val="175000"/>
                    <a:alpha val="40000"/>
                  </a:schemeClr>
                </a:glow>
                <a:outerShdw blurRad="63500" dir="3600000" algn="tl" rotWithShape="0">
                  <a:srgbClr val="000000">
                    <a:alpha val="70000"/>
                  </a:srgbClr>
                </a:outerShdw>
              </a:effectLst>
            </a:endParaRPr>
          </a:p>
        </p:txBody>
      </p:sp>
      <p:sp>
        <p:nvSpPr>
          <p:cNvPr id="18" name="Rectangle 17"/>
          <p:cNvSpPr/>
          <p:nvPr/>
        </p:nvSpPr>
        <p:spPr>
          <a:xfrm>
            <a:off x="3419872" y="1251917"/>
            <a:ext cx="5436096" cy="1384995"/>
          </a:xfrm>
          <a:prstGeom prst="rect">
            <a:avLst/>
          </a:prstGeom>
          <a:solidFill>
            <a:srgbClr val="002060">
              <a:alpha val="60000"/>
            </a:srgbClr>
          </a:solidFill>
          <a:ln>
            <a:solidFill>
              <a:schemeClr val="tx1"/>
            </a:solidFill>
            <a:prstDash val="dash"/>
          </a:ln>
        </p:spPr>
        <p:txBody>
          <a:bodyPr wrap="square">
            <a:spAutoFit/>
          </a:bodyPr>
          <a:lstStyle/>
          <a:p>
            <a:pPr algn="ctr"/>
            <a:r>
              <a:rPr lang="en-US" sz="2800" dirty="0" smtClean="0">
                <a:ln w="18415" cmpd="sng">
                  <a:solidFill>
                    <a:srgbClr val="FFFF00"/>
                  </a:solidFill>
                  <a:prstDash val="solid"/>
                </a:ln>
                <a:solidFill>
                  <a:srgbClr val="FFFF00"/>
                </a:solidFill>
                <a:effectLst>
                  <a:glow rad="101600">
                    <a:schemeClr val="accent2">
                      <a:satMod val="175000"/>
                      <a:alpha val="40000"/>
                    </a:schemeClr>
                  </a:glow>
                  <a:outerShdw blurRad="63500" dir="3600000" algn="tl" rotWithShape="0">
                    <a:srgbClr val="000000">
                      <a:alpha val="70000"/>
                    </a:srgbClr>
                  </a:outerShdw>
                </a:effectLst>
              </a:rPr>
              <a:t>Paling </a:t>
            </a:r>
            <a:r>
              <a:rPr lang="en-US" sz="2800" dirty="0" err="1" smtClean="0">
                <a:ln w="18415" cmpd="sng">
                  <a:solidFill>
                    <a:srgbClr val="FFFF00"/>
                  </a:solidFill>
                  <a:prstDash val="solid"/>
                </a:ln>
                <a:solidFill>
                  <a:srgbClr val="FFFF00"/>
                </a:solidFill>
                <a:effectLst>
                  <a:glow rad="101600">
                    <a:schemeClr val="accent2">
                      <a:satMod val="175000"/>
                      <a:alpha val="40000"/>
                    </a:schemeClr>
                  </a:glow>
                  <a:outerShdw blurRad="63500" dir="3600000" algn="tl" rotWithShape="0">
                    <a:srgbClr val="000000">
                      <a:alpha val="70000"/>
                    </a:srgbClr>
                  </a:outerShdw>
                </a:effectLst>
              </a:rPr>
              <a:t>dominan</a:t>
            </a:r>
            <a:r>
              <a:rPr lang="en-US" sz="2800" dirty="0" smtClean="0">
                <a:ln w="18415" cmpd="sng">
                  <a:solidFill>
                    <a:srgbClr val="FFFF00"/>
                  </a:solidFill>
                  <a:prstDash val="solid"/>
                </a:ln>
                <a:solidFill>
                  <a:srgbClr val="FFFF00"/>
                </a:solidFill>
                <a:effectLst>
                  <a:glow rad="101600">
                    <a:schemeClr val="accent2">
                      <a:satMod val="175000"/>
                      <a:alpha val="40000"/>
                    </a:schemeClr>
                  </a:glow>
                  <a:outerShdw blurRad="63500" dir="3600000" algn="tl" rotWithShape="0">
                    <a:srgbClr val="000000">
                      <a:alpha val="70000"/>
                    </a:srgbClr>
                  </a:outerShdw>
                </a:effectLst>
              </a:rPr>
              <a:t> </a:t>
            </a:r>
            <a:r>
              <a:rPr lang="en-US" sz="2800" dirty="0" err="1" smtClean="0">
                <a:ln w="18415" cmpd="sng">
                  <a:solidFill>
                    <a:srgbClr val="FFFF00"/>
                  </a:solidFill>
                  <a:prstDash val="solid"/>
                </a:ln>
                <a:solidFill>
                  <a:srgbClr val="FFFF00"/>
                </a:solidFill>
                <a:effectLst>
                  <a:glow rad="101600">
                    <a:schemeClr val="accent2">
                      <a:satMod val="175000"/>
                      <a:alpha val="40000"/>
                    </a:schemeClr>
                  </a:glow>
                  <a:outerShdw blurRad="63500" dir="3600000" algn="tl" rotWithShape="0">
                    <a:srgbClr val="000000">
                      <a:alpha val="70000"/>
                    </a:srgbClr>
                  </a:outerShdw>
                </a:effectLst>
              </a:rPr>
              <a:t>dalam</a:t>
            </a:r>
            <a:r>
              <a:rPr lang="en-US" sz="2800" dirty="0" smtClean="0">
                <a:ln w="18415" cmpd="sng">
                  <a:solidFill>
                    <a:srgbClr val="FFFF00"/>
                  </a:solidFill>
                  <a:prstDash val="solid"/>
                </a:ln>
                <a:solidFill>
                  <a:srgbClr val="FFFF00"/>
                </a:solidFill>
                <a:effectLst>
                  <a:glow rad="101600">
                    <a:schemeClr val="accent2">
                      <a:satMod val="175000"/>
                      <a:alpha val="40000"/>
                    </a:schemeClr>
                  </a:glow>
                  <a:outerShdw blurRad="63500" dir="3600000" algn="tl" rotWithShape="0">
                    <a:srgbClr val="000000">
                      <a:alpha val="70000"/>
                    </a:srgbClr>
                  </a:outerShdw>
                </a:effectLst>
              </a:rPr>
              <a:t> </a:t>
            </a:r>
            <a:r>
              <a:rPr lang="en-US" sz="2800" dirty="0" err="1" smtClean="0">
                <a:ln w="18415" cmpd="sng">
                  <a:solidFill>
                    <a:srgbClr val="FFFF00"/>
                  </a:solidFill>
                  <a:prstDash val="solid"/>
                </a:ln>
                <a:solidFill>
                  <a:srgbClr val="FFFF00"/>
                </a:solidFill>
                <a:effectLst>
                  <a:glow rad="101600">
                    <a:schemeClr val="accent2">
                      <a:satMod val="175000"/>
                      <a:alpha val="40000"/>
                    </a:schemeClr>
                  </a:glow>
                  <a:outerShdw blurRad="63500" dir="3600000" algn="tl" rotWithShape="0">
                    <a:srgbClr val="000000">
                      <a:alpha val="70000"/>
                    </a:srgbClr>
                  </a:outerShdw>
                </a:effectLst>
              </a:rPr>
              <a:t>dunia</a:t>
            </a:r>
            <a:r>
              <a:rPr lang="en-US" sz="2800" dirty="0" smtClean="0">
                <a:ln w="18415" cmpd="sng">
                  <a:solidFill>
                    <a:srgbClr val="FFFF00"/>
                  </a:solidFill>
                  <a:prstDash val="solid"/>
                </a:ln>
                <a:solidFill>
                  <a:srgbClr val="FFFF00"/>
                </a:solidFill>
                <a:effectLst>
                  <a:glow rad="101600">
                    <a:schemeClr val="accent2">
                      <a:satMod val="175000"/>
                      <a:alpha val="40000"/>
                    </a:schemeClr>
                  </a:glow>
                  <a:outerShdw blurRad="63500" dir="3600000" algn="tl" rotWithShape="0">
                    <a:srgbClr val="000000">
                      <a:alpha val="70000"/>
                    </a:srgbClr>
                  </a:outerShdw>
                </a:effectLst>
              </a:rPr>
              <a:t> </a:t>
            </a:r>
            <a:r>
              <a:rPr lang="en-US" sz="2800" dirty="0" err="1" smtClean="0">
                <a:ln w="18415" cmpd="sng">
                  <a:solidFill>
                    <a:srgbClr val="FFFF00"/>
                  </a:solidFill>
                  <a:prstDash val="solid"/>
                </a:ln>
                <a:solidFill>
                  <a:srgbClr val="FFFF00"/>
                </a:solidFill>
                <a:effectLst>
                  <a:glow rad="101600">
                    <a:schemeClr val="accent2">
                      <a:satMod val="175000"/>
                      <a:alpha val="40000"/>
                    </a:schemeClr>
                  </a:glow>
                  <a:outerShdw blurRad="63500" dir="3600000" algn="tl" rotWithShape="0">
                    <a:srgbClr val="000000">
                      <a:alpha val="70000"/>
                    </a:srgbClr>
                  </a:outerShdw>
                </a:effectLst>
              </a:rPr>
              <a:t>khususnya</a:t>
            </a:r>
            <a:r>
              <a:rPr lang="en-US" sz="2800" dirty="0" smtClean="0">
                <a:ln w="18415" cmpd="sng">
                  <a:solidFill>
                    <a:srgbClr val="FFFF00"/>
                  </a:solidFill>
                  <a:prstDash val="solid"/>
                </a:ln>
                <a:solidFill>
                  <a:srgbClr val="FFFF00"/>
                </a:solidFill>
                <a:effectLst>
                  <a:glow rad="101600">
                    <a:schemeClr val="accent2">
                      <a:satMod val="175000"/>
                      <a:alpha val="40000"/>
                    </a:schemeClr>
                  </a:glow>
                  <a:outerShdw blurRad="63500" dir="3600000" algn="tl" rotWithShape="0">
                    <a:srgbClr val="000000">
                      <a:alpha val="70000"/>
                    </a:srgbClr>
                  </a:outerShdw>
                </a:effectLst>
              </a:rPr>
              <a:t> </a:t>
            </a:r>
            <a:r>
              <a:rPr lang="en-US" sz="2800" dirty="0" err="1" smtClean="0">
                <a:ln w="18415" cmpd="sng">
                  <a:solidFill>
                    <a:srgbClr val="FFFF00"/>
                  </a:solidFill>
                  <a:prstDash val="solid"/>
                </a:ln>
                <a:solidFill>
                  <a:srgbClr val="FFFF00"/>
                </a:solidFill>
                <a:effectLst>
                  <a:glow rad="101600">
                    <a:schemeClr val="accent2">
                      <a:satMod val="175000"/>
                      <a:alpha val="40000"/>
                    </a:schemeClr>
                  </a:glow>
                  <a:outerShdw blurRad="63500" dir="3600000" algn="tl" rotWithShape="0">
                    <a:srgbClr val="000000">
                      <a:alpha val="70000"/>
                    </a:srgbClr>
                  </a:outerShdw>
                </a:effectLst>
              </a:rPr>
              <a:t>di</a:t>
            </a:r>
            <a:r>
              <a:rPr lang="en-US" sz="2800" dirty="0" smtClean="0">
                <a:ln w="18415" cmpd="sng">
                  <a:solidFill>
                    <a:srgbClr val="FFFF00"/>
                  </a:solidFill>
                  <a:prstDash val="solid"/>
                </a:ln>
                <a:solidFill>
                  <a:srgbClr val="FFFF00"/>
                </a:solidFill>
                <a:effectLst>
                  <a:glow rad="101600">
                    <a:schemeClr val="accent2">
                      <a:satMod val="175000"/>
                      <a:alpha val="40000"/>
                    </a:schemeClr>
                  </a:glow>
                  <a:outerShdw blurRad="63500" dir="3600000" algn="tl" rotWithShape="0">
                    <a:srgbClr val="000000">
                      <a:alpha val="70000"/>
                    </a:srgbClr>
                  </a:outerShdw>
                </a:effectLst>
              </a:rPr>
              <a:t> </a:t>
            </a:r>
            <a:r>
              <a:rPr lang="en-US" sz="2800" dirty="0" err="1" smtClean="0">
                <a:ln w="18415" cmpd="sng">
                  <a:solidFill>
                    <a:srgbClr val="FFFF00"/>
                  </a:solidFill>
                  <a:prstDash val="solid"/>
                </a:ln>
                <a:solidFill>
                  <a:srgbClr val="FFFF00"/>
                </a:solidFill>
                <a:effectLst>
                  <a:glow rad="101600">
                    <a:schemeClr val="accent2">
                      <a:satMod val="175000"/>
                      <a:alpha val="40000"/>
                    </a:schemeClr>
                  </a:glow>
                  <a:outerShdw blurRad="63500" dir="3600000" algn="tl" rotWithShape="0">
                    <a:srgbClr val="000000">
                      <a:alpha val="70000"/>
                    </a:srgbClr>
                  </a:outerShdw>
                </a:effectLst>
              </a:rPr>
              <a:t>rantau</a:t>
            </a:r>
            <a:r>
              <a:rPr lang="en-US" sz="2800" dirty="0" smtClean="0">
                <a:ln w="18415" cmpd="sng">
                  <a:solidFill>
                    <a:srgbClr val="FFFF00"/>
                  </a:solidFill>
                  <a:prstDash val="solid"/>
                </a:ln>
                <a:solidFill>
                  <a:srgbClr val="FFFF00"/>
                </a:solidFill>
                <a:effectLst>
                  <a:glow rad="101600">
                    <a:schemeClr val="accent2">
                      <a:satMod val="175000"/>
                      <a:alpha val="40000"/>
                    </a:schemeClr>
                  </a:glow>
                  <a:outerShdw blurRad="63500" dir="3600000" algn="tl" rotWithShape="0">
                    <a:srgbClr val="000000">
                      <a:alpha val="70000"/>
                    </a:srgbClr>
                  </a:outerShdw>
                </a:effectLst>
              </a:rPr>
              <a:t> Asia Tenggara </a:t>
            </a:r>
            <a:r>
              <a:rPr lang="en-US" sz="2800" dirty="0" err="1" smtClean="0">
                <a:ln w="18415" cmpd="sng">
                  <a:solidFill>
                    <a:srgbClr val="FFFF00"/>
                  </a:solidFill>
                  <a:prstDash val="solid"/>
                </a:ln>
                <a:solidFill>
                  <a:srgbClr val="FFFF00"/>
                </a:solidFill>
                <a:effectLst>
                  <a:glow rad="101600">
                    <a:schemeClr val="accent2">
                      <a:satMod val="175000"/>
                      <a:alpha val="40000"/>
                    </a:schemeClr>
                  </a:glow>
                  <a:outerShdw blurRad="63500" dir="3600000" algn="tl" rotWithShape="0">
                    <a:srgbClr val="000000">
                      <a:alpha val="70000"/>
                    </a:srgbClr>
                  </a:outerShdw>
                </a:effectLst>
              </a:rPr>
              <a:t>termasuk</a:t>
            </a:r>
            <a:r>
              <a:rPr lang="en-US" sz="2800" dirty="0" smtClean="0">
                <a:ln w="18415" cmpd="sng">
                  <a:solidFill>
                    <a:srgbClr val="FFFF00"/>
                  </a:solidFill>
                  <a:prstDash val="solid"/>
                </a:ln>
                <a:solidFill>
                  <a:srgbClr val="FFFF00"/>
                </a:solidFill>
                <a:effectLst>
                  <a:glow rad="101600">
                    <a:schemeClr val="accent2">
                      <a:satMod val="175000"/>
                      <a:alpha val="40000"/>
                    </a:schemeClr>
                  </a:glow>
                  <a:outerShdw blurRad="63500" dir="3600000" algn="tl" rotWithShape="0">
                    <a:srgbClr val="000000">
                      <a:alpha val="70000"/>
                    </a:srgbClr>
                  </a:outerShdw>
                </a:effectLst>
              </a:rPr>
              <a:t> Malaysia.</a:t>
            </a:r>
            <a:endParaRPr lang="en-US" sz="2800" dirty="0">
              <a:ln w="18415" cmpd="sng">
                <a:solidFill>
                  <a:srgbClr val="FFFF00"/>
                </a:solidFill>
                <a:prstDash val="solid"/>
              </a:ln>
              <a:solidFill>
                <a:srgbClr val="FFFF00"/>
              </a:solidFill>
              <a:effectLst>
                <a:glow rad="101600">
                  <a:schemeClr val="accent2">
                    <a:satMod val="175000"/>
                    <a:alpha val="40000"/>
                  </a:schemeClr>
                </a:glow>
                <a:outerShdw blurRad="63500" dir="3600000" algn="tl" rotWithShape="0">
                  <a:srgbClr val="000000">
                    <a:alpha val="70000"/>
                  </a:srgbClr>
                </a:outerShdw>
              </a:effectLst>
            </a:endParaRPr>
          </a:p>
        </p:txBody>
      </p:sp>
      <p:sp>
        <p:nvSpPr>
          <p:cNvPr id="19" name="Bent Arrow 18"/>
          <p:cNvSpPr/>
          <p:nvPr/>
        </p:nvSpPr>
        <p:spPr>
          <a:xfrm>
            <a:off x="2627784" y="1772816"/>
            <a:ext cx="720080" cy="720080"/>
          </a:xfrm>
          <a:prstGeom prst="ben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Bent Arrow 19"/>
          <p:cNvSpPr/>
          <p:nvPr/>
        </p:nvSpPr>
        <p:spPr>
          <a:xfrm rot="5400000">
            <a:off x="3203848" y="3068960"/>
            <a:ext cx="720080" cy="720080"/>
          </a:xfrm>
          <a:prstGeom prst="ben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8415" cmpd="sng">
                <a:solidFill>
                  <a:srgbClr val="FFFF00"/>
                </a:solidFill>
                <a:prstDash val="solid"/>
              </a:ln>
              <a:solidFill>
                <a:srgbClr val="FFFF00"/>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http://www.magic4walls.com/wp-content/uploads/2014/03/bokeh-lights-abstract-yellow-bubble-photo-background-wallpaper.jpg"/>
          <p:cNvPicPr>
            <a:picLocks noChangeAspect="1" noChangeArrowheads="1"/>
          </p:cNvPicPr>
          <p:nvPr/>
        </p:nvPicPr>
        <p:blipFill>
          <a:blip r:embed="rId2" cstate="print"/>
          <a:stretch>
            <a:fillRect/>
          </a:stretch>
        </p:blipFill>
        <p:spPr bwMode="auto">
          <a:xfrm>
            <a:off x="0" y="980728"/>
            <a:ext cx="9144000" cy="5877272"/>
          </a:xfrm>
          <a:prstGeom prst="rect">
            <a:avLst/>
          </a:prstGeom>
          <a:noFill/>
          <a:ln>
            <a:noFill/>
          </a:ln>
        </p:spPr>
      </p:pic>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9</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4" name="Folded Corner 13"/>
          <p:cNvSpPr/>
          <p:nvPr/>
        </p:nvSpPr>
        <p:spPr>
          <a:xfrm>
            <a:off x="1259632" y="3554511"/>
            <a:ext cx="6624736" cy="2754809"/>
          </a:xfrm>
          <a:prstGeom prst="foldedCorner">
            <a:avLst/>
          </a:prstGeom>
          <a:solidFill>
            <a:schemeClr val="accent6">
              <a:lumMod val="40000"/>
              <a:lumOff val="60000"/>
              <a:alpha val="60000"/>
            </a:schemeClr>
          </a:solidFill>
        </p:spPr>
        <p:txBody>
          <a:bodyPr wrap="square">
            <a:spAutoFit/>
          </a:bodyPr>
          <a:lstStyle/>
          <a:p>
            <a:pPr algn="just">
              <a:lnSpc>
                <a:spcPct val="150000"/>
              </a:lnSpc>
            </a:pPr>
            <a:r>
              <a:rPr lang="en-US" sz="2400" i="1" dirty="0" err="1"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rPr>
              <a:t>Membuat</a:t>
            </a:r>
            <a:r>
              <a:rPr lang="en-US" sz="2400" i="1" dirty="0"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rPr>
              <a:t> </a:t>
            </a:r>
            <a:r>
              <a:rPr lang="en-US" sz="2400" i="1" dirty="0" err="1"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rPr>
              <a:t>Keputusan</a:t>
            </a:r>
            <a:r>
              <a:rPr lang="en-US" sz="2400" i="1" dirty="0"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rPr>
              <a:t> </a:t>
            </a:r>
            <a:r>
              <a:rPr lang="en-US" sz="2400" i="1" dirty="0" err="1"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rPr>
              <a:t>Menetapkan</a:t>
            </a:r>
            <a:r>
              <a:rPr lang="en-US" sz="2400" i="1" dirty="0"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rPr>
              <a:t> </a:t>
            </a:r>
            <a:r>
              <a:rPr lang="en-US" sz="2400" i="1" dirty="0" err="1"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rPr>
              <a:t>Umat</a:t>
            </a:r>
            <a:r>
              <a:rPr lang="en-US" sz="2400" i="1" dirty="0"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rPr>
              <a:t> Islam </a:t>
            </a:r>
            <a:r>
              <a:rPr lang="en-US" sz="2400" i="1" dirty="0" err="1"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rPr>
              <a:t>di</a:t>
            </a:r>
            <a:r>
              <a:rPr lang="en-US" sz="2400" i="1" dirty="0"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rPr>
              <a:t> Malaysia </a:t>
            </a:r>
            <a:r>
              <a:rPr lang="en-US" sz="2400" i="1" dirty="0" err="1"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rPr>
              <a:t>Hendaklah</a:t>
            </a:r>
            <a:r>
              <a:rPr lang="en-US" sz="2400" i="1" dirty="0"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rPr>
              <a:t> </a:t>
            </a:r>
            <a:r>
              <a:rPr lang="en-US" sz="2400" i="1" dirty="0" err="1"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rPr>
              <a:t>Hanya</a:t>
            </a:r>
            <a:r>
              <a:rPr lang="en-US" sz="2400" i="1" dirty="0"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rPr>
              <a:t> </a:t>
            </a:r>
            <a:r>
              <a:rPr lang="en-US" sz="2400" i="1" dirty="0" err="1"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rPr>
              <a:t>Mengikut</a:t>
            </a:r>
            <a:r>
              <a:rPr lang="en-US" sz="2400" i="1" dirty="0"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rPr>
              <a:t> </a:t>
            </a:r>
            <a:r>
              <a:rPr lang="en-US" sz="2400" i="1" dirty="0" err="1"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rPr>
              <a:t>Ajaran</a:t>
            </a:r>
            <a:r>
              <a:rPr lang="en-US" sz="2400" i="1" dirty="0"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rPr>
              <a:t> Islam </a:t>
            </a:r>
            <a:r>
              <a:rPr lang="en-US" sz="2400" i="1" dirty="0" err="1"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rPr>
              <a:t>Berasaskan</a:t>
            </a:r>
            <a:r>
              <a:rPr lang="en-US" sz="2400" i="1" dirty="0"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rPr>
              <a:t> </a:t>
            </a:r>
            <a:r>
              <a:rPr lang="en-US" sz="2400" i="1" dirty="0" err="1"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rPr>
              <a:t>Pegangan</a:t>
            </a:r>
            <a:r>
              <a:rPr lang="en-US" sz="2400" i="1" dirty="0"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rPr>
              <a:t> </a:t>
            </a:r>
            <a:r>
              <a:rPr lang="en-US" sz="2400" i="1" dirty="0" err="1"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rPr>
              <a:t>Ahli</a:t>
            </a:r>
            <a:r>
              <a:rPr lang="en-US" sz="2400" i="1" dirty="0"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rPr>
              <a:t> </a:t>
            </a:r>
            <a:r>
              <a:rPr lang="en-US" sz="2400" i="1" dirty="0" err="1"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rPr>
              <a:t>Sunnah</a:t>
            </a:r>
            <a:r>
              <a:rPr lang="en-US" sz="2400" i="1" dirty="0"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rPr>
              <a:t> </a:t>
            </a:r>
            <a:r>
              <a:rPr lang="en-US" sz="2400" i="1" dirty="0" err="1"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rPr>
              <a:t>Wal</a:t>
            </a:r>
            <a:r>
              <a:rPr lang="en-US" sz="2400" i="1" dirty="0"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rPr>
              <a:t> </a:t>
            </a:r>
            <a:r>
              <a:rPr lang="en-US" sz="2400" i="1" dirty="0" err="1"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rPr>
              <a:t>Jamaah</a:t>
            </a:r>
            <a:r>
              <a:rPr lang="en-US" sz="2400" i="1" dirty="0"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rPr>
              <a:t> Dari </a:t>
            </a:r>
            <a:r>
              <a:rPr lang="en-US" sz="2400" i="1" dirty="0" err="1"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rPr>
              <a:t>Segi</a:t>
            </a:r>
            <a:r>
              <a:rPr lang="en-US" sz="2400" i="1" dirty="0"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rPr>
              <a:t> </a:t>
            </a:r>
            <a:r>
              <a:rPr lang="en-US" sz="2400" i="1" dirty="0" err="1"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rPr>
              <a:t>Akidah</a:t>
            </a:r>
            <a:r>
              <a:rPr lang="en-US" sz="2400" i="1" dirty="0"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rPr>
              <a:t>, </a:t>
            </a:r>
            <a:r>
              <a:rPr lang="en-US" sz="2400" i="1" dirty="0" err="1"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rPr>
              <a:t>Syariah</a:t>
            </a:r>
            <a:r>
              <a:rPr lang="en-US" sz="2400" i="1" dirty="0"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rPr>
              <a:t> </a:t>
            </a:r>
            <a:r>
              <a:rPr lang="en-US" sz="2400" i="1" dirty="0" err="1"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rPr>
              <a:t>dan</a:t>
            </a:r>
            <a:r>
              <a:rPr lang="en-US" sz="2400" i="1" dirty="0"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rPr>
              <a:t> </a:t>
            </a:r>
            <a:r>
              <a:rPr lang="en-US" sz="2400" i="1" dirty="0" err="1"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rPr>
              <a:t>Akhlak</a:t>
            </a:r>
            <a:endParaRPr lang="en-US" sz="2400" i="1" dirty="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endParaRPr>
          </a:p>
        </p:txBody>
      </p:sp>
      <p:sp>
        <p:nvSpPr>
          <p:cNvPr id="15" name="Rounded Rectangle 14"/>
          <p:cNvSpPr/>
          <p:nvPr/>
        </p:nvSpPr>
        <p:spPr>
          <a:xfrm>
            <a:off x="1115616" y="1412776"/>
            <a:ext cx="6768752" cy="2009061"/>
          </a:xfrm>
          <a:prstGeom prst="roundRect">
            <a:avLst/>
          </a:prstGeom>
          <a:gradFill>
            <a:gsLst>
              <a:gs pos="0">
                <a:schemeClr val="accent1">
                  <a:tint val="50000"/>
                  <a:satMod val="300000"/>
                  <a:alpha val="60000"/>
                </a:schemeClr>
              </a:gs>
              <a:gs pos="35000">
                <a:schemeClr val="accent1">
                  <a:tint val="37000"/>
                  <a:satMod val="300000"/>
                </a:schemeClr>
              </a:gs>
              <a:gs pos="100000">
                <a:schemeClr val="accent1">
                  <a:tint val="15000"/>
                  <a:satMod val="350000"/>
                </a:schemeClr>
              </a:gs>
            </a:gsLst>
          </a:gradFill>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sz="2800" dirty="0"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rPr>
              <a:t>MUZAKARAH JAWATANKUASA FATWA </a:t>
            </a:r>
          </a:p>
          <a:p>
            <a:pPr algn="ctr"/>
            <a:r>
              <a:rPr lang="en-US" sz="2800" dirty="0"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rPr>
              <a:t>MAJLIS KEBANGSAAN </a:t>
            </a:r>
            <a:r>
              <a:rPr lang="en-US" sz="2800" dirty="0"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rPr>
              <a:t>BAGI HAL EHWAL UGAMA ISLAM MALAYSIA </a:t>
            </a:r>
            <a:r>
              <a:rPr lang="en-US" sz="2800" dirty="0"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rPr>
              <a:t>YANG BERSIDANG </a:t>
            </a:r>
            <a:r>
              <a:rPr lang="en-US" sz="2800" dirty="0" smtClean="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rPr>
              <a:t>PADA 5 MEI 1996 </a:t>
            </a:r>
            <a:endParaRPr lang="en-US" sz="2800" dirty="0">
              <a:ln w="18415" cmpd="sng">
                <a:solidFill>
                  <a:srgbClr val="FFFF00"/>
                </a:solidFill>
                <a:prstDash val="solid"/>
              </a:ln>
              <a:solidFill>
                <a:srgbClr val="FFFF00"/>
              </a:solidFill>
              <a:effectLst>
                <a:glow rad="101600">
                  <a:schemeClr val="accent4">
                    <a:satMod val="175000"/>
                    <a:alpha val="40000"/>
                  </a:schemeClr>
                </a:glow>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1043</TotalTime>
  <Words>1924</Words>
  <Application>Microsoft Office PowerPoint</Application>
  <PresentationFormat>On-screen Show (4:3)</PresentationFormat>
  <Paragraphs>152</Paragraphs>
  <Slides>36</Slides>
  <Notes>0</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AKIDAH  AHLI SUNNAH WAL JAMAAH PEMANGKIN MASYARAKAT ISLAM MADANI</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vector>
  </TitlesOfParts>
  <Company>USER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EKSTREMISME MELAMPAUI BATAS KESEDERHANAAN</dc:title>
  <dc:creator>rushdan</dc:creator>
  <cp:lastModifiedBy>rushdan</cp:lastModifiedBy>
  <cp:revision>91</cp:revision>
  <dcterms:created xsi:type="dcterms:W3CDTF">2015-11-26T00:41:05Z</dcterms:created>
  <dcterms:modified xsi:type="dcterms:W3CDTF">2016-02-19T00:21:10Z</dcterms:modified>
</cp:coreProperties>
</file>