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6"/>
  </p:notesMasterIdLst>
  <p:sldIdLst>
    <p:sldId id="256" r:id="rId2"/>
    <p:sldId id="258" r:id="rId3"/>
    <p:sldId id="259" r:id="rId4"/>
    <p:sldId id="260" r:id="rId5"/>
    <p:sldId id="261" r:id="rId6"/>
    <p:sldId id="291" r:id="rId7"/>
    <p:sldId id="262" r:id="rId8"/>
    <p:sldId id="263" r:id="rId9"/>
    <p:sldId id="264" r:id="rId10"/>
    <p:sldId id="265" r:id="rId11"/>
    <p:sldId id="266" r:id="rId12"/>
    <p:sldId id="267" r:id="rId13"/>
    <p:sldId id="268" r:id="rId14"/>
    <p:sldId id="269" r:id="rId15"/>
    <p:sldId id="292" r:id="rId16"/>
    <p:sldId id="271" r:id="rId17"/>
    <p:sldId id="293" r:id="rId18"/>
    <p:sldId id="272" r:id="rId19"/>
    <p:sldId id="288" r:id="rId20"/>
    <p:sldId id="294" r:id="rId21"/>
    <p:sldId id="273" r:id="rId22"/>
    <p:sldId id="289" r:id="rId23"/>
    <p:sldId id="290" r:id="rId24"/>
    <p:sldId id="275" r:id="rId25"/>
    <p:sldId id="276" r:id="rId26"/>
    <p:sldId id="278" r:id="rId27"/>
    <p:sldId id="279"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60"/>
  </p:normalViewPr>
  <p:slideViewPr>
    <p:cSldViewPr>
      <p:cViewPr varScale="1">
        <p:scale>
          <a:sx n="104" d="100"/>
          <a:sy n="104" d="100"/>
        </p:scale>
        <p:origin x="-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2CDD1-66B0-4242-911B-0233F6BD9D37}"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n-US"/>
        </a:p>
      </dgm:t>
    </dgm:pt>
    <dgm:pt modelId="{81DFC08E-DD2E-44DB-AC61-0FC02F30F72E}">
      <dgm:prSet phldrT="[Text]" custT="1"/>
      <dgm:spPr/>
      <dgm:t>
        <a:bodyPr/>
        <a:lstStyle/>
        <a:p>
          <a:pPr>
            <a:lnSpc>
              <a:spcPct val="100000"/>
            </a:lnSpc>
          </a:pPr>
          <a:r>
            <a:rPr lang="en-US" sz="2800" b="0" cap="none" spc="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KESAN PEMBANGUNAN NILAI POSITIF </a:t>
          </a:r>
          <a:endParaRPr lang="en-US" sz="2800" b="0" cap="none" spc="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dgm:t>
    </dgm:pt>
    <dgm:pt modelId="{16299C1F-ED2D-493C-9215-9A1703A04C6D}" type="parTrans" cxnId="{4805A91A-07F4-427F-BED2-A88662A99DDF}">
      <dgm:prSet/>
      <dgm:spPr/>
      <dgm:t>
        <a:bodyPr/>
        <a:lstStyle/>
        <a:p>
          <a:pPr>
            <a:lnSpc>
              <a:spcPct val="100000"/>
            </a:lnSpc>
          </a:pPr>
          <a:endParaRPr lang="en-US"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BCAA0BA-6564-48EE-BD8D-0840D7CB6160}" type="sibTrans" cxnId="{4805A91A-07F4-427F-BED2-A88662A99DDF}">
      <dgm:prSet/>
      <dgm:spPr/>
      <dgm:t>
        <a:bodyPr/>
        <a:lstStyle/>
        <a:p>
          <a:pPr>
            <a:lnSpc>
              <a:spcPct val="100000"/>
            </a:lnSpc>
          </a:pPr>
          <a:endParaRPr lang="en-US"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E362A0F-0B95-4E28-B156-D1F315D10453}">
      <dgm:prSet phldrT="[Text]" custT="1"/>
      <dgm:spPr/>
      <dgm:t>
        <a:bodyPr/>
        <a:lstStyle/>
        <a:p>
          <a:pPr algn="just">
            <a:lnSpc>
              <a:spcPct val="100000"/>
            </a:lnSpc>
          </a:pPr>
          <a:r>
            <a:rPr lang="en-US" sz="2400" dirty="0" err="1" smtClean="0"/>
            <a:t>membawa</a:t>
          </a:r>
          <a:r>
            <a:rPr lang="en-US" sz="2400" dirty="0" smtClean="0"/>
            <a:t> </a:t>
          </a:r>
          <a:r>
            <a:rPr lang="en-US" sz="2400" dirty="0" err="1" smtClean="0"/>
            <a:t>individu</a:t>
          </a:r>
          <a:r>
            <a:rPr lang="en-US" sz="2400" dirty="0" smtClean="0"/>
            <a:t> </a:t>
          </a:r>
          <a:r>
            <a:rPr lang="en-US" sz="2400" dirty="0" err="1" smtClean="0"/>
            <a:t>dalam</a:t>
          </a:r>
          <a:r>
            <a:rPr lang="en-US" sz="2400" dirty="0" smtClean="0"/>
            <a:t> </a:t>
          </a:r>
          <a:r>
            <a:rPr lang="en-US" sz="2400" dirty="0" err="1" smtClean="0"/>
            <a:t>meningkatkan</a:t>
          </a:r>
          <a:r>
            <a:rPr lang="en-US" sz="2400" dirty="0" smtClean="0"/>
            <a:t> </a:t>
          </a:r>
          <a:r>
            <a:rPr lang="en-US" sz="2400" dirty="0" err="1" smtClean="0"/>
            <a:t>kualiti</a:t>
          </a:r>
          <a:r>
            <a:rPr lang="en-US" sz="2400" dirty="0" smtClean="0"/>
            <a:t> </a:t>
          </a:r>
          <a:r>
            <a:rPr lang="en-US" sz="2400" dirty="0" err="1" smtClean="0"/>
            <a:t>dan</a:t>
          </a:r>
          <a:r>
            <a:rPr lang="en-US" sz="2400" dirty="0" smtClean="0"/>
            <a:t> </a:t>
          </a:r>
          <a:r>
            <a:rPr lang="en-US" sz="2400" dirty="0" err="1" smtClean="0"/>
            <a:t>kuantiti</a:t>
          </a:r>
          <a:r>
            <a:rPr lang="en-US" sz="2400" dirty="0" smtClean="0"/>
            <a:t> </a:t>
          </a:r>
          <a:r>
            <a:rPr lang="en-US" sz="2400" dirty="0" err="1" smtClean="0"/>
            <a:t>bekalan</a:t>
          </a:r>
          <a:r>
            <a:rPr lang="en-US" sz="2400" dirty="0" smtClean="0"/>
            <a:t> </a:t>
          </a:r>
          <a:r>
            <a:rPr lang="en-US" sz="2400" dirty="0" err="1" smtClean="0"/>
            <a:t>akhirat</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3E9C4F9-C654-4FA2-828B-996266E04948}" type="parTrans" cxnId="{42C3C934-8C49-4116-85DC-FCFD23530F4B}">
      <dgm:prSet/>
      <dgm:spPr/>
      <dgm:t>
        <a:bodyPr/>
        <a:lstStyle/>
        <a:p>
          <a:pPr>
            <a:lnSpc>
              <a:spcPct val="100000"/>
            </a:lnSpc>
          </a:pPr>
          <a:endParaRPr lang="en-US"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C4B569D-AB77-4F12-900F-CEEC0E82CB16}" type="sibTrans" cxnId="{42C3C934-8C49-4116-85DC-FCFD23530F4B}">
      <dgm:prSet/>
      <dgm:spPr/>
      <dgm:t>
        <a:bodyPr/>
        <a:lstStyle/>
        <a:p>
          <a:pPr>
            <a:lnSpc>
              <a:spcPct val="100000"/>
            </a:lnSpc>
          </a:pPr>
          <a:endParaRPr lang="en-US"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4A44779-5DE9-470A-855B-3481C247870A}">
      <dgm:prSet phldrT="[Text]" custT="1"/>
      <dgm:spPr/>
      <dgm:t>
        <a:bodyPr/>
        <a:lstStyle/>
        <a:p>
          <a:pPr>
            <a:lnSpc>
              <a:spcPct val="100000"/>
            </a:lnSpc>
          </a:pPr>
          <a:r>
            <a:rPr lang="en-US" sz="2800" b="0" cap="none" spc="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KESAN PEMBERSIHAN UNSUR NEGATIF </a:t>
          </a:r>
          <a:endParaRPr lang="en-US" sz="2800" b="0" cap="none" spc="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dgm:t>
    </dgm:pt>
    <dgm:pt modelId="{991A39B4-DB75-4875-B149-6DE485D51416}" type="parTrans" cxnId="{E2E3B6B6-D4B8-459F-A11B-5C5748548B5E}">
      <dgm:prSet/>
      <dgm:spPr/>
      <dgm:t>
        <a:bodyPr/>
        <a:lstStyle/>
        <a:p>
          <a:pPr>
            <a:lnSpc>
              <a:spcPct val="100000"/>
            </a:lnSpc>
          </a:pPr>
          <a:endParaRPr lang="en-US"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1731184-4F8C-4E09-AEC8-42654086B9A9}" type="sibTrans" cxnId="{E2E3B6B6-D4B8-459F-A11B-5C5748548B5E}">
      <dgm:prSet/>
      <dgm:spPr/>
      <dgm:t>
        <a:bodyPr/>
        <a:lstStyle/>
        <a:p>
          <a:pPr>
            <a:lnSpc>
              <a:spcPct val="100000"/>
            </a:lnSpc>
          </a:pPr>
          <a:endParaRPr lang="en-US"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457754A-BBAE-4DC9-A874-9F86A804D03D}">
      <dgm:prSet phldrT="[Text]" custT="1"/>
      <dgm:spPr/>
      <dgm:t>
        <a:bodyPr/>
        <a:lstStyle/>
        <a:p>
          <a:pPr algn="just">
            <a:lnSpc>
              <a:spcPct val="100000"/>
            </a:lnSpc>
          </a:pPr>
          <a:r>
            <a:rPr lang="en-US" sz="2400" dirty="0" err="1" smtClean="0"/>
            <a:t>membawa</a:t>
          </a:r>
          <a:r>
            <a:rPr lang="en-US" sz="2400" dirty="0" smtClean="0"/>
            <a:t> </a:t>
          </a:r>
          <a:r>
            <a:rPr lang="en-US" sz="2400" dirty="0" err="1" smtClean="0"/>
            <a:t>kepada</a:t>
          </a:r>
          <a:r>
            <a:rPr lang="en-US" sz="2400" dirty="0" smtClean="0"/>
            <a:t> </a:t>
          </a:r>
          <a:r>
            <a:rPr lang="en-US" sz="2400" dirty="0" err="1" smtClean="0"/>
            <a:t>perasaan</a:t>
          </a:r>
          <a:r>
            <a:rPr lang="en-US" sz="2400" dirty="0" smtClean="0"/>
            <a:t> </a:t>
          </a:r>
          <a:r>
            <a:rPr lang="en-US" sz="2400" dirty="0" err="1" smtClean="0"/>
            <a:t>insaf</a:t>
          </a:r>
          <a:r>
            <a:rPr lang="en-US" sz="2400" dirty="0" smtClean="0"/>
            <a:t> </a:t>
          </a:r>
          <a:r>
            <a:rPr lang="en-US" sz="2400" dirty="0" err="1" smtClean="0"/>
            <a:t>dan</a:t>
          </a:r>
          <a:r>
            <a:rPr lang="en-US" sz="2400" dirty="0" smtClean="0"/>
            <a:t> </a:t>
          </a:r>
          <a:r>
            <a:rPr lang="en-US" sz="2400" dirty="0" err="1" smtClean="0"/>
            <a:t>membersihkan</a:t>
          </a:r>
          <a:r>
            <a:rPr lang="en-US" sz="2400" dirty="0" smtClean="0"/>
            <a:t> </a:t>
          </a:r>
          <a:r>
            <a:rPr lang="en-US" sz="2400" dirty="0" err="1" smtClean="0"/>
            <a:t>diri</a:t>
          </a:r>
          <a:r>
            <a:rPr lang="en-US" sz="2400" dirty="0" smtClean="0"/>
            <a:t> </a:t>
          </a:r>
          <a:r>
            <a:rPr lang="en-US" sz="2400" dirty="0" err="1" smtClean="0"/>
            <a:t>daripada</a:t>
          </a:r>
          <a:r>
            <a:rPr lang="en-US" sz="2400" dirty="0" smtClean="0"/>
            <a:t> </a:t>
          </a:r>
          <a:r>
            <a:rPr lang="en-US" sz="2400" dirty="0" err="1" smtClean="0"/>
            <a:t>dosa</a:t>
          </a:r>
          <a:r>
            <a:rPr lang="en-US" sz="2400" dirty="0" smtClean="0"/>
            <a:t> </a:t>
          </a:r>
          <a:r>
            <a:rPr lang="en-US" sz="2400" dirty="0" err="1" smtClean="0"/>
            <a:t>dan</a:t>
          </a:r>
          <a:r>
            <a:rPr lang="en-US" sz="2400" dirty="0" smtClean="0"/>
            <a:t> </a:t>
          </a:r>
          <a:r>
            <a:rPr lang="en-US" sz="2400" dirty="0" err="1" smtClean="0"/>
            <a:t>maksiat</a:t>
          </a:r>
          <a:r>
            <a:rPr lang="en-US" sz="2400" dirty="0" smtClean="0"/>
            <a:t> </a:t>
          </a:r>
          <a:r>
            <a:rPr lang="en-US" sz="2400" dirty="0" err="1" smtClean="0"/>
            <a:t>kepada</a:t>
          </a:r>
          <a:r>
            <a:rPr lang="en-US" sz="2400" dirty="0" smtClean="0"/>
            <a:t> Allah SWT</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5D53FEB-350B-4D94-BBAB-DC0027C3CD85}" type="parTrans" cxnId="{194C5375-B243-45B7-8366-07D7FDBB0823}">
      <dgm:prSet/>
      <dgm:spPr/>
      <dgm:t>
        <a:bodyPr/>
        <a:lstStyle/>
        <a:p>
          <a:pPr>
            <a:lnSpc>
              <a:spcPct val="100000"/>
            </a:lnSpc>
          </a:pPr>
          <a:endParaRPr lang="en-US"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A0FA9A-0F0D-4EF2-983A-0E5EB4BFE81F}" type="sibTrans" cxnId="{194C5375-B243-45B7-8366-07D7FDBB0823}">
      <dgm:prSet/>
      <dgm:spPr/>
      <dgm:t>
        <a:bodyPr/>
        <a:lstStyle/>
        <a:p>
          <a:pPr>
            <a:lnSpc>
              <a:spcPct val="100000"/>
            </a:lnSpc>
          </a:pPr>
          <a:endParaRPr lang="en-US"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70D4F4C-E823-4FF5-9987-A4B972F2864D}" type="pres">
      <dgm:prSet presAssocID="{0512CDD1-66B0-4242-911B-0233F6BD9D37}" presName="Name0" presStyleCnt="0">
        <dgm:presLayoutVars>
          <dgm:dir/>
          <dgm:animLvl val="lvl"/>
          <dgm:resizeHandles val="exact"/>
        </dgm:presLayoutVars>
      </dgm:prSet>
      <dgm:spPr/>
      <dgm:t>
        <a:bodyPr/>
        <a:lstStyle/>
        <a:p>
          <a:endParaRPr lang="en-US"/>
        </a:p>
      </dgm:t>
    </dgm:pt>
    <dgm:pt modelId="{A7F1B2CC-D54B-4B0E-A418-B1AA261FEF21}" type="pres">
      <dgm:prSet presAssocID="{81DFC08E-DD2E-44DB-AC61-0FC02F30F72E}" presName="composite" presStyleCnt="0"/>
      <dgm:spPr/>
    </dgm:pt>
    <dgm:pt modelId="{AD66CA17-E9FA-48B1-9765-E57E5EB4CB76}" type="pres">
      <dgm:prSet presAssocID="{81DFC08E-DD2E-44DB-AC61-0FC02F30F72E}" presName="parTx" presStyleLbl="alignNode1" presStyleIdx="0" presStyleCnt="2" custScaleY="149987">
        <dgm:presLayoutVars>
          <dgm:chMax val="0"/>
          <dgm:chPref val="0"/>
          <dgm:bulletEnabled val="1"/>
        </dgm:presLayoutVars>
      </dgm:prSet>
      <dgm:spPr/>
      <dgm:t>
        <a:bodyPr/>
        <a:lstStyle/>
        <a:p>
          <a:endParaRPr lang="en-US"/>
        </a:p>
      </dgm:t>
    </dgm:pt>
    <dgm:pt modelId="{576BD8D0-B4AE-498E-9282-AB5654BE9F4F}" type="pres">
      <dgm:prSet presAssocID="{81DFC08E-DD2E-44DB-AC61-0FC02F30F72E}" presName="desTx" presStyleLbl="alignAccFollowNode1" presStyleIdx="0" presStyleCnt="2" custLinFactNeighborY="1270">
        <dgm:presLayoutVars>
          <dgm:bulletEnabled val="1"/>
        </dgm:presLayoutVars>
      </dgm:prSet>
      <dgm:spPr/>
      <dgm:t>
        <a:bodyPr/>
        <a:lstStyle/>
        <a:p>
          <a:endParaRPr lang="en-US"/>
        </a:p>
      </dgm:t>
    </dgm:pt>
    <dgm:pt modelId="{692F3FC8-9DD7-47A9-965D-29EB0B31894C}" type="pres">
      <dgm:prSet presAssocID="{EBCAA0BA-6564-48EE-BD8D-0840D7CB6160}" presName="space" presStyleCnt="0"/>
      <dgm:spPr/>
    </dgm:pt>
    <dgm:pt modelId="{CDBD9584-4A4A-40CA-9AC4-9C9EEAC6C96C}" type="pres">
      <dgm:prSet presAssocID="{14A44779-5DE9-470A-855B-3481C247870A}" presName="composite" presStyleCnt="0"/>
      <dgm:spPr/>
    </dgm:pt>
    <dgm:pt modelId="{81C92594-A753-4412-A5F8-1AEBA1CB6966}" type="pres">
      <dgm:prSet presAssocID="{14A44779-5DE9-470A-855B-3481C247870A}" presName="parTx" presStyleLbl="alignNode1" presStyleIdx="1" presStyleCnt="2" custScaleY="149987">
        <dgm:presLayoutVars>
          <dgm:chMax val="0"/>
          <dgm:chPref val="0"/>
          <dgm:bulletEnabled val="1"/>
        </dgm:presLayoutVars>
      </dgm:prSet>
      <dgm:spPr/>
      <dgm:t>
        <a:bodyPr/>
        <a:lstStyle/>
        <a:p>
          <a:endParaRPr lang="en-US"/>
        </a:p>
      </dgm:t>
    </dgm:pt>
    <dgm:pt modelId="{C4E122BE-C273-42BB-8961-823D75D82653}" type="pres">
      <dgm:prSet presAssocID="{14A44779-5DE9-470A-855B-3481C247870A}" presName="desTx" presStyleLbl="alignAccFollowNode1" presStyleIdx="1" presStyleCnt="2" custLinFactNeighborY="1270">
        <dgm:presLayoutVars>
          <dgm:bulletEnabled val="1"/>
        </dgm:presLayoutVars>
      </dgm:prSet>
      <dgm:spPr/>
      <dgm:t>
        <a:bodyPr/>
        <a:lstStyle/>
        <a:p>
          <a:endParaRPr lang="en-US"/>
        </a:p>
      </dgm:t>
    </dgm:pt>
  </dgm:ptLst>
  <dgm:cxnLst>
    <dgm:cxn modelId="{194C5375-B243-45B7-8366-07D7FDBB0823}" srcId="{14A44779-5DE9-470A-855B-3481C247870A}" destId="{D457754A-BBAE-4DC9-A874-9F86A804D03D}" srcOrd="0" destOrd="0" parTransId="{75D53FEB-350B-4D94-BBAB-DC0027C3CD85}" sibTransId="{1EA0FA9A-0F0D-4EF2-983A-0E5EB4BFE81F}"/>
    <dgm:cxn modelId="{CBA83C1C-C37E-4F96-96E1-A725B659E35F}" type="presOf" srcId="{D457754A-BBAE-4DC9-A874-9F86A804D03D}" destId="{C4E122BE-C273-42BB-8961-823D75D82653}" srcOrd="0" destOrd="0" presId="urn:microsoft.com/office/officeart/2005/8/layout/hList1"/>
    <dgm:cxn modelId="{42C3C934-8C49-4116-85DC-FCFD23530F4B}" srcId="{81DFC08E-DD2E-44DB-AC61-0FC02F30F72E}" destId="{FE362A0F-0B95-4E28-B156-D1F315D10453}" srcOrd="0" destOrd="0" parTransId="{B3E9C4F9-C654-4FA2-828B-996266E04948}" sibTransId="{5C4B569D-AB77-4F12-900F-CEEC0E82CB16}"/>
    <dgm:cxn modelId="{AD9B8E1A-1BA9-4F99-ADBE-C51DB660319B}" type="presOf" srcId="{0512CDD1-66B0-4242-911B-0233F6BD9D37}" destId="{F70D4F4C-E823-4FF5-9987-A4B972F2864D}" srcOrd="0" destOrd="0" presId="urn:microsoft.com/office/officeart/2005/8/layout/hList1"/>
    <dgm:cxn modelId="{4805A91A-07F4-427F-BED2-A88662A99DDF}" srcId="{0512CDD1-66B0-4242-911B-0233F6BD9D37}" destId="{81DFC08E-DD2E-44DB-AC61-0FC02F30F72E}" srcOrd="0" destOrd="0" parTransId="{16299C1F-ED2D-493C-9215-9A1703A04C6D}" sibTransId="{EBCAA0BA-6564-48EE-BD8D-0840D7CB6160}"/>
    <dgm:cxn modelId="{E2E3B6B6-D4B8-459F-A11B-5C5748548B5E}" srcId="{0512CDD1-66B0-4242-911B-0233F6BD9D37}" destId="{14A44779-5DE9-470A-855B-3481C247870A}" srcOrd="1" destOrd="0" parTransId="{991A39B4-DB75-4875-B149-6DE485D51416}" sibTransId="{51731184-4F8C-4E09-AEC8-42654086B9A9}"/>
    <dgm:cxn modelId="{EECD6C77-7F2D-4D43-8FE1-4CB5516BE9BD}" type="presOf" srcId="{FE362A0F-0B95-4E28-B156-D1F315D10453}" destId="{576BD8D0-B4AE-498E-9282-AB5654BE9F4F}" srcOrd="0" destOrd="0" presId="urn:microsoft.com/office/officeart/2005/8/layout/hList1"/>
    <dgm:cxn modelId="{4133B995-B618-40DA-B8FB-E7C86782907A}" type="presOf" srcId="{81DFC08E-DD2E-44DB-AC61-0FC02F30F72E}" destId="{AD66CA17-E9FA-48B1-9765-E57E5EB4CB76}" srcOrd="0" destOrd="0" presId="urn:microsoft.com/office/officeart/2005/8/layout/hList1"/>
    <dgm:cxn modelId="{6D3E34E4-8983-42A9-BF41-F0BFB8DCE62D}" type="presOf" srcId="{14A44779-5DE9-470A-855B-3481C247870A}" destId="{81C92594-A753-4412-A5F8-1AEBA1CB6966}" srcOrd="0" destOrd="0" presId="urn:microsoft.com/office/officeart/2005/8/layout/hList1"/>
    <dgm:cxn modelId="{DD98D44D-6987-41B3-B36D-99601BA3433D}" type="presParOf" srcId="{F70D4F4C-E823-4FF5-9987-A4B972F2864D}" destId="{A7F1B2CC-D54B-4B0E-A418-B1AA261FEF21}" srcOrd="0" destOrd="0" presId="urn:microsoft.com/office/officeart/2005/8/layout/hList1"/>
    <dgm:cxn modelId="{DA175E08-E28E-4AE2-BACC-B35C06DB6783}" type="presParOf" srcId="{A7F1B2CC-D54B-4B0E-A418-B1AA261FEF21}" destId="{AD66CA17-E9FA-48B1-9765-E57E5EB4CB76}" srcOrd="0" destOrd="0" presId="urn:microsoft.com/office/officeart/2005/8/layout/hList1"/>
    <dgm:cxn modelId="{5F1E88C5-55C8-46E6-9BA3-0DA670C1B26C}" type="presParOf" srcId="{A7F1B2CC-D54B-4B0E-A418-B1AA261FEF21}" destId="{576BD8D0-B4AE-498E-9282-AB5654BE9F4F}" srcOrd="1" destOrd="0" presId="urn:microsoft.com/office/officeart/2005/8/layout/hList1"/>
    <dgm:cxn modelId="{C22DBD78-92A3-4FD6-B17A-706BE40B36C0}" type="presParOf" srcId="{F70D4F4C-E823-4FF5-9987-A4B972F2864D}" destId="{692F3FC8-9DD7-47A9-965D-29EB0B31894C}" srcOrd="1" destOrd="0" presId="urn:microsoft.com/office/officeart/2005/8/layout/hList1"/>
    <dgm:cxn modelId="{AE2AE945-A325-4872-8B55-00E839DBCD9F}" type="presParOf" srcId="{F70D4F4C-E823-4FF5-9987-A4B972F2864D}" destId="{CDBD9584-4A4A-40CA-9AC4-9C9EEAC6C96C}" srcOrd="2" destOrd="0" presId="urn:microsoft.com/office/officeart/2005/8/layout/hList1"/>
    <dgm:cxn modelId="{1DF38134-4F69-4BCD-ABB7-677404A1194D}" type="presParOf" srcId="{CDBD9584-4A4A-40CA-9AC4-9C9EEAC6C96C}" destId="{81C92594-A753-4412-A5F8-1AEBA1CB6966}" srcOrd="0" destOrd="0" presId="urn:microsoft.com/office/officeart/2005/8/layout/hList1"/>
    <dgm:cxn modelId="{D8577616-4165-47E4-B5D5-49698CDD3F69}" type="presParOf" srcId="{CDBD9584-4A4A-40CA-9AC4-9C9EEAC6C96C}" destId="{C4E122BE-C273-42BB-8961-823D75D82653}" srcOrd="1" destOrd="0" presId="urn:microsoft.com/office/officeart/2005/8/layout/hList1"/>
  </dgm:cxnLst>
  <dgm:bg>
    <a:effectLst>
      <a:glow rad="101600">
        <a:schemeClr val="accent4">
          <a:satMod val="175000"/>
          <a:alpha val="40000"/>
        </a:schemeClr>
      </a:glow>
    </a:effectLst>
  </dgm:bg>
  <dgm:whole/>
</dgm:dataModel>
</file>

<file path=ppt/diagrams/data2.xml><?xml version="1.0" encoding="utf-8"?>
<dgm:dataModel xmlns:dgm="http://schemas.openxmlformats.org/drawingml/2006/diagram" xmlns:a="http://schemas.openxmlformats.org/drawingml/2006/main">
  <dgm:ptLst>
    <dgm:pt modelId="{E808866A-F04A-4232-B0C1-E53CEECAC619}" type="doc">
      <dgm:prSet loTypeId="urn:microsoft.com/office/officeart/2005/8/layout/chevron2" loCatId="process" qsTypeId="urn:microsoft.com/office/officeart/2005/8/quickstyle/simple4" qsCatId="simple" csTypeId="urn:microsoft.com/office/officeart/2005/8/colors/colorful1" csCatId="colorful" phldr="1"/>
      <dgm:spPr/>
      <dgm:t>
        <a:bodyPr/>
        <a:lstStyle/>
        <a:p>
          <a:endParaRPr lang="en-US"/>
        </a:p>
      </dgm:t>
    </dgm:pt>
    <dgm:pt modelId="{236F3C96-F59E-4E29-9A02-3DCAB23F6D6C}">
      <dgm:prSet phldrT="[Text]" custT="1"/>
      <dgm:spPr/>
      <dgm:t>
        <a:bodyPr/>
        <a:lstStyle/>
        <a:p>
          <a:r>
            <a:rPr lang="en-US" sz="2400" dirty="0" smtClean="0"/>
            <a:t>1</a:t>
          </a:r>
          <a:endParaRPr lang="en-US" sz="2400" dirty="0"/>
        </a:p>
      </dgm:t>
    </dgm:pt>
    <dgm:pt modelId="{2AE5DA52-F572-44D6-8BF0-64935075ED18}" type="parTrans" cxnId="{7EF46C6A-C547-4DF2-BD8B-F6D21FE5D2D5}">
      <dgm:prSet/>
      <dgm:spPr/>
      <dgm:t>
        <a:bodyPr/>
        <a:lstStyle/>
        <a:p>
          <a:endParaRPr lang="en-US" sz="2400"/>
        </a:p>
      </dgm:t>
    </dgm:pt>
    <dgm:pt modelId="{6AAF4BEA-9A88-41A8-956E-38E3FFD55E09}" type="sibTrans" cxnId="{7EF46C6A-C547-4DF2-BD8B-F6D21FE5D2D5}">
      <dgm:prSet/>
      <dgm:spPr/>
      <dgm:t>
        <a:bodyPr/>
        <a:lstStyle/>
        <a:p>
          <a:endParaRPr lang="en-US" sz="2400"/>
        </a:p>
      </dgm:t>
    </dgm:pt>
    <dgm:pt modelId="{7E1F1D3C-84AE-4DB7-806D-70CAC8C96A58}">
      <dgm:prSet phldrT="[Text]" custT="1"/>
      <dgm:spPr/>
      <dgm:t>
        <a:bodyPr/>
        <a:lstStyle/>
        <a:p>
          <a:r>
            <a:rPr lang="en-US" sz="2400" i="1" dirty="0" err="1" smtClean="0"/>
            <a:t>masa</a:t>
          </a:r>
          <a:r>
            <a:rPr lang="en-US" sz="2400" i="1" dirty="0" smtClean="0"/>
            <a:t> </a:t>
          </a:r>
          <a:r>
            <a:rPr lang="en-US" sz="2400" i="1" dirty="0" err="1" smtClean="0"/>
            <a:t>muda</a:t>
          </a:r>
          <a:r>
            <a:rPr lang="en-US" sz="2400" i="1" dirty="0" smtClean="0"/>
            <a:t> </a:t>
          </a:r>
          <a:r>
            <a:rPr lang="en-US" sz="2400" i="1" dirty="0" err="1" smtClean="0"/>
            <a:t>sebelum</a:t>
          </a:r>
          <a:r>
            <a:rPr lang="en-US" sz="2400" i="1" dirty="0" smtClean="0"/>
            <a:t> </a:t>
          </a:r>
          <a:r>
            <a:rPr lang="en-US" sz="2400" i="1" dirty="0" err="1" smtClean="0"/>
            <a:t>masa</a:t>
          </a:r>
          <a:r>
            <a:rPr lang="en-US" sz="2400" i="1" dirty="0" smtClean="0"/>
            <a:t> </a:t>
          </a:r>
          <a:r>
            <a:rPr lang="en-US" sz="2400" i="1" dirty="0" err="1" smtClean="0"/>
            <a:t>tua</a:t>
          </a:r>
          <a:endParaRPr lang="en-US" sz="2400" dirty="0"/>
        </a:p>
      </dgm:t>
    </dgm:pt>
    <dgm:pt modelId="{7C7795E0-7ACC-4816-9628-8BB65D6E1597}" type="parTrans" cxnId="{DA0833FD-58E3-4EEC-8A64-9F14D78A3E89}">
      <dgm:prSet/>
      <dgm:spPr/>
      <dgm:t>
        <a:bodyPr/>
        <a:lstStyle/>
        <a:p>
          <a:endParaRPr lang="en-US" sz="2400"/>
        </a:p>
      </dgm:t>
    </dgm:pt>
    <dgm:pt modelId="{7AD3C62A-BF82-42E7-88B6-7199262BFDFD}" type="sibTrans" cxnId="{DA0833FD-58E3-4EEC-8A64-9F14D78A3E89}">
      <dgm:prSet/>
      <dgm:spPr/>
      <dgm:t>
        <a:bodyPr/>
        <a:lstStyle/>
        <a:p>
          <a:endParaRPr lang="en-US" sz="2400"/>
        </a:p>
      </dgm:t>
    </dgm:pt>
    <dgm:pt modelId="{584D63B0-B509-4B62-AA44-231E3C19CC11}">
      <dgm:prSet phldrT="[Text]" custT="1"/>
      <dgm:spPr/>
      <dgm:t>
        <a:bodyPr/>
        <a:lstStyle/>
        <a:p>
          <a:r>
            <a:rPr lang="en-US" sz="2400" dirty="0" smtClean="0"/>
            <a:t>2</a:t>
          </a:r>
          <a:endParaRPr lang="en-US" sz="2400" dirty="0"/>
        </a:p>
      </dgm:t>
    </dgm:pt>
    <dgm:pt modelId="{263CB49C-E455-48C9-A03A-A800BE37985A}" type="parTrans" cxnId="{5AAC1872-9015-4B60-BD4F-5171802D6BF6}">
      <dgm:prSet/>
      <dgm:spPr/>
      <dgm:t>
        <a:bodyPr/>
        <a:lstStyle/>
        <a:p>
          <a:endParaRPr lang="en-US" sz="2400"/>
        </a:p>
      </dgm:t>
    </dgm:pt>
    <dgm:pt modelId="{65307A19-57BF-4CB2-BF05-FB7B0ECD86DC}" type="sibTrans" cxnId="{5AAC1872-9015-4B60-BD4F-5171802D6BF6}">
      <dgm:prSet/>
      <dgm:spPr/>
      <dgm:t>
        <a:bodyPr/>
        <a:lstStyle/>
        <a:p>
          <a:endParaRPr lang="en-US" sz="2400"/>
        </a:p>
      </dgm:t>
    </dgm:pt>
    <dgm:pt modelId="{4854906D-1BD0-4EA9-BB39-22AA4976B075}">
      <dgm:prSet phldrT="[Text]" custT="1"/>
      <dgm:spPr/>
      <dgm:t>
        <a:bodyPr/>
        <a:lstStyle/>
        <a:p>
          <a:r>
            <a:rPr lang="en-US" sz="2400" i="1" dirty="0" err="1" smtClean="0"/>
            <a:t>masa</a:t>
          </a:r>
          <a:r>
            <a:rPr lang="en-US" sz="2400" i="1" dirty="0" smtClean="0"/>
            <a:t> </a:t>
          </a:r>
          <a:r>
            <a:rPr lang="en-US" sz="2400" i="1" dirty="0" err="1" smtClean="0"/>
            <a:t>sihat</a:t>
          </a:r>
          <a:r>
            <a:rPr lang="en-US" sz="2400" i="1" dirty="0" smtClean="0"/>
            <a:t> </a:t>
          </a:r>
          <a:r>
            <a:rPr lang="en-US" sz="2400" i="1" dirty="0" err="1" smtClean="0"/>
            <a:t>sebelum</a:t>
          </a:r>
          <a:r>
            <a:rPr lang="en-US" sz="2400" i="1" dirty="0" smtClean="0"/>
            <a:t> </a:t>
          </a:r>
          <a:r>
            <a:rPr lang="en-US" sz="2400" i="1" dirty="0" err="1" smtClean="0"/>
            <a:t>masa</a:t>
          </a:r>
          <a:r>
            <a:rPr lang="en-US" sz="2400" i="1" dirty="0" smtClean="0"/>
            <a:t> </a:t>
          </a:r>
          <a:r>
            <a:rPr lang="en-US" sz="2400" i="1" dirty="0" err="1" smtClean="0"/>
            <a:t>sakit</a:t>
          </a:r>
          <a:endParaRPr lang="en-US" sz="2400" dirty="0"/>
        </a:p>
      </dgm:t>
    </dgm:pt>
    <dgm:pt modelId="{8AA6F7D0-BB4E-4F98-AB17-8A1C208A7D07}" type="parTrans" cxnId="{6A7CD449-CC44-4455-8A38-A0C51D012EC7}">
      <dgm:prSet/>
      <dgm:spPr/>
      <dgm:t>
        <a:bodyPr/>
        <a:lstStyle/>
        <a:p>
          <a:endParaRPr lang="en-US" sz="2400"/>
        </a:p>
      </dgm:t>
    </dgm:pt>
    <dgm:pt modelId="{2A7E7370-989B-414B-988B-F3324DE68690}" type="sibTrans" cxnId="{6A7CD449-CC44-4455-8A38-A0C51D012EC7}">
      <dgm:prSet/>
      <dgm:spPr/>
      <dgm:t>
        <a:bodyPr/>
        <a:lstStyle/>
        <a:p>
          <a:endParaRPr lang="en-US" sz="2400"/>
        </a:p>
      </dgm:t>
    </dgm:pt>
    <dgm:pt modelId="{A0E5D0F4-2AC6-45BB-87EA-8817F92F30E1}">
      <dgm:prSet phldrT="[Text]" custT="1"/>
      <dgm:spPr/>
      <dgm:t>
        <a:bodyPr/>
        <a:lstStyle/>
        <a:p>
          <a:r>
            <a:rPr lang="en-US" sz="2400" dirty="0" smtClean="0"/>
            <a:t>3</a:t>
          </a:r>
          <a:endParaRPr lang="en-US" sz="2400" dirty="0"/>
        </a:p>
      </dgm:t>
    </dgm:pt>
    <dgm:pt modelId="{CAA55879-F56B-4CF0-A771-61FAB0F66848}" type="parTrans" cxnId="{306257EE-01D7-409F-91B1-3970FEDA5F4C}">
      <dgm:prSet/>
      <dgm:spPr/>
      <dgm:t>
        <a:bodyPr/>
        <a:lstStyle/>
        <a:p>
          <a:endParaRPr lang="en-US" sz="2400"/>
        </a:p>
      </dgm:t>
    </dgm:pt>
    <dgm:pt modelId="{558EC083-95BC-4577-BFA9-99C45AF4E958}" type="sibTrans" cxnId="{306257EE-01D7-409F-91B1-3970FEDA5F4C}">
      <dgm:prSet/>
      <dgm:spPr/>
      <dgm:t>
        <a:bodyPr/>
        <a:lstStyle/>
        <a:p>
          <a:endParaRPr lang="en-US" sz="2400"/>
        </a:p>
      </dgm:t>
    </dgm:pt>
    <dgm:pt modelId="{9AE23B2C-D674-4FC1-BF75-7795CBD0753D}">
      <dgm:prSet phldrT="[Text]" custT="1"/>
      <dgm:spPr/>
      <dgm:t>
        <a:bodyPr/>
        <a:lstStyle/>
        <a:p>
          <a:r>
            <a:rPr lang="en-US" sz="2400" i="1" dirty="0" err="1" smtClean="0"/>
            <a:t>masa</a:t>
          </a:r>
          <a:r>
            <a:rPr lang="en-US" sz="2400" i="1" dirty="0" smtClean="0"/>
            <a:t> </a:t>
          </a:r>
          <a:r>
            <a:rPr lang="en-US" sz="2400" i="1" dirty="0" err="1" smtClean="0"/>
            <a:t>kaya</a:t>
          </a:r>
          <a:r>
            <a:rPr lang="en-US" sz="2400" i="1" dirty="0" smtClean="0"/>
            <a:t> </a:t>
          </a:r>
          <a:r>
            <a:rPr lang="en-US" sz="2400" i="1" dirty="0" err="1" smtClean="0"/>
            <a:t>sebelum</a:t>
          </a:r>
          <a:r>
            <a:rPr lang="en-US" sz="2400" i="1" dirty="0" smtClean="0"/>
            <a:t> </a:t>
          </a:r>
          <a:r>
            <a:rPr lang="en-US" sz="2400" i="1" dirty="0" err="1" smtClean="0"/>
            <a:t>masa</a:t>
          </a:r>
          <a:r>
            <a:rPr lang="en-US" sz="2400" i="1" dirty="0" smtClean="0"/>
            <a:t> </a:t>
          </a:r>
          <a:r>
            <a:rPr lang="en-US" sz="2400" i="1" dirty="0" err="1" smtClean="0"/>
            <a:t>miskin</a:t>
          </a:r>
          <a:endParaRPr lang="en-US" sz="2400" dirty="0"/>
        </a:p>
      </dgm:t>
    </dgm:pt>
    <dgm:pt modelId="{C53190E7-7B8A-45C9-925B-C1CA787DEADA}" type="parTrans" cxnId="{16793C4C-8421-4F40-A007-832BA6DB40F2}">
      <dgm:prSet/>
      <dgm:spPr/>
      <dgm:t>
        <a:bodyPr/>
        <a:lstStyle/>
        <a:p>
          <a:endParaRPr lang="en-US" sz="2400"/>
        </a:p>
      </dgm:t>
    </dgm:pt>
    <dgm:pt modelId="{D33F1664-FA50-47C3-BDA3-62E4BBA29B48}" type="sibTrans" cxnId="{16793C4C-8421-4F40-A007-832BA6DB40F2}">
      <dgm:prSet/>
      <dgm:spPr/>
      <dgm:t>
        <a:bodyPr/>
        <a:lstStyle/>
        <a:p>
          <a:endParaRPr lang="en-US" sz="2400"/>
        </a:p>
      </dgm:t>
    </dgm:pt>
    <dgm:pt modelId="{0576F19E-E9E4-4ED9-A7B6-2BD1F7951013}">
      <dgm:prSet phldrT="[Text]" custT="1"/>
      <dgm:spPr/>
      <dgm:t>
        <a:bodyPr/>
        <a:lstStyle/>
        <a:p>
          <a:r>
            <a:rPr lang="en-US" sz="2400" i="1" dirty="0" err="1" smtClean="0"/>
            <a:t>masa</a:t>
          </a:r>
          <a:r>
            <a:rPr lang="en-US" sz="2400" i="1" dirty="0" smtClean="0"/>
            <a:t> </a:t>
          </a:r>
          <a:r>
            <a:rPr lang="en-US" sz="2400" i="1" dirty="0" err="1" smtClean="0"/>
            <a:t>hidup</a:t>
          </a:r>
          <a:r>
            <a:rPr lang="en-US" sz="2400" i="1" dirty="0" smtClean="0"/>
            <a:t> </a:t>
          </a:r>
          <a:r>
            <a:rPr lang="en-US" sz="2400" i="1" dirty="0" err="1" smtClean="0"/>
            <a:t>sebelum</a:t>
          </a:r>
          <a:r>
            <a:rPr lang="en-US" sz="2400" i="1" dirty="0" smtClean="0"/>
            <a:t> </a:t>
          </a:r>
          <a:r>
            <a:rPr lang="en-US" sz="2400" i="1" dirty="0" err="1" smtClean="0"/>
            <a:t>masa</a:t>
          </a:r>
          <a:r>
            <a:rPr lang="en-US" sz="2400" i="1" dirty="0" smtClean="0"/>
            <a:t> </a:t>
          </a:r>
          <a:r>
            <a:rPr lang="en-US" sz="2400" i="1" dirty="0" err="1" smtClean="0"/>
            <a:t>mati</a:t>
          </a:r>
          <a:endParaRPr lang="en-US" sz="2400" dirty="0"/>
        </a:p>
      </dgm:t>
    </dgm:pt>
    <dgm:pt modelId="{ACD3C6F3-0439-4048-A1C5-CCEE6535F1FC}" type="parTrans" cxnId="{E61A3C9E-46C3-4F31-959C-4ACCBC8B8101}">
      <dgm:prSet/>
      <dgm:spPr/>
      <dgm:t>
        <a:bodyPr/>
        <a:lstStyle/>
        <a:p>
          <a:endParaRPr lang="en-US" sz="2400"/>
        </a:p>
      </dgm:t>
    </dgm:pt>
    <dgm:pt modelId="{DC026A2F-7307-4865-8949-A811EB7F9D6A}" type="sibTrans" cxnId="{E61A3C9E-46C3-4F31-959C-4ACCBC8B8101}">
      <dgm:prSet/>
      <dgm:spPr/>
      <dgm:t>
        <a:bodyPr/>
        <a:lstStyle/>
        <a:p>
          <a:endParaRPr lang="en-US" sz="2400"/>
        </a:p>
      </dgm:t>
    </dgm:pt>
    <dgm:pt modelId="{8A560706-34F1-49A1-B061-C24A57089F78}">
      <dgm:prSet phldrT="[Text]" custT="1"/>
      <dgm:spPr/>
      <dgm:t>
        <a:bodyPr/>
        <a:lstStyle/>
        <a:p>
          <a:r>
            <a:rPr lang="en-US" sz="2400" dirty="0" smtClean="0"/>
            <a:t>4</a:t>
          </a:r>
          <a:endParaRPr lang="en-US" sz="2400" dirty="0"/>
        </a:p>
      </dgm:t>
    </dgm:pt>
    <dgm:pt modelId="{32095DD4-6BE9-4113-B271-0D52B56E1986}" type="parTrans" cxnId="{7B49D0E7-D02D-4E1A-8423-161A8CDA50F4}">
      <dgm:prSet/>
      <dgm:spPr/>
      <dgm:t>
        <a:bodyPr/>
        <a:lstStyle/>
        <a:p>
          <a:endParaRPr lang="en-US" sz="2400"/>
        </a:p>
      </dgm:t>
    </dgm:pt>
    <dgm:pt modelId="{15229B37-5B42-4DE0-80D6-6E41E519746E}" type="sibTrans" cxnId="{7B49D0E7-D02D-4E1A-8423-161A8CDA50F4}">
      <dgm:prSet/>
      <dgm:spPr/>
      <dgm:t>
        <a:bodyPr/>
        <a:lstStyle/>
        <a:p>
          <a:endParaRPr lang="en-US" sz="2400"/>
        </a:p>
      </dgm:t>
    </dgm:pt>
    <dgm:pt modelId="{CC5C4547-C404-4D90-A620-2927BBBB3585}">
      <dgm:prSet phldrT="[Text]" custT="1"/>
      <dgm:spPr/>
      <dgm:t>
        <a:bodyPr/>
        <a:lstStyle/>
        <a:p>
          <a:r>
            <a:rPr lang="en-US" sz="2400" i="1" dirty="0" err="1" smtClean="0"/>
            <a:t>masa</a:t>
          </a:r>
          <a:r>
            <a:rPr lang="en-US" sz="2400" i="1" dirty="0" smtClean="0"/>
            <a:t> </a:t>
          </a:r>
          <a:r>
            <a:rPr lang="en-US" sz="2400" i="1" dirty="0" err="1" smtClean="0"/>
            <a:t>lapang</a:t>
          </a:r>
          <a:r>
            <a:rPr lang="en-US" sz="2400" i="1" dirty="0" smtClean="0"/>
            <a:t> </a:t>
          </a:r>
          <a:r>
            <a:rPr lang="en-US" sz="2400" i="1" dirty="0" err="1" smtClean="0"/>
            <a:t>sebelum</a:t>
          </a:r>
          <a:r>
            <a:rPr lang="en-US" sz="2400" i="1" dirty="0" smtClean="0"/>
            <a:t> </a:t>
          </a:r>
          <a:r>
            <a:rPr lang="en-US" sz="2400" i="1" dirty="0" err="1" smtClean="0"/>
            <a:t>masa</a:t>
          </a:r>
          <a:r>
            <a:rPr lang="en-US" sz="2400" i="1" dirty="0" smtClean="0"/>
            <a:t> </a:t>
          </a:r>
          <a:r>
            <a:rPr lang="en-US" sz="2400" i="1" dirty="0" err="1" smtClean="0"/>
            <a:t>sibuk</a:t>
          </a:r>
          <a:endParaRPr lang="en-US" sz="2400" dirty="0"/>
        </a:p>
      </dgm:t>
    </dgm:pt>
    <dgm:pt modelId="{2F62DF78-0EC1-4072-8CAF-E7FEC3F70DCE}" type="parTrans" cxnId="{A6ECDD9F-8EC8-428F-A585-FC66B78D1366}">
      <dgm:prSet/>
      <dgm:spPr/>
      <dgm:t>
        <a:bodyPr/>
        <a:lstStyle/>
        <a:p>
          <a:endParaRPr lang="en-US" sz="2400"/>
        </a:p>
      </dgm:t>
    </dgm:pt>
    <dgm:pt modelId="{D87F5866-C464-4C08-8CB7-673216DF1576}" type="sibTrans" cxnId="{A6ECDD9F-8EC8-428F-A585-FC66B78D1366}">
      <dgm:prSet/>
      <dgm:spPr/>
      <dgm:t>
        <a:bodyPr/>
        <a:lstStyle/>
        <a:p>
          <a:endParaRPr lang="en-US" sz="2400"/>
        </a:p>
      </dgm:t>
    </dgm:pt>
    <dgm:pt modelId="{396AE0D3-A6BD-40FA-AEF6-2C9EC9C2C5DC}">
      <dgm:prSet phldrT="[Text]" custT="1"/>
      <dgm:spPr/>
      <dgm:t>
        <a:bodyPr/>
        <a:lstStyle/>
        <a:p>
          <a:r>
            <a:rPr lang="en-US" sz="2400" dirty="0" smtClean="0"/>
            <a:t>5</a:t>
          </a:r>
          <a:endParaRPr lang="en-US" sz="2400" dirty="0"/>
        </a:p>
      </dgm:t>
    </dgm:pt>
    <dgm:pt modelId="{E0F869A9-FEDE-400F-A8BF-271704499142}" type="parTrans" cxnId="{CE8B6691-1CF2-434F-9EA8-4D903C52821B}">
      <dgm:prSet/>
      <dgm:spPr/>
      <dgm:t>
        <a:bodyPr/>
        <a:lstStyle/>
        <a:p>
          <a:endParaRPr lang="en-US" sz="2400"/>
        </a:p>
      </dgm:t>
    </dgm:pt>
    <dgm:pt modelId="{7831139A-C14B-4414-AE95-B42C42594583}" type="sibTrans" cxnId="{CE8B6691-1CF2-434F-9EA8-4D903C52821B}">
      <dgm:prSet/>
      <dgm:spPr/>
      <dgm:t>
        <a:bodyPr/>
        <a:lstStyle/>
        <a:p>
          <a:endParaRPr lang="en-US" sz="2400"/>
        </a:p>
      </dgm:t>
    </dgm:pt>
    <dgm:pt modelId="{A0A5E57C-9561-41A2-84F9-46B453B51433}" type="pres">
      <dgm:prSet presAssocID="{E808866A-F04A-4232-B0C1-E53CEECAC619}" presName="linearFlow" presStyleCnt="0">
        <dgm:presLayoutVars>
          <dgm:dir/>
          <dgm:animLvl val="lvl"/>
          <dgm:resizeHandles val="exact"/>
        </dgm:presLayoutVars>
      </dgm:prSet>
      <dgm:spPr/>
      <dgm:t>
        <a:bodyPr/>
        <a:lstStyle/>
        <a:p>
          <a:endParaRPr lang="en-US"/>
        </a:p>
      </dgm:t>
    </dgm:pt>
    <dgm:pt modelId="{DD09883A-8BCD-4B72-AD86-9BD77875FA63}" type="pres">
      <dgm:prSet presAssocID="{236F3C96-F59E-4E29-9A02-3DCAB23F6D6C}" presName="composite" presStyleCnt="0"/>
      <dgm:spPr/>
    </dgm:pt>
    <dgm:pt modelId="{A7BA8051-ED6F-4DAE-B0BB-96F36CB570E1}" type="pres">
      <dgm:prSet presAssocID="{236F3C96-F59E-4E29-9A02-3DCAB23F6D6C}" presName="parentText" presStyleLbl="alignNode1" presStyleIdx="0" presStyleCnt="5">
        <dgm:presLayoutVars>
          <dgm:chMax val="1"/>
          <dgm:bulletEnabled val="1"/>
        </dgm:presLayoutVars>
      </dgm:prSet>
      <dgm:spPr/>
      <dgm:t>
        <a:bodyPr/>
        <a:lstStyle/>
        <a:p>
          <a:endParaRPr lang="en-US"/>
        </a:p>
      </dgm:t>
    </dgm:pt>
    <dgm:pt modelId="{C9DC3816-B889-4933-91AF-2A8611CA2AF6}" type="pres">
      <dgm:prSet presAssocID="{236F3C96-F59E-4E29-9A02-3DCAB23F6D6C}" presName="descendantText" presStyleLbl="alignAcc1" presStyleIdx="0" presStyleCnt="5">
        <dgm:presLayoutVars>
          <dgm:bulletEnabled val="1"/>
        </dgm:presLayoutVars>
      </dgm:prSet>
      <dgm:spPr/>
      <dgm:t>
        <a:bodyPr/>
        <a:lstStyle/>
        <a:p>
          <a:endParaRPr lang="en-US"/>
        </a:p>
      </dgm:t>
    </dgm:pt>
    <dgm:pt modelId="{3DBD7120-9889-4C72-A69F-187919320001}" type="pres">
      <dgm:prSet presAssocID="{6AAF4BEA-9A88-41A8-956E-38E3FFD55E09}" presName="sp" presStyleCnt="0"/>
      <dgm:spPr/>
    </dgm:pt>
    <dgm:pt modelId="{078BE0E1-6927-4CE6-87F4-691319475EFA}" type="pres">
      <dgm:prSet presAssocID="{584D63B0-B509-4B62-AA44-231E3C19CC11}" presName="composite" presStyleCnt="0"/>
      <dgm:spPr/>
    </dgm:pt>
    <dgm:pt modelId="{9F17F47F-FA04-4DE3-A45A-E0F80122EF47}" type="pres">
      <dgm:prSet presAssocID="{584D63B0-B509-4B62-AA44-231E3C19CC11}" presName="parentText" presStyleLbl="alignNode1" presStyleIdx="1" presStyleCnt="5">
        <dgm:presLayoutVars>
          <dgm:chMax val="1"/>
          <dgm:bulletEnabled val="1"/>
        </dgm:presLayoutVars>
      </dgm:prSet>
      <dgm:spPr/>
      <dgm:t>
        <a:bodyPr/>
        <a:lstStyle/>
        <a:p>
          <a:endParaRPr lang="en-US"/>
        </a:p>
      </dgm:t>
    </dgm:pt>
    <dgm:pt modelId="{30CE6A93-F08F-4565-85B9-1C80833286C2}" type="pres">
      <dgm:prSet presAssocID="{584D63B0-B509-4B62-AA44-231E3C19CC11}" presName="descendantText" presStyleLbl="alignAcc1" presStyleIdx="1" presStyleCnt="5">
        <dgm:presLayoutVars>
          <dgm:bulletEnabled val="1"/>
        </dgm:presLayoutVars>
      </dgm:prSet>
      <dgm:spPr/>
      <dgm:t>
        <a:bodyPr/>
        <a:lstStyle/>
        <a:p>
          <a:endParaRPr lang="en-US"/>
        </a:p>
      </dgm:t>
    </dgm:pt>
    <dgm:pt modelId="{3BE36747-6044-4055-8459-431727ED3E14}" type="pres">
      <dgm:prSet presAssocID="{65307A19-57BF-4CB2-BF05-FB7B0ECD86DC}" presName="sp" presStyleCnt="0"/>
      <dgm:spPr/>
    </dgm:pt>
    <dgm:pt modelId="{F2A85879-58A0-4910-8D34-7C7F9E832EF3}" type="pres">
      <dgm:prSet presAssocID="{A0E5D0F4-2AC6-45BB-87EA-8817F92F30E1}" presName="composite" presStyleCnt="0"/>
      <dgm:spPr/>
    </dgm:pt>
    <dgm:pt modelId="{06F7DD92-9DA1-408A-9416-4E1D96EF4877}" type="pres">
      <dgm:prSet presAssocID="{A0E5D0F4-2AC6-45BB-87EA-8817F92F30E1}" presName="parentText" presStyleLbl="alignNode1" presStyleIdx="2" presStyleCnt="5">
        <dgm:presLayoutVars>
          <dgm:chMax val="1"/>
          <dgm:bulletEnabled val="1"/>
        </dgm:presLayoutVars>
      </dgm:prSet>
      <dgm:spPr/>
      <dgm:t>
        <a:bodyPr/>
        <a:lstStyle/>
        <a:p>
          <a:endParaRPr lang="en-US"/>
        </a:p>
      </dgm:t>
    </dgm:pt>
    <dgm:pt modelId="{999E6085-CF4D-4089-B2A1-4E8633D41A35}" type="pres">
      <dgm:prSet presAssocID="{A0E5D0F4-2AC6-45BB-87EA-8817F92F30E1}" presName="descendantText" presStyleLbl="alignAcc1" presStyleIdx="2" presStyleCnt="5">
        <dgm:presLayoutVars>
          <dgm:bulletEnabled val="1"/>
        </dgm:presLayoutVars>
      </dgm:prSet>
      <dgm:spPr/>
      <dgm:t>
        <a:bodyPr/>
        <a:lstStyle/>
        <a:p>
          <a:endParaRPr lang="en-US"/>
        </a:p>
      </dgm:t>
    </dgm:pt>
    <dgm:pt modelId="{CC0F80A3-1AA6-437E-A3E6-7EC2FEB1760F}" type="pres">
      <dgm:prSet presAssocID="{558EC083-95BC-4577-BFA9-99C45AF4E958}" presName="sp" presStyleCnt="0"/>
      <dgm:spPr/>
    </dgm:pt>
    <dgm:pt modelId="{F24C95CA-7CFB-479E-89CB-DFB10D204E8E}" type="pres">
      <dgm:prSet presAssocID="{8A560706-34F1-49A1-B061-C24A57089F78}" presName="composite" presStyleCnt="0"/>
      <dgm:spPr/>
    </dgm:pt>
    <dgm:pt modelId="{7DFE6C65-4500-4755-865E-4A92E239C203}" type="pres">
      <dgm:prSet presAssocID="{8A560706-34F1-49A1-B061-C24A57089F78}" presName="parentText" presStyleLbl="alignNode1" presStyleIdx="3" presStyleCnt="5">
        <dgm:presLayoutVars>
          <dgm:chMax val="1"/>
          <dgm:bulletEnabled val="1"/>
        </dgm:presLayoutVars>
      </dgm:prSet>
      <dgm:spPr/>
      <dgm:t>
        <a:bodyPr/>
        <a:lstStyle/>
        <a:p>
          <a:endParaRPr lang="en-US"/>
        </a:p>
      </dgm:t>
    </dgm:pt>
    <dgm:pt modelId="{940B84B2-4CA5-412D-80E0-5EE8E5F24817}" type="pres">
      <dgm:prSet presAssocID="{8A560706-34F1-49A1-B061-C24A57089F78}" presName="descendantText" presStyleLbl="alignAcc1" presStyleIdx="3" presStyleCnt="5">
        <dgm:presLayoutVars>
          <dgm:bulletEnabled val="1"/>
        </dgm:presLayoutVars>
      </dgm:prSet>
      <dgm:spPr/>
      <dgm:t>
        <a:bodyPr/>
        <a:lstStyle/>
        <a:p>
          <a:endParaRPr lang="en-US"/>
        </a:p>
      </dgm:t>
    </dgm:pt>
    <dgm:pt modelId="{A3BCEF93-472C-4B0F-BB89-16EC10D920C4}" type="pres">
      <dgm:prSet presAssocID="{15229B37-5B42-4DE0-80D6-6E41E519746E}" presName="sp" presStyleCnt="0"/>
      <dgm:spPr/>
    </dgm:pt>
    <dgm:pt modelId="{585F662E-41A3-496C-813E-A52EDCDC7783}" type="pres">
      <dgm:prSet presAssocID="{396AE0D3-A6BD-40FA-AEF6-2C9EC9C2C5DC}" presName="composite" presStyleCnt="0"/>
      <dgm:spPr/>
    </dgm:pt>
    <dgm:pt modelId="{FBD8BC5A-766B-432D-BE42-5E2D6C68CCD9}" type="pres">
      <dgm:prSet presAssocID="{396AE0D3-A6BD-40FA-AEF6-2C9EC9C2C5DC}" presName="parentText" presStyleLbl="alignNode1" presStyleIdx="4" presStyleCnt="5">
        <dgm:presLayoutVars>
          <dgm:chMax val="1"/>
          <dgm:bulletEnabled val="1"/>
        </dgm:presLayoutVars>
      </dgm:prSet>
      <dgm:spPr/>
      <dgm:t>
        <a:bodyPr/>
        <a:lstStyle/>
        <a:p>
          <a:endParaRPr lang="en-US"/>
        </a:p>
      </dgm:t>
    </dgm:pt>
    <dgm:pt modelId="{69BED826-E01D-4EE3-AAFB-FA3D8E79B124}" type="pres">
      <dgm:prSet presAssocID="{396AE0D3-A6BD-40FA-AEF6-2C9EC9C2C5DC}" presName="descendantText" presStyleLbl="alignAcc1" presStyleIdx="4" presStyleCnt="5">
        <dgm:presLayoutVars>
          <dgm:bulletEnabled val="1"/>
        </dgm:presLayoutVars>
      </dgm:prSet>
      <dgm:spPr/>
      <dgm:t>
        <a:bodyPr/>
        <a:lstStyle/>
        <a:p>
          <a:endParaRPr lang="en-US"/>
        </a:p>
      </dgm:t>
    </dgm:pt>
  </dgm:ptLst>
  <dgm:cxnLst>
    <dgm:cxn modelId="{331726C5-1EA0-4837-A980-4D7D668D76A9}" type="presOf" srcId="{E808866A-F04A-4232-B0C1-E53CEECAC619}" destId="{A0A5E57C-9561-41A2-84F9-46B453B51433}" srcOrd="0" destOrd="0" presId="urn:microsoft.com/office/officeart/2005/8/layout/chevron2"/>
    <dgm:cxn modelId="{704B3992-F024-47B7-A1FC-3C0A622EC8CA}" type="presOf" srcId="{584D63B0-B509-4B62-AA44-231E3C19CC11}" destId="{9F17F47F-FA04-4DE3-A45A-E0F80122EF47}" srcOrd="0" destOrd="0" presId="urn:microsoft.com/office/officeart/2005/8/layout/chevron2"/>
    <dgm:cxn modelId="{A6ECDD9F-8EC8-428F-A585-FC66B78D1366}" srcId="{8A560706-34F1-49A1-B061-C24A57089F78}" destId="{CC5C4547-C404-4D90-A620-2927BBBB3585}" srcOrd="0" destOrd="0" parTransId="{2F62DF78-0EC1-4072-8CAF-E7FEC3F70DCE}" sibTransId="{D87F5866-C464-4C08-8CB7-673216DF1576}"/>
    <dgm:cxn modelId="{16793C4C-8421-4F40-A007-832BA6DB40F2}" srcId="{A0E5D0F4-2AC6-45BB-87EA-8817F92F30E1}" destId="{9AE23B2C-D674-4FC1-BF75-7795CBD0753D}" srcOrd="0" destOrd="0" parTransId="{C53190E7-7B8A-45C9-925B-C1CA787DEADA}" sibTransId="{D33F1664-FA50-47C3-BDA3-62E4BBA29B48}"/>
    <dgm:cxn modelId="{DA0833FD-58E3-4EEC-8A64-9F14D78A3E89}" srcId="{236F3C96-F59E-4E29-9A02-3DCAB23F6D6C}" destId="{7E1F1D3C-84AE-4DB7-806D-70CAC8C96A58}" srcOrd="0" destOrd="0" parTransId="{7C7795E0-7ACC-4816-9628-8BB65D6E1597}" sibTransId="{7AD3C62A-BF82-42E7-88B6-7199262BFDFD}"/>
    <dgm:cxn modelId="{7EF46C6A-C547-4DF2-BD8B-F6D21FE5D2D5}" srcId="{E808866A-F04A-4232-B0C1-E53CEECAC619}" destId="{236F3C96-F59E-4E29-9A02-3DCAB23F6D6C}" srcOrd="0" destOrd="0" parTransId="{2AE5DA52-F572-44D6-8BF0-64935075ED18}" sibTransId="{6AAF4BEA-9A88-41A8-956E-38E3FFD55E09}"/>
    <dgm:cxn modelId="{C8B7259D-CE93-4B98-A8FF-06AA9177B65F}" type="presOf" srcId="{4854906D-1BD0-4EA9-BB39-22AA4976B075}" destId="{30CE6A93-F08F-4565-85B9-1C80833286C2}" srcOrd="0" destOrd="0" presId="urn:microsoft.com/office/officeart/2005/8/layout/chevron2"/>
    <dgm:cxn modelId="{5AAC1872-9015-4B60-BD4F-5171802D6BF6}" srcId="{E808866A-F04A-4232-B0C1-E53CEECAC619}" destId="{584D63B0-B509-4B62-AA44-231E3C19CC11}" srcOrd="1" destOrd="0" parTransId="{263CB49C-E455-48C9-A03A-A800BE37985A}" sibTransId="{65307A19-57BF-4CB2-BF05-FB7B0ECD86DC}"/>
    <dgm:cxn modelId="{6A7CD449-CC44-4455-8A38-A0C51D012EC7}" srcId="{584D63B0-B509-4B62-AA44-231E3C19CC11}" destId="{4854906D-1BD0-4EA9-BB39-22AA4976B075}" srcOrd="0" destOrd="0" parTransId="{8AA6F7D0-BB4E-4F98-AB17-8A1C208A7D07}" sibTransId="{2A7E7370-989B-414B-988B-F3324DE68690}"/>
    <dgm:cxn modelId="{26592AFF-DD5E-460E-A193-6C205138C6F7}" type="presOf" srcId="{8A560706-34F1-49A1-B061-C24A57089F78}" destId="{7DFE6C65-4500-4755-865E-4A92E239C203}" srcOrd="0" destOrd="0" presId="urn:microsoft.com/office/officeart/2005/8/layout/chevron2"/>
    <dgm:cxn modelId="{7B49D0E7-D02D-4E1A-8423-161A8CDA50F4}" srcId="{E808866A-F04A-4232-B0C1-E53CEECAC619}" destId="{8A560706-34F1-49A1-B061-C24A57089F78}" srcOrd="3" destOrd="0" parTransId="{32095DD4-6BE9-4113-B271-0D52B56E1986}" sibTransId="{15229B37-5B42-4DE0-80D6-6E41E519746E}"/>
    <dgm:cxn modelId="{680C0D13-9759-49DA-9D3D-06F7EC5BA555}" type="presOf" srcId="{0576F19E-E9E4-4ED9-A7B6-2BD1F7951013}" destId="{69BED826-E01D-4EE3-AAFB-FA3D8E79B124}" srcOrd="0" destOrd="0" presId="urn:microsoft.com/office/officeart/2005/8/layout/chevron2"/>
    <dgm:cxn modelId="{1A33300D-0C09-438C-BEDC-657B122FC8F4}" type="presOf" srcId="{7E1F1D3C-84AE-4DB7-806D-70CAC8C96A58}" destId="{C9DC3816-B889-4933-91AF-2A8611CA2AF6}" srcOrd="0" destOrd="0" presId="urn:microsoft.com/office/officeart/2005/8/layout/chevron2"/>
    <dgm:cxn modelId="{77229CD6-5CCD-41D3-A92F-2DF93E8228D4}" type="presOf" srcId="{A0E5D0F4-2AC6-45BB-87EA-8817F92F30E1}" destId="{06F7DD92-9DA1-408A-9416-4E1D96EF4877}" srcOrd="0" destOrd="0" presId="urn:microsoft.com/office/officeart/2005/8/layout/chevron2"/>
    <dgm:cxn modelId="{5062D565-C27F-4144-A94E-3DDD544AB948}" type="presOf" srcId="{396AE0D3-A6BD-40FA-AEF6-2C9EC9C2C5DC}" destId="{FBD8BC5A-766B-432D-BE42-5E2D6C68CCD9}" srcOrd="0" destOrd="0" presId="urn:microsoft.com/office/officeart/2005/8/layout/chevron2"/>
    <dgm:cxn modelId="{E61A3C9E-46C3-4F31-959C-4ACCBC8B8101}" srcId="{396AE0D3-A6BD-40FA-AEF6-2C9EC9C2C5DC}" destId="{0576F19E-E9E4-4ED9-A7B6-2BD1F7951013}" srcOrd="0" destOrd="0" parTransId="{ACD3C6F3-0439-4048-A1C5-CCEE6535F1FC}" sibTransId="{DC026A2F-7307-4865-8949-A811EB7F9D6A}"/>
    <dgm:cxn modelId="{306257EE-01D7-409F-91B1-3970FEDA5F4C}" srcId="{E808866A-F04A-4232-B0C1-E53CEECAC619}" destId="{A0E5D0F4-2AC6-45BB-87EA-8817F92F30E1}" srcOrd="2" destOrd="0" parTransId="{CAA55879-F56B-4CF0-A771-61FAB0F66848}" sibTransId="{558EC083-95BC-4577-BFA9-99C45AF4E958}"/>
    <dgm:cxn modelId="{CE8B6691-1CF2-434F-9EA8-4D903C52821B}" srcId="{E808866A-F04A-4232-B0C1-E53CEECAC619}" destId="{396AE0D3-A6BD-40FA-AEF6-2C9EC9C2C5DC}" srcOrd="4" destOrd="0" parTransId="{E0F869A9-FEDE-400F-A8BF-271704499142}" sibTransId="{7831139A-C14B-4414-AE95-B42C42594583}"/>
    <dgm:cxn modelId="{95170494-362D-4FDD-B90C-2E79E8EF500C}" type="presOf" srcId="{236F3C96-F59E-4E29-9A02-3DCAB23F6D6C}" destId="{A7BA8051-ED6F-4DAE-B0BB-96F36CB570E1}" srcOrd="0" destOrd="0" presId="urn:microsoft.com/office/officeart/2005/8/layout/chevron2"/>
    <dgm:cxn modelId="{1BBD2442-FB81-45A7-BA09-3479539098CB}" type="presOf" srcId="{CC5C4547-C404-4D90-A620-2927BBBB3585}" destId="{940B84B2-4CA5-412D-80E0-5EE8E5F24817}" srcOrd="0" destOrd="0" presId="urn:microsoft.com/office/officeart/2005/8/layout/chevron2"/>
    <dgm:cxn modelId="{19721B68-3FD2-460D-8CFE-D9A5B45A9898}" type="presOf" srcId="{9AE23B2C-D674-4FC1-BF75-7795CBD0753D}" destId="{999E6085-CF4D-4089-B2A1-4E8633D41A35}" srcOrd="0" destOrd="0" presId="urn:microsoft.com/office/officeart/2005/8/layout/chevron2"/>
    <dgm:cxn modelId="{0FCC03C7-BF87-4A2C-835E-64EE250ED457}" type="presParOf" srcId="{A0A5E57C-9561-41A2-84F9-46B453B51433}" destId="{DD09883A-8BCD-4B72-AD86-9BD77875FA63}" srcOrd="0" destOrd="0" presId="urn:microsoft.com/office/officeart/2005/8/layout/chevron2"/>
    <dgm:cxn modelId="{5E5E40E9-3EA9-4122-AE3B-1DD40FA9779F}" type="presParOf" srcId="{DD09883A-8BCD-4B72-AD86-9BD77875FA63}" destId="{A7BA8051-ED6F-4DAE-B0BB-96F36CB570E1}" srcOrd="0" destOrd="0" presId="urn:microsoft.com/office/officeart/2005/8/layout/chevron2"/>
    <dgm:cxn modelId="{8CBFD482-EAAC-4A0A-A009-57F085AE13E8}" type="presParOf" srcId="{DD09883A-8BCD-4B72-AD86-9BD77875FA63}" destId="{C9DC3816-B889-4933-91AF-2A8611CA2AF6}" srcOrd="1" destOrd="0" presId="urn:microsoft.com/office/officeart/2005/8/layout/chevron2"/>
    <dgm:cxn modelId="{5F25CEDC-EE23-47C7-A371-023FAFD0D243}" type="presParOf" srcId="{A0A5E57C-9561-41A2-84F9-46B453B51433}" destId="{3DBD7120-9889-4C72-A69F-187919320001}" srcOrd="1" destOrd="0" presId="urn:microsoft.com/office/officeart/2005/8/layout/chevron2"/>
    <dgm:cxn modelId="{ADED08A1-9799-43BE-BE2A-1463C2778EF7}" type="presParOf" srcId="{A0A5E57C-9561-41A2-84F9-46B453B51433}" destId="{078BE0E1-6927-4CE6-87F4-691319475EFA}" srcOrd="2" destOrd="0" presId="urn:microsoft.com/office/officeart/2005/8/layout/chevron2"/>
    <dgm:cxn modelId="{108C545E-12C6-4F58-AC7D-44A32D78C7E6}" type="presParOf" srcId="{078BE0E1-6927-4CE6-87F4-691319475EFA}" destId="{9F17F47F-FA04-4DE3-A45A-E0F80122EF47}" srcOrd="0" destOrd="0" presId="urn:microsoft.com/office/officeart/2005/8/layout/chevron2"/>
    <dgm:cxn modelId="{E53E2F45-F6AA-4FAD-84D6-431B257F12A2}" type="presParOf" srcId="{078BE0E1-6927-4CE6-87F4-691319475EFA}" destId="{30CE6A93-F08F-4565-85B9-1C80833286C2}" srcOrd="1" destOrd="0" presId="urn:microsoft.com/office/officeart/2005/8/layout/chevron2"/>
    <dgm:cxn modelId="{2CB0476C-CBAA-4A54-ABE9-685FF255EDBC}" type="presParOf" srcId="{A0A5E57C-9561-41A2-84F9-46B453B51433}" destId="{3BE36747-6044-4055-8459-431727ED3E14}" srcOrd="3" destOrd="0" presId="urn:microsoft.com/office/officeart/2005/8/layout/chevron2"/>
    <dgm:cxn modelId="{C191D891-9FD1-406F-B450-B68092CD78F3}" type="presParOf" srcId="{A0A5E57C-9561-41A2-84F9-46B453B51433}" destId="{F2A85879-58A0-4910-8D34-7C7F9E832EF3}" srcOrd="4" destOrd="0" presId="urn:microsoft.com/office/officeart/2005/8/layout/chevron2"/>
    <dgm:cxn modelId="{AA11D52B-6604-42D8-869E-C5F136083025}" type="presParOf" srcId="{F2A85879-58A0-4910-8D34-7C7F9E832EF3}" destId="{06F7DD92-9DA1-408A-9416-4E1D96EF4877}" srcOrd="0" destOrd="0" presId="urn:microsoft.com/office/officeart/2005/8/layout/chevron2"/>
    <dgm:cxn modelId="{86852B37-B297-420D-8D91-AC4027A45C1B}" type="presParOf" srcId="{F2A85879-58A0-4910-8D34-7C7F9E832EF3}" destId="{999E6085-CF4D-4089-B2A1-4E8633D41A35}" srcOrd="1" destOrd="0" presId="urn:microsoft.com/office/officeart/2005/8/layout/chevron2"/>
    <dgm:cxn modelId="{C5B1FB10-C5E4-4133-AC49-A53A9D277D4E}" type="presParOf" srcId="{A0A5E57C-9561-41A2-84F9-46B453B51433}" destId="{CC0F80A3-1AA6-437E-A3E6-7EC2FEB1760F}" srcOrd="5" destOrd="0" presId="urn:microsoft.com/office/officeart/2005/8/layout/chevron2"/>
    <dgm:cxn modelId="{1C15B059-5292-446D-9EC5-EC8B71F49CCB}" type="presParOf" srcId="{A0A5E57C-9561-41A2-84F9-46B453B51433}" destId="{F24C95CA-7CFB-479E-89CB-DFB10D204E8E}" srcOrd="6" destOrd="0" presId="urn:microsoft.com/office/officeart/2005/8/layout/chevron2"/>
    <dgm:cxn modelId="{A72EE5A8-F521-4EF1-BAE8-2363B5A88A2F}" type="presParOf" srcId="{F24C95CA-7CFB-479E-89CB-DFB10D204E8E}" destId="{7DFE6C65-4500-4755-865E-4A92E239C203}" srcOrd="0" destOrd="0" presId="urn:microsoft.com/office/officeart/2005/8/layout/chevron2"/>
    <dgm:cxn modelId="{077E8D49-3F4D-41E5-BA85-3660FEAFA430}" type="presParOf" srcId="{F24C95CA-7CFB-479E-89CB-DFB10D204E8E}" destId="{940B84B2-4CA5-412D-80E0-5EE8E5F24817}" srcOrd="1" destOrd="0" presId="urn:microsoft.com/office/officeart/2005/8/layout/chevron2"/>
    <dgm:cxn modelId="{6D839A9A-0096-4F33-90D3-7F4E157A3318}" type="presParOf" srcId="{A0A5E57C-9561-41A2-84F9-46B453B51433}" destId="{A3BCEF93-472C-4B0F-BB89-16EC10D920C4}" srcOrd="7" destOrd="0" presId="urn:microsoft.com/office/officeart/2005/8/layout/chevron2"/>
    <dgm:cxn modelId="{CAADF3C8-93F9-4841-A099-6A75E36BF126}" type="presParOf" srcId="{A0A5E57C-9561-41A2-84F9-46B453B51433}" destId="{585F662E-41A3-496C-813E-A52EDCDC7783}" srcOrd="8" destOrd="0" presId="urn:microsoft.com/office/officeart/2005/8/layout/chevron2"/>
    <dgm:cxn modelId="{4E7E4DDA-8AAA-4253-BF1E-B30406218DFE}" type="presParOf" srcId="{585F662E-41A3-496C-813E-A52EDCDC7783}" destId="{FBD8BC5A-766B-432D-BE42-5E2D6C68CCD9}" srcOrd="0" destOrd="0" presId="urn:microsoft.com/office/officeart/2005/8/layout/chevron2"/>
    <dgm:cxn modelId="{6F646663-5E3E-4086-8520-5E3549870B6B}" type="presParOf" srcId="{585F662E-41A3-496C-813E-A52EDCDC7783}" destId="{69BED826-E01D-4EE3-AAFB-FA3D8E79B124}"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9F529193-CD55-417C-82C5-70A63C7BA690}"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6DE21E14-B33D-4EC7-9B8B-53EAE73D2E40}">
      <dgm:prSet phldrT="[Text]" custT="1"/>
      <dgm:spPr/>
      <dgm:t>
        <a:bodyPr/>
        <a:lstStyle/>
        <a:p>
          <a:r>
            <a:rPr lang="en-US" sz="28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Pertama</a:t>
          </a:r>
          <a:r>
            <a:rPr lang="en-US" sz="28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800" b="0" cap="none" spc="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dgm:t>
    </dgm:pt>
    <dgm:pt modelId="{72D1EBB4-C4FD-47E4-A803-05BA9204FA09}" type="parTrans" cxnId="{C5291A27-B677-460B-A730-A8F8DDD93221}">
      <dgm:prSet/>
      <dgm:spPr/>
      <dgm:t>
        <a:bodyPr/>
        <a:lstStyle/>
        <a:p>
          <a:endParaRPr lang="en-US"/>
        </a:p>
      </dgm:t>
    </dgm:pt>
    <dgm:pt modelId="{9451476D-EB4A-4A96-A52D-2BEA24456684}" type="sibTrans" cxnId="{C5291A27-B677-460B-A730-A8F8DDD93221}">
      <dgm:prSet/>
      <dgm:spPr/>
      <dgm:t>
        <a:bodyPr/>
        <a:lstStyle/>
        <a:p>
          <a:endParaRPr lang="en-US"/>
        </a:p>
      </dgm:t>
    </dgm:pt>
    <dgm:pt modelId="{763580F3-4923-4991-B128-E5F357EFD139}">
      <dgm:prSet phldrT="[Text]" custT="1"/>
      <dgm:spPr/>
      <dgm:t>
        <a:bodyPr/>
        <a:lstStyle/>
        <a:p>
          <a:r>
            <a:rPr lang="en-US" sz="2200" dirty="0" err="1" smtClean="0"/>
            <a:t>Berusaha</a:t>
          </a:r>
          <a:r>
            <a:rPr lang="en-US" sz="2200" dirty="0" smtClean="0"/>
            <a:t> </a:t>
          </a:r>
          <a:r>
            <a:rPr lang="en-US" sz="2200" dirty="0" err="1" smtClean="0"/>
            <a:t>dengan</a:t>
          </a:r>
          <a:r>
            <a:rPr lang="en-US" sz="2200" dirty="0" smtClean="0"/>
            <a:t> </a:t>
          </a:r>
          <a:r>
            <a:rPr lang="en-US" sz="2200" dirty="0" err="1" smtClean="0"/>
            <a:t>kebenaran</a:t>
          </a:r>
          <a:r>
            <a:rPr lang="en-US" sz="2200" dirty="0" smtClean="0"/>
            <a:t> </a:t>
          </a:r>
          <a:r>
            <a:rPr lang="en-US" sz="2200" dirty="0" err="1" smtClean="0"/>
            <a:t>dan</a:t>
          </a:r>
          <a:r>
            <a:rPr lang="en-US" sz="2200" dirty="0" smtClean="0"/>
            <a:t> </a:t>
          </a:r>
          <a:r>
            <a:rPr lang="en-US" sz="2200" dirty="0" err="1" smtClean="0"/>
            <a:t>kesabaran</a:t>
          </a:r>
          <a:r>
            <a:rPr lang="en-US" sz="2200" dirty="0" smtClean="0"/>
            <a:t>. </a:t>
          </a:r>
          <a:endParaRPr lang="en-US" sz="2200" dirty="0"/>
        </a:p>
      </dgm:t>
    </dgm:pt>
    <dgm:pt modelId="{77971EF3-8FE3-4E02-B0D0-C8D790C9014C}" type="parTrans" cxnId="{AA02566A-1111-42C4-9ED1-3D8748C80CE8}">
      <dgm:prSet/>
      <dgm:spPr/>
      <dgm:t>
        <a:bodyPr/>
        <a:lstStyle/>
        <a:p>
          <a:endParaRPr lang="en-US"/>
        </a:p>
      </dgm:t>
    </dgm:pt>
    <dgm:pt modelId="{93423904-C5C6-4762-8447-7175571E1E21}" type="sibTrans" cxnId="{AA02566A-1111-42C4-9ED1-3D8748C80CE8}">
      <dgm:prSet/>
      <dgm:spPr/>
      <dgm:t>
        <a:bodyPr/>
        <a:lstStyle/>
        <a:p>
          <a:endParaRPr lang="en-US"/>
        </a:p>
      </dgm:t>
    </dgm:pt>
    <dgm:pt modelId="{9B65EC49-F706-480B-86C6-7444D98E9F83}">
      <dgm:prSet phldrT="[Text]"/>
      <dgm:spPr/>
      <dgm:t>
        <a:bodyPr/>
        <a:lstStyle/>
        <a:p>
          <a:r>
            <a:rPr lang="en-US" b="1" dirty="0" err="1" smtClean="0">
              <a:effectLst>
                <a:glow rad="63500">
                  <a:schemeClr val="accent4">
                    <a:satMod val="175000"/>
                    <a:alpha val="40000"/>
                  </a:schemeClr>
                </a:glow>
              </a:effectLst>
            </a:rPr>
            <a:t>Kedua</a:t>
          </a:r>
          <a:r>
            <a:rPr lang="en-US" b="1" dirty="0" smtClean="0">
              <a:effectLst>
                <a:glow rad="63500">
                  <a:schemeClr val="accent4">
                    <a:satMod val="175000"/>
                    <a:alpha val="40000"/>
                  </a:schemeClr>
                </a:glow>
              </a:effectLst>
            </a:rPr>
            <a:t>:</a:t>
          </a:r>
          <a:endParaRPr lang="en-US" dirty="0">
            <a:effectLst>
              <a:glow rad="63500">
                <a:schemeClr val="accent4">
                  <a:satMod val="175000"/>
                  <a:alpha val="40000"/>
                </a:schemeClr>
              </a:glow>
            </a:effectLst>
          </a:endParaRPr>
        </a:p>
      </dgm:t>
    </dgm:pt>
    <dgm:pt modelId="{714E542E-1B26-4D07-9551-11F1F41815DF}" type="parTrans" cxnId="{E0EEDDFA-5BC7-4634-BC8C-C6F2F19D8A0F}">
      <dgm:prSet/>
      <dgm:spPr/>
      <dgm:t>
        <a:bodyPr/>
        <a:lstStyle/>
        <a:p>
          <a:endParaRPr lang="en-US"/>
        </a:p>
      </dgm:t>
    </dgm:pt>
    <dgm:pt modelId="{D8CBE42E-D69E-48E6-B012-61A5B848A06D}" type="sibTrans" cxnId="{E0EEDDFA-5BC7-4634-BC8C-C6F2F19D8A0F}">
      <dgm:prSet/>
      <dgm:spPr/>
      <dgm:t>
        <a:bodyPr/>
        <a:lstStyle/>
        <a:p>
          <a:endParaRPr lang="en-US"/>
        </a:p>
      </dgm:t>
    </dgm:pt>
    <dgm:pt modelId="{6F5257DD-4AFC-4610-AD18-D030F5ADC1FE}">
      <dgm:prSet phldrT="[Text]" custT="1"/>
      <dgm:spPr/>
      <dgm:t>
        <a:bodyPr/>
        <a:lstStyle/>
        <a:p>
          <a:r>
            <a:rPr lang="en-US" sz="2200" dirty="0" err="1" smtClean="0"/>
            <a:t>Mempunyai</a:t>
          </a:r>
          <a:r>
            <a:rPr lang="en-US" sz="2200" dirty="0" smtClean="0"/>
            <a:t> </a:t>
          </a:r>
          <a:r>
            <a:rPr lang="en-US" sz="2200" dirty="0" err="1" smtClean="0"/>
            <a:t>perancangan</a:t>
          </a:r>
          <a:r>
            <a:rPr lang="en-US" sz="2200" dirty="0" smtClean="0"/>
            <a:t> yang </a:t>
          </a:r>
          <a:r>
            <a:rPr lang="en-US" sz="2200" dirty="0" err="1" smtClean="0"/>
            <a:t>strategik</a:t>
          </a:r>
          <a:r>
            <a:rPr lang="en-US" sz="2200" dirty="0" smtClean="0"/>
            <a:t> </a:t>
          </a:r>
          <a:r>
            <a:rPr lang="en-US" sz="2200" dirty="0" err="1" smtClean="0"/>
            <a:t>dan</a:t>
          </a:r>
          <a:r>
            <a:rPr lang="en-US" sz="2200" dirty="0" smtClean="0"/>
            <a:t> </a:t>
          </a:r>
          <a:r>
            <a:rPr lang="en-US" sz="2200" dirty="0" err="1" smtClean="0"/>
            <a:t>idealistik</a:t>
          </a:r>
          <a:r>
            <a:rPr lang="en-US" sz="2200" dirty="0" smtClean="0"/>
            <a:t>.</a:t>
          </a:r>
          <a:endParaRPr lang="en-US" sz="2200" dirty="0"/>
        </a:p>
      </dgm:t>
    </dgm:pt>
    <dgm:pt modelId="{C122D380-7079-4846-A63E-DE6A4469289D}" type="parTrans" cxnId="{12631AA8-F260-49F0-9DFE-E43321747EDB}">
      <dgm:prSet/>
      <dgm:spPr/>
      <dgm:t>
        <a:bodyPr/>
        <a:lstStyle/>
        <a:p>
          <a:endParaRPr lang="en-US"/>
        </a:p>
      </dgm:t>
    </dgm:pt>
    <dgm:pt modelId="{B84D74B4-29AF-4277-8088-392A18F8F434}" type="sibTrans" cxnId="{12631AA8-F260-49F0-9DFE-E43321747EDB}">
      <dgm:prSet/>
      <dgm:spPr/>
      <dgm:t>
        <a:bodyPr/>
        <a:lstStyle/>
        <a:p>
          <a:endParaRPr lang="en-US"/>
        </a:p>
      </dgm:t>
    </dgm:pt>
    <dgm:pt modelId="{29B0C923-AD67-4758-856C-612DBAC6E0DA}">
      <dgm:prSet phldrT="[Text]"/>
      <dgm:spPr/>
      <dgm:t>
        <a:bodyPr/>
        <a:lstStyle/>
        <a:p>
          <a:r>
            <a:rPr lang="en-US" b="1" dirty="0" err="1" smtClean="0">
              <a:effectLst>
                <a:glow rad="63500">
                  <a:schemeClr val="accent6">
                    <a:satMod val="175000"/>
                    <a:alpha val="40000"/>
                  </a:schemeClr>
                </a:glow>
              </a:effectLst>
            </a:rPr>
            <a:t>Ketiga</a:t>
          </a:r>
          <a:r>
            <a:rPr lang="en-US" b="1" dirty="0" smtClean="0">
              <a:effectLst>
                <a:glow rad="63500">
                  <a:schemeClr val="accent6">
                    <a:satMod val="175000"/>
                    <a:alpha val="40000"/>
                  </a:schemeClr>
                </a:glow>
              </a:effectLst>
            </a:rPr>
            <a:t>:</a:t>
          </a:r>
          <a:endParaRPr lang="en-US" dirty="0">
            <a:effectLst>
              <a:glow rad="63500">
                <a:schemeClr val="accent6">
                  <a:satMod val="175000"/>
                  <a:alpha val="40000"/>
                </a:schemeClr>
              </a:glow>
            </a:effectLst>
          </a:endParaRPr>
        </a:p>
      </dgm:t>
    </dgm:pt>
    <dgm:pt modelId="{A37F1B82-CDB2-4B4A-8EC4-0902D3C1F74D}" type="parTrans" cxnId="{2C9DCB98-6AB2-4873-B257-78F37D4D33EB}">
      <dgm:prSet/>
      <dgm:spPr/>
      <dgm:t>
        <a:bodyPr/>
        <a:lstStyle/>
        <a:p>
          <a:endParaRPr lang="en-US"/>
        </a:p>
      </dgm:t>
    </dgm:pt>
    <dgm:pt modelId="{C3D153C7-C20E-4E4D-A817-594FDA56EA57}" type="sibTrans" cxnId="{2C9DCB98-6AB2-4873-B257-78F37D4D33EB}">
      <dgm:prSet/>
      <dgm:spPr/>
      <dgm:t>
        <a:bodyPr/>
        <a:lstStyle/>
        <a:p>
          <a:endParaRPr lang="en-US"/>
        </a:p>
      </dgm:t>
    </dgm:pt>
    <dgm:pt modelId="{17C6346A-48EA-4D2B-8AC8-C79B6FE9B6D2}">
      <dgm:prSet phldrT="[Text]" custT="1"/>
      <dgm:spPr/>
      <dgm:t>
        <a:bodyPr/>
        <a:lstStyle/>
        <a:p>
          <a:r>
            <a:rPr lang="en-US" sz="2200" dirty="0" err="1" smtClean="0"/>
            <a:t>Beristiqamah</a:t>
          </a:r>
          <a:r>
            <a:rPr lang="en-US" sz="2200" dirty="0" smtClean="0"/>
            <a:t> </a:t>
          </a:r>
          <a:r>
            <a:rPr lang="en-US" sz="2200" dirty="0" err="1" smtClean="0"/>
            <a:t>dan</a:t>
          </a:r>
          <a:r>
            <a:rPr lang="en-US" sz="2200" dirty="0" smtClean="0"/>
            <a:t> </a:t>
          </a:r>
          <a:r>
            <a:rPr lang="en-US" sz="2200" dirty="0" err="1" smtClean="0"/>
            <a:t>tekun</a:t>
          </a:r>
          <a:r>
            <a:rPr lang="en-US" sz="2200" dirty="0" smtClean="0"/>
            <a:t> </a:t>
          </a:r>
          <a:r>
            <a:rPr lang="en-US" sz="2200" dirty="0" err="1" smtClean="0"/>
            <a:t>dalam</a:t>
          </a:r>
          <a:r>
            <a:rPr lang="en-US" sz="2200" dirty="0" smtClean="0"/>
            <a:t> </a:t>
          </a:r>
          <a:r>
            <a:rPr lang="en-US" sz="2200" dirty="0" err="1" smtClean="0"/>
            <a:t>berusaha</a:t>
          </a:r>
          <a:r>
            <a:rPr lang="en-US" sz="2200" dirty="0" smtClean="0"/>
            <a:t> </a:t>
          </a:r>
          <a:r>
            <a:rPr lang="en-US" sz="2200" dirty="0" err="1" smtClean="0"/>
            <a:t>untuk</a:t>
          </a:r>
          <a:r>
            <a:rPr lang="en-US" sz="2200" dirty="0" smtClean="0"/>
            <a:t> </a:t>
          </a:r>
          <a:r>
            <a:rPr lang="en-US" sz="2200" dirty="0" err="1" smtClean="0"/>
            <a:t>mencapai</a:t>
          </a:r>
          <a:r>
            <a:rPr lang="en-US" sz="2200" dirty="0" smtClean="0"/>
            <a:t> </a:t>
          </a:r>
          <a:r>
            <a:rPr lang="en-US" sz="2200" dirty="0" err="1" smtClean="0"/>
            <a:t>sesuatu</a:t>
          </a:r>
          <a:r>
            <a:rPr lang="en-US" sz="2200" dirty="0" smtClean="0"/>
            <a:t> yang </a:t>
          </a:r>
          <a:r>
            <a:rPr lang="en-US" sz="2200" dirty="0" err="1" smtClean="0"/>
            <a:t>dicitakan</a:t>
          </a:r>
          <a:r>
            <a:rPr lang="en-US" sz="2200" dirty="0" smtClean="0"/>
            <a:t>.</a:t>
          </a:r>
          <a:endParaRPr lang="en-US" sz="2200" dirty="0"/>
        </a:p>
      </dgm:t>
    </dgm:pt>
    <dgm:pt modelId="{0CA8C385-CA44-4176-9AE2-AA1AFF47A2C0}" type="parTrans" cxnId="{86FCAA77-5640-47D6-8DED-58A64D3E2CD0}">
      <dgm:prSet/>
      <dgm:spPr/>
      <dgm:t>
        <a:bodyPr/>
        <a:lstStyle/>
        <a:p>
          <a:endParaRPr lang="en-US"/>
        </a:p>
      </dgm:t>
    </dgm:pt>
    <dgm:pt modelId="{EC03863A-E62D-45C4-8C33-DF6204CFCCB7}" type="sibTrans" cxnId="{86FCAA77-5640-47D6-8DED-58A64D3E2CD0}">
      <dgm:prSet/>
      <dgm:spPr/>
      <dgm:t>
        <a:bodyPr/>
        <a:lstStyle/>
        <a:p>
          <a:endParaRPr lang="en-US"/>
        </a:p>
      </dgm:t>
    </dgm:pt>
    <dgm:pt modelId="{3CFAFB2C-2696-4282-870D-FB74B1966AC1}" type="pres">
      <dgm:prSet presAssocID="{9F529193-CD55-417C-82C5-70A63C7BA690}" presName="linear" presStyleCnt="0">
        <dgm:presLayoutVars>
          <dgm:animLvl val="lvl"/>
          <dgm:resizeHandles val="exact"/>
        </dgm:presLayoutVars>
      </dgm:prSet>
      <dgm:spPr/>
      <dgm:t>
        <a:bodyPr/>
        <a:lstStyle/>
        <a:p>
          <a:endParaRPr lang="en-US"/>
        </a:p>
      </dgm:t>
    </dgm:pt>
    <dgm:pt modelId="{089668B5-2642-4262-905E-5AE5AE61D698}" type="pres">
      <dgm:prSet presAssocID="{6DE21E14-B33D-4EC7-9B8B-53EAE73D2E40}" presName="parentText" presStyleLbl="node1" presStyleIdx="0" presStyleCnt="3">
        <dgm:presLayoutVars>
          <dgm:chMax val="0"/>
          <dgm:bulletEnabled val="1"/>
        </dgm:presLayoutVars>
      </dgm:prSet>
      <dgm:spPr/>
      <dgm:t>
        <a:bodyPr/>
        <a:lstStyle/>
        <a:p>
          <a:endParaRPr lang="en-US"/>
        </a:p>
      </dgm:t>
    </dgm:pt>
    <dgm:pt modelId="{47CEC50E-B0F2-47FD-BE47-8E995C67C2A6}" type="pres">
      <dgm:prSet presAssocID="{6DE21E14-B33D-4EC7-9B8B-53EAE73D2E40}" presName="childText" presStyleLbl="revTx" presStyleIdx="0" presStyleCnt="3">
        <dgm:presLayoutVars>
          <dgm:bulletEnabled val="1"/>
        </dgm:presLayoutVars>
      </dgm:prSet>
      <dgm:spPr/>
      <dgm:t>
        <a:bodyPr/>
        <a:lstStyle/>
        <a:p>
          <a:endParaRPr lang="en-US"/>
        </a:p>
      </dgm:t>
    </dgm:pt>
    <dgm:pt modelId="{EB284EEB-7E16-4271-B825-B4B1BD781233}" type="pres">
      <dgm:prSet presAssocID="{9B65EC49-F706-480B-86C6-7444D98E9F83}" presName="parentText" presStyleLbl="node1" presStyleIdx="1" presStyleCnt="3">
        <dgm:presLayoutVars>
          <dgm:chMax val="0"/>
          <dgm:bulletEnabled val="1"/>
        </dgm:presLayoutVars>
      </dgm:prSet>
      <dgm:spPr/>
      <dgm:t>
        <a:bodyPr/>
        <a:lstStyle/>
        <a:p>
          <a:endParaRPr lang="en-US"/>
        </a:p>
      </dgm:t>
    </dgm:pt>
    <dgm:pt modelId="{D01548F8-A2F1-4531-ACFA-D3FFA592B826}" type="pres">
      <dgm:prSet presAssocID="{9B65EC49-F706-480B-86C6-7444D98E9F83}" presName="childText" presStyleLbl="revTx" presStyleIdx="1" presStyleCnt="3">
        <dgm:presLayoutVars>
          <dgm:bulletEnabled val="1"/>
        </dgm:presLayoutVars>
      </dgm:prSet>
      <dgm:spPr/>
      <dgm:t>
        <a:bodyPr/>
        <a:lstStyle/>
        <a:p>
          <a:endParaRPr lang="en-US"/>
        </a:p>
      </dgm:t>
    </dgm:pt>
    <dgm:pt modelId="{22EF6911-0FAB-49F6-B280-51CD211A2EC4}" type="pres">
      <dgm:prSet presAssocID="{29B0C923-AD67-4758-856C-612DBAC6E0DA}" presName="parentText" presStyleLbl="node1" presStyleIdx="2" presStyleCnt="3">
        <dgm:presLayoutVars>
          <dgm:chMax val="0"/>
          <dgm:bulletEnabled val="1"/>
        </dgm:presLayoutVars>
      </dgm:prSet>
      <dgm:spPr/>
      <dgm:t>
        <a:bodyPr/>
        <a:lstStyle/>
        <a:p>
          <a:endParaRPr lang="en-US"/>
        </a:p>
      </dgm:t>
    </dgm:pt>
    <dgm:pt modelId="{49499CF7-6D70-4DEC-877A-6F82F7B96076}" type="pres">
      <dgm:prSet presAssocID="{29B0C923-AD67-4758-856C-612DBAC6E0DA}" presName="childText" presStyleLbl="revTx" presStyleIdx="2" presStyleCnt="3">
        <dgm:presLayoutVars>
          <dgm:bulletEnabled val="1"/>
        </dgm:presLayoutVars>
      </dgm:prSet>
      <dgm:spPr/>
      <dgm:t>
        <a:bodyPr/>
        <a:lstStyle/>
        <a:p>
          <a:endParaRPr lang="en-US"/>
        </a:p>
      </dgm:t>
    </dgm:pt>
  </dgm:ptLst>
  <dgm:cxnLst>
    <dgm:cxn modelId="{9F8C0B60-96EF-4D4D-B005-0AE0D59C3173}" type="presOf" srcId="{9F529193-CD55-417C-82C5-70A63C7BA690}" destId="{3CFAFB2C-2696-4282-870D-FB74B1966AC1}" srcOrd="0" destOrd="0" presId="urn:microsoft.com/office/officeart/2005/8/layout/vList2"/>
    <dgm:cxn modelId="{5AE40C55-E7C2-41E5-BD53-B98D917BA769}" type="presOf" srcId="{763580F3-4923-4991-B128-E5F357EFD139}" destId="{47CEC50E-B0F2-47FD-BE47-8E995C67C2A6}" srcOrd="0" destOrd="0" presId="urn:microsoft.com/office/officeart/2005/8/layout/vList2"/>
    <dgm:cxn modelId="{AA02566A-1111-42C4-9ED1-3D8748C80CE8}" srcId="{6DE21E14-B33D-4EC7-9B8B-53EAE73D2E40}" destId="{763580F3-4923-4991-B128-E5F357EFD139}" srcOrd="0" destOrd="0" parTransId="{77971EF3-8FE3-4E02-B0D0-C8D790C9014C}" sibTransId="{93423904-C5C6-4762-8447-7175571E1E21}"/>
    <dgm:cxn modelId="{2C9DCB98-6AB2-4873-B257-78F37D4D33EB}" srcId="{9F529193-CD55-417C-82C5-70A63C7BA690}" destId="{29B0C923-AD67-4758-856C-612DBAC6E0DA}" srcOrd="2" destOrd="0" parTransId="{A37F1B82-CDB2-4B4A-8EC4-0902D3C1F74D}" sibTransId="{C3D153C7-C20E-4E4D-A817-594FDA56EA57}"/>
    <dgm:cxn modelId="{57607B39-168D-4FBC-BE2F-E1419942FF31}" type="presOf" srcId="{29B0C923-AD67-4758-856C-612DBAC6E0DA}" destId="{22EF6911-0FAB-49F6-B280-51CD211A2EC4}" srcOrd="0" destOrd="0" presId="urn:microsoft.com/office/officeart/2005/8/layout/vList2"/>
    <dgm:cxn modelId="{ED6B6BBC-705D-451C-8D87-F258EAE354A4}" type="presOf" srcId="{6F5257DD-4AFC-4610-AD18-D030F5ADC1FE}" destId="{D01548F8-A2F1-4531-ACFA-D3FFA592B826}" srcOrd="0" destOrd="0" presId="urn:microsoft.com/office/officeart/2005/8/layout/vList2"/>
    <dgm:cxn modelId="{86FCAA77-5640-47D6-8DED-58A64D3E2CD0}" srcId="{29B0C923-AD67-4758-856C-612DBAC6E0DA}" destId="{17C6346A-48EA-4D2B-8AC8-C79B6FE9B6D2}" srcOrd="0" destOrd="0" parTransId="{0CA8C385-CA44-4176-9AE2-AA1AFF47A2C0}" sibTransId="{EC03863A-E62D-45C4-8C33-DF6204CFCCB7}"/>
    <dgm:cxn modelId="{C5291A27-B677-460B-A730-A8F8DDD93221}" srcId="{9F529193-CD55-417C-82C5-70A63C7BA690}" destId="{6DE21E14-B33D-4EC7-9B8B-53EAE73D2E40}" srcOrd="0" destOrd="0" parTransId="{72D1EBB4-C4FD-47E4-A803-05BA9204FA09}" sibTransId="{9451476D-EB4A-4A96-A52D-2BEA24456684}"/>
    <dgm:cxn modelId="{12631AA8-F260-49F0-9DFE-E43321747EDB}" srcId="{9B65EC49-F706-480B-86C6-7444D98E9F83}" destId="{6F5257DD-4AFC-4610-AD18-D030F5ADC1FE}" srcOrd="0" destOrd="0" parTransId="{C122D380-7079-4846-A63E-DE6A4469289D}" sibTransId="{B84D74B4-29AF-4277-8088-392A18F8F434}"/>
    <dgm:cxn modelId="{3238455C-3AB1-4E30-BC6B-DD9E19DEF354}" type="presOf" srcId="{17C6346A-48EA-4D2B-8AC8-C79B6FE9B6D2}" destId="{49499CF7-6D70-4DEC-877A-6F82F7B96076}" srcOrd="0" destOrd="0" presId="urn:microsoft.com/office/officeart/2005/8/layout/vList2"/>
    <dgm:cxn modelId="{21F7F6A7-FBBB-4C14-896A-53B32748A962}" type="presOf" srcId="{6DE21E14-B33D-4EC7-9B8B-53EAE73D2E40}" destId="{089668B5-2642-4262-905E-5AE5AE61D698}" srcOrd="0" destOrd="0" presId="urn:microsoft.com/office/officeart/2005/8/layout/vList2"/>
    <dgm:cxn modelId="{A92B49A1-E350-4D06-8521-6BA9C13D953C}" type="presOf" srcId="{9B65EC49-F706-480B-86C6-7444D98E9F83}" destId="{EB284EEB-7E16-4271-B825-B4B1BD781233}" srcOrd="0" destOrd="0" presId="urn:microsoft.com/office/officeart/2005/8/layout/vList2"/>
    <dgm:cxn modelId="{E0EEDDFA-5BC7-4634-BC8C-C6F2F19D8A0F}" srcId="{9F529193-CD55-417C-82C5-70A63C7BA690}" destId="{9B65EC49-F706-480B-86C6-7444D98E9F83}" srcOrd="1" destOrd="0" parTransId="{714E542E-1B26-4D07-9551-11F1F41815DF}" sibTransId="{D8CBE42E-D69E-48E6-B012-61A5B848A06D}"/>
    <dgm:cxn modelId="{3C655C42-0DE1-4B19-A109-42FEB6C8E20D}" type="presParOf" srcId="{3CFAFB2C-2696-4282-870D-FB74B1966AC1}" destId="{089668B5-2642-4262-905E-5AE5AE61D698}" srcOrd="0" destOrd="0" presId="urn:microsoft.com/office/officeart/2005/8/layout/vList2"/>
    <dgm:cxn modelId="{EE240173-A908-45BE-B495-61826CD8B19A}" type="presParOf" srcId="{3CFAFB2C-2696-4282-870D-FB74B1966AC1}" destId="{47CEC50E-B0F2-47FD-BE47-8E995C67C2A6}" srcOrd="1" destOrd="0" presId="urn:microsoft.com/office/officeart/2005/8/layout/vList2"/>
    <dgm:cxn modelId="{AC8D2BA1-8B8E-4AF8-9F1E-2B717425CD58}" type="presParOf" srcId="{3CFAFB2C-2696-4282-870D-FB74B1966AC1}" destId="{EB284EEB-7E16-4271-B825-B4B1BD781233}" srcOrd="2" destOrd="0" presId="urn:microsoft.com/office/officeart/2005/8/layout/vList2"/>
    <dgm:cxn modelId="{CAF4C0F2-346F-498E-AB69-5F7C51AC6F7F}" type="presParOf" srcId="{3CFAFB2C-2696-4282-870D-FB74B1966AC1}" destId="{D01548F8-A2F1-4531-ACFA-D3FFA592B826}" srcOrd="3" destOrd="0" presId="urn:microsoft.com/office/officeart/2005/8/layout/vList2"/>
    <dgm:cxn modelId="{85EDD650-BBC6-4D89-9A1E-F17ED3985C84}" type="presParOf" srcId="{3CFAFB2C-2696-4282-870D-FB74B1966AC1}" destId="{22EF6911-0FAB-49F6-B280-51CD211A2EC4}" srcOrd="4" destOrd="0" presId="urn:microsoft.com/office/officeart/2005/8/layout/vList2"/>
    <dgm:cxn modelId="{DBAF12F5-D17D-4922-86E4-B15ED98D9870}" type="presParOf" srcId="{3CFAFB2C-2696-4282-870D-FB74B1966AC1}" destId="{49499CF7-6D70-4DEC-877A-6F82F7B96076}" srcOrd="5"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2C5AC17C-BF65-454A-9B1E-2FCABD5E3C96}"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EC2D8842-9514-4FDD-B559-D3B9CDA88777}">
      <dgm:prSet phldrT="[Text]" custT="1"/>
      <dgm:spPr/>
      <dgm:t>
        <a:bodyPr/>
        <a:lstStyle/>
        <a:p>
          <a:pPr algn="just"/>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Penghayatan</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tahun</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yang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baharu</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dapat</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membangunkan</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nilai</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positif</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membersihkan</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unsur</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negatif</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dalam</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individu</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200" b="0" cap="none" spc="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dgm:t>
    </dgm:pt>
    <dgm:pt modelId="{128A6C0C-F2A4-4586-90F1-CF2D6C4D314B}" type="parTrans" cxnId="{F24FAE13-053D-4A56-9C8D-A764599A519F}">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4FC2148-B8A2-464F-B62D-18E0E8639CFD}" type="sibTrans" cxnId="{F24FAE13-053D-4A56-9C8D-A764599A519F}">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88C483E-E228-46ED-8724-B9E764164AD4}">
      <dgm:prSet phldrT="[Text]" custT="1"/>
      <dgm:spPr/>
      <dgm:t>
        <a:bodyPr/>
        <a:lstStyle/>
        <a:p>
          <a:pPr algn="just"/>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Amalan</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muhasabah</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dapat</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meningkatkan</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kualiti</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umat</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terhasilnya</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kesejahteraan</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hidup</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kemajuan</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bagi</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negara</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200" b="0" cap="none" spc="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dgm:t>
    </dgm:pt>
    <dgm:pt modelId="{D4F30C8C-6E7C-467E-9DAD-709666BFA185}" type="parTrans" cxnId="{8DF8C7F4-E38A-489B-839F-7A141ECD98FB}">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E0445C5-B693-4386-8721-C26BA6EA9ED8}" type="sibTrans" cxnId="{8DF8C7F4-E38A-489B-839F-7A141ECD98FB}">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35C5A75-0135-49B0-9043-90DCC1A7D835}">
      <dgm:prSet phldrT="[Text]" custT="1"/>
      <dgm:spPr/>
      <dgm:t>
        <a:bodyPr/>
        <a:lstStyle/>
        <a:p>
          <a:pPr algn="just"/>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Azam</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baik</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memberi</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manfaat</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keluarga</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masyarakat</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200" b="0" cap="none" spc="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negara</a:t>
          </a:r>
          <a:r>
            <a:rPr lang="en-US" sz="2200" b="0" cap="none" spc="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200" b="0" cap="none" spc="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dgm:t>
    </dgm:pt>
    <dgm:pt modelId="{FAE6568B-E4CA-4279-9CD4-F95DC91301BE}" type="parTrans" cxnId="{C44B363B-D9C7-4C91-A46A-87450CDA3526}">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01EEAF-D9EB-4370-B850-56FEEB28A569}" type="sibTrans" cxnId="{C44B363B-D9C7-4C91-A46A-87450CDA3526}">
      <dgm:prSet/>
      <dgm:spPr/>
      <dgm:t>
        <a:bodyPr/>
        <a:lstStyle/>
        <a:p>
          <a:pPr algn="just"/>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08245D-B456-4972-92BE-46489BFD9C5F}" type="pres">
      <dgm:prSet presAssocID="{2C5AC17C-BF65-454A-9B1E-2FCABD5E3C96}" presName="linear" presStyleCnt="0">
        <dgm:presLayoutVars>
          <dgm:animLvl val="lvl"/>
          <dgm:resizeHandles val="exact"/>
        </dgm:presLayoutVars>
      </dgm:prSet>
      <dgm:spPr/>
      <dgm:t>
        <a:bodyPr/>
        <a:lstStyle/>
        <a:p>
          <a:endParaRPr lang="en-US"/>
        </a:p>
      </dgm:t>
    </dgm:pt>
    <dgm:pt modelId="{9D2EDB97-9BED-4A80-9653-57AB88FD7827}" type="pres">
      <dgm:prSet presAssocID="{EC2D8842-9514-4FDD-B559-D3B9CDA88777}" presName="parentText" presStyleLbl="node1" presStyleIdx="0" presStyleCnt="3">
        <dgm:presLayoutVars>
          <dgm:chMax val="0"/>
          <dgm:bulletEnabled val="1"/>
        </dgm:presLayoutVars>
      </dgm:prSet>
      <dgm:spPr/>
      <dgm:t>
        <a:bodyPr/>
        <a:lstStyle/>
        <a:p>
          <a:endParaRPr lang="en-US"/>
        </a:p>
      </dgm:t>
    </dgm:pt>
    <dgm:pt modelId="{0986B3DD-3CD9-4CD7-88D7-33235983EF5B}" type="pres">
      <dgm:prSet presAssocID="{E4FC2148-B8A2-464F-B62D-18E0E8639CFD}" presName="spacer" presStyleCnt="0"/>
      <dgm:spPr/>
    </dgm:pt>
    <dgm:pt modelId="{1B37CE48-2020-4D8B-841E-E511D97A14D7}" type="pres">
      <dgm:prSet presAssocID="{488C483E-E228-46ED-8724-B9E764164AD4}" presName="parentText" presStyleLbl="node1" presStyleIdx="1" presStyleCnt="3">
        <dgm:presLayoutVars>
          <dgm:chMax val="0"/>
          <dgm:bulletEnabled val="1"/>
        </dgm:presLayoutVars>
      </dgm:prSet>
      <dgm:spPr/>
      <dgm:t>
        <a:bodyPr/>
        <a:lstStyle/>
        <a:p>
          <a:endParaRPr lang="en-US"/>
        </a:p>
      </dgm:t>
    </dgm:pt>
    <dgm:pt modelId="{85B44138-A977-4FDF-8B21-CE2D77D6722F}" type="pres">
      <dgm:prSet presAssocID="{4E0445C5-B693-4386-8721-C26BA6EA9ED8}" presName="spacer" presStyleCnt="0"/>
      <dgm:spPr/>
    </dgm:pt>
    <dgm:pt modelId="{FA1F5975-B069-47D3-B5E2-E694D9104165}" type="pres">
      <dgm:prSet presAssocID="{835C5A75-0135-49B0-9043-90DCC1A7D835}" presName="parentText" presStyleLbl="node1" presStyleIdx="2" presStyleCnt="3">
        <dgm:presLayoutVars>
          <dgm:chMax val="0"/>
          <dgm:bulletEnabled val="1"/>
        </dgm:presLayoutVars>
      </dgm:prSet>
      <dgm:spPr/>
      <dgm:t>
        <a:bodyPr/>
        <a:lstStyle/>
        <a:p>
          <a:endParaRPr lang="en-US"/>
        </a:p>
      </dgm:t>
    </dgm:pt>
  </dgm:ptLst>
  <dgm:cxnLst>
    <dgm:cxn modelId="{C44B363B-D9C7-4C91-A46A-87450CDA3526}" srcId="{2C5AC17C-BF65-454A-9B1E-2FCABD5E3C96}" destId="{835C5A75-0135-49B0-9043-90DCC1A7D835}" srcOrd="2" destOrd="0" parTransId="{FAE6568B-E4CA-4279-9CD4-F95DC91301BE}" sibTransId="{1901EEAF-D9EB-4370-B850-56FEEB28A569}"/>
    <dgm:cxn modelId="{F7353D22-77DC-41FB-840D-AA4D71418849}" type="presOf" srcId="{835C5A75-0135-49B0-9043-90DCC1A7D835}" destId="{FA1F5975-B069-47D3-B5E2-E694D9104165}" srcOrd="0" destOrd="0" presId="urn:microsoft.com/office/officeart/2005/8/layout/vList2"/>
    <dgm:cxn modelId="{8DF8C7F4-E38A-489B-839F-7A141ECD98FB}" srcId="{2C5AC17C-BF65-454A-9B1E-2FCABD5E3C96}" destId="{488C483E-E228-46ED-8724-B9E764164AD4}" srcOrd="1" destOrd="0" parTransId="{D4F30C8C-6E7C-467E-9DAD-709666BFA185}" sibTransId="{4E0445C5-B693-4386-8721-C26BA6EA9ED8}"/>
    <dgm:cxn modelId="{F24FAE13-053D-4A56-9C8D-A764599A519F}" srcId="{2C5AC17C-BF65-454A-9B1E-2FCABD5E3C96}" destId="{EC2D8842-9514-4FDD-B559-D3B9CDA88777}" srcOrd="0" destOrd="0" parTransId="{128A6C0C-F2A4-4586-90F1-CF2D6C4D314B}" sibTransId="{E4FC2148-B8A2-464F-B62D-18E0E8639CFD}"/>
    <dgm:cxn modelId="{61F2F321-C8B0-49A4-8C83-E7421C9E4375}" type="presOf" srcId="{2C5AC17C-BF65-454A-9B1E-2FCABD5E3C96}" destId="{1E08245D-B456-4972-92BE-46489BFD9C5F}" srcOrd="0" destOrd="0" presId="urn:microsoft.com/office/officeart/2005/8/layout/vList2"/>
    <dgm:cxn modelId="{9348BB6C-ED71-48CF-8197-64373309F39C}" type="presOf" srcId="{EC2D8842-9514-4FDD-B559-D3B9CDA88777}" destId="{9D2EDB97-9BED-4A80-9653-57AB88FD7827}" srcOrd="0" destOrd="0" presId="urn:microsoft.com/office/officeart/2005/8/layout/vList2"/>
    <dgm:cxn modelId="{FDD63227-0529-4192-A3A1-949732CEC923}" type="presOf" srcId="{488C483E-E228-46ED-8724-B9E764164AD4}" destId="{1B37CE48-2020-4D8B-841E-E511D97A14D7}" srcOrd="0" destOrd="0" presId="urn:microsoft.com/office/officeart/2005/8/layout/vList2"/>
    <dgm:cxn modelId="{24FE3AD4-39DB-452D-96A0-F1B0E86D12A1}" type="presParOf" srcId="{1E08245D-B456-4972-92BE-46489BFD9C5F}" destId="{9D2EDB97-9BED-4A80-9653-57AB88FD7827}" srcOrd="0" destOrd="0" presId="urn:microsoft.com/office/officeart/2005/8/layout/vList2"/>
    <dgm:cxn modelId="{D2766621-53D3-476B-BBE4-55528B4B83F8}" type="presParOf" srcId="{1E08245D-B456-4972-92BE-46489BFD9C5F}" destId="{0986B3DD-3CD9-4CD7-88D7-33235983EF5B}" srcOrd="1" destOrd="0" presId="urn:microsoft.com/office/officeart/2005/8/layout/vList2"/>
    <dgm:cxn modelId="{814E44D0-6ED6-46FE-9246-2EE31C6B2A0A}" type="presParOf" srcId="{1E08245D-B456-4972-92BE-46489BFD9C5F}" destId="{1B37CE48-2020-4D8B-841E-E511D97A14D7}" srcOrd="2" destOrd="0" presId="urn:microsoft.com/office/officeart/2005/8/layout/vList2"/>
    <dgm:cxn modelId="{350FC080-447A-474E-8D8B-A371EB357E1F}" type="presParOf" srcId="{1E08245D-B456-4972-92BE-46489BFD9C5F}" destId="{85B44138-A977-4FDF-8B21-CE2D77D6722F}" srcOrd="3" destOrd="0" presId="urn:microsoft.com/office/officeart/2005/8/layout/vList2"/>
    <dgm:cxn modelId="{3B23B550-C81B-4722-87C6-E879A64145DD}" type="presParOf" srcId="{1E08245D-B456-4972-92BE-46489BFD9C5F}" destId="{FA1F5975-B069-47D3-B5E2-E694D9104165}" srcOrd="4" destOrd="0" presId="urn:microsoft.com/office/officeart/2005/8/layout/vList2"/>
  </dgm:cxnLst>
  <dgm:bg>
    <a:effectLst>
      <a:glow rad="101600">
        <a:schemeClr val="accent4">
          <a:satMod val="175000"/>
          <a:alpha val="4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62531-E407-4A3F-BFBD-D5D6EF9849CE}">
      <dsp:nvSpPr>
        <dsp:cNvPr id="0" name=""/>
        <dsp:cNvSpPr/>
      </dsp:nvSpPr>
      <dsp:spPr>
        <a:xfrm>
          <a:off x="1974894" y="407827"/>
          <a:ext cx="4427241" cy="4427241"/>
        </a:xfrm>
        <a:prstGeom prst="blockArc">
          <a:avLst>
            <a:gd name="adj1" fmla="val 13410878"/>
            <a:gd name="adj2" fmla="val 16394787"/>
            <a:gd name="adj3" fmla="val 3904"/>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8015DB-6463-4D0E-B6AE-4DAD4670AA71}">
      <dsp:nvSpPr>
        <dsp:cNvPr id="0" name=""/>
        <dsp:cNvSpPr/>
      </dsp:nvSpPr>
      <dsp:spPr>
        <a:xfrm>
          <a:off x="2028325" y="349456"/>
          <a:ext cx="4427241" cy="4427241"/>
        </a:xfrm>
        <a:prstGeom prst="blockArc">
          <a:avLst>
            <a:gd name="adj1" fmla="val 10161498"/>
            <a:gd name="adj2" fmla="val 13285531"/>
            <a:gd name="adj3" fmla="val 3904"/>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A0E356-6B5E-4D6F-BC26-78756BD84BC0}">
      <dsp:nvSpPr>
        <dsp:cNvPr id="0" name=""/>
        <dsp:cNvSpPr/>
      </dsp:nvSpPr>
      <dsp:spPr>
        <a:xfrm>
          <a:off x="2049795" y="488368"/>
          <a:ext cx="4427241" cy="4427241"/>
        </a:xfrm>
        <a:prstGeom prst="blockArc">
          <a:avLst>
            <a:gd name="adj1" fmla="val 7203849"/>
            <a:gd name="adj2" fmla="val 10384174"/>
            <a:gd name="adj3" fmla="val 3904"/>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DF67EFE-0D9E-40B2-BB2E-91B6F4E84714}">
      <dsp:nvSpPr>
        <dsp:cNvPr id="0" name=""/>
        <dsp:cNvSpPr/>
      </dsp:nvSpPr>
      <dsp:spPr>
        <a:xfrm>
          <a:off x="2000999" y="460957"/>
          <a:ext cx="4427241" cy="4427241"/>
        </a:xfrm>
        <a:prstGeom prst="blockArc">
          <a:avLst>
            <a:gd name="adj1" fmla="val 3684803"/>
            <a:gd name="adj2" fmla="val 7115198"/>
            <a:gd name="adj3" fmla="val 3904"/>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A4185D8-69AE-4146-BF5F-C91D34FF106A}">
      <dsp:nvSpPr>
        <dsp:cNvPr id="0" name=""/>
        <dsp:cNvSpPr/>
      </dsp:nvSpPr>
      <dsp:spPr>
        <a:xfrm>
          <a:off x="2077555" y="421193"/>
          <a:ext cx="4427241" cy="4427241"/>
        </a:xfrm>
        <a:prstGeom prst="blockArc">
          <a:avLst>
            <a:gd name="adj1" fmla="val 610814"/>
            <a:gd name="adj2" fmla="val 3821451"/>
            <a:gd name="adj3" fmla="val 3904"/>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1C184FF-49CC-411B-B197-71266E8B54D8}">
      <dsp:nvSpPr>
        <dsp:cNvPr id="0" name=""/>
        <dsp:cNvSpPr/>
      </dsp:nvSpPr>
      <dsp:spPr>
        <a:xfrm>
          <a:off x="2094028" y="338688"/>
          <a:ext cx="4427241" cy="4427241"/>
        </a:xfrm>
        <a:prstGeom prst="blockArc">
          <a:avLst>
            <a:gd name="adj1" fmla="val 19295336"/>
            <a:gd name="adj2" fmla="val 744082"/>
            <a:gd name="adj3" fmla="val 3904"/>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0B11AB-EBAD-4A6C-9547-ECB8BC1503F5}">
      <dsp:nvSpPr>
        <dsp:cNvPr id="0" name=""/>
        <dsp:cNvSpPr/>
      </dsp:nvSpPr>
      <dsp:spPr>
        <a:xfrm>
          <a:off x="2153605" y="410593"/>
          <a:ext cx="4427241" cy="4427241"/>
        </a:xfrm>
        <a:prstGeom prst="blockArc">
          <a:avLst>
            <a:gd name="adj1" fmla="val 16111610"/>
            <a:gd name="adj2" fmla="val 19147419"/>
            <a:gd name="adj3" fmla="val 3904"/>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6AF32C3-1756-4973-8B76-0644F9B93059}">
      <dsp:nvSpPr>
        <dsp:cNvPr id="0" name=""/>
        <dsp:cNvSpPr/>
      </dsp:nvSpPr>
      <dsp:spPr>
        <a:xfrm>
          <a:off x="3454118" y="1767622"/>
          <a:ext cx="1714618" cy="171461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cap="none" spc="50" dirty="0" smtClean="0">
              <a:ln w="9525" cmpd="sng">
                <a:solidFill>
                  <a:srgbClr val="FFFF00"/>
                </a:solidFill>
                <a:prstDash val="solid"/>
              </a:ln>
              <a:solidFill>
                <a:srgbClr val="FFFF00"/>
              </a:solidFill>
              <a:effectLst>
                <a:glow rad="38100">
                  <a:schemeClr val="accent1">
                    <a:alpha val="40000"/>
                  </a:schemeClr>
                </a:glow>
              </a:effectLst>
            </a:rPr>
            <a:t>KATEGORI</a:t>
          </a:r>
        </a:p>
        <a:p>
          <a:pPr lvl="0" algn="ctr" defTabSz="889000">
            <a:lnSpc>
              <a:spcPct val="90000"/>
            </a:lnSpc>
            <a:spcBef>
              <a:spcPct val="0"/>
            </a:spcBef>
            <a:spcAft>
              <a:spcPct val="35000"/>
            </a:spcAft>
          </a:pPr>
          <a:r>
            <a:rPr lang="en-US" sz="2000" b="1" kern="1200" cap="none" spc="50" dirty="0" smtClean="0">
              <a:ln w="9525" cmpd="sng">
                <a:solidFill>
                  <a:srgbClr val="FFFF00"/>
                </a:solidFill>
                <a:prstDash val="solid"/>
              </a:ln>
              <a:solidFill>
                <a:srgbClr val="FFFF00"/>
              </a:solidFill>
              <a:effectLst>
                <a:glow rad="38100">
                  <a:schemeClr val="accent1">
                    <a:alpha val="40000"/>
                  </a:schemeClr>
                </a:glow>
              </a:effectLst>
            </a:rPr>
            <a:t>OKU</a:t>
          </a:r>
          <a:endParaRPr lang="en-US" sz="20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3705218" y="2018722"/>
        <a:ext cx="1212418" cy="1212418"/>
      </dsp:txXfrm>
    </dsp:sp>
    <dsp:sp modelId="{05E82FB5-200F-4B54-AE7E-7BEF594BAED5}">
      <dsp:nvSpPr>
        <dsp:cNvPr id="0" name=""/>
        <dsp:cNvSpPr/>
      </dsp:nvSpPr>
      <dsp:spPr>
        <a:xfrm>
          <a:off x="3514088" y="-276560"/>
          <a:ext cx="1594677" cy="146216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CACAT ANGGOTA</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3747623" y="-62432"/>
        <a:ext cx="1127607" cy="1033904"/>
      </dsp:txXfrm>
    </dsp:sp>
    <dsp:sp modelId="{63FC574D-F75C-4B21-882C-44B96F0328D5}">
      <dsp:nvSpPr>
        <dsp:cNvPr id="0" name=""/>
        <dsp:cNvSpPr/>
      </dsp:nvSpPr>
      <dsp:spPr>
        <a:xfrm>
          <a:off x="5017317" y="288031"/>
          <a:ext cx="1982017" cy="1831603"/>
        </a:xfrm>
        <a:prstGeom prst="ellipse">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PENDENGARAN</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5307577" y="556263"/>
        <a:ext cx="1401497" cy="1295139"/>
      </dsp:txXfrm>
    </dsp:sp>
    <dsp:sp modelId="{8B9DB4B8-FDEC-473F-A605-BB93FAAA63FA}">
      <dsp:nvSpPr>
        <dsp:cNvPr id="0" name=""/>
        <dsp:cNvSpPr/>
      </dsp:nvSpPr>
      <dsp:spPr>
        <a:xfrm>
          <a:off x="5549640" y="2160239"/>
          <a:ext cx="1755557" cy="1716369"/>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PENGLIHATAN</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5806735" y="2411595"/>
        <a:ext cx="1241367" cy="1213657"/>
      </dsp:txXfrm>
    </dsp:sp>
    <dsp:sp modelId="{4EEF7A3C-1C36-4C86-B2C2-19BA882D1C30}">
      <dsp:nvSpPr>
        <dsp:cNvPr id="0" name=""/>
        <dsp:cNvSpPr/>
      </dsp:nvSpPr>
      <dsp:spPr>
        <a:xfrm>
          <a:off x="4191023" y="3555658"/>
          <a:ext cx="2124220" cy="2049494"/>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PERKEMBANGAN MENTAL</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4502108" y="3855799"/>
        <a:ext cx="1502050" cy="1449212"/>
      </dsp:txXfrm>
    </dsp:sp>
    <dsp:sp modelId="{A7535D9E-937E-4892-8A91-39EBE2A3495D}">
      <dsp:nvSpPr>
        <dsp:cNvPr id="0" name=""/>
        <dsp:cNvSpPr/>
      </dsp:nvSpPr>
      <dsp:spPr>
        <a:xfrm>
          <a:off x="2246801" y="3645147"/>
          <a:ext cx="1858609" cy="1870515"/>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PEMBELAJARAN</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2518988" y="3919078"/>
        <a:ext cx="1314235" cy="1322653"/>
      </dsp:txXfrm>
    </dsp:sp>
    <dsp:sp modelId="{897E7DD4-FF97-45D8-9678-DB22FC9204EE}">
      <dsp:nvSpPr>
        <dsp:cNvPr id="0" name=""/>
        <dsp:cNvSpPr/>
      </dsp:nvSpPr>
      <dsp:spPr>
        <a:xfrm>
          <a:off x="1152120" y="2016224"/>
          <a:ext cx="1913483" cy="1895312"/>
        </a:xfrm>
        <a:prstGeom prst="ellipse">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AUTISME</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1432343" y="2293786"/>
        <a:ext cx="1353037" cy="1340188"/>
      </dsp:txXfrm>
    </dsp:sp>
    <dsp:sp modelId="{77141ECC-C113-443D-8C5F-C92C19D563E2}">
      <dsp:nvSpPr>
        <dsp:cNvPr id="0" name=""/>
        <dsp:cNvSpPr/>
      </dsp:nvSpPr>
      <dsp:spPr>
        <a:xfrm>
          <a:off x="1731469" y="288033"/>
          <a:ext cx="1766131" cy="1677998"/>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cap="none" spc="50" dirty="0" smtClean="0">
              <a:ln w="9525" cmpd="sng">
                <a:solidFill>
                  <a:srgbClr val="FFFF00"/>
                </a:solidFill>
                <a:prstDash val="solid"/>
              </a:ln>
              <a:solidFill>
                <a:srgbClr val="FFFF00"/>
              </a:solidFill>
              <a:effectLst>
                <a:glow rad="38100">
                  <a:schemeClr val="accent1">
                    <a:alpha val="40000"/>
                  </a:schemeClr>
                </a:glow>
              </a:effectLst>
            </a:rPr>
            <a:t>BISU</a:t>
          </a:r>
          <a:endParaRPr lang="en-US" sz="1400" b="1" kern="1200" cap="none" spc="50" dirty="0">
            <a:ln w="9525" cmpd="sng">
              <a:solidFill>
                <a:srgbClr val="FFFF00"/>
              </a:solidFill>
              <a:prstDash val="solid"/>
            </a:ln>
            <a:solidFill>
              <a:srgbClr val="FFFF00"/>
            </a:solidFill>
            <a:effectLst>
              <a:glow rad="38100">
                <a:schemeClr val="accent1">
                  <a:alpha val="40000"/>
                </a:schemeClr>
              </a:glow>
            </a:effectLst>
          </a:endParaRPr>
        </a:p>
      </dsp:txBody>
      <dsp:txXfrm>
        <a:off x="1990113" y="533770"/>
        <a:ext cx="1248843" cy="1186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F1570-5BC8-49CD-B946-8E4591396BAB}">
      <dsp:nvSpPr>
        <dsp:cNvPr id="0" name=""/>
        <dsp:cNvSpPr/>
      </dsp:nvSpPr>
      <dsp:spPr>
        <a:xfrm>
          <a:off x="-6326280" y="-968037"/>
          <a:ext cx="7532806" cy="7532806"/>
        </a:xfrm>
        <a:prstGeom prst="blockArc">
          <a:avLst>
            <a:gd name="adj1" fmla="val 18900000"/>
            <a:gd name="adj2" fmla="val 2700000"/>
            <a:gd name="adj3" fmla="val 287"/>
          </a:avLst>
        </a:prstGeom>
        <a:noFill/>
        <a:ln w="25400"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4ADEF8F-A25B-4F9D-B657-F3CF701E2ECB}">
      <dsp:nvSpPr>
        <dsp:cNvPr id="0" name=""/>
        <dsp:cNvSpPr/>
      </dsp:nvSpPr>
      <dsp:spPr>
        <a:xfrm>
          <a:off x="776826" y="559673"/>
          <a:ext cx="7689830" cy="111934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8481" tIns="58420" rIns="58420" bIns="58420" numCol="1" spcCol="1270" anchor="ctr" anchorCtr="0">
          <a:noAutofit/>
        </a:bodyPr>
        <a:lstStyle/>
        <a:p>
          <a:pPr lvl="0" algn="l" defTabSz="1022350">
            <a:lnSpc>
              <a:spcPct val="90000"/>
            </a:lnSpc>
            <a:spcBef>
              <a:spcPct val="0"/>
            </a:spcBef>
            <a:spcAft>
              <a:spcPct val="35000"/>
            </a:spcAft>
          </a:pPr>
          <a:r>
            <a:rPr lang="en-US" sz="2300" kern="1200" dirty="0" err="1" smtClean="0"/>
            <a:t>sentiasa</a:t>
          </a:r>
          <a:r>
            <a:rPr lang="en-US" sz="2300" kern="1200" dirty="0" smtClean="0"/>
            <a:t> </a:t>
          </a:r>
          <a:r>
            <a:rPr lang="en-US" sz="2300" kern="1200" dirty="0" err="1" smtClean="0"/>
            <a:t>menunjukkan</a:t>
          </a:r>
          <a:r>
            <a:rPr lang="en-US" sz="2300" kern="1200" dirty="0" smtClean="0"/>
            <a:t> </a:t>
          </a:r>
          <a:r>
            <a:rPr lang="en-US" sz="2300" kern="1200" dirty="0" err="1" smtClean="0"/>
            <a:t>nilai-nilai</a:t>
          </a:r>
          <a:r>
            <a:rPr lang="en-US" sz="2300" kern="1200" dirty="0" smtClean="0"/>
            <a:t> </a:t>
          </a:r>
          <a:r>
            <a:rPr lang="en-US" sz="2300" kern="1200" dirty="0" err="1" smtClean="0"/>
            <a:t>murni</a:t>
          </a:r>
          <a:r>
            <a:rPr lang="en-US" sz="2300" kern="1200" dirty="0" smtClean="0"/>
            <a:t> </a:t>
          </a:r>
          <a:r>
            <a:rPr lang="en-US" sz="2300" kern="1200" dirty="0" err="1" smtClean="0"/>
            <a:t>dan</a:t>
          </a:r>
          <a:r>
            <a:rPr lang="en-US" sz="2300" kern="1200" dirty="0" smtClean="0"/>
            <a:t> </a:t>
          </a:r>
          <a:r>
            <a:rPr lang="en-US" sz="2300" kern="1200" dirty="0" err="1" smtClean="0"/>
            <a:t>etika</a:t>
          </a:r>
          <a:r>
            <a:rPr lang="en-US" sz="2300" kern="1200" dirty="0" smtClean="0"/>
            <a:t> </a:t>
          </a:r>
          <a:r>
            <a:rPr lang="en-US" sz="2300" kern="1200" dirty="0" err="1" smtClean="0"/>
            <a:t>seorang</a:t>
          </a:r>
          <a:r>
            <a:rPr lang="en-US" sz="2300" kern="1200" dirty="0" smtClean="0"/>
            <a:t> </a:t>
          </a:r>
          <a:r>
            <a:rPr lang="en-US" sz="2300" kern="1200" dirty="0" err="1" smtClean="0"/>
            <a:t>mukmin</a:t>
          </a:r>
          <a:r>
            <a:rPr lang="en-US" sz="2300" kern="1200" dirty="0" smtClean="0"/>
            <a:t> </a:t>
          </a:r>
          <a:r>
            <a:rPr lang="en-US" sz="2300" kern="1200" dirty="0" err="1" smtClean="0"/>
            <a:t>dalam</a:t>
          </a:r>
          <a:r>
            <a:rPr lang="en-US" sz="2300" kern="1200" dirty="0" smtClean="0"/>
            <a:t> </a:t>
          </a:r>
          <a:r>
            <a:rPr lang="en-US" sz="2300" kern="1200" dirty="0" err="1" smtClean="0"/>
            <a:t>pergaulan</a:t>
          </a:r>
          <a:endParaRPr lang="en-US" sz="2300" kern="1200" dirty="0"/>
        </a:p>
      </dsp:txBody>
      <dsp:txXfrm>
        <a:off x="776826" y="559673"/>
        <a:ext cx="7689830" cy="1119346"/>
      </dsp:txXfrm>
    </dsp:sp>
    <dsp:sp modelId="{60D8C30E-6AFE-4171-8299-D6FF12602E07}">
      <dsp:nvSpPr>
        <dsp:cNvPr id="0" name=""/>
        <dsp:cNvSpPr/>
      </dsp:nvSpPr>
      <dsp:spPr>
        <a:xfrm>
          <a:off x="77234" y="419754"/>
          <a:ext cx="1399182" cy="139918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4C77DEAA-BAF7-41AB-92B4-97320D9E1A0D}">
      <dsp:nvSpPr>
        <dsp:cNvPr id="0" name=""/>
        <dsp:cNvSpPr/>
      </dsp:nvSpPr>
      <dsp:spPr>
        <a:xfrm>
          <a:off x="1183708" y="2238692"/>
          <a:ext cx="7282948" cy="1119346"/>
        </a:xfrm>
        <a:prstGeom prst="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8481" tIns="58420" rIns="58420" bIns="58420" numCol="1" spcCol="1270" anchor="ctr" anchorCtr="0">
          <a:noAutofit/>
        </a:bodyPr>
        <a:lstStyle/>
        <a:p>
          <a:pPr lvl="0" algn="l" defTabSz="1022350">
            <a:lnSpc>
              <a:spcPct val="90000"/>
            </a:lnSpc>
            <a:spcBef>
              <a:spcPct val="0"/>
            </a:spcBef>
            <a:spcAft>
              <a:spcPct val="35000"/>
            </a:spcAft>
          </a:pPr>
          <a:r>
            <a:rPr lang="en-US" sz="2300" kern="1200" dirty="0" err="1" smtClean="0"/>
            <a:t>menyediakan</a:t>
          </a:r>
          <a:r>
            <a:rPr lang="en-US" sz="2300" kern="1200" dirty="0" smtClean="0"/>
            <a:t> </a:t>
          </a:r>
          <a:r>
            <a:rPr lang="en-US" sz="2300" kern="1200" dirty="0" err="1" smtClean="0"/>
            <a:t>pelbagai</a:t>
          </a:r>
          <a:r>
            <a:rPr lang="en-US" sz="2300" kern="1200" dirty="0" smtClean="0"/>
            <a:t> </a:t>
          </a:r>
          <a:r>
            <a:rPr lang="en-US" sz="2300" kern="1200" dirty="0" err="1" smtClean="0"/>
            <a:t>kemudahan</a:t>
          </a:r>
          <a:r>
            <a:rPr lang="en-US" sz="2300" kern="1200" dirty="0" smtClean="0"/>
            <a:t> </a:t>
          </a:r>
          <a:r>
            <a:rPr lang="en-US" sz="2300" kern="1200" dirty="0" err="1" smtClean="0"/>
            <a:t>asas</a:t>
          </a:r>
          <a:r>
            <a:rPr lang="en-US" sz="2300" kern="1200" dirty="0" smtClean="0"/>
            <a:t> </a:t>
          </a:r>
          <a:r>
            <a:rPr lang="en-US" sz="2300" kern="1200" dirty="0" err="1" smtClean="0"/>
            <a:t>seperti</a:t>
          </a:r>
          <a:r>
            <a:rPr lang="en-US" sz="2300" kern="1200" dirty="0" smtClean="0"/>
            <a:t> </a:t>
          </a:r>
          <a:r>
            <a:rPr lang="en-US" sz="2300" kern="1200" dirty="0" err="1" smtClean="0"/>
            <a:t>kemudahan</a:t>
          </a:r>
          <a:r>
            <a:rPr lang="en-US" sz="2300" kern="1200" dirty="0" smtClean="0"/>
            <a:t> </a:t>
          </a:r>
          <a:r>
            <a:rPr lang="en-US" sz="2300" kern="1200" dirty="0" err="1" smtClean="0"/>
            <a:t>fasiliti</a:t>
          </a:r>
          <a:r>
            <a:rPr lang="en-US" sz="2300" kern="1200" dirty="0" smtClean="0"/>
            <a:t>, </a:t>
          </a:r>
          <a:r>
            <a:rPr lang="en-US" sz="2300" kern="1200" dirty="0" err="1" smtClean="0"/>
            <a:t>pendidikan</a:t>
          </a:r>
          <a:r>
            <a:rPr lang="en-US" sz="2300" kern="1200" dirty="0" smtClean="0"/>
            <a:t>, </a:t>
          </a:r>
          <a:r>
            <a:rPr lang="en-US" sz="2300" kern="1200" dirty="0" err="1" smtClean="0"/>
            <a:t>pekerjaan</a:t>
          </a:r>
          <a:r>
            <a:rPr lang="en-US" sz="2300" kern="1200" dirty="0" smtClean="0"/>
            <a:t>, </a:t>
          </a:r>
          <a:r>
            <a:rPr lang="en-US" sz="2300" kern="1200" dirty="0" err="1" smtClean="0"/>
            <a:t>perkhidmatan</a:t>
          </a:r>
          <a:r>
            <a:rPr lang="en-US" sz="2300" kern="1200" dirty="0" smtClean="0"/>
            <a:t> </a:t>
          </a:r>
          <a:r>
            <a:rPr lang="en-US" sz="2300" kern="1200" dirty="0" err="1" smtClean="0"/>
            <a:t>kesihatan</a:t>
          </a:r>
          <a:r>
            <a:rPr lang="en-US" sz="2300" kern="1200" dirty="0" smtClean="0"/>
            <a:t> </a:t>
          </a:r>
          <a:r>
            <a:rPr lang="en-US" sz="2300" kern="1200" dirty="0" err="1" smtClean="0"/>
            <a:t>dan</a:t>
          </a:r>
          <a:r>
            <a:rPr lang="en-US" sz="2300" kern="1200" dirty="0" smtClean="0"/>
            <a:t> </a:t>
          </a:r>
          <a:r>
            <a:rPr lang="en-US" sz="2300" kern="1200" dirty="0" err="1" smtClean="0"/>
            <a:t>sebagainya</a:t>
          </a:r>
          <a:endParaRPr lang="en-US" sz="2300" kern="1200" dirty="0"/>
        </a:p>
      </dsp:txBody>
      <dsp:txXfrm>
        <a:off x="1183708" y="2238692"/>
        <a:ext cx="7282948" cy="1119346"/>
      </dsp:txXfrm>
    </dsp:sp>
    <dsp:sp modelId="{2473A623-9FF5-4F46-ADA7-A794269B3C15}">
      <dsp:nvSpPr>
        <dsp:cNvPr id="0" name=""/>
        <dsp:cNvSpPr/>
      </dsp:nvSpPr>
      <dsp:spPr>
        <a:xfrm>
          <a:off x="484117" y="2098774"/>
          <a:ext cx="1399182" cy="139918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73D74F7B-1010-4227-BFDD-60FE0CD0B15D}">
      <dsp:nvSpPr>
        <dsp:cNvPr id="0" name=""/>
        <dsp:cNvSpPr/>
      </dsp:nvSpPr>
      <dsp:spPr>
        <a:xfrm>
          <a:off x="776826" y="3917711"/>
          <a:ext cx="7689830" cy="1119346"/>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88481" tIns="58420" rIns="58420" bIns="58420" numCol="1" spcCol="1270" anchor="ctr" anchorCtr="0">
          <a:noAutofit/>
        </a:bodyPr>
        <a:lstStyle/>
        <a:p>
          <a:pPr lvl="0" algn="l" defTabSz="1022350">
            <a:lnSpc>
              <a:spcPct val="90000"/>
            </a:lnSpc>
            <a:spcBef>
              <a:spcPct val="0"/>
            </a:spcBef>
            <a:spcAft>
              <a:spcPct val="35000"/>
            </a:spcAft>
          </a:pPr>
          <a:r>
            <a:rPr lang="en-US" sz="2300" kern="1200" dirty="0" err="1" smtClean="0"/>
            <a:t>mengamalkan</a:t>
          </a:r>
          <a:r>
            <a:rPr lang="en-US" sz="2300" kern="1200" dirty="0" smtClean="0"/>
            <a:t> </a:t>
          </a:r>
          <a:r>
            <a:rPr lang="en-US" sz="2300" kern="1200" dirty="0" err="1" smtClean="0"/>
            <a:t>sikap</a:t>
          </a:r>
          <a:r>
            <a:rPr lang="en-US" sz="2300" kern="1200" dirty="0" smtClean="0"/>
            <a:t> </a:t>
          </a:r>
          <a:r>
            <a:rPr lang="en-US" sz="2300" kern="1200" dirty="0" err="1" smtClean="0"/>
            <a:t>toleransi</a:t>
          </a:r>
          <a:r>
            <a:rPr lang="en-US" sz="2300" kern="1200" dirty="0" smtClean="0"/>
            <a:t> </a:t>
          </a:r>
          <a:r>
            <a:rPr lang="en-US" sz="2300" kern="1200" dirty="0" err="1" smtClean="0"/>
            <a:t>dan</a:t>
          </a:r>
          <a:r>
            <a:rPr lang="en-US" sz="2300" kern="1200" dirty="0" smtClean="0"/>
            <a:t> </a:t>
          </a:r>
          <a:r>
            <a:rPr lang="en-US" sz="2300" kern="1200" dirty="0" err="1" smtClean="0"/>
            <a:t>keadilan</a:t>
          </a:r>
          <a:r>
            <a:rPr lang="en-US" sz="2300" kern="1200" dirty="0" smtClean="0"/>
            <a:t> di </a:t>
          </a:r>
          <a:r>
            <a:rPr lang="en-US" sz="2300" kern="1200" dirty="0" err="1" smtClean="0"/>
            <a:t>dalam</a:t>
          </a:r>
          <a:r>
            <a:rPr lang="en-US" sz="2300" kern="1200" dirty="0" smtClean="0"/>
            <a:t> </a:t>
          </a:r>
          <a:r>
            <a:rPr lang="en-US" sz="2300" kern="1200" dirty="0" err="1" smtClean="0"/>
            <a:t>sistem</a:t>
          </a:r>
          <a:r>
            <a:rPr lang="en-US" sz="2300" kern="1200" dirty="0" smtClean="0"/>
            <a:t> </a:t>
          </a:r>
          <a:r>
            <a:rPr lang="en-US" sz="2300" kern="1200" dirty="0" err="1" smtClean="0"/>
            <a:t>kehidupan</a:t>
          </a:r>
          <a:r>
            <a:rPr lang="en-US" sz="2300" kern="1200" dirty="0" smtClean="0"/>
            <a:t> </a:t>
          </a:r>
          <a:r>
            <a:rPr lang="en-US" sz="2300" kern="1200" dirty="0" err="1" smtClean="0"/>
            <a:t>bermasyarakat</a:t>
          </a:r>
          <a:endParaRPr lang="en-US" sz="2300" kern="1200" dirty="0"/>
        </a:p>
      </dsp:txBody>
      <dsp:txXfrm>
        <a:off x="776826" y="3917711"/>
        <a:ext cx="7689830" cy="1119346"/>
      </dsp:txXfrm>
    </dsp:sp>
    <dsp:sp modelId="{77CD662C-16C5-4B90-B244-C714300363FA}">
      <dsp:nvSpPr>
        <dsp:cNvPr id="0" name=""/>
        <dsp:cNvSpPr/>
      </dsp:nvSpPr>
      <dsp:spPr>
        <a:xfrm>
          <a:off x="77234" y="3777793"/>
          <a:ext cx="1399182" cy="139918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EDB97-9BED-4A80-9653-57AB88FD7827}">
      <dsp:nvSpPr>
        <dsp:cNvPr id="0" name=""/>
        <dsp:cNvSpPr/>
      </dsp:nvSpPr>
      <dsp:spPr>
        <a:xfrm>
          <a:off x="0" y="473"/>
          <a:ext cx="8229600" cy="127127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telah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menciptakan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manusia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dengan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sebaik-baik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kejadian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Bijak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Mengetahui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Maha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Adil</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dalam</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setiap</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perancangan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-Nya.</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62532"/>
        <a:ext cx="8105482" cy="1147157"/>
      </dsp:txXfrm>
    </dsp:sp>
    <dsp:sp modelId="{1B37CE48-2020-4D8B-841E-E511D97A14D7}">
      <dsp:nvSpPr>
        <dsp:cNvPr id="0" name=""/>
        <dsp:cNvSpPr/>
      </dsp:nvSpPr>
      <dsp:spPr>
        <a:xfrm>
          <a:off x="0" y="1283491"/>
          <a:ext cx="8229600" cy="1271275"/>
        </a:xfrm>
        <a:prstGeom prst="roundRect">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Kita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hendaklah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bersyukur</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dengan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segala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kurniaan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tidak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kira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kecil</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besar</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kurang</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lebih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bahawa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setiap</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kurniaan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itu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ada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hikmah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di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sebaliknya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untuk</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menjadikan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kita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dekat</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atau</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jauh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dari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1345550"/>
        <a:ext cx="8105482" cy="1147157"/>
      </dsp:txXfrm>
    </dsp:sp>
    <dsp:sp modelId="{FA1F5975-B069-47D3-B5E2-E694D9104165}">
      <dsp:nvSpPr>
        <dsp:cNvPr id="0" name=""/>
        <dsp:cNvSpPr/>
      </dsp:nvSpPr>
      <dsp:spPr>
        <a:xfrm>
          <a:off x="0" y="2566508"/>
          <a:ext cx="8229600" cy="1271275"/>
        </a:xfrm>
        <a:prstGeom prst="roundRect">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Kelainan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upaya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bukanlah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penghalang</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dalam</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mencapai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kejayaan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kerana</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Allah SWT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telah</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menetapkan</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rezeki</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masing-masing</a:t>
          </a:r>
          <a:r>
            <a:rPr lang="en-US" sz="2200" b="1" kern="1200" dirty="0" smtClean="0">
              <a:effectLst>
                <a:glow rad="101600">
                  <a:schemeClr val="accent4">
                    <a:satMod val="175000"/>
                    <a:alpha val="40000"/>
                  </a:schemeClr>
                </a:glow>
                <a:outerShdw blurRad="38100" dist="38100" dir="2700000" algn="tl">
                  <a:srgbClr val="000000">
                    <a:alpha val="43137"/>
                  </a:srgbClr>
                </a:outerShdw>
              </a:effectLst>
            </a:rPr>
            <a:t>; </a:t>
          </a:r>
          <a:r>
            <a:rPr lang="en-US" sz="2200" b="1" kern="1200" dirty="0" err="1" smtClean="0">
              <a:effectLst>
                <a:glow rad="101600">
                  <a:schemeClr val="accent4">
                    <a:satMod val="175000"/>
                    <a:alpha val="40000"/>
                  </a:schemeClr>
                </a:glow>
                <a:outerShdw blurRad="38100" dist="38100" dir="2700000" algn="tl">
                  <a:srgbClr val="000000">
                    <a:alpha val="43137"/>
                  </a:srgbClr>
                </a:outerShdw>
              </a:effectLst>
            </a:rPr>
            <a:t>dan</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2628567"/>
        <a:ext cx="8105482" cy="1147157"/>
      </dsp:txXfrm>
    </dsp:sp>
    <dsp:sp modelId="{63DB93CD-B61B-43D4-BF48-32ADF41D0484}">
      <dsp:nvSpPr>
        <dsp:cNvPr id="0" name=""/>
        <dsp:cNvSpPr/>
      </dsp:nvSpPr>
      <dsp:spPr>
        <a:xfrm>
          <a:off x="0" y="3849526"/>
          <a:ext cx="8229600" cy="1271275"/>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smtClean="0">
              <a:effectLst>
                <a:glow rad="101600">
                  <a:schemeClr val="accent4">
                    <a:satMod val="175000"/>
                    <a:alpha val="40000"/>
                  </a:schemeClr>
                </a:glow>
                <a:outerShdw blurRad="38100" dist="38100" dir="2700000" algn="tl">
                  <a:srgbClr val="000000">
                    <a:alpha val="43137"/>
                  </a:srgbClr>
                </a:outerShdw>
              </a:effectLst>
            </a:rPr>
            <a:t>Semua pihak terutamanya keluarga dan komuniti terdekat perlu memainkan peranan membantu golongan kelainan upaya meneruskan kehidupan seharian.</a:t>
          </a:r>
          <a:endParaRPr lang="en-US" sz="2200" b="1" kern="1200" dirty="0">
            <a:effectLst>
              <a:glow rad="101600">
                <a:schemeClr val="accent4">
                  <a:satMod val="175000"/>
                  <a:alpha val="40000"/>
                </a:schemeClr>
              </a:glow>
              <a:outerShdw blurRad="38100" dist="38100" dir="2700000" algn="tl">
                <a:srgbClr val="000000">
                  <a:alpha val="43137"/>
                </a:srgbClr>
              </a:outerShdw>
            </a:effectLst>
          </a:endParaRPr>
        </a:p>
      </dsp:txBody>
      <dsp:txXfrm>
        <a:off x="62059" y="3911585"/>
        <a:ext cx="8105482" cy="114715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12/31/2015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F4766-FCEB-4387-912A-D38F4800153A}" type="datetime1">
              <a:rPr lang="en-US" smtClean="0"/>
              <a:pPr/>
              <a:t>12/31/2015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8D20A-1435-4FA5-A33A-EE53286A8438}" type="datetime1">
              <a:rPr lang="en-US" smtClean="0"/>
              <a:pPr/>
              <a:t>12/31/2015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0E78B-E2E4-4746-8BC2-36A9409E378D}" type="datetime1">
              <a:rPr lang="en-US" smtClean="0"/>
              <a:pPr/>
              <a:t>12/31/2015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64A83-101B-4AC0-9A0E-DA9F0CA64F59}" type="datetime1">
              <a:rPr lang="en-US" smtClean="0"/>
              <a:pPr/>
              <a:t>12/31/2015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12/31/2015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269FF-02A6-4145-B350-3AA59962CA97}" type="datetime1">
              <a:rPr lang="en-US" smtClean="0"/>
              <a:pPr/>
              <a:t>12/31/2015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3F2C0-6A5E-438B-9652-795CF128650D}" type="datetime1">
              <a:rPr lang="en-US" smtClean="0"/>
              <a:pPr/>
              <a:t>12/31/2015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DB08-ECD6-41E6-9DE4-C52D32A833BE}" type="datetime1">
              <a:rPr lang="en-US" smtClean="0"/>
              <a:pPr/>
              <a:t>12/31/2015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12/31/2015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pPr/>
              <a:t>12/31/2015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12/31/2015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8C21-DF7A-4B9B-9FA5-3F31F6A521F2}" type="datetime1">
              <a:rPr lang="en-US" smtClean="0"/>
              <a:pPr/>
              <a:t>12/31/2015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microsoft.com/office/2007/relationships/diagramDrawing" Target="../diagrams/drawing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microsoft.com/office/2007/relationships/diagramDrawing" Target="../diagrams/drawing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microsoft.com/office/2007/relationships/diagramDrawing" Target="../diagrams/drawing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solidFill>
                    <a:srgbClr val="002060"/>
                  </a:solidFill>
                </a:ln>
                <a:solidFill>
                  <a:srgbClr val="FFFF00"/>
                </a:solidFill>
                <a:effectLst>
                  <a:glow rad="63500">
                    <a:schemeClr val="accent4">
                      <a:satMod val="175000"/>
                      <a:alpha val="40000"/>
                    </a:schemeClr>
                  </a:glow>
                  <a:outerShdw blurRad="76200" dist="50800" dir="5400000" algn="tl" rotWithShape="0">
                    <a:srgbClr val="000000">
                      <a:alpha val="65000"/>
                    </a:srgbClr>
                  </a:outerShdw>
                </a:effectLst>
              </a:rPr>
              <a:t>AZAM DAN MUHASABAH</a:t>
            </a:r>
            <a:r>
              <a:rPr lang="en-US" sz="6600" b="1" spc="50" dirty="0" smtClean="0">
                <a:ln w="11430">
                  <a:solidFill>
                    <a:srgbClr val="002060"/>
                  </a:solidFill>
                </a:ln>
                <a:solidFill>
                  <a:srgbClr val="FFFF00"/>
                </a:solidFill>
                <a:effectLst>
                  <a:glow rad="63500">
                    <a:schemeClr val="accent4">
                      <a:satMod val="175000"/>
                      <a:alpha val="40000"/>
                    </a:schemeClr>
                  </a:glow>
                  <a:outerShdw blurRad="76200" dist="50800" dir="5400000" algn="tl" rotWithShape="0">
                    <a:srgbClr val="000000">
                      <a:alpha val="65000"/>
                    </a:srgbClr>
                  </a:outerShdw>
                </a:effectLst>
              </a:rPr>
              <a:t/>
            </a:r>
            <a:br>
              <a:rPr lang="en-US" sz="6600" b="1" spc="50" dirty="0" smtClean="0">
                <a:ln w="11430">
                  <a:solidFill>
                    <a:srgbClr val="002060"/>
                  </a:solidFill>
                </a:ln>
                <a:solidFill>
                  <a:srgbClr val="FFFF00"/>
                </a:solidFill>
                <a:effectLst>
                  <a:glow rad="63500">
                    <a:schemeClr val="accent4">
                      <a:satMod val="175000"/>
                      <a:alpha val="40000"/>
                    </a:schemeClr>
                  </a:glow>
                  <a:outerShdw blurRad="76200" dist="50800" dir="5400000" algn="tl" rotWithShape="0">
                    <a:srgbClr val="000000">
                      <a:alpha val="65000"/>
                    </a:srgbClr>
                  </a:outerShdw>
                </a:effectLst>
              </a:rPr>
            </a:br>
            <a:r>
              <a:rPr lang="en-US" sz="3200" b="1" spc="50" dirty="0" smtClean="0">
                <a:ln w="11430">
                  <a:solidFill>
                    <a:srgbClr val="002060"/>
                  </a:solidFill>
                </a:ln>
                <a:solidFill>
                  <a:srgbClr val="FFFF00"/>
                </a:solidFill>
                <a:effectLst>
                  <a:glow rad="63500">
                    <a:schemeClr val="accent4">
                      <a:satMod val="175000"/>
                      <a:alpha val="40000"/>
                    </a:schemeClr>
                  </a:glow>
                  <a:outerShdw blurRad="76200" dist="50800" dir="5400000" algn="tl" rotWithShape="0">
                    <a:srgbClr val="000000">
                      <a:alpha val="65000"/>
                    </a:srgbClr>
                  </a:outerShdw>
                </a:effectLst>
              </a:rPr>
              <a:t>MERCU KEJAYAAN</a:t>
            </a:r>
            <a:endParaRPr lang="en-US" sz="6600" b="1" spc="50" dirty="0">
              <a:ln w="11430">
                <a:solidFill>
                  <a:srgbClr val="002060"/>
                </a:solidFill>
              </a:ln>
              <a:solidFill>
                <a:srgbClr val="FFFF00"/>
              </a:solidFill>
              <a:effectLst>
                <a:glow rad="63500">
                  <a:schemeClr val="accent4">
                    <a:satMod val="175000"/>
                    <a:alpha val="40000"/>
                  </a:schemeClr>
                </a:glow>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p:txBody>
          <a:bodyPr>
            <a:normAutofit/>
          </a:bodyPr>
          <a:lstStyle/>
          <a:p>
            <a:pPr>
              <a:spcBef>
                <a:spcPts val="0"/>
              </a:spcBef>
            </a:pPr>
            <a:r>
              <a:rPr lang="en-U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t>
            </a:r>
            <a:r>
              <a:rPr lang="es-E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01 </a:t>
            </a:r>
            <a:r>
              <a:rPr lang="es-ES" sz="20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Januari</a:t>
            </a:r>
            <a:r>
              <a:rPr lang="es-E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2016) </a:t>
            </a:r>
            <a:r>
              <a:rPr lang="es-ES" sz="20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bersamaan</a:t>
            </a:r>
            <a:r>
              <a:rPr lang="es-E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(20 </a:t>
            </a:r>
            <a:r>
              <a:rPr lang="es-ES" sz="20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R.Awwal</a:t>
            </a:r>
            <a:r>
              <a:rPr lang="es-ES" sz="2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s-ES" sz="2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1437H)</a:t>
            </a:r>
            <a:endParaRPr lang="en-US" sz="2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087116" y="2000240"/>
            <a:ext cx="7056784" cy="3046988"/>
          </a:xfrm>
          <a:prstGeom prst="rect">
            <a:avLst/>
          </a:prstGeom>
        </p:spPr>
        <p:txBody>
          <a:bodyPr wrap="square">
            <a:spAutoFit/>
          </a:bodyPr>
          <a:lstStyle/>
          <a:p>
            <a:pPr algn="just"/>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Ada</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mengganggap</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peralihan</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tahun</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merupakan</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satu</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peristiwa</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penting</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bermakna</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dalam</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sejarah</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hidup</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meninggalkan</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kesan</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mendalam</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diri</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setiap</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32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4" name="Rectangle 3"/>
          <p:cNvSpPr/>
          <p:nvPr/>
        </p:nvSpPr>
        <p:spPr>
          <a:xfrm>
            <a:off x="755576" y="1700808"/>
            <a:ext cx="487633"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a:t>
            </a:r>
            <a:endPar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5" name="Rectangle 4"/>
          <p:cNvSpPr/>
          <p:nvPr/>
        </p:nvSpPr>
        <p:spPr>
          <a:xfrm rot="10800000">
            <a:off x="2655607" y="4000504"/>
            <a:ext cx="487633"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a:t>
            </a:r>
            <a:endPar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0" name="Diagram 9"/>
          <p:cNvGraphicFramePr/>
          <p:nvPr/>
        </p:nvGraphicFramePr>
        <p:xfrm>
          <a:off x="571472" y="1397000"/>
          <a:ext cx="8001056" cy="49609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2278492" y="1214422"/>
            <a:ext cx="4436648" cy="646986"/>
          </a:xfrm>
          <a:prstGeom prst="roundRect">
            <a:avLst/>
          </a:prstGeom>
        </p:spPr>
        <p:style>
          <a:lnRef idx="1">
            <a:schemeClr val="accent1"/>
          </a:lnRef>
          <a:fillRef idx="3">
            <a:schemeClr val="accent1"/>
          </a:fillRef>
          <a:effectRef idx="2">
            <a:schemeClr val="accent1"/>
          </a:effectRef>
          <a:fontRef idx="minor">
            <a:schemeClr val="lt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rPr>
              <a:t>Allah SWT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rPr>
              <a:t>menjelaskan</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rPr>
              <a:t> </a:t>
            </a:r>
            <a:endParaRPr lang="en-US" sz="32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endParaRPr>
          </a:p>
        </p:txBody>
      </p:sp>
      <p:sp>
        <p:nvSpPr>
          <p:cNvPr id="22529" name="Rectangle 1"/>
          <p:cNvSpPr>
            <a:spLocks noChangeArrowheads="1"/>
          </p:cNvSpPr>
          <p:nvPr/>
        </p:nvSpPr>
        <p:spPr bwMode="auto">
          <a:xfrm>
            <a:off x="428596" y="2214554"/>
            <a:ext cx="835824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Calibri" pitchFamily="34" charset="0"/>
                <a:cs typeface="Arabic Transparent" pitchFamily="2" charset="-78"/>
              </a:rPr>
              <a:t>﴿</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548" pitchFamily="2" charset="2"/>
                <a:ea typeface="Times New Roman" pitchFamily="18" charset="0"/>
                <a:cs typeface="QCF_P548" pitchFamily="2" charset="2"/>
              </a:rPr>
              <a:t> ﭝ ﭞ ﭟ ﭠ ﭡ ﭢ ﭣ ﭤ ﭥ ﭦ ﭧ ﭨ ﭩ ﭪ ﭫ ﭬ ﭭ ﭮ ﭯ</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Calibri" pitchFamily="34" charset="0"/>
                <a:cs typeface="Arabic Transparent" pitchFamily="2" charset="-78"/>
              </a:rPr>
              <a:t> ﴾</a:t>
            </a:r>
            <a:endPar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2530" name="Rectangle 2"/>
          <p:cNvSpPr>
            <a:spLocks noChangeArrowheads="1"/>
          </p:cNvSpPr>
          <p:nvPr/>
        </p:nvSpPr>
        <p:spPr bwMode="auto">
          <a:xfrm>
            <a:off x="714348" y="3786190"/>
            <a:ext cx="78581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i="0" u="none" strike="noStrike" normalizeH="0" baseline="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Maksudnya</a:t>
            </a:r>
            <a:r>
              <a:rPr kumimoji="0" lang="en-US" i="0" u="none" strike="noStrike" normalizeH="0" baseline="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a:t>
            </a:r>
            <a:r>
              <a:rPr kumimoji="0" lang="en-US"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Wahai</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orang-orang</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yang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beriman</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Bertaqwalah</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kepada</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Allah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dengan</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mengerjakan</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suruhan-Nya</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dan</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meninggalkan</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larangan-Nya</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dan</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hendaklah</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tiap-tiap</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diri</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melihat</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dan</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memerhatikan</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apa</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yang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ia</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telah</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sediakan</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dari</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amal-amalnya</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untuk</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hari</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esok</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hari</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akhirat</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Dan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sekali</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lagi</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diingatkan</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Bertaqwalah</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kepada</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Allah,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sesungguhnya</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Allah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Amat</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Meliputi</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Pengetahuan-Nya</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akan</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segala</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yang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kamu</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kerjakan</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 </a:t>
            </a:r>
            <a:r>
              <a:rPr kumimoji="0" lang="en-US"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Surah</a:t>
            </a:r>
            <a:r>
              <a:rPr kumimoji="0" lang="en-US"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ea typeface="Calibri" pitchFamily="34" charset="0"/>
                <a:cs typeface="Times New Roman" pitchFamily="18" charset="0"/>
              </a:rPr>
              <a:t> al-Hasyr:18</a:t>
            </a:r>
            <a:endParaRPr kumimoji="0" lang="en-US" sz="24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mj-l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Rectangle 23"/>
          <p:cNvSpPr/>
          <p:nvPr/>
        </p:nvSpPr>
        <p:spPr>
          <a:xfrm>
            <a:off x="785786" y="1500174"/>
            <a:ext cx="7643866" cy="4616648"/>
          </a:xfrm>
          <a:prstGeom prst="rect">
            <a:avLst/>
          </a:prstGeom>
        </p:spPr>
        <p:txBody>
          <a:bodyPr wrap="square">
            <a:spAutoFit/>
          </a:bodyPr>
          <a:lstStyle/>
          <a:p>
            <a:pPr algn="just">
              <a:lnSpc>
                <a:spcPct val="150000"/>
              </a:lnSpc>
            </a:pP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Islam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menggalakkan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agar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umatnya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melakukan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C00000"/>
                  </a:solidFill>
                  <a:prstDash val="solid"/>
                </a:ln>
                <a:solidFill>
                  <a:srgbClr val="C00000"/>
                </a:solidFill>
                <a:effectLst>
                  <a:glow rad="63500">
                    <a:schemeClr val="accent3">
                      <a:satMod val="175000"/>
                      <a:alpha val="40000"/>
                    </a:schemeClr>
                  </a:glow>
                  <a:outerShdw blurRad="63500" dir="3600000" algn="tl" rotWithShape="0">
                    <a:srgbClr val="000000">
                      <a:alpha val="70000"/>
                    </a:srgbClr>
                  </a:outerShdw>
                </a:effectLst>
              </a:rPr>
              <a:t>muhasabah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diri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mengenai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perbekalan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menuju</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akhirat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nanti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berusaha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memperbaiki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diri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mempertingkatkan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amalan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selagi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kesempatan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oleh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SWT.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merupakan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langkah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arah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meningkatkan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C00000"/>
                  </a:solidFill>
                  <a:prstDash val="solid"/>
                </a:ln>
                <a:solidFill>
                  <a:srgbClr val="C00000"/>
                </a:solidFill>
                <a:effectLst>
                  <a:glow rad="63500">
                    <a:schemeClr val="accent3">
                      <a:satMod val="175000"/>
                      <a:alpha val="40000"/>
                    </a:schemeClr>
                  </a:glow>
                  <a:outerShdw blurRad="63500" dir="3600000" algn="tl" rotWithShape="0">
                    <a:srgbClr val="000000">
                      <a:alpha val="70000"/>
                    </a:srgbClr>
                  </a:outerShdw>
                </a:effectLst>
              </a:rPr>
              <a:t>kualiti</a:t>
            </a:r>
            <a:r>
              <a:rPr lang="en-US" sz="2800" dirty="0" smtClean="0">
                <a:ln w="18415" cmpd="sng">
                  <a:solidFill>
                    <a:srgbClr val="C00000"/>
                  </a:solidFill>
                  <a:prstDash val="solid"/>
                </a:ln>
                <a:solidFill>
                  <a:srgbClr val="C00000"/>
                </a:solidFill>
                <a:effectLst>
                  <a:glow rad="63500">
                    <a:schemeClr val="accent3">
                      <a:satMod val="175000"/>
                      <a:alpha val="40000"/>
                    </a:schemeClr>
                  </a:glow>
                  <a:outerShdw blurRad="63500" dir="3600000" algn="tl" rotWithShape="0">
                    <a:srgbClr val="000000">
                      <a:alpha val="70000"/>
                    </a:srgbClr>
                  </a:outerShdw>
                </a:effectLst>
              </a:rPr>
              <a:t> </a:t>
            </a:r>
            <a:r>
              <a:rPr lang="en-US" sz="2800" dirty="0" err="1" smtClean="0">
                <a:ln w="18415" cmpd="sng">
                  <a:solidFill>
                    <a:srgbClr val="C00000"/>
                  </a:solidFill>
                  <a:prstDash val="solid"/>
                </a:ln>
                <a:solidFill>
                  <a:srgbClr val="C00000"/>
                </a:solidFill>
                <a:effectLst>
                  <a:glow rad="63500">
                    <a:schemeClr val="accent3">
                      <a:satMod val="175000"/>
                      <a:alpha val="40000"/>
                    </a:schemeClr>
                  </a:glow>
                  <a:outerShdw blurRad="63500" dir="3600000" algn="tl" rotWithShape="0">
                    <a:srgbClr val="000000">
                      <a:alpha val="70000"/>
                    </a:srgbClr>
                  </a:outerShdw>
                </a:effectLst>
              </a:rPr>
              <a:t>diri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menjadi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terbaik</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2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714348" y="1516205"/>
            <a:ext cx="7858180" cy="3970318"/>
          </a:xfrm>
          <a:prstGeom prst="rect">
            <a:avLst/>
          </a:prstGeom>
        </p:spPr>
        <p:txBody>
          <a:bodyPr wrap="square">
            <a:spAutoFit/>
          </a:bodyPr>
          <a:lstStyle/>
          <a:p>
            <a:pPr algn="just">
              <a:lnSpc>
                <a:spcPct val="150000"/>
              </a:lnSpc>
            </a:pP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Sememangnya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kualiti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terbaik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faktor</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terhasilnya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kesejahteraan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kemajuan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bagi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sesebuah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Kemakmuran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rakyat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dapat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dinikmati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sekiranya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masing-masing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mengamalkan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budaya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murni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berlandaskan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ajaran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tetapi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jika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rakyat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mengamalkan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gaya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sebaliknya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maka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kestabilan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runtuh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bertambah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mundur</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714348" y="1516205"/>
            <a:ext cx="7858180" cy="4465133"/>
          </a:xfrm>
          <a:prstGeom prst="rect">
            <a:avLst/>
          </a:prstGeom>
        </p:spPr>
        <p:txBody>
          <a:bodyPr wrap="square">
            <a:spAutoFit/>
          </a:bodyPr>
          <a:lstStyle/>
          <a:p>
            <a:pPr algn="just">
              <a:lnSpc>
                <a:spcPct val="150000"/>
              </a:lnSpc>
            </a:pP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menuntut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umatnya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bermuhasabah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kerana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sifat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sendiri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banyak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kelemahan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kekurangan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perlu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peringatan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Jika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sifat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kekurangan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dibiarkan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menyukarkan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mereka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melihat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kelemahan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sendiri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cenderung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pula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melihat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kelemahan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aib</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orang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lain.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Bahkan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menyebabkan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sesetengah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orang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merasakan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sahaja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betul</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orang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lain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adalah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71472" y="1571612"/>
            <a:ext cx="8001056" cy="4467057"/>
          </a:xfrm>
          <a:prstGeom prst="rect">
            <a:avLst/>
          </a:prstGeom>
        </p:spPr>
        <p:txBody>
          <a:bodyPr wrap="square">
            <a:spAutoFit/>
          </a:bodyPr>
          <a:lstStyle/>
          <a:p>
            <a:pPr algn="just">
              <a:lnSpc>
                <a:spcPct val="150000"/>
              </a:lnSpc>
            </a:pP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Islam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meletakkan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penghormatan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begitu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tinggi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tanpa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mengira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warna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kulit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jantina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keturunan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bangsa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Apa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utama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komitmen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seseorang</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usaha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memperkuatkan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akidah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taqwa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keesaan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Jika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apa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diperjuangkan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mana-mana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pihak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dilihat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usaha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menjatuhkan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kemuliaan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menjauhkan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diri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dari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maka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rasional</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usaha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dilihat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menegakkan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asasi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71472" y="997220"/>
            <a:ext cx="8001056" cy="5575052"/>
          </a:xfrm>
          <a:prstGeom prst="rect">
            <a:avLst/>
          </a:prstGeom>
        </p:spPr>
        <p:txBody>
          <a:bodyPr wrap="square">
            <a:spAutoFit/>
          </a:bodyPr>
          <a:lstStyle/>
          <a:p>
            <a:pPr algn="just">
              <a:lnSpc>
                <a:spcPct val="150000"/>
              </a:lnSpc>
            </a:pP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Lantaran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mimbar</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menyeru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semua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pihak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menjadikan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tahun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baru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kali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sebagi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satu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titik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mula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menginsafi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kelemahan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terhadap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kesalahan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pernah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dilakukan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sesama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tekad</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bersungguh-sungguh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insan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lebih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baik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berbanding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tahun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sebelumnya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Usahlah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membuang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umur</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sia-sia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sedikitpun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rasa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menyesal</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bersalah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Insaflah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umur</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sangat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singkat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apa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berbaki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hendaklah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diambil</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kesempatan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beramal</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berbakti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85720" y="1214422"/>
            <a:ext cx="8572560" cy="40011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err="1" smtClean="0">
                <a:ln w="11430">
                  <a:solidFill>
                    <a:srgbClr val="FF0000"/>
                  </a:solidFill>
                </a:ln>
                <a:solidFill>
                  <a:srgbClr val="FFC000"/>
                </a:solidFill>
                <a:effectLst>
                  <a:outerShdw blurRad="76200" dist="50800" dir="5400000" algn="tl" rotWithShape="0">
                    <a:srgbClr val="000000">
                      <a:alpha val="65000"/>
                    </a:srgbClr>
                  </a:outerShdw>
                </a:effectLst>
              </a:rPr>
              <a:t>Rasulullah</a:t>
            </a:r>
            <a:r>
              <a:rPr lang="en-US" sz="2000" b="1" spc="50" dirty="0" smtClean="0">
                <a:ln w="11430">
                  <a:solidFill>
                    <a:srgbClr val="FF0000"/>
                  </a:solidFill>
                </a:ln>
                <a:solidFill>
                  <a:srgbClr val="FFC000"/>
                </a:solidFill>
                <a:effectLst>
                  <a:outerShdw blurRad="76200" dist="50800" dir="5400000" algn="tl" rotWithShape="0">
                    <a:srgbClr val="000000">
                      <a:alpha val="65000"/>
                    </a:srgbClr>
                  </a:outerShdw>
                </a:effectLst>
              </a:rPr>
              <a:t> SAW </a:t>
            </a:r>
            <a:r>
              <a:rPr lang="en-US" sz="2000" b="1" spc="50" dirty="0" err="1" smtClean="0">
                <a:ln w="11430">
                  <a:solidFill>
                    <a:srgbClr val="FF0000"/>
                  </a:solidFill>
                </a:ln>
                <a:solidFill>
                  <a:srgbClr val="FFC000"/>
                </a:solidFill>
                <a:effectLst>
                  <a:outerShdw blurRad="76200" dist="50800" dir="5400000" algn="tl" rotWithShape="0">
                    <a:srgbClr val="000000">
                      <a:alpha val="65000"/>
                    </a:srgbClr>
                  </a:outerShdw>
                </a:effectLst>
              </a:rPr>
              <a:t>mengingatkan</a:t>
            </a:r>
            <a:r>
              <a:rPr lang="en-US" sz="2000" b="1" spc="50" dirty="0" smtClean="0">
                <a:ln w="11430">
                  <a:solidFill>
                    <a:srgbClr val="FF0000"/>
                  </a:solidFill>
                </a:ln>
                <a:solidFill>
                  <a:srgbClr val="FFC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C000"/>
                </a:solidFill>
                <a:effectLst>
                  <a:outerShdw blurRad="76200" dist="50800" dir="5400000" algn="tl" rotWithShape="0">
                    <a:srgbClr val="000000">
                      <a:alpha val="65000"/>
                    </a:srgbClr>
                  </a:outerShdw>
                </a:effectLst>
              </a:rPr>
              <a:t>kita</a:t>
            </a:r>
            <a:r>
              <a:rPr lang="en-US" sz="2000" b="1" spc="50" dirty="0" smtClean="0">
                <a:ln w="11430">
                  <a:solidFill>
                    <a:srgbClr val="FF0000"/>
                  </a:solidFill>
                </a:ln>
                <a:solidFill>
                  <a:srgbClr val="FFC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C000"/>
                </a:solidFill>
                <a:effectLst>
                  <a:outerShdw blurRad="76200" dist="50800" dir="5400000" algn="tl" rotWithShape="0">
                    <a:srgbClr val="000000">
                      <a:alpha val="65000"/>
                    </a:srgbClr>
                  </a:outerShdw>
                </a:effectLst>
              </a:rPr>
              <a:t>dengan</a:t>
            </a:r>
            <a:r>
              <a:rPr lang="en-US" sz="2000" b="1" spc="50" dirty="0" smtClean="0">
                <a:ln w="11430">
                  <a:solidFill>
                    <a:srgbClr val="FF0000"/>
                  </a:solidFill>
                </a:ln>
                <a:solidFill>
                  <a:srgbClr val="FFC000"/>
                </a:solidFill>
                <a:effectLst>
                  <a:outerShdw blurRad="76200" dist="50800" dir="5400000" algn="tl" rotWithShape="0">
                    <a:srgbClr val="000000">
                      <a:alpha val="65000"/>
                    </a:srgbClr>
                  </a:outerShdw>
                </a:effectLst>
              </a:rPr>
              <a:t> </a:t>
            </a:r>
            <a:r>
              <a:rPr lang="en-US" sz="2000" b="1" spc="50" dirty="0" err="1" smtClean="0">
                <a:ln w="11430">
                  <a:solidFill>
                    <a:srgbClr val="FF0000"/>
                  </a:solidFill>
                </a:ln>
                <a:solidFill>
                  <a:srgbClr val="FFC000"/>
                </a:solidFill>
                <a:effectLst>
                  <a:outerShdw blurRad="76200" dist="50800" dir="5400000" algn="tl" rotWithShape="0">
                    <a:srgbClr val="000000">
                      <a:alpha val="65000"/>
                    </a:srgbClr>
                  </a:outerShdw>
                </a:effectLst>
              </a:rPr>
              <a:t>sabdanya</a:t>
            </a:r>
            <a:r>
              <a:rPr lang="en-US" sz="2000" b="1" spc="50" dirty="0" smtClean="0">
                <a:ln w="11430">
                  <a:solidFill>
                    <a:srgbClr val="FF0000"/>
                  </a:solidFill>
                </a:ln>
                <a:solidFill>
                  <a:srgbClr val="FFC000"/>
                </a:solidFill>
                <a:effectLst>
                  <a:outerShdw blurRad="76200" dist="50800" dir="5400000" algn="tl" rotWithShape="0">
                    <a:srgbClr val="000000">
                      <a:alpha val="65000"/>
                    </a:srgbClr>
                  </a:outerShdw>
                </a:effectLst>
              </a:rPr>
              <a:t> yang </a:t>
            </a:r>
            <a:r>
              <a:rPr lang="en-US" sz="2000" b="1" spc="50" dirty="0" err="1" smtClean="0">
                <a:ln w="11430">
                  <a:solidFill>
                    <a:srgbClr val="FF0000"/>
                  </a:solidFill>
                </a:ln>
                <a:solidFill>
                  <a:srgbClr val="FFC000"/>
                </a:solidFill>
                <a:effectLst>
                  <a:outerShdw blurRad="76200" dist="50800" dir="5400000" algn="tl" rotWithShape="0">
                    <a:srgbClr val="000000">
                      <a:alpha val="65000"/>
                    </a:srgbClr>
                  </a:outerShdw>
                </a:effectLst>
              </a:rPr>
              <a:t>bermaksud</a:t>
            </a:r>
            <a:r>
              <a:rPr lang="en-US" sz="2000" b="1" spc="50" dirty="0" smtClean="0">
                <a:ln w="11430">
                  <a:solidFill>
                    <a:srgbClr val="FF0000"/>
                  </a:solidFill>
                </a:ln>
                <a:solidFill>
                  <a:srgbClr val="FFC000"/>
                </a:solidFill>
                <a:effectLst>
                  <a:outerShdw blurRad="76200" dist="50800" dir="5400000" algn="tl" rotWithShape="0">
                    <a:srgbClr val="000000">
                      <a:alpha val="65000"/>
                    </a:srgbClr>
                  </a:outerShdw>
                </a:effectLst>
              </a:rPr>
              <a:t>:</a:t>
            </a:r>
            <a:endParaRPr lang="en-US" sz="2000" b="1" spc="50" dirty="0">
              <a:ln w="11430">
                <a:solidFill>
                  <a:srgbClr val="FF0000"/>
                </a:solidFill>
              </a:ln>
              <a:solidFill>
                <a:srgbClr val="FFC000"/>
              </a:solidFill>
              <a:effectLst>
                <a:outerShdw blurRad="76200" dist="50800" dir="5400000" algn="tl" rotWithShape="0">
                  <a:srgbClr val="000000">
                    <a:alpha val="65000"/>
                  </a:srgbClr>
                </a:outerShdw>
              </a:effectLst>
            </a:endParaRPr>
          </a:p>
        </p:txBody>
      </p:sp>
      <p:graphicFrame>
        <p:nvGraphicFramePr>
          <p:cNvPr id="11" name="Diagram 10"/>
          <p:cNvGraphicFramePr/>
          <p:nvPr/>
        </p:nvGraphicFramePr>
        <p:xfrm>
          <a:off x="3214678" y="2143116"/>
          <a:ext cx="5667372"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ounded Rectangle 12"/>
          <p:cNvSpPr/>
          <p:nvPr/>
        </p:nvSpPr>
        <p:spPr>
          <a:xfrm>
            <a:off x="285720" y="2928934"/>
            <a:ext cx="2571768" cy="255389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REBUTLAH LIMA PERKARA SEBELUM DATANGNYA LIMA PERKARA IAITU</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71472" y="1247959"/>
            <a:ext cx="8001056" cy="4524315"/>
          </a:xfrm>
          <a:prstGeom prst="rect">
            <a:avLst/>
          </a:prstGeom>
        </p:spPr>
        <p:txBody>
          <a:bodyPr wrap="square">
            <a:spAutoFit/>
          </a:bodyPr>
          <a:lstStyle/>
          <a:p>
            <a:pPr algn="just">
              <a:lnSpc>
                <a:spcPct val="150000"/>
              </a:lnSpc>
            </a:pP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Setiap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tahun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berlalu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sejarah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saksi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atas</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segala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perbuatan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lakukan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Bersyukurlah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mengurniakan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tahun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smtClean="0">
                <a:ln w="18415" cmpd="sng">
                  <a:solidFill>
                    <a:srgbClr val="FFC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rPr>
              <a:t>2015</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pelbagai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kejayaan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kecemerlangan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sama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juga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menginsafi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atas</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segala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ujian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ditimpakan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taubat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kehambaan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Semoga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mengekalkan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nikmat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taufik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hidayah-Nya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berpanjangan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1928794" y="1282471"/>
            <a:ext cx="568463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FFFF00"/>
                  </a:solidFill>
                </a:ln>
                <a:solidFill>
                  <a:srgbClr val="00206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PUJIAN KEPADA ALLAH SWT</a:t>
            </a:r>
            <a:endParaRPr lang="en-US" sz="3600" b="1" spc="50" dirty="0">
              <a:ln w="11430">
                <a:solidFill>
                  <a:srgbClr val="FFFF00"/>
                </a:solidFill>
              </a:ln>
              <a:solidFill>
                <a:srgbClr val="002060"/>
              </a:solidFill>
              <a:effectLst>
                <a:outerShdw blurRad="76200" dist="50800" dir="5400000" algn="tl" rotWithShape="0">
                  <a:srgbClr val="000000">
                    <a:alpha val="65000"/>
                  </a:srgbClr>
                </a:outerShdw>
              </a:effectLst>
              <a:latin typeface="+mj-lt"/>
            </a:endParaRPr>
          </a:p>
        </p:txBody>
      </p:sp>
      <p:sp>
        <p:nvSpPr>
          <p:cNvPr id="18" name="Rectangle 17"/>
          <p:cNvSpPr/>
          <p:nvPr/>
        </p:nvSpPr>
        <p:spPr>
          <a:xfrm>
            <a:off x="642910" y="2428868"/>
            <a:ext cx="7643866" cy="132343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الْحَمْدُ لِلّهِ الَّذِى جَعَلَ اللَّيْلَ وَالنَّهَارَ خِلْفَةً لِّمَنْ أَرَادَ أَنْ يَذَّكَّرَ أَوْ أَرَادَ شُكُوْرًا</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anose="02020603050405020304" pitchFamily="18" charset="-78"/>
              <a:cs typeface="Traditional Arabic" pitchFamily="2"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500034" y="3643314"/>
            <a:ext cx="8072494" cy="1928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65113" algn="l"/>
              </a:tabLst>
            </a:pPr>
            <a:r>
              <a:rPr lang="en-US"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Segala</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pujian</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Allah yang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telah</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menciptakan</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malam</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siang</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silih</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berganti</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sesiapa</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mahu</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beringat</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memikirkan</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kebesaran-Nya</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atau</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mahu</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bersyukur</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nikmat-nikmat-Nya</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rPr>
              <a:t>).”</a:t>
            </a:r>
            <a:endParaRPr lang="en-US" dirty="0" smtClean="0">
              <a:ln w="18415" cmpd="sng">
                <a:solidFill>
                  <a:srgbClr val="FFFFFF"/>
                </a:solidFill>
                <a:prstDash val="solid"/>
              </a:ln>
              <a:solidFill>
                <a:srgbClr val="002060"/>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71472" y="1000108"/>
            <a:ext cx="8001056" cy="5575052"/>
          </a:xfrm>
          <a:prstGeom prst="rect">
            <a:avLst/>
          </a:prstGeom>
        </p:spPr>
        <p:txBody>
          <a:bodyPr wrap="square">
            <a:spAutoFit/>
          </a:bodyPr>
          <a:lstStyle/>
          <a:p>
            <a:pPr algn="just">
              <a:lnSpc>
                <a:spcPct val="150000"/>
              </a:lnSpc>
            </a:pP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Mimbar</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menyeru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sidang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jemaah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sekalian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marilah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mulakan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tahun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smtClean="0">
                <a:ln w="18415" cmpd="sng">
                  <a:solidFill>
                    <a:srgbClr val="FFC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rPr>
              <a:t>2016</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jiwa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bersih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penuh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semangat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agar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diberi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kemudahan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kesempatan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menambah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amal</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penuh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keikhlasan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Jika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tergelincir</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kemaksiatan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maka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bersegeralah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kembali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pangkal</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jalan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memohon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keampunan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amal</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kebajikan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kerana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pahalanya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dapat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menghapuskan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dosa-dosa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pernah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dilakukan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Hisablah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melihat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masa-masa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lalu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sekarang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apakah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masih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landasan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lurus</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mematuhi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segala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perintah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sebaliknya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1928794" y="1214422"/>
            <a:ext cx="5254452"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Rasulullah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SAW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pernah</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mengingatkan</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361" name="Rectangle 1"/>
          <p:cNvSpPr>
            <a:spLocks noChangeArrowheads="1"/>
          </p:cNvSpPr>
          <p:nvPr/>
        </p:nvSpPr>
        <p:spPr bwMode="auto">
          <a:xfrm>
            <a:off x="642910" y="2214554"/>
            <a:ext cx="764386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Arabic Transparent" pitchFamily="2" charset="-78"/>
              </a:rPr>
              <a:t>﴿</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raditional Arabic" pitchFamily="2" charset="-78"/>
              </a:rPr>
              <a:t>كُلُّ النَّاسِ يَغْدُوْ، فَبَايِعٌ نَفْسَهُ فَمُعْتِقُهَا أًوْ مُوْ بِقُهَا</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Arabic Transparent" pitchFamily="2" charset="-78"/>
              </a:rPr>
              <a:t>﴾</a:t>
            </a:r>
            <a:endParaRPr kumimoji="0" lang="ar-SA"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3" name="Rectangle 12"/>
          <p:cNvSpPr/>
          <p:nvPr/>
        </p:nvSpPr>
        <p:spPr>
          <a:xfrm>
            <a:off x="928662" y="3500438"/>
            <a:ext cx="7143800" cy="923330"/>
          </a:xfrm>
          <a:prstGeom prst="rect">
            <a:avLst/>
          </a:prstGeom>
        </p:spPr>
        <p:txBody>
          <a:bodyPr wrap="square">
            <a:spAutoFit/>
          </a:bodyPr>
          <a:lstStyle/>
          <a:p>
            <a:pPr algn="just"/>
            <a:r>
              <a:rPr lang="en-US"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Mafhumnya</a:t>
            </a:r>
            <a:r>
              <a:rPr lang="en-US"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Setiap</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bangun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pada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pagi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hari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dalam</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kalangan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keluar</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mempertaruhkan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kebebasan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atau</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mencelakakan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sendiri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Hadis</a:t>
            </a:r>
            <a:r>
              <a:rPr lang="en-US"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riwayat</a:t>
            </a:r>
            <a:r>
              <a:rPr lang="en-US"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Imam Muslim </a:t>
            </a:r>
            <a:r>
              <a:rPr lang="en-US"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Tirmizi</a:t>
            </a:r>
            <a:r>
              <a:rPr lang="en-US"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71472" y="1230453"/>
            <a:ext cx="8001056" cy="3913059"/>
          </a:xfrm>
          <a:prstGeom prst="rect">
            <a:avLst/>
          </a:prstGeom>
        </p:spPr>
        <p:txBody>
          <a:bodyPr wrap="square">
            <a:spAutoFit/>
          </a:bodyPr>
          <a:lstStyle/>
          <a:p>
            <a:pPr algn="just">
              <a:lnSpc>
                <a:spcPct val="150000"/>
              </a:lnSpc>
            </a:pP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Bagi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memastikan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kecemerlangan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tahun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2016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marilah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menanamkan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azam</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jitu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agar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dapat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mencapai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apa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dihajatkan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Jadikanlah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azam</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tersebut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sesuatu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dapat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memberi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manfaat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keluarga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masyarakat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Paling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penting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azam</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wadah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mendekatkan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supaya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beroleh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kebahagiaan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dunia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akhirat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71472" y="1071546"/>
            <a:ext cx="8143932" cy="101566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Mimbar</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mencadangkan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langkah-langkah</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berikut</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untuk</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diamalkan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bagi</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memastikan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tahun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2016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ini</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dapat</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dijayakan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berasaskan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strategi</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terancang</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dalam</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memacu</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kemajuan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negara</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iaitu</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3" name="Diagram 12"/>
          <p:cNvGraphicFramePr/>
          <p:nvPr/>
        </p:nvGraphicFramePr>
        <p:xfrm>
          <a:off x="1500166" y="221455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0" y="1285860"/>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74807536"/>
              </p:ext>
            </p:extLst>
          </p:nvPr>
        </p:nvGraphicFramePr>
        <p:xfrm>
          <a:off x="457200" y="1600200"/>
          <a:ext cx="8229600" cy="5121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4286256"/>
            <a:ext cx="8715436" cy="2308324"/>
          </a:xfrm>
          <a:prstGeom prst="rect">
            <a:avLst/>
          </a:prstGeom>
        </p:spPr>
        <p:txBody>
          <a:bodyPr wrap="square">
            <a:spAutoFit/>
          </a:bodyPr>
          <a:lstStyle/>
          <a:p>
            <a:pPr algn="just"/>
            <a:r>
              <a:rPr lang="en-US"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tiap-tiap</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seorang</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ada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malaikat</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penjaganya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silih</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berganti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hadapannya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belakangnya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mengawas</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menjaganya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sesuatu</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bahaya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perintah</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mengubah</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apa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ada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pada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sesuatu</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kaum</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sehingga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mengubah</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apa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ada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pada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sendiri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Dan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apabila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menghendaki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menimpakan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sesuatu</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kaum</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bala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bencana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disebabkan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kesalahan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sendiri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tiada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sesiapa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pun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dapat</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menolak</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atau</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menahan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apa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ditetapkan-Nya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ada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sesiapa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pun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dapat</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menolong</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melindungi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selain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daripada-Nya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 </a:t>
            </a:r>
            <a:r>
              <a:rPr lang="en-US"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r>
              <a:rPr lang="en-US"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ar-Ra’ad</a:t>
            </a:r>
            <a:r>
              <a:rPr lang="en-US"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11)</a:t>
            </a:r>
            <a:endParaRPr lang="en-US"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265" name="Rectangle 1"/>
          <p:cNvSpPr>
            <a:spLocks noChangeArrowheads="1"/>
          </p:cNvSpPr>
          <p:nvPr/>
        </p:nvSpPr>
        <p:spPr bwMode="auto">
          <a:xfrm>
            <a:off x="285720" y="857232"/>
            <a:ext cx="8643998" cy="33470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BSML" pitchFamily="2" charset="2"/>
                <a:ea typeface="Calibri" pitchFamily="34" charset="0"/>
                <a:cs typeface="QCF_BSML" pitchFamily="2" charset="2"/>
              </a:rPr>
              <a:t>ﭷ ﭸ ﭹ ﭺ ﭻ</a:t>
            </a:r>
            <a:endParaRPr kumimoji="0" lang="en-US"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ar-SA"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Calibri" pitchFamily="34" charset="0"/>
                <a:cs typeface="Arabic Transparent" pitchFamily="2" charset="-78"/>
              </a:rPr>
              <a:t>﴿</a:t>
            </a:r>
            <a:r>
              <a:rPr kumimoji="0" lang="ar-SA"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250" pitchFamily="2" charset="2"/>
                <a:ea typeface="Times New Roman" pitchFamily="18" charset="0"/>
                <a:cs typeface="QCF_P250" pitchFamily="2" charset="2"/>
              </a:rPr>
              <a:t>ﮠ ﮡ ﮢ ﮣ ﮤ ﮥ ﮦ ﮧ ﮨ ﮩ ﮪ ﮫ ﮬ ﮭ ﮮ ﮯ ﮰ ﮱ ﯓ ﯔ ﯕ ﯖ ﯗ ﯘ ﯙ ﯚ ﯛ ﯜ ﯝ ﯞ ﯟ ﯠ ﯡ ﯢ ﯣ ﯤ ﯥ ﯦ</a:t>
            </a:r>
            <a:r>
              <a:rPr kumimoji="0" lang="ar-SA"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Calibri" pitchFamily="34" charset="0"/>
                <a:cs typeface="Arabic Transparent" pitchFamily="2" charset="-78"/>
              </a:rPr>
              <a:t>﴾</a:t>
            </a:r>
            <a:endParaRPr kumimoji="0" lang="ar-SA"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642910" y="1396261"/>
            <a:ext cx="785818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ar-SA"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786050" y="2714620"/>
            <a:ext cx="4181209" cy="1015663"/>
          </a:xfrm>
          <a:prstGeom prst="rect">
            <a:avLst/>
          </a:prstGeom>
          <a:noFill/>
        </p:spPr>
        <p:txBody>
          <a:bodyPr wrap="none">
            <a:spAutoFit/>
          </a:bodyPr>
          <a:lstStyle/>
          <a:p>
            <a:r>
              <a:rPr lang="en-US" sz="6000" dirty="0" smtClean="0">
                <a:ln>
                  <a:solidFill>
                    <a:srgbClr val="FF0000"/>
                  </a:solidFill>
                </a:ln>
                <a:solidFill>
                  <a:srgbClr val="FF9999"/>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9999"/>
              </a:solidFill>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428736"/>
            <a:ext cx="8358246"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fontAlgn="base">
              <a:spcBef>
                <a:spcPct val="0"/>
              </a:spcBef>
              <a:spcAft>
                <a:spcPct val="0"/>
              </a:spcAft>
            </a:pP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2" name="Rectangle 11"/>
          <p:cNvSpPr/>
          <p:nvPr/>
        </p:nvSpPr>
        <p:spPr>
          <a:xfrm>
            <a:off x="357158" y="3517661"/>
            <a:ext cx="8501122" cy="255454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fontAlgn="base">
              <a:spcBef>
                <a:spcPct val="0"/>
              </a:spcBef>
              <a:spcAft>
                <a:spcPct val="0"/>
              </a:spcAft>
            </a:pP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561446"/>
            <a:ext cx="8429684" cy="255454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4348" y="3889703"/>
            <a:ext cx="8018459" cy="2253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352182"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00206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SYAHADAH</a:t>
            </a:r>
            <a:endParaRPr lang="en-US" sz="3600" b="1" spc="50" dirty="0">
              <a:ln w="11430">
                <a:solidFill>
                  <a:srgbClr val="002060"/>
                </a:solidFill>
              </a:ln>
              <a:solidFill>
                <a:srgbClr val="FFFF00"/>
              </a:solidFill>
              <a:effectLst>
                <a:outerShdw blurRad="76200" dist="50800" dir="5400000" algn="tl" rotWithShape="0">
                  <a:srgbClr val="000000">
                    <a:alpha val="65000"/>
                  </a:srgbClr>
                </a:outerShdw>
              </a:effectLst>
              <a:latin typeface="+mj-lt"/>
            </a:endParaRPr>
          </a:p>
        </p:txBody>
      </p:sp>
      <p:sp>
        <p:nvSpPr>
          <p:cNvPr id="12" name="Rectangle 1"/>
          <p:cNvSpPr>
            <a:spLocks noChangeArrowheads="1"/>
          </p:cNvSpPr>
          <p:nvPr/>
        </p:nvSpPr>
        <p:spPr bwMode="auto">
          <a:xfrm>
            <a:off x="642910" y="1948284"/>
            <a:ext cx="79248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أَشْهَدُ أَنْ لآ إِلَهَ إِلاَّ اللهُ وَحْدَهُ لاَ شَرِيْكَ لَهُ،</a:t>
            </a:r>
          </a:p>
          <a:p>
            <a:pPr lvl="0" algn="ctr" rtl="1" eaLnBrk="0" fontAlgn="base" hangingPunct="0">
              <a:spcBef>
                <a:spcPct val="0"/>
              </a:spcBef>
              <a:spcAft>
                <a:spcPct val="0"/>
              </a:spcAf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وَأَشْهَدُ أَنَّ </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cs typeface="Traditional Arabic" pitchFamily="2" charset="-78"/>
              </a:rPr>
              <a:t>سَيِّدَنَا</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cs typeface="Traditional Arabic" pitchFamily="2" charset="-78"/>
              </a:rPr>
              <a:t> </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cs typeface="Traditional Arabic" pitchFamily="2" charset="-78"/>
              </a:rPr>
              <a:t>وَنَبِيَّنَا </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مُحَمَّدًا عَبْدُ</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cs typeface="Traditional Arabic" pitchFamily="2" charset="-78"/>
              </a:rPr>
              <a:t>هُ</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 وَرَسُوْلُهُ</a:t>
            </a:r>
          </a:p>
          <a:p>
            <a:pPr lvl="0" algn="ctr" rtl="1" eaLnBrk="0" fontAlgn="base" hangingPunct="0">
              <a:spcBef>
                <a:spcPct val="0"/>
              </a:spcBef>
              <a:spcAft>
                <a:spcPct val="0"/>
              </a:spcAft>
            </a:pP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Arial" pitchFamily="34" charset="0"/>
                <a:cs typeface="Traditional Arabic" pitchFamily="2" charset="-78"/>
              </a:rPr>
              <a:t>أَرْسَلَهُ اللهُ مُبَشِّرًا وَنَذِيْرًا</a:t>
            </a:r>
            <a:endPar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5" name="Rectangle 14"/>
          <p:cNvSpPr/>
          <p:nvPr/>
        </p:nvSpPr>
        <p:spPr>
          <a:xfrm>
            <a:off x="428596" y="4143380"/>
            <a:ext cx="8429684" cy="2169825"/>
          </a:xfrm>
          <a:prstGeom prst="rect">
            <a:avLst/>
          </a:prstGeom>
        </p:spPr>
        <p:txBody>
          <a:bodyPr wrap="square">
            <a:spAutoFit/>
          </a:bodyPr>
          <a:lstStyle/>
          <a:p>
            <a:pPr lvl="0" algn="just" eaLnBrk="0" fontAlgn="base" hangingPunct="0">
              <a:lnSpc>
                <a:spcPct val="150000"/>
              </a:lnSpc>
              <a:spcBef>
                <a:spcPct val="0"/>
              </a:spcBef>
              <a:spcAft>
                <a:spcPct val="0"/>
              </a:spcAft>
            </a:pP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Aku</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tiada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tuhan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yang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layak</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disembah</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melainkan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Allah yang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Maha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Esa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tiada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sekutu</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bagi-Nya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Aku</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juga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penghulu</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kami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adalah</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hamba-Nya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Rasul-Nya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yang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diutuskan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oleh</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Allah SWT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sebagai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pembawa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berita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gembira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kepada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orang-orang</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yang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beriman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pemberi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amaran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kepada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orang-orang</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yang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ingkar</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
            </a:r>
            <a:endPar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500174"/>
            <a:ext cx="8501122" cy="317009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fontAlgn="base">
              <a:spcBef>
                <a:spcPct val="0"/>
              </a:spcBef>
              <a:spcAft>
                <a:spcPct val="0"/>
              </a:spcAft>
            </a:pP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2" name="Rectangle 11"/>
          <p:cNvSpPr/>
          <p:nvPr/>
        </p:nvSpPr>
        <p:spPr>
          <a:xfrm>
            <a:off x="357158" y="4786322"/>
            <a:ext cx="8501122" cy="132343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50167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بضيندا</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يغ</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دفرتوان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اضوغ</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مَوْلاَنَا </a:t>
            </a:r>
            <a:r>
              <a:rPr kumimoji="0" lang="ar-SA" altLang="zh-CN" sz="4000" b="1" i="0" u="none" strike="noStrike" spc="50" normalizeH="0" baseline="0" dirty="0" smtClean="0">
                <a:ln w="11430"/>
                <a:solidFill>
                  <a:srgbClr val="FFFF00"/>
                </a:solidFill>
                <a:effectLst>
                  <a:glow rad="101600">
                    <a:schemeClr val="accent4">
                      <a:satMod val="175000"/>
                      <a:alpha val="40000"/>
                    </a:schemeClr>
                  </a:glow>
                  <a:outerShdw blurRad="76200" dist="50800" dir="5400000" algn="tl" rotWithShape="0">
                    <a:srgbClr val="000000">
                      <a:alpha val="65000"/>
                    </a:srgbClr>
                  </a:outerShdw>
                </a:effectLst>
                <a:latin typeface="Arb Naskh" charset="2"/>
                <a:ea typeface="SimSun" pitchFamily="2" charset="-122"/>
                <a:cs typeface="Traditional Arabic" pitchFamily="2" charset="-78"/>
              </a:rPr>
              <a:t>الْمَلِكُ الْمُعْتَصِمُ بِا اللهِ مُحِبُّ الدِّيْنِ توانكو الْحَاجَّ عَبْدَ الْحَلِيْمِ مُعَظَّمْ شَاهُ إِبْنَ الْمَرْحُوْمِ اَلْسُّلْطَانِ بَدْلِي شَاهُ</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راج فرمايسوري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اضوغ </a:t>
            </a:r>
            <a:r>
              <a:rPr kumimoji="0" lang="ar-SA" altLang="zh-CN" sz="4000" b="1" i="0" u="none" strike="noStrike" spc="50" normalizeH="0" baseline="0" dirty="0" smtClean="0">
                <a:ln w="11430"/>
                <a:solidFill>
                  <a:srgbClr val="FFFF00"/>
                </a:solidFill>
                <a:effectLst>
                  <a:glow rad="101600">
                    <a:schemeClr val="accent4">
                      <a:satMod val="175000"/>
                      <a:alpha val="40000"/>
                    </a:schemeClr>
                  </a:glow>
                  <a:outerShdw blurRad="76200" dist="50800" dir="5400000" algn="tl" rotWithShape="0">
                    <a:srgbClr val="000000">
                      <a:alpha val="65000"/>
                    </a:srgbClr>
                  </a:outerShdw>
                </a:effectLst>
                <a:latin typeface="Arb Naskh" charset="2"/>
                <a:ea typeface="SimSun" pitchFamily="2" charset="-122"/>
                <a:cs typeface="Traditional Arabic" pitchFamily="2" charset="-78"/>
              </a:rPr>
              <a:t>سلطانة حاجة حامينة</a:t>
            </a:r>
            <a:r>
              <a:rPr kumimoji="0" lang="ar-SA" altLang="zh-CN" sz="4000" b="1" i="0" u="none" strike="noStrike" spc="50" normalizeH="0" baseline="0" dirty="0" smtClean="0">
                <a:ln w="11430"/>
                <a:solidFill>
                  <a:srgbClr val="FFFF00"/>
                </a:soli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Jawi - Biasa" pitchFamily="2" charset="-78"/>
              </a:rPr>
              <a:t>وعلى فوتري</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abic Transparent"/>
                <a:ea typeface="Times New Roman" pitchFamily="18" charset="0"/>
                <a:cs typeface="Times New Roman" pitchFamily="18" charset="0"/>
              </a:rPr>
              <a:t>٢</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سرتا قرابة</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abic Transparent"/>
                <a:ea typeface="Times New Roman" pitchFamily="18" charset="0"/>
                <a:cs typeface="Times New Roman" pitchFamily="18" charset="0"/>
              </a:rPr>
              <a:t>٢</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دراج  سكالين.</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643050"/>
            <a:ext cx="8501122" cy="440120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rtl="1" fontAlgn="base">
              <a:spcBef>
                <a:spcPct val="0"/>
              </a:spcBef>
              <a:spcAft>
                <a:spcPct val="0"/>
              </a:spcAft>
            </a:pP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b Naskh" charset="2"/>
                <a:ea typeface="SimSun" pitchFamily="2" charset="-122"/>
                <a:cs typeface="Traditional Arabic" pitchFamily="2" charset="-78"/>
              </a:rPr>
              <a:t>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يا الله</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يا توهن كامي</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spc="50" normalizeH="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ء</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ن</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 </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Traditional Arabic" pitchFamily="2" charset="-78"/>
              </a:rPr>
              <a:t>، معمور</a:t>
            </a:r>
            <a:r>
              <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srcRect/>
          <a:stretch>
            <a:fillRect/>
          </a:stretch>
        </p:blipFill>
        <p:spPr bwMode="auto">
          <a:xfrm>
            <a:off x="428596" y="1928801"/>
            <a:ext cx="8143932" cy="1395410"/>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pic>
        <p:nvPicPr>
          <p:cNvPr id="12" name="Picture 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71472" y="3500438"/>
            <a:ext cx="8143932" cy="1857388"/>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57224" y="1526527"/>
            <a:ext cx="7715272" cy="2473977"/>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868" y="1214422"/>
            <a:ext cx="2000419"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002060"/>
                  </a:solidFill>
                </a:ln>
                <a:solidFill>
                  <a:srgbClr val="FFFF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SELAWAT</a:t>
            </a:r>
            <a:endParaRPr lang="en-US" sz="3600" b="1" spc="50" dirty="0">
              <a:ln w="11430">
                <a:solidFill>
                  <a:srgbClr val="002060"/>
                </a:solidFill>
              </a:ln>
              <a:solidFill>
                <a:srgbClr val="FFFF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857224" y="1934166"/>
            <a:ext cx="7715304" cy="20390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eaLnBrk="0" hangingPunct="0">
              <a:lnSpc>
                <a:spcPct val="150000"/>
              </a:lnSpc>
            </a:pPr>
            <a:r>
              <a:rPr lang="ar-SA" sz="44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اَللَّهُمَّ صَلِّ وَسَلِّمْ </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وَبَارِكْ عَلَى </a:t>
            </a:r>
            <a:r>
              <a:rPr lang="ar-SA" sz="44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سَيِّدِنَا مُحَمَّدٍ </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وَعَلَى </a:t>
            </a:r>
            <a:r>
              <a:rPr lang="ar-SA" sz="44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آلِهِ </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وَصَحْبِهِ </a:t>
            </a:r>
            <a:r>
              <a:rPr lang="ar-SA" sz="44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أَجَمِعِيْنَ</a:t>
            </a:r>
            <a:endPar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endParaRPr>
          </a:p>
        </p:txBody>
      </p:sp>
      <p:sp>
        <p:nvSpPr>
          <p:cNvPr id="15" name="Rectangle 14"/>
          <p:cNvSpPr/>
          <p:nvPr/>
        </p:nvSpPr>
        <p:spPr>
          <a:xfrm>
            <a:off x="1071538" y="4291620"/>
            <a:ext cx="7286676" cy="1295868"/>
          </a:xfrm>
          <a:prstGeom prst="rect">
            <a:avLst/>
          </a:prstGeom>
        </p:spPr>
        <p:txBody>
          <a:bodyPr wrap="square">
            <a:spAutoFit/>
          </a:bodyPr>
          <a:lstStyle/>
          <a:p>
            <a:pPr lvl="0" algn="just" eaLnBrk="0" fontAlgn="base" hangingPunct="0">
              <a:lnSpc>
                <a:spcPct val="150000"/>
              </a:lnSpc>
              <a:spcBef>
                <a:spcPct val="0"/>
              </a:spcBef>
              <a:spcAft>
                <a:spcPct val="0"/>
              </a:spcAft>
            </a:pP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Ya</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Allah,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berilah</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selawat</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sejahtera</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dan</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keberkatan</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atas</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penghulu</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kami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penutup</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para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Rasul</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serta</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atas</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keluarga</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seluruh</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sahabat</a:t>
            </a:r>
            <a:r>
              <a:rPr lang="en-GB"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baginda</a:t>
            </a:r>
            <a:endParaRPr lang="en-US"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1585729"/>
            <a:ext cx="7358114" cy="20390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lnSpc>
                <a:spcPct val="150000"/>
              </a:lnSpc>
            </a:pPr>
            <a:r>
              <a:rPr lang="ar-SA" sz="44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cs typeface="Traditional Arabic" pitchFamily="2" charset="-78"/>
              </a:rPr>
              <a:t>أَمَّـا بَعْـدُ، فَيَـا عِبَـادَ اللهِ، اِتَّقُـواْ اللهَ أُوْصِيْكُمْ وَإِيَّايَ بِتَقْوَى اللهِ فَقَدْ فَازَ الْمُتَّقُوْنَ</a:t>
            </a:r>
            <a:endPar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2" name="Rectangle 11"/>
          <p:cNvSpPr/>
          <p:nvPr/>
        </p:nvSpPr>
        <p:spPr>
          <a:xfrm>
            <a:off x="785786" y="3857628"/>
            <a:ext cx="7572428" cy="1338828"/>
          </a:xfrm>
          <a:prstGeom prst="rect">
            <a:avLst/>
          </a:prstGeom>
        </p:spPr>
        <p:txBody>
          <a:bodyPr wrap="square">
            <a:spAutoFit/>
          </a:bodyPr>
          <a:lstStyle/>
          <a:p>
            <a:pPr lvl="0" algn="just" eaLnBrk="0" fontAlgn="base" hangingPunct="0">
              <a:lnSpc>
                <a:spcPct val="150000"/>
              </a:lnSpc>
              <a:spcBef>
                <a:spcPct val="0"/>
              </a:spcBef>
              <a:spcAft>
                <a:spcPct val="0"/>
              </a:spcAft>
            </a:pP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Seterusnya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wahai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hamba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bertaqwalah</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kamu</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Saya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berpesan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diri</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saya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sidang</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jemaah</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sekalian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agar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bertaqwa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SWT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menta’ati-Nya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mudah-mudahan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kita</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memperoleh</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kejayaan</a:t>
            </a:r>
            <a:r>
              <a:rPr lang="en-US"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a:t>
            </a:r>
            <a:endParaRPr lang="en-US"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857224" y="1214422"/>
            <a:ext cx="7358114" cy="85408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lnSpc>
                <a:spcPct val="150000"/>
              </a:lnSpc>
            </a:pPr>
            <a:r>
              <a:rPr lang="ar-SA" sz="36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cs typeface="Traditional Arabic" pitchFamily="2" charset="-78"/>
              </a:rPr>
              <a:t>قَالَ اللهُ عَزَّ وَجَلَّ</a:t>
            </a:r>
            <a:endParaRPr kumimoji="0" lang="ar-SA"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500034" y="2357430"/>
            <a:ext cx="807249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imes New Roman" pitchFamily="18" charset="0"/>
                <a:cs typeface="Arabic Transparent" pitchFamily="2" charset="-78"/>
              </a:rPr>
              <a:t>﴿</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548" pitchFamily="2" charset="2"/>
                <a:ea typeface="Times New Roman" pitchFamily="18" charset="0"/>
                <a:cs typeface="QCF_P548" pitchFamily="2" charset="2"/>
              </a:rPr>
              <a:t> ﭝ ﭞ ﭟ ﭠ ﭡ ﭢ ﭣ ﭤ ﭥ ﭦ ﭧ ﭨ ﭩ ﭪ ﭫ ﭬ ﭭ ﭮ ﭯ</a:t>
            </a: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imes New Roman" pitchFamily="18" charset="0"/>
                <a:cs typeface="Arabic Transparent" pitchFamily="2" charset="-78"/>
              </a:rPr>
              <a:t> ﴾</a:t>
            </a:r>
            <a:endPar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000364" y="1214422"/>
            <a:ext cx="3316549"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a typeface="Times New Roman" pitchFamily="18" charset="0"/>
                <a:cs typeface="Times New Roman" pitchFamily="18" charset="0"/>
              </a:rPr>
              <a:t>WASIAT TAQWA</a:t>
            </a:r>
            <a:endParaRPr lang="en-US" sz="3600" b="1" spc="50" dirty="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12" name="Rounded Rectangle 11"/>
          <p:cNvSpPr/>
          <p:nvPr/>
        </p:nvSpPr>
        <p:spPr>
          <a:xfrm>
            <a:off x="1500166" y="2071678"/>
            <a:ext cx="6929486" cy="2071702"/>
          </a:xfrm>
          <a:prstGeom prst="roundRect">
            <a:avLst/>
          </a:prstGeom>
        </p:spPr>
        <p:style>
          <a:lnRef idx="3">
            <a:schemeClr val="lt1"/>
          </a:lnRef>
          <a:fillRef idx="1">
            <a:schemeClr val="accent6"/>
          </a:fillRef>
          <a:effectRef idx="1">
            <a:schemeClr val="accent6"/>
          </a:effectRef>
          <a:fontRef idx="minor">
            <a:schemeClr val="lt1"/>
          </a:fontRef>
        </p:style>
        <p:txBody>
          <a:bodyPr rtlCol="0" anchor="t"/>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Marilah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sama-sama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memperkasakan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ketakwaan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mengerjakan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segala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suruhan-Nya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meninggalkan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larangan-Nya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just"/>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ounded Rectangle 14"/>
          <p:cNvSpPr/>
          <p:nvPr/>
        </p:nvSpPr>
        <p:spPr>
          <a:xfrm>
            <a:off x="1643042" y="3929066"/>
            <a:ext cx="6929486" cy="1143008"/>
          </a:xfrm>
          <a:prstGeom prst="roundRect">
            <a:avLst/>
          </a:prstGeom>
        </p:spPr>
        <p:style>
          <a:lnRef idx="3">
            <a:schemeClr val="lt1"/>
          </a:lnRef>
          <a:fillRef idx="1">
            <a:schemeClr val="accent2"/>
          </a:fillRef>
          <a:effectRef idx="1">
            <a:schemeClr val="accent2"/>
          </a:effectRef>
          <a:fontRef idx="minor">
            <a:schemeClr val="lt1"/>
          </a:fontRef>
        </p:style>
        <p:txBody>
          <a:bodyPr rtlCol="0" anchor="t"/>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Mudah-mudahan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mendapat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keberkatan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keredhaan-Nya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dunia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mahu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pun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akhirat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2214554"/>
            <a:ext cx="310514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TAJUK KHUTBAH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1000100" y="3013643"/>
            <a:ext cx="7286676" cy="2428892"/>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rgbClr val="00206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t>AZAM DAN MUHASABAH</a:t>
            </a:r>
            <a:r>
              <a:rPr lang="en-US" sz="7200" b="1" spc="50" dirty="0" smtClean="0">
                <a:ln w="11430">
                  <a:solidFill>
                    <a:srgbClr val="00206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t/>
            </a:r>
            <a:br>
              <a:rPr lang="en-US" sz="7200" b="1" spc="50" dirty="0" smtClean="0">
                <a:ln w="11430">
                  <a:solidFill>
                    <a:srgbClr val="00206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br>
            <a:r>
              <a:rPr lang="en-US" sz="2400" b="1" i="1" spc="50" dirty="0" smtClean="0">
                <a:ln w="11430">
                  <a:solidFill>
                    <a:srgbClr val="00206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t>MERCU KEJAYAAN</a:t>
            </a:r>
            <a:endParaRPr lang="en-US" sz="3600" b="1" i="1" spc="50" dirty="0">
              <a:ln w="11430"/>
              <a:solidFill>
                <a:srgbClr val="FFFF00"/>
              </a:solidFill>
              <a:effectLst>
                <a:glow rad="139700">
                  <a:schemeClr val="accent4">
                    <a:satMod val="175000"/>
                    <a:alpha val="40000"/>
                  </a:schemeClr>
                </a:glow>
              </a:effectLst>
              <a:latin typeface="+mj-lt"/>
              <a:cs typeface="Times New Roman" pitchFamily="18"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143108" y="1610013"/>
            <a:ext cx="4461542" cy="461665"/>
          </a:xfrm>
          <a:prstGeom prst="rect">
            <a:avLst/>
          </a:prstGeom>
        </p:spPr>
        <p:txBody>
          <a:bodyPr wrap="none">
            <a:spAutoFit/>
          </a:bodyPr>
          <a:lstStyle/>
          <a:p>
            <a:r>
              <a:rPr lang="en-US" sz="2400" b="1" spc="50" dirty="0" smtClean="0">
                <a:ln w="12700" cmpd="sng">
                  <a:solidFill>
                    <a:schemeClr val="accent6">
                      <a:satMod val="120000"/>
                      <a:shade val="80000"/>
                    </a:schemeClr>
                  </a:solidFill>
                  <a:prstDash val="solid"/>
                </a:ln>
                <a:solidFill>
                  <a:srgbClr val="FFFF00"/>
                </a:solidFill>
                <a:effectLst>
                  <a:glow rad="101600">
                    <a:schemeClr val="accent4">
                      <a:satMod val="175000"/>
                      <a:alpha val="40000"/>
                    </a:schemeClr>
                  </a:glow>
                </a:effectLst>
              </a:rPr>
              <a:t>SEMPENA TAHUN BAHARU 2016</a:t>
            </a:r>
            <a:endParaRPr lang="en-US" sz="2400" b="1" spc="50" dirty="0">
              <a:ln w="12700" cmpd="sng">
                <a:solidFill>
                  <a:schemeClr val="accent6">
                    <a:satMod val="120000"/>
                    <a:shade val="80000"/>
                  </a:schemeClr>
                </a:solidFill>
                <a:prstDash val="solid"/>
              </a:ln>
              <a:solidFill>
                <a:srgbClr val="FFFF00"/>
              </a:solidFill>
              <a:effectLst>
                <a:glow rad="101600">
                  <a:schemeClr val="accent4">
                    <a:satMod val="175000"/>
                    <a:alpha val="40000"/>
                  </a:schemeClr>
                </a:glo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ight Arrow 9"/>
          <p:cNvSpPr/>
          <p:nvPr/>
        </p:nvSpPr>
        <p:spPr>
          <a:xfrm>
            <a:off x="3357554" y="3071810"/>
            <a:ext cx="2286016" cy="1406188"/>
          </a:xfrm>
          <a:prstGeom prst="rightArrow">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Meninggalkan</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pelbagai</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kisah</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8-Point Star 10"/>
          <p:cNvSpPr/>
          <p:nvPr/>
        </p:nvSpPr>
        <p:spPr>
          <a:xfrm>
            <a:off x="571472" y="2000240"/>
            <a:ext cx="2714644" cy="3643338"/>
          </a:xfrm>
          <a:prstGeom prst="star8">
            <a:avLst/>
          </a:prstGeom>
          <a:ln w="28575">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2015</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5857884" y="2786058"/>
            <a:ext cx="1928826" cy="461665"/>
          </a:xfrm>
          <a:prstGeom prst="rect">
            <a:avLst/>
          </a:prstGeom>
          <a:ln>
            <a:solidFill>
              <a:srgbClr val="FFFF00"/>
            </a:solidFill>
            <a:prstDash val="lgDash"/>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2400" dirty="0" err="1" smtClean="0"/>
              <a:t>suka</a:t>
            </a:r>
            <a:r>
              <a:rPr lang="en-US" sz="2400" dirty="0" smtClean="0"/>
              <a:t> </a:t>
            </a:r>
            <a:r>
              <a:rPr lang="en-US" sz="2400" dirty="0" err="1" smtClean="0"/>
              <a:t>duka</a:t>
            </a:r>
            <a:endParaRPr lang="en-US" sz="2400" dirty="0"/>
          </a:p>
        </p:txBody>
      </p:sp>
      <p:sp>
        <p:nvSpPr>
          <p:cNvPr id="14" name="Rectangle 13"/>
          <p:cNvSpPr/>
          <p:nvPr/>
        </p:nvSpPr>
        <p:spPr>
          <a:xfrm>
            <a:off x="5857884" y="4324657"/>
            <a:ext cx="1928826" cy="461665"/>
          </a:xfrm>
          <a:prstGeom prst="rect">
            <a:avLst/>
          </a:prstGeom>
          <a:ln>
            <a:solidFill>
              <a:srgbClr val="FFFF00"/>
            </a:solidFill>
            <a:prstDash val="lgDash"/>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2400" dirty="0" err="1" smtClean="0"/>
              <a:t>pahit</a:t>
            </a:r>
            <a:r>
              <a:rPr lang="en-US" sz="2400" dirty="0" smtClean="0"/>
              <a:t> </a:t>
            </a:r>
            <a:r>
              <a:rPr lang="en-US" sz="2400" dirty="0" err="1" smtClean="0"/>
              <a:t>manis</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TotalTime>
  <Words>1818</Words>
  <Application>Microsoft Office PowerPoint</Application>
  <PresentationFormat>On-screen Show (4:3)</PresentationFormat>
  <Paragraphs>151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AZAM DAN MUHASABAH MERCU KEJAYAAN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58</cp:revision>
  <dcterms:created xsi:type="dcterms:W3CDTF">2015-11-26T00:41:05Z</dcterms:created>
  <dcterms:modified xsi:type="dcterms:W3CDTF">2015-12-31T06:27:25Z</dcterms:modified>
</cp:coreProperties>
</file>