
<file path=[Content_Types].xml><?xml version="1.0" encoding="utf-8"?>
<Types xmlns="http://schemas.openxmlformats.org/package/2006/content-types">
  <Override PartName="/ppt/slides/slide29.xml" ContentType="application/vnd.openxmlformats-officedocument.presentationml.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ppt/diagrams/quickStyle18.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8" r:id="rId1"/>
  </p:sldMasterIdLst>
  <p:notesMasterIdLst>
    <p:notesMasterId r:id="rId45"/>
  </p:notesMasterIdLst>
  <p:sldIdLst>
    <p:sldId id="311" r:id="rId2"/>
    <p:sldId id="310" r:id="rId3"/>
    <p:sldId id="309" r:id="rId4"/>
    <p:sldId id="257" r:id="rId5"/>
    <p:sldId id="312" r:id="rId6"/>
    <p:sldId id="314" r:id="rId7"/>
    <p:sldId id="338" r:id="rId8"/>
    <p:sldId id="315" r:id="rId9"/>
    <p:sldId id="316" r:id="rId10"/>
    <p:sldId id="345" r:id="rId11"/>
    <p:sldId id="335" r:id="rId12"/>
    <p:sldId id="317" r:id="rId13"/>
    <p:sldId id="337" r:id="rId14"/>
    <p:sldId id="324" r:id="rId15"/>
    <p:sldId id="323" r:id="rId16"/>
    <p:sldId id="322" r:id="rId17"/>
    <p:sldId id="321" r:id="rId18"/>
    <p:sldId id="320" r:id="rId19"/>
    <p:sldId id="319" r:id="rId20"/>
    <p:sldId id="318" r:id="rId21"/>
    <p:sldId id="329" r:id="rId22"/>
    <p:sldId id="328" r:id="rId23"/>
    <p:sldId id="327" r:id="rId24"/>
    <p:sldId id="326" r:id="rId25"/>
    <p:sldId id="333" r:id="rId26"/>
    <p:sldId id="332" r:id="rId27"/>
    <p:sldId id="342" r:id="rId28"/>
    <p:sldId id="343" r:id="rId29"/>
    <p:sldId id="344" r:id="rId30"/>
    <p:sldId id="330" r:id="rId31"/>
    <p:sldId id="284" r:id="rId32"/>
    <p:sldId id="285" r:id="rId33"/>
    <p:sldId id="286" r:id="rId34"/>
    <p:sldId id="287" r:id="rId35"/>
    <p:sldId id="289" r:id="rId36"/>
    <p:sldId id="290" r:id="rId37"/>
    <p:sldId id="340" r:id="rId38"/>
    <p:sldId id="341" r:id="rId39"/>
    <p:sldId id="291" r:id="rId40"/>
    <p:sldId id="295" r:id="rId41"/>
    <p:sldId id="296" r:id="rId42"/>
    <p:sldId id="297" r:id="rId43"/>
    <p:sldId id="298"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33"/>
    <a:srgbClr val="0000FF"/>
    <a:srgbClr val="FF00FF"/>
    <a:srgbClr val="00FF00"/>
    <a:srgbClr val="00CCFF"/>
    <a:srgbClr val="FF0000"/>
    <a:srgbClr val="FF99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6437" autoAdjust="0"/>
    <p:restoredTop sz="94676" autoAdjust="0"/>
  </p:normalViewPr>
  <p:slideViewPr>
    <p:cSldViewPr>
      <p:cViewPr>
        <p:scale>
          <a:sx n="70" d="100"/>
          <a:sy n="70" d="100"/>
        </p:scale>
        <p:origin x="-1854" y="-45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C0BB8-3E5F-4307-A00E-21BAF2ACF323}" type="doc">
      <dgm:prSet loTypeId="urn:microsoft.com/office/officeart/2005/8/layout/vList2" loCatId="list" qsTypeId="urn:microsoft.com/office/officeart/2005/8/quickstyle/3d5" qsCatId="3D" csTypeId="urn:microsoft.com/office/officeart/2005/8/colors/colorful2" csCatId="colorful"/>
      <dgm:spPr/>
      <dgm:t>
        <a:bodyPr/>
        <a:lstStyle/>
        <a:p>
          <a:endParaRPr lang="en-US"/>
        </a:p>
      </dgm:t>
    </dgm:pt>
    <dgm:pt modelId="{4D88B956-DD16-4B1E-9ECC-C1DA13AC59BC}">
      <dgm:prSet/>
      <dgm:spPr/>
      <dgm:t>
        <a:bodyPr/>
        <a:lstStyle/>
        <a:p>
          <a:pPr algn="ctr" rtl="0"/>
          <a:r>
            <a:rPr lang="en-US" b="1" dirty="0" err="1" smtClean="0"/>
            <a:t>Alhamdu</a:t>
          </a:r>
          <a:r>
            <a:rPr lang="en-US" b="1" dirty="0" smtClean="0"/>
            <a:t> </a:t>
          </a:r>
          <a:r>
            <a:rPr lang="en-US" b="1" dirty="0" err="1" smtClean="0"/>
            <a:t>Lillah</a:t>
          </a:r>
          <a:r>
            <a:rPr lang="en-US" b="1" dirty="0" smtClean="0"/>
            <a:t>, </a:t>
          </a:r>
          <a:r>
            <a:rPr lang="en-US" b="1" dirty="0" err="1" smtClean="0"/>
            <a:t>segala</a:t>
          </a:r>
          <a:r>
            <a:rPr lang="en-US" b="1" dirty="0" smtClean="0"/>
            <a:t> </a:t>
          </a:r>
          <a:r>
            <a:rPr lang="en-US" b="1" dirty="0" err="1" smtClean="0"/>
            <a:t>puji</a:t>
          </a:r>
          <a:r>
            <a:rPr lang="en-US" b="1" dirty="0" smtClean="0"/>
            <a:t> </a:t>
          </a:r>
          <a:r>
            <a:rPr lang="en-US" b="1" dirty="0" err="1" smtClean="0"/>
            <a:t>dan</a:t>
          </a:r>
          <a:r>
            <a:rPr lang="en-US" b="1" dirty="0" smtClean="0"/>
            <a:t> </a:t>
          </a:r>
          <a:r>
            <a:rPr lang="en-US" b="1" dirty="0" err="1" smtClean="0"/>
            <a:t>syukur</a:t>
          </a:r>
          <a:r>
            <a:rPr lang="en-US" b="1" dirty="0" smtClean="0"/>
            <a:t> </a:t>
          </a:r>
          <a:r>
            <a:rPr lang="en-US" b="1" dirty="0" err="1" smtClean="0"/>
            <a:t>hanyalah</a:t>
          </a:r>
          <a:r>
            <a:rPr lang="en-US" b="1" dirty="0" smtClean="0"/>
            <a:t> </a:t>
          </a:r>
          <a:r>
            <a:rPr lang="en-US" b="1" dirty="0" err="1" smtClean="0"/>
            <a:t>kepada</a:t>
          </a:r>
          <a:r>
            <a:rPr lang="en-US" b="1" dirty="0" smtClean="0"/>
            <a:t> Allah SWT </a:t>
          </a:r>
          <a:r>
            <a:rPr lang="en-US" b="1" dirty="0" err="1" smtClean="0"/>
            <a:t>kerana</a:t>
          </a:r>
          <a:r>
            <a:rPr lang="en-US" b="1" dirty="0" smtClean="0"/>
            <a:t> </a:t>
          </a:r>
          <a:r>
            <a:rPr lang="en-US" b="1" dirty="0" err="1" smtClean="0"/>
            <a:t>pada</a:t>
          </a:r>
          <a:r>
            <a:rPr lang="en-US" b="1" dirty="0" smtClean="0"/>
            <a:t> </a:t>
          </a:r>
          <a:r>
            <a:rPr lang="en-US" b="1" dirty="0" err="1" smtClean="0"/>
            <a:t>hari</a:t>
          </a:r>
          <a:r>
            <a:rPr lang="en-US" b="1" dirty="0" smtClean="0"/>
            <a:t> </a:t>
          </a:r>
          <a:r>
            <a:rPr lang="en-US" b="1" dirty="0" err="1" smtClean="0"/>
            <a:t>Jumaat</a:t>
          </a:r>
          <a:r>
            <a:rPr lang="en-US" b="1" dirty="0" smtClean="0"/>
            <a:t> yang </a:t>
          </a:r>
          <a:r>
            <a:rPr lang="en-US" b="1" dirty="0" err="1" smtClean="0"/>
            <a:t>penuh</a:t>
          </a:r>
          <a:r>
            <a:rPr lang="en-US" b="1" dirty="0" smtClean="0"/>
            <a:t> </a:t>
          </a:r>
          <a:r>
            <a:rPr lang="en-US" b="1" dirty="0" err="1" smtClean="0"/>
            <a:t>dengan</a:t>
          </a:r>
          <a:r>
            <a:rPr lang="en-US" b="1" dirty="0" smtClean="0"/>
            <a:t> </a:t>
          </a:r>
          <a:r>
            <a:rPr lang="en-US" b="1" dirty="0" err="1" smtClean="0"/>
            <a:t>barakah</a:t>
          </a:r>
          <a:r>
            <a:rPr lang="en-US" b="1" dirty="0" smtClean="0"/>
            <a:t> </a:t>
          </a:r>
          <a:r>
            <a:rPr lang="en-US" b="1" dirty="0" err="1" smtClean="0"/>
            <a:t>ini</a:t>
          </a:r>
          <a:r>
            <a:rPr lang="en-US" b="1" dirty="0" smtClean="0"/>
            <a:t>, </a:t>
          </a:r>
          <a:endParaRPr lang="en-US" b="1" dirty="0"/>
        </a:p>
      </dgm:t>
    </dgm:pt>
    <dgm:pt modelId="{B19136A9-09D7-49E2-BB48-E7B7A0E30E9F}" type="parTrans" cxnId="{B6C84C8C-FFF2-4806-9405-E036924AD2F0}">
      <dgm:prSet/>
      <dgm:spPr/>
      <dgm:t>
        <a:bodyPr/>
        <a:lstStyle/>
        <a:p>
          <a:endParaRPr lang="en-US"/>
        </a:p>
      </dgm:t>
    </dgm:pt>
    <dgm:pt modelId="{19004EC9-F70C-449B-ABC0-6065D4E6F52A}" type="sibTrans" cxnId="{B6C84C8C-FFF2-4806-9405-E036924AD2F0}">
      <dgm:prSet/>
      <dgm:spPr/>
      <dgm:t>
        <a:bodyPr/>
        <a:lstStyle/>
        <a:p>
          <a:endParaRPr lang="en-US"/>
        </a:p>
      </dgm:t>
    </dgm:pt>
    <dgm:pt modelId="{7251259B-5ADD-421B-B8C1-B01684BB7389}">
      <dgm:prSet/>
      <dgm:spPr/>
      <dgm:t>
        <a:bodyPr/>
        <a:lstStyle/>
        <a:p>
          <a:pPr algn="ctr" rtl="0"/>
          <a:r>
            <a:rPr lang="en-US" b="1" dirty="0" err="1" smtClean="0"/>
            <a:t>kita</a:t>
          </a:r>
          <a:r>
            <a:rPr lang="en-US" b="1" dirty="0" smtClean="0"/>
            <a:t> </a:t>
          </a:r>
          <a:r>
            <a:rPr lang="en-US" b="1" dirty="0" err="1" smtClean="0"/>
            <a:t>masih</a:t>
          </a:r>
          <a:r>
            <a:rPr lang="en-US" b="1" dirty="0" smtClean="0"/>
            <a:t> </a:t>
          </a:r>
          <a:r>
            <a:rPr lang="en-US" b="1" dirty="0" err="1" smtClean="0"/>
            <a:t>lagi</a:t>
          </a:r>
          <a:r>
            <a:rPr lang="en-US" b="1" dirty="0" smtClean="0"/>
            <a:t> </a:t>
          </a:r>
          <a:r>
            <a:rPr lang="en-US" b="1" dirty="0" err="1" smtClean="0"/>
            <a:t>diberi</a:t>
          </a:r>
          <a:r>
            <a:rPr lang="en-US" b="1" dirty="0" smtClean="0"/>
            <a:t> </a:t>
          </a:r>
          <a:r>
            <a:rPr lang="en-US" b="1" dirty="0" err="1" smtClean="0"/>
            <a:t>kesempatan</a:t>
          </a:r>
          <a:r>
            <a:rPr lang="en-US" b="1" dirty="0" smtClean="0"/>
            <a:t> </a:t>
          </a:r>
          <a:r>
            <a:rPr lang="en-US" b="1" dirty="0" err="1" smtClean="0"/>
            <a:t>untuk</a:t>
          </a:r>
          <a:r>
            <a:rPr lang="en-US" b="1" dirty="0" smtClean="0"/>
            <a:t> </a:t>
          </a:r>
          <a:r>
            <a:rPr lang="en-US" b="1" dirty="0" err="1" smtClean="0"/>
            <a:t>melaksanakan</a:t>
          </a:r>
          <a:r>
            <a:rPr lang="en-US" b="1" dirty="0" smtClean="0"/>
            <a:t> </a:t>
          </a:r>
          <a:r>
            <a:rPr lang="en-US" b="1" dirty="0" err="1" smtClean="0"/>
            <a:t>apa</a:t>
          </a:r>
          <a:r>
            <a:rPr lang="en-US" b="1" dirty="0" smtClean="0"/>
            <a:t> </a:t>
          </a:r>
          <a:r>
            <a:rPr lang="en-US" b="1" dirty="0" err="1" smtClean="0"/>
            <a:t>saja</a:t>
          </a:r>
          <a:r>
            <a:rPr lang="en-US" b="1" dirty="0" smtClean="0"/>
            <a:t> </a:t>
          </a:r>
          <a:r>
            <a:rPr lang="en-US" b="1" dirty="0" err="1" smtClean="0"/>
            <a:t>aktiviti</a:t>
          </a:r>
          <a:r>
            <a:rPr lang="en-US" b="1" dirty="0" smtClean="0"/>
            <a:t> yang </a:t>
          </a:r>
          <a:r>
            <a:rPr lang="en-US" b="1" dirty="0" err="1" smtClean="0"/>
            <a:t>mampu</a:t>
          </a:r>
          <a:r>
            <a:rPr lang="en-US" b="1" dirty="0" smtClean="0"/>
            <a:t> </a:t>
          </a:r>
          <a:r>
            <a:rPr lang="en-US" b="1" dirty="0" err="1" smtClean="0"/>
            <a:t>kita</a:t>
          </a:r>
          <a:r>
            <a:rPr lang="en-US" b="1" dirty="0" smtClean="0"/>
            <a:t> </a:t>
          </a:r>
          <a:r>
            <a:rPr lang="en-US" b="1" dirty="0" err="1" smtClean="0"/>
            <a:t>lakukan</a:t>
          </a:r>
          <a:r>
            <a:rPr lang="en-US" b="1" dirty="0" smtClean="0"/>
            <a:t> </a:t>
          </a:r>
          <a:endParaRPr lang="en-US" b="1" dirty="0"/>
        </a:p>
      </dgm:t>
    </dgm:pt>
    <dgm:pt modelId="{9CB816E4-6EB8-47F0-A7C1-CF4941981043}" type="parTrans" cxnId="{17D80F76-2FD4-4B52-AEFB-21CCF2986152}">
      <dgm:prSet/>
      <dgm:spPr/>
      <dgm:t>
        <a:bodyPr/>
        <a:lstStyle/>
        <a:p>
          <a:endParaRPr lang="en-US"/>
        </a:p>
      </dgm:t>
    </dgm:pt>
    <dgm:pt modelId="{6E456E04-2BFF-4883-8C2D-593E963650E9}" type="sibTrans" cxnId="{17D80F76-2FD4-4B52-AEFB-21CCF2986152}">
      <dgm:prSet/>
      <dgm:spPr/>
      <dgm:t>
        <a:bodyPr/>
        <a:lstStyle/>
        <a:p>
          <a:endParaRPr lang="en-US"/>
        </a:p>
      </dgm:t>
    </dgm:pt>
    <dgm:pt modelId="{1B5185C0-85CE-49BF-BD0E-8632DFC7440E}">
      <dgm:prSet/>
      <dgm:spPr/>
      <dgm:t>
        <a:bodyPr/>
        <a:lstStyle/>
        <a:p>
          <a:pPr algn="ctr" rtl="0"/>
          <a:r>
            <a:rPr lang="en-US" b="1" dirty="0" err="1" smtClean="0"/>
            <a:t>samada</a:t>
          </a:r>
          <a:r>
            <a:rPr lang="en-US" b="1" dirty="0" smtClean="0"/>
            <a:t> </a:t>
          </a:r>
          <a:r>
            <a:rPr lang="en-US" b="1" dirty="0" err="1" smtClean="0"/>
            <a:t>menjalankan</a:t>
          </a:r>
          <a:r>
            <a:rPr lang="en-US" b="1" dirty="0" smtClean="0"/>
            <a:t>  </a:t>
          </a:r>
          <a:r>
            <a:rPr lang="en-US" b="1" dirty="0" err="1" smtClean="0"/>
            <a:t>perniagaan</a:t>
          </a:r>
          <a:r>
            <a:rPr lang="en-US" b="1" dirty="0" smtClean="0"/>
            <a:t>, </a:t>
          </a:r>
          <a:r>
            <a:rPr lang="en-US" b="1" dirty="0" err="1" smtClean="0"/>
            <a:t>menternak</a:t>
          </a:r>
          <a:r>
            <a:rPr lang="en-US" b="1" dirty="0" smtClean="0"/>
            <a:t> </a:t>
          </a:r>
          <a:r>
            <a:rPr lang="en-US" b="1" dirty="0" err="1" smtClean="0"/>
            <a:t>haiwan</a:t>
          </a:r>
          <a:r>
            <a:rPr lang="en-US" b="1" dirty="0" smtClean="0"/>
            <a:t>, </a:t>
          </a:r>
          <a:r>
            <a:rPr lang="en-US" b="1" dirty="0" err="1" smtClean="0"/>
            <a:t>mendidik</a:t>
          </a:r>
          <a:r>
            <a:rPr lang="en-US" b="1" dirty="0" smtClean="0"/>
            <a:t> </a:t>
          </a:r>
          <a:r>
            <a:rPr lang="en-US" b="1" dirty="0" err="1" smtClean="0"/>
            <a:t>pelajar</a:t>
          </a:r>
          <a:r>
            <a:rPr lang="en-US" b="1" dirty="0" smtClean="0"/>
            <a:t>, </a:t>
          </a:r>
          <a:r>
            <a:rPr lang="en-US" b="1" dirty="0" err="1" smtClean="0"/>
            <a:t>merawat</a:t>
          </a:r>
          <a:r>
            <a:rPr lang="en-US" b="1" dirty="0" smtClean="0"/>
            <a:t> </a:t>
          </a:r>
          <a:r>
            <a:rPr lang="en-US" b="1" dirty="0" err="1" smtClean="0"/>
            <a:t>pesakit</a:t>
          </a:r>
          <a:r>
            <a:rPr lang="en-US" b="1" dirty="0" smtClean="0"/>
            <a:t>, </a:t>
          </a:r>
          <a:r>
            <a:rPr lang="en-US" b="1" dirty="0" err="1" smtClean="0"/>
            <a:t>menjaga</a:t>
          </a:r>
          <a:r>
            <a:rPr lang="en-US" b="1" dirty="0" smtClean="0"/>
            <a:t> </a:t>
          </a:r>
          <a:r>
            <a:rPr lang="en-US" b="1" dirty="0" err="1" smtClean="0"/>
            <a:t>keamanan</a:t>
          </a:r>
          <a:r>
            <a:rPr lang="en-US" b="1" dirty="0" smtClean="0"/>
            <a:t>, </a:t>
          </a:r>
          <a:r>
            <a:rPr lang="en-US" b="1" dirty="0" err="1" smtClean="0"/>
            <a:t>melaksanakan</a:t>
          </a:r>
          <a:r>
            <a:rPr lang="en-US" b="1" dirty="0" smtClean="0"/>
            <a:t> </a:t>
          </a:r>
          <a:r>
            <a:rPr lang="en-US" b="1" dirty="0" err="1" smtClean="0"/>
            <a:t>tugasan</a:t>
          </a:r>
          <a:r>
            <a:rPr lang="en-US" b="1" dirty="0" smtClean="0"/>
            <a:t> </a:t>
          </a:r>
          <a:r>
            <a:rPr lang="en-US" b="1" dirty="0" err="1" smtClean="0"/>
            <a:t>pejabat</a:t>
          </a:r>
          <a:r>
            <a:rPr lang="en-US" b="1" dirty="0" smtClean="0"/>
            <a:t>, </a:t>
          </a:r>
          <a:r>
            <a:rPr lang="en-US" b="1" dirty="0" err="1" smtClean="0"/>
            <a:t>menjadi</a:t>
          </a:r>
          <a:r>
            <a:rPr lang="en-US" b="1" dirty="0" smtClean="0"/>
            <a:t> </a:t>
          </a:r>
          <a:r>
            <a:rPr lang="en-US" b="1" dirty="0" err="1" smtClean="0"/>
            <a:t>pemimpin</a:t>
          </a:r>
          <a:r>
            <a:rPr lang="en-US" b="1" dirty="0" smtClean="0"/>
            <a:t> </a:t>
          </a:r>
          <a:r>
            <a:rPr lang="en-US" b="1" dirty="0" err="1" smtClean="0"/>
            <a:t>dan</a:t>
          </a:r>
          <a:r>
            <a:rPr lang="en-US" b="1" dirty="0" smtClean="0"/>
            <a:t> lain-lain. </a:t>
          </a:r>
          <a:endParaRPr lang="en-US" dirty="0"/>
        </a:p>
      </dgm:t>
    </dgm:pt>
    <dgm:pt modelId="{BCC893D5-A314-4CC4-A8B9-609B2BCA6CFD}" type="parTrans" cxnId="{7931BA0E-C979-4463-8140-60A03BD59A7A}">
      <dgm:prSet/>
      <dgm:spPr/>
      <dgm:t>
        <a:bodyPr/>
        <a:lstStyle/>
        <a:p>
          <a:endParaRPr lang="en-US"/>
        </a:p>
      </dgm:t>
    </dgm:pt>
    <dgm:pt modelId="{0D1932F8-E40E-4D52-BDE8-B479852163A1}" type="sibTrans" cxnId="{7931BA0E-C979-4463-8140-60A03BD59A7A}">
      <dgm:prSet/>
      <dgm:spPr/>
      <dgm:t>
        <a:bodyPr/>
        <a:lstStyle/>
        <a:p>
          <a:endParaRPr lang="en-US"/>
        </a:p>
      </dgm:t>
    </dgm:pt>
    <dgm:pt modelId="{57D06768-437C-495B-B47F-EDBD8EF8CD1D}" type="pres">
      <dgm:prSet presAssocID="{A66C0BB8-3E5F-4307-A00E-21BAF2ACF323}" presName="linear" presStyleCnt="0">
        <dgm:presLayoutVars>
          <dgm:animLvl val="lvl"/>
          <dgm:resizeHandles val="exact"/>
        </dgm:presLayoutVars>
      </dgm:prSet>
      <dgm:spPr/>
    </dgm:pt>
    <dgm:pt modelId="{C14D68AC-FB61-4FD8-AED3-2757988B5265}" type="pres">
      <dgm:prSet presAssocID="{4D88B956-DD16-4B1E-9ECC-C1DA13AC59BC}" presName="parentText" presStyleLbl="node1" presStyleIdx="0" presStyleCnt="3">
        <dgm:presLayoutVars>
          <dgm:chMax val="0"/>
          <dgm:bulletEnabled val="1"/>
        </dgm:presLayoutVars>
      </dgm:prSet>
      <dgm:spPr/>
    </dgm:pt>
    <dgm:pt modelId="{68EF879C-1B28-4467-A5E3-47E7892181CF}" type="pres">
      <dgm:prSet presAssocID="{19004EC9-F70C-449B-ABC0-6065D4E6F52A}" presName="spacer" presStyleCnt="0"/>
      <dgm:spPr/>
    </dgm:pt>
    <dgm:pt modelId="{4B066088-FCB3-4028-BBF3-44DA141CFCF2}" type="pres">
      <dgm:prSet presAssocID="{7251259B-5ADD-421B-B8C1-B01684BB7389}" presName="parentText" presStyleLbl="node1" presStyleIdx="1" presStyleCnt="3">
        <dgm:presLayoutVars>
          <dgm:chMax val="0"/>
          <dgm:bulletEnabled val="1"/>
        </dgm:presLayoutVars>
      </dgm:prSet>
      <dgm:spPr/>
    </dgm:pt>
    <dgm:pt modelId="{BE75CBCE-BD98-4A17-8F6B-71EA4160AE79}" type="pres">
      <dgm:prSet presAssocID="{6E456E04-2BFF-4883-8C2D-593E963650E9}" presName="spacer" presStyleCnt="0"/>
      <dgm:spPr/>
    </dgm:pt>
    <dgm:pt modelId="{C6F2ABBB-E7EB-4ED3-A312-C774EF25C580}" type="pres">
      <dgm:prSet presAssocID="{1B5185C0-85CE-49BF-BD0E-8632DFC7440E}" presName="parentText" presStyleLbl="node1" presStyleIdx="2" presStyleCnt="3">
        <dgm:presLayoutVars>
          <dgm:chMax val="0"/>
          <dgm:bulletEnabled val="1"/>
        </dgm:presLayoutVars>
      </dgm:prSet>
      <dgm:spPr/>
    </dgm:pt>
  </dgm:ptLst>
  <dgm:cxnLst>
    <dgm:cxn modelId="{335FBE49-CC03-48EE-8B39-9824F674D671}" type="presOf" srcId="{4D88B956-DD16-4B1E-9ECC-C1DA13AC59BC}" destId="{C14D68AC-FB61-4FD8-AED3-2757988B5265}" srcOrd="0" destOrd="0" presId="urn:microsoft.com/office/officeart/2005/8/layout/vList2"/>
    <dgm:cxn modelId="{7931BA0E-C979-4463-8140-60A03BD59A7A}" srcId="{A66C0BB8-3E5F-4307-A00E-21BAF2ACF323}" destId="{1B5185C0-85CE-49BF-BD0E-8632DFC7440E}" srcOrd="2" destOrd="0" parTransId="{BCC893D5-A314-4CC4-A8B9-609B2BCA6CFD}" sibTransId="{0D1932F8-E40E-4D52-BDE8-B479852163A1}"/>
    <dgm:cxn modelId="{CAE73A5D-33FD-4049-AF0D-4F641859C388}" type="presOf" srcId="{7251259B-5ADD-421B-B8C1-B01684BB7389}" destId="{4B066088-FCB3-4028-BBF3-44DA141CFCF2}" srcOrd="0" destOrd="0" presId="urn:microsoft.com/office/officeart/2005/8/layout/vList2"/>
    <dgm:cxn modelId="{2BDAC5FB-A992-412D-ACA8-334498E20E10}" type="presOf" srcId="{1B5185C0-85CE-49BF-BD0E-8632DFC7440E}" destId="{C6F2ABBB-E7EB-4ED3-A312-C774EF25C580}" srcOrd="0" destOrd="0" presId="urn:microsoft.com/office/officeart/2005/8/layout/vList2"/>
    <dgm:cxn modelId="{71129C7D-3530-4D2D-844F-2C745E17AA29}" type="presOf" srcId="{A66C0BB8-3E5F-4307-A00E-21BAF2ACF323}" destId="{57D06768-437C-495B-B47F-EDBD8EF8CD1D}" srcOrd="0" destOrd="0" presId="urn:microsoft.com/office/officeart/2005/8/layout/vList2"/>
    <dgm:cxn modelId="{17D80F76-2FD4-4B52-AEFB-21CCF2986152}" srcId="{A66C0BB8-3E5F-4307-A00E-21BAF2ACF323}" destId="{7251259B-5ADD-421B-B8C1-B01684BB7389}" srcOrd="1" destOrd="0" parTransId="{9CB816E4-6EB8-47F0-A7C1-CF4941981043}" sibTransId="{6E456E04-2BFF-4883-8C2D-593E963650E9}"/>
    <dgm:cxn modelId="{B6C84C8C-FFF2-4806-9405-E036924AD2F0}" srcId="{A66C0BB8-3E5F-4307-A00E-21BAF2ACF323}" destId="{4D88B956-DD16-4B1E-9ECC-C1DA13AC59BC}" srcOrd="0" destOrd="0" parTransId="{B19136A9-09D7-49E2-BB48-E7B7A0E30E9F}" sibTransId="{19004EC9-F70C-449B-ABC0-6065D4E6F52A}"/>
    <dgm:cxn modelId="{95725B91-AF56-4024-B3CD-D0878C98C94A}" type="presParOf" srcId="{57D06768-437C-495B-B47F-EDBD8EF8CD1D}" destId="{C14D68AC-FB61-4FD8-AED3-2757988B5265}" srcOrd="0" destOrd="0" presId="urn:microsoft.com/office/officeart/2005/8/layout/vList2"/>
    <dgm:cxn modelId="{C125430F-5E6E-4258-95A4-E116A5B4113A}" type="presParOf" srcId="{57D06768-437C-495B-B47F-EDBD8EF8CD1D}" destId="{68EF879C-1B28-4467-A5E3-47E7892181CF}" srcOrd="1" destOrd="0" presId="urn:microsoft.com/office/officeart/2005/8/layout/vList2"/>
    <dgm:cxn modelId="{11553BA3-8D7A-458A-9006-98E6F4EF6649}" type="presParOf" srcId="{57D06768-437C-495B-B47F-EDBD8EF8CD1D}" destId="{4B066088-FCB3-4028-BBF3-44DA141CFCF2}" srcOrd="2" destOrd="0" presId="urn:microsoft.com/office/officeart/2005/8/layout/vList2"/>
    <dgm:cxn modelId="{CC4593C7-99BD-462A-BC2B-75C74C1C7FC3}" type="presParOf" srcId="{57D06768-437C-495B-B47F-EDBD8EF8CD1D}" destId="{BE75CBCE-BD98-4A17-8F6B-71EA4160AE79}" srcOrd="3" destOrd="0" presId="urn:microsoft.com/office/officeart/2005/8/layout/vList2"/>
    <dgm:cxn modelId="{E81697F0-5644-4586-BD3B-C207DFD2646E}" type="presParOf" srcId="{57D06768-437C-495B-B47F-EDBD8EF8CD1D}" destId="{C6F2ABBB-E7EB-4ED3-A312-C774EF25C580}" srcOrd="4"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3AF45365-6BDB-45BD-92D6-33A088875568}" type="doc">
      <dgm:prSet loTypeId="urn:microsoft.com/office/officeart/2005/8/layout/venn1" loCatId="relationship" qsTypeId="urn:microsoft.com/office/officeart/2005/8/quickstyle/3d5" qsCatId="3D" csTypeId="urn:microsoft.com/office/officeart/2005/8/colors/colorful5" csCatId="colorful"/>
      <dgm:spPr/>
      <dgm:t>
        <a:bodyPr/>
        <a:lstStyle/>
        <a:p>
          <a:endParaRPr lang="en-US"/>
        </a:p>
      </dgm:t>
    </dgm:pt>
    <dgm:pt modelId="{4C1A2B3F-8814-45FB-9F04-766D67FF68A5}">
      <dgm:prSet/>
      <dgm:spPr/>
      <dgm:t>
        <a:bodyPr/>
        <a:lstStyle/>
        <a:p>
          <a:pPr rtl="0"/>
          <a:r>
            <a:rPr lang="ms-MY" dirty="0" smtClean="0"/>
            <a:t>Percayalah bahawa agama Islam berkehendakkan supaya setiap umatnya menjadi sebaik-baik manusia yang sempurna keperibadiannya, mulia budi pekertinya dan menjadi teladan yang baik kepada orang lain.</a:t>
          </a:r>
          <a:endParaRPr lang="en-US" dirty="0"/>
        </a:p>
      </dgm:t>
    </dgm:pt>
    <dgm:pt modelId="{43D2FE0E-EA73-4EB7-BEBD-65381175DB39}" type="parTrans" cxnId="{49757759-F31F-4390-861A-EB6588007989}">
      <dgm:prSet/>
      <dgm:spPr/>
      <dgm:t>
        <a:bodyPr/>
        <a:lstStyle/>
        <a:p>
          <a:endParaRPr lang="en-US"/>
        </a:p>
      </dgm:t>
    </dgm:pt>
    <dgm:pt modelId="{12F92656-62F6-4177-B1F0-6B8D636DE8F3}" type="sibTrans" cxnId="{49757759-F31F-4390-861A-EB6588007989}">
      <dgm:prSet/>
      <dgm:spPr/>
      <dgm:t>
        <a:bodyPr/>
        <a:lstStyle/>
        <a:p>
          <a:endParaRPr lang="en-US"/>
        </a:p>
      </dgm:t>
    </dgm:pt>
    <dgm:pt modelId="{C918D1F3-9B59-489C-9F98-D555BAB828CB}">
      <dgm:prSet/>
      <dgm:spPr/>
      <dgm:t>
        <a:bodyPr/>
        <a:lstStyle/>
        <a:p>
          <a:pPr rtl="0"/>
          <a:r>
            <a:rPr lang="ms-MY" dirty="0" smtClean="0"/>
            <a:t>Justeru, sebagai agama yang membawa rahmat kepada umat manusia, </a:t>
          </a:r>
          <a:endParaRPr lang="en-US" dirty="0"/>
        </a:p>
      </dgm:t>
    </dgm:pt>
    <dgm:pt modelId="{C6C5CC40-F354-421E-8138-4C44B3E53375}" type="parTrans" cxnId="{13128AD2-00D2-4FAA-92A5-9D6A1CA5F976}">
      <dgm:prSet/>
      <dgm:spPr/>
      <dgm:t>
        <a:bodyPr/>
        <a:lstStyle/>
        <a:p>
          <a:endParaRPr lang="en-US"/>
        </a:p>
      </dgm:t>
    </dgm:pt>
    <dgm:pt modelId="{CA477C52-6C6D-4D5A-9016-F569DCE3390B}" type="sibTrans" cxnId="{13128AD2-00D2-4FAA-92A5-9D6A1CA5F976}">
      <dgm:prSet/>
      <dgm:spPr/>
      <dgm:t>
        <a:bodyPr/>
        <a:lstStyle/>
        <a:p>
          <a:endParaRPr lang="en-US"/>
        </a:p>
      </dgm:t>
    </dgm:pt>
    <dgm:pt modelId="{10EB6863-4A51-48FC-97E4-9531B651EFB0}" type="pres">
      <dgm:prSet presAssocID="{3AF45365-6BDB-45BD-92D6-33A088875568}" presName="compositeShape" presStyleCnt="0">
        <dgm:presLayoutVars>
          <dgm:chMax val="7"/>
          <dgm:dir/>
          <dgm:resizeHandles val="exact"/>
        </dgm:presLayoutVars>
      </dgm:prSet>
      <dgm:spPr/>
    </dgm:pt>
    <dgm:pt modelId="{3A5B1699-E03A-4ABF-B94D-C4EA8AA909CB}" type="pres">
      <dgm:prSet presAssocID="{4C1A2B3F-8814-45FB-9F04-766D67FF68A5}" presName="circ1" presStyleLbl="vennNode1" presStyleIdx="0" presStyleCnt="2"/>
      <dgm:spPr/>
    </dgm:pt>
    <dgm:pt modelId="{F52FD0BB-34DE-42E9-9693-C2446A40E6E5}" type="pres">
      <dgm:prSet presAssocID="{4C1A2B3F-8814-45FB-9F04-766D67FF68A5}" presName="circ1Tx" presStyleLbl="revTx" presStyleIdx="0" presStyleCnt="0">
        <dgm:presLayoutVars>
          <dgm:chMax val="0"/>
          <dgm:chPref val="0"/>
          <dgm:bulletEnabled val="1"/>
        </dgm:presLayoutVars>
      </dgm:prSet>
      <dgm:spPr/>
    </dgm:pt>
    <dgm:pt modelId="{B9B35799-EDA0-4B66-BA08-A0158C46BA0E}" type="pres">
      <dgm:prSet presAssocID="{C918D1F3-9B59-489C-9F98-D555BAB828CB}" presName="circ2" presStyleLbl="vennNode1" presStyleIdx="1" presStyleCnt="2"/>
      <dgm:spPr/>
    </dgm:pt>
    <dgm:pt modelId="{B26C9C0E-3128-4F64-8158-4F344836AA4C}" type="pres">
      <dgm:prSet presAssocID="{C918D1F3-9B59-489C-9F98-D555BAB828CB}" presName="circ2Tx" presStyleLbl="revTx" presStyleIdx="0" presStyleCnt="0">
        <dgm:presLayoutVars>
          <dgm:chMax val="0"/>
          <dgm:chPref val="0"/>
          <dgm:bulletEnabled val="1"/>
        </dgm:presLayoutVars>
      </dgm:prSet>
      <dgm:spPr/>
    </dgm:pt>
  </dgm:ptLst>
  <dgm:cxnLst>
    <dgm:cxn modelId="{2327EAEF-A35E-4C21-AF17-38F2D161EFF1}" type="presOf" srcId="{3AF45365-6BDB-45BD-92D6-33A088875568}" destId="{10EB6863-4A51-48FC-97E4-9531B651EFB0}" srcOrd="0" destOrd="0" presId="urn:microsoft.com/office/officeart/2005/8/layout/venn1"/>
    <dgm:cxn modelId="{4FAA874F-2F6E-4C3D-9D31-71AED08F19B1}" type="presOf" srcId="{C918D1F3-9B59-489C-9F98-D555BAB828CB}" destId="{B9B35799-EDA0-4B66-BA08-A0158C46BA0E}" srcOrd="0" destOrd="0" presId="urn:microsoft.com/office/officeart/2005/8/layout/venn1"/>
    <dgm:cxn modelId="{13128AD2-00D2-4FAA-92A5-9D6A1CA5F976}" srcId="{3AF45365-6BDB-45BD-92D6-33A088875568}" destId="{C918D1F3-9B59-489C-9F98-D555BAB828CB}" srcOrd="1" destOrd="0" parTransId="{C6C5CC40-F354-421E-8138-4C44B3E53375}" sibTransId="{CA477C52-6C6D-4D5A-9016-F569DCE3390B}"/>
    <dgm:cxn modelId="{B891E195-7D73-4ACA-9532-FBC90AF74F41}" type="presOf" srcId="{4C1A2B3F-8814-45FB-9F04-766D67FF68A5}" destId="{F52FD0BB-34DE-42E9-9693-C2446A40E6E5}" srcOrd="1" destOrd="0" presId="urn:microsoft.com/office/officeart/2005/8/layout/venn1"/>
    <dgm:cxn modelId="{795B7A05-68E6-4B35-8193-BBF5A4921F17}" type="presOf" srcId="{4C1A2B3F-8814-45FB-9F04-766D67FF68A5}" destId="{3A5B1699-E03A-4ABF-B94D-C4EA8AA909CB}" srcOrd="0" destOrd="0" presId="urn:microsoft.com/office/officeart/2005/8/layout/venn1"/>
    <dgm:cxn modelId="{914E064C-45E4-402B-B7F1-C4041ED836D4}" type="presOf" srcId="{C918D1F3-9B59-489C-9F98-D555BAB828CB}" destId="{B26C9C0E-3128-4F64-8158-4F344836AA4C}" srcOrd="1" destOrd="0" presId="urn:microsoft.com/office/officeart/2005/8/layout/venn1"/>
    <dgm:cxn modelId="{49757759-F31F-4390-861A-EB6588007989}" srcId="{3AF45365-6BDB-45BD-92D6-33A088875568}" destId="{4C1A2B3F-8814-45FB-9F04-766D67FF68A5}" srcOrd="0" destOrd="0" parTransId="{43D2FE0E-EA73-4EB7-BEBD-65381175DB39}" sibTransId="{12F92656-62F6-4177-B1F0-6B8D636DE8F3}"/>
    <dgm:cxn modelId="{42A83C7C-5728-48FF-B4E3-6ABDB6FC2C09}" type="presParOf" srcId="{10EB6863-4A51-48FC-97E4-9531B651EFB0}" destId="{3A5B1699-E03A-4ABF-B94D-C4EA8AA909CB}" srcOrd="0" destOrd="0" presId="urn:microsoft.com/office/officeart/2005/8/layout/venn1"/>
    <dgm:cxn modelId="{5496AD33-E642-47A3-8901-38500A6B2C0A}" type="presParOf" srcId="{10EB6863-4A51-48FC-97E4-9531B651EFB0}" destId="{F52FD0BB-34DE-42E9-9693-C2446A40E6E5}" srcOrd="1" destOrd="0" presId="urn:microsoft.com/office/officeart/2005/8/layout/venn1"/>
    <dgm:cxn modelId="{B628E0D4-E723-40C2-AFD5-2CAD35592E63}" type="presParOf" srcId="{10EB6863-4A51-48FC-97E4-9531B651EFB0}" destId="{B9B35799-EDA0-4B66-BA08-A0158C46BA0E}" srcOrd="2" destOrd="0" presId="urn:microsoft.com/office/officeart/2005/8/layout/venn1"/>
    <dgm:cxn modelId="{BD0FA340-6475-46D5-8D27-84DC49F32793}" type="presParOf" srcId="{10EB6863-4A51-48FC-97E4-9531B651EFB0}" destId="{B26C9C0E-3128-4F64-8158-4F344836AA4C}" srcOrd="3" destOrd="0" presId="urn:microsoft.com/office/officeart/2005/8/layout/venn1"/>
  </dgm:cxnLst>
  <dgm:bg/>
  <dgm:whole/>
</dgm:dataModel>
</file>

<file path=ppt/diagrams/data11.xml><?xml version="1.0" encoding="utf-8"?>
<dgm:dataModel xmlns:dgm="http://schemas.openxmlformats.org/drawingml/2006/diagram" xmlns:a="http://schemas.openxmlformats.org/drawingml/2006/main">
  <dgm:ptLst>
    <dgm:pt modelId="{8D44F472-A9F4-4C63-9300-4026121F375D}" type="doc">
      <dgm:prSet loTypeId="urn:microsoft.com/office/officeart/2005/8/layout/vList2" loCatId="list" qsTypeId="urn:microsoft.com/office/officeart/2005/8/quickstyle/3d5" qsCatId="3D" csTypeId="urn:microsoft.com/office/officeart/2005/8/colors/colorful3" csCatId="colorful"/>
      <dgm:spPr/>
      <dgm:t>
        <a:bodyPr/>
        <a:lstStyle/>
        <a:p>
          <a:endParaRPr lang="en-US"/>
        </a:p>
      </dgm:t>
    </dgm:pt>
    <dgm:pt modelId="{3F21DBD7-E234-4670-A9FD-848E8D71E051}">
      <dgm:prSet/>
      <dgm:spPr/>
      <dgm:t>
        <a:bodyPr/>
        <a:lstStyle/>
        <a:p>
          <a:pPr algn="ctr" rtl="0"/>
          <a:r>
            <a:rPr lang="ms-MY" b="0" i="0" baseline="0" dirty="0" smtClean="0"/>
            <a:t>Hadith ini menjelaskan bahawa manusia yang baik menurut pandangan Islam ialah orang yang hidup memberi contoh yang baik kepada orang lain dengan menggunakan sepenuhnya potensi yang ada untuk memajukan keluarga, masyarakat, bangsa, agama dan negara. </a:t>
          </a:r>
          <a:endParaRPr lang="ms-MY" b="0" i="0" baseline="0" dirty="0"/>
        </a:p>
      </dgm:t>
    </dgm:pt>
    <dgm:pt modelId="{0758653A-F7F1-4ABB-83E0-450586B30F8A}" type="parTrans" cxnId="{19C61ADA-2ACF-4215-8F81-5B394F8D8AEA}">
      <dgm:prSet/>
      <dgm:spPr/>
      <dgm:t>
        <a:bodyPr/>
        <a:lstStyle/>
        <a:p>
          <a:pPr algn="ctr"/>
          <a:endParaRPr lang="en-US"/>
        </a:p>
      </dgm:t>
    </dgm:pt>
    <dgm:pt modelId="{3F2BAFA8-7C53-44BE-AF8C-CD60DDA4A5D7}" type="sibTrans" cxnId="{19C61ADA-2ACF-4215-8F81-5B394F8D8AEA}">
      <dgm:prSet/>
      <dgm:spPr/>
      <dgm:t>
        <a:bodyPr/>
        <a:lstStyle/>
        <a:p>
          <a:pPr algn="ctr"/>
          <a:endParaRPr lang="en-US"/>
        </a:p>
      </dgm:t>
    </dgm:pt>
    <dgm:pt modelId="{D3DA8327-AC82-4A20-9A67-61E04F8E502A}">
      <dgm:prSet/>
      <dgm:spPr/>
      <dgm:t>
        <a:bodyPr/>
        <a:lstStyle/>
        <a:p>
          <a:pPr algn="ctr" rtl="0"/>
          <a:r>
            <a:rPr lang="en-US" b="0" i="0" baseline="0" dirty="0" err="1" smtClean="0"/>
            <a:t>Mimbar</a:t>
          </a:r>
          <a:r>
            <a:rPr lang="en-US" b="0" i="0" baseline="0" dirty="0" smtClean="0"/>
            <a:t> </a:t>
          </a:r>
          <a:r>
            <a:rPr lang="en-US" b="0" i="0" baseline="0" dirty="0" err="1" smtClean="0"/>
            <a:t>amat</a:t>
          </a:r>
          <a:r>
            <a:rPr lang="en-US" b="0" i="0" baseline="0" dirty="0" smtClean="0"/>
            <a:t> </a:t>
          </a:r>
          <a:r>
            <a:rPr lang="en-US" b="0" i="0" baseline="0" dirty="0" err="1" smtClean="0"/>
            <a:t>yakin</a:t>
          </a:r>
          <a:r>
            <a:rPr lang="en-US" b="0" i="0" baseline="0" dirty="0" smtClean="0"/>
            <a:t> </a:t>
          </a:r>
          <a:r>
            <a:rPr lang="en-US" b="0" i="0" baseline="0" dirty="0" err="1" smtClean="0"/>
            <a:t>generasi</a:t>
          </a:r>
          <a:r>
            <a:rPr lang="en-US" b="0" i="0" baseline="0" dirty="0" smtClean="0"/>
            <a:t> </a:t>
          </a:r>
          <a:r>
            <a:rPr lang="en-US" b="0" i="0" baseline="0" dirty="0" err="1" smtClean="0"/>
            <a:t>belia</a:t>
          </a:r>
          <a:r>
            <a:rPr lang="en-US" b="0" i="0" baseline="0" dirty="0" smtClean="0"/>
            <a:t> </a:t>
          </a:r>
          <a:r>
            <a:rPr lang="en-US" b="0" i="0" baseline="0" dirty="0" err="1" smtClean="0"/>
            <a:t>inilah</a:t>
          </a:r>
          <a:r>
            <a:rPr lang="en-US" b="0" i="0" baseline="0" dirty="0" smtClean="0"/>
            <a:t> yang </a:t>
          </a:r>
          <a:r>
            <a:rPr lang="en-US" b="0" i="0" baseline="0" dirty="0" err="1" smtClean="0"/>
            <a:t>menjadi</a:t>
          </a:r>
          <a:r>
            <a:rPr lang="en-US" b="0" i="0" baseline="0" dirty="0" smtClean="0"/>
            <a:t> </a:t>
          </a:r>
          <a:r>
            <a:rPr lang="en-US" b="0" i="0" baseline="0" dirty="0" err="1" smtClean="0"/>
            <a:t>cita-cita</a:t>
          </a:r>
          <a:r>
            <a:rPr lang="en-US" b="0" i="0" baseline="0" dirty="0" smtClean="0"/>
            <a:t> </a:t>
          </a:r>
          <a:r>
            <a:rPr lang="en-US" b="0" i="0" baseline="0" dirty="0" err="1" smtClean="0"/>
            <a:t>negara</a:t>
          </a:r>
          <a:r>
            <a:rPr lang="en-US" b="0" i="0" baseline="0" dirty="0" smtClean="0"/>
            <a:t> </a:t>
          </a:r>
          <a:r>
            <a:rPr lang="en-US" b="0" i="0" baseline="0" dirty="0" err="1" smtClean="0"/>
            <a:t>kita</a:t>
          </a:r>
          <a:r>
            <a:rPr lang="en-US" b="0" i="0" baseline="0" dirty="0" smtClean="0"/>
            <a:t> </a:t>
          </a:r>
          <a:r>
            <a:rPr lang="en-US" b="0" i="0" baseline="0" dirty="0" err="1" smtClean="0"/>
            <a:t>untuk</a:t>
          </a:r>
          <a:r>
            <a:rPr lang="en-US" b="0" i="0" baseline="0" dirty="0" smtClean="0"/>
            <a:t> </a:t>
          </a:r>
          <a:r>
            <a:rPr lang="en-US" b="0" i="0" baseline="0" dirty="0" err="1" smtClean="0"/>
            <a:t>membentuk</a:t>
          </a:r>
          <a:r>
            <a:rPr lang="en-US" b="0" i="0" baseline="0" dirty="0" smtClean="0"/>
            <a:t> </a:t>
          </a:r>
          <a:r>
            <a:rPr lang="en-US" b="0" i="0" baseline="0" dirty="0" err="1" smtClean="0"/>
            <a:t>belia</a:t>
          </a:r>
          <a:r>
            <a:rPr lang="en-US" b="0" i="0" baseline="0" dirty="0" smtClean="0"/>
            <a:t> al-</a:t>
          </a:r>
          <a:r>
            <a:rPr lang="en-US" b="0" i="0" baseline="0" dirty="0" err="1" smtClean="0"/>
            <a:t>Fateh</a:t>
          </a:r>
          <a:r>
            <a:rPr lang="en-US" b="0" i="0" baseline="0" dirty="0" smtClean="0"/>
            <a:t> yang </a:t>
          </a:r>
          <a:r>
            <a:rPr lang="en-US" b="0" i="0" baseline="0" dirty="0" err="1" smtClean="0"/>
            <a:t>akan</a:t>
          </a:r>
          <a:r>
            <a:rPr lang="en-US" b="0" i="0" baseline="0" dirty="0" smtClean="0"/>
            <a:t> </a:t>
          </a:r>
          <a:r>
            <a:rPr lang="en-US" b="0" i="0" baseline="0" dirty="0" err="1" smtClean="0"/>
            <a:t>menjadi</a:t>
          </a:r>
          <a:r>
            <a:rPr lang="en-US" b="0" i="0" baseline="0" dirty="0" smtClean="0"/>
            <a:t> </a:t>
          </a:r>
          <a:r>
            <a:rPr lang="en-US" b="0" i="0" baseline="0" dirty="0" err="1" smtClean="0"/>
            <a:t>pembina</a:t>
          </a:r>
          <a:r>
            <a:rPr lang="en-US" b="0" i="0" baseline="0" dirty="0" smtClean="0"/>
            <a:t> </a:t>
          </a:r>
          <a:r>
            <a:rPr lang="en-US" b="0" i="0" baseline="0" dirty="0" err="1" smtClean="0"/>
            <a:t>tamadun</a:t>
          </a:r>
          <a:r>
            <a:rPr lang="en-US" b="0" i="0" baseline="0" dirty="0" smtClean="0"/>
            <a:t> Islam yang </a:t>
          </a:r>
          <a:r>
            <a:rPr lang="en-US" b="0" i="0" baseline="0" dirty="0" err="1" smtClean="0"/>
            <a:t>dihormati</a:t>
          </a:r>
          <a:r>
            <a:rPr lang="en-US" b="0" i="0" baseline="0" dirty="0" smtClean="0"/>
            <a:t> </a:t>
          </a:r>
          <a:r>
            <a:rPr lang="en-US" b="0" i="0" baseline="0" dirty="0" err="1" smtClean="0"/>
            <a:t>dan</a:t>
          </a:r>
          <a:r>
            <a:rPr lang="en-US" b="0" i="0" baseline="0" dirty="0" smtClean="0"/>
            <a:t> </a:t>
          </a:r>
          <a:r>
            <a:rPr lang="en-US" b="0" i="0" baseline="0" dirty="0" err="1" smtClean="0"/>
            <a:t>disegani</a:t>
          </a:r>
          <a:r>
            <a:rPr lang="en-US" b="0" i="0" baseline="0" dirty="0" smtClean="0"/>
            <a:t> </a:t>
          </a:r>
          <a:r>
            <a:rPr lang="en-US" b="0" i="0" baseline="0" dirty="0" err="1" smtClean="0"/>
            <a:t>oleh</a:t>
          </a:r>
          <a:r>
            <a:rPr lang="en-US" b="0" i="0" baseline="0" dirty="0" smtClean="0"/>
            <a:t> </a:t>
          </a:r>
          <a:r>
            <a:rPr lang="en-US" b="0" i="0" baseline="0" dirty="0" err="1" smtClean="0"/>
            <a:t>masyarakat</a:t>
          </a:r>
          <a:r>
            <a:rPr lang="en-US" b="0" i="0" baseline="0" dirty="0" smtClean="0"/>
            <a:t> </a:t>
          </a:r>
          <a:r>
            <a:rPr lang="en-US" b="0" i="0" baseline="0" dirty="0" err="1" smtClean="0"/>
            <a:t>dunia</a:t>
          </a:r>
          <a:r>
            <a:rPr lang="en-US" b="0" i="0" baseline="0" dirty="0" smtClean="0"/>
            <a:t>.</a:t>
          </a:r>
          <a:endParaRPr lang="en-US" b="0" i="0" baseline="0" dirty="0"/>
        </a:p>
      </dgm:t>
    </dgm:pt>
    <dgm:pt modelId="{41402C3A-D2DD-450F-BFBD-556B86ADF112}" type="parTrans" cxnId="{56B61BC2-3E58-4530-BAEE-BDBF8BA6ABDF}">
      <dgm:prSet/>
      <dgm:spPr/>
      <dgm:t>
        <a:bodyPr/>
        <a:lstStyle/>
        <a:p>
          <a:pPr algn="ctr"/>
          <a:endParaRPr lang="en-US"/>
        </a:p>
      </dgm:t>
    </dgm:pt>
    <dgm:pt modelId="{8CD9E7FF-2B71-4ED9-93B9-CD24D516C827}" type="sibTrans" cxnId="{56B61BC2-3E58-4530-BAEE-BDBF8BA6ABDF}">
      <dgm:prSet/>
      <dgm:spPr/>
      <dgm:t>
        <a:bodyPr/>
        <a:lstStyle/>
        <a:p>
          <a:pPr algn="ctr"/>
          <a:endParaRPr lang="en-US"/>
        </a:p>
      </dgm:t>
    </dgm:pt>
    <dgm:pt modelId="{1479581E-0121-4330-96CF-ED8B57240A53}" type="pres">
      <dgm:prSet presAssocID="{8D44F472-A9F4-4C63-9300-4026121F375D}" presName="linear" presStyleCnt="0">
        <dgm:presLayoutVars>
          <dgm:animLvl val="lvl"/>
          <dgm:resizeHandles val="exact"/>
        </dgm:presLayoutVars>
      </dgm:prSet>
      <dgm:spPr/>
    </dgm:pt>
    <dgm:pt modelId="{60D1F09A-E9C3-4086-8A3F-319A46072A9D}" type="pres">
      <dgm:prSet presAssocID="{3F21DBD7-E234-4670-A9FD-848E8D71E051}" presName="parentText" presStyleLbl="node1" presStyleIdx="0" presStyleCnt="2">
        <dgm:presLayoutVars>
          <dgm:chMax val="0"/>
          <dgm:bulletEnabled val="1"/>
        </dgm:presLayoutVars>
      </dgm:prSet>
      <dgm:spPr/>
    </dgm:pt>
    <dgm:pt modelId="{EA6DC7CD-707F-4EE9-884A-841655374C03}" type="pres">
      <dgm:prSet presAssocID="{3F2BAFA8-7C53-44BE-AF8C-CD60DDA4A5D7}" presName="spacer" presStyleCnt="0"/>
      <dgm:spPr/>
    </dgm:pt>
    <dgm:pt modelId="{21A25961-6C03-4D93-9989-23FF0D08C4D9}" type="pres">
      <dgm:prSet presAssocID="{D3DA8327-AC82-4A20-9A67-61E04F8E502A}" presName="parentText" presStyleLbl="node1" presStyleIdx="1" presStyleCnt="2">
        <dgm:presLayoutVars>
          <dgm:chMax val="0"/>
          <dgm:bulletEnabled val="1"/>
        </dgm:presLayoutVars>
      </dgm:prSet>
      <dgm:spPr/>
    </dgm:pt>
  </dgm:ptLst>
  <dgm:cxnLst>
    <dgm:cxn modelId="{19C61ADA-2ACF-4215-8F81-5B394F8D8AEA}" srcId="{8D44F472-A9F4-4C63-9300-4026121F375D}" destId="{3F21DBD7-E234-4670-A9FD-848E8D71E051}" srcOrd="0" destOrd="0" parTransId="{0758653A-F7F1-4ABB-83E0-450586B30F8A}" sibTransId="{3F2BAFA8-7C53-44BE-AF8C-CD60DDA4A5D7}"/>
    <dgm:cxn modelId="{100FE9CF-0883-4075-9C9E-A641B0A1C2DD}" type="presOf" srcId="{D3DA8327-AC82-4A20-9A67-61E04F8E502A}" destId="{21A25961-6C03-4D93-9989-23FF0D08C4D9}" srcOrd="0" destOrd="0" presId="urn:microsoft.com/office/officeart/2005/8/layout/vList2"/>
    <dgm:cxn modelId="{56B61BC2-3E58-4530-BAEE-BDBF8BA6ABDF}" srcId="{8D44F472-A9F4-4C63-9300-4026121F375D}" destId="{D3DA8327-AC82-4A20-9A67-61E04F8E502A}" srcOrd="1" destOrd="0" parTransId="{41402C3A-D2DD-450F-BFBD-556B86ADF112}" sibTransId="{8CD9E7FF-2B71-4ED9-93B9-CD24D516C827}"/>
    <dgm:cxn modelId="{14E71AD8-1FBE-4284-83C9-25BFD86147DE}" type="presOf" srcId="{3F21DBD7-E234-4670-A9FD-848E8D71E051}" destId="{60D1F09A-E9C3-4086-8A3F-319A46072A9D}" srcOrd="0" destOrd="0" presId="urn:microsoft.com/office/officeart/2005/8/layout/vList2"/>
    <dgm:cxn modelId="{26F73510-2D9D-4914-8C60-AC3CFC67BBDD}" type="presOf" srcId="{8D44F472-A9F4-4C63-9300-4026121F375D}" destId="{1479581E-0121-4330-96CF-ED8B57240A53}" srcOrd="0" destOrd="0" presId="urn:microsoft.com/office/officeart/2005/8/layout/vList2"/>
    <dgm:cxn modelId="{3F0844C3-44AE-4CF8-9E8A-54D0935FBBBE}" type="presParOf" srcId="{1479581E-0121-4330-96CF-ED8B57240A53}" destId="{60D1F09A-E9C3-4086-8A3F-319A46072A9D}" srcOrd="0" destOrd="0" presId="urn:microsoft.com/office/officeart/2005/8/layout/vList2"/>
    <dgm:cxn modelId="{31EFC4E5-268F-4A88-9720-6886A5D7C180}" type="presParOf" srcId="{1479581E-0121-4330-96CF-ED8B57240A53}" destId="{EA6DC7CD-707F-4EE9-884A-841655374C03}" srcOrd="1" destOrd="0" presId="urn:microsoft.com/office/officeart/2005/8/layout/vList2"/>
    <dgm:cxn modelId="{1F88B5AC-BB8D-4A13-96D7-8A2A5FD422BB}" type="presParOf" srcId="{1479581E-0121-4330-96CF-ED8B57240A53}" destId="{21A25961-6C03-4D93-9989-23FF0D08C4D9}" srcOrd="2"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1CB5F2A3-0F5C-40DD-A7CA-F48FEE87B3E7}" type="doc">
      <dgm:prSet loTypeId="urn:microsoft.com/office/officeart/2005/8/layout/process4" loCatId="list" qsTypeId="urn:microsoft.com/office/officeart/2005/8/quickstyle/3d7" qsCatId="3D" csTypeId="urn:microsoft.com/office/officeart/2005/8/colors/colorful5" csCatId="colorful"/>
      <dgm:spPr/>
      <dgm:t>
        <a:bodyPr/>
        <a:lstStyle/>
        <a:p>
          <a:endParaRPr lang="en-US"/>
        </a:p>
      </dgm:t>
    </dgm:pt>
    <dgm:pt modelId="{803E1D8B-D250-4C0D-8854-105A4F1CE7A4}">
      <dgm:prSet/>
      <dgm:spPr/>
      <dgm:t>
        <a:bodyPr/>
        <a:lstStyle/>
        <a:p>
          <a:pPr rtl="0"/>
          <a:r>
            <a:rPr lang="ms-MY" b="0" i="0" baseline="0" dirty="0" smtClean="0"/>
            <a:t>Kita sedar bahawa kegelojohan nafsu syahwat di peringkat belia sangat kuat. Jika punca dan tempat yang menaikkan nafsu tidak ditutup dan disekat, maka selagi itulah mereka terdedah kepada gejala keruntuhan akhlak dan menghancurkan kehidupan. </a:t>
          </a:r>
          <a:endParaRPr lang="ms-MY" b="0" i="0" baseline="0" dirty="0"/>
        </a:p>
      </dgm:t>
    </dgm:pt>
    <dgm:pt modelId="{F068903C-6A0E-4B81-B478-E3A2931D5F24}" type="parTrans" cxnId="{7B827F8B-68A6-4B28-8FD2-9A902D6C7BC9}">
      <dgm:prSet/>
      <dgm:spPr/>
      <dgm:t>
        <a:bodyPr/>
        <a:lstStyle/>
        <a:p>
          <a:endParaRPr lang="en-US"/>
        </a:p>
      </dgm:t>
    </dgm:pt>
    <dgm:pt modelId="{63E7B27C-746C-48B0-8F84-220683D87260}" type="sibTrans" cxnId="{7B827F8B-68A6-4B28-8FD2-9A902D6C7BC9}">
      <dgm:prSet/>
      <dgm:spPr/>
      <dgm:t>
        <a:bodyPr/>
        <a:lstStyle/>
        <a:p>
          <a:endParaRPr lang="en-US"/>
        </a:p>
      </dgm:t>
    </dgm:pt>
    <dgm:pt modelId="{8064FA90-037A-4493-B8B1-F3D3369BB119}">
      <dgm:prSet/>
      <dgm:spPr/>
      <dgm:t>
        <a:bodyPr/>
        <a:lstStyle/>
        <a:p>
          <a:pPr rtl="0"/>
          <a:r>
            <a:rPr lang="ms-MY" b="0" i="0" baseline="0" dirty="0" smtClean="0"/>
            <a:t>Mimbar ingin menyatakan bahawa belia yang terlibat dengan dadah, berzina, pembuangan bayi, minum arak, rempit, lumba haram dan penglibatan dalam gejala sosial lain adalah berpunca daripada kegagalan mengawal nafsu.  </a:t>
          </a:r>
          <a:endParaRPr lang="ms-MY" b="0" i="0" baseline="0" dirty="0"/>
        </a:p>
      </dgm:t>
    </dgm:pt>
    <dgm:pt modelId="{F5FD0401-7CA6-40D4-95D5-2E25113E08A9}" type="parTrans" cxnId="{07495F21-ED97-4303-A520-D5D270300BA9}">
      <dgm:prSet/>
      <dgm:spPr/>
      <dgm:t>
        <a:bodyPr/>
        <a:lstStyle/>
        <a:p>
          <a:endParaRPr lang="en-US"/>
        </a:p>
      </dgm:t>
    </dgm:pt>
    <dgm:pt modelId="{D7C3E559-3775-4AA8-93F8-BEAA9ADB1C22}" type="sibTrans" cxnId="{07495F21-ED97-4303-A520-D5D270300BA9}">
      <dgm:prSet/>
      <dgm:spPr/>
      <dgm:t>
        <a:bodyPr/>
        <a:lstStyle/>
        <a:p>
          <a:endParaRPr lang="en-US"/>
        </a:p>
      </dgm:t>
    </dgm:pt>
    <dgm:pt modelId="{13C5F2D0-C401-45CD-951D-C94E0AE5C37E}" type="pres">
      <dgm:prSet presAssocID="{1CB5F2A3-0F5C-40DD-A7CA-F48FEE87B3E7}" presName="Name0" presStyleCnt="0">
        <dgm:presLayoutVars>
          <dgm:dir/>
          <dgm:animLvl val="lvl"/>
          <dgm:resizeHandles val="exact"/>
        </dgm:presLayoutVars>
      </dgm:prSet>
      <dgm:spPr/>
    </dgm:pt>
    <dgm:pt modelId="{9A93DE73-F068-49F4-BFB7-E9E20CA02689}" type="pres">
      <dgm:prSet presAssocID="{8064FA90-037A-4493-B8B1-F3D3369BB119}" presName="boxAndChildren" presStyleCnt="0"/>
      <dgm:spPr/>
    </dgm:pt>
    <dgm:pt modelId="{5680E6B2-7453-42A4-A2BA-9288C91C3AD0}" type="pres">
      <dgm:prSet presAssocID="{8064FA90-037A-4493-B8B1-F3D3369BB119}" presName="parentTextBox" presStyleLbl="node1" presStyleIdx="0" presStyleCnt="2"/>
      <dgm:spPr/>
    </dgm:pt>
    <dgm:pt modelId="{A016E35F-4F5E-4B8A-8200-50A43B03A66E}" type="pres">
      <dgm:prSet presAssocID="{63E7B27C-746C-48B0-8F84-220683D87260}" presName="sp" presStyleCnt="0"/>
      <dgm:spPr/>
    </dgm:pt>
    <dgm:pt modelId="{276713E0-DE9B-4B25-8EBF-7742D3BF8695}" type="pres">
      <dgm:prSet presAssocID="{803E1D8B-D250-4C0D-8854-105A4F1CE7A4}" presName="arrowAndChildren" presStyleCnt="0"/>
      <dgm:spPr/>
    </dgm:pt>
    <dgm:pt modelId="{0B3AA4D2-285C-49CB-8DB7-000CFD04F2C3}" type="pres">
      <dgm:prSet presAssocID="{803E1D8B-D250-4C0D-8854-105A4F1CE7A4}" presName="parentTextArrow" presStyleLbl="node1" presStyleIdx="1" presStyleCnt="2"/>
      <dgm:spPr/>
    </dgm:pt>
  </dgm:ptLst>
  <dgm:cxnLst>
    <dgm:cxn modelId="{051421FE-4424-49EF-BFDF-2ED0E744BFE0}" type="presOf" srcId="{8064FA90-037A-4493-B8B1-F3D3369BB119}" destId="{5680E6B2-7453-42A4-A2BA-9288C91C3AD0}" srcOrd="0" destOrd="0" presId="urn:microsoft.com/office/officeart/2005/8/layout/process4"/>
    <dgm:cxn modelId="{B394CED6-691E-444A-A886-97DB918CD146}" type="presOf" srcId="{803E1D8B-D250-4C0D-8854-105A4F1CE7A4}" destId="{0B3AA4D2-285C-49CB-8DB7-000CFD04F2C3}" srcOrd="0" destOrd="0" presId="urn:microsoft.com/office/officeart/2005/8/layout/process4"/>
    <dgm:cxn modelId="{88F5D4D2-2C98-4EE2-A1F5-4827B4050B67}" type="presOf" srcId="{1CB5F2A3-0F5C-40DD-A7CA-F48FEE87B3E7}" destId="{13C5F2D0-C401-45CD-951D-C94E0AE5C37E}" srcOrd="0" destOrd="0" presId="urn:microsoft.com/office/officeart/2005/8/layout/process4"/>
    <dgm:cxn modelId="{07495F21-ED97-4303-A520-D5D270300BA9}" srcId="{1CB5F2A3-0F5C-40DD-A7CA-F48FEE87B3E7}" destId="{8064FA90-037A-4493-B8B1-F3D3369BB119}" srcOrd="1" destOrd="0" parTransId="{F5FD0401-7CA6-40D4-95D5-2E25113E08A9}" sibTransId="{D7C3E559-3775-4AA8-93F8-BEAA9ADB1C22}"/>
    <dgm:cxn modelId="{7B827F8B-68A6-4B28-8FD2-9A902D6C7BC9}" srcId="{1CB5F2A3-0F5C-40DD-A7CA-F48FEE87B3E7}" destId="{803E1D8B-D250-4C0D-8854-105A4F1CE7A4}" srcOrd="0" destOrd="0" parTransId="{F068903C-6A0E-4B81-B478-E3A2931D5F24}" sibTransId="{63E7B27C-746C-48B0-8F84-220683D87260}"/>
    <dgm:cxn modelId="{6366155C-2A11-4F25-856A-E92575940B0F}" type="presParOf" srcId="{13C5F2D0-C401-45CD-951D-C94E0AE5C37E}" destId="{9A93DE73-F068-49F4-BFB7-E9E20CA02689}" srcOrd="0" destOrd="0" presId="urn:microsoft.com/office/officeart/2005/8/layout/process4"/>
    <dgm:cxn modelId="{827A1792-9284-4985-A9E5-5551F40C17C5}" type="presParOf" srcId="{9A93DE73-F068-49F4-BFB7-E9E20CA02689}" destId="{5680E6B2-7453-42A4-A2BA-9288C91C3AD0}" srcOrd="0" destOrd="0" presId="urn:microsoft.com/office/officeart/2005/8/layout/process4"/>
    <dgm:cxn modelId="{1E0A944C-B5B0-4CFF-B65A-D73348A0288F}" type="presParOf" srcId="{13C5F2D0-C401-45CD-951D-C94E0AE5C37E}" destId="{A016E35F-4F5E-4B8A-8200-50A43B03A66E}" srcOrd="1" destOrd="0" presId="urn:microsoft.com/office/officeart/2005/8/layout/process4"/>
    <dgm:cxn modelId="{2372888F-5996-4EF2-835B-4BBC2742157C}" type="presParOf" srcId="{13C5F2D0-C401-45CD-951D-C94E0AE5C37E}" destId="{276713E0-DE9B-4B25-8EBF-7742D3BF8695}" srcOrd="2" destOrd="0" presId="urn:microsoft.com/office/officeart/2005/8/layout/process4"/>
    <dgm:cxn modelId="{C5ACD895-214E-4064-B6EE-93BA7C238903}" type="presParOf" srcId="{276713E0-DE9B-4B25-8EBF-7742D3BF8695}" destId="{0B3AA4D2-285C-49CB-8DB7-000CFD04F2C3}" srcOrd="0" destOrd="0" presId="urn:microsoft.com/office/officeart/2005/8/layout/process4"/>
  </dgm:cxnLst>
  <dgm:bg/>
  <dgm:whole/>
</dgm:dataModel>
</file>

<file path=ppt/diagrams/data13.xml><?xml version="1.0" encoding="utf-8"?>
<dgm:dataModel xmlns:dgm="http://schemas.openxmlformats.org/drawingml/2006/diagram" xmlns:a="http://schemas.openxmlformats.org/drawingml/2006/main">
  <dgm:ptLst>
    <dgm:pt modelId="{F8138026-7084-4A2D-9409-4BAEAB5D2F0B}" type="doc">
      <dgm:prSet loTypeId="urn:microsoft.com/office/officeart/2005/8/layout/vProcess5" loCatId="process" qsTypeId="urn:microsoft.com/office/officeart/2005/8/quickstyle/3d7" qsCatId="3D" csTypeId="urn:microsoft.com/office/officeart/2005/8/colors/colorful5" csCatId="colorful"/>
      <dgm:spPr/>
      <dgm:t>
        <a:bodyPr/>
        <a:lstStyle/>
        <a:p>
          <a:endParaRPr lang="en-US"/>
        </a:p>
      </dgm:t>
    </dgm:pt>
    <dgm:pt modelId="{F2A4227F-D8AB-4A40-B081-7387B582976A}">
      <dgm:prSet/>
      <dgm:spPr/>
      <dgm:t>
        <a:bodyPr/>
        <a:lstStyle/>
        <a:p>
          <a:pPr rtl="0"/>
          <a:r>
            <a:rPr lang="ms-MY" dirty="0" smtClean="0"/>
            <a:t>Ingatlah bahawa kehendak nafsu yang berunsur syahwat sentiasa mencabar setiap peringkat kehidupan sehingga ia boleh menjejaskan kualiti akhlak manusia setaraf dengan binatang. </a:t>
          </a:r>
          <a:endParaRPr lang="ms-MY" dirty="0"/>
        </a:p>
      </dgm:t>
    </dgm:pt>
    <dgm:pt modelId="{B407D28B-F0BF-4A71-A4FC-09CDB6175384}" type="parTrans" cxnId="{666C4A79-1B8D-4064-B49A-22F271B0DA1A}">
      <dgm:prSet/>
      <dgm:spPr/>
      <dgm:t>
        <a:bodyPr/>
        <a:lstStyle/>
        <a:p>
          <a:endParaRPr lang="en-US"/>
        </a:p>
      </dgm:t>
    </dgm:pt>
    <dgm:pt modelId="{96545ACC-A76D-4934-99F0-6C40D89EFC30}" type="sibTrans" cxnId="{666C4A79-1B8D-4064-B49A-22F271B0DA1A}">
      <dgm:prSet/>
      <dgm:spPr/>
      <dgm:t>
        <a:bodyPr/>
        <a:lstStyle/>
        <a:p>
          <a:endParaRPr lang="en-US"/>
        </a:p>
      </dgm:t>
    </dgm:pt>
    <dgm:pt modelId="{F0F75156-4123-4BD1-A3AE-122A6178CF97}">
      <dgm:prSet/>
      <dgm:spPr/>
      <dgm:t>
        <a:bodyPr/>
        <a:lstStyle/>
        <a:p>
          <a:pPr rtl="0"/>
          <a:r>
            <a:rPr lang="en-US" dirty="0" err="1" smtClean="0"/>
            <a:t>Ketahuilah</a:t>
          </a:r>
          <a:r>
            <a:rPr lang="en-US" dirty="0" smtClean="0"/>
            <a:t> </a:t>
          </a:r>
          <a:r>
            <a:rPr lang="en-US" dirty="0" err="1" smtClean="0"/>
            <a:t>ketika</a:t>
          </a:r>
          <a:r>
            <a:rPr lang="en-US" dirty="0" smtClean="0"/>
            <a:t> </a:t>
          </a:r>
          <a:r>
            <a:rPr lang="en-US" dirty="0" err="1" smtClean="0"/>
            <a:t>nafsu</a:t>
          </a:r>
          <a:r>
            <a:rPr lang="en-US" dirty="0" smtClean="0"/>
            <a:t> </a:t>
          </a:r>
          <a:r>
            <a:rPr lang="en-US" dirty="0" err="1" smtClean="0"/>
            <a:t>syahwat</a:t>
          </a:r>
          <a:r>
            <a:rPr lang="en-US" dirty="0" smtClean="0"/>
            <a:t> </a:t>
          </a:r>
          <a:r>
            <a:rPr lang="en-US" dirty="0" err="1" smtClean="0"/>
            <a:t>sukar</a:t>
          </a:r>
          <a:r>
            <a:rPr lang="en-US" dirty="0" smtClean="0"/>
            <a:t> </a:t>
          </a:r>
          <a:r>
            <a:rPr lang="en-US" dirty="0" err="1" smtClean="0"/>
            <a:t>dikawal</a:t>
          </a:r>
          <a:r>
            <a:rPr lang="en-US" dirty="0" smtClean="0"/>
            <a:t> </a:t>
          </a:r>
          <a:r>
            <a:rPr lang="en-US" dirty="0" err="1" smtClean="0"/>
            <a:t>dan</a:t>
          </a:r>
          <a:r>
            <a:rPr lang="en-US" dirty="0" smtClean="0"/>
            <a:t> </a:t>
          </a:r>
          <a:r>
            <a:rPr lang="en-US" dirty="0" err="1" smtClean="0"/>
            <a:t>pintu-pintu</a:t>
          </a:r>
          <a:r>
            <a:rPr lang="en-US" dirty="0" smtClean="0"/>
            <a:t> </a:t>
          </a:r>
          <a:r>
            <a:rPr lang="en-US" dirty="0" err="1" smtClean="0"/>
            <a:t>nafsu</a:t>
          </a:r>
          <a:r>
            <a:rPr lang="en-US" dirty="0" smtClean="0"/>
            <a:t> </a:t>
          </a:r>
          <a:r>
            <a:rPr lang="en-US" dirty="0" err="1" smtClean="0"/>
            <a:t>juga</a:t>
          </a:r>
          <a:r>
            <a:rPr lang="en-US" dirty="0" smtClean="0"/>
            <a:t> </a:t>
          </a:r>
          <a:r>
            <a:rPr lang="en-US" dirty="0" err="1" smtClean="0"/>
            <a:t>terbuka</a:t>
          </a:r>
          <a:r>
            <a:rPr lang="en-US" dirty="0" smtClean="0"/>
            <a:t> </a:t>
          </a:r>
          <a:r>
            <a:rPr lang="en-US" dirty="0" err="1" smtClean="0"/>
            <a:t>luas</a:t>
          </a:r>
          <a:r>
            <a:rPr lang="en-US" dirty="0" smtClean="0"/>
            <a:t> yang </a:t>
          </a:r>
          <a:r>
            <a:rPr lang="en-US" dirty="0" err="1" smtClean="0"/>
            <a:t>kelihatan</a:t>
          </a:r>
          <a:r>
            <a:rPr lang="en-US" dirty="0" smtClean="0"/>
            <a:t> </a:t>
          </a:r>
          <a:r>
            <a:rPr lang="en-US" dirty="0" err="1" smtClean="0"/>
            <a:t>sukar</a:t>
          </a:r>
          <a:r>
            <a:rPr lang="en-US" dirty="0" smtClean="0"/>
            <a:t> </a:t>
          </a:r>
          <a:r>
            <a:rPr lang="en-US" dirty="0" err="1" smtClean="0"/>
            <a:t>disekat</a:t>
          </a:r>
          <a:r>
            <a:rPr lang="en-US" dirty="0" smtClean="0"/>
            <a:t>, </a:t>
          </a:r>
          <a:r>
            <a:rPr lang="en-US" dirty="0" err="1" smtClean="0"/>
            <a:t>maka</a:t>
          </a:r>
          <a:r>
            <a:rPr lang="en-US" dirty="0" smtClean="0"/>
            <a:t> </a:t>
          </a:r>
          <a:r>
            <a:rPr lang="en-US" dirty="0" err="1" smtClean="0"/>
            <a:t>sedarlah</a:t>
          </a:r>
          <a:r>
            <a:rPr lang="en-US" dirty="0" smtClean="0"/>
            <a:t> </a:t>
          </a:r>
          <a:r>
            <a:rPr lang="en-US" dirty="0" err="1" smtClean="0"/>
            <a:t>bahawa</a:t>
          </a:r>
          <a:r>
            <a:rPr lang="en-US" dirty="0" smtClean="0"/>
            <a:t> </a:t>
          </a:r>
          <a:r>
            <a:rPr lang="en-US" dirty="0" err="1" smtClean="0"/>
            <a:t>musibah</a:t>
          </a:r>
          <a:r>
            <a:rPr lang="en-US" dirty="0" smtClean="0"/>
            <a:t> </a:t>
          </a:r>
          <a:r>
            <a:rPr lang="en-US" dirty="0" err="1" smtClean="0"/>
            <a:t>bersiap</a:t>
          </a:r>
          <a:r>
            <a:rPr lang="en-US" dirty="0" smtClean="0"/>
            <a:t> </a:t>
          </a:r>
          <a:r>
            <a:rPr lang="en-US" dirty="0" err="1" smtClean="0"/>
            <a:t>sedia</a:t>
          </a:r>
          <a:r>
            <a:rPr lang="en-US" dirty="0" smtClean="0"/>
            <a:t> </a:t>
          </a:r>
          <a:r>
            <a:rPr lang="en-US" dirty="0" err="1" smtClean="0"/>
            <a:t>datang</a:t>
          </a:r>
          <a:r>
            <a:rPr lang="en-US" dirty="0" smtClean="0"/>
            <a:t> </a:t>
          </a:r>
          <a:r>
            <a:rPr lang="en-US" dirty="0" err="1" smtClean="0"/>
            <a:t>menerpa</a:t>
          </a:r>
          <a:r>
            <a:rPr lang="en-US" dirty="0" smtClean="0"/>
            <a:t> </a:t>
          </a:r>
          <a:r>
            <a:rPr lang="en-US" dirty="0" err="1" smtClean="0"/>
            <a:t>kita</a:t>
          </a:r>
          <a:r>
            <a:rPr lang="en-US" dirty="0" smtClean="0"/>
            <a:t>. </a:t>
          </a:r>
          <a:endParaRPr lang="en-US" dirty="0"/>
        </a:p>
      </dgm:t>
    </dgm:pt>
    <dgm:pt modelId="{7719A09B-EE27-40BE-A91C-D9C7CFF46DFC}" type="parTrans" cxnId="{AF67D6CE-8585-459C-8BBC-AEFB776474A2}">
      <dgm:prSet/>
      <dgm:spPr/>
      <dgm:t>
        <a:bodyPr/>
        <a:lstStyle/>
        <a:p>
          <a:endParaRPr lang="en-US"/>
        </a:p>
      </dgm:t>
    </dgm:pt>
    <dgm:pt modelId="{B0EEDE6A-4383-4F61-8FE7-3605C01185DE}" type="sibTrans" cxnId="{AF67D6CE-8585-459C-8BBC-AEFB776474A2}">
      <dgm:prSet/>
      <dgm:spPr/>
      <dgm:t>
        <a:bodyPr/>
        <a:lstStyle/>
        <a:p>
          <a:endParaRPr lang="en-US"/>
        </a:p>
      </dgm:t>
    </dgm:pt>
    <dgm:pt modelId="{5F36B3B4-A796-4759-B5A4-DCCE4DC84CCB}">
      <dgm:prSet/>
      <dgm:spPr/>
      <dgm:t>
        <a:bodyPr/>
        <a:lstStyle/>
        <a:p>
          <a:pPr rtl="0"/>
          <a:r>
            <a:rPr lang="en-US" dirty="0" err="1" smtClean="0"/>
            <a:t>Seberapa</a:t>
          </a:r>
          <a:r>
            <a:rPr lang="en-US" dirty="0" smtClean="0"/>
            <a:t> </a:t>
          </a:r>
          <a:r>
            <a:rPr lang="en-US" dirty="0" err="1" smtClean="0"/>
            <a:t>dekat</a:t>
          </a:r>
          <a:r>
            <a:rPr lang="en-US" dirty="0" smtClean="0"/>
            <a:t> </a:t>
          </a:r>
          <a:r>
            <a:rPr lang="en-US" dirty="0" err="1" smtClean="0"/>
            <a:t>kita</a:t>
          </a:r>
          <a:r>
            <a:rPr lang="en-US" dirty="0" smtClean="0"/>
            <a:t> </a:t>
          </a:r>
          <a:r>
            <a:rPr lang="en-US" dirty="0" err="1" smtClean="0"/>
            <a:t>dengan</a:t>
          </a:r>
          <a:r>
            <a:rPr lang="en-US" dirty="0" smtClean="0"/>
            <a:t> </a:t>
          </a:r>
          <a:r>
            <a:rPr lang="en-US" dirty="0" err="1" smtClean="0"/>
            <a:t>pintu-pintu</a:t>
          </a:r>
          <a:r>
            <a:rPr lang="en-US" dirty="0" smtClean="0"/>
            <a:t> </a:t>
          </a:r>
          <a:r>
            <a:rPr lang="en-US" dirty="0" err="1" smtClean="0"/>
            <a:t>menuju</a:t>
          </a:r>
          <a:r>
            <a:rPr lang="en-US" dirty="0" smtClean="0"/>
            <a:t> </a:t>
          </a:r>
          <a:r>
            <a:rPr lang="en-US" dirty="0" err="1" smtClean="0"/>
            <a:t>kejahatan</a:t>
          </a:r>
          <a:r>
            <a:rPr lang="en-US" dirty="0" smtClean="0"/>
            <a:t> </a:t>
          </a:r>
          <a:r>
            <a:rPr lang="en-US" dirty="0" err="1" smtClean="0"/>
            <a:t>nafsu</a:t>
          </a:r>
          <a:r>
            <a:rPr lang="en-US" dirty="0" smtClean="0"/>
            <a:t>, </a:t>
          </a:r>
          <a:r>
            <a:rPr lang="en-US" dirty="0" err="1" smtClean="0"/>
            <a:t>sedekat</a:t>
          </a:r>
          <a:r>
            <a:rPr lang="en-US" dirty="0" smtClean="0"/>
            <a:t> </a:t>
          </a:r>
          <a:r>
            <a:rPr lang="en-US" dirty="0" err="1" smtClean="0"/>
            <a:t>itu</a:t>
          </a:r>
          <a:r>
            <a:rPr lang="en-US" dirty="0" smtClean="0"/>
            <a:t> </a:t>
          </a:r>
          <a:r>
            <a:rPr lang="en-US" dirty="0" err="1" smtClean="0"/>
            <a:t>pulalah</a:t>
          </a:r>
          <a:r>
            <a:rPr lang="en-US" dirty="0" smtClean="0"/>
            <a:t> </a:t>
          </a:r>
          <a:r>
            <a:rPr lang="en-US" dirty="0" err="1" smtClean="0"/>
            <a:t>musibah</a:t>
          </a:r>
          <a:r>
            <a:rPr lang="en-US" dirty="0" smtClean="0"/>
            <a:t> yang </a:t>
          </a:r>
          <a:r>
            <a:rPr lang="en-US" dirty="0" err="1" smtClean="0"/>
            <a:t>akan</a:t>
          </a:r>
          <a:r>
            <a:rPr lang="en-US" dirty="0" smtClean="0"/>
            <a:t> </a:t>
          </a:r>
          <a:r>
            <a:rPr lang="en-US" dirty="0" err="1" smtClean="0"/>
            <a:t>diturunkan</a:t>
          </a:r>
          <a:r>
            <a:rPr lang="en-US" dirty="0" smtClean="0"/>
            <a:t> </a:t>
          </a:r>
          <a:r>
            <a:rPr lang="en-US" dirty="0" err="1" smtClean="0"/>
            <a:t>oleh</a:t>
          </a:r>
          <a:r>
            <a:rPr lang="en-US" dirty="0" smtClean="0"/>
            <a:t> Allah SWT. </a:t>
          </a:r>
          <a:endParaRPr lang="en-US" dirty="0"/>
        </a:p>
      </dgm:t>
    </dgm:pt>
    <dgm:pt modelId="{66340909-3018-497A-A19F-23979ACAB84F}" type="parTrans" cxnId="{CA801A92-A1E8-470E-A80E-D99457D18F02}">
      <dgm:prSet/>
      <dgm:spPr/>
      <dgm:t>
        <a:bodyPr/>
        <a:lstStyle/>
        <a:p>
          <a:endParaRPr lang="en-US"/>
        </a:p>
      </dgm:t>
    </dgm:pt>
    <dgm:pt modelId="{07889C58-1A95-4520-B027-0EE37CDFD589}" type="sibTrans" cxnId="{CA801A92-A1E8-470E-A80E-D99457D18F02}">
      <dgm:prSet/>
      <dgm:spPr/>
      <dgm:t>
        <a:bodyPr/>
        <a:lstStyle/>
        <a:p>
          <a:endParaRPr lang="en-US"/>
        </a:p>
      </dgm:t>
    </dgm:pt>
    <dgm:pt modelId="{6EB45F43-088E-4DE0-9F0F-AC65A1F82632}">
      <dgm:prSet/>
      <dgm:spPr/>
      <dgm:t>
        <a:bodyPr/>
        <a:lstStyle/>
        <a:p>
          <a:pPr rtl="0"/>
          <a:r>
            <a:rPr lang="en-US" dirty="0" err="1" smtClean="0"/>
            <a:t>Musibah</a:t>
          </a:r>
          <a:r>
            <a:rPr lang="en-US" dirty="0" smtClean="0"/>
            <a:t> </a:t>
          </a:r>
          <a:r>
            <a:rPr lang="en-US" dirty="0" err="1" smtClean="0"/>
            <a:t>mungkin</a:t>
          </a:r>
          <a:r>
            <a:rPr lang="en-US" dirty="0" smtClean="0"/>
            <a:t> </a:t>
          </a:r>
          <a:r>
            <a:rPr lang="en-US" dirty="0" err="1" smtClean="0"/>
            <a:t>tidak</a:t>
          </a:r>
          <a:r>
            <a:rPr lang="en-US" dirty="0" smtClean="0"/>
            <a:t> </a:t>
          </a:r>
          <a:r>
            <a:rPr lang="en-US" dirty="0" err="1" smtClean="0"/>
            <a:t>menimpa</a:t>
          </a:r>
          <a:r>
            <a:rPr lang="en-US" dirty="0" smtClean="0"/>
            <a:t> </a:t>
          </a:r>
          <a:r>
            <a:rPr lang="en-US" dirty="0" err="1" smtClean="0"/>
            <a:t>diri</a:t>
          </a:r>
          <a:r>
            <a:rPr lang="en-US" dirty="0" smtClean="0"/>
            <a:t> </a:t>
          </a:r>
          <a:r>
            <a:rPr lang="en-US" dirty="0" err="1" smtClean="0"/>
            <a:t>kita</a:t>
          </a:r>
          <a:r>
            <a:rPr lang="en-US" dirty="0" smtClean="0"/>
            <a:t> </a:t>
          </a:r>
          <a:r>
            <a:rPr lang="en-US" dirty="0" err="1" smtClean="0"/>
            <a:t>tetapi</a:t>
          </a:r>
          <a:r>
            <a:rPr lang="en-US" dirty="0" smtClean="0"/>
            <a:t> </a:t>
          </a:r>
          <a:r>
            <a:rPr lang="en-US" dirty="0" err="1" smtClean="0"/>
            <a:t>akan</a:t>
          </a:r>
          <a:r>
            <a:rPr lang="en-US" dirty="0" smtClean="0"/>
            <a:t> </a:t>
          </a:r>
          <a:r>
            <a:rPr lang="en-US" dirty="0" err="1" smtClean="0"/>
            <a:t>menimpa</a:t>
          </a:r>
          <a:r>
            <a:rPr lang="en-US" dirty="0" smtClean="0"/>
            <a:t> </a:t>
          </a:r>
          <a:r>
            <a:rPr lang="en-US" dirty="0" err="1" smtClean="0"/>
            <a:t>anak</a:t>
          </a:r>
          <a:r>
            <a:rPr lang="en-US" dirty="0" smtClean="0"/>
            <a:t> </a:t>
          </a:r>
          <a:r>
            <a:rPr lang="en-US" dirty="0" err="1" smtClean="0"/>
            <a:t>cucu</a:t>
          </a:r>
          <a:r>
            <a:rPr lang="en-US" dirty="0" smtClean="0"/>
            <a:t> </a:t>
          </a:r>
          <a:r>
            <a:rPr lang="en-US" dirty="0" err="1" smtClean="0"/>
            <a:t>kita</a:t>
          </a:r>
          <a:r>
            <a:rPr lang="en-US" dirty="0" smtClean="0"/>
            <a:t> </a:t>
          </a:r>
          <a:r>
            <a:rPr lang="en-US" dirty="0" err="1" smtClean="0"/>
            <a:t>misalnya</a:t>
          </a:r>
          <a:r>
            <a:rPr lang="en-US" dirty="0" smtClean="0"/>
            <a:t> </a:t>
          </a:r>
          <a:r>
            <a:rPr lang="en-US" dirty="0" err="1" smtClean="0"/>
            <a:t>turut</a:t>
          </a:r>
          <a:r>
            <a:rPr lang="en-US" dirty="0" smtClean="0"/>
            <a:t> </a:t>
          </a:r>
          <a:r>
            <a:rPr lang="en-US" dirty="0" err="1" smtClean="0"/>
            <a:t>terjebak</a:t>
          </a:r>
          <a:r>
            <a:rPr lang="en-US" dirty="0" smtClean="0"/>
            <a:t> </a:t>
          </a:r>
          <a:r>
            <a:rPr lang="en-US" dirty="0" err="1" smtClean="0"/>
            <a:t>dengan</a:t>
          </a:r>
          <a:r>
            <a:rPr lang="en-US" dirty="0" smtClean="0"/>
            <a:t> </a:t>
          </a:r>
          <a:r>
            <a:rPr lang="en-US" dirty="0" err="1" smtClean="0"/>
            <a:t>kegelojohan</a:t>
          </a:r>
          <a:r>
            <a:rPr lang="en-US" dirty="0" smtClean="0"/>
            <a:t> </a:t>
          </a:r>
          <a:r>
            <a:rPr lang="en-US" dirty="0" err="1" smtClean="0"/>
            <a:t>nafsu</a:t>
          </a:r>
          <a:r>
            <a:rPr lang="en-US" dirty="0" smtClean="0"/>
            <a:t> </a:t>
          </a:r>
          <a:r>
            <a:rPr lang="en-US" dirty="0" err="1" smtClean="0"/>
            <a:t>syahwat</a:t>
          </a:r>
          <a:r>
            <a:rPr lang="en-US" dirty="0" smtClean="0"/>
            <a:t>. </a:t>
          </a:r>
          <a:endParaRPr lang="en-US" dirty="0"/>
        </a:p>
      </dgm:t>
    </dgm:pt>
    <dgm:pt modelId="{398BE501-77FE-497F-85FD-59DDA2B38554}" type="parTrans" cxnId="{4214ED68-9749-4373-AED8-5F35FF7621B6}">
      <dgm:prSet/>
      <dgm:spPr/>
      <dgm:t>
        <a:bodyPr/>
        <a:lstStyle/>
        <a:p>
          <a:endParaRPr lang="en-US"/>
        </a:p>
      </dgm:t>
    </dgm:pt>
    <dgm:pt modelId="{642F879A-D100-47AE-BBC5-CD93E7EF67A7}" type="sibTrans" cxnId="{4214ED68-9749-4373-AED8-5F35FF7621B6}">
      <dgm:prSet/>
      <dgm:spPr/>
      <dgm:t>
        <a:bodyPr/>
        <a:lstStyle/>
        <a:p>
          <a:endParaRPr lang="en-US"/>
        </a:p>
      </dgm:t>
    </dgm:pt>
    <dgm:pt modelId="{40F1E020-3AC7-4131-83A5-E27E118458F4}" type="pres">
      <dgm:prSet presAssocID="{F8138026-7084-4A2D-9409-4BAEAB5D2F0B}" presName="outerComposite" presStyleCnt="0">
        <dgm:presLayoutVars>
          <dgm:chMax val="5"/>
          <dgm:dir/>
          <dgm:resizeHandles val="exact"/>
        </dgm:presLayoutVars>
      </dgm:prSet>
      <dgm:spPr/>
    </dgm:pt>
    <dgm:pt modelId="{5F330869-5A4C-4623-9168-46B2570FE765}" type="pres">
      <dgm:prSet presAssocID="{F8138026-7084-4A2D-9409-4BAEAB5D2F0B}" presName="dummyMaxCanvas" presStyleCnt="0">
        <dgm:presLayoutVars/>
      </dgm:prSet>
      <dgm:spPr/>
    </dgm:pt>
    <dgm:pt modelId="{4CD1CC43-2E05-4040-9326-9585D5339D19}" type="pres">
      <dgm:prSet presAssocID="{F8138026-7084-4A2D-9409-4BAEAB5D2F0B}" presName="FourNodes_1" presStyleLbl="node1" presStyleIdx="0" presStyleCnt="4">
        <dgm:presLayoutVars>
          <dgm:bulletEnabled val="1"/>
        </dgm:presLayoutVars>
      </dgm:prSet>
      <dgm:spPr/>
    </dgm:pt>
    <dgm:pt modelId="{3229C3E5-D5E7-4F9A-856A-05CF4ED661A3}" type="pres">
      <dgm:prSet presAssocID="{F8138026-7084-4A2D-9409-4BAEAB5D2F0B}" presName="FourNodes_2" presStyleLbl="node1" presStyleIdx="1" presStyleCnt="4">
        <dgm:presLayoutVars>
          <dgm:bulletEnabled val="1"/>
        </dgm:presLayoutVars>
      </dgm:prSet>
      <dgm:spPr/>
    </dgm:pt>
    <dgm:pt modelId="{62348ECA-C5EF-43DE-92DC-187B0A500E57}" type="pres">
      <dgm:prSet presAssocID="{F8138026-7084-4A2D-9409-4BAEAB5D2F0B}" presName="FourNodes_3" presStyleLbl="node1" presStyleIdx="2" presStyleCnt="4">
        <dgm:presLayoutVars>
          <dgm:bulletEnabled val="1"/>
        </dgm:presLayoutVars>
      </dgm:prSet>
      <dgm:spPr/>
    </dgm:pt>
    <dgm:pt modelId="{8DC89255-6AFC-4AFC-BCA3-71CEC7A1D685}" type="pres">
      <dgm:prSet presAssocID="{F8138026-7084-4A2D-9409-4BAEAB5D2F0B}" presName="FourNodes_4" presStyleLbl="node1" presStyleIdx="3" presStyleCnt="4">
        <dgm:presLayoutVars>
          <dgm:bulletEnabled val="1"/>
        </dgm:presLayoutVars>
      </dgm:prSet>
      <dgm:spPr/>
    </dgm:pt>
    <dgm:pt modelId="{381623E7-60E5-4F96-993C-2F489932137A}" type="pres">
      <dgm:prSet presAssocID="{F8138026-7084-4A2D-9409-4BAEAB5D2F0B}" presName="FourConn_1-2" presStyleLbl="fgAccFollowNode1" presStyleIdx="0" presStyleCnt="3">
        <dgm:presLayoutVars>
          <dgm:bulletEnabled val="1"/>
        </dgm:presLayoutVars>
      </dgm:prSet>
      <dgm:spPr/>
    </dgm:pt>
    <dgm:pt modelId="{ED7270BA-191E-4100-9740-F0A707F9CC37}" type="pres">
      <dgm:prSet presAssocID="{F8138026-7084-4A2D-9409-4BAEAB5D2F0B}" presName="FourConn_2-3" presStyleLbl="fgAccFollowNode1" presStyleIdx="1" presStyleCnt="3">
        <dgm:presLayoutVars>
          <dgm:bulletEnabled val="1"/>
        </dgm:presLayoutVars>
      </dgm:prSet>
      <dgm:spPr/>
    </dgm:pt>
    <dgm:pt modelId="{AE531BB8-8C5F-43A9-B050-CDE54A6BAE9C}" type="pres">
      <dgm:prSet presAssocID="{F8138026-7084-4A2D-9409-4BAEAB5D2F0B}" presName="FourConn_3-4" presStyleLbl="fgAccFollowNode1" presStyleIdx="2" presStyleCnt="3">
        <dgm:presLayoutVars>
          <dgm:bulletEnabled val="1"/>
        </dgm:presLayoutVars>
      </dgm:prSet>
      <dgm:spPr/>
    </dgm:pt>
    <dgm:pt modelId="{0ECD0B0F-F43E-4CC8-8132-3ECED78A366C}" type="pres">
      <dgm:prSet presAssocID="{F8138026-7084-4A2D-9409-4BAEAB5D2F0B}" presName="FourNodes_1_text" presStyleLbl="node1" presStyleIdx="3" presStyleCnt="4">
        <dgm:presLayoutVars>
          <dgm:bulletEnabled val="1"/>
        </dgm:presLayoutVars>
      </dgm:prSet>
      <dgm:spPr/>
    </dgm:pt>
    <dgm:pt modelId="{9F23C150-E4E0-4CFF-A61A-A29F78D03C4E}" type="pres">
      <dgm:prSet presAssocID="{F8138026-7084-4A2D-9409-4BAEAB5D2F0B}" presName="FourNodes_2_text" presStyleLbl="node1" presStyleIdx="3" presStyleCnt="4">
        <dgm:presLayoutVars>
          <dgm:bulletEnabled val="1"/>
        </dgm:presLayoutVars>
      </dgm:prSet>
      <dgm:spPr/>
    </dgm:pt>
    <dgm:pt modelId="{660E96B0-4E67-4915-A3C5-697FE7F913BB}" type="pres">
      <dgm:prSet presAssocID="{F8138026-7084-4A2D-9409-4BAEAB5D2F0B}" presName="FourNodes_3_text" presStyleLbl="node1" presStyleIdx="3" presStyleCnt="4">
        <dgm:presLayoutVars>
          <dgm:bulletEnabled val="1"/>
        </dgm:presLayoutVars>
      </dgm:prSet>
      <dgm:spPr/>
    </dgm:pt>
    <dgm:pt modelId="{8B8E6DA5-3A2D-4952-B6BD-497745C049F7}" type="pres">
      <dgm:prSet presAssocID="{F8138026-7084-4A2D-9409-4BAEAB5D2F0B}" presName="FourNodes_4_text" presStyleLbl="node1" presStyleIdx="3" presStyleCnt="4">
        <dgm:presLayoutVars>
          <dgm:bulletEnabled val="1"/>
        </dgm:presLayoutVars>
      </dgm:prSet>
      <dgm:spPr/>
    </dgm:pt>
  </dgm:ptLst>
  <dgm:cxnLst>
    <dgm:cxn modelId="{BB2B2A25-E85C-4344-A877-6593BBA21C4F}" type="presOf" srcId="{F2A4227F-D8AB-4A40-B081-7387B582976A}" destId="{0ECD0B0F-F43E-4CC8-8132-3ECED78A366C}" srcOrd="1" destOrd="0" presId="urn:microsoft.com/office/officeart/2005/8/layout/vProcess5"/>
    <dgm:cxn modelId="{470AE065-F3B5-454A-BE43-5BE8C6F95ABA}" type="presOf" srcId="{96545ACC-A76D-4934-99F0-6C40D89EFC30}" destId="{381623E7-60E5-4F96-993C-2F489932137A}" srcOrd="0" destOrd="0" presId="urn:microsoft.com/office/officeart/2005/8/layout/vProcess5"/>
    <dgm:cxn modelId="{666C4A79-1B8D-4064-B49A-22F271B0DA1A}" srcId="{F8138026-7084-4A2D-9409-4BAEAB5D2F0B}" destId="{F2A4227F-D8AB-4A40-B081-7387B582976A}" srcOrd="0" destOrd="0" parTransId="{B407D28B-F0BF-4A71-A4FC-09CDB6175384}" sibTransId="{96545ACC-A76D-4934-99F0-6C40D89EFC30}"/>
    <dgm:cxn modelId="{46B38A72-216B-4131-B330-44F6C1530DAC}" type="presOf" srcId="{F0F75156-4123-4BD1-A3AE-122A6178CF97}" destId="{3229C3E5-D5E7-4F9A-856A-05CF4ED661A3}" srcOrd="0" destOrd="0" presId="urn:microsoft.com/office/officeart/2005/8/layout/vProcess5"/>
    <dgm:cxn modelId="{FB44232C-F430-4FD6-975B-42AF5551E018}" type="presOf" srcId="{07889C58-1A95-4520-B027-0EE37CDFD589}" destId="{AE531BB8-8C5F-43A9-B050-CDE54A6BAE9C}" srcOrd="0" destOrd="0" presId="urn:microsoft.com/office/officeart/2005/8/layout/vProcess5"/>
    <dgm:cxn modelId="{E56B62FE-CEF2-422D-AF1C-3A9C94E3B38C}" type="presOf" srcId="{6EB45F43-088E-4DE0-9F0F-AC65A1F82632}" destId="{8DC89255-6AFC-4AFC-BCA3-71CEC7A1D685}" srcOrd="0" destOrd="0" presId="urn:microsoft.com/office/officeart/2005/8/layout/vProcess5"/>
    <dgm:cxn modelId="{AAEC7312-20CA-4DB5-B6F6-831D2C90C8CE}" type="presOf" srcId="{5F36B3B4-A796-4759-B5A4-DCCE4DC84CCB}" destId="{660E96B0-4E67-4915-A3C5-697FE7F913BB}" srcOrd="1" destOrd="0" presId="urn:microsoft.com/office/officeart/2005/8/layout/vProcess5"/>
    <dgm:cxn modelId="{58B13871-20E5-491E-BE39-4206635000B9}" type="presOf" srcId="{5F36B3B4-A796-4759-B5A4-DCCE4DC84CCB}" destId="{62348ECA-C5EF-43DE-92DC-187B0A500E57}" srcOrd="0" destOrd="0" presId="urn:microsoft.com/office/officeart/2005/8/layout/vProcess5"/>
    <dgm:cxn modelId="{01489ECF-6C4E-4458-A74C-0C29D923741E}" type="presOf" srcId="{F0F75156-4123-4BD1-A3AE-122A6178CF97}" destId="{9F23C150-E4E0-4CFF-A61A-A29F78D03C4E}" srcOrd="1" destOrd="0" presId="urn:microsoft.com/office/officeart/2005/8/layout/vProcess5"/>
    <dgm:cxn modelId="{66DEDC45-4038-4562-9037-0BFE7B2B13A1}" type="presOf" srcId="{6EB45F43-088E-4DE0-9F0F-AC65A1F82632}" destId="{8B8E6DA5-3A2D-4952-B6BD-497745C049F7}" srcOrd="1" destOrd="0" presId="urn:microsoft.com/office/officeart/2005/8/layout/vProcess5"/>
    <dgm:cxn modelId="{AF67D6CE-8585-459C-8BBC-AEFB776474A2}" srcId="{F8138026-7084-4A2D-9409-4BAEAB5D2F0B}" destId="{F0F75156-4123-4BD1-A3AE-122A6178CF97}" srcOrd="1" destOrd="0" parTransId="{7719A09B-EE27-40BE-A91C-D9C7CFF46DFC}" sibTransId="{B0EEDE6A-4383-4F61-8FE7-3605C01185DE}"/>
    <dgm:cxn modelId="{1C1D9A6B-C3EE-4360-92F4-1705AAED0D81}" type="presOf" srcId="{B0EEDE6A-4383-4F61-8FE7-3605C01185DE}" destId="{ED7270BA-191E-4100-9740-F0A707F9CC37}" srcOrd="0" destOrd="0" presId="urn:microsoft.com/office/officeart/2005/8/layout/vProcess5"/>
    <dgm:cxn modelId="{4214ED68-9749-4373-AED8-5F35FF7621B6}" srcId="{F8138026-7084-4A2D-9409-4BAEAB5D2F0B}" destId="{6EB45F43-088E-4DE0-9F0F-AC65A1F82632}" srcOrd="3" destOrd="0" parTransId="{398BE501-77FE-497F-85FD-59DDA2B38554}" sibTransId="{642F879A-D100-47AE-BBC5-CD93E7EF67A7}"/>
    <dgm:cxn modelId="{F8AB3A4E-6D49-4232-AA21-B002C6E2479B}" type="presOf" srcId="{F8138026-7084-4A2D-9409-4BAEAB5D2F0B}" destId="{40F1E020-3AC7-4131-83A5-E27E118458F4}" srcOrd="0" destOrd="0" presId="urn:microsoft.com/office/officeart/2005/8/layout/vProcess5"/>
    <dgm:cxn modelId="{CA801A92-A1E8-470E-A80E-D99457D18F02}" srcId="{F8138026-7084-4A2D-9409-4BAEAB5D2F0B}" destId="{5F36B3B4-A796-4759-B5A4-DCCE4DC84CCB}" srcOrd="2" destOrd="0" parTransId="{66340909-3018-497A-A19F-23979ACAB84F}" sibTransId="{07889C58-1A95-4520-B027-0EE37CDFD589}"/>
    <dgm:cxn modelId="{7E7C9CB1-5B04-4BCA-85EA-EA0F1F4403B6}" type="presOf" srcId="{F2A4227F-D8AB-4A40-B081-7387B582976A}" destId="{4CD1CC43-2E05-4040-9326-9585D5339D19}" srcOrd="0" destOrd="0" presId="urn:microsoft.com/office/officeart/2005/8/layout/vProcess5"/>
    <dgm:cxn modelId="{435F3556-78DF-42B4-9D85-6F47447D82E5}" type="presParOf" srcId="{40F1E020-3AC7-4131-83A5-E27E118458F4}" destId="{5F330869-5A4C-4623-9168-46B2570FE765}" srcOrd="0" destOrd="0" presId="urn:microsoft.com/office/officeart/2005/8/layout/vProcess5"/>
    <dgm:cxn modelId="{6BA04F30-A0BF-4C44-9385-1A9D790390EA}" type="presParOf" srcId="{40F1E020-3AC7-4131-83A5-E27E118458F4}" destId="{4CD1CC43-2E05-4040-9326-9585D5339D19}" srcOrd="1" destOrd="0" presId="urn:microsoft.com/office/officeart/2005/8/layout/vProcess5"/>
    <dgm:cxn modelId="{37E54F50-A546-4E58-9D32-049251E614CE}" type="presParOf" srcId="{40F1E020-3AC7-4131-83A5-E27E118458F4}" destId="{3229C3E5-D5E7-4F9A-856A-05CF4ED661A3}" srcOrd="2" destOrd="0" presId="urn:microsoft.com/office/officeart/2005/8/layout/vProcess5"/>
    <dgm:cxn modelId="{24834000-F0D5-42C6-9F02-B9442E422FA9}" type="presParOf" srcId="{40F1E020-3AC7-4131-83A5-E27E118458F4}" destId="{62348ECA-C5EF-43DE-92DC-187B0A500E57}" srcOrd="3" destOrd="0" presId="urn:microsoft.com/office/officeart/2005/8/layout/vProcess5"/>
    <dgm:cxn modelId="{7B42D5F9-C4B7-4FD5-AFED-833D7C28CE1E}" type="presParOf" srcId="{40F1E020-3AC7-4131-83A5-E27E118458F4}" destId="{8DC89255-6AFC-4AFC-BCA3-71CEC7A1D685}" srcOrd="4" destOrd="0" presId="urn:microsoft.com/office/officeart/2005/8/layout/vProcess5"/>
    <dgm:cxn modelId="{571056A9-0070-4D7B-8C0F-C1D9A1BC3CDC}" type="presParOf" srcId="{40F1E020-3AC7-4131-83A5-E27E118458F4}" destId="{381623E7-60E5-4F96-993C-2F489932137A}" srcOrd="5" destOrd="0" presId="urn:microsoft.com/office/officeart/2005/8/layout/vProcess5"/>
    <dgm:cxn modelId="{490D6AB5-D011-45FE-A856-23A27C64F8B2}" type="presParOf" srcId="{40F1E020-3AC7-4131-83A5-E27E118458F4}" destId="{ED7270BA-191E-4100-9740-F0A707F9CC37}" srcOrd="6" destOrd="0" presId="urn:microsoft.com/office/officeart/2005/8/layout/vProcess5"/>
    <dgm:cxn modelId="{4579A65E-D0CE-485E-A53B-C57010B1A23F}" type="presParOf" srcId="{40F1E020-3AC7-4131-83A5-E27E118458F4}" destId="{AE531BB8-8C5F-43A9-B050-CDE54A6BAE9C}" srcOrd="7" destOrd="0" presId="urn:microsoft.com/office/officeart/2005/8/layout/vProcess5"/>
    <dgm:cxn modelId="{3011C9FE-FEF3-4588-A2A9-FFB08AE0E978}" type="presParOf" srcId="{40F1E020-3AC7-4131-83A5-E27E118458F4}" destId="{0ECD0B0F-F43E-4CC8-8132-3ECED78A366C}" srcOrd="8" destOrd="0" presId="urn:microsoft.com/office/officeart/2005/8/layout/vProcess5"/>
    <dgm:cxn modelId="{B3DECCAC-4122-4911-B9CD-6D092B4911D7}" type="presParOf" srcId="{40F1E020-3AC7-4131-83A5-E27E118458F4}" destId="{9F23C150-E4E0-4CFF-A61A-A29F78D03C4E}" srcOrd="9" destOrd="0" presId="urn:microsoft.com/office/officeart/2005/8/layout/vProcess5"/>
    <dgm:cxn modelId="{464889BB-9C14-4D64-90E0-B36752EFDDF3}" type="presParOf" srcId="{40F1E020-3AC7-4131-83A5-E27E118458F4}" destId="{660E96B0-4E67-4915-A3C5-697FE7F913BB}" srcOrd="10" destOrd="0" presId="urn:microsoft.com/office/officeart/2005/8/layout/vProcess5"/>
    <dgm:cxn modelId="{F58A6E94-1B21-41A2-BA6C-8CDF38728830}" type="presParOf" srcId="{40F1E020-3AC7-4131-83A5-E27E118458F4}" destId="{8B8E6DA5-3A2D-4952-B6BD-497745C049F7}" srcOrd="11" destOrd="0" presId="urn:microsoft.com/office/officeart/2005/8/layout/vProcess5"/>
  </dgm:cxnLst>
  <dgm:bg/>
  <dgm:whole/>
</dgm:dataModel>
</file>

<file path=ppt/diagrams/data14.xml><?xml version="1.0" encoding="utf-8"?>
<dgm:dataModel xmlns:dgm="http://schemas.openxmlformats.org/drawingml/2006/diagram" xmlns:a="http://schemas.openxmlformats.org/drawingml/2006/main">
  <dgm:ptLst>
    <dgm:pt modelId="{1BB55B21-65E1-4581-9A4D-E88F15B4D95F}" type="doc">
      <dgm:prSet loTypeId="urn:microsoft.com/office/officeart/2005/8/layout/target3" loCatId="relationship" qsTypeId="urn:microsoft.com/office/officeart/2005/8/quickstyle/3d5" qsCatId="3D" csTypeId="urn:microsoft.com/office/officeart/2005/8/colors/colorful5" csCatId="colorful" phldr="1"/>
      <dgm:spPr/>
      <dgm:t>
        <a:bodyPr/>
        <a:lstStyle/>
        <a:p>
          <a:endParaRPr lang="en-US"/>
        </a:p>
      </dgm:t>
    </dgm:pt>
    <dgm:pt modelId="{782BECFC-97AC-4D08-BE8C-97825398C4DB}">
      <dgm:prSet/>
      <dgm:spPr>
        <a:solidFill>
          <a:srgbClr val="00CCFF"/>
        </a:solidFill>
      </dgm:spPr>
      <dgm:t>
        <a:bodyPr/>
        <a:lstStyle/>
        <a:p>
          <a:pPr rtl="0"/>
          <a:r>
            <a:rPr lang="en-US" dirty="0" err="1" smtClean="0"/>
            <a:t>Renungilah</a:t>
          </a:r>
          <a:r>
            <a:rPr lang="en-US" dirty="0" smtClean="0"/>
            <a:t> </a:t>
          </a:r>
          <a:r>
            <a:rPr lang="en-US" dirty="0" err="1" smtClean="0"/>
            <a:t>pesanan</a:t>
          </a:r>
          <a:r>
            <a:rPr lang="en-US" dirty="0" smtClean="0"/>
            <a:t> </a:t>
          </a:r>
          <a:r>
            <a:rPr lang="en-US" dirty="0" err="1" smtClean="0"/>
            <a:t>oleh</a:t>
          </a:r>
          <a:r>
            <a:rPr lang="en-US" dirty="0" smtClean="0"/>
            <a:t> </a:t>
          </a:r>
          <a:r>
            <a:rPr lang="en-US" dirty="0" err="1" smtClean="0"/>
            <a:t>Malik</a:t>
          </a:r>
          <a:r>
            <a:rPr lang="en-US" dirty="0" smtClean="0"/>
            <a:t> </a:t>
          </a:r>
          <a:r>
            <a:rPr lang="en-US" dirty="0" err="1" smtClean="0"/>
            <a:t>Bennabi</a:t>
          </a:r>
          <a:r>
            <a:rPr lang="en-US" dirty="0" smtClean="0"/>
            <a:t> </a:t>
          </a:r>
          <a:r>
            <a:rPr lang="en-US" dirty="0" err="1" smtClean="0"/>
            <a:t>bahawa</a:t>
          </a:r>
          <a:r>
            <a:rPr lang="en-US" dirty="0" smtClean="0"/>
            <a:t>:</a:t>
          </a:r>
          <a:endParaRPr lang="en-US" dirty="0"/>
        </a:p>
      </dgm:t>
    </dgm:pt>
    <dgm:pt modelId="{6FECCEBE-7787-47E9-8FFC-FA1785B4CBFD}" type="parTrans" cxnId="{3F1866B8-EC63-4053-A3DC-03FB5A20C88D}">
      <dgm:prSet/>
      <dgm:spPr/>
      <dgm:t>
        <a:bodyPr/>
        <a:lstStyle/>
        <a:p>
          <a:endParaRPr lang="en-US"/>
        </a:p>
      </dgm:t>
    </dgm:pt>
    <dgm:pt modelId="{A397CDC0-CCE8-410F-8351-B60E28762440}" type="sibTrans" cxnId="{3F1866B8-EC63-4053-A3DC-03FB5A20C88D}">
      <dgm:prSet/>
      <dgm:spPr/>
      <dgm:t>
        <a:bodyPr/>
        <a:lstStyle/>
        <a:p>
          <a:endParaRPr lang="en-US"/>
        </a:p>
      </dgm:t>
    </dgm:pt>
    <dgm:pt modelId="{D7D661F1-499A-44AB-97F6-79F57A6C6919}">
      <dgm:prSet/>
      <dgm:spPr>
        <a:solidFill>
          <a:srgbClr val="FF00FF"/>
        </a:solidFill>
      </dgm:spPr>
      <dgm:t>
        <a:bodyPr/>
        <a:lstStyle/>
        <a:p>
          <a:pPr rtl="0"/>
          <a:r>
            <a:rPr lang="en-US" i="1" dirty="0" err="1" smtClean="0"/>
            <a:t>kedudukan</a:t>
          </a:r>
          <a:r>
            <a:rPr lang="en-US" i="1" dirty="0" smtClean="0"/>
            <a:t> </a:t>
          </a:r>
          <a:r>
            <a:rPr lang="en-US" i="1" dirty="0" err="1" smtClean="0"/>
            <a:t>masyarakat</a:t>
          </a:r>
          <a:r>
            <a:rPr lang="en-US" dirty="0" smtClean="0"/>
            <a:t> </a:t>
          </a:r>
          <a:r>
            <a:rPr lang="en-US" i="1" dirty="0" err="1" smtClean="0"/>
            <a:t>segala-galanya</a:t>
          </a:r>
          <a:r>
            <a:rPr lang="en-US" i="1" dirty="0" smtClean="0"/>
            <a:t> </a:t>
          </a:r>
          <a:r>
            <a:rPr lang="en-US" i="1" dirty="0" err="1" smtClean="0"/>
            <a:t>bergantung</a:t>
          </a:r>
          <a:r>
            <a:rPr lang="en-US" i="1" dirty="0" smtClean="0"/>
            <a:t> </a:t>
          </a:r>
          <a:r>
            <a:rPr lang="en-US" i="1" dirty="0" err="1" smtClean="0"/>
            <a:t>kepada</a:t>
          </a:r>
          <a:r>
            <a:rPr lang="en-US" i="1" dirty="0" smtClean="0"/>
            <a:t> </a:t>
          </a:r>
          <a:r>
            <a:rPr lang="en-US" i="1" dirty="0" err="1" smtClean="0"/>
            <a:t>golongan</a:t>
          </a:r>
          <a:r>
            <a:rPr lang="en-US" i="1" dirty="0" smtClean="0"/>
            <a:t> </a:t>
          </a:r>
          <a:r>
            <a:rPr lang="en-US" i="1" dirty="0" err="1" smtClean="0"/>
            <a:t>belia</a:t>
          </a:r>
          <a:r>
            <a:rPr lang="en-US" i="1" dirty="0" smtClean="0"/>
            <a:t>, </a:t>
          </a:r>
          <a:r>
            <a:rPr lang="en-US" i="1" dirty="0" err="1" smtClean="0"/>
            <a:t>jika</a:t>
          </a:r>
          <a:r>
            <a:rPr lang="en-US" i="1" dirty="0" smtClean="0"/>
            <a:t> </a:t>
          </a:r>
          <a:r>
            <a:rPr lang="en-US" i="1" dirty="0" err="1" smtClean="0"/>
            <a:t>lemah</a:t>
          </a:r>
          <a:r>
            <a:rPr lang="en-US" i="1" dirty="0" smtClean="0"/>
            <a:t> </a:t>
          </a:r>
          <a:r>
            <a:rPr lang="en-US" i="1" dirty="0" err="1" smtClean="0"/>
            <a:t>golongan</a:t>
          </a:r>
          <a:r>
            <a:rPr lang="en-US" i="1" dirty="0" smtClean="0"/>
            <a:t> </a:t>
          </a:r>
          <a:r>
            <a:rPr lang="en-US" i="1" dirty="0" err="1" smtClean="0"/>
            <a:t>belia</a:t>
          </a:r>
          <a:r>
            <a:rPr lang="en-US" i="1" dirty="0" smtClean="0"/>
            <a:t>, </a:t>
          </a:r>
          <a:r>
            <a:rPr lang="en-US" i="1" dirty="0" err="1" smtClean="0"/>
            <a:t>maka</a:t>
          </a:r>
          <a:r>
            <a:rPr lang="en-US" i="1" dirty="0" smtClean="0"/>
            <a:t> </a:t>
          </a:r>
          <a:r>
            <a:rPr lang="en-US" i="1" dirty="0" err="1" smtClean="0"/>
            <a:t>lemahlah</a:t>
          </a:r>
          <a:r>
            <a:rPr lang="en-US" i="1" dirty="0" smtClean="0"/>
            <a:t> </a:t>
          </a:r>
          <a:r>
            <a:rPr lang="en-US" i="1" dirty="0" err="1" smtClean="0"/>
            <a:t>masyarakat</a:t>
          </a:r>
          <a:r>
            <a:rPr lang="en-US" i="1" dirty="0" smtClean="0"/>
            <a:t> </a:t>
          </a:r>
          <a:r>
            <a:rPr lang="en-US" i="1" dirty="0" err="1" smtClean="0"/>
            <a:t>dan</a:t>
          </a:r>
          <a:r>
            <a:rPr lang="en-US" i="1" dirty="0" smtClean="0"/>
            <a:t> </a:t>
          </a:r>
          <a:r>
            <a:rPr lang="en-US" i="1" dirty="0" err="1" smtClean="0"/>
            <a:t>jika</a:t>
          </a:r>
          <a:r>
            <a:rPr lang="en-US" i="1" dirty="0" smtClean="0"/>
            <a:t> </a:t>
          </a:r>
          <a:r>
            <a:rPr lang="en-US" i="1" dirty="0" err="1" smtClean="0"/>
            <a:t>kuat</a:t>
          </a:r>
          <a:r>
            <a:rPr lang="en-US" i="1" dirty="0" smtClean="0"/>
            <a:t> </a:t>
          </a:r>
          <a:r>
            <a:rPr lang="en-US" i="1" dirty="0" err="1" smtClean="0"/>
            <a:t>golongan</a:t>
          </a:r>
          <a:r>
            <a:rPr lang="en-US" i="1" dirty="0" smtClean="0"/>
            <a:t> </a:t>
          </a:r>
          <a:r>
            <a:rPr lang="en-US" i="1" dirty="0" err="1" smtClean="0"/>
            <a:t>belia</a:t>
          </a:r>
          <a:r>
            <a:rPr lang="en-US" i="1" dirty="0" smtClean="0"/>
            <a:t>, </a:t>
          </a:r>
          <a:r>
            <a:rPr lang="en-US" i="1" dirty="0" err="1" smtClean="0"/>
            <a:t>maka</a:t>
          </a:r>
          <a:r>
            <a:rPr lang="en-US" i="1" dirty="0" smtClean="0"/>
            <a:t> </a:t>
          </a:r>
          <a:r>
            <a:rPr lang="en-US" i="1" dirty="0" err="1" smtClean="0"/>
            <a:t>kuatlah</a:t>
          </a:r>
          <a:r>
            <a:rPr lang="en-US" i="1" dirty="0" smtClean="0"/>
            <a:t> </a:t>
          </a:r>
          <a:r>
            <a:rPr lang="en-US" i="1" dirty="0" err="1" smtClean="0"/>
            <a:t>masyarakat</a:t>
          </a:r>
          <a:r>
            <a:rPr lang="en-US" i="1" dirty="0" smtClean="0"/>
            <a:t> yang </a:t>
          </a:r>
          <a:r>
            <a:rPr lang="en-US" i="1" dirty="0" err="1" smtClean="0"/>
            <a:t>dibina</a:t>
          </a:r>
          <a:r>
            <a:rPr lang="en-US" i="1" dirty="0" smtClean="0"/>
            <a:t>.</a:t>
          </a:r>
          <a:endParaRPr lang="en-US" dirty="0"/>
        </a:p>
      </dgm:t>
    </dgm:pt>
    <dgm:pt modelId="{2DAFEFA7-BB5B-4B16-A12B-66D3E9AD3C37}" type="parTrans" cxnId="{D7A2DAAC-D946-421C-832C-106147552EBA}">
      <dgm:prSet/>
      <dgm:spPr/>
      <dgm:t>
        <a:bodyPr/>
        <a:lstStyle/>
        <a:p>
          <a:endParaRPr lang="en-US"/>
        </a:p>
      </dgm:t>
    </dgm:pt>
    <dgm:pt modelId="{1C81DDCF-B0AF-4FBF-8CAE-472901DE4C3F}" type="sibTrans" cxnId="{D7A2DAAC-D946-421C-832C-106147552EBA}">
      <dgm:prSet/>
      <dgm:spPr/>
      <dgm:t>
        <a:bodyPr/>
        <a:lstStyle/>
        <a:p>
          <a:endParaRPr lang="en-US"/>
        </a:p>
      </dgm:t>
    </dgm:pt>
    <dgm:pt modelId="{BEDB7935-84E5-4E58-A363-075D2A95CDA8}" type="pres">
      <dgm:prSet presAssocID="{1BB55B21-65E1-4581-9A4D-E88F15B4D95F}" presName="Name0" presStyleCnt="0">
        <dgm:presLayoutVars>
          <dgm:chMax val="7"/>
          <dgm:dir/>
          <dgm:animLvl val="lvl"/>
          <dgm:resizeHandles val="exact"/>
        </dgm:presLayoutVars>
      </dgm:prSet>
      <dgm:spPr/>
    </dgm:pt>
    <dgm:pt modelId="{C4C0D44E-9FD4-489D-96D7-AB45707FC269}" type="pres">
      <dgm:prSet presAssocID="{782BECFC-97AC-4D08-BE8C-97825398C4DB}" presName="circle1" presStyleLbl="node1" presStyleIdx="0" presStyleCnt="2"/>
      <dgm:spPr/>
    </dgm:pt>
    <dgm:pt modelId="{86C56F3C-26E5-4E1E-87B8-FAD3D467B10B}" type="pres">
      <dgm:prSet presAssocID="{782BECFC-97AC-4D08-BE8C-97825398C4DB}" presName="space" presStyleCnt="0"/>
      <dgm:spPr/>
    </dgm:pt>
    <dgm:pt modelId="{96141000-9745-40BF-98C0-86B146ED35BD}" type="pres">
      <dgm:prSet presAssocID="{782BECFC-97AC-4D08-BE8C-97825398C4DB}" presName="rect1" presStyleLbl="alignAcc1" presStyleIdx="0" presStyleCnt="2"/>
      <dgm:spPr/>
    </dgm:pt>
    <dgm:pt modelId="{04B9D16F-7850-4E4A-9775-7692CA1F6ABA}" type="pres">
      <dgm:prSet presAssocID="{D7D661F1-499A-44AB-97F6-79F57A6C6919}" presName="vertSpace2" presStyleLbl="node1" presStyleIdx="0" presStyleCnt="2"/>
      <dgm:spPr/>
    </dgm:pt>
    <dgm:pt modelId="{2E4E6441-482D-49CD-8EDF-FF3A1290B61C}" type="pres">
      <dgm:prSet presAssocID="{D7D661F1-499A-44AB-97F6-79F57A6C6919}" presName="circle2" presStyleLbl="node1" presStyleIdx="1" presStyleCnt="2"/>
      <dgm:spPr/>
    </dgm:pt>
    <dgm:pt modelId="{C57C2F75-651A-4389-A432-0B96C2A0D9AA}" type="pres">
      <dgm:prSet presAssocID="{D7D661F1-499A-44AB-97F6-79F57A6C6919}" presName="rect2" presStyleLbl="alignAcc1" presStyleIdx="1" presStyleCnt="2"/>
      <dgm:spPr/>
    </dgm:pt>
    <dgm:pt modelId="{01D71B3C-4A2A-42F4-8BBD-C7B9365B3202}" type="pres">
      <dgm:prSet presAssocID="{782BECFC-97AC-4D08-BE8C-97825398C4DB}" presName="rect1ParTxNoCh" presStyleLbl="alignAcc1" presStyleIdx="1" presStyleCnt="2">
        <dgm:presLayoutVars>
          <dgm:chMax val="1"/>
          <dgm:bulletEnabled val="1"/>
        </dgm:presLayoutVars>
      </dgm:prSet>
      <dgm:spPr/>
    </dgm:pt>
    <dgm:pt modelId="{C600C7F0-9F43-4317-8BF7-9E34EE020134}" type="pres">
      <dgm:prSet presAssocID="{D7D661F1-499A-44AB-97F6-79F57A6C6919}" presName="rect2ParTxNoCh" presStyleLbl="alignAcc1" presStyleIdx="1" presStyleCnt="2">
        <dgm:presLayoutVars>
          <dgm:chMax val="1"/>
          <dgm:bulletEnabled val="1"/>
        </dgm:presLayoutVars>
      </dgm:prSet>
      <dgm:spPr/>
    </dgm:pt>
  </dgm:ptLst>
  <dgm:cxnLst>
    <dgm:cxn modelId="{19976046-793C-42CA-9B12-D46DCA014197}" type="presOf" srcId="{D7D661F1-499A-44AB-97F6-79F57A6C6919}" destId="{C600C7F0-9F43-4317-8BF7-9E34EE020134}" srcOrd="1" destOrd="0" presId="urn:microsoft.com/office/officeart/2005/8/layout/target3"/>
    <dgm:cxn modelId="{56F41CA6-A87B-4B91-813F-8FEF612C1221}" type="presOf" srcId="{782BECFC-97AC-4D08-BE8C-97825398C4DB}" destId="{96141000-9745-40BF-98C0-86B146ED35BD}" srcOrd="0" destOrd="0" presId="urn:microsoft.com/office/officeart/2005/8/layout/target3"/>
    <dgm:cxn modelId="{AF5C5097-BA8F-4F4E-B5BB-0D5DB9B68CF9}" type="presOf" srcId="{1BB55B21-65E1-4581-9A4D-E88F15B4D95F}" destId="{BEDB7935-84E5-4E58-A363-075D2A95CDA8}" srcOrd="0" destOrd="0" presId="urn:microsoft.com/office/officeart/2005/8/layout/target3"/>
    <dgm:cxn modelId="{8A22BF79-3BE4-4182-8413-8FF4D4F6CF6A}" type="presOf" srcId="{782BECFC-97AC-4D08-BE8C-97825398C4DB}" destId="{01D71B3C-4A2A-42F4-8BBD-C7B9365B3202}" srcOrd="1" destOrd="0" presId="urn:microsoft.com/office/officeart/2005/8/layout/target3"/>
    <dgm:cxn modelId="{BBB84CA3-5CB2-40A4-806D-2E32F3A9A2E2}" type="presOf" srcId="{D7D661F1-499A-44AB-97F6-79F57A6C6919}" destId="{C57C2F75-651A-4389-A432-0B96C2A0D9AA}" srcOrd="0" destOrd="0" presId="urn:microsoft.com/office/officeart/2005/8/layout/target3"/>
    <dgm:cxn modelId="{3F1866B8-EC63-4053-A3DC-03FB5A20C88D}" srcId="{1BB55B21-65E1-4581-9A4D-E88F15B4D95F}" destId="{782BECFC-97AC-4D08-BE8C-97825398C4DB}" srcOrd="0" destOrd="0" parTransId="{6FECCEBE-7787-47E9-8FFC-FA1785B4CBFD}" sibTransId="{A397CDC0-CCE8-410F-8351-B60E28762440}"/>
    <dgm:cxn modelId="{D7A2DAAC-D946-421C-832C-106147552EBA}" srcId="{1BB55B21-65E1-4581-9A4D-E88F15B4D95F}" destId="{D7D661F1-499A-44AB-97F6-79F57A6C6919}" srcOrd="1" destOrd="0" parTransId="{2DAFEFA7-BB5B-4B16-A12B-66D3E9AD3C37}" sibTransId="{1C81DDCF-B0AF-4FBF-8CAE-472901DE4C3F}"/>
    <dgm:cxn modelId="{C4133440-F9F5-4B66-8F8A-616D29A10B13}" type="presParOf" srcId="{BEDB7935-84E5-4E58-A363-075D2A95CDA8}" destId="{C4C0D44E-9FD4-489D-96D7-AB45707FC269}" srcOrd="0" destOrd="0" presId="urn:microsoft.com/office/officeart/2005/8/layout/target3"/>
    <dgm:cxn modelId="{FFA16E2D-1708-4B01-8108-7F4F0FBADBC0}" type="presParOf" srcId="{BEDB7935-84E5-4E58-A363-075D2A95CDA8}" destId="{86C56F3C-26E5-4E1E-87B8-FAD3D467B10B}" srcOrd="1" destOrd="0" presId="urn:microsoft.com/office/officeart/2005/8/layout/target3"/>
    <dgm:cxn modelId="{582485B2-9A56-4531-BDBA-F056ED6273C1}" type="presParOf" srcId="{BEDB7935-84E5-4E58-A363-075D2A95CDA8}" destId="{96141000-9745-40BF-98C0-86B146ED35BD}" srcOrd="2" destOrd="0" presId="urn:microsoft.com/office/officeart/2005/8/layout/target3"/>
    <dgm:cxn modelId="{421768C8-D805-485B-87E5-63B561EBFA9E}" type="presParOf" srcId="{BEDB7935-84E5-4E58-A363-075D2A95CDA8}" destId="{04B9D16F-7850-4E4A-9775-7692CA1F6ABA}" srcOrd="3" destOrd="0" presId="urn:microsoft.com/office/officeart/2005/8/layout/target3"/>
    <dgm:cxn modelId="{1FE2750D-38A0-45B3-BB90-21B7A21BB51E}" type="presParOf" srcId="{BEDB7935-84E5-4E58-A363-075D2A95CDA8}" destId="{2E4E6441-482D-49CD-8EDF-FF3A1290B61C}" srcOrd="4" destOrd="0" presId="urn:microsoft.com/office/officeart/2005/8/layout/target3"/>
    <dgm:cxn modelId="{31A1BE71-972E-4417-9198-6579DC765178}" type="presParOf" srcId="{BEDB7935-84E5-4E58-A363-075D2A95CDA8}" destId="{C57C2F75-651A-4389-A432-0B96C2A0D9AA}" srcOrd="5" destOrd="0" presId="urn:microsoft.com/office/officeart/2005/8/layout/target3"/>
    <dgm:cxn modelId="{9D46A4B0-1133-49EB-835E-997EDA02AF0E}" type="presParOf" srcId="{BEDB7935-84E5-4E58-A363-075D2A95CDA8}" destId="{01D71B3C-4A2A-42F4-8BBD-C7B9365B3202}" srcOrd="6" destOrd="0" presId="urn:microsoft.com/office/officeart/2005/8/layout/target3"/>
    <dgm:cxn modelId="{6BB44E9D-4DE0-4F45-A8C9-3EEB53AC8256}" type="presParOf" srcId="{BEDB7935-84E5-4E58-A363-075D2A95CDA8}" destId="{C600C7F0-9F43-4317-8BF7-9E34EE020134}" srcOrd="7" destOrd="0" presId="urn:microsoft.com/office/officeart/2005/8/layout/target3"/>
  </dgm:cxnLst>
  <dgm:bg/>
  <dgm:whole/>
</dgm:dataModel>
</file>

<file path=ppt/diagrams/data15.xml><?xml version="1.0" encoding="utf-8"?>
<dgm:dataModel xmlns:dgm="http://schemas.openxmlformats.org/drawingml/2006/diagram" xmlns:a="http://schemas.openxmlformats.org/drawingml/2006/main">
  <dgm:ptLst>
    <dgm:pt modelId="{4B713456-6F3A-42E8-811F-882019466D27}" type="doc">
      <dgm:prSet loTypeId="urn:microsoft.com/office/officeart/2005/8/layout/hProcess9" loCatId="process" qsTypeId="urn:microsoft.com/office/officeart/2005/8/quickstyle/3d5" qsCatId="3D" csTypeId="urn:microsoft.com/office/officeart/2005/8/colors/colorful5" csCatId="colorful"/>
      <dgm:spPr/>
      <dgm:t>
        <a:bodyPr/>
        <a:lstStyle/>
        <a:p>
          <a:endParaRPr lang="en-US"/>
        </a:p>
      </dgm:t>
    </dgm:pt>
    <dgm:pt modelId="{79BB0ED2-FE75-415C-9098-D87172C6BA29}">
      <dgm:prSet custT="1"/>
      <dgm:spPr/>
      <dgm:t>
        <a:bodyPr/>
        <a:lstStyle/>
        <a:p>
          <a:pPr rtl="0"/>
          <a:r>
            <a:rPr lang="en-US" sz="4000" dirty="0" err="1" smtClean="0"/>
            <a:t>sebagai</a:t>
          </a:r>
          <a:r>
            <a:rPr lang="en-US" sz="4000" dirty="0" smtClean="0"/>
            <a:t> </a:t>
          </a:r>
          <a:r>
            <a:rPr lang="en-US" sz="4000" dirty="0" err="1" smtClean="0"/>
            <a:t>umat</a:t>
          </a:r>
          <a:r>
            <a:rPr lang="en-US" sz="4000" dirty="0" smtClean="0"/>
            <a:t> Islam yang </a:t>
          </a:r>
          <a:r>
            <a:rPr lang="en-US" sz="4000" dirty="0" err="1" smtClean="0"/>
            <a:t>beriman</a:t>
          </a:r>
          <a:r>
            <a:rPr lang="en-US" sz="4000" dirty="0" smtClean="0"/>
            <a:t> </a:t>
          </a:r>
          <a:endParaRPr lang="en-US" sz="4000" dirty="0"/>
        </a:p>
      </dgm:t>
    </dgm:pt>
    <dgm:pt modelId="{EBD41858-0677-4FCF-82E2-D81D9B6516FC}" type="parTrans" cxnId="{3B74ABC6-13A5-466E-A54B-C0872A0AC4F3}">
      <dgm:prSet/>
      <dgm:spPr/>
      <dgm:t>
        <a:bodyPr/>
        <a:lstStyle/>
        <a:p>
          <a:endParaRPr lang="en-US"/>
        </a:p>
      </dgm:t>
    </dgm:pt>
    <dgm:pt modelId="{903EFE55-B059-48B5-819C-3CDECECB8C27}" type="sibTrans" cxnId="{3B74ABC6-13A5-466E-A54B-C0872A0AC4F3}">
      <dgm:prSet/>
      <dgm:spPr/>
      <dgm:t>
        <a:bodyPr/>
        <a:lstStyle/>
        <a:p>
          <a:endParaRPr lang="en-US"/>
        </a:p>
      </dgm:t>
    </dgm:pt>
    <dgm:pt modelId="{F1CE5E36-C309-4461-BF23-766FF6623895}">
      <dgm:prSet custT="1"/>
      <dgm:spPr/>
      <dgm:t>
        <a:bodyPr/>
        <a:lstStyle/>
        <a:p>
          <a:pPr rtl="0"/>
          <a:r>
            <a:rPr lang="en-US" sz="2800" dirty="0" err="1" smtClean="0"/>
            <a:t>kita</a:t>
          </a:r>
          <a:r>
            <a:rPr lang="en-US" sz="2800" dirty="0" smtClean="0"/>
            <a:t> </a:t>
          </a:r>
          <a:r>
            <a:rPr lang="en-US" sz="2800" dirty="0" err="1" smtClean="0"/>
            <a:t>hendaklah</a:t>
          </a:r>
          <a:r>
            <a:rPr lang="en-US" sz="2800" dirty="0" smtClean="0"/>
            <a:t> </a:t>
          </a:r>
          <a:r>
            <a:rPr lang="en-US" sz="2800" dirty="0" err="1" smtClean="0"/>
            <a:t>berperanan</a:t>
          </a:r>
          <a:r>
            <a:rPr lang="en-US" sz="2800" dirty="0" smtClean="0"/>
            <a:t> </a:t>
          </a:r>
          <a:r>
            <a:rPr lang="en-US" sz="2800" dirty="0" err="1" smtClean="0"/>
            <a:t>dalam</a:t>
          </a:r>
          <a:r>
            <a:rPr lang="en-US" sz="2800" dirty="0" smtClean="0"/>
            <a:t> </a:t>
          </a:r>
          <a:r>
            <a:rPr lang="en-US" sz="2800" dirty="0" err="1" smtClean="0"/>
            <a:t>mendidik</a:t>
          </a:r>
          <a:r>
            <a:rPr lang="en-US" sz="2800" dirty="0" smtClean="0"/>
            <a:t> </a:t>
          </a:r>
          <a:r>
            <a:rPr lang="en-US" sz="2800" dirty="0" err="1" smtClean="0"/>
            <a:t>anak-anak</a:t>
          </a:r>
          <a:r>
            <a:rPr lang="en-US" sz="2800" dirty="0" smtClean="0"/>
            <a:t> </a:t>
          </a:r>
          <a:r>
            <a:rPr lang="en-US" sz="2800" dirty="0" err="1" smtClean="0"/>
            <a:t>dan</a:t>
          </a:r>
          <a:r>
            <a:rPr lang="en-US" sz="2800" dirty="0" smtClean="0"/>
            <a:t> </a:t>
          </a:r>
          <a:r>
            <a:rPr lang="en-US" sz="2800" dirty="0" err="1" smtClean="0"/>
            <a:t>generasi</a:t>
          </a:r>
          <a:r>
            <a:rPr lang="en-US" sz="2800" dirty="0" smtClean="0"/>
            <a:t> </a:t>
          </a:r>
          <a:r>
            <a:rPr lang="en-US" sz="2800" dirty="0" err="1" smtClean="0"/>
            <a:t>belia</a:t>
          </a:r>
          <a:r>
            <a:rPr lang="en-US" sz="2800" dirty="0" smtClean="0"/>
            <a:t> </a:t>
          </a:r>
          <a:r>
            <a:rPr lang="en-US" sz="2800" dirty="0" err="1" smtClean="0"/>
            <a:t>kita</a:t>
          </a:r>
          <a:r>
            <a:rPr lang="en-US" sz="2800" dirty="0" smtClean="0"/>
            <a:t> </a:t>
          </a:r>
          <a:endParaRPr lang="en-US" sz="2800" dirty="0"/>
        </a:p>
      </dgm:t>
    </dgm:pt>
    <dgm:pt modelId="{0A5210D4-351E-4618-AF4E-F5E7065645CF}" type="parTrans" cxnId="{3E29D881-D403-4DA1-9D92-FCFBAC8820C4}">
      <dgm:prSet/>
      <dgm:spPr/>
      <dgm:t>
        <a:bodyPr/>
        <a:lstStyle/>
        <a:p>
          <a:endParaRPr lang="en-US"/>
        </a:p>
      </dgm:t>
    </dgm:pt>
    <dgm:pt modelId="{09213250-C538-417A-8F3A-12FC3A8BB9E6}" type="sibTrans" cxnId="{3E29D881-D403-4DA1-9D92-FCFBAC8820C4}">
      <dgm:prSet/>
      <dgm:spPr/>
      <dgm:t>
        <a:bodyPr/>
        <a:lstStyle/>
        <a:p>
          <a:endParaRPr lang="en-US"/>
        </a:p>
      </dgm:t>
    </dgm:pt>
    <dgm:pt modelId="{0C83A8E9-1209-4CF3-9DDA-9158B252AC21}">
      <dgm:prSet custT="1"/>
      <dgm:spPr/>
      <dgm:t>
        <a:bodyPr/>
        <a:lstStyle/>
        <a:p>
          <a:pPr rtl="0"/>
          <a:r>
            <a:rPr lang="en-US" sz="2400" dirty="0" err="1" smtClean="0"/>
            <a:t>dengan</a:t>
          </a:r>
          <a:r>
            <a:rPr lang="en-US" sz="2400" dirty="0" smtClean="0"/>
            <a:t> </a:t>
          </a:r>
          <a:r>
            <a:rPr lang="en-US" sz="2400" dirty="0" err="1" smtClean="0"/>
            <a:t>ajaran</a:t>
          </a:r>
          <a:r>
            <a:rPr lang="en-US" sz="2400" dirty="0" smtClean="0"/>
            <a:t> Islam yang </a:t>
          </a:r>
          <a:r>
            <a:rPr lang="en-US" sz="2400" dirty="0" err="1" smtClean="0"/>
            <a:t>sebenar</a:t>
          </a:r>
          <a:r>
            <a:rPr lang="en-US" sz="2400" dirty="0" smtClean="0"/>
            <a:t> agar </a:t>
          </a:r>
          <a:r>
            <a:rPr lang="en-US" sz="2400" dirty="0" err="1" smtClean="0"/>
            <a:t>menjadi</a:t>
          </a:r>
          <a:r>
            <a:rPr lang="en-US" sz="2400" dirty="0" smtClean="0"/>
            <a:t> </a:t>
          </a:r>
          <a:r>
            <a:rPr lang="en-US" sz="2400" dirty="0" err="1" smtClean="0"/>
            <a:t>generasi</a:t>
          </a:r>
          <a:r>
            <a:rPr lang="en-US" sz="2400" dirty="0" smtClean="0"/>
            <a:t> yang </a:t>
          </a:r>
          <a:r>
            <a:rPr lang="en-US" sz="2400" dirty="0" err="1" smtClean="0"/>
            <a:t>diredhai</a:t>
          </a:r>
          <a:r>
            <a:rPr lang="en-US" sz="2400" dirty="0" smtClean="0"/>
            <a:t> </a:t>
          </a:r>
          <a:r>
            <a:rPr lang="en-US" sz="2400" dirty="0" err="1" smtClean="0"/>
            <a:t>oleh</a:t>
          </a:r>
          <a:r>
            <a:rPr lang="en-US" sz="2400" dirty="0" smtClean="0"/>
            <a:t> Allah SWT </a:t>
          </a:r>
          <a:r>
            <a:rPr lang="en-US" sz="2400" dirty="0" err="1" smtClean="0"/>
            <a:t>dan</a:t>
          </a:r>
          <a:r>
            <a:rPr lang="en-US" sz="2400" dirty="0" smtClean="0"/>
            <a:t> </a:t>
          </a:r>
          <a:r>
            <a:rPr lang="en-US" sz="2400" dirty="0" err="1" smtClean="0"/>
            <a:t>berusaha</a:t>
          </a:r>
          <a:r>
            <a:rPr lang="en-US" sz="2400" dirty="0" smtClean="0"/>
            <a:t> </a:t>
          </a:r>
          <a:r>
            <a:rPr lang="en-US" sz="2400" dirty="0" err="1" smtClean="0"/>
            <a:t>menjauhi</a:t>
          </a:r>
          <a:r>
            <a:rPr lang="en-US" sz="2400" dirty="0" smtClean="0"/>
            <a:t> </a:t>
          </a:r>
          <a:r>
            <a:rPr lang="en-US" sz="2400" dirty="0" err="1" smtClean="0"/>
            <a:t>dari</a:t>
          </a:r>
          <a:r>
            <a:rPr lang="en-US" sz="2400" dirty="0" smtClean="0"/>
            <a:t> </a:t>
          </a:r>
          <a:r>
            <a:rPr lang="en-US" sz="2400" dirty="0" err="1" smtClean="0"/>
            <a:t>neraka</a:t>
          </a:r>
          <a:r>
            <a:rPr lang="en-US" sz="2400" dirty="0" smtClean="0"/>
            <a:t> Allah SWT. </a:t>
          </a:r>
          <a:endParaRPr lang="en-US" sz="2400" dirty="0"/>
        </a:p>
      </dgm:t>
    </dgm:pt>
    <dgm:pt modelId="{2351C2E8-14F9-42E5-BC1D-0FC96E977CE0}" type="parTrans" cxnId="{25C96053-33B2-4F9A-AB6F-58C363707A97}">
      <dgm:prSet/>
      <dgm:spPr/>
      <dgm:t>
        <a:bodyPr/>
        <a:lstStyle/>
        <a:p>
          <a:endParaRPr lang="en-US"/>
        </a:p>
      </dgm:t>
    </dgm:pt>
    <dgm:pt modelId="{07F3771D-D88D-4464-84DC-8723AD0C986B}" type="sibTrans" cxnId="{25C96053-33B2-4F9A-AB6F-58C363707A97}">
      <dgm:prSet/>
      <dgm:spPr/>
      <dgm:t>
        <a:bodyPr/>
        <a:lstStyle/>
        <a:p>
          <a:endParaRPr lang="en-US"/>
        </a:p>
      </dgm:t>
    </dgm:pt>
    <dgm:pt modelId="{C5131559-C930-4EA2-861C-D8352309A525}" type="pres">
      <dgm:prSet presAssocID="{4B713456-6F3A-42E8-811F-882019466D27}" presName="CompostProcess" presStyleCnt="0">
        <dgm:presLayoutVars>
          <dgm:dir/>
          <dgm:resizeHandles val="exact"/>
        </dgm:presLayoutVars>
      </dgm:prSet>
      <dgm:spPr/>
    </dgm:pt>
    <dgm:pt modelId="{CFC5898E-C499-48A7-BBDF-1EFEF7993AFD}" type="pres">
      <dgm:prSet presAssocID="{4B713456-6F3A-42E8-811F-882019466D27}" presName="arrow" presStyleLbl="bgShp" presStyleIdx="0" presStyleCnt="1"/>
      <dgm:spPr/>
    </dgm:pt>
    <dgm:pt modelId="{61A1E2F1-6A2E-4514-AAFD-46CCA7EFED3D}" type="pres">
      <dgm:prSet presAssocID="{4B713456-6F3A-42E8-811F-882019466D27}" presName="linearProcess" presStyleCnt="0"/>
      <dgm:spPr/>
    </dgm:pt>
    <dgm:pt modelId="{0C729712-E69A-4AE8-BBD2-BF8B8B35431A}" type="pres">
      <dgm:prSet presAssocID="{79BB0ED2-FE75-415C-9098-D87172C6BA29}" presName="textNode" presStyleLbl="node1" presStyleIdx="0" presStyleCnt="3">
        <dgm:presLayoutVars>
          <dgm:bulletEnabled val="1"/>
        </dgm:presLayoutVars>
      </dgm:prSet>
      <dgm:spPr/>
    </dgm:pt>
    <dgm:pt modelId="{6DED4B14-5F71-4D6D-AA77-34041F47314C}" type="pres">
      <dgm:prSet presAssocID="{903EFE55-B059-48B5-819C-3CDECECB8C27}" presName="sibTrans" presStyleCnt="0"/>
      <dgm:spPr/>
    </dgm:pt>
    <dgm:pt modelId="{48E393B6-466E-409B-AB4E-8700D93451E2}" type="pres">
      <dgm:prSet presAssocID="{F1CE5E36-C309-4461-BF23-766FF6623895}" presName="textNode" presStyleLbl="node1" presStyleIdx="1" presStyleCnt="3">
        <dgm:presLayoutVars>
          <dgm:bulletEnabled val="1"/>
        </dgm:presLayoutVars>
      </dgm:prSet>
      <dgm:spPr/>
    </dgm:pt>
    <dgm:pt modelId="{8AD7E6CD-63C8-4AC5-8AE7-FA7587571946}" type="pres">
      <dgm:prSet presAssocID="{09213250-C538-417A-8F3A-12FC3A8BB9E6}" presName="sibTrans" presStyleCnt="0"/>
      <dgm:spPr/>
    </dgm:pt>
    <dgm:pt modelId="{977FD58B-5AB3-4BF3-9DEF-F60910FD7512}" type="pres">
      <dgm:prSet presAssocID="{0C83A8E9-1209-4CF3-9DDA-9158B252AC21}" presName="textNode" presStyleLbl="node1" presStyleIdx="2" presStyleCnt="3">
        <dgm:presLayoutVars>
          <dgm:bulletEnabled val="1"/>
        </dgm:presLayoutVars>
      </dgm:prSet>
      <dgm:spPr/>
    </dgm:pt>
  </dgm:ptLst>
  <dgm:cxnLst>
    <dgm:cxn modelId="{2C47C1F3-2E55-41BC-8BBA-27E849148C54}" type="presOf" srcId="{79BB0ED2-FE75-415C-9098-D87172C6BA29}" destId="{0C729712-E69A-4AE8-BBD2-BF8B8B35431A}" srcOrd="0" destOrd="0" presId="urn:microsoft.com/office/officeart/2005/8/layout/hProcess9"/>
    <dgm:cxn modelId="{25C96053-33B2-4F9A-AB6F-58C363707A97}" srcId="{4B713456-6F3A-42E8-811F-882019466D27}" destId="{0C83A8E9-1209-4CF3-9DDA-9158B252AC21}" srcOrd="2" destOrd="0" parTransId="{2351C2E8-14F9-42E5-BC1D-0FC96E977CE0}" sibTransId="{07F3771D-D88D-4464-84DC-8723AD0C986B}"/>
    <dgm:cxn modelId="{B02C9C46-DE47-454F-9219-49045952BF0D}" type="presOf" srcId="{4B713456-6F3A-42E8-811F-882019466D27}" destId="{C5131559-C930-4EA2-861C-D8352309A525}" srcOrd="0" destOrd="0" presId="urn:microsoft.com/office/officeart/2005/8/layout/hProcess9"/>
    <dgm:cxn modelId="{73C1055F-958A-4DA2-9F5D-681BD5E99688}" type="presOf" srcId="{0C83A8E9-1209-4CF3-9DDA-9158B252AC21}" destId="{977FD58B-5AB3-4BF3-9DEF-F60910FD7512}" srcOrd="0" destOrd="0" presId="urn:microsoft.com/office/officeart/2005/8/layout/hProcess9"/>
    <dgm:cxn modelId="{3B74ABC6-13A5-466E-A54B-C0872A0AC4F3}" srcId="{4B713456-6F3A-42E8-811F-882019466D27}" destId="{79BB0ED2-FE75-415C-9098-D87172C6BA29}" srcOrd="0" destOrd="0" parTransId="{EBD41858-0677-4FCF-82E2-D81D9B6516FC}" sibTransId="{903EFE55-B059-48B5-819C-3CDECECB8C27}"/>
    <dgm:cxn modelId="{3E29D881-D403-4DA1-9D92-FCFBAC8820C4}" srcId="{4B713456-6F3A-42E8-811F-882019466D27}" destId="{F1CE5E36-C309-4461-BF23-766FF6623895}" srcOrd="1" destOrd="0" parTransId="{0A5210D4-351E-4618-AF4E-F5E7065645CF}" sibTransId="{09213250-C538-417A-8F3A-12FC3A8BB9E6}"/>
    <dgm:cxn modelId="{F21DBEF5-0613-4C24-9C9F-CCEA375A6789}" type="presOf" srcId="{F1CE5E36-C309-4461-BF23-766FF6623895}" destId="{48E393B6-466E-409B-AB4E-8700D93451E2}" srcOrd="0" destOrd="0" presId="urn:microsoft.com/office/officeart/2005/8/layout/hProcess9"/>
    <dgm:cxn modelId="{4EA329B1-9B09-4612-AA52-7AFDB9A68A4F}" type="presParOf" srcId="{C5131559-C930-4EA2-861C-D8352309A525}" destId="{CFC5898E-C499-48A7-BBDF-1EFEF7993AFD}" srcOrd="0" destOrd="0" presId="urn:microsoft.com/office/officeart/2005/8/layout/hProcess9"/>
    <dgm:cxn modelId="{FB470F8D-ECFE-4020-BB45-18394C31846F}" type="presParOf" srcId="{C5131559-C930-4EA2-861C-D8352309A525}" destId="{61A1E2F1-6A2E-4514-AAFD-46CCA7EFED3D}" srcOrd="1" destOrd="0" presId="urn:microsoft.com/office/officeart/2005/8/layout/hProcess9"/>
    <dgm:cxn modelId="{5A888370-5BF8-4D61-B545-BAAAA2EBE8D8}" type="presParOf" srcId="{61A1E2F1-6A2E-4514-AAFD-46CCA7EFED3D}" destId="{0C729712-E69A-4AE8-BBD2-BF8B8B35431A}" srcOrd="0" destOrd="0" presId="urn:microsoft.com/office/officeart/2005/8/layout/hProcess9"/>
    <dgm:cxn modelId="{E6172685-0FCD-485D-99E4-6C8777F0EF20}" type="presParOf" srcId="{61A1E2F1-6A2E-4514-AAFD-46CCA7EFED3D}" destId="{6DED4B14-5F71-4D6D-AA77-34041F47314C}" srcOrd="1" destOrd="0" presId="urn:microsoft.com/office/officeart/2005/8/layout/hProcess9"/>
    <dgm:cxn modelId="{8148CD6D-6DA1-45B3-81CE-9056E717707F}" type="presParOf" srcId="{61A1E2F1-6A2E-4514-AAFD-46CCA7EFED3D}" destId="{48E393B6-466E-409B-AB4E-8700D93451E2}" srcOrd="2" destOrd="0" presId="urn:microsoft.com/office/officeart/2005/8/layout/hProcess9"/>
    <dgm:cxn modelId="{371B9446-FC35-4318-B929-005FD9F750E9}" type="presParOf" srcId="{61A1E2F1-6A2E-4514-AAFD-46CCA7EFED3D}" destId="{8AD7E6CD-63C8-4AC5-8AE7-FA7587571946}" srcOrd="3" destOrd="0" presId="urn:microsoft.com/office/officeart/2005/8/layout/hProcess9"/>
    <dgm:cxn modelId="{5E57C65E-27AA-4EDE-B7FB-8957790B9025}" type="presParOf" srcId="{61A1E2F1-6A2E-4514-AAFD-46CCA7EFED3D}" destId="{977FD58B-5AB3-4BF3-9DEF-F60910FD7512}" srcOrd="4" destOrd="0" presId="urn:microsoft.com/office/officeart/2005/8/layout/hProcess9"/>
  </dgm:cxnLst>
  <dgm:bg/>
  <dgm:whole/>
</dgm:dataModel>
</file>

<file path=ppt/diagrams/data16.xml><?xml version="1.0" encoding="utf-8"?>
<dgm:dataModel xmlns:dgm="http://schemas.openxmlformats.org/drawingml/2006/diagram" xmlns:a="http://schemas.openxmlformats.org/drawingml/2006/main">
  <dgm:ptLst>
    <dgm:pt modelId="{ECB0E09A-B2A3-4875-9001-8BC3F43BAC6D}" type="doc">
      <dgm:prSet loTypeId="urn:microsoft.com/office/officeart/2005/8/layout/vList2" loCatId="list" qsTypeId="urn:microsoft.com/office/officeart/2005/8/quickstyle/3d7" qsCatId="3D" csTypeId="urn:microsoft.com/office/officeart/2005/8/colors/colorful2" csCatId="colorful"/>
      <dgm:spPr/>
      <dgm:t>
        <a:bodyPr/>
        <a:lstStyle/>
        <a:p>
          <a:endParaRPr lang="en-US"/>
        </a:p>
      </dgm:t>
    </dgm:pt>
    <dgm:pt modelId="{F44DCC6B-87FD-48E0-A4C6-4218DC9B065E}">
      <dgm:prSet/>
      <dgm:spPr/>
      <dgm:t>
        <a:bodyPr/>
        <a:lstStyle/>
        <a:p>
          <a:pPr algn="ctr" rtl="0"/>
          <a:r>
            <a:rPr lang="ms-MY" i="0" baseline="0" dirty="0" smtClean="0"/>
            <a:t>Bersempena Dengan Sambutan Hari Belia Negara 2015 yang diadakan pada tahun ini, </a:t>
          </a:r>
          <a:endParaRPr lang="ms-MY" i="0" baseline="0" dirty="0"/>
        </a:p>
      </dgm:t>
    </dgm:pt>
    <dgm:pt modelId="{7BD4D812-CBF3-427F-9C50-6056D27EFAB1}" type="parTrans" cxnId="{1343B87A-8C6C-4E70-B264-820F7819E8B5}">
      <dgm:prSet/>
      <dgm:spPr/>
      <dgm:t>
        <a:bodyPr/>
        <a:lstStyle/>
        <a:p>
          <a:endParaRPr lang="en-US"/>
        </a:p>
      </dgm:t>
    </dgm:pt>
    <dgm:pt modelId="{D85331D9-EA97-4E8F-A689-3CFEF6B09711}" type="sibTrans" cxnId="{1343B87A-8C6C-4E70-B264-820F7819E8B5}">
      <dgm:prSet/>
      <dgm:spPr/>
      <dgm:t>
        <a:bodyPr/>
        <a:lstStyle/>
        <a:p>
          <a:endParaRPr lang="en-US"/>
        </a:p>
      </dgm:t>
    </dgm:pt>
    <dgm:pt modelId="{96DD2565-47B0-40C8-A0BD-7C4AA67C722F}">
      <dgm:prSet/>
      <dgm:spPr/>
      <dgm:t>
        <a:bodyPr/>
        <a:lstStyle/>
        <a:p>
          <a:pPr algn="ctr" rtl="0"/>
          <a:r>
            <a:rPr lang="ms-MY" i="0" baseline="0" dirty="0" smtClean="0"/>
            <a:t>yang bermatlamat menggilap potensi bakat sedia ada melalui kaedah baru iaitu persembahan bakat (</a:t>
          </a:r>
          <a:r>
            <a:rPr lang="ms-MY" i="1" baseline="0" dirty="0" smtClean="0"/>
            <a:t>Showcase of Talent</a:t>
          </a:r>
          <a:r>
            <a:rPr lang="ms-MY" i="0" baseline="0" dirty="0" smtClean="0"/>
            <a:t>), dengan objektif memperkasakan generasi anak muda melalui pendekatan 7K iaitu, kesukanan dan kecergasan, kesenian, kesukarelaan, kerohanian, kreativiti, komuniti, kemahiran dan kepimpinan, </a:t>
          </a:r>
          <a:endParaRPr lang="ms-MY" i="0" baseline="0" dirty="0"/>
        </a:p>
      </dgm:t>
    </dgm:pt>
    <dgm:pt modelId="{47050154-DD85-474D-83B2-11E3F3B084AB}" type="parTrans" cxnId="{EB434D90-ACD9-49D7-B56C-16CB010CFD6B}">
      <dgm:prSet/>
      <dgm:spPr/>
      <dgm:t>
        <a:bodyPr/>
        <a:lstStyle/>
        <a:p>
          <a:endParaRPr lang="en-US"/>
        </a:p>
      </dgm:t>
    </dgm:pt>
    <dgm:pt modelId="{CD1D0188-40FF-43F2-89F2-47346246F325}" type="sibTrans" cxnId="{EB434D90-ACD9-49D7-B56C-16CB010CFD6B}">
      <dgm:prSet/>
      <dgm:spPr/>
      <dgm:t>
        <a:bodyPr/>
        <a:lstStyle/>
        <a:p>
          <a:endParaRPr lang="en-US"/>
        </a:p>
      </dgm:t>
    </dgm:pt>
    <dgm:pt modelId="{38A9D141-1211-4C69-A9DF-3017B0E3FFBA}">
      <dgm:prSet/>
      <dgm:spPr/>
      <dgm:t>
        <a:bodyPr/>
        <a:lstStyle/>
        <a:p>
          <a:pPr algn="ctr" rtl="0"/>
          <a:r>
            <a:rPr lang="ms-MY" i="0" baseline="0" dirty="0" smtClean="0"/>
            <a:t>maka mimbar menyeru marilah sama-sama kita menghayati ciri-ciri keperibadian </a:t>
          </a:r>
          <a:r>
            <a:rPr lang="en-US" i="0" baseline="0" dirty="0" smtClean="0"/>
            <a:t>Sultan Muhammad al-</a:t>
          </a:r>
          <a:r>
            <a:rPr lang="en-US" i="0" baseline="0" dirty="0" err="1" smtClean="0"/>
            <a:t>Fateh</a:t>
          </a:r>
          <a:r>
            <a:rPr lang="en-US" i="0" baseline="0" dirty="0" smtClean="0"/>
            <a:t> </a:t>
          </a:r>
          <a:r>
            <a:rPr lang="en-US" i="0" baseline="0" dirty="0" err="1" smtClean="0"/>
            <a:t>dalam</a:t>
          </a:r>
          <a:r>
            <a:rPr lang="en-US" i="0" baseline="0" dirty="0" smtClean="0"/>
            <a:t> </a:t>
          </a:r>
          <a:r>
            <a:rPr lang="en-US" i="0" baseline="0" dirty="0" err="1" smtClean="0"/>
            <a:t>membentuk</a:t>
          </a:r>
          <a:r>
            <a:rPr lang="en-US" i="0" baseline="0" dirty="0" smtClean="0"/>
            <a:t> </a:t>
          </a:r>
          <a:r>
            <a:rPr lang="en-US" i="0" baseline="0" dirty="0" err="1" smtClean="0"/>
            <a:t>masa</a:t>
          </a:r>
          <a:r>
            <a:rPr lang="en-US" i="0" baseline="0" dirty="0" smtClean="0"/>
            <a:t> </a:t>
          </a:r>
          <a:r>
            <a:rPr lang="en-US" i="0" baseline="0" dirty="0" err="1" smtClean="0"/>
            <a:t>depan</a:t>
          </a:r>
          <a:r>
            <a:rPr lang="en-US" i="0" baseline="0" dirty="0" smtClean="0"/>
            <a:t> </a:t>
          </a:r>
          <a:r>
            <a:rPr lang="en-US" i="0" baseline="0" dirty="0" err="1" smtClean="0"/>
            <a:t>generasi</a:t>
          </a:r>
          <a:r>
            <a:rPr lang="en-US" i="0" baseline="0" dirty="0" smtClean="0"/>
            <a:t> </a:t>
          </a:r>
          <a:r>
            <a:rPr lang="en-US" i="0" baseline="0" dirty="0" err="1" smtClean="0"/>
            <a:t>belia</a:t>
          </a:r>
          <a:r>
            <a:rPr lang="en-US" i="0" baseline="0" dirty="0" smtClean="0"/>
            <a:t>. </a:t>
          </a:r>
          <a:endParaRPr lang="en-US" i="0" baseline="0" dirty="0"/>
        </a:p>
      </dgm:t>
    </dgm:pt>
    <dgm:pt modelId="{856E9BB6-9849-4032-8CE1-0F599DBC8F1E}" type="parTrans" cxnId="{BAF8B456-F60E-4D60-897C-2C7A6A474C82}">
      <dgm:prSet/>
      <dgm:spPr/>
      <dgm:t>
        <a:bodyPr/>
        <a:lstStyle/>
        <a:p>
          <a:endParaRPr lang="en-US"/>
        </a:p>
      </dgm:t>
    </dgm:pt>
    <dgm:pt modelId="{5D1C704B-A56C-4F5B-A37E-31F16E005DF1}" type="sibTrans" cxnId="{BAF8B456-F60E-4D60-897C-2C7A6A474C82}">
      <dgm:prSet/>
      <dgm:spPr/>
      <dgm:t>
        <a:bodyPr/>
        <a:lstStyle/>
        <a:p>
          <a:endParaRPr lang="en-US"/>
        </a:p>
      </dgm:t>
    </dgm:pt>
    <dgm:pt modelId="{69B3434A-3142-4487-99FB-EF200F434EDE}" type="pres">
      <dgm:prSet presAssocID="{ECB0E09A-B2A3-4875-9001-8BC3F43BAC6D}" presName="linear" presStyleCnt="0">
        <dgm:presLayoutVars>
          <dgm:animLvl val="lvl"/>
          <dgm:resizeHandles val="exact"/>
        </dgm:presLayoutVars>
      </dgm:prSet>
      <dgm:spPr/>
    </dgm:pt>
    <dgm:pt modelId="{26D8BEE7-D9BF-46AC-A027-CF2856D3EB6E}" type="pres">
      <dgm:prSet presAssocID="{F44DCC6B-87FD-48E0-A4C6-4218DC9B065E}" presName="parentText" presStyleLbl="node1" presStyleIdx="0" presStyleCnt="3">
        <dgm:presLayoutVars>
          <dgm:chMax val="0"/>
          <dgm:bulletEnabled val="1"/>
        </dgm:presLayoutVars>
      </dgm:prSet>
      <dgm:spPr/>
    </dgm:pt>
    <dgm:pt modelId="{3D67C7A1-24B4-43E8-8827-58A6B5E422C1}" type="pres">
      <dgm:prSet presAssocID="{D85331D9-EA97-4E8F-A689-3CFEF6B09711}" presName="spacer" presStyleCnt="0"/>
      <dgm:spPr/>
    </dgm:pt>
    <dgm:pt modelId="{253E5892-D084-4066-91E0-0083F837275F}" type="pres">
      <dgm:prSet presAssocID="{96DD2565-47B0-40C8-A0BD-7C4AA67C722F}" presName="parentText" presStyleLbl="node1" presStyleIdx="1" presStyleCnt="3">
        <dgm:presLayoutVars>
          <dgm:chMax val="0"/>
          <dgm:bulletEnabled val="1"/>
        </dgm:presLayoutVars>
      </dgm:prSet>
      <dgm:spPr/>
    </dgm:pt>
    <dgm:pt modelId="{9278E8C4-BEDC-4381-A644-38E9AA9B60F2}" type="pres">
      <dgm:prSet presAssocID="{CD1D0188-40FF-43F2-89F2-47346246F325}" presName="spacer" presStyleCnt="0"/>
      <dgm:spPr/>
    </dgm:pt>
    <dgm:pt modelId="{A887EA87-57D5-4B10-92D9-6B738C37B74F}" type="pres">
      <dgm:prSet presAssocID="{38A9D141-1211-4C69-A9DF-3017B0E3FFBA}" presName="parentText" presStyleLbl="node1" presStyleIdx="2" presStyleCnt="3">
        <dgm:presLayoutVars>
          <dgm:chMax val="0"/>
          <dgm:bulletEnabled val="1"/>
        </dgm:presLayoutVars>
      </dgm:prSet>
      <dgm:spPr/>
    </dgm:pt>
  </dgm:ptLst>
  <dgm:cxnLst>
    <dgm:cxn modelId="{B07EE8CB-63AA-43F0-8664-74CA384E9382}" type="presOf" srcId="{38A9D141-1211-4C69-A9DF-3017B0E3FFBA}" destId="{A887EA87-57D5-4B10-92D9-6B738C37B74F}" srcOrd="0" destOrd="0" presId="urn:microsoft.com/office/officeart/2005/8/layout/vList2"/>
    <dgm:cxn modelId="{CE35B8B1-D093-4E19-8E24-88C39E9E8DC3}" type="presOf" srcId="{96DD2565-47B0-40C8-A0BD-7C4AA67C722F}" destId="{253E5892-D084-4066-91E0-0083F837275F}" srcOrd="0" destOrd="0" presId="urn:microsoft.com/office/officeart/2005/8/layout/vList2"/>
    <dgm:cxn modelId="{EB434D90-ACD9-49D7-B56C-16CB010CFD6B}" srcId="{ECB0E09A-B2A3-4875-9001-8BC3F43BAC6D}" destId="{96DD2565-47B0-40C8-A0BD-7C4AA67C722F}" srcOrd="1" destOrd="0" parTransId="{47050154-DD85-474D-83B2-11E3F3B084AB}" sibTransId="{CD1D0188-40FF-43F2-89F2-47346246F325}"/>
    <dgm:cxn modelId="{3A679AE4-0362-4105-BED8-160ED5B79A0C}" type="presOf" srcId="{F44DCC6B-87FD-48E0-A4C6-4218DC9B065E}" destId="{26D8BEE7-D9BF-46AC-A027-CF2856D3EB6E}" srcOrd="0" destOrd="0" presId="urn:microsoft.com/office/officeart/2005/8/layout/vList2"/>
    <dgm:cxn modelId="{BAF8B456-F60E-4D60-897C-2C7A6A474C82}" srcId="{ECB0E09A-B2A3-4875-9001-8BC3F43BAC6D}" destId="{38A9D141-1211-4C69-A9DF-3017B0E3FFBA}" srcOrd="2" destOrd="0" parTransId="{856E9BB6-9849-4032-8CE1-0F599DBC8F1E}" sibTransId="{5D1C704B-A56C-4F5B-A37E-31F16E005DF1}"/>
    <dgm:cxn modelId="{34FBCFA9-054A-4FF7-B02B-F7BCF4C739D3}" type="presOf" srcId="{ECB0E09A-B2A3-4875-9001-8BC3F43BAC6D}" destId="{69B3434A-3142-4487-99FB-EF200F434EDE}" srcOrd="0" destOrd="0" presId="urn:microsoft.com/office/officeart/2005/8/layout/vList2"/>
    <dgm:cxn modelId="{1343B87A-8C6C-4E70-B264-820F7819E8B5}" srcId="{ECB0E09A-B2A3-4875-9001-8BC3F43BAC6D}" destId="{F44DCC6B-87FD-48E0-A4C6-4218DC9B065E}" srcOrd="0" destOrd="0" parTransId="{7BD4D812-CBF3-427F-9C50-6056D27EFAB1}" sibTransId="{D85331D9-EA97-4E8F-A689-3CFEF6B09711}"/>
    <dgm:cxn modelId="{1C12C340-3ED4-48AB-8246-FD1DC241B669}" type="presParOf" srcId="{69B3434A-3142-4487-99FB-EF200F434EDE}" destId="{26D8BEE7-D9BF-46AC-A027-CF2856D3EB6E}" srcOrd="0" destOrd="0" presId="urn:microsoft.com/office/officeart/2005/8/layout/vList2"/>
    <dgm:cxn modelId="{450673D7-D1B1-44C6-B976-A5AD9EEFC055}" type="presParOf" srcId="{69B3434A-3142-4487-99FB-EF200F434EDE}" destId="{3D67C7A1-24B4-43E8-8827-58A6B5E422C1}" srcOrd="1" destOrd="0" presId="urn:microsoft.com/office/officeart/2005/8/layout/vList2"/>
    <dgm:cxn modelId="{528355AD-3BFE-41EB-BCC4-1345AFD2B6C3}" type="presParOf" srcId="{69B3434A-3142-4487-99FB-EF200F434EDE}" destId="{253E5892-D084-4066-91E0-0083F837275F}" srcOrd="2" destOrd="0" presId="urn:microsoft.com/office/officeart/2005/8/layout/vList2"/>
    <dgm:cxn modelId="{C516510A-2295-4001-9C48-0DA04593E59E}" type="presParOf" srcId="{69B3434A-3142-4487-99FB-EF200F434EDE}" destId="{9278E8C4-BEDC-4381-A644-38E9AA9B60F2}" srcOrd="3" destOrd="0" presId="urn:microsoft.com/office/officeart/2005/8/layout/vList2"/>
    <dgm:cxn modelId="{E163A2A7-14C0-4CBB-95B5-875D054E2FCF}" type="presParOf" srcId="{69B3434A-3142-4487-99FB-EF200F434EDE}" destId="{A887EA87-57D5-4B10-92D9-6B738C37B74F}" srcOrd="4" destOrd="0" presId="urn:microsoft.com/office/officeart/2005/8/layout/vList2"/>
  </dgm:cxnLst>
  <dgm:bg/>
  <dgm:whole/>
</dgm:dataModel>
</file>

<file path=ppt/diagrams/data17.xml><?xml version="1.0" encoding="utf-8"?>
<dgm:dataModel xmlns:dgm="http://schemas.openxmlformats.org/drawingml/2006/diagram" xmlns:a="http://schemas.openxmlformats.org/drawingml/2006/main">
  <dgm:ptLst>
    <dgm:pt modelId="{E4F6398E-0579-4F0A-AD20-C68BD84B6671}" type="doc">
      <dgm:prSet loTypeId="urn:microsoft.com/office/officeart/2005/8/layout/vList2" loCatId="list" qsTypeId="urn:microsoft.com/office/officeart/2005/8/quickstyle/3d7" qsCatId="3D" csTypeId="urn:microsoft.com/office/officeart/2005/8/colors/colorful5" csCatId="colorful"/>
      <dgm:spPr/>
      <dgm:t>
        <a:bodyPr/>
        <a:lstStyle/>
        <a:p>
          <a:endParaRPr lang="en-US"/>
        </a:p>
      </dgm:t>
    </dgm:pt>
    <dgm:pt modelId="{A72FAE5A-CE5B-4775-87E9-4FBA1B30AB41}">
      <dgm:prSet/>
      <dgm:spPr/>
      <dgm:t>
        <a:bodyPr/>
        <a:lstStyle/>
        <a:p>
          <a:pPr algn="ctr" rtl="0"/>
          <a:r>
            <a:rPr lang="en-US" b="0" i="0" baseline="0" dirty="0" smtClean="0"/>
            <a:t>M</a:t>
          </a:r>
          <a:r>
            <a:rPr lang="ms-MY" b="0" i="0" baseline="0" dirty="0" smtClean="0"/>
            <a:t>imbar juga menyeru marilah kita sama-sama berdoa mudah-mudahan generasi belia negara kita sentiasa diberikan taufik hidayah oleh Allah SWT dan seterusnya berjaya memainkan peranannya yang sebenar dalam memacu pembangunan negara bangsa yang maju dan dihormati lagi dikasihi Allah SWT. </a:t>
          </a:r>
          <a:endParaRPr lang="ms-MY" b="0" i="0" baseline="0" dirty="0"/>
        </a:p>
      </dgm:t>
    </dgm:pt>
    <dgm:pt modelId="{A5D0DDA9-457B-4074-B572-8BC7A382419D}" type="parTrans" cxnId="{586B2FD3-DC12-46BF-82E4-84FE8ABB4B06}">
      <dgm:prSet/>
      <dgm:spPr/>
      <dgm:t>
        <a:bodyPr/>
        <a:lstStyle/>
        <a:p>
          <a:endParaRPr lang="en-US"/>
        </a:p>
      </dgm:t>
    </dgm:pt>
    <dgm:pt modelId="{C9B41962-9479-4F1A-8BF7-2EEDF8DAC1CD}" type="sibTrans" cxnId="{586B2FD3-DC12-46BF-82E4-84FE8ABB4B06}">
      <dgm:prSet/>
      <dgm:spPr/>
      <dgm:t>
        <a:bodyPr/>
        <a:lstStyle/>
        <a:p>
          <a:endParaRPr lang="en-US"/>
        </a:p>
      </dgm:t>
    </dgm:pt>
    <dgm:pt modelId="{E6C74295-528A-40B6-ADB8-C774D756ACE7}">
      <dgm:prSet/>
      <dgm:spPr/>
      <dgm:t>
        <a:bodyPr/>
        <a:lstStyle/>
        <a:p>
          <a:pPr algn="ctr" rtl="0"/>
          <a:r>
            <a:rPr lang="en-US" b="0" i="0" baseline="0" dirty="0" err="1" smtClean="0"/>
            <a:t>Marilah</a:t>
          </a:r>
          <a:r>
            <a:rPr lang="en-US" b="0" i="0" baseline="0" dirty="0" smtClean="0"/>
            <a:t> </a:t>
          </a:r>
          <a:r>
            <a:rPr lang="en-US" b="0" i="0" baseline="0" dirty="0" err="1" smtClean="0"/>
            <a:t>kita</a:t>
          </a:r>
          <a:r>
            <a:rPr lang="en-US" b="0" i="0" baseline="0" dirty="0" smtClean="0"/>
            <a:t> </a:t>
          </a:r>
          <a:r>
            <a:rPr lang="en-US" b="0" i="0" baseline="0" dirty="0" err="1" smtClean="0"/>
            <a:t>melakukan</a:t>
          </a:r>
          <a:r>
            <a:rPr lang="en-US" b="0" i="0" baseline="0" dirty="0" smtClean="0"/>
            <a:t> </a:t>
          </a:r>
          <a:r>
            <a:rPr lang="en-US" b="0" i="0" baseline="0" dirty="0" err="1" smtClean="0"/>
            <a:t>tindakan</a:t>
          </a:r>
          <a:r>
            <a:rPr lang="en-US" b="0" i="0" baseline="0" dirty="0" smtClean="0"/>
            <a:t> </a:t>
          </a:r>
          <a:r>
            <a:rPr lang="en-US" b="0" i="0" baseline="0" dirty="0" err="1" smtClean="0"/>
            <a:t>berdasarkan</a:t>
          </a:r>
          <a:r>
            <a:rPr lang="en-US" b="0" i="0" baseline="0" dirty="0" smtClean="0"/>
            <a:t> </a:t>
          </a:r>
          <a:r>
            <a:rPr lang="en-US" b="0" i="0" baseline="0" dirty="0" err="1" smtClean="0"/>
            <a:t>prinsip-prinsip</a:t>
          </a:r>
          <a:r>
            <a:rPr lang="en-US" b="0" i="0" baseline="0" dirty="0" smtClean="0"/>
            <a:t> yang </a:t>
          </a:r>
          <a:r>
            <a:rPr lang="en-US" b="0" i="0" baseline="0" dirty="0" err="1" smtClean="0"/>
            <a:t>berasaskan</a:t>
          </a:r>
          <a:r>
            <a:rPr lang="en-US" b="0" i="0" baseline="0" dirty="0" smtClean="0"/>
            <a:t> </a:t>
          </a:r>
          <a:r>
            <a:rPr lang="en-US" b="0" i="0" baseline="0" dirty="0" err="1" smtClean="0"/>
            <a:t>kepada</a:t>
          </a:r>
          <a:r>
            <a:rPr lang="en-US" b="0" i="0" baseline="0" dirty="0" smtClean="0"/>
            <a:t> </a:t>
          </a:r>
          <a:r>
            <a:rPr lang="en-US" b="0" i="0" baseline="0" dirty="0" err="1" smtClean="0"/>
            <a:t>semangat</a:t>
          </a:r>
          <a:r>
            <a:rPr lang="en-US" b="0" i="0" baseline="0" dirty="0" smtClean="0"/>
            <a:t> </a:t>
          </a:r>
          <a:r>
            <a:rPr lang="en-US" b="0" i="0" baseline="0" dirty="0" err="1" smtClean="0"/>
            <a:t>keislaman</a:t>
          </a:r>
          <a:r>
            <a:rPr lang="en-US" b="0" i="0" baseline="0" dirty="0" smtClean="0"/>
            <a:t>. </a:t>
          </a:r>
          <a:r>
            <a:rPr lang="en-US" b="0" i="0" baseline="0" dirty="0" err="1" smtClean="0"/>
            <a:t>Janganlah</a:t>
          </a:r>
          <a:r>
            <a:rPr lang="en-US" b="0" i="0" baseline="0" dirty="0" smtClean="0"/>
            <a:t> pula </a:t>
          </a:r>
          <a:r>
            <a:rPr lang="en-US" b="0" i="0" baseline="0" dirty="0" err="1" smtClean="0"/>
            <a:t>kita</a:t>
          </a:r>
          <a:r>
            <a:rPr lang="en-US" b="0" i="0" baseline="0" dirty="0" smtClean="0"/>
            <a:t> </a:t>
          </a:r>
          <a:r>
            <a:rPr lang="en-US" b="0" i="0" baseline="0" dirty="0" err="1" smtClean="0"/>
            <a:t>terhasut</a:t>
          </a:r>
          <a:r>
            <a:rPr lang="en-US" b="0" i="0" baseline="0" dirty="0" smtClean="0"/>
            <a:t> </a:t>
          </a:r>
          <a:r>
            <a:rPr lang="en-US" b="0" i="0" baseline="0" dirty="0" err="1" smtClean="0"/>
            <a:t>dengan</a:t>
          </a:r>
          <a:r>
            <a:rPr lang="en-US" b="0" i="0" baseline="0" dirty="0" smtClean="0"/>
            <a:t> </a:t>
          </a:r>
          <a:r>
            <a:rPr lang="en-US" b="0" i="0" baseline="0" dirty="0" err="1" smtClean="0"/>
            <a:t>gejolak</a:t>
          </a:r>
          <a:r>
            <a:rPr lang="en-US" b="0" i="0" baseline="0" dirty="0" smtClean="0"/>
            <a:t> </a:t>
          </a:r>
          <a:r>
            <a:rPr lang="en-US" b="0" i="0" baseline="0" dirty="0" err="1" smtClean="0"/>
            <a:t>nafsu</a:t>
          </a:r>
          <a:r>
            <a:rPr lang="en-US" b="0" i="0" baseline="0" dirty="0" smtClean="0"/>
            <a:t> yang </a:t>
          </a:r>
          <a:r>
            <a:rPr lang="en-US" b="0" i="0" baseline="0" dirty="0" err="1" smtClean="0"/>
            <a:t>menyesatkan</a:t>
          </a:r>
          <a:r>
            <a:rPr lang="en-US" b="0" i="0" baseline="0" dirty="0" smtClean="0"/>
            <a:t>. </a:t>
          </a:r>
          <a:endParaRPr lang="en-US" b="0" i="0" baseline="0" dirty="0"/>
        </a:p>
      </dgm:t>
    </dgm:pt>
    <dgm:pt modelId="{CEDD73D7-1969-418A-8DEC-180A48277AC9}" type="parTrans" cxnId="{7BB1C7C9-4DAD-40AD-A044-071818D66F04}">
      <dgm:prSet/>
      <dgm:spPr/>
      <dgm:t>
        <a:bodyPr/>
        <a:lstStyle/>
        <a:p>
          <a:endParaRPr lang="en-US"/>
        </a:p>
      </dgm:t>
    </dgm:pt>
    <dgm:pt modelId="{052FB9B0-24B3-4273-BA0E-88B97C690C5A}" type="sibTrans" cxnId="{7BB1C7C9-4DAD-40AD-A044-071818D66F04}">
      <dgm:prSet/>
      <dgm:spPr/>
      <dgm:t>
        <a:bodyPr/>
        <a:lstStyle/>
        <a:p>
          <a:endParaRPr lang="en-US"/>
        </a:p>
      </dgm:t>
    </dgm:pt>
    <dgm:pt modelId="{F42311C3-405B-45F5-8F6A-0AF714DADA32}">
      <dgm:prSet/>
      <dgm:spPr/>
      <dgm:t>
        <a:bodyPr/>
        <a:lstStyle/>
        <a:p>
          <a:pPr algn="ctr" rtl="0"/>
          <a:r>
            <a:rPr lang="en-US" b="0" i="0" baseline="0" dirty="0" smtClean="0"/>
            <a:t>Kita </a:t>
          </a:r>
          <a:r>
            <a:rPr lang="en-US" b="0" i="0" baseline="0" dirty="0" err="1" smtClean="0"/>
            <a:t>juga</a:t>
          </a:r>
          <a:r>
            <a:rPr lang="en-US" b="0" i="0" baseline="0" dirty="0" smtClean="0"/>
            <a:t> </a:t>
          </a:r>
          <a:r>
            <a:rPr lang="en-US" b="0" i="0" baseline="0" dirty="0" err="1" smtClean="0"/>
            <a:t>berdoa</a:t>
          </a:r>
          <a:r>
            <a:rPr lang="en-US" b="0" i="0" baseline="0" dirty="0" smtClean="0"/>
            <a:t> </a:t>
          </a:r>
          <a:r>
            <a:rPr lang="en-US" b="0" i="0" baseline="0" dirty="0" err="1" smtClean="0"/>
            <a:t>kepada</a:t>
          </a:r>
          <a:r>
            <a:rPr lang="en-US" b="0" i="0" baseline="0" dirty="0" smtClean="0"/>
            <a:t> Allah SWT agar </a:t>
          </a:r>
          <a:r>
            <a:rPr lang="en-US" b="0" i="0" baseline="0" dirty="0" err="1" smtClean="0"/>
            <a:t>senantiasa</a:t>
          </a:r>
          <a:r>
            <a:rPr lang="en-US" b="0" i="0" baseline="0" dirty="0" smtClean="0"/>
            <a:t> </a:t>
          </a:r>
          <a:r>
            <a:rPr lang="en-US" b="0" i="0" baseline="0" dirty="0" err="1" smtClean="0"/>
            <a:t>diberi</a:t>
          </a:r>
          <a:r>
            <a:rPr lang="en-US" b="0" i="0" baseline="0" dirty="0" smtClean="0"/>
            <a:t> </a:t>
          </a:r>
          <a:r>
            <a:rPr lang="en-US" b="0" i="0" baseline="0" dirty="0" err="1" smtClean="0"/>
            <a:t>keinsafan</a:t>
          </a:r>
          <a:r>
            <a:rPr lang="en-US" b="0" i="0" baseline="0" dirty="0" smtClean="0"/>
            <a:t> </a:t>
          </a:r>
          <a:r>
            <a:rPr lang="en-US" b="0" i="0" baseline="0" dirty="0" err="1" smtClean="0"/>
            <a:t>dan</a:t>
          </a:r>
          <a:r>
            <a:rPr lang="en-US" b="0" i="0" baseline="0" dirty="0" smtClean="0"/>
            <a:t> </a:t>
          </a:r>
          <a:r>
            <a:rPr lang="en-US" b="0" i="0" baseline="0" dirty="0" err="1" smtClean="0"/>
            <a:t>berteduh</a:t>
          </a:r>
          <a:r>
            <a:rPr lang="en-US" b="0" i="0" baseline="0" dirty="0" smtClean="0"/>
            <a:t> </a:t>
          </a:r>
          <a:r>
            <a:rPr lang="en-US" b="0" i="0" baseline="0" dirty="0" err="1" smtClean="0"/>
            <a:t>di</a:t>
          </a:r>
          <a:r>
            <a:rPr lang="en-US" b="0" i="0" baseline="0" dirty="0" smtClean="0"/>
            <a:t> </a:t>
          </a:r>
          <a:r>
            <a:rPr lang="en-US" b="0" i="0" baseline="0" dirty="0" err="1" smtClean="0"/>
            <a:t>bawah</a:t>
          </a:r>
          <a:r>
            <a:rPr lang="en-US" b="0" i="0" baseline="0" dirty="0" smtClean="0"/>
            <a:t> </a:t>
          </a:r>
          <a:r>
            <a:rPr lang="en-US" b="0" i="0" baseline="0" dirty="0" err="1" smtClean="0"/>
            <a:t>payung</a:t>
          </a:r>
          <a:r>
            <a:rPr lang="en-US" b="0" i="0" baseline="0" dirty="0" smtClean="0"/>
            <a:t> </a:t>
          </a:r>
          <a:r>
            <a:rPr lang="en-US" b="0" i="0" baseline="0" dirty="0" err="1" smtClean="0"/>
            <a:t>kerahmatan</a:t>
          </a:r>
          <a:r>
            <a:rPr lang="en-US" b="0" i="0" baseline="0" dirty="0" smtClean="0"/>
            <a:t>. </a:t>
          </a:r>
          <a:endParaRPr lang="en-US" b="0" i="0" baseline="0" dirty="0"/>
        </a:p>
      </dgm:t>
    </dgm:pt>
    <dgm:pt modelId="{A5D16547-CB8B-4B1C-B358-FC1BD0895BF7}" type="parTrans" cxnId="{F0F59D43-27A5-4772-AEB5-5F967B6A0C16}">
      <dgm:prSet/>
      <dgm:spPr/>
      <dgm:t>
        <a:bodyPr/>
        <a:lstStyle/>
        <a:p>
          <a:endParaRPr lang="en-US"/>
        </a:p>
      </dgm:t>
    </dgm:pt>
    <dgm:pt modelId="{3BEC035F-A175-496B-BBEA-7EB459934EF7}" type="sibTrans" cxnId="{F0F59D43-27A5-4772-AEB5-5F967B6A0C16}">
      <dgm:prSet/>
      <dgm:spPr/>
      <dgm:t>
        <a:bodyPr/>
        <a:lstStyle/>
        <a:p>
          <a:endParaRPr lang="en-US"/>
        </a:p>
      </dgm:t>
    </dgm:pt>
    <dgm:pt modelId="{CA925018-EE1F-4FC4-8D16-E9DF1B20961A}" type="pres">
      <dgm:prSet presAssocID="{E4F6398E-0579-4F0A-AD20-C68BD84B6671}" presName="linear" presStyleCnt="0">
        <dgm:presLayoutVars>
          <dgm:animLvl val="lvl"/>
          <dgm:resizeHandles val="exact"/>
        </dgm:presLayoutVars>
      </dgm:prSet>
      <dgm:spPr/>
    </dgm:pt>
    <dgm:pt modelId="{9DEDE429-8FDB-4CBA-9404-0727DB205325}" type="pres">
      <dgm:prSet presAssocID="{A72FAE5A-CE5B-4775-87E9-4FBA1B30AB41}" presName="parentText" presStyleLbl="node1" presStyleIdx="0" presStyleCnt="3">
        <dgm:presLayoutVars>
          <dgm:chMax val="0"/>
          <dgm:bulletEnabled val="1"/>
        </dgm:presLayoutVars>
      </dgm:prSet>
      <dgm:spPr/>
    </dgm:pt>
    <dgm:pt modelId="{8343EB66-3C8A-4E10-AFBE-7B077DFDF407}" type="pres">
      <dgm:prSet presAssocID="{C9B41962-9479-4F1A-8BF7-2EEDF8DAC1CD}" presName="spacer" presStyleCnt="0"/>
      <dgm:spPr/>
    </dgm:pt>
    <dgm:pt modelId="{AD2A957C-699E-4C42-AE28-24B0F8A73EE7}" type="pres">
      <dgm:prSet presAssocID="{E6C74295-528A-40B6-ADB8-C774D756ACE7}" presName="parentText" presStyleLbl="node1" presStyleIdx="1" presStyleCnt="3">
        <dgm:presLayoutVars>
          <dgm:chMax val="0"/>
          <dgm:bulletEnabled val="1"/>
        </dgm:presLayoutVars>
      </dgm:prSet>
      <dgm:spPr/>
    </dgm:pt>
    <dgm:pt modelId="{A96479E4-7534-4821-B399-4C589E4AFD91}" type="pres">
      <dgm:prSet presAssocID="{052FB9B0-24B3-4273-BA0E-88B97C690C5A}" presName="spacer" presStyleCnt="0"/>
      <dgm:spPr/>
    </dgm:pt>
    <dgm:pt modelId="{DF831E18-CCC8-4FC9-9436-DB28BCA842C8}" type="pres">
      <dgm:prSet presAssocID="{F42311C3-405B-45F5-8F6A-0AF714DADA32}" presName="parentText" presStyleLbl="node1" presStyleIdx="2" presStyleCnt="3">
        <dgm:presLayoutVars>
          <dgm:chMax val="0"/>
          <dgm:bulletEnabled val="1"/>
        </dgm:presLayoutVars>
      </dgm:prSet>
      <dgm:spPr/>
    </dgm:pt>
  </dgm:ptLst>
  <dgm:cxnLst>
    <dgm:cxn modelId="{F0F59D43-27A5-4772-AEB5-5F967B6A0C16}" srcId="{E4F6398E-0579-4F0A-AD20-C68BD84B6671}" destId="{F42311C3-405B-45F5-8F6A-0AF714DADA32}" srcOrd="2" destOrd="0" parTransId="{A5D16547-CB8B-4B1C-B358-FC1BD0895BF7}" sibTransId="{3BEC035F-A175-496B-BBEA-7EB459934EF7}"/>
    <dgm:cxn modelId="{D65578CE-1AC1-43B4-B6D2-6836433969C1}" type="presOf" srcId="{A72FAE5A-CE5B-4775-87E9-4FBA1B30AB41}" destId="{9DEDE429-8FDB-4CBA-9404-0727DB205325}" srcOrd="0" destOrd="0" presId="urn:microsoft.com/office/officeart/2005/8/layout/vList2"/>
    <dgm:cxn modelId="{7BB1C7C9-4DAD-40AD-A044-071818D66F04}" srcId="{E4F6398E-0579-4F0A-AD20-C68BD84B6671}" destId="{E6C74295-528A-40B6-ADB8-C774D756ACE7}" srcOrd="1" destOrd="0" parTransId="{CEDD73D7-1969-418A-8DEC-180A48277AC9}" sibTransId="{052FB9B0-24B3-4273-BA0E-88B97C690C5A}"/>
    <dgm:cxn modelId="{D1A2F59A-9C26-4B21-952F-5A733F257403}" type="presOf" srcId="{E4F6398E-0579-4F0A-AD20-C68BD84B6671}" destId="{CA925018-EE1F-4FC4-8D16-E9DF1B20961A}" srcOrd="0" destOrd="0" presId="urn:microsoft.com/office/officeart/2005/8/layout/vList2"/>
    <dgm:cxn modelId="{586B2FD3-DC12-46BF-82E4-84FE8ABB4B06}" srcId="{E4F6398E-0579-4F0A-AD20-C68BD84B6671}" destId="{A72FAE5A-CE5B-4775-87E9-4FBA1B30AB41}" srcOrd="0" destOrd="0" parTransId="{A5D0DDA9-457B-4074-B572-8BC7A382419D}" sibTransId="{C9B41962-9479-4F1A-8BF7-2EEDF8DAC1CD}"/>
    <dgm:cxn modelId="{34B58D91-B025-4E05-8488-D8A25FCB470C}" type="presOf" srcId="{F42311C3-405B-45F5-8F6A-0AF714DADA32}" destId="{DF831E18-CCC8-4FC9-9436-DB28BCA842C8}" srcOrd="0" destOrd="0" presId="urn:microsoft.com/office/officeart/2005/8/layout/vList2"/>
    <dgm:cxn modelId="{F7F2175E-9D54-43A4-A692-5EDFFA3CB5D5}" type="presOf" srcId="{E6C74295-528A-40B6-ADB8-C774D756ACE7}" destId="{AD2A957C-699E-4C42-AE28-24B0F8A73EE7}" srcOrd="0" destOrd="0" presId="urn:microsoft.com/office/officeart/2005/8/layout/vList2"/>
    <dgm:cxn modelId="{BAFF0606-1109-4146-8754-393F7DCAA121}" type="presParOf" srcId="{CA925018-EE1F-4FC4-8D16-E9DF1B20961A}" destId="{9DEDE429-8FDB-4CBA-9404-0727DB205325}" srcOrd="0" destOrd="0" presId="urn:microsoft.com/office/officeart/2005/8/layout/vList2"/>
    <dgm:cxn modelId="{426C1133-B076-47A8-8083-1CB9A6EB06BF}" type="presParOf" srcId="{CA925018-EE1F-4FC4-8D16-E9DF1B20961A}" destId="{8343EB66-3C8A-4E10-AFBE-7B077DFDF407}" srcOrd="1" destOrd="0" presId="urn:microsoft.com/office/officeart/2005/8/layout/vList2"/>
    <dgm:cxn modelId="{D0701262-A152-451D-AB0C-B2FA59D7A243}" type="presParOf" srcId="{CA925018-EE1F-4FC4-8D16-E9DF1B20961A}" destId="{AD2A957C-699E-4C42-AE28-24B0F8A73EE7}" srcOrd="2" destOrd="0" presId="urn:microsoft.com/office/officeart/2005/8/layout/vList2"/>
    <dgm:cxn modelId="{282E6F8A-6EAF-4703-83C2-C45F459F141F}" type="presParOf" srcId="{CA925018-EE1F-4FC4-8D16-E9DF1B20961A}" destId="{A96479E4-7534-4821-B399-4C589E4AFD91}" srcOrd="3" destOrd="0" presId="urn:microsoft.com/office/officeart/2005/8/layout/vList2"/>
    <dgm:cxn modelId="{E6760DC0-32CC-4D2D-AFF7-BF1B9E4BE3F4}" type="presParOf" srcId="{CA925018-EE1F-4FC4-8D16-E9DF1B20961A}" destId="{DF831E18-CCC8-4FC9-9436-DB28BCA842C8}" srcOrd="4" destOrd="0" presId="urn:microsoft.com/office/officeart/2005/8/layout/vList2"/>
  </dgm:cxnLst>
  <dgm:bg/>
  <dgm:whole/>
</dgm:dataModel>
</file>

<file path=ppt/diagrams/data18.xml><?xml version="1.0" encoding="utf-8"?>
<dgm:dataModel xmlns:dgm="http://schemas.openxmlformats.org/drawingml/2006/diagram" xmlns:a="http://schemas.openxmlformats.org/drawingml/2006/main">
  <dgm:ptLst>
    <dgm:pt modelId="{8E157283-CB0C-4753-90B3-0DAAE7051E27}" type="doc">
      <dgm:prSet loTypeId="urn:microsoft.com/office/officeart/2005/8/layout/vList2" loCatId="list" qsTypeId="urn:microsoft.com/office/officeart/2005/8/quickstyle/3d7" qsCatId="3D" csTypeId="urn:microsoft.com/office/officeart/2005/8/colors/colorful5" csCatId="colorful"/>
      <dgm:spPr/>
      <dgm:t>
        <a:bodyPr/>
        <a:lstStyle/>
        <a:p>
          <a:endParaRPr lang="en-US"/>
        </a:p>
      </dgm:t>
    </dgm:pt>
    <dgm:pt modelId="{40CDF854-74D8-4354-9EFF-679C614FEB85}">
      <dgm:prSet/>
      <dgm:spPr/>
      <dgm:t>
        <a:bodyPr/>
        <a:lstStyle/>
        <a:p>
          <a:pPr algn="ctr" rtl="0"/>
          <a:r>
            <a:rPr lang="en-US" b="0" i="0" baseline="0" dirty="0" smtClean="0"/>
            <a:t>Kita </a:t>
          </a:r>
          <a:r>
            <a:rPr lang="en-US" b="0" i="0" baseline="0" dirty="0" err="1" smtClean="0"/>
            <a:t>juga</a:t>
          </a:r>
          <a:r>
            <a:rPr lang="en-US" b="0" i="0" baseline="0" dirty="0" smtClean="0"/>
            <a:t> </a:t>
          </a:r>
          <a:r>
            <a:rPr lang="en-US" b="0" i="0" baseline="0" dirty="0" err="1" smtClean="0"/>
            <a:t>memohon</a:t>
          </a:r>
          <a:r>
            <a:rPr lang="en-US" b="0" i="0" baseline="0" dirty="0" smtClean="0"/>
            <a:t> </a:t>
          </a:r>
          <a:r>
            <a:rPr lang="en-US" b="0" i="0" baseline="0" dirty="0" err="1" smtClean="0"/>
            <a:t>dikekalkan</a:t>
          </a:r>
          <a:r>
            <a:rPr lang="en-US" b="0" i="0" baseline="0" dirty="0" smtClean="0"/>
            <a:t> </a:t>
          </a:r>
          <a:r>
            <a:rPr lang="en-US" b="0" i="0" baseline="0" dirty="0" err="1" smtClean="0"/>
            <a:t>kesinambungan</a:t>
          </a:r>
          <a:r>
            <a:rPr lang="en-US" b="0" i="0" baseline="0" dirty="0" smtClean="0"/>
            <a:t> </a:t>
          </a:r>
          <a:r>
            <a:rPr lang="en-US" b="0" i="0" baseline="0" dirty="0" err="1" smtClean="0"/>
            <a:t>nikmat</a:t>
          </a:r>
          <a:r>
            <a:rPr lang="en-US" b="0" i="0" baseline="0" dirty="0" smtClean="0"/>
            <a:t> </a:t>
          </a:r>
          <a:r>
            <a:rPr lang="en-US" b="0" i="0" baseline="0" dirty="0" err="1" smtClean="0"/>
            <a:t>keamanan</a:t>
          </a:r>
          <a:r>
            <a:rPr lang="en-US" b="0" i="0" baseline="0" dirty="0" smtClean="0"/>
            <a:t> </a:t>
          </a:r>
          <a:r>
            <a:rPr lang="en-US" b="0" i="0" baseline="0" dirty="0" err="1" smtClean="0"/>
            <a:t>dikalangan</a:t>
          </a:r>
          <a:r>
            <a:rPr lang="en-US" b="0" i="0" baseline="0" dirty="0" smtClean="0"/>
            <a:t> </a:t>
          </a:r>
          <a:r>
            <a:rPr lang="en-US" b="0" i="0" baseline="0" dirty="0" err="1" smtClean="0"/>
            <a:t>kita</a:t>
          </a:r>
          <a:r>
            <a:rPr lang="en-US" b="0" i="0" baseline="0" dirty="0" smtClean="0"/>
            <a:t>, </a:t>
          </a:r>
          <a:r>
            <a:rPr lang="en-US" b="0" i="0" baseline="0" dirty="0" err="1" smtClean="0"/>
            <a:t>dijauhi</a:t>
          </a:r>
          <a:r>
            <a:rPr lang="en-US" b="0" i="0" baseline="0" dirty="0" smtClean="0"/>
            <a:t> </a:t>
          </a:r>
          <a:r>
            <a:rPr lang="en-US" b="0" i="0" baseline="0" dirty="0" err="1" smtClean="0"/>
            <a:t>segala</a:t>
          </a:r>
          <a:r>
            <a:rPr lang="en-US" b="0" i="0" baseline="0" dirty="0" smtClean="0"/>
            <a:t> </a:t>
          </a:r>
          <a:r>
            <a:rPr lang="en-US" b="0" i="0" baseline="0" dirty="0" err="1" smtClean="0"/>
            <a:t>malapetaka</a:t>
          </a:r>
          <a:r>
            <a:rPr lang="en-US" b="0" i="0" baseline="0" dirty="0" smtClean="0"/>
            <a:t> yang </a:t>
          </a:r>
          <a:r>
            <a:rPr lang="en-US" b="0" i="0" baseline="0" dirty="0" err="1" smtClean="0"/>
            <a:t>boleh</a:t>
          </a:r>
          <a:r>
            <a:rPr lang="en-US" b="0" i="0" baseline="0" dirty="0" smtClean="0"/>
            <a:t> </a:t>
          </a:r>
          <a:r>
            <a:rPr lang="en-US" b="0" i="0" baseline="0" dirty="0" err="1" smtClean="0"/>
            <a:t>menjejaskan</a:t>
          </a:r>
          <a:r>
            <a:rPr lang="en-US" b="0" i="0" baseline="0" dirty="0" smtClean="0"/>
            <a:t> </a:t>
          </a:r>
          <a:r>
            <a:rPr lang="en-US" b="0" i="0" baseline="0" dirty="0" err="1" smtClean="0"/>
            <a:t>pembangunan</a:t>
          </a:r>
          <a:r>
            <a:rPr lang="en-US" b="0" i="0" baseline="0" dirty="0" smtClean="0"/>
            <a:t> </a:t>
          </a:r>
          <a:r>
            <a:rPr lang="en-US" b="0" i="0" baseline="0" dirty="0" err="1" smtClean="0"/>
            <a:t>dan</a:t>
          </a:r>
          <a:r>
            <a:rPr lang="en-US" b="0" i="0" baseline="0" dirty="0" smtClean="0"/>
            <a:t> </a:t>
          </a:r>
          <a:r>
            <a:rPr lang="en-US" b="0" i="0" baseline="0" dirty="0" err="1" smtClean="0"/>
            <a:t>mengancam</a:t>
          </a:r>
          <a:r>
            <a:rPr lang="en-US" b="0" i="0" baseline="0" dirty="0" smtClean="0"/>
            <a:t> </a:t>
          </a:r>
          <a:r>
            <a:rPr lang="en-US" b="0" i="0" baseline="0" dirty="0" err="1" smtClean="0"/>
            <a:t>keselamatan</a:t>
          </a:r>
          <a:r>
            <a:rPr lang="en-US" b="0" i="0" baseline="0" dirty="0" smtClean="0"/>
            <a:t> </a:t>
          </a:r>
          <a:r>
            <a:rPr lang="en-US" b="0" i="0" baseline="0" dirty="0" err="1" smtClean="0"/>
            <a:t>negara</a:t>
          </a:r>
          <a:r>
            <a:rPr lang="en-US" b="0" i="0" baseline="0" dirty="0" smtClean="0"/>
            <a:t>. </a:t>
          </a:r>
          <a:endParaRPr lang="en-US" b="0" i="0" baseline="0" dirty="0"/>
        </a:p>
      </dgm:t>
    </dgm:pt>
    <dgm:pt modelId="{C45E7A98-F1D4-408E-BDEE-9F8E44B9D238}" type="parTrans" cxnId="{13816CE0-B5E5-476F-8304-542B52210218}">
      <dgm:prSet/>
      <dgm:spPr/>
      <dgm:t>
        <a:bodyPr/>
        <a:lstStyle/>
        <a:p>
          <a:endParaRPr lang="en-US"/>
        </a:p>
      </dgm:t>
    </dgm:pt>
    <dgm:pt modelId="{DF2451A1-E363-464F-8D6C-266F6FA258A2}" type="sibTrans" cxnId="{13816CE0-B5E5-476F-8304-542B52210218}">
      <dgm:prSet/>
      <dgm:spPr/>
      <dgm:t>
        <a:bodyPr/>
        <a:lstStyle/>
        <a:p>
          <a:endParaRPr lang="en-US"/>
        </a:p>
      </dgm:t>
    </dgm:pt>
    <dgm:pt modelId="{0792C366-EB55-46F6-AC67-F07A9D0663BB}">
      <dgm:prSet/>
      <dgm:spPr/>
      <dgm:t>
        <a:bodyPr/>
        <a:lstStyle/>
        <a:p>
          <a:pPr algn="ctr" rtl="0"/>
          <a:r>
            <a:rPr lang="en-US" b="0" i="0" baseline="0" dirty="0" err="1" smtClean="0"/>
            <a:t>Percayalah</a:t>
          </a:r>
          <a:r>
            <a:rPr lang="en-US" b="0" i="0" baseline="0" dirty="0" smtClean="0"/>
            <a:t> </a:t>
          </a:r>
          <a:r>
            <a:rPr lang="en-US" b="0" i="0" baseline="0" dirty="0" err="1" smtClean="0"/>
            <a:t>bahawa</a:t>
          </a:r>
          <a:r>
            <a:rPr lang="en-US" b="0" i="0" baseline="0" dirty="0" smtClean="0"/>
            <a:t> </a:t>
          </a:r>
          <a:r>
            <a:rPr lang="en-US" b="0" i="0" baseline="0" dirty="0" err="1" smtClean="0"/>
            <a:t>apabila</a:t>
          </a:r>
          <a:r>
            <a:rPr lang="en-US" b="0" i="0" baseline="0" dirty="0" smtClean="0"/>
            <a:t> </a:t>
          </a:r>
          <a:r>
            <a:rPr lang="en-US" b="0" i="0" baseline="0" dirty="0" err="1" smtClean="0"/>
            <a:t>belia</a:t>
          </a:r>
          <a:r>
            <a:rPr lang="en-US" b="0" i="0" baseline="0" dirty="0" smtClean="0"/>
            <a:t> </a:t>
          </a:r>
          <a:r>
            <a:rPr lang="en-US" b="0" i="0" baseline="0" dirty="0" err="1" smtClean="0"/>
            <a:t>masa</a:t>
          </a:r>
          <a:r>
            <a:rPr lang="en-US" b="0" i="0" baseline="0" dirty="0" smtClean="0"/>
            <a:t> </a:t>
          </a:r>
          <a:r>
            <a:rPr lang="en-US" b="0" i="0" baseline="0" dirty="0" err="1" smtClean="0"/>
            <a:t>kini</a:t>
          </a:r>
          <a:r>
            <a:rPr lang="en-US" b="0" i="0" baseline="0" dirty="0" smtClean="0"/>
            <a:t> </a:t>
          </a:r>
          <a:r>
            <a:rPr lang="en-US" b="0" i="0" baseline="0" dirty="0" err="1" smtClean="0"/>
            <a:t>meletakkan</a:t>
          </a:r>
          <a:r>
            <a:rPr lang="en-US" b="0" i="0" baseline="0" dirty="0" smtClean="0"/>
            <a:t> Islam </a:t>
          </a:r>
          <a:r>
            <a:rPr lang="en-US" b="0" i="0" baseline="0" dirty="0" err="1" smtClean="0"/>
            <a:t>sebagai</a:t>
          </a:r>
          <a:r>
            <a:rPr lang="en-US" b="0" i="0" baseline="0" dirty="0" smtClean="0"/>
            <a:t> </a:t>
          </a:r>
          <a:r>
            <a:rPr lang="en-US" b="0" i="0" baseline="0" dirty="0" err="1" smtClean="0"/>
            <a:t>cara</a:t>
          </a:r>
          <a:r>
            <a:rPr lang="en-US" b="0" i="0" baseline="0" dirty="0" smtClean="0"/>
            <a:t> </a:t>
          </a:r>
          <a:r>
            <a:rPr lang="en-US" b="0" i="0" baseline="0" dirty="0" err="1" smtClean="0"/>
            <a:t>hidup</a:t>
          </a:r>
          <a:r>
            <a:rPr lang="en-US" b="0" i="0" baseline="0" dirty="0" smtClean="0"/>
            <a:t>, </a:t>
          </a:r>
          <a:r>
            <a:rPr lang="en-US" b="0" i="0" baseline="0" dirty="0" err="1" smtClean="0"/>
            <a:t>mereka</a:t>
          </a:r>
          <a:r>
            <a:rPr lang="en-US" b="0" i="0" baseline="0" dirty="0" smtClean="0"/>
            <a:t> </a:t>
          </a:r>
          <a:r>
            <a:rPr lang="en-US" b="0" i="0" baseline="0" dirty="0" err="1" smtClean="0"/>
            <a:t>insyaAllah</a:t>
          </a:r>
          <a:r>
            <a:rPr lang="en-US" b="0" i="0" baseline="0" dirty="0" smtClean="0"/>
            <a:t> </a:t>
          </a:r>
          <a:r>
            <a:rPr lang="en-US" b="0" i="0" baseline="0" dirty="0" err="1" smtClean="0"/>
            <a:t>masa</a:t>
          </a:r>
          <a:r>
            <a:rPr lang="en-US" b="0" i="0" baseline="0" dirty="0" smtClean="0"/>
            <a:t> </a:t>
          </a:r>
          <a:r>
            <a:rPr lang="en-US" b="0" i="0" baseline="0" dirty="0" err="1" smtClean="0"/>
            <a:t>depan</a:t>
          </a:r>
          <a:r>
            <a:rPr lang="en-US" b="0" i="0" baseline="0" dirty="0" smtClean="0"/>
            <a:t> </a:t>
          </a:r>
          <a:r>
            <a:rPr lang="en-US" b="0" i="0" baseline="0" dirty="0" err="1" smtClean="0"/>
            <a:t>negara</a:t>
          </a:r>
          <a:r>
            <a:rPr lang="en-US" b="0" i="0" baseline="0" dirty="0" smtClean="0"/>
            <a:t> </a:t>
          </a:r>
          <a:r>
            <a:rPr lang="en-US" b="0" i="0" baseline="0" dirty="0" err="1" smtClean="0"/>
            <a:t>akan</a:t>
          </a:r>
          <a:r>
            <a:rPr lang="en-US" b="0" i="0" baseline="0" dirty="0" smtClean="0"/>
            <a:t> </a:t>
          </a:r>
          <a:r>
            <a:rPr lang="en-US" b="0" i="0" baseline="0" dirty="0" err="1" smtClean="0"/>
            <a:t>dipimpin</a:t>
          </a:r>
          <a:r>
            <a:rPr lang="en-US" b="0" i="0" baseline="0" dirty="0" smtClean="0"/>
            <a:t> </a:t>
          </a:r>
          <a:r>
            <a:rPr lang="en-US" b="0" i="0" baseline="0" dirty="0" err="1" smtClean="0"/>
            <a:t>oleh</a:t>
          </a:r>
          <a:r>
            <a:rPr lang="en-US" b="0" i="0" baseline="0" dirty="0" smtClean="0"/>
            <a:t> </a:t>
          </a:r>
          <a:r>
            <a:rPr lang="en-US" b="0" i="0" baseline="0" dirty="0" err="1" smtClean="0"/>
            <a:t>mereka</a:t>
          </a:r>
          <a:r>
            <a:rPr lang="en-US" b="0" i="0" baseline="0" dirty="0" smtClean="0"/>
            <a:t> yang </a:t>
          </a:r>
          <a:r>
            <a:rPr lang="en-US" b="0" i="0" baseline="0" dirty="0" err="1" smtClean="0"/>
            <a:t>cintakan</a:t>
          </a:r>
          <a:r>
            <a:rPr lang="en-US" b="0" i="0" baseline="0" dirty="0" smtClean="0"/>
            <a:t> agama, </a:t>
          </a:r>
          <a:r>
            <a:rPr lang="en-US" b="0" i="0" baseline="0" dirty="0" err="1" smtClean="0"/>
            <a:t>bangsa</a:t>
          </a:r>
          <a:r>
            <a:rPr lang="en-US" b="0" i="0" baseline="0" dirty="0" smtClean="0"/>
            <a:t> </a:t>
          </a:r>
          <a:r>
            <a:rPr lang="en-US" b="0" i="0" baseline="0" dirty="0" err="1" smtClean="0"/>
            <a:t>dan</a:t>
          </a:r>
          <a:r>
            <a:rPr lang="en-US" b="0" i="0" baseline="0" dirty="0" smtClean="0"/>
            <a:t> </a:t>
          </a:r>
          <a:r>
            <a:rPr lang="en-US" b="0" i="0" baseline="0" dirty="0" err="1" smtClean="0"/>
            <a:t>negara</a:t>
          </a:r>
          <a:r>
            <a:rPr lang="en-US" b="0" i="0" baseline="0" dirty="0" smtClean="0"/>
            <a:t>. </a:t>
          </a:r>
          <a:endParaRPr lang="en-US" b="0" i="0" baseline="0" dirty="0"/>
        </a:p>
      </dgm:t>
    </dgm:pt>
    <dgm:pt modelId="{33990859-C88A-4FD5-A4F2-754A42B8911F}" type="parTrans" cxnId="{2FC464D1-6E69-4F87-90E8-EBF8CC1957BD}">
      <dgm:prSet/>
      <dgm:spPr/>
      <dgm:t>
        <a:bodyPr/>
        <a:lstStyle/>
        <a:p>
          <a:endParaRPr lang="en-US"/>
        </a:p>
      </dgm:t>
    </dgm:pt>
    <dgm:pt modelId="{18CCF9F7-043F-4A8C-B4AA-39946C18AD4E}" type="sibTrans" cxnId="{2FC464D1-6E69-4F87-90E8-EBF8CC1957BD}">
      <dgm:prSet/>
      <dgm:spPr/>
      <dgm:t>
        <a:bodyPr/>
        <a:lstStyle/>
        <a:p>
          <a:endParaRPr lang="en-US"/>
        </a:p>
      </dgm:t>
    </dgm:pt>
    <dgm:pt modelId="{E8768B78-587E-4FA1-9F5E-CA42B2100741}" type="pres">
      <dgm:prSet presAssocID="{8E157283-CB0C-4753-90B3-0DAAE7051E27}" presName="linear" presStyleCnt="0">
        <dgm:presLayoutVars>
          <dgm:animLvl val="lvl"/>
          <dgm:resizeHandles val="exact"/>
        </dgm:presLayoutVars>
      </dgm:prSet>
      <dgm:spPr/>
    </dgm:pt>
    <dgm:pt modelId="{679D0033-F2F8-4F4D-9D81-A1E160CDC9A2}" type="pres">
      <dgm:prSet presAssocID="{40CDF854-74D8-4354-9EFF-679C614FEB85}" presName="parentText" presStyleLbl="node1" presStyleIdx="0" presStyleCnt="2">
        <dgm:presLayoutVars>
          <dgm:chMax val="0"/>
          <dgm:bulletEnabled val="1"/>
        </dgm:presLayoutVars>
      </dgm:prSet>
      <dgm:spPr/>
    </dgm:pt>
    <dgm:pt modelId="{40C50192-3262-47BC-B2B0-1E14FE8951DA}" type="pres">
      <dgm:prSet presAssocID="{DF2451A1-E363-464F-8D6C-266F6FA258A2}" presName="spacer" presStyleCnt="0"/>
      <dgm:spPr/>
    </dgm:pt>
    <dgm:pt modelId="{244663A1-A2F0-4495-9B34-4EC1AB67F20A}" type="pres">
      <dgm:prSet presAssocID="{0792C366-EB55-46F6-AC67-F07A9D0663BB}" presName="parentText" presStyleLbl="node1" presStyleIdx="1" presStyleCnt="2">
        <dgm:presLayoutVars>
          <dgm:chMax val="0"/>
          <dgm:bulletEnabled val="1"/>
        </dgm:presLayoutVars>
      </dgm:prSet>
      <dgm:spPr/>
    </dgm:pt>
  </dgm:ptLst>
  <dgm:cxnLst>
    <dgm:cxn modelId="{13816CE0-B5E5-476F-8304-542B52210218}" srcId="{8E157283-CB0C-4753-90B3-0DAAE7051E27}" destId="{40CDF854-74D8-4354-9EFF-679C614FEB85}" srcOrd="0" destOrd="0" parTransId="{C45E7A98-F1D4-408E-BDEE-9F8E44B9D238}" sibTransId="{DF2451A1-E363-464F-8D6C-266F6FA258A2}"/>
    <dgm:cxn modelId="{1607BB26-8A2A-4616-B5FA-960B7362D5C8}" type="presOf" srcId="{8E157283-CB0C-4753-90B3-0DAAE7051E27}" destId="{E8768B78-587E-4FA1-9F5E-CA42B2100741}" srcOrd="0" destOrd="0" presId="urn:microsoft.com/office/officeart/2005/8/layout/vList2"/>
    <dgm:cxn modelId="{2FC464D1-6E69-4F87-90E8-EBF8CC1957BD}" srcId="{8E157283-CB0C-4753-90B3-0DAAE7051E27}" destId="{0792C366-EB55-46F6-AC67-F07A9D0663BB}" srcOrd="1" destOrd="0" parTransId="{33990859-C88A-4FD5-A4F2-754A42B8911F}" sibTransId="{18CCF9F7-043F-4A8C-B4AA-39946C18AD4E}"/>
    <dgm:cxn modelId="{41910930-99A3-4F63-828D-2EBCC18E6065}" type="presOf" srcId="{40CDF854-74D8-4354-9EFF-679C614FEB85}" destId="{679D0033-F2F8-4F4D-9D81-A1E160CDC9A2}" srcOrd="0" destOrd="0" presId="urn:microsoft.com/office/officeart/2005/8/layout/vList2"/>
    <dgm:cxn modelId="{B9B8282A-1A66-4986-BCD0-D30AC920C01E}" type="presOf" srcId="{0792C366-EB55-46F6-AC67-F07A9D0663BB}" destId="{244663A1-A2F0-4495-9B34-4EC1AB67F20A}" srcOrd="0" destOrd="0" presId="urn:microsoft.com/office/officeart/2005/8/layout/vList2"/>
    <dgm:cxn modelId="{C70435E9-47B8-4014-983D-8840553C2B52}" type="presParOf" srcId="{E8768B78-587E-4FA1-9F5E-CA42B2100741}" destId="{679D0033-F2F8-4F4D-9D81-A1E160CDC9A2}" srcOrd="0" destOrd="0" presId="urn:microsoft.com/office/officeart/2005/8/layout/vList2"/>
    <dgm:cxn modelId="{7C8A6D18-CE2C-437C-A3F1-7FE520D5A4AC}" type="presParOf" srcId="{E8768B78-587E-4FA1-9F5E-CA42B2100741}" destId="{40C50192-3262-47BC-B2B0-1E14FE8951DA}" srcOrd="1" destOrd="0" presId="urn:microsoft.com/office/officeart/2005/8/layout/vList2"/>
    <dgm:cxn modelId="{8666857F-7087-4001-A497-299C807F59CE}" type="presParOf" srcId="{E8768B78-587E-4FA1-9F5E-CA42B2100741}" destId="{244663A1-A2F0-4495-9B34-4EC1AB67F20A}" srcOrd="2"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DDC70425-4D9B-4917-B238-096F4769903E}" type="doc">
      <dgm:prSet loTypeId="urn:microsoft.com/office/officeart/2005/8/layout/process4" loCatId="list" qsTypeId="urn:microsoft.com/office/officeart/2005/8/quickstyle/3d7" qsCatId="3D" csTypeId="urn:microsoft.com/office/officeart/2005/8/colors/colorful5" csCatId="colorful"/>
      <dgm:spPr/>
      <dgm:t>
        <a:bodyPr/>
        <a:lstStyle/>
        <a:p>
          <a:endParaRPr lang="en-US"/>
        </a:p>
      </dgm:t>
    </dgm:pt>
    <dgm:pt modelId="{F62CD3CE-9520-4ADF-A7E5-1E1CCFFA5A88}">
      <dgm:prSet/>
      <dgm:spPr/>
      <dgm:t>
        <a:bodyPr/>
        <a:lstStyle/>
        <a:p>
          <a:pPr rtl="0"/>
          <a:r>
            <a:rPr lang="en-US" b="1" dirty="0" err="1" smtClean="0"/>
            <a:t>Juteru</a:t>
          </a:r>
          <a:r>
            <a:rPr lang="en-US" b="1" dirty="0" smtClean="0"/>
            <a:t>, </a:t>
          </a:r>
          <a:r>
            <a:rPr lang="en-US" b="1" dirty="0" err="1" smtClean="0"/>
            <a:t>marilah</a:t>
          </a:r>
          <a:r>
            <a:rPr lang="en-US" b="1" dirty="0" smtClean="0"/>
            <a:t> </a:t>
          </a:r>
          <a:r>
            <a:rPr lang="en-US" b="1" dirty="0" err="1" smtClean="0"/>
            <a:t>kita</a:t>
          </a:r>
          <a:r>
            <a:rPr lang="en-US" b="1" dirty="0" smtClean="0"/>
            <a:t> </a:t>
          </a:r>
          <a:r>
            <a:rPr lang="en-US" b="1" dirty="0" err="1" smtClean="0"/>
            <a:t>sama-sama</a:t>
          </a:r>
          <a:r>
            <a:rPr lang="en-US" b="1" dirty="0" smtClean="0"/>
            <a:t> </a:t>
          </a:r>
          <a:r>
            <a:rPr lang="en-US" b="1" dirty="0" err="1" smtClean="0"/>
            <a:t>berusaha</a:t>
          </a:r>
          <a:r>
            <a:rPr lang="en-US" b="1" dirty="0" smtClean="0"/>
            <a:t> </a:t>
          </a:r>
          <a:r>
            <a:rPr lang="en-US" b="1" dirty="0" err="1" smtClean="0"/>
            <a:t>untuk</a:t>
          </a:r>
          <a:r>
            <a:rPr lang="en-US" b="1" dirty="0" smtClean="0"/>
            <a:t> </a:t>
          </a:r>
          <a:r>
            <a:rPr lang="en-US" b="1" dirty="0" err="1" smtClean="0"/>
            <a:t>meningkatkan</a:t>
          </a:r>
          <a:r>
            <a:rPr lang="en-US" b="1" dirty="0" smtClean="0"/>
            <a:t> </a:t>
          </a:r>
          <a:r>
            <a:rPr lang="en-US" b="1" dirty="0" err="1" smtClean="0"/>
            <a:t>ketaqwaan</a:t>
          </a:r>
          <a:r>
            <a:rPr lang="en-US" b="1" dirty="0" smtClean="0"/>
            <a:t> </a:t>
          </a:r>
          <a:r>
            <a:rPr lang="en-US" b="1" dirty="0" err="1" smtClean="0"/>
            <a:t>kita</a:t>
          </a:r>
          <a:r>
            <a:rPr lang="en-US" b="1" dirty="0" smtClean="0"/>
            <a:t> </a:t>
          </a:r>
          <a:r>
            <a:rPr lang="en-US" b="1" dirty="0" err="1" smtClean="0"/>
            <a:t>kepada</a:t>
          </a:r>
          <a:r>
            <a:rPr lang="en-US" b="1" dirty="0" smtClean="0"/>
            <a:t> Allah SWT </a:t>
          </a:r>
          <a:r>
            <a:rPr lang="en-US" b="1" dirty="0" err="1" smtClean="0"/>
            <a:t>dengan</a:t>
          </a:r>
          <a:r>
            <a:rPr lang="en-US" b="1" dirty="0" smtClean="0"/>
            <a:t> </a:t>
          </a:r>
          <a:r>
            <a:rPr lang="en-US" b="1" dirty="0" err="1" smtClean="0"/>
            <a:t>bersungguh-sungguh</a:t>
          </a:r>
          <a:r>
            <a:rPr lang="en-US" b="1" dirty="0" smtClean="0"/>
            <a:t> </a:t>
          </a:r>
          <a:r>
            <a:rPr lang="en-US" b="1" dirty="0" err="1" smtClean="0"/>
            <a:t>melaksanakan</a:t>
          </a:r>
          <a:r>
            <a:rPr lang="en-US" b="1" dirty="0" smtClean="0"/>
            <a:t> </a:t>
          </a:r>
          <a:r>
            <a:rPr lang="en-US" b="1" dirty="0" err="1" smtClean="0"/>
            <a:t>segala</a:t>
          </a:r>
          <a:r>
            <a:rPr lang="en-US" b="1" dirty="0" smtClean="0"/>
            <a:t> </a:t>
          </a:r>
          <a:r>
            <a:rPr lang="en-US" b="1" dirty="0" err="1" smtClean="0"/>
            <a:t>perintah-Nya</a:t>
          </a:r>
          <a:r>
            <a:rPr lang="en-US" b="1" dirty="0" smtClean="0"/>
            <a:t> </a:t>
          </a:r>
          <a:r>
            <a:rPr lang="en-US" b="1" dirty="0" err="1" smtClean="0"/>
            <a:t>dan</a:t>
          </a:r>
          <a:r>
            <a:rPr lang="en-US" b="1" dirty="0" smtClean="0"/>
            <a:t> </a:t>
          </a:r>
          <a:r>
            <a:rPr lang="en-US" b="1" dirty="0" err="1" smtClean="0"/>
            <a:t>meninggalkan</a:t>
          </a:r>
          <a:r>
            <a:rPr lang="en-US" b="1" dirty="0" smtClean="0"/>
            <a:t> </a:t>
          </a:r>
          <a:r>
            <a:rPr lang="en-US" b="1" dirty="0" err="1" smtClean="0"/>
            <a:t>segala</a:t>
          </a:r>
          <a:r>
            <a:rPr lang="en-US" b="1" dirty="0" smtClean="0"/>
            <a:t> </a:t>
          </a:r>
          <a:r>
            <a:rPr lang="en-US" b="1" dirty="0" err="1" smtClean="0"/>
            <a:t>larangan-Nya</a:t>
          </a:r>
          <a:r>
            <a:rPr lang="en-US" b="1" dirty="0" smtClean="0"/>
            <a:t>, </a:t>
          </a:r>
          <a:endParaRPr lang="en-US" b="1" dirty="0"/>
        </a:p>
      </dgm:t>
    </dgm:pt>
    <dgm:pt modelId="{187F0F92-C6D0-49EC-8293-5AA7DA74C312}" type="parTrans" cxnId="{257E80AF-36DE-4AF6-9524-189FA8AD95D6}">
      <dgm:prSet/>
      <dgm:spPr/>
      <dgm:t>
        <a:bodyPr/>
        <a:lstStyle/>
        <a:p>
          <a:endParaRPr lang="en-US"/>
        </a:p>
      </dgm:t>
    </dgm:pt>
    <dgm:pt modelId="{BEAAFA9F-E7C1-49F0-849B-B16C1264157B}" type="sibTrans" cxnId="{257E80AF-36DE-4AF6-9524-189FA8AD95D6}">
      <dgm:prSet/>
      <dgm:spPr/>
      <dgm:t>
        <a:bodyPr/>
        <a:lstStyle/>
        <a:p>
          <a:endParaRPr lang="en-US"/>
        </a:p>
      </dgm:t>
    </dgm:pt>
    <dgm:pt modelId="{54375026-3804-43BF-9840-19A296884933}">
      <dgm:prSet/>
      <dgm:spPr/>
      <dgm:t>
        <a:bodyPr/>
        <a:lstStyle/>
        <a:p>
          <a:pPr rtl="0"/>
          <a:r>
            <a:rPr lang="en-US" b="1" dirty="0" err="1" smtClean="0"/>
            <a:t>di</a:t>
          </a:r>
          <a:r>
            <a:rPr lang="en-US" b="1" dirty="0" smtClean="0"/>
            <a:t> </a:t>
          </a:r>
          <a:r>
            <a:rPr lang="en-US" b="1" dirty="0" err="1" smtClean="0"/>
            <a:t>samping</a:t>
          </a:r>
          <a:r>
            <a:rPr lang="en-US" b="1" dirty="0" smtClean="0"/>
            <a:t> </a:t>
          </a:r>
          <a:r>
            <a:rPr lang="en-US" b="1" dirty="0" err="1" smtClean="0"/>
            <a:t>kita</a:t>
          </a:r>
          <a:r>
            <a:rPr lang="en-US" b="1" dirty="0" smtClean="0"/>
            <a:t> </a:t>
          </a:r>
          <a:r>
            <a:rPr lang="en-US" b="1" dirty="0" err="1" smtClean="0"/>
            <a:t>berusaha</a:t>
          </a:r>
          <a:r>
            <a:rPr lang="en-US" b="1" dirty="0" smtClean="0"/>
            <a:t> </a:t>
          </a:r>
          <a:r>
            <a:rPr lang="en-US" b="1" dirty="0" err="1" smtClean="0"/>
            <a:t>mempertingkatkan</a:t>
          </a:r>
          <a:r>
            <a:rPr lang="en-US" b="1" dirty="0" smtClean="0"/>
            <a:t> </a:t>
          </a:r>
          <a:r>
            <a:rPr lang="en-US" b="1" dirty="0" err="1" smtClean="0"/>
            <a:t>pembangunan</a:t>
          </a:r>
          <a:r>
            <a:rPr lang="en-US" b="1" dirty="0" smtClean="0"/>
            <a:t> </a:t>
          </a:r>
          <a:r>
            <a:rPr lang="en-US" b="1" dirty="0" err="1" smtClean="0"/>
            <a:t>dan</a:t>
          </a:r>
          <a:r>
            <a:rPr lang="en-US" b="1" dirty="0" smtClean="0"/>
            <a:t> </a:t>
          </a:r>
          <a:r>
            <a:rPr lang="en-US" b="1" dirty="0" err="1" smtClean="0"/>
            <a:t>pendidikan</a:t>
          </a:r>
          <a:r>
            <a:rPr lang="en-US" b="1" dirty="0" smtClean="0"/>
            <a:t> </a:t>
          </a:r>
          <a:r>
            <a:rPr lang="en-US" b="1" dirty="0" err="1" smtClean="0"/>
            <a:t>anak-anak</a:t>
          </a:r>
          <a:r>
            <a:rPr lang="en-US" b="1" dirty="0" smtClean="0"/>
            <a:t> </a:t>
          </a:r>
          <a:r>
            <a:rPr lang="en-US" b="1" dirty="0" err="1" smtClean="0"/>
            <a:t>dan</a:t>
          </a:r>
          <a:r>
            <a:rPr lang="en-US" b="1" dirty="0" smtClean="0"/>
            <a:t> </a:t>
          </a:r>
          <a:r>
            <a:rPr lang="en-US" b="1" dirty="0" err="1" smtClean="0"/>
            <a:t>ahli</a:t>
          </a:r>
          <a:r>
            <a:rPr lang="en-US" b="1" dirty="0" smtClean="0"/>
            <a:t> </a:t>
          </a:r>
          <a:r>
            <a:rPr lang="en-US" b="1" dirty="0" err="1" smtClean="0"/>
            <a:t>keluarga</a:t>
          </a:r>
          <a:r>
            <a:rPr lang="en-US" b="1" dirty="0" smtClean="0"/>
            <a:t> agar </a:t>
          </a:r>
          <a:r>
            <a:rPr lang="en-US" b="1" dirty="0" err="1" smtClean="0"/>
            <a:t>menyempurnakan</a:t>
          </a:r>
          <a:r>
            <a:rPr lang="en-US" b="1" dirty="0" smtClean="0"/>
            <a:t> </a:t>
          </a:r>
          <a:r>
            <a:rPr lang="en-US" b="1" dirty="0" err="1" smtClean="0"/>
            <a:t>kewajipan</a:t>
          </a:r>
          <a:r>
            <a:rPr lang="en-US" b="1" dirty="0" smtClean="0"/>
            <a:t> </a:t>
          </a:r>
          <a:r>
            <a:rPr lang="en-US" b="1" dirty="0" err="1" smtClean="0"/>
            <a:t>masing-masing</a:t>
          </a:r>
          <a:r>
            <a:rPr lang="en-US" b="1" dirty="0" smtClean="0"/>
            <a:t>.</a:t>
          </a:r>
          <a:r>
            <a:rPr lang="en-US" dirty="0" smtClean="0"/>
            <a:t> </a:t>
          </a:r>
          <a:endParaRPr lang="en-US" dirty="0"/>
        </a:p>
      </dgm:t>
    </dgm:pt>
    <dgm:pt modelId="{6FC3E80B-44BA-45BB-8B21-A68DB7738DC9}" type="parTrans" cxnId="{8CEF9B5B-8D33-435C-A0F4-6BFE866F663B}">
      <dgm:prSet/>
      <dgm:spPr/>
      <dgm:t>
        <a:bodyPr/>
        <a:lstStyle/>
        <a:p>
          <a:endParaRPr lang="en-US"/>
        </a:p>
      </dgm:t>
    </dgm:pt>
    <dgm:pt modelId="{EE20794A-140F-43F7-A5E6-529702603E9C}" type="sibTrans" cxnId="{8CEF9B5B-8D33-435C-A0F4-6BFE866F663B}">
      <dgm:prSet/>
      <dgm:spPr/>
      <dgm:t>
        <a:bodyPr/>
        <a:lstStyle/>
        <a:p>
          <a:endParaRPr lang="en-US"/>
        </a:p>
      </dgm:t>
    </dgm:pt>
    <dgm:pt modelId="{7C406D81-D15D-43C8-8A6B-5B1170A77051}">
      <dgm:prSet/>
      <dgm:spPr/>
      <dgm:t>
        <a:bodyPr/>
        <a:lstStyle/>
        <a:p>
          <a:pPr rtl="0"/>
          <a:r>
            <a:rPr lang="en-US" b="1" dirty="0" err="1" smtClean="0"/>
            <a:t>Mudah-mudahan</a:t>
          </a:r>
          <a:r>
            <a:rPr lang="en-US" b="1" dirty="0" smtClean="0"/>
            <a:t> </a:t>
          </a:r>
          <a:r>
            <a:rPr lang="en-US" b="1" dirty="0" err="1" smtClean="0"/>
            <a:t>kita</a:t>
          </a:r>
          <a:r>
            <a:rPr lang="en-US" b="1" dirty="0" smtClean="0"/>
            <a:t> </a:t>
          </a:r>
          <a:r>
            <a:rPr lang="en-US" b="1" dirty="0" err="1" smtClean="0"/>
            <a:t>memperolehi</a:t>
          </a:r>
          <a:r>
            <a:rPr lang="en-US" b="1" dirty="0" smtClean="0"/>
            <a:t> </a:t>
          </a:r>
          <a:r>
            <a:rPr lang="en-US" b="1" dirty="0" err="1" smtClean="0"/>
            <a:t>keberkatan</a:t>
          </a:r>
          <a:r>
            <a:rPr lang="en-US" b="1" dirty="0" smtClean="0"/>
            <a:t> </a:t>
          </a:r>
          <a:r>
            <a:rPr lang="en-US" b="1" dirty="0" err="1" smtClean="0"/>
            <a:t>dan</a:t>
          </a:r>
          <a:r>
            <a:rPr lang="en-US" b="1" dirty="0" smtClean="0"/>
            <a:t> </a:t>
          </a:r>
          <a:r>
            <a:rPr lang="en-US" b="1" dirty="0" err="1" smtClean="0"/>
            <a:t>keredhaan</a:t>
          </a:r>
          <a:r>
            <a:rPr lang="en-US" b="1" dirty="0" smtClean="0"/>
            <a:t> </a:t>
          </a:r>
          <a:r>
            <a:rPr lang="en-US" b="1" dirty="0" err="1" smtClean="0"/>
            <a:t>serta</a:t>
          </a:r>
          <a:r>
            <a:rPr lang="en-US" b="1" dirty="0" smtClean="0"/>
            <a:t> </a:t>
          </a:r>
          <a:r>
            <a:rPr lang="en-US" b="1" dirty="0" err="1" smtClean="0"/>
            <a:t>perlindungan</a:t>
          </a:r>
          <a:r>
            <a:rPr lang="en-US" b="1" dirty="0" smtClean="0"/>
            <a:t> Allah SWT </a:t>
          </a:r>
          <a:r>
            <a:rPr lang="en-US" b="1" dirty="0" err="1" smtClean="0"/>
            <a:t>di</a:t>
          </a:r>
          <a:r>
            <a:rPr lang="en-US" b="1" dirty="0" smtClean="0"/>
            <a:t> </a:t>
          </a:r>
          <a:r>
            <a:rPr lang="en-US" b="1" dirty="0" err="1" smtClean="0"/>
            <a:t>dunia</a:t>
          </a:r>
          <a:r>
            <a:rPr lang="en-US" b="1" dirty="0" smtClean="0"/>
            <a:t> </a:t>
          </a:r>
          <a:r>
            <a:rPr lang="en-US" b="1" dirty="0" err="1" smtClean="0"/>
            <a:t>dan</a:t>
          </a:r>
          <a:r>
            <a:rPr lang="en-US" b="1" dirty="0" smtClean="0"/>
            <a:t> </a:t>
          </a:r>
          <a:r>
            <a:rPr lang="en-US" b="1" dirty="0" err="1" smtClean="0"/>
            <a:t>di</a:t>
          </a:r>
          <a:r>
            <a:rPr lang="en-US" b="1" dirty="0" smtClean="0"/>
            <a:t> </a:t>
          </a:r>
          <a:r>
            <a:rPr lang="en-US" b="1" dirty="0" err="1" smtClean="0"/>
            <a:t>akhirat</a:t>
          </a:r>
          <a:r>
            <a:rPr lang="en-US" b="1" dirty="0" smtClean="0"/>
            <a:t>. </a:t>
          </a:r>
          <a:endParaRPr lang="en-US" dirty="0"/>
        </a:p>
      </dgm:t>
    </dgm:pt>
    <dgm:pt modelId="{75918093-DBCE-4ED8-A14C-F2BF464F16F5}" type="parTrans" cxnId="{6823E30F-5514-43B6-85EE-E4311A0F5211}">
      <dgm:prSet/>
      <dgm:spPr/>
      <dgm:t>
        <a:bodyPr/>
        <a:lstStyle/>
        <a:p>
          <a:endParaRPr lang="en-US"/>
        </a:p>
      </dgm:t>
    </dgm:pt>
    <dgm:pt modelId="{9661880B-F8CB-4F9A-9D8E-27A53AB625EF}" type="sibTrans" cxnId="{6823E30F-5514-43B6-85EE-E4311A0F5211}">
      <dgm:prSet/>
      <dgm:spPr/>
      <dgm:t>
        <a:bodyPr/>
        <a:lstStyle/>
        <a:p>
          <a:endParaRPr lang="en-US"/>
        </a:p>
      </dgm:t>
    </dgm:pt>
    <dgm:pt modelId="{0D0A95D6-8434-4B48-AF60-A2C545224F70}" type="pres">
      <dgm:prSet presAssocID="{DDC70425-4D9B-4917-B238-096F4769903E}" presName="Name0" presStyleCnt="0">
        <dgm:presLayoutVars>
          <dgm:dir/>
          <dgm:animLvl val="lvl"/>
          <dgm:resizeHandles val="exact"/>
        </dgm:presLayoutVars>
      </dgm:prSet>
      <dgm:spPr/>
    </dgm:pt>
    <dgm:pt modelId="{2753BBB0-1702-4FD3-AA63-DFC6BD9D6165}" type="pres">
      <dgm:prSet presAssocID="{7C406D81-D15D-43C8-8A6B-5B1170A77051}" presName="boxAndChildren" presStyleCnt="0"/>
      <dgm:spPr/>
    </dgm:pt>
    <dgm:pt modelId="{F7C401CC-339A-4DC0-AD65-926A77343290}" type="pres">
      <dgm:prSet presAssocID="{7C406D81-D15D-43C8-8A6B-5B1170A77051}" presName="parentTextBox" presStyleLbl="node1" presStyleIdx="0" presStyleCnt="3"/>
      <dgm:spPr/>
    </dgm:pt>
    <dgm:pt modelId="{CE8562FC-B21B-4E2B-AEB7-8DF43D21F3B8}" type="pres">
      <dgm:prSet presAssocID="{EE20794A-140F-43F7-A5E6-529702603E9C}" presName="sp" presStyleCnt="0"/>
      <dgm:spPr/>
    </dgm:pt>
    <dgm:pt modelId="{AF020C1B-A342-4A07-BBCE-A80AEBE365FC}" type="pres">
      <dgm:prSet presAssocID="{54375026-3804-43BF-9840-19A296884933}" presName="arrowAndChildren" presStyleCnt="0"/>
      <dgm:spPr/>
    </dgm:pt>
    <dgm:pt modelId="{5DEBA56D-F4F4-4874-BF0A-C18D94D6658F}" type="pres">
      <dgm:prSet presAssocID="{54375026-3804-43BF-9840-19A296884933}" presName="parentTextArrow" presStyleLbl="node1" presStyleIdx="1" presStyleCnt="3"/>
      <dgm:spPr/>
    </dgm:pt>
    <dgm:pt modelId="{0CB4B43A-545C-43D7-987F-406CEF07AEB0}" type="pres">
      <dgm:prSet presAssocID="{BEAAFA9F-E7C1-49F0-849B-B16C1264157B}" presName="sp" presStyleCnt="0"/>
      <dgm:spPr/>
    </dgm:pt>
    <dgm:pt modelId="{C6B8742E-0E37-4371-82D6-B6837AD100B0}" type="pres">
      <dgm:prSet presAssocID="{F62CD3CE-9520-4ADF-A7E5-1E1CCFFA5A88}" presName="arrowAndChildren" presStyleCnt="0"/>
      <dgm:spPr/>
    </dgm:pt>
    <dgm:pt modelId="{35936634-6EDA-413F-922B-C7DFC3FDA05B}" type="pres">
      <dgm:prSet presAssocID="{F62CD3CE-9520-4ADF-A7E5-1E1CCFFA5A88}" presName="parentTextArrow" presStyleLbl="node1" presStyleIdx="2" presStyleCnt="3"/>
      <dgm:spPr/>
    </dgm:pt>
  </dgm:ptLst>
  <dgm:cxnLst>
    <dgm:cxn modelId="{257E80AF-36DE-4AF6-9524-189FA8AD95D6}" srcId="{DDC70425-4D9B-4917-B238-096F4769903E}" destId="{F62CD3CE-9520-4ADF-A7E5-1E1CCFFA5A88}" srcOrd="0" destOrd="0" parTransId="{187F0F92-C6D0-49EC-8293-5AA7DA74C312}" sibTransId="{BEAAFA9F-E7C1-49F0-849B-B16C1264157B}"/>
    <dgm:cxn modelId="{8CEF9B5B-8D33-435C-A0F4-6BFE866F663B}" srcId="{DDC70425-4D9B-4917-B238-096F4769903E}" destId="{54375026-3804-43BF-9840-19A296884933}" srcOrd="1" destOrd="0" parTransId="{6FC3E80B-44BA-45BB-8B21-A68DB7738DC9}" sibTransId="{EE20794A-140F-43F7-A5E6-529702603E9C}"/>
    <dgm:cxn modelId="{6823E30F-5514-43B6-85EE-E4311A0F5211}" srcId="{DDC70425-4D9B-4917-B238-096F4769903E}" destId="{7C406D81-D15D-43C8-8A6B-5B1170A77051}" srcOrd="2" destOrd="0" parTransId="{75918093-DBCE-4ED8-A14C-F2BF464F16F5}" sibTransId="{9661880B-F8CB-4F9A-9D8E-27A53AB625EF}"/>
    <dgm:cxn modelId="{4875AA85-408F-421A-8058-A8B9CCFBED15}" type="presOf" srcId="{7C406D81-D15D-43C8-8A6B-5B1170A77051}" destId="{F7C401CC-339A-4DC0-AD65-926A77343290}" srcOrd="0" destOrd="0" presId="urn:microsoft.com/office/officeart/2005/8/layout/process4"/>
    <dgm:cxn modelId="{3A40F772-CE2B-4826-B084-439E7A0557D4}" type="presOf" srcId="{F62CD3CE-9520-4ADF-A7E5-1E1CCFFA5A88}" destId="{35936634-6EDA-413F-922B-C7DFC3FDA05B}" srcOrd="0" destOrd="0" presId="urn:microsoft.com/office/officeart/2005/8/layout/process4"/>
    <dgm:cxn modelId="{494663C5-D244-43B8-B126-8F372A0ED33E}" type="presOf" srcId="{DDC70425-4D9B-4917-B238-096F4769903E}" destId="{0D0A95D6-8434-4B48-AF60-A2C545224F70}" srcOrd="0" destOrd="0" presId="urn:microsoft.com/office/officeart/2005/8/layout/process4"/>
    <dgm:cxn modelId="{13495400-4E2E-4377-BDBD-246E1EA08A25}" type="presOf" srcId="{54375026-3804-43BF-9840-19A296884933}" destId="{5DEBA56D-F4F4-4874-BF0A-C18D94D6658F}" srcOrd="0" destOrd="0" presId="urn:microsoft.com/office/officeart/2005/8/layout/process4"/>
    <dgm:cxn modelId="{1C12A820-B625-46A1-A85F-A123B92BFD9C}" type="presParOf" srcId="{0D0A95D6-8434-4B48-AF60-A2C545224F70}" destId="{2753BBB0-1702-4FD3-AA63-DFC6BD9D6165}" srcOrd="0" destOrd="0" presId="urn:microsoft.com/office/officeart/2005/8/layout/process4"/>
    <dgm:cxn modelId="{9DDFD38F-6688-47B7-99A1-062B1C74C4DC}" type="presParOf" srcId="{2753BBB0-1702-4FD3-AA63-DFC6BD9D6165}" destId="{F7C401CC-339A-4DC0-AD65-926A77343290}" srcOrd="0" destOrd="0" presId="urn:microsoft.com/office/officeart/2005/8/layout/process4"/>
    <dgm:cxn modelId="{84877218-CE71-4306-B94C-BBAA246FC262}" type="presParOf" srcId="{0D0A95D6-8434-4B48-AF60-A2C545224F70}" destId="{CE8562FC-B21B-4E2B-AEB7-8DF43D21F3B8}" srcOrd="1" destOrd="0" presId="urn:microsoft.com/office/officeart/2005/8/layout/process4"/>
    <dgm:cxn modelId="{7949A2CC-2C15-4CFB-8831-36FE1B1A64C7}" type="presParOf" srcId="{0D0A95D6-8434-4B48-AF60-A2C545224F70}" destId="{AF020C1B-A342-4A07-BBCE-A80AEBE365FC}" srcOrd="2" destOrd="0" presId="urn:microsoft.com/office/officeart/2005/8/layout/process4"/>
    <dgm:cxn modelId="{C7ACD571-5391-47C0-914A-995A98742D32}" type="presParOf" srcId="{AF020C1B-A342-4A07-BBCE-A80AEBE365FC}" destId="{5DEBA56D-F4F4-4874-BF0A-C18D94D6658F}" srcOrd="0" destOrd="0" presId="urn:microsoft.com/office/officeart/2005/8/layout/process4"/>
    <dgm:cxn modelId="{CB9781FB-C677-484B-9291-0FB72B9508CA}" type="presParOf" srcId="{0D0A95D6-8434-4B48-AF60-A2C545224F70}" destId="{0CB4B43A-545C-43D7-987F-406CEF07AEB0}" srcOrd="3" destOrd="0" presId="urn:microsoft.com/office/officeart/2005/8/layout/process4"/>
    <dgm:cxn modelId="{16ADB17D-AA83-4FA3-B83D-22BE96FA35BD}" type="presParOf" srcId="{0D0A95D6-8434-4B48-AF60-A2C545224F70}" destId="{C6B8742E-0E37-4371-82D6-B6837AD100B0}" srcOrd="4" destOrd="0" presId="urn:microsoft.com/office/officeart/2005/8/layout/process4"/>
    <dgm:cxn modelId="{E283383A-B867-47A0-BD1A-07B442383313}" type="presParOf" srcId="{C6B8742E-0E37-4371-82D6-B6837AD100B0}" destId="{35936634-6EDA-413F-922B-C7DFC3FDA05B}" srcOrd="0" destOrd="0" presId="urn:microsoft.com/office/officeart/2005/8/layout/process4"/>
  </dgm:cxnLst>
  <dgm:bg/>
  <dgm:whole/>
</dgm:dataModel>
</file>

<file path=ppt/diagrams/data3.xml><?xml version="1.0" encoding="utf-8"?>
<dgm:dataModel xmlns:dgm="http://schemas.openxmlformats.org/drawingml/2006/diagram" xmlns:a="http://schemas.openxmlformats.org/drawingml/2006/main">
  <dgm:ptLst>
    <dgm:pt modelId="{76C07B62-9A3C-4923-81CC-76E5074456BE}" type="doc">
      <dgm:prSet loTypeId="urn:microsoft.com/office/officeart/2005/8/layout/vProcess5" loCatId="process" qsTypeId="urn:microsoft.com/office/officeart/2005/8/quickstyle/3d7" qsCatId="3D" csTypeId="urn:microsoft.com/office/officeart/2005/8/colors/colorful5" csCatId="colorful"/>
      <dgm:spPr/>
      <dgm:t>
        <a:bodyPr/>
        <a:lstStyle/>
        <a:p>
          <a:endParaRPr lang="en-US"/>
        </a:p>
      </dgm:t>
    </dgm:pt>
    <dgm:pt modelId="{5D95558E-7970-4E16-8E4E-3015D2654B4A}">
      <dgm:prSet/>
      <dgm:spPr/>
      <dgm:t>
        <a:bodyPr/>
        <a:lstStyle/>
        <a:p>
          <a:pPr algn="ctr" rtl="0"/>
          <a:r>
            <a:rPr lang="en-US" dirty="0" err="1" smtClean="0"/>
            <a:t>Hari</a:t>
          </a:r>
          <a:r>
            <a:rPr lang="en-US" dirty="0" smtClean="0"/>
            <a:t> </a:t>
          </a:r>
          <a:r>
            <a:rPr lang="en-US" dirty="0" err="1" smtClean="0"/>
            <a:t>ini</a:t>
          </a:r>
          <a:r>
            <a:rPr lang="en-US" dirty="0" smtClean="0"/>
            <a:t> </a:t>
          </a:r>
          <a:r>
            <a:rPr lang="en-US" dirty="0" err="1" smtClean="0"/>
            <a:t>mimbar</a:t>
          </a:r>
          <a:r>
            <a:rPr lang="en-US" dirty="0" smtClean="0"/>
            <a:t> yang </a:t>
          </a:r>
          <a:r>
            <a:rPr lang="en-US" dirty="0" err="1" smtClean="0"/>
            <a:t>mulia</a:t>
          </a:r>
          <a:r>
            <a:rPr lang="en-US" dirty="0" smtClean="0"/>
            <a:t> </a:t>
          </a:r>
          <a:r>
            <a:rPr lang="en-US" dirty="0" err="1" smtClean="0"/>
            <a:t>ingin</a:t>
          </a:r>
          <a:r>
            <a:rPr lang="en-US" dirty="0" smtClean="0"/>
            <a:t> </a:t>
          </a:r>
          <a:r>
            <a:rPr lang="en-US" dirty="0" err="1" smtClean="0"/>
            <a:t>mengajak</a:t>
          </a:r>
          <a:r>
            <a:rPr lang="en-US" dirty="0" smtClean="0"/>
            <a:t> </a:t>
          </a:r>
          <a:r>
            <a:rPr lang="en-US" dirty="0" err="1" smtClean="0"/>
            <a:t>umat</a:t>
          </a:r>
          <a:r>
            <a:rPr lang="en-US" dirty="0" smtClean="0"/>
            <a:t> Islam </a:t>
          </a:r>
          <a:r>
            <a:rPr lang="en-US" dirty="0" err="1" smtClean="0"/>
            <a:t>khususnya</a:t>
          </a:r>
          <a:r>
            <a:rPr lang="en-US" dirty="0" smtClean="0"/>
            <a:t> </a:t>
          </a:r>
          <a:r>
            <a:rPr lang="en-US" dirty="0" err="1" smtClean="0"/>
            <a:t>para</a:t>
          </a:r>
          <a:r>
            <a:rPr lang="en-US" dirty="0" smtClean="0"/>
            <a:t> </a:t>
          </a:r>
          <a:r>
            <a:rPr lang="en-US" dirty="0" err="1" smtClean="0"/>
            <a:t>belia</a:t>
          </a:r>
          <a:r>
            <a:rPr lang="en-US" dirty="0" smtClean="0"/>
            <a:t> </a:t>
          </a:r>
          <a:r>
            <a:rPr lang="en-US" dirty="0" err="1" smtClean="0"/>
            <a:t>negara</a:t>
          </a:r>
          <a:r>
            <a:rPr lang="en-US" dirty="0" smtClean="0"/>
            <a:t> </a:t>
          </a:r>
          <a:r>
            <a:rPr lang="en-US" dirty="0" err="1" smtClean="0"/>
            <a:t>untuk</a:t>
          </a:r>
          <a:r>
            <a:rPr lang="en-US" dirty="0" smtClean="0"/>
            <a:t> </a:t>
          </a:r>
          <a:r>
            <a:rPr lang="en-US" dirty="0" err="1" smtClean="0"/>
            <a:t>merenung</a:t>
          </a:r>
          <a:r>
            <a:rPr lang="en-US" dirty="0" smtClean="0"/>
            <a:t> </a:t>
          </a:r>
          <a:r>
            <a:rPr lang="en-US" dirty="0" err="1" smtClean="0"/>
            <a:t>ketokohan</a:t>
          </a:r>
          <a:r>
            <a:rPr lang="en-US" dirty="0" smtClean="0"/>
            <a:t> Sultan Muhammad Al-</a:t>
          </a:r>
          <a:r>
            <a:rPr lang="en-US" dirty="0" err="1" smtClean="0"/>
            <a:t>Fateh</a:t>
          </a:r>
          <a:r>
            <a:rPr lang="en-US" dirty="0" smtClean="0"/>
            <a:t> yang </a:t>
          </a:r>
          <a:r>
            <a:rPr lang="en-US" dirty="0" err="1" smtClean="0"/>
            <a:t>membuka</a:t>
          </a:r>
          <a:r>
            <a:rPr lang="en-US" dirty="0" smtClean="0"/>
            <a:t> Kota</a:t>
          </a:r>
          <a:r>
            <a:rPr lang="ms-MY" dirty="0" smtClean="0"/>
            <a:t> Konstantinopel. </a:t>
          </a:r>
          <a:endParaRPr lang="ms-MY" dirty="0"/>
        </a:p>
      </dgm:t>
    </dgm:pt>
    <dgm:pt modelId="{57601A55-775D-4C3A-8E45-B2B9652643C0}" type="parTrans" cxnId="{D8954EDA-2BE4-4475-A1DC-83973DFFF34A}">
      <dgm:prSet/>
      <dgm:spPr/>
      <dgm:t>
        <a:bodyPr/>
        <a:lstStyle/>
        <a:p>
          <a:endParaRPr lang="en-US"/>
        </a:p>
      </dgm:t>
    </dgm:pt>
    <dgm:pt modelId="{31065105-4A5D-4B03-AB93-96E2B11406E4}" type="sibTrans" cxnId="{D8954EDA-2BE4-4475-A1DC-83973DFFF34A}">
      <dgm:prSet/>
      <dgm:spPr/>
      <dgm:t>
        <a:bodyPr/>
        <a:lstStyle/>
        <a:p>
          <a:endParaRPr lang="en-US"/>
        </a:p>
      </dgm:t>
    </dgm:pt>
    <dgm:pt modelId="{207F9699-00B0-4572-ACEA-0CB22AE835E9}">
      <dgm:prSet/>
      <dgm:spPr/>
      <dgm:t>
        <a:bodyPr/>
        <a:lstStyle/>
        <a:p>
          <a:pPr algn="ctr" rtl="0"/>
          <a:r>
            <a:rPr lang="en-US" dirty="0" err="1" smtClean="0"/>
            <a:t>Dalam</a:t>
          </a:r>
          <a:r>
            <a:rPr lang="en-US" dirty="0" smtClean="0"/>
            <a:t> </a:t>
          </a:r>
          <a:r>
            <a:rPr lang="en-US" dirty="0" err="1" smtClean="0"/>
            <a:t>usia</a:t>
          </a:r>
          <a:r>
            <a:rPr lang="en-US" dirty="0" smtClean="0"/>
            <a:t> yang </a:t>
          </a:r>
          <a:r>
            <a:rPr lang="en-US" dirty="0" err="1" smtClean="0"/>
            <a:t>begitu</a:t>
          </a:r>
          <a:r>
            <a:rPr lang="en-US" dirty="0" smtClean="0"/>
            <a:t> </a:t>
          </a:r>
          <a:r>
            <a:rPr lang="en-US" dirty="0" err="1" smtClean="0"/>
            <a:t>muda</a:t>
          </a:r>
          <a:r>
            <a:rPr lang="en-US" dirty="0" smtClean="0"/>
            <a:t>, </a:t>
          </a:r>
          <a:r>
            <a:rPr lang="en-US" dirty="0" err="1" smtClean="0"/>
            <a:t>baginda</a:t>
          </a:r>
          <a:r>
            <a:rPr lang="en-US" dirty="0" smtClean="0"/>
            <a:t> </a:t>
          </a:r>
          <a:r>
            <a:rPr lang="en-US" dirty="0" err="1" smtClean="0"/>
            <a:t>menjawat</a:t>
          </a:r>
          <a:r>
            <a:rPr lang="en-US" dirty="0" smtClean="0"/>
            <a:t> </a:t>
          </a:r>
          <a:r>
            <a:rPr lang="en-US" dirty="0" err="1" smtClean="0"/>
            <a:t>jawatan</a:t>
          </a:r>
          <a:r>
            <a:rPr lang="en-US" dirty="0" smtClean="0"/>
            <a:t> </a:t>
          </a:r>
          <a:r>
            <a:rPr lang="en-US" dirty="0" err="1" smtClean="0"/>
            <a:t>sebagai</a:t>
          </a:r>
          <a:r>
            <a:rPr lang="en-US" dirty="0" smtClean="0"/>
            <a:t> </a:t>
          </a:r>
          <a:r>
            <a:rPr lang="en-US" dirty="0" err="1" smtClean="0"/>
            <a:t>khalifah</a:t>
          </a:r>
          <a:r>
            <a:rPr lang="en-US" dirty="0" smtClean="0"/>
            <a:t> </a:t>
          </a:r>
          <a:r>
            <a:rPr lang="en-US" dirty="0" err="1" smtClean="0"/>
            <a:t>kerajaan</a:t>
          </a:r>
          <a:r>
            <a:rPr lang="en-US" dirty="0" smtClean="0"/>
            <a:t> Islam </a:t>
          </a:r>
          <a:r>
            <a:rPr lang="en-US" dirty="0" err="1" smtClean="0"/>
            <a:t>Uthmaniyyah</a:t>
          </a:r>
          <a:r>
            <a:rPr lang="en-US" dirty="0" smtClean="0"/>
            <a:t> yang ke-7. </a:t>
          </a:r>
          <a:endParaRPr lang="en-US" dirty="0"/>
        </a:p>
      </dgm:t>
    </dgm:pt>
    <dgm:pt modelId="{D9C7A62A-6407-43FB-96A0-00E24642FFEC}" type="parTrans" cxnId="{38DB1618-15C5-4197-8D31-C335BC35F836}">
      <dgm:prSet/>
      <dgm:spPr/>
      <dgm:t>
        <a:bodyPr/>
        <a:lstStyle/>
        <a:p>
          <a:endParaRPr lang="en-US"/>
        </a:p>
      </dgm:t>
    </dgm:pt>
    <dgm:pt modelId="{14018B84-A8BF-4407-88D7-BBF01913BE21}" type="sibTrans" cxnId="{38DB1618-15C5-4197-8D31-C335BC35F836}">
      <dgm:prSet/>
      <dgm:spPr/>
      <dgm:t>
        <a:bodyPr/>
        <a:lstStyle/>
        <a:p>
          <a:endParaRPr lang="en-US"/>
        </a:p>
      </dgm:t>
    </dgm:pt>
    <dgm:pt modelId="{D6E13755-464C-445F-814D-C66C9AFC085F}" type="pres">
      <dgm:prSet presAssocID="{76C07B62-9A3C-4923-81CC-76E5074456BE}" presName="outerComposite" presStyleCnt="0">
        <dgm:presLayoutVars>
          <dgm:chMax val="5"/>
          <dgm:dir/>
          <dgm:resizeHandles val="exact"/>
        </dgm:presLayoutVars>
      </dgm:prSet>
      <dgm:spPr/>
    </dgm:pt>
    <dgm:pt modelId="{FA081878-9ED1-4375-A17C-85C29B1809BF}" type="pres">
      <dgm:prSet presAssocID="{76C07B62-9A3C-4923-81CC-76E5074456BE}" presName="dummyMaxCanvas" presStyleCnt="0">
        <dgm:presLayoutVars/>
      </dgm:prSet>
      <dgm:spPr/>
    </dgm:pt>
    <dgm:pt modelId="{03F829C2-16D0-4E48-93B2-6BE8C6AC7E8E}" type="pres">
      <dgm:prSet presAssocID="{76C07B62-9A3C-4923-81CC-76E5074456BE}" presName="TwoNodes_1" presStyleLbl="node1" presStyleIdx="0" presStyleCnt="2">
        <dgm:presLayoutVars>
          <dgm:bulletEnabled val="1"/>
        </dgm:presLayoutVars>
      </dgm:prSet>
      <dgm:spPr/>
    </dgm:pt>
    <dgm:pt modelId="{8BA1A480-4D13-49AB-8BC8-ABE5EF3E6A93}" type="pres">
      <dgm:prSet presAssocID="{76C07B62-9A3C-4923-81CC-76E5074456BE}" presName="TwoNodes_2" presStyleLbl="node1" presStyleIdx="1" presStyleCnt="2">
        <dgm:presLayoutVars>
          <dgm:bulletEnabled val="1"/>
        </dgm:presLayoutVars>
      </dgm:prSet>
      <dgm:spPr/>
    </dgm:pt>
    <dgm:pt modelId="{F9EFFC1E-FDEC-4278-BAB1-1AFE9539460A}" type="pres">
      <dgm:prSet presAssocID="{76C07B62-9A3C-4923-81CC-76E5074456BE}" presName="TwoConn_1-2" presStyleLbl="fgAccFollowNode1" presStyleIdx="0" presStyleCnt="1">
        <dgm:presLayoutVars>
          <dgm:bulletEnabled val="1"/>
        </dgm:presLayoutVars>
      </dgm:prSet>
      <dgm:spPr/>
    </dgm:pt>
    <dgm:pt modelId="{559E236C-AD6D-44D3-B5E4-901830552C2F}" type="pres">
      <dgm:prSet presAssocID="{76C07B62-9A3C-4923-81CC-76E5074456BE}" presName="TwoNodes_1_text" presStyleLbl="node1" presStyleIdx="1" presStyleCnt="2">
        <dgm:presLayoutVars>
          <dgm:bulletEnabled val="1"/>
        </dgm:presLayoutVars>
      </dgm:prSet>
      <dgm:spPr/>
    </dgm:pt>
    <dgm:pt modelId="{2E564CF0-C19D-4022-BEBF-FDF7D9810A26}" type="pres">
      <dgm:prSet presAssocID="{76C07B62-9A3C-4923-81CC-76E5074456BE}" presName="TwoNodes_2_text" presStyleLbl="node1" presStyleIdx="1" presStyleCnt="2">
        <dgm:presLayoutVars>
          <dgm:bulletEnabled val="1"/>
        </dgm:presLayoutVars>
      </dgm:prSet>
      <dgm:spPr/>
    </dgm:pt>
  </dgm:ptLst>
  <dgm:cxnLst>
    <dgm:cxn modelId="{38DB1618-15C5-4197-8D31-C335BC35F836}" srcId="{76C07B62-9A3C-4923-81CC-76E5074456BE}" destId="{207F9699-00B0-4572-ACEA-0CB22AE835E9}" srcOrd="1" destOrd="0" parTransId="{D9C7A62A-6407-43FB-96A0-00E24642FFEC}" sibTransId="{14018B84-A8BF-4407-88D7-BBF01913BE21}"/>
    <dgm:cxn modelId="{D8954EDA-2BE4-4475-A1DC-83973DFFF34A}" srcId="{76C07B62-9A3C-4923-81CC-76E5074456BE}" destId="{5D95558E-7970-4E16-8E4E-3015D2654B4A}" srcOrd="0" destOrd="0" parTransId="{57601A55-775D-4C3A-8E45-B2B9652643C0}" sibTransId="{31065105-4A5D-4B03-AB93-96E2B11406E4}"/>
    <dgm:cxn modelId="{3DCFAD7D-82E2-4350-932C-AEB75B989B70}" type="presOf" srcId="{207F9699-00B0-4572-ACEA-0CB22AE835E9}" destId="{8BA1A480-4D13-49AB-8BC8-ABE5EF3E6A93}" srcOrd="0" destOrd="0" presId="urn:microsoft.com/office/officeart/2005/8/layout/vProcess5"/>
    <dgm:cxn modelId="{7E98CB2A-61F3-495D-8794-6A40E9AB1173}" type="presOf" srcId="{31065105-4A5D-4B03-AB93-96E2B11406E4}" destId="{F9EFFC1E-FDEC-4278-BAB1-1AFE9539460A}" srcOrd="0" destOrd="0" presId="urn:microsoft.com/office/officeart/2005/8/layout/vProcess5"/>
    <dgm:cxn modelId="{91B06D0A-050C-45B5-AD25-A4616B6E0361}" type="presOf" srcId="{76C07B62-9A3C-4923-81CC-76E5074456BE}" destId="{D6E13755-464C-445F-814D-C66C9AFC085F}" srcOrd="0" destOrd="0" presId="urn:microsoft.com/office/officeart/2005/8/layout/vProcess5"/>
    <dgm:cxn modelId="{04151ECF-90C6-427C-A198-2145E6EF5A7A}" type="presOf" srcId="{207F9699-00B0-4572-ACEA-0CB22AE835E9}" destId="{2E564CF0-C19D-4022-BEBF-FDF7D9810A26}" srcOrd="1" destOrd="0" presId="urn:microsoft.com/office/officeart/2005/8/layout/vProcess5"/>
    <dgm:cxn modelId="{2FA8E770-1434-45DB-8BA5-EE5E6EC9C331}" type="presOf" srcId="{5D95558E-7970-4E16-8E4E-3015D2654B4A}" destId="{03F829C2-16D0-4E48-93B2-6BE8C6AC7E8E}" srcOrd="0" destOrd="0" presId="urn:microsoft.com/office/officeart/2005/8/layout/vProcess5"/>
    <dgm:cxn modelId="{7E84F22A-3C8C-406F-B9B5-F3DEA8AABACF}" type="presOf" srcId="{5D95558E-7970-4E16-8E4E-3015D2654B4A}" destId="{559E236C-AD6D-44D3-B5E4-901830552C2F}" srcOrd="1" destOrd="0" presId="urn:microsoft.com/office/officeart/2005/8/layout/vProcess5"/>
    <dgm:cxn modelId="{8EEF569C-22F4-455A-B9D9-54C4057D7690}" type="presParOf" srcId="{D6E13755-464C-445F-814D-C66C9AFC085F}" destId="{FA081878-9ED1-4375-A17C-85C29B1809BF}" srcOrd="0" destOrd="0" presId="urn:microsoft.com/office/officeart/2005/8/layout/vProcess5"/>
    <dgm:cxn modelId="{346980EC-F4F9-415D-A33A-7EFADE9DEBAD}" type="presParOf" srcId="{D6E13755-464C-445F-814D-C66C9AFC085F}" destId="{03F829C2-16D0-4E48-93B2-6BE8C6AC7E8E}" srcOrd="1" destOrd="0" presId="urn:microsoft.com/office/officeart/2005/8/layout/vProcess5"/>
    <dgm:cxn modelId="{F74C5F86-F789-43FC-A8FC-9F75E6D0FB78}" type="presParOf" srcId="{D6E13755-464C-445F-814D-C66C9AFC085F}" destId="{8BA1A480-4D13-49AB-8BC8-ABE5EF3E6A93}" srcOrd="2" destOrd="0" presId="urn:microsoft.com/office/officeart/2005/8/layout/vProcess5"/>
    <dgm:cxn modelId="{5EB09B81-B9BF-48EE-BD04-5319B5653631}" type="presParOf" srcId="{D6E13755-464C-445F-814D-C66C9AFC085F}" destId="{F9EFFC1E-FDEC-4278-BAB1-1AFE9539460A}" srcOrd="3" destOrd="0" presId="urn:microsoft.com/office/officeart/2005/8/layout/vProcess5"/>
    <dgm:cxn modelId="{9D1FF248-3377-4C12-83DE-E4233F275553}" type="presParOf" srcId="{D6E13755-464C-445F-814D-C66C9AFC085F}" destId="{559E236C-AD6D-44D3-B5E4-901830552C2F}" srcOrd="4" destOrd="0" presId="urn:microsoft.com/office/officeart/2005/8/layout/vProcess5"/>
    <dgm:cxn modelId="{845BC3DB-A1BF-4E7E-AEE5-F7EA633A1DF6}" type="presParOf" srcId="{D6E13755-464C-445F-814D-C66C9AFC085F}" destId="{2E564CF0-C19D-4022-BEBF-FDF7D9810A26}" srcOrd="5" destOrd="0" presId="urn:microsoft.com/office/officeart/2005/8/layout/vProcess5"/>
  </dgm:cxnLst>
  <dgm:bg/>
  <dgm:whole/>
</dgm:dataModel>
</file>

<file path=ppt/diagrams/data4.xml><?xml version="1.0" encoding="utf-8"?>
<dgm:dataModel xmlns:dgm="http://schemas.openxmlformats.org/drawingml/2006/diagram" xmlns:a="http://schemas.openxmlformats.org/drawingml/2006/main">
  <dgm:ptLst>
    <dgm:pt modelId="{5F748038-F802-4702-8B77-3764A02577E1}" type="doc">
      <dgm:prSet loTypeId="urn:microsoft.com/office/officeart/2005/8/layout/hList6" loCatId="list" qsTypeId="urn:microsoft.com/office/officeart/2005/8/quickstyle/3d5" qsCatId="3D" csTypeId="urn:microsoft.com/office/officeart/2005/8/colors/colorful4" csCatId="colorful"/>
      <dgm:spPr/>
      <dgm:t>
        <a:bodyPr/>
        <a:lstStyle/>
        <a:p>
          <a:endParaRPr lang="en-US"/>
        </a:p>
      </dgm:t>
    </dgm:pt>
    <dgm:pt modelId="{0D691720-0E69-4A49-9A4D-1F9D6283B089}">
      <dgm:prSet/>
      <dgm:spPr/>
      <dgm:t>
        <a:bodyPr/>
        <a:lstStyle/>
        <a:p>
          <a:pPr rtl="0"/>
          <a:r>
            <a:rPr lang="en-US" dirty="0" err="1" smtClean="0"/>
            <a:t>Berdasarkan</a:t>
          </a:r>
          <a:r>
            <a:rPr lang="en-US" dirty="0" smtClean="0"/>
            <a:t> </a:t>
          </a:r>
          <a:r>
            <a:rPr lang="en-US" dirty="0" err="1" smtClean="0"/>
            <a:t>kepada</a:t>
          </a:r>
          <a:r>
            <a:rPr lang="en-US" dirty="0" smtClean="0"/>
            <a:t> </a:t>
          </a:r>
          <a:r>
            <a:rPr lang="en-US" dirty="0" err="1" smtClean="0"/>
            <a:t>penelitian</a:t>
          </a:r>
          <a:r>
            <a:rPr lang="en-US" dirty="0" smtClean="0"/>
            <a:t> </a:t>
          </a:r>
          <a:r>
            <a:rPr lang="en-US" dirty="0" err="1" smtClean="0"/>
            <a:t>tentang</a:t>
          </a:r>
          <a:r>
            <a:rPr lang="en-US" dirty="0" smtClean="0"/>
            <a:t> </a:t>
          </a:r>
          <a:r>
            <a:rPr lang="en-US" dirty="0" err="1" smtClean="0"/>
            <a:t>peribadinya</a:t>
          </a:r>
          <a:r>
            <a:rPr lang="en-US" dirty="0" smtClean="0"/>
            <a:t>, </a:t>
          </a:r>
          <a:endParaRPr lang="en-US" dirty="0"/>
        </a:p>
      </dgm:t>
    </dgm:pt>
    <dgm:pt modelId="{4C38BF25-4CFB-470E-984E-D8C1E2EAF257}" type="parTrans" cxnId="{122208C3-7F49-4A1B-A990-FDBF6A2CB6C3}">
      <dgm:prSet/>
      <dgm:spPr/>
      <dgm:t>
        <a:bodyPr/>
        <a:lstStyle/>
        <a:p>
          <a:endParaRPr lang="en-US"/>
        </a:p>
      </dgm:t>
    </dgm:pt>
    <dgm:pt modelId="{F35CAC44-E16E-4740-9ED6-38A1ACD53A24}" type="sibTrans" cxnId="{122208C3-7F49-4A1B-A990-FDBF6A2CB6C3}">
      <dgm:prSet/>
      <dgm:spPr/>
      <dgm:t>
        <a:bodyPr/>
        <a:lstStyle/>
        <a:p>
          <a:endParaRPr lang="en-US"/>
        </a:p>
      </dgm:t>
    </dgm:pt>
    <dgm:pt modelId="{EAEA4D34-A7B6-4336-9BFD-499412C91173}">
      <dgm:prSet/>
      <dgm:spPr/>
      <dgm:t>
        <a:bodyPr/>
        <a:lstStyle/>
        <a:p>
          <a:pPr rtl="0"/>
          <a:r>
            <a:rPr lang="en-US" dirty="0" err="1" smtClean="0"/>
            <a:t>baginda</a:t>
          </a:r>
          <a:r>
            <a:rPr lang="en-US" dirty="0" smtClean="0"/>
            <a:t> </a:t>
          </a:r>
          <a:r>
            <a:rPr lang="en-US" dirty="0" err="1" smtClean="0"/>
            <a:t>adalah</a:t>
          </a:r>
          <a:r>
            <a:rPr lang="en-US" dirty="0" smtClean="0"/>
            <a:t> </a:t>
          </a:r>
          <a:r>
            <a:rPr lang="en-US" dirty="0" err="1" smtClean="0"/>
            <a:t>seorang</a:t>
          </a:r>
          <a:r>
            <a:rPr lang="en-US" dirty="0" smtClean="0"/>
            <a:t> </a:t>
          </a:r>
          <a:r>
            <a:rPr lang="en-US" dirty="0" err="1" smtClean="0"/>
            <a:t>tokoh</a:t>
          </a:r>
          <a:r>
            <a:rPr lang="en-US" dirty="0" smtClean="0"/>
            <a:t> </a:t>
          </a:r>
          <a:r>
            <a:rPr lang="en-US" dirty="0" err="1" smtClean="0"/>
            <a:t>cendekiawan</a:t>
          </a:r>
          <a:r>
            <a:rPr lang="en-US" dirty="0" smtClean="0"/>
            <a:t>, </a:t>
          </a:r>
          <a:r>
            <a:rPr lang="en-US" dirty="0" err="1" smtClean="0"/>
            <a:t>mempunyai</a:t>
          </a:r>
          <a:r>
            <a:rPr lang="en-US" dirty="0" smtClean="0"/>
            <a:t> </a:t>
          </a:r>
          <a:r>
            <a:rPr lang="ms-MY" dirty="0" smtClean="0"/>
            <a:t>kekuatan, berani, bijak, pintar, kuat menyimpan rahsia pemerintah di samping bersikap tenang dan pendiam. </a:t>
          </a:r>
          <a:endParaRPr lang="en-US" dirty="0"/>
        </a:p>
      </dgm:t>
    </dgm:pt>
    <dgm:pt modelId="{1A35CED2-6126-47B6-A90D-121537ACFB89}" type="parTrans" cxnId="{01699FD0-9508-49FF-B50C-50A389343B36}">
      <dgm:prSet/>
      <dgm:spPr/>
      <dgm:t>
        <a:bodyPr/>
        <a:lstStyle/>
        <a:p>
          <a:endParaRPr lang="en-US"/>
        </a:p>
      </dgm:t>
    </dgm:pt>
    <dgm:pt modelId="{7C4FB53A-039B-4177-8AFE-1D8E271A5CB2}" type="sibTrans" cxnId="{01699FD0-9508-49FF-B50C-50A389343B36}">
      <dgm:prSet/>
      <dgm:spPr/>
      <dgm:t>
        <a:bodyPr/>
        <a:lstStyle/>
        <a:p>
          <a:endParaRPr lang="en-US"/>
        </a:p>
      </dgm:t>
    </dgm:pt>
    <dgm:pt modelId="{7935E241-C795-4419-BBBD-80F9A014E532}">
      <dgm:prSet/>
      <dgm:spPr/>
      <dgm:t>
        <a:bodyPr/>
        <a:lstStyle/>
        <a:p>
          <a:pPr rtl="0"/>
          <a:r>
            <a:rPr lang="ms-MY" dirty="0" smtClean="0"/>
            <a:t>Baginda menghormati ulama dan senantiasa berbincang dengan mereka mengenai permasalahan negara. Senantiasa bersifat tawaduk dan rendah diri serta kuat beribadah. </a:t>
          </a:r>
          <a:endParaRPr lang="en-US" dirty="0"/>
        </a:p>
      </dgm:t>
    </dgm:pt>
    <dgm:pt modelId="{B1F5F320-B027-470B-BD6F-FEF4090D97F5}" type="parTrans" cxnId="{30BC4763-9B2B-4884-8A07-88E8B3CFF24F}">
      <dgm:prSet/>
      <dgm:spPr/>
      <dgm:t>
        <a:bodyPr/>
        <a:lstStyle/>
        <a:p>
          <a:endParaRPr lang="en-US"/>
        </a:p>
      </dgm:t>
    </dgm:pt>
    <dgm:pt modelId="{8097971D-4326-49FE-8125-2D16F815FC2F}" type="sibTrans" cxnId="{30BC4763-9B2B-4884-8A07-88E8B3CFF24F}">
      <dgm:prSet/>
      <dgm:spPr/>
      <dgm:t>
        <a:bodyPr/>
        <a:lstStyle/>
        <a:p>
          <a:endParaRPr lang="en-US"/>
        </a:p>
      </dgm:t>
    </dgm:pt>
    <dgm:pt modelId="{9A9D0B78-24CA-4234-861B-5AC6D099D7A5}" type="pres">
      <dgm:prSet presAssocID="{5F748038-F802-4702-8B77-3764A02577E1}" presName="Name0" presStyleCnt="0">
        <dgm:presLayoutVars>
          <dgm:dir/>
          <dgm:resizeHandles val="exact"/>
        </dgm:presLayoutVars>
      </dgm:prSet>
      <dgm:spPr/>
    </dgm:pt>
    <dgm:pt modelId="{0723ACE9-78A0-4AC5-96DD-DD1DBBFF8627}" type="pres">
      <dgm:prSet presAssocID="{0D691720-0E69-4A49-9A4D-1F9D6283B089}" presName="node" presStyleLbl="node1" presStyleIdx="0" presStyleCnt="3">
        <dgm:presLayoutVars>
          <dgm:bulletEnabled val="1"/>
        </dgm:presLayoutVars>
      </dgm:prSet>
      <dgm:spPr/>
    </dgm:pt>
    <dgm:pt modelId="{A863F3EC-BB76-4383-8953-B634E498B985}" type="pres">
      <dgm:prSet presAssocID="{F35CAC44-E16E-4740-9ED6-38A1ACD53A24}" presName="sibTrans" presStyleCnt="0"/>
      <dgm:spPr/>
    </dgm:pt>
    <dgm:pt modelId="{89E284CF-0F27-43F2-886E-52DA3D7D4397}" type="pres">
      <dgm:prSet presAssocID="{EAEA4D34-A7B6-4336-9BFD-499412C91173}" presName="node" presStyleLbl="node1" presStyleIdx="1" presStyleCnt="3">
        <dgm:presLayoutVars>
          <dgm:bulletEnabled val="1"/>
        </dgm:presLayoutVars>
      </dgm:prSet>
      <dgm:spPr/>
    </dgm:pt>
    <dgm:pt modelId="{B5FAB706-B600-4021-8C1E-2C2FB46735DA}" type="pres">
      <dgm:prSet presAssocID="{7C4FB53A-039B-4177-8AFE-1D8E271A5CB2}" presName="sibTrans" presStyleCnt="0"/>
      <dgm:spPr/>
    </dgm:pt>
    <dgm:pt modelId="{E8E11B88-7FC1-4C4E-BEE2-0283C7251BAD}" type="pres">
      <dgm:prSet presAssocID="{7935E241-C795-4419-BBBD-80F9A014E532}" presName="node" presStyleLbl="node1" presStyleIdx="2" presStyleCnt="3">
        <dgm:presLayoutVars>
          <dgm:bulletEnabled val="1"/>
        </dgm:presLayoutVars>
      </dgm:prSet>
      <dgm:spPr/>
    </dgm:pt>
  </dgm:ptLst>
  <dgm:cxnLst>
    <dgm:cxn modelId="{01699FD0-9508-49FF-B50C-50A389343B36}" srcId="{5F748038-F802-4702-8B77-3764A02577E1}" destId="{EAEA4D34-A7B6-4336-9BFD-499412C91173}" srcOrd="1" destOrd="0" parTransId="{1A35CED2-6126-47B6-A90D-121537ACFB89}" sibTransId="{7C4FB53A-039B-4177-8AFE-1D8E271A5CB2}"/>
    <dgm:cxn modelId="{C07EB07E-D6C5-4868-B8F1-5F2870698798}" type="presOf" srcId="{7935E241-C795-4419-BBBD-80F9A014E532}" destId="{E8E11B88-7FC1-4C4E-BEE2-0283C7251BAD}" srcOrd="0" destOrd="0" presId="urn:microsoft.com/office/officeart/2005/8/layout/hList6"/>
    <dgm:cxn modelId="{BE1C0B84-2852-45B0-AEDE-EEC1C1858733}" type="presOf" srcId="{EAEA4D34-A7B6-4336-9BFD-499412C91173}" destId="{89E284CF-0F27-43F2-886E-52DA3D7D4397}" srcOrd="0" destOrd="0" presId="urn:microsoft.com/office/officeart/2005/8/layout/hList6"/>
    <dgm:cxn modelId="{30BC4763-9B2B-4884-8A07-88E8B3CFF24F}" srcId="{5F748038-F802-4702-8B77-3764A02577E1}" destId="{7935E241-C795-4419-BBBD-80F9A014E532}" srcOrd="2" destOrd="0" parTransId="{B1F5F320-B027-470B-BD6F-FEF4090D97F5}" sibTransId="{8097971D-4326-49FE-8125-2D16F815FC2F}"/>
    <dgm:cxn modelId="{ABB21288-28A8-4DCF-9388-CE27004D8C7B}" type="presOf" srcId="{0D691720-0E69-4A49-9A4D-1F9D6283B089}" destId="{0723ACE9-78A0-4AC5-96DD-DD1DBBFF8627}" srcOrd="0" destOrd="0" presId="urn:microsoft.com/office/officeart/2005/8/layout/hList6"/>
    <dgm:cxn modelId="{E3ED214C-C47A-47EB-946F-134FCBB1439E}" type="presOf" srcId="{5F748038-F802-4702-8B77-3764A02577E1}" destId="{9A9D0B78-24CA-4234-861B-5AC6D099D7A5}" srcOrd="0" destOrd="0" presId="urn:microsoft.com/office/officeart/2005/8/layout/hList6"/>
    <dgm:cxn modelId="{122208C3-7F49-4A1B-A990-FDBF6A2CB6C3}" srcId="{5F748038-F802-4702-8B77-3764A02577E1}" destId="{0D691720-0E69-4A49-9A4D-1F9D6283B089}" srcOrd="0" destOrd="0" parTransId="{4C38BF25-4CFB-470E-984E-D8C1E2EAF257}" sibTransId="{F35CAC44-E16E-4740-9ED6-38A1ACD53A24}"/>
    <dgm:cxn modelId="{626201D1-0F32-48DC-9D1F-ED48CB55CFF2}" type="presParOf" srcId="{9A9D0B78-24CA-4234-861B-5AC6D099D7A5}" destId="{0723ACE9-78A0-4AC5-96DD-DD1DBBFF8627}" srcOrd="0" destOrd="0" presId="urn:microsoft.com/office/officeart/2005/8/layout/hList6"/>
    <dgm:cxn modelId="{19947082-55FE-4336-9536-143BFC3288C7}" type="presParOf" srcId="{9A9D0B78-24CA-4234-861B-5AC6D099D7A5}" destId="{A863F3EC-BB76-4383-8953-B634E498B985}" srcOrd="1" destOrd="0" presId="urn:microsoft.com/office/officeart/2005/8/layout/hList6"/>
    <dgm:cxn modelId="{93126958-E94C-4C01-B643-C0A9E2927933}" type="presParOf" srcId="{9A9D0B78-24CA-4234-861B-5AC6D099D7A5}" destId="{89E284CF-0F27-43F2-886E-52DA3D7D4397}" srcOrd="2" destOrd="0" presId="urn:microsoft.com/office/officeart/2005/8/layout/hList6"/>
    <dgm:cxn modelId="{10A0AC9F-8E3C-4438-AE09-7E35907B9737}" type="presParOf" srcId="{9A9D0B78-24CA-4234-861B-5AC6D099D7A5}" destId="{B5FAB706-B600-4021-8C1E-2C2FB46735DA}" srcOrd="3" destOrd="0" presId="urn:microsoft.com/office/officeart/2005/8/layout/hList6"/>
    <dgm:cxn modelId="{990CC00A-482B-4284-9C38-A54FDFC9CB00}" type="presParOf" srcId="{9A9D0B78-24CA-4234-861B-5AC6D099D7A5}" destId="{E8E11B88-7FC1-4C4E-BEE2-0283C7251BAD}" srcOrd="4" destOrd="0" presId="urn:microsoft.com/office/officeart/2005/8/layout/hList6"/>
  </dgm:cxnLst>
  <dgm:bg/>
  <dgm:whole/>
</dgm:dataModel>
</file>

<file path=ppt/diagrams/data5.xml><?xml version="1.0" encoding="utf-8"?>
<dgm:dataModel xmlns:dgm="http://schemas.openxmlformats.org/drawingml/2006/diagram" xmlns:a="http://schemas.openxmlformats.org/drawingml/2006/main">
  <dgm:ptLst>
    <dgm:pt modelId="{85D43A21-E489-42D8-93D6-07769025EEBE}" type="doc">
      <dgm:prSet loTypeId="urn:microsoft.com/office/officeart/2005/8/layout/vList3" loCatId="list" qsTypeId="urn:microsoft.com/office/officeart/2005/8/quickstyle/3d5" qsCatId="3D" csTypeId="urn:microsoft.com/office/officeart/2005/8/colors/colorful1" csCatId="colorful"/>
      <dgm:spPr/>
      <dgm:t>
        <a:bodyPr/>
        <a:lstStyle/>
        <a:p>
          <a:endParaRPr lang="en-US"/>
        </a:p>
      </dgm:t>
    </dgm:pt>
    <dgm:pt modelId="{47B850A0-D299-4AE6-8B5A-FDB3074C7B42}">
      <dgm:prSet/>
      <dgm:spPr/>
      <dgm:t>
        <a:bodyPr/>
        <a:lstStyle/>
        <a:p>
          <a:pPr rtl="0"/>
          <a:r>
            <a:rPr lang="ms-MY" dirty="0" smtClean="0"/>
            <a:t>Menurut riwayat, Baginda tidak pernah meninggalkan solat fardhu, solat sunat rawatib dan solat tahajjud sejak baligh lagi. </a:t>
          </a:r>
          <a:endParaRPr lang="ms-MY" dirty="0"/>
        </a:p>
      </dgm:t>
    </dgm:pt>
    <dgm:pt modelId="{2D363D2B-4277-4E08-8CF7-5C2F64144C28}" type="parTrans" cxnId="{49126161-9122-484E-8E80-4E306E0E9CAD}">
      <dgm:prSet/>
      <dgm:spPr/>
      <dgm:t>
        <a:bodyPr/>
        <a:lstStyle/>
        <a:p>
          <a:endParaRPr lang="en-US"/>
        </a:p>
      </dgm:t>
    </dgm:pt>
    <dgm:pt modelId="{42E3BCF1-1308-4AAE-B4AE-473FAF382F83}" type="sibTrans" cxnId="{49126161-9122-484E-8E80-4E306E0E9CAD}">
      <dgm:prSet/>
      <dgm:spPr/>
      <dgm:t>
        <a:bodyPr/>
        <a:lstStyle/>
        <a:p>
          <a:endParaRPr lang="en-US"/>
        </a:p>
      </dgm:t>
    </dgm:pt>
    <dgm:pt modelId="{DD045B08-31C5-4349-AB28-2F6D73CF5A45}">
      <dgm:prSet/>
      <dgm:spPr/>
      <dgm:t>
        <a:bodyPr/>
        <a:lstStyle/>
        <a:p>
          <a:pPr rtl="0"/>
          <a:r>
            <a:rPr lang="ms-MY" dirty="0" smtClean="0"/>
            <a:t>Antara kata-kata keramat Baginda ketika melancarkan percubaan akhir pada hari ke 53 kepungan untuk menawan Kota Konstantinopel ialah, “</a:t>
          </a:r>
          <a:r>
            <a:rPr lang="ms-MY" i="1" dirty="0" smtClean="0"/>
            <a:t>Wahai tenteraku, aku bersedia untuk mati di jalan Allah, sesiapa yang mahu syahid, ikutilah aku</a:t>
          </a:r>
          <a:r>
            <a:rPr lang="ms-MY" dirty="0" smtClean="0"/>
            <a:t>”. </a:t>
          </a:r>
          <a:endParaRPr lang="ms-MY" dirty="0"/>
        </a:p>
      </dgm:t>
    </dgm:pt>
    <dgm:pt modelId="{9F7310AC-E156-463A-947C-58DDC78AF98C}" type="parTrans" cxnId="{5D9E71B4-E9AA-4896-BE72-F5701D67C6AE}">
      <dgm:prSet/>
      <dgm:spPr/>
      <dgm:t>
        <a:bodyPr/>
        <a:lstStyle/>
        <a:p>
          <a:endParaRPr lang="en-US"/>
        </a:p>
      </dgm:t>
    </dgm:pt>
    <dgm:pt modelId="{8EAF23C9-FE42-4D33-98F9-6A49185D0CEB}" type="sibTrans" cxnId="{5D9E71B4-E9AA-4896-BE72-F5701D67C6AE}">
      <dgm:prSet/>
      <dgm:spPr/>
      <dgm:t>
        <a:bodyPr/>
        <a:lstStyle/>
        <a:p>
          <a:endParaRPr lang="en-US"/>
        </a:p>
      </dgm:t>
    </dgm:pt>
    <dgm:pt modelId="{88F09A3A-5261-4225-8A79-316667CA1356}">
      <dgm:prSet/>
      <dgm:spPr/>
      <dgm:t>
        <a:bodyPr/>
        <a:lstStyle/>
        <a:p>
          <a:pPr rtl="0"/>
          <a:r>
            <a:rPr lang="ms-MY" dirty="0" smtClean="0"/>
            <a:t>Demikianlah contoh seorang pemimpin, seorang belia di mana kekuataan rohani tidak dapat dipisahkan dalam diri mereka sebagai pemimpin. </a:t>
          </a:r>
          <a:endParaRPr lang="en-US" dirty="0"/>
        </a:p>
      </dgm:t>
    </dgm:pt>
    <dgm:pt modelId="{A2E2FF11-F91C-4EDA-94B4-273DF71A014B}" type="parTrans" cxnId="{9ABD5410-A952-4E97-BA70-3AD3548D40B3}">
      <dgm:prSet/>
      <dgm:spPr/>
      <dgm:t>
        <a:bodyPr/>
        <a:lstStyle/>
        <a:p>
          <a:endParaRPr lang="en-US"/>
        </a:p>
      </dgm:t>
    </dgm:pt>
    <dgm:pt modelId="{0EF9C297-BFB3-4B51-A8D1-843EBE33E544}" type="sibTrans" cxnId="{9ABD5410-A952-4E97-BA70-3AD3548D40B3}">
      <dgm:prSet/>
      <dgm:spPr/>
      <dgm:t>
        <a:bodyPr/>
        <a:lstStyle/>
        <a:p>
          <a:endParaRPr lang="en-US"/>
        </a:p>
      </dgm:t>
    </dgm:pt>
    <dgm:pt modelId="{E57D1944-1129-48BA-B7BF-E1A4A841734C}" type="pres">
      <dgm:prSet presAssocID="{85D43A21-E489-42D8-93D6-07769025EEBE}" presName="linearFlow" presStyleCnt="0">
        <dgm:presLayoutVars>
          <dgm:dir/>
          <dgm:resizeHandles val="exact"/>
        </dgm:presLayoutVars>
      </dgm:prSet>
      <dgm:spPr/>
    </dgm:pt>
    <dgm:pt modelId="{7091F42E-6923-4777-8AD5-D5746F4F36B0}" type="pres">
      <dgm:prSet presAssocID="{47B850A0-D299-4AE6-8B5A-FDB3074C7B42}" presName="composite" presStyleCnt="0"/>
      <dgm:spPr/>
    </dgm:pt>
    <dgm:pt modelId="{66C8A914-452D-45C9-ACDD-B717517B74A1}" type="pres">
      <dgm:prSet presAssocID="{47B850A0-D299-4AE6-8B5A-FDB3074C7B42}" presName="imgShp" presStyleLbl="fgImgPlace1" presStyleIdx="0" presStyleCnt="3"/>
      <dgm:spPr>
        <a:blipFill rotWithShape="0">
          <a:blip xmlns:r="http://schemas.openxmlformats.org/officeDocument/2006/relationships" r:embed="rId1"/>
          <a:stretch>
            <a:fillRect/>
          </a:stretch>
        </a:blipFill>
      </dgm:spPr>
    </dgm:pt>
    <dgm:pt modelId="{55E08612-C8F2-475D-BB98-593BD2005F0A}" type="pres">
      <dgm:prSet presAssocID="{47B850A0-D299-4AE6-8B5A-FDB3074C7B42}" presName="txShp" presStyleLbl="node1" presStyleIdx="0" presStyleCnt="3">
        <dgm:presLayoutVars>
          <dgm:bulletEnabled val="1"/>
        </dgm:presLayoutVars>
      </dgm:prSet>
      <dgm:spPr/>
    </dgm:pt>
    <dgm:pt modelId="{66E468D8-53D3-4D31-832E-D469AAB13C2F}" type="pres">
      <dgm:prSet presAssocID="{42E3BCF1-1308-4AAE-B4AE-473FAF382F83}" presName="spacing" presStyleCnt="0"/>
      <dgm:spPr/>
    </dgm:pt>
    <dgm:pt modelId="{C91B6682-81FC-4966-B599-C52C38C3D79C}" type="pres">
      <dgm:prSet presAssocID="{DD045B08-31C5-4349-AB28-2F6D73CF5A45}" presName="composite" presStyleCnt="0"/>
      <dgm:spPr/>
    </dgm:pt>
    <dgm:pt modelId="{19DB7797-16A7-45F0-A16D-3406947FCB54}" type="pres">
      <dgm:prSet presAssocID="{DD045B08-31C5-4349-AB28-2F6D73CF5A45}" presName="imgShp" presStyleLbl="fgImgPlace1" presStyleIdx="1" presStyleCnt="3"/>
      <dgm:spPr>
        <a:blipFill rotWithShape="0">
          <a:blip xmlns:r="http://schemas.openxmlformats.org/officeDocument/2006/relationships" r:embed="rId2"/>
          <a:stretch>
            <a:fillRect/>
          </a:stretch>
        </a:blipFill>
      </dgm:spPr>
    </dgm:pt>
    <dgm:pt modelId="{D215F704-5544-4C3C-BAA4-CCBC1F7C9D68}" type="pres">
      <dgm:prSet presAssocID="{DD045B08-31C5-4349-AB28-2F6D73CF5A45}" presName="txShp" presStyleLbl="node1" presStyleIdx="1" presStyleCnt="3">
        <dgm:presLayoutVars>
          <dgm:bulletEnabled val="1"/>
        </dgm:presLayoutVars>
      </dgm:prSet>
      <dgm:spPr/>
    </dgm:pt>
    <dgm:pt modelId="{0A55630C-B115-4B03-A98F-4747130F29FE}" type="pres">
      <dgm:prSet presAssocID="{8EAF23C9-FE42-4D33-98F9-6A49185D0CEB}" presName="spacing" presStyleCnt="0"/>
      <dgm:spPr/>
    </dgm:pt>
    <dgm:pt modelId="{A9661811-C415-4C0B-8CDC-9308029208C1}" type="pres">
      <dgm:prSet presAssocID="{88F09A3A-5261-4225-8A79-316667CA1356}" presName="composite" presStyleCnt="0"/>
      <dgm:spPr/>
    </dgm:pt>
    <dgm:pt modelId="{DDECF387-7595-40E7-9F0B-4EB733794603}" type="pres">
      <dgm:prSet presAssocID="{88F09A3A-5261-4225-8A79-316667CA1356}" presName="imgShp" presStyleLbl="fgImgPlace1" presStyleIdx="2" presStyleCnt="3"/>
      <dgm:spPr>
        <a:blipFill rotWithShape="0">
          <a:blip xmlns:r="http://schemas.openxmlformats.org/officeDocument/2006/relationships" r:embed="rId3"/>
          <a:stretch>
            <a:fillRect/>
          </a:stretch>
        </a:blipFill>
      </dgm:spPr>
    </dgm:pt>
    <dgm:pt modelId="{4B2E1C25-C8FF-457C-91F8-0470C8868BCE}" type="pres">
      <dgm:prSet presAssocID="{88F09A3A-5261-4225-8A79-316667CA1356}" presName="txShp" presStyleLbl="node1" presStyleIdx="2" presStyleCnt="3">
        <dgm:presLayoutVars>
          <dgm:bulletEnabled val="1"/>
        </dgm:presLayoutVars>
      </dgm:prSet>
      <dgm:spPr/>
    </dgm:pt>
  </dgm:ptLst>
  <dgm:cxnLst>
    <dgm:cxn modelId="{F8BAAA45-C2C2-4124-9DB8-BF22F9DCCAC8}" type="presOf" srcId="{47B850A0-D299-4AE6-8B5A-FDB3074C7B42}" destId="{55E08612-C8F2-475D-BB98-593BD2005F0A}" srcOrd="0" destOrd="0" presId="urn:microsoft.com/office/officeart/2005/8/layout/vList3"/>
    <dgm:cxn modelId="{20DF2734-8251-4B11-AE96-ACC910C187AD}" type="presOf" srcId="{88F09A3A-5261-4225-8A79-316667CA1356}" destId="{4B2E1C25-C8FF-457C-91F8-0470C8868BCE}" srcOrd="0" destOrd="0" presId="urn:microsoft.com/office/officeart/2005/8/layout/vList3"/>
    <dgm:cxn modelId="{309D46D8-54AA-4F6C-993F-2AD9B092A68C}" type="presOf" srcId="{85D43A21-E489-42D8-93D6-07769025EEBE}" destId="{E57D1944-1129-48BA-B7BF-E1A4A841734C}" srcOrd="0" destOrd="0" presId="urn:microsoft.com/office/officeart/2005/8/layout/vList3"/>
    <dgm:cxn modelId="{9ABD5410-A952-4E97-BA70-3AD3548D40B3}" srcId="{85D43A21-E489-42D8-93D6-07769025EEBE}" destId="{88F09A3A-5261-4225-8A79-316667CA1356}" srcOrd="2" destOrd="0" parTransId="{A2E2FF11-F91C-4EDA-94B4-273DF71A014B}" sibTransId="{0EF9C297-BFB3-4B51-A8D1-843EBE33E544}"/>
    <dgm:cxn modelId="{5D9E71B4-E9AA-4896-BE72-F5701D67C6AE}" srcId="{85D43A21-E489-42D8-93D6-07769025EEBE}" destId="{DD045B08-31C5-4349-AB28-2F6D73CF5A45}" srcOrd="1" destOrd="0" parTransId="{9F7310AC-E156-463A-947C-58DDC78AF98C}" sibTransId="{8EAF23C9-FE42-4D33-98F9-6A49185D0CEB}"/>
    <dgm:cxn modelId="{49126161-9122-484E-8E80-4E306E0E9CAD}" srcId="{85D43A21-E489-42D8-93D6-07769025EEBE}" destId="{47B850A0-D299-4AE6-8B5A-FDB3074C7B42}" srcOrd="0" destOrd="0" parTransId="{2D363D2B-4277-4E08-8CF7-5C2F64144C28}" sibTransId="{42E3BCF1-1308-4AAE-B4AE-473FAF382F83}"/>
    <dgm:cxn modelId="{B9AB79E0-732F-4CB5-A2E4-4594AB30F4A1}" type="presOf" srcId="{DD045B08-31C5-4349-AB28-2F6D73CF5A45}" destId="{D215F704-5544-4C3C-BAA4-CCBC1F7C9D68}" srcOrd="0" destOrd="0" presId="urn:microsoft.com/office/officeart/2005/8/layout/vList3"/>
    <dgm:cxn modelId="{7181A297-B438-4269-8514-FCAC38972F12}" type="presParOf" srcId="{E57D1944-1129-48BA-B7BF-E1A4A841734C}" destId="{7091F42E-6923-4777-8AD5-D5746F4F36B0}" srcOrd="0" destOrd="0" presId="urn:microsoft.com/office/officeart/2005/8/layout/vList3"/>
    <dgm:cxn modelId="{1106F37E-E471-4E8F-89DD-9587781DF602}" type="presParOf" srcId="{7091F42E-6923-4777-8AD5-D5746F4F36B0}" destId="{66C8A914-452D-45C9-ACDD-B717517B74A1}" srcOrd="0" destOrd="0" presId="urn:microsoft.com/office/officeart/2005/8/layout/vList3"/>
    <dgm:cxn modelId="{51BDB82A-79E8-4544-9046-45EB70F3D5E6}" type="presParOf" srcId="{7091F42E-6923-4777-8AD5-D5746F4F36B0}" destId="{55E08612-C8F2-475D-BB98-593BD2005F0A}" srcOrd="1" destOrd="0" presId="urn:microsoft.com/office/officeart/2005/8/layout/vList3"/>
    <dgm:cxn modelId="{C8D2C3D0-F23B-481F-8ED3-AB3DE4F5CEF1}" type="presParOf" srcId="{E57D1944-1129-48BA-B7BF-E1A4A841734C}" destId="{66E468D8-53D3-4D31-832E-D469AAB13C2F}" srcOrd="1" destOrd="0" presId="urn:microsoft.com/office/officeart/2005/8/layout/vList3"/>
    <dgm:cxn modelId="{1E0FD01D-DB0A-475C-BD83-46FCFD3DC575}" type="presParOf" srcId="{E57D1944-1129-48BA-B7BF-E1A4A841734C}" destId="{C91B6682-81FC-4966-B599-C52C38C3D79C}" srcOrd="2" destOrd="0" presId="urn:microsoft.com/office/officeart/2005/8/layout/vList3"/>
    <dgm:cxn modelId="{0A8593F6-E74D-4F1A-BD4C-A686428B863F}" type="presParOf" srcId="{C91B6682-81FC-4966-B599-C52C38C3D79C}" destId="{19DB7797-16A7-45F0-A16D-3406947FCB54}" srcOrd="0" destOrd="0" presId="urn:microsoft.com/office/officeart/2005/8/layout/vList3"/>
    <dgm:cxn modelId="{BCCFFC34-C2DA-445F-A593-7E1B897D84BB}" type="presParOf" srcId="{C91B6682-81FC-4966-B599-C52C38C3D79C}" destId="{D215F704-5544-4C3C-BAA4-CCBC1F7C9D68}" srcOrd="1" destOrd="0" presId="urn:microsoft.com/office/officeart/2005/8/layout/vList3"/>
    <dgm:cxn modelId="{46EB2763-C70C-4C81-A028-A16FD382A0CC}" type="presParOf" srcId="{E57D1944-1129-48BA-B7BF-E1A4A841734C}" destId="{0A55630C-B115-4B03-A98F-4747130F29FE}" srcOrd="3" destOrd="0" presId="urn:microsoft.com/office/officeart/2005/8/layout/vList3"/>
    <dgm:cxn modelId="{5499B404-E82A-4D98-BA7F-31A894267EED}" type="presParOf" srcId="{E57D1944-1129-48BA-B7BF-E1A4A841734C}" destId="{A9661811-C415-4C0B-8CDC-9308029208C1}" srcOrd="4" destOrd="0" presId="urn:microsoft.com/office/officeart/2005/8/layout/vList3"/>
    <dgm:cxn modelId="{33F12B79-A0B1-41FF-9E6E-2F8E3EAE3BA2}" type="presParOf" srcId="{A9661811-C415-4C0B-8CDC-9308029208C1}" destId="{DDECF387-7595-40E7-9F0B-4EB733794603}" srcOrd="0" destOrd="0" presId="urn:microsoft.com/office/officeart/2005/8/layout/vList3"/>
    <dgm:cxn modelId="{34E46A8E-4BB2-466C-B61C-B37FF0788184}" type="presParOf" srcId="{A9661811-C415-4C0B-8CDC-9308029208C1}" destId="{4B2E1C25-C8FF-457C-91F8-0470C8868BCE}" srcOrd="1" destOrd="0" presId="urn:microsoft.com/office/officeart/2005/8/layout/vList3"/>
  </dgm:cxnLst>
  <dgm:bg/>
  <dgm:whole/>
</dgm:dataModel>
</file>

<file path=ppt/diagrams/data6.xml><?xml version="1.0" encoding="utf-8"?>
<dgm:dataModel xmlns:dgm="http://schemas.openxmlformats.org/drawingml/2006/diagram" xmlns:a="http://schemas.openxmlformats.org/drawingml/2006/main">
  <dgm:ptLst>
    <dgm:pt modelId="{76EE6D98-F426-49BD-810F-DF604C9704B9}" type="doc">
      <dgm:prSet loTypeId="urn:microsoft.com/office/officeart/2005/8/layout/target3" loCatId="relationship" qsTypeId="urn:microsoft.com/office/officeart/2005/8/quickstyle/3d5" qsCatId="3D" csTypeId="urn:microsoft.com/office/officeart/2005/8/colors/colorful5" csCatId="colorful" phldr="1"/>
      <dgm:spPr/>
      <dgm:t>
        <a:bodyPr/>
        <a:lstStyle/>
        <a:p>
          <a:endParaRPr lang="en-US"/>
        </a:p>
      </dgm:t>
    </dgm:pt>
    <dgm:pt modelId="{7527A991-D850-4E97-ACA6-1F756F9EB38C}">
      <dgm:prSet/>
      <dgm:spPr>
        <a:solidFill>
          <a:srgbClr val="FFC000">
            <a:alpha val="90000"/>
          </a:srgbClr>
        </a:solidFill>
      </dgm:spPr>
      <dgm:t>
        <a:bodyPr/>
        <a:lstStyle/>
        <a:p>
          <a:pPr rtl="0"/>
          <a:r>
            <a:rPr lang="ms-MY" dirty="0" smtClean="0"/>
            <a:t>Syeikh Dr. Yusof Al-Qaradhawi seorang tokoh ulama’ semasa yang amat berpengaruh menyatakan, </a:t>
          </a:r>
          <a:endParaRPr lang="ms-MY" dirty="0"/>
        </a:p>
      </dgm:t>
    </dgm:pt>
    <dgm:pt modelId="{DA2DB137-B938-44F6-85F9-2F2E2C236F24}" type="parTrans" cxnId="{EC942A2B-9911-470D-91FB-3D6CABED9C2A}">
      <dgm:prSet/>
      <dgm:spPr/>
      <dgm:t>
        <a:bodyPr/>
        <a:lstStyle/>
        <a:p>
          <a:endParaRPr lang="en-US"/>
        </a:p>
      </dgm:t>
    </dgm:pt>
    <dgm:pt modelId="{076EC9CE-6FE9-40E8-AA6F-6D129447AB2C}" type="sibTrans" cxnId="{EC942A2B-9911-470D-91FB-3D6CABED9C2A}">
      <dgm:prSet/>
      <dgm:spPr/>
      <dgm:t>
        <a:bodyPr/>
        <a:lstStyle/>
        <a:p>
          <a:endParaRPr lang="en-US"/>
        </a:p>
      </dgm:t>
    </dgm:pt>
    <dgm:pt modelId="{F7DFE87B-1ECF-48B8-88EB-27051D3C6F1F}">
      <dgm:prSet/>
      <dgm:spPr/>
      <dgm:t>
        <a:bodyPr/>
        <a:lstStyle/>
        <a:p>
          <a:pPr rtl="0"/>
          <a:r>
            <a:rPr lang="ms-MY" dirty="0" smtClean="0"/>
            <a:t>“</a:t>
          </a:r>
          <a:r>
            <a:rPr lang="ms-MY" i="1" dirty="0" smtClean="0"/>
            <a:t>apabila kita hendak melihat wajah sesebuah negara pada masa hadapan, lihatlah generasi mudanya pada hari ini. Sekiranya golongan muda hari ini adalah daripada kalangan berakhlak, tentunya sesebuah negara itu akan datang adalah sebuah negara yang aman makmur, tetapi jika keadaan adalah sebaliknya, maka bersedialah untuk berhadapan dengan kemungkinan buruk yang akan berlaku</a:t>
          </a:r>
          <a:r>
            <a:rPr lang="ms-MY" dirty="0" smtClean="0"/>
            <a:t>”</a:t>
          </a:r>
          <a:r>
            <a:rPr lang="ms-MY" i="1" dirty="0" smtClean="0"/>
            <a:t>.</a:t>
          </a:r>
          <a:endParaRPr lang="en-US" dirty="0"/>
        </a:p>
      </dgm:t>
    </dgm:pt>
    <dgm:pt modelId="{E8DBE581-B317-4D3C-808D-67E2D5F2406F}" type="parTrans" cxnId="{FF290EF0-24C3-419B-AC22-389A38DBF69F}">
      <dgm:prSet/>
      <dgm:spPr/>
      <dgm:t>
        <a:bodyPr/>
        <a:lstStyle/>
        <a:p>
          <a:endParaRPr lang="en-US"/>
        </a:p>
      </dgm:t>
    </dgm:pt>
    <dgm:pt modelId="{997794B7-C573-441C-B357-8E96DFFE6059}" type="sibTrans" cxnId="{FF290EF0-24C3-419B-AC22-389A38DBF69F}">
      <dgm:prSet/>
      <dgm:spPr/>
      <dgm:t>
        <a:bodyPr/>
        <a:lstStyle/>
        <a:p>
          <a:endParaRPr lang="en-US"/>
        </a:p>
      </dgm:t>
    </dgm:pt>
    <dgm:pt modelId="{DBBA6EB7-C5CC-4ECF-A886-5AAB96D301DF}" type="pres">
      <dgm:prSet presAssocID="{76EE6D98-F426-49BD-810F-DF604C9704B9}" presName="Name0" presStyleCnt="0">
        <dgm:presLayoutVars>
          <dgm:chMax val="7"/>
          <dgm:dir/>
          <dgm:animLvl val="lvl"/>
          <dgm:resizeHandles val="exact"/>
        </dgm:presLayoutVars>
      </dgm:prSet>
      <dgm:spPr/>
    </dgm:pt>
    <dgm:pt modelId="{23BF2112-E817-44B3-A4CE-B5B9AA6FE6A1}" type="pres">
      <dgm:prSet presAssocID="{7527A991-D850-4E97-ACA6-1F756F9EB38C}" presName="circle1" presStyleLbl="node1" presStyleIdx="0" presStyleCnt="2"/>
      <dgm:spPr/>
    </dgm:pt>
    <dgm:pt modelId="{3FA31B81-1F2E-4BE7-86AE-EF91798C52C4}" type="pres">
      <dgm:prSet presAssocID="{7527A991-D850-4E97-ACA6-1F756F9EB38C}" presName="space" presStyleCnt="0"/>
      <dgm:spPr/>
    </dgm:pt>
    <dgm:pt modelId="{4976006A-2B4C-4AF6-9C33-F0E88AC11D5B}" type="pres">
      <dgm:prSet presAssocID="{7527A991-D850-4E97-ACA6-1F756F9EB38C}" presName="rect1" presStyleLbl="alignAcc1" presStyleIdx="0" presStyleCnt="2"/>
      <dgm:spPr/>
    </dgm:pt>
    <dgm:pt modelId="{6F79FD58-0E55-4CDE-B633-7D848556A9B0}" type="pres">
      <dgm:prSet presAssocID="{F7DFE87B-1ECF-48B8-88EB-27051D3C6F1F}" presName="vertSpace2" presStyleLbl="node1" presStyleIdx="0" presStyleCnt="2"/>
      <dgm:spPr/>
    </dgm:pt>
    <dgm:pt modelId="{BCDA465D-5B33-473F-81A3-9893D7F8FA65}" type="pres">
      <dgm:prSet presAssocID="{F7DFE87B-1ECF-48B8-88EB-27051D3C6F1F}" presName="circle2" presStyleLbl="node1" presStyleIdx="1" presStyleCnt="2"/>
      <dgm:spPr/>
    </dgm:pt>
    <dgm:pt modelId="{7E5147CF-B76B-4A48-8CEB-E0E497826592}" type="pres">
      <dgm:prSet presAssocID="{F7DFE87B-1ECF-48B8-88EB-27051D3C6F1F}" presName="rect2" presStyleLbl="alignAcc1" presStyleIdx="1" presStyleCnt="2"/>
      <dgm:spPr/>
    </dgm:pt>
    <dgm:pt modelId="{D912706D-9DD7-476E-B21C-B1AAA2E5C81D}" type="pres">
      <dgm:prSet presAssocID="{7527A991-D850-4E97-ACA6-1F756F9EB38C}" presName="rect1ParTxNoCh" presStyleLbl="alignAcc1" presStyleIdx="1" presStyleCnt="2">
        <dgm:presLayoutVars>
          <dgm:chMax val="1"/>
          <dgm:bulletEnabled val="1"/>
        </dgm:presLayoutVars>
      </dgm:prSet>
      <dgm:spPr/>
    </dgm:pt>
    <dgm:pt modelId="{3BC015C0-AF57-423E-9722-4E5189A1E7E9}" type="pres">
      <dgm:prSet presAssocID="{F7DFE87B-1ECF-48B8-88EB-27051D3C6F1F}" presName="rect2ParTxNoCh" presStyleLbl="alignAcc1" presStyleIdx="1" presStyleCnt="2">
        <dgm:presLayoutVars>
          <dgm:chMax val="1"/>
          <dgm:bulletEnabled val="1"/>
        </dgm:presLayoutVars>
      </dgm:prSet>
      <dgm:spPr/>
    </dgm:pt>
  </dgm:ptLst>
  <dgm:cxnLst>
    <dgm:cxn modelId="{EC942A2B-9911-470D-91FB-3D6CABED9C2A}" srcId="{76EE6D98-F426-49BD-810F-DF604C9704B9}" destId="{7527A991-D850-4E97-ACA6-1F756F9EB38C}" srcOrd="0" destOrd="0" parTransId="{DA2DB137-B938-44F6-85F9-2F2E2C236F24}" sibTransId="{076EC9CE-6FE9-40E8-AA6F-6D129447AB2C}"/>
    <dgm:cxn modelId="{DE36D42C-9F24-4324-98A7-D3FFA80E6F07}" type="presOf" srcId="{76EE6D98-F426-49BD-810F-DF604C9704B9}" destId="{DBBA6EB7-C5CC-4ECF-A886-5AAB96D301DF}" srcOrd="0" destOrd="0" presId="urn:microsoft.com/office/officeart/2005/8/layout/target3"/>
    <dgm:cxn modelId="{2631D9F1-1E73-436A-A7B9-1E1D6072FEC9}" type="presOf" srcId="{7527A991-D850-4E97-ACA6-1F756F9EB38C}" destId="{4976006A-2B4C-4AF6-9C33-F0E88AC11D5B}" srcOrd="0" destOrd="0" presId="urn:microsoft.com/office/officeart/2005/8/layout/target3"/>
    <dgm:cxn modelId="{FF290EF0-24C3-419B-AC22-389A38DBF69F}" srcId="{76EE6D98-F426-49BD-810F-DF604C9704B9}" destId="{F7DFE87B-1ECF-48B8-88EB-27051D3C6F1F}" srcOrd="1" destOrd="0" parTransId="{E8DBE581-B317-4D3C-808D-67E2D5F2406F}" sibTransId="{997794B7-C573-441C-B357-8E96DFFE6059}"/>
    <dgm:cxn modelId="{0B6C08F1-BD0A-4629-8790-4E2A3C116E2C}" type="presOf" srcId="{7527A991-D850-4E97-ACA6-1F756F9EB38C}" destId="{D912706D-9DD7-476E-B21C-B1AAA2E5C81D}" srcOrd="1" destOrd="0" presId="urn:microsoft.com/office/officeart/2005/8/layout/target3"/>
    <dgm:cxn modelId="{0C056313-E1F9-4825-A601-16879C96A6A2}" type="presOf" srcId="{F7DFE87B-1ECF-48B8-88EB-27051D3C6F1F}" destId="{7E5147CF-B76B-4A48-8CEB-E0E497826592}" srcOrd="0" destOrd="0" presId="urn:microsoft.com/office/officeart/2005/8/layout/target3"/>
    <dgm:cxn modelId="{5E663A30-F908-43D2-BC0B-48188F4A6608}" type="presOf" srcId="{F7DFE87B-1ECF-48B8-88EB-27051D3C6F1F}" destId="{3BC015C0-AF57-423E-9722-4E5189A1E7E9}" srcOrd="1" destOrd="0" presId="urn:microsoft.com/office/officeart/2005/8/layout/target3"/>
    <dgm:cxn modelId="{3BFFCDFA-E9DB-445D-876B-22054D12FAE2}" type="presParOf" srcId="{DBBA6EB7-C5CC-4ECF-A886-5AAB96D301DF}" destId="{23BF2112-E817-44B3-A4CE-B5B9AA6FE6A1}" srcOrd="0" destOrd="0" presId="urn:microsoft.com/office/officeart/2005/8/layout/target3"/>
    <dgm:cxn modelId="{CA84EACB-32F3-4E74-AFB8-F3164A41AA1D}" type="presParOf" srcId="{DBBA6EB7-C5CC-4ECF-A886-5AAB96D301DF}" destId="{3FA31B81-1F2E-4BE7-86AE-EF91798C52C4}" srcOrd="1" destOrd="0" presId="urn:microsoft.com/office/officeart/2005/8/layout/target3"/>
    <dgm:cxn modelId="{5984A43A-5DF4-4CFB-A475-8C3430BD367B}" type="presParOf" srcId="{DBBA6EB7-C5CC-4ECF-A886-5AAB96D301DF}" destId="{4976006A-2B4C-4AF6-9C33-F0E88AC11D5B}" srcOrd="2" destOrd="0" presId="urn:microsoft.com/office/officeart/2005/8/layout/target3"/>
    <dgm:cxn modelId="{773284B2-C4E7-4ACC-8F4A-40389E748758}" type="presParOf" srcId="{DBBA6EB7-C5CC-4ECF-A886-5AAB96D301DF}" destId="{6F79FD58-0E55-4CDE-B633-7D848556A9B0}" srcOrd="3" destOrd="0" presId="urn:microsoft.com/office/officeart/2005/8/layout/target3"/>
    <dgm:cxn modelId="{5B80CC5F-18C2-4334-A6FF-BBCBF7843517}" type="presParOf" srcId="{DBBA6EB7-C5CC-4ECF-A886-5AAB96D301DF}" destId="{BCDA465D-5B33-473F-81A3-9893D7F8FA65}" srcOrd="4" destOrd="0" presId="urn:microsoft.com/office/officeart/2005/8/layout/target3"/>
    <dgm:cxn modelId="{8B40DEE9-7DBA-4260-93EA-46E25DB5FD6E}" type="presParOf" srcId="{DBBA6EB7-C5CC-4ECF-A886-5AAB96D301DF}" destId="{7E5147CF-B76B-4A48-8CEB-E0E497826592}" srcOrd="5" destOrd="0" presId="urn:microsoft.com/office/officeart/2005/8/layout/target3"/>
    <dgm:cxn modelId="{CBE3CE94-E0F4-471A-8BF3-D7F77844DDB3}" type="presParOf" srcId="{DBBA6EB7-C5CC-4ECF-A886-5AAB96D301DF}" destId="{D912706D-9DD7-476E-B21C-B1AAA2E5C81D}" srcOrd="6" destOrd="0" presId="urn:microsoft.com/office/officeart/2005/8/layout/target3"/>
    <dgm:cxn modelId="{E126A157-3E99-42A8-ACE6-BBD4F0B4DD07}" type="presParOf" srcId="{DBBA6EB7-C5CC-4ECF-A886-5AAB96D301DF}" destId="{3BC015C0-AF57-423E-9722-4E5189A1E7E9}" srcOrd="7" destOrd="0" presId="urn:microsoft.com/office/officeart/2005/8/layout/target3"/>
  </dgm:cxnLst>
  <dgm:bg/>
  <dgm:whole/>
</dgm:dataModel>
</file>

<file path=ppt/diagrams/data7.xml><?xml version="1.0" encoding="utf-8"?>
<dgm:dataModel xmlns:dgm="http://schemas.openxmlformats.org/drawingml/2006/diagram" xmlns:a="http://schemas.openxmlformats.org/drawingml/2006/main">
  <dgm:ptLst>
    <dgm:pt modelId="{A4ED8B19-8296-4DF3-AEB8-85679B08E13A}" type="doc">
      <dgm:prSet loTypeId="urn:microsoft.com/office/officeart/2005/8/layout/vProcess5" loCatId="process" qsTypeId="urn:microsoft.com/office/officeart/2005/8/quickstyle/3d5" qsCatId="3D" csTypeId="urn:microsoft.com/office/officeart/2005/8/colors/colorful2" csCatId="colorful"/>
      <dgm:spPr/>
      <dgm:t>
        <a:bodyPr/>
        <a:lstStyle/>
        <a:p>
          <a:endParaRPr lang="en-US"/>
        </a:p>
      </dgm:t>
    </dgm:pt>
    <dgm:pt modelId="{C6D2950A-1B34-4BBD-9958-288658F1C76C}">
      <dgm:prSet/>
      <dgm:spPr/>
      <dgm:t>
        <a:bodyPr/>
        <a:lstStyle/>
        <a:p>
          <a:pPr algn="ctr" rtl="0"/>
          <a:r>
            <a:rPr lang="en-US" dirty="0" err="1" smtClean="0"/>
            <a:t>Justeru</a:t>
          </a:r>
          <a:r>
            <a:rPr lang="en-US" dirty="0" smtClean="0"/>
            <a:t>, </a:t>
          </a:r>
          <a:r>
            <a:rPr lang="en-US" dirty="0" err="1" smtClean="0"/>
            <a:t>menjadi</a:t>
          </a:r>
          <a:r>
            <a:rPr lang="en-US" dirty="0" smtClean="0"/>
            <a:t> </a:t>
          </a:r>
          <a:r>
            <a:rPr lang="en-US" dirty="0" err="1" smtClean="0"/>
            <a:t>tanggungjawab</a:t>
          </a:r>
          <a:r>
            <a:rPr lang="en-US" dirty="0" smtClean="0"/>
            <a:t> </a:t>
          </a:r>
          <a:r>
            <a:rPr lang="en-US" dirty="0" err="1" smtClean="0"/>
            <a:t>mimbar</a:t>
          </a:r>
          <a:r>
            <a:rPr lang="en-US" dirty="0" smtClean="0"/>
            <a:t> </a:t>
          </a:r>
          <a:r>
            <a:rPr lang="en-US" dirty="0" err="1" smtClean="0"/>
            <a:t>mengingatkan</a:t>
          </a:r>
          <a:r>
            <a:rPr lang="en-US" dirty="0" smtClean="0"/>
            <a:t> </a:t>
          </a:r>
          <a:r>
            <a:rPr lang="en-US" dirty="0" err="1" smtClean="0"/>
            <a:t>sidang</a:t>
          </a:r>
          <a:r>
            <a:rPr lang="en-US" dirty="0" smtClean="0"/>
            <a:t> </a:t>
          </a:r>
          <a:r>
            <a:rPr lang="en-US" dirty="0" err="1" smtClean="0"/>
            <a:t>jumaat</a:t>
          </a:r>
          <a:r>
            <a:rPr lang="en-US" dirty="0" smtClean="0"/>
            <a:t> </a:t>
          </a:r>
          <a:r>
            <a:rPr lang="en-US" dirty="0" err="1" smtClean="0"/>
            <a:t>dan</a:t>
          </a:r>
          <a:r>
            <a:rPr lang="en-US" dirty="0" smtClean="0"/>
            <a:t> </a:t>
          </a:r>
          <a:r>
            <a:rPr lang="en-US" dirty="0" err="1" smtClean="0"/>
            <a:t>umat</a:t>
          </a:r>
          <a:r>
            <a:rPr lang="en-US" dirty="0" smtClean="0"/>
            <a:t> Islam </a:t>
          </a:r>
          <a:r>
            <a:rPr lang="en-US" dirty="0" err="1" smtClean="0"/>
            <a:t>sekalian</a:t>
          </a:r>
          <a:r>
            <a:rPr lang="en-US" dirty="0" smtClean="0"/>
            <a:t> </a:t>
          </a:r>
          <a:r>
            <a:rPr lang="en-US" dirty="0" err="1" smtClean="0"/>
            <a:t>bahawa</a:t>
          </a:r>
          <a:r>
            <a:rPr lang="en-US" dirty="0" smtClean="0"/>
            <a:t> </a:t>
          </a:r>
          <a:r>
            <a:rPr lang="en-US" dirty="0" err="1" smtClean="0"/>
            <a:t>corak</a:t>
          </a:r>
          <a:r>
            <a:rPr lang="en-US" dirty="0" smtClean="0"/>
            <a:t> </a:t>
          </a:r>
          <a:r>
            <a:rPr lang="ms-MY" dirty="0" smtClean="0"/>
            <a:t>tingkah laku golongan belia masa kini merupakan cerminan masa depan sesebuah negara. </a:t>
          </a:r>
          <a:endParaRPr lang="en-US" dirty="0"/>
        </a:p>
      </dgm:t>
    </dgm:pt>
    <dgm:pt modelId="{DD51603F-70B9-48E5-B11B-BD58EBB0B5E8}" type="parTrans" cxnId="{8811D01B-C2A1-41F6-A8D9-2D9B37A58B00}">
      <dgm:prSet/>
      <dgm:spPr/>
      <dgm:t>
        <a:bodyPr/>
        <a:lstStyle/>
        <a:p>
          <a:endParaRPr lang="en-US"/>
        </a:p>
      </dgm:t>
    </dgm:pt>
    <dgm:pt modelId="{83F4FECC-1085-44CF-BD12-0C2C4BFD5914}" type="sibTrans" cxnId="{8811D01B-C2A1-41F6-A8D9-2D9B37A58B00}">
      <dgm:prSet/>
      <dgm:spPr/>
      <dgm:t>
        <a:bodyPr/>
        <a:lstStyle/>
        <a:p>
          <a:endParaRPr lang="en-US"/>
        </a:p>
      </dgm:t>
    </dgm:pt>
    <dgm:pt modelId="{583B4029-4A21-41E3-AF46-BE28F5372208}">
      <dgm:prSet/>
      <dgm:spPr/>
      <dgm:t>
        <a:bodyPr/>
        <a:lstStyle/>
        <a:p>
          <a:pPr algn="ctr" rtl="0"/>
          <a:r>
            <a:rPr lang="ms-MY" dirty="0" smtClean="0"/>
            <a:t>Wahai j</a:t>
          </a:r>
          <a:r>
            <a:rPr lang="en-US" dirty="0" smtClean="0"/>
            <a:t>e</a:t>
          </a:r>
          <a:r>
            <a:rPr lang="ms-MY" dirty="0" smtClean="0"/>
            <a:t>maah dan umat Islam sekalian, Ingatlah bahawa </a:t>
          </a:r>
          <a:r>
            <a:rPr lang="en-US" dirty="0" err="1" smtClean="0"/>
            <a:t>Rasulullah</a:t>
          </a:r>
          <a:r>
            <a:rPr lang="en-US" dirty="0" smtClean="0"/>
            <a:t> SAW </a:t>
          </a:r>
          <a:r>
            <a:rPr lang="en-US" dirty="0" err="1" smtClean="0"/>
            <a:t>memberi</a:t>
          </a:r>
          <a:r>
            <a:rPr lang="en-US" dirty="0" smtClean="0"/>
            <a:t> </a:t>
          </a:r>
          <a:r>
            <a:rPr lang="en-US" dirty="0" err="1" smtClean="0"/>
            <a:t>pesanan</a:t>
          </a:r>
          <a:r>
            <a:rPr lang="en-US" dirty="0" smtClean="0"/>
            <a:t> </a:t>
          </a:r>
          <a:r>
            <a:rPr lang="en-US" dirty="0" err="1" smtClean="0"/>
            <a:t>dengan</a:t>
          </a:r>
          <a:r>
            <a:rPr lang="en-US" dirty="0" smtClean="0"/>
            <a:t> </a:t>
          </a:r>
          <a:r>
            <a:rPr lang="en-US" dirty="0" err="1" smtClean="0"/>
            <a:t>penekanan</a:t>
          </a:r>
          <a:r>
            <a:rPr lang="en-US" dirty="0" smtClean="0"/>
            <a:t> </a:t>
          </a:r>
          <a:r>
            <a:rPr lang="en-US" dirty="0" err="1" smtClean="0"/>
            <a:t>khusus</a:t>
          </a:r>
          <a:r>
            <a:rPr lang="en-US" dirty="0" smtClean="0"/>
            <a:t> </a:t>
          </a:r>
          <a:r>
            <a:rPr lang="en-US" dirty="0" err="1" smtClean="0"/>
            <a:t>membimbing</a:t>
          </a:r>
          <a:r>
            <a:rPr lang="en-US" dirty="0" smtClean="0"/>
            <a:t> </a:t>
          </a:r>
          <a:r>
            <a:rPr lang="en-US" dirty="0" err="1" smtClean="0"/>
            <a:t>belia</a:t>
          </a:r>
          <a:r>
            <a:rPr lang="en-US" dirty="0" smtClean="0"/>
            <a:t> </a:t>
          </a:r>
          <a:r>
            <a:rPr lang="en-US" dirty="0" err="1" smtClean="0"/>
            <a:t>dengan</a:t>
          </a:r>
          <a:r>
            <a:rPr lang="en-US" dirty="0" smtClean="0"/>
            <a:t> </a:t>
          </a:r>
          <a:r>
            <a:rPr lang="en-US" dirty="0" err="1" smtClean="0"/>
            <a:t>cara</a:t>
          </a:r>
          <a:r>
            <a:rPr lang="en-US" dirty="0" smtClean="0"/>
            <a:t> </a:t>
          </a:r>
          <a:r>
            <a:rPr lang="en-US" dirty="0" err="1" smtClean="0"/>
            <a:t>menggesa</a:t>
          </a:r>
          <a:r>
            <a:rPr lang="en-US" dirty="0" smtClean="0"/>
            <a:t> </a:t>
          </a:r>
          <a:r>
            <a:rPr lang="en-US" dirty="0" err="1" smtClean="0"/>
            <a:t>mereka</a:t>
          </a:r>
          <a:r>
            <a:rPr lang="en-US" dirty="0" smtClean="0"/>
            <a:t> </a:t>
          </a:r>
          <a:r>
            <a:rPr lang="en-US" dirty="0" err="1" smtClean="0"/>
            <a:t>sentiasa</a:t>
          </a:r>
          <a:r>
            <a:rPr lang="en-US" dirty="0" smtClean="0"/>
            <a:t> </a:t>
          </a:r>
          <a:r>
            <a:rPr lang="en-US" dirty="0" err="1" smtClean="0"/>
            <a:t>taat</a:t>
          </a:r>
          <a:r>
            <a:rPr lang="en-US" dirty="0" smtClean="0"/>
            <a:t> </a:t>
          </a:r>
          <a:r>
            <a:rPr lang="en-US" dirty="0" err="1" smtClean="0"/>
            <a:t>beribadah</a:t>
          </a:r>
          <a:r>
            <a:rPr lang="en-US" dirty="0" smtClean="0"/>
            <a:t> </a:t>
          </a:r>
          <a:r>
            <a:rPr lang="en-US" dirty="0" err="1" smtClean="0"/>
            <a:t>kepada</a:t>
          </a:r>
          <a:r>
            <a:rPr lang="en-US" dirty="0" smtClean="0"/>
            <a:t> Allah, </a:t>
          </a:r>
          <a:r>
            <a:rPr lang="en-US" dirty="0" err="1" smtClean="0"/>
            <a:t>berakhlak</a:t>
          </a:r>
          <a:r>
            <a:rPr lang="en-US" dirty="0" smtClean="0"/>
            <a:t> </a:t>
          </a:r>
          <a:r>
            <a:rPr lang="en-US" dirty="0" err="1" smtClean="0"/>
            <a:t>mulia</a:t>
          </a:r>
          <a:r>
            <a:rPr lang="en-US" dirty="0" smtClean="0"/>
            <a:t>, </a:t>
          </a:r>
          <a:r>
            <a:rPr lang="en-US" dirty="0" err="1" smtClean="0"/>
            <a:t>menjaga</a:t>
          </a:r>
          <a:r>
            <a:rPr lang="en-US" dirty="0" smtClean="0"/>
            <a:t> </a:t>
          </a:r>
          <a:r>
            <a:rPr lang="en-US" dirty="0" err="1" smtClean="0"/>
            <a:t>kesihatan</a:t>
          </a:r>
          <a:r>
            <a:rPr lang="en-US" dirty="0" smtClean="0"/>
            <a:t> </a:t>
          </a:r>
          <a:r>
            <a:rPr lang="en-US" dirty="0" err="1" smtClean="0"/>
            <a:t>akal</a:t>
          </a:r>
          <a:r>
            <a:rPr lang="en-US" dirty="0" smtClean="0"/>
            <a:t>, </a:t>
          </a:r>
          <a:r>
            <a:rPr lang="en-US" dirty="0" err="1" smtClean="0"/>
            <a:t>kebersihan</a:t>
          </a:r>
          <a:r>
            <a:rPr lang="en-US" dirty="0" smtClean="0"/>
            <a:t> </a:t>
          </a:r>
          <a:r>
            <a:rPr lang="en-US" dirty="0" err="1" smtClean="0"/>
            <a:t>jasmani</a:t>
          </a:r>
          <a:r>
            <a:rPr lang="en-US" dirty="0" smtClean="0"/>
            <a:t> </a:t>
          </a:r>
          <a:r>
            <a:rPr lang="en-US" dirty="0" err="1" smtClean="0"/>
            <a:t>dalam</a:t>
          </a:r>
          <a:r>
            <a:rPr lang="en-US" dirty="0" smtClean="0"/>
            <a:t> </a:t>
          </a:r>
          <a:r>
            <a:rPr lang="en-US" dirty="0" err="1" smtClean="0"/>
            <a:t>semua</a:t>
          </a:r>
          <a:r>
            <a:rPr lang="en-US" dirty="0" smtClean="0"/>
            <a:t> </a:t>
          </a:r>
          <a:r>
            <a:rPr lang="en-US" dirty="0" err="1" smtClean="0"/>
            <a:t>sudut</a:t>
          </a:r>
          <a:r>
            <a:rPr lang="en-US" dirty="0" smtClean="0"/>
            <a:t> yang </a:t>
          </a:r>
          <a:r>
            <a:rPr lang="en-US" dirty="0" err="1" smtClean="0"/>
            <a:t>membawa</a:t>
          </a:r>
          <a:r>
            <a:rPr lang="en-US" dirty="0" smtClean="0"/>
            <a:t> </a:t>
          </a:r>
          <a:r>
            <a:rPr lang="en-US" dirty="0" err="1" smtClean="0"/>
            <a:t>kepada</a:t>
          </a:r>
          <a:r>
            <a:rPr lang="en-US" dirty="0" smtClean="0"/>
            <a:t> </a:t>
          </a:r>
          <a:r>
            <a:rPr lang="en-US" dirty="0" err="1" smtClean="0"/>
            <a:t>kesempurnaan</a:t>
          </a:r>
          <a:r>
            <a:rPr lang="en-US" dirty="0" smtClean="0"/>
            <a:t> </a:t>
          </a:r>
          <a:r>
            <a:rPr lang="en-US" dirty="0" err="1" smtClean="0"/>
            <a:t>peribadi</a:t>
          </a:r>
          <a:r>
            <a:rPr lang="en-US" dirty="0" smtClean="0"/>
            <a:t>. </a:t>
          </a:r>
          <a:endParaRPr lang="en-US" dirty="0"/>
        </a:p>
      </dgm:t>
    </dgm:pt>
    <dgm:pt modelId="{58DCDF80-E901-4178-BF83-15BA7C1354DC}" type="parTrans" cxnId="{517C1421-2802-43BE-9BB7-1017FDA5BA36}">
      <dgm:prSet/>
      <dgm:spPr/>
      <dgm:t>
        <a:bodyPr/>
        <a:lstStyle/>
        <a:p>
          <a:endParaRPr lang="en-US"/>
        </a:p>
      </dgm:t>
    </dgm:pt>
    <dgm:pt modelId="{19FAE2EF-E950-4AA5-9B61-D01499577740}" type="sibTrans" cxnId="{517C1421-2802-43BE-9BB7-1017FDA5BA36}">
      <dgm:prSet/>
      <dgm:spPr/>
      <dgm:t>
        <a:bodyPr/>
        <a:lstStyle/>
        <a:p>
          <a:endParaRPr lang="en-US"/>
        </a:p>
      </dgm:t>
    </dgm:pt>
    <dgm:pt modelId="{0D68EDD0-A9A5-4641-9F1F-FF67B2123BF9}">
      <dgm:prSet/>
      <dgm:spPr/>
      <dgm:t>
        <a:bodyPr/>
        <a:lstStyle/>
        <a:p>
          <a:pPr algn="ctr" rtl="0"/>
          <a:r>
            <a:rPr lang="en-US" dirty="0" err="1" smtClean="0"/>
            <a:t>Bimbingan</a:t>
          </a:r>
          <a:r>
            <a:rPr lang="en-US" dirty="0" smtClean="0"/>
            <a:t> </a:t>
          </a:r>
          <a:r>
            <a:rPr lang="en-US" dirty="0" err="1" smtClean="0"/>
            <a:t>ini</a:t>
          </a:r>
          <a:r>
            <a:rPr lang="en-US" dirty="0" smtClean="0"/>
            <a:t> </a:t>
          </a:r>
          <a:r>
            <a:rPr lang="en-US" dirty="0" err="1" smtClean="0"/>
            <a:t>akan</a:t>
          </a:r>
          <a:r>
            <a:rPr lang="en-US" dirty="0" smtClean="0"/>
            <a:t> </a:t>
          </a:r>
          <a:r>
            <a:rPr lang="en-US" dirty="0" err="1" smtClean="0"/>
            <a:t>mencorakkan</a:t>
          </a:r>
          <a:r>
            <a:rPr lang="en-US" dirty="0" smtClean="0"/>
            <a:t> </a:t>
          </a:r>
          <a:r>
            <a:rPr lang="en-US" dirty="0" err="1" smtClean="0"/>
            <a:t>jati</a:t>
          </a:r>
          <a:r>
            <a:rPr lang="en-US" dirty="0" smtClean="0"/>
            <a:t> </a:t>
          </a:r>
          <a:r>
            <a:rPr lang="en-US" dirty="0" err="1" smtClean="0"/>
            <a:t>diri</a:t>
          </a:r>
          <a:r>
            <a:rPr lang="en-US" dirty="0" smtClean="0"/>
            <a:t> yang </a:t>
          </a:r>
          <a:r>
            <a:rPr lang="en-US" dirty="0" err="1" smtClean="0"/>
            <a:t>beramanah</a:t>
          </a:r>
          <a:r>
            <a:rPr lang="en-US" dirty="0" smtClean="0"/>
            <a:t> </a:t>
          </a:r>
          <a:r>
            <a:rPr lang="en-US" dirty="0" err="1" smtClean="0"/>
            <a:t>dan</a:t>
          </a:r>
          <a:r>
            <a:rPr lang="en-US" dirty="0" smtClean="0"/>
            <a:t> </a:t>
          </a:r>
          <a:r>
            <a:rPr lang="en-US" dirty="0" err="1" smtClean="0"/>
            <a:t>bertanggungjawab</a:t>
          </a:r>
          <a:r>
            <a:rPr lang="en-US" dirty="0" smtClean="0"/>
            <a:t> </a:t>
          </a:r>
          <a:r>
            <a:rPr lang="en-US" dirty="0" err="1" smtClean="0"/>
            <a:t>kepada</a:t>
          </a:r>
          <a:r>
            <a:rPr lang="en-US" dirty="0" smtClean="0"/>
            <a:t> agama, </a:t>
          </a:r>
          <a:r>
            <a:rPr lang="en-US" dirty="0" err="1" smtClean="0"/>
            <a:t>bangsa</a:t>
          </a:r>
          <a:r>
            <a:rPr lang="en-US" dirty="0" smtClean="0"/>
            <a:t> </a:t>
          </a:r>
          <a:r>
            <a:rPr lang="en-US" dirty="0" err="1" smtClean="0"/>
            <a:t>dan</a:t>
          </a:r>
          <a:r>
            <a:rPr lang="en-US" dirty="0" smtClean="0"/>
            <a:t> </a:t>
          </a:r>
          <a:r>
            <a:rPr lang="en-US" dirty="0" err="1" smtClean="0"/>
            <a:t>negara</a:t>
          </a:r>
          <a:r>
            <a:rPr lang="en-US" dirty="0" smtClean="0"/>
            <a:t>. </a:t>
          </a:r>
          <a:endParaRPr lang="en-US" dirty="0"/>
        </a:p>
      </dgm:t>
    </dgm:pt>
    <dgm:pt modelId="{56784118-4528-47C1-A743-0638EE87C69D}" type="parTrans" cxnId="{761B3449-B07E-4517-B306-DF6BC82B0464}">
      <dgm:prSet/>
      <dgm:spPr/>
      <dgm:t>
        <a:bodyPr/>
        <a:lstStyle/>
        <a:p>
          <a:endParaRPr lang="en-US"/>
        </a:p>
      </dgm:t>
    </dgm:pt>
    <dgm:pt modelId="{0CBD84D3-82A7-470A-91FF-7B2D2EADDA32}" type="sibTrans" cxnId="{761B3449-B07E-4517-B306-DF6BC82B0464}">
      <dgm:prSet/>
      <dgm:spPr/>
      <dgm:t>
        <a:bodyPr/>
        <a:lstStyle/>
        <a:p>
          <a:endParaRPr lang="en-US"/>
        </a:p>
      </dgm:t>
    </dgm:pt>
    <dgm:pt modelId="{352A6D96-54C8-4E47-8F28-BB9CA2B825BD}" type="pres">
      <dgm:prSet presAssocID="{A4ED8B19-8296-4DF3-AEB8-85679B08E13A}" presName="outerComposite" presStyleCnt="0">
        <dgm:presLayoutVars>
          <dgm:chMax val="5"/>
          <dgm:dir/>
          <dgm:resizeHandles val="exact"/>
        </dgm:presLayoutVars>
      </dgm:prSet>
      <dgm:spPr/>
    </dgm:pt>
    <dgm:pt modelId="{1750F98C-A8EC-413E-8006-1B535D52C88E}" type="pres">
      <dgm:prSet presAssocID="{A4ED8B19-8296-4DF3-AEB8-85679B08E13A}" presName="dummyMaxCanvas" presStyleCnt="0">
        <dgm:presLayoutVars/>
      </dgm:prSet>
      <dgm:spPr/>
    </dgm:pt>
    <dgm:pt modelId="{D4E7B51C-4F25-4615-9526-AEA8699C8E43}" type="pres">
      <dgm:prSet presAssocID="{A4ED8B19-8296-4DF3-AEB8-85679B08E13A}" presName="ThreeNodes_1" presStyleLbl="node1" presStyleIdx="0" presStyleCnt="3">
        <dgm:presLayoutVars>
          <dgm:bulletEnabled val="1"/>
        </dgm:presLayoutVars>
      </dgm:prSet>
      <dgm:spPr/>
    </dgm:pt>
    <dgm:pt modelId="{ADCBE6A4-34EE-437F-BAC3-3FC2B26F2B49}" type="pres">
      <dgm:prSet presAssocID="{A4ED8B19-8296-4DF3-AEB8-85679B08E13A}" presName="ThreeNodes_2" presStyleLbl="node1" presStyleIdx="1" presStyleCnt="3">
        <dgm:presLayoutVars>
          <dgm:bulletEnabled val="1"/>
        </dgm:presLayoutVars>
      </dgm:prSet>
      <dgm:spPr/>
    </dgm:pt>
    <dgm:pt modelId="{90F3C35F-FC00-4FB3-BD7D-314A84E3F791}" type="pres">
      <dgm:prSet presAssocID="{A4ED8B19-8296-4DF3-AEB8-85679B08E13A}" presName="ThreeNodes_3" presStyleLbl="node1" presStyleIdx="2" presStyleCnt="3">
        <dgm:presLayoutVars>
          <dgm:bulletEnabled val="1"/>
        </dgm:presLayoutVars>
      </dgm:prSet>
      <dgm:spPr/>
    </dgm:pt>
    <dgm:pt modelId="{8B55CCC1-031A-40C7-B69F-7B6C2066A017}" type="pres">
      <dgm:prSet presAssocID="{A4ED8B19-8296-4DF3-AEB8-85679B08E13A}" presName="ThreeConn_1-2" presStyleLbl="fgAccFollowNode1" presStyleIdx="0" presStyleCnt="2">
        <dgm:presLayoutVars>
          <dgm:bulletEnabled val="1"/>
        </dgm:presLayoutVars>
      </dgm:prSet>
      <dgm:spPr/>
    </dgm:pt>
    <dgm:pt modelId="{0A175EB3-D3A5-44FE-8F95-261583E000C1}" type="pres">
      <dgm:prSet presAssocID="{A4ED8B19-8296-4DF3-AEB8-85679B08E13A}" presName="ThreeConn_2-3" presStyleLbl="fgAccFollowNode1" presStyleIdx="1" presStyleCnt="2">
        <dgm:presLayoutVars>
          <dgm:bulletEnabled val="1"/>
        </dgm:presLayoutVars>
      </dgm:prSet>
      <dgm:spPr/>
    </dgm:pt>
    <dgm:pt modelId="{EC570DCD-912F-4161-ACDD-CF220186D17B}" type="pres">
      <dgm:prSet presAssocID="{A4ED8B19-8296-4DF3-AEB8-85679B08E13A}" presName="ThreeNodes_1_text" presStyleLbl="node1" presStyleIdx="2" presStyleCnt="3">
        <dgm:presLayoutVars>
          <dgm:bulletEnabled val="1"/>
        </dgm:presLayoutVars>
      </dgm:prSet>
      <dgm:spPr/>
    </dgm:pt>
    <dgm:pt modelId="{F819E0FF-1FFC-4328-8589-A9B5AAA3C8E4}" type="pres">
      <dgm:prSet presAssocID="{A4ED8B19-8296-4DF3-AEB8-85679B08E13A}" presName="ThreeNodes_2_text" presStyleLbl="node1" presStyleIdx="2" presStyleCnt="3">
        <dgm:presLayoutVars>
          <dgm:bulletEnabled val="1"/>
        </dgm:presLayoutVars>
      </dgm:prSet>
      <dgm:spPr/>
    </dgm:pt>
    <dgm:pt modelId="{2CF2EBEA-09B5-409D-8859-3C2A63D01601}" type="pres">
      <dgm:prSet presAssocID="{A4ED8B19-8296-4DF3-AEB8-85679B08E13A}" presName="ThreeNodes_3_text" presStyleLbl="node1" presStyleIdx="2" presStyleCnt="3">
        <dgm:presLayoutVars>
          <dgm:bulletEnabled val="1"/>
        </dgm:presLayoutVars>
      </dgm:prSet>
      <dgm:spPr/>
    </dgm:pt>
  </dgm:ptLst>
  <dgm:cxnLst>
    <dgm:cxn modelId="{3F3219EC-2522-44BB-BCFF-488EF781BC17}" type="presOf" srcId="{C6D2950A-1B34-4BBD-9958-288658F1C76C}" destId="{EC570DCD-912F-4161-ACDD-CF220186D17B}" srcOrd="1" destOrd="0" presId="urn:microsoft.com/office/officeart/2005/8/layout/vProcess5"/>
    <dgm:cxn modelId="{761B3449-B07E-4517-B306-DF6BC82B0464}" srcId="{A4ED8B19-8296-4DF3-AEB8-85679B08E13A}" destId="{0D68EDD0-A9A5-4641-9F1F-FF67B2123BF9}" srcOrd="2" destOrd="0" parTransId="{56784118-4528-47C1-A743-0638EE87C69D}" sibTransId="{0CBD84D3-82A7-470A-91FF-7B2D2EADDA32}"/>
    <dgm:cxn modelId="{15166E3B-D2EB-438C-887A-0CF8139C4A96}" type="presOf" srcId="{583B4029-4A21-41E3-AF46-BE28F5372208}" destId="{ADCBE6A4-34EE-437F-BAC3-3FC2B26F2B49}" srcOrd="0" destOrd="0" presId="urn:microsoft.com/office/officeart/2005/8/layout/vProcess5"/>
    <dgm:cxn modelId="{96C8B3C4-04B4-4662-82DE-5668EC6A7BAC}" type="presOf" srcId="{C6D2950A-1B34-4BBD-9958-288658F1C76C}" destId="{D4E7B51C-4F25-4615-9526-AEA8699C8E43}" srcOrd="0" destOrd="0" presId="urn:microsoft.com/office/officeart/2005/8/layout/vProcess5"/>
    <dgm:cxn modelId="{5B412251-FAE9-494C-9BB1-EC9DB68562C7}" type="presOf" srcId="{A4ED8B19-8296-4DF3-AEB8-85679B08E13A}" destId="{352A6D96-54C8-4E47-8F28-BB9CA2B825BD}" srcOrd="0" destOrd="0" presId="urn:microsoft.com/office/officeart/2005/8/layout/vProcess5"/>
    <dgm:cxn modelId="{CFF3758D-AA4C-4F99-9A57-A4FE0F659339}" type="presOf" srcId="{0D68EDD0-A9A5-4641-9F1F-FF67B2123BF9}" destId="{90F3C35F-FC00-4FB3-BD7D-314A84E3F791}" srcOrd="0" destOrd="0" presId="urn:microsoft.com/office/officeart/2005/8/layout/vProcess5"/>
    <dgm:cxn modelId="{E423A3FC-DE24-4FEE-A9C4-1E61ED8D87C8}" type="presOf" srcId="{0D68EDD0-A9A5-4641-9F1F-FF67B2123BF9}" destId="{2CF2EBEA-09B5-409D-8859-3C2A63D01601}" srcOrd="1" destOrd="0" presId="urn:microsoft.com/office/officeart/2005/8/layout/vProcess5"/>
    <dgm:cxn modelId="{8811D01B-C2A1-41F6-A8D9-2D9B37A58B00}" srcId="{A4ED8B19-8296-4DF3-AEB8-85679B08E13A}" destId="{C6D2950A-1B34-4BBD-9958-288658F1C76C}" srcOrd="0" destOrd="0" parTransId="{DD51603F-70B9-48E5-B11B-BD58EBB0B5E8}" sibTransId="{83F4FECC-1085-44CF-BD12-0C2C4BFD5914}"/>
    <dgm:cxn modelId="{517C1421-2802-43BE-9BB7-1017FDA5BA36}" srcId="{A4ED8B19-8296-4DF3-AEB8-85679B08E13A}" destId="{583B4029-4A21-41E3-AF46-BE28F5372208}" srcOrd="1" destOrd="0" parTransId="{58DCDF80-E901-4178-BF83-15BA7C1354DC}" sibTransId="{19FAE2EF-E950-4AA5-9B61-D01499577740}"/>
    <dgm:cxn modelId="{E14D8EB7-553C-4EDB-AC50-5C2E6E44FD73}" type="presOf" srcId="{583B4029-4A21-41E3-AF46-BE28F5372208}" destId="{F819E0FF-1FFC-4328-8589-A9B5AAA3C8E4}" srcOrd="1" destOrd="0" presId="urn:microsoft.com/office/officeart/2005/8/layout/vProcess5"/>
    <dgm:cxn modelId="{39EC9EB6-4B74-4883-BAC2-18260A5979A7}" type="presOf" srcId="{83F4FECC-1085-44CF-BD12-0C2C4BFD5914}" destId="{8B55CCC1-031A-40C7-B69F-7B6C2066A017}" srcOrd="0" destOrd="0" presId="urn:microsoft.com/office/officeart/2005/8/layout/vProcess5"/>
    <dgm:cxn modelId="{D3284BF6-6ED6-4355-B885-936CBC060FBF}" type="presOf" srcId="{19FAE2EF-E950-4AA5-9B61-D01499577740}" destId="{0A175EB3-D3A5-44FE-8F95-261583E000C1}" srcOrd="0" destOrd="0" presId="urn:microsoft.com/office/officeart/2005/8/layout/vProcess5"/>
    <dgm:cxn modelId="{D1402CE7-13E5-4E43-BA63-0B9D725443B3}" type="presParOf" srcId="{352A6D96-54C8-4E47-8F28-BB9CA2B825BD}" destId="{1750F98C-A8EC-413E-8006-1B535D52C88E}" srcOrd="0" destOrd="0" presId="urn:microsoft.com/office/officeart/2005/8/layout/vProcess5"/>
    <dgm:cxn modelId="{58D6D85E-C22F-499F-83FB-45CC0F947DFE}" type="presParOf" srcId="{352A6D96-54C8-4E47-8F28-BB9CA2B825BD}" destId="{D4E7B51C-4F25-4615-9526-AEA8699C8E43}" srcOrd="1" destOrd="0" presId="urn:microsoft.com/office/officeart/2005/8/layout/vProcess5"/>
    <dgm:cxn modelId="{03E30EFA-6A5E-4C52-866D-B59825C07520}" type="presParOf" srcId="{352A6D96-54C8-4E47-8F28-BB9CA2B825BD}" destId="{ADCBE6A4-34EE-437F-BAC3-3FC2B26F2B49}" srcOrd="2" destOrd="0" presId="urn:microsoft.com/office/officeart/2005/8/layout/vProcess5"/>
    <dgm:cxn modelId="{7477E530-D4DE-4AEA-8A1E-E603CB3E83BF}" type="presParOf" srcId="{352A6D96-54C8-4E47-8F28-BB9CA2B825BD}" destId="{90F3C35F-FC00-4FB3-BD7D-314A84E3F791}" srcOrd="3" destOrd="0" presId="urn:microsoft.com/office/officeart/2005/8/layout/vProcess5"/>
    <dgm:cxn modelId="{A0F1A0C2-C7BC-43C1-AD10-2DEE104D9243}" type="presParOf" srcId="{352A6D96-54C8-4E47-8F28-BB9CA2B825BD}" destId="{8B55CCC1-031A-40C7-B69F-7B6C2066A017}" srcOrd="4" destOrd="0" presId="urn:microsoft.com/office/officeart/2005/8/layout/vProcess5"/>
    <dgm:cxn modelId="{C9299D1C-21AF-4A8E-ABB0-8AA7295B5485}" type="presParOf" srcId="{352A6D96-54C8-4E47-8F28-BB9CA2B825BD}" destId="{0A175EB3-D3A5-44FE-8F95-261583E000C1}" srcOrd="5" destOrd="0" presId="urn:microsoft.com/office/officeart/2005/8/layout/vProcess5"/>
    <dgm:cxn modelId="{519DEDB1-FB39-4E24-89C9-86FDCDFAB617}" type="presParOf" srcId="{352A6D96-54C8-4E47-8F28-BB9CA2B825BD}" destId="{EC570DCD-912F-4161-ACDD-CF220186D17B}" srcOrd="6" destOrd="0" presId="urn:microsoft.com/office/officeart/2005/8/layout/vProcess5"/>
    <dgm:cxn modelId="{AEC1A7BA-B8CF-4A7C-901B-ECD97866E865}" type="presParOf" srcId="{352A6D96-54C8-4E47-8F28-BB9CA2B825BD}" destId="{F819E0FF-1FFC-4328-8589-A9B5AAA3C8E4}" srcOrd="7" destOrd="0" presId="urn:microsoft.com/office/officeart/2005/8/layout/vProcess5"/>
    <dgm:cxn modelId="{211B60B2-7CB4-4155-B5A6-A0B13B69A09B}" type="presParOf" srcId="{352A6D96-54C8-4E47-8F28-BB9CA2B825BD}" destId="{2CF2EBEA-09B5-409D-8859-3C2A63D01601}" srcOrd="8" destOrd="0" presId="urn:microsoft.com/office/officeart/2005/8/layout/vProcess5"/>
  </dgm:cxnLst>
  <dgm:bg/>
  <dgm:whole/>
</dgm:dataModel>
</file>

<file path=ppt/diagrams/data8.xml><?xml version="1.0" encoding="utf-8"?>
<dgm:dataModel xmlns:dgm="http://schemas.openxmlformats.org/drawingml/2006/diagram" xmlns:a="http://schemas.openxmlformats.org/drawingml/2006/main">
  <dgm:ptLst>
    <dgm:pt modelId="{9BCCEA69-A807-4442-8B5C-6E712A645D30}" type="doc">
      <dgm:prSet loTypeId="urn:microsoft.com/office/officeart/2005/8/layout/hierarchy4" loCatId="relationship" qsTypeId="urn:microsoft.com/office/officeart/2005/8/quickstyle/3d7" qsCatId="3D" csTypeId="urn:microsoft.com/office/officeart/2005/8/colors/colorful4" csCatId="colorful"/>
      <dgm:spPr/>
      <dgm:t>
        <a:bodyPr/>
        <a:lstStyle/>
        <a:p>
          <a:endParaRPr lang="en-US"/>
        </a:p>
      </dgm:t>
    </dgm:pt>
    <dgm:pt modelId="{D836C513-C8C8-4BF9-8F5F-5544C6B52817}">
      <dgm:prSet/>
      <dgm:spPr/>
      <dgm:t>
        <a:bodyPr/>
        <a:lstStyle/>
        <a:p>
          <a:pPr rtl="0"/>
          <a:r>
            <a:rPr lang="en-US" dirty="0" err="1" smtClean="0"/>
            <a:t>Berdasarkan</a:t>
          </a:r>
          <a:r>
            <a:rPr lang="en-US" dirty="0" smtClean="0"/>
            <a:t> </a:t>
          </a:r>
          <a:r>
            <a:rPr lang="en-US" dirty="0" err="1" smtClean="0"/>
            <a:t>ketokohan</a:t>
          </a:r>
          <a:r>
            <a:rPr lang="en-US" dirty="0" smtClean="0"/>
            <a:t> Sultan Muhammad al-</a:t>
          </a:r>
          <a:r>
            <a:rPr lang="en-US" dirty="0" err="1" smtClean="0"/>
            <a:t>Fateh</a:t>
          </a:r>
          <a:r>
            <a:rPr lang="en-US" dirty="0" smtClean="0"/>
            <a:t>, </a:t>
          </a:r>
          <a:endParaRPr lang="en-US" dirty="0"/>
        </a:p>
      </dgm:t>
    </dgm:pt>
    <dgm:pt modelId="{0C8264EE-AE35-4D02-9E45-A06BC6657D09}" type="parTrans" cxnId="{9FFFA0CA-99A1-4EF1-92B0-8BC17BDBE5CD}">
      <dgm:prSet/>
      <dgm:spPr/>
      <dgm:t>
        <a:bodyPr/>
        <a:lstStyle/>
        <a:p>
          <a:endParaRPr lang="en-US"/>
        </a:p>
      </dgm:t>
    </dgm:pt>
    <dgm:pt modelId="{5C31F62B-98BE-4C26-9CC3-6809127EF2AA}" type="sibTrans" cxnId="{9FFFA0CA-99A1-4EF1-92B0-8BC17BDBE5CD}">
      <dgm:prSet/>
      <dgm:spPr/>
      <dgm:t>
        <a:bodyPr/>
        <a:lstStyle/>
        <a:p>
          <a:endParaRPr lang="en-US"/>
        </a:p>
      </dgm:t>
    </dgm:pt>
    <dgm:pt modelId="{C68C32E4-C862-4486-A3CB-B6F52779770D}">
      <dgm:prSet/>
      <dgm:spPr/>
      <dgm:t>
        <a:bodyPr/>
        <a:lstStyle/>
        <a:p>
          <a:pPr rtl="0"/>
          <a:r>
            <a:rPr lang="en-US" dirty="0" err="1" smtClean="0"/>
            <a:t>seorang</a:t>
          </a:r>
          <a:r>
            <a:rPr lang="en-US" dirty="0" smtClean="0"/>
            <a:t> </a:t>
          </a:r>
          <a:r>
            <a:rPr lang="en-US" dirty="0" err="1" smtClean="0"/>
            <a:t>pemimpin</a:t>
          </a:r>
          <a:r>
            <a:rPr lang="en-US" dirty="0" smtClean="0"/>
            <a:t> </a:t>
          </a:r>
          <a:r>
            <a:rPr lang="en-US" dirty="0" err="1" smtClean="0"/>
            <a:t>dan</a:t>
          </a:r>
          <a:r>
            <a:rPr lang="en-US" dirty="0" smtClean="0"/>
            <a:t> </a:t>
          </a:r>
          <a:r>
            <a:rPr lang="en-US" dirty="0" err="1" smtClean="0"/>
            <a:t>seorang</a:t>
          </a:r>
          <a:r>
            <a:rPr lang="en-US" dirty="0" smtClean="0"/>
            <a:t> </a:t>
          </a:r>
          <a:r>
            <a:rPr lang="en-US" dirty="0" err="1" smtClean="0"/>
            <a:t>belia</a:t>
          </a:r>
          <a:r>
            <a:rPr lang="en-US" dirty="0" smtClean="0"/>
            <a:t>, </a:t>
          </a:r>
          <a:r>
            <a:rPr lang="en-US" dirty="0" err="1" smtClean="0"/>
            <a:t>maka</a:t>
          </a:r>
          <a:r>
            <a:rPr lang="en-US" dirty="0" smtClean="0"/>
            <a:t> </a:t>
          </a:r>
          <a:r>
            <a:rPr lang="en-US" dirty="0" err="1" smtClean="0"/>
            <a:t>mimbar</a:t>
          </a:r>
          <a:r>
            <a:rPr lang="en-US" dirty="0" smtClean="0"/>
            <a:t> yang </a:t>
          </a:r>
          <a:r>
            <a:rPr lang="en-US" dirty="0" err="1" smtClean="0"/>
            <a:t>mulia</a:t>
          </a:r>
          <a:r>
            <a:rPr lang="en-US" dirty="0" smtClean="0"/>
            <a:t> </a:t>
          </a:r>
          <a:r>
            <a:rPr lang="en-US" dirty="0" err="1" smtClean="0"/>
            <a:t>ini</a:t>
          </a:r>
          <a:r>
            <a:rPr lang="en-US" dirty="0" smtClean="0"/>
            <a:t> </a:t>
          </a:r>
          <a:r>
            <a:rPr lang="en-US" dirty="0" err="1" smtClean="0"/>
            <a:t>ingin</a:t>
          </a:r>
          <a:r>
            <a:rPr lang="en-US" dirty="0" smtClean="0"/>
            <a:t> </a:t>
          </a:r>
          <a:r>
            <a:rPr lang="en-US" dirty="0" err="1" smtClean="0"/>
            <a:t>menyatakan</a:t>
          </a:r>
          <a:r>
            <a:rPr lang="en-US" dirty="0" smtClean="0"/>
            <a:t> </a:t>
          </a:r>
          <a:r>
            <a:rPr lang="en-US" dirty="0" err="1" smtClean="0"/>
            <a:t>bahawa</a:t>
          </a:r>
          <a:r>
            <a:rPr lang="en-US" dirty="0" smtClean="0"/>
            <a:t> </a:t>
          </a:r>
          <a:r>
            <a:rPr lang="en-US" dirty="0" err="1" smtClean="0"/>
            <a:t>inilah</a:t>
          </a:r>
          <a:r>
            <a:rPr lang="en-US" dirty="0" smtClean="0"/>
            <a:t> yang </a:t>
          </a:r>
          <a:r>
            <a:rPr lang="en-US" dirty="0" err="1" smtClean="0"/>
            <a:t>perlu</a:t>
          </a:r>
          <a:r>
            <a:rPr lang="en-US" dirty="0" smtClean="0"/>
            <a:t> </a:t>
          </a:r>
          <a:r>
            <a:rPr lang="en-US" dirty="0" err="1" smtClean="0"/>
            <a:t>di</a:t>
          </a:r>
          <a:r>
            <a:rPr lang="en-US" dirty="0" smtClean="0"/>
            <a:t> </a:t>
          </a:r>
          <a:r>
            <a:rPr lang="en-US" dirty="0" err="1" smtClean="0"/>
            <a:t>contohi</a:t>
          </a:r>
          <a:r>
            <a:rPr lang="en-US" dirty="0" smtClean="0"/>
            <a:t> </a:t>
          </a:r>
          <a:r>
            <a:rPr lang="en-US" dirty="0" err="1" smtClean="0"/>
            <a:t>dan</a:t>
          </a:r>
          <a:r>
            <a:rPr lang="en-US" dirty="0" smtClean="0"/>
            <a:t> </a:t>
          </a:r>
          <a:r>
            <a:rPr lang="en-US" dirty="0" err="1" smtClean="0"/>
            <a:t>dihayati</a:t>
          </a:r>
          <a:r>
            <a:rPr lang="en-US" dirty="0" smtClean="0"/>
            <a:t> </a:t>
          </a:r>
          <a:r>
            <a:rPr lang="en-US" dirty="0" err="1" smtClean="0"/>
            <a:t>oleh</a:t>
          </a:r>
          <a:r>
            <a:rPr lang="en-US" dirty="0" smtClean="0"/>
            <a:t> </a:t>
          </a:r>
          <a:r>
            <a:rPr lang="en-US" dirty="0" err="1" smtClean="0"/>
            <a:t>kita</a:t>
          </a:r>
          <a:r>
            <a:rPr lang="en-US" dirty="0" smtClean="0"/>
            <a:t> </a:t>
          </a:r>
          <a:r>
            <a:rPr lang="en-US" dirty="0" err="1" smtClean="0"/>
            <a:t>sebagai</a:t>
          </a:r>
          <a:r>
            <a:rPr lang="en-US" dirty="0" smtClean="0"/>
            <a:t> </a:t>
          </a:r>
          <a:r>
            <a:rPr lang="en-US" dirty="0" err="1" smtClean="0"/>
            <a:t>seorang</a:t>
          </a:r>
          <a:r>
            <a:rPr lang="en-US" dirty="0" smtClean="0"/>
            <a:t> </a:t>
          </a:r>
          <a:r>
            <a:rPr lang="en-US" dirty="0" err="1" smtClean="0"/>
            <a:t>belia</a:t>
          </a:r>
          <a:r>
            <a:rPr lang="en-US" dirty="0" smtClean="0"/>
            <a:t> </a:t>
          </a:r>
          <a:r>
            <a:rPr lang="en-US" dirty="0" err="1" smtClean="0"/>
            <a:t>muslim</a:t>
          </a:r>
          <a:r>
            <a:rPr lang="en-US" dirty="0" smtClean="0"/>
            <a:t>. </a:t>
          </a:r>
          <a:endParaRPr lang="en-US" dirty="0"/>
        </a:p>
      </dgm:t>
    </dgm:pt>
    <dgm:pt modelId="{0CF70C68-C6C8-4AAA-9EFC-40DC9D9A652A}" type="parTrans" cxnId="{DDA4CE24-88FE-4993-8102-A42F5A584B02}">
      <dgm:prSet/>
      <dgm:spPr/>
      <dgm:t>
        <a:bodyPr/>
        <a:lstStyle/>
        <a:p>
          <a:endParaRPr lang="en-US"/>
        </a:p>
      </dgm:t>
    </dgm:pt>
    <dgm:pt modelId="{EB72F987-8147-44E8-8D4C-2FB358F2C848}" type="sibTrans" cxnId="{DDA4CE24-88FE-4993-8102-A42F5A584B02}">
      <dgm:prSet/>
      <dgm:spPr/>
      <dgm:t>
        <a:bodyPr/>
        <a:lstStyle/>
        <a:p>
          <a:endParaRPr lang="en-US"/>
        </a:p>
      </dgm:t>
    </dgm:pt>
    <dgm:pt modelId="{8FEB40BC-113D-405C-A91A-713BE56D14FF}">
      <dgm:prSet/>
      <dgm:spPr/>
      <dgm:t>
        <a:bodyPr/>
        <a:lstStyle/>
        <a:p>
          <a:pPr rtl="0"/>
          <a:r>
            <a:rPr lang="en-US" dirty="0" err="1" smtClean="0"/>
            <a:t>Persoalan</a:t>
          </a:r>
          <a:r>
            <a:rPr lang="en-US" dirty="0" smtClean="0"/>
            <a:t> </a:t>
          </a:r>
          <a:r>
            <a:rPr lang="en-US" dirty="0" err="1" smtClean="0"/>
            <a:t>besar</a:t>
          </a:r>
          <a:r>
            <a:rPr lang="en-US" dirty="0" smtClean="0"/>
            <a:t> </a:t>
          </a:r>
          <a:r>
            <a:rPr lang="en-US" dirty="0" err="1" smtClean="0"/>
            <a:t>timbul</a:t>
          </a:r>
          <a:r>
            <a:rPr lang="en-US" dirty="0" smtClean="0"/>
            <a:t> </a:t>
          </a:r>
          <a:r>
            <a:rPr lang="en-US" dirty="0" err="1" smtClean="0"/>
            <a:t>di</a:t>
          </a:r>
          <a:r>
            <a:rPr lang="en-US" dirty="0" smtClean="0"/>
            <a:t> </a:t>
          </a:r>
          <a:r>
            <a:rPr lang="en-US" dirty="0" err="1" smtClean="0"/>
            <a:t>sini</a:t>
          </a:r>
          <a:r>
            <a:rPr lang="en-US" dirty="0" smtClean="0"/>
            <a:t> </a:t>
          </a:r>
          <a:r>
            <a:rPr lang="en-US" dirty="0" err="1" smtClean="0"/>
            <a:t>bagaimanakah</a:t>
          </a:r>
          <a:r>
            <a:rPr lang="en-US" dirty="0" smtClean="0"/>
            <a:t> </a:t>
          </a:r>
          <a:r>
            <a:rPr lang="en-US" dirty="0" err="1" smtClean="0"/>
            <a:t>untuk</a:t>
          </a:r>
          <a:r>
            <a:rPr lang="en-US" dirty="0" smtClean="0"/>
            <a:t> </a:t>
          </a:r>
          <a:r>
            <a:rPr lang="en-US" dirty="0" err="1" smtClean="0"/>
            <a:t>membentuk</a:t>
          </a:r>
          <a:r>
            <a:rPr lang="en-US" dirty="0" smtClean="0"/>
            <a:t> </a:t>
          </a:r>
          <a:r>
            <a:rPr lang="en-US" dirty="0" err="1" smtClean="0"/>
            <a:t>diri</a:t>
          </a:r>
          <a:r>
            <a:rPr lang="en-US" dirty="0" smtClean="0"/>
            <a:t> </a:t>
          </a:r>
          <a:r>
            <a:rPr lang="en-US" dirty="0" err="1" smtClean="0"/>
            <a:t>dan</a:t>
          </a:r>
          <a:r>
            <a:rPr lang="en-US" dirty="0" smtClean="0"/>
            <a:t> </a:t>
          </a:r>
          <a:r>
            <a:rPr lang="en-US" dirty="0" err="1" smtClean="0"/>
            <a:t>peribadi</a:t>
          </a:r>
          <a:r>
            <a:rPr lang="en-US" dirty="0" smtClean="0"/>
            <a:t> </a:t>
          </a:r>
          <a:r>
            <a:rPr lang="en-US" dirty="0" err="1" smtClean="0"/>
            <a:t>sebagaimana</a:t>
          </a:r>
          <a:r>
            <a:rPr lang="en-US" dirty="0" smtClean="0"/>
            <a:t> Sultan Muhammad al-</a:t>
          </a:r>
          <a:r>
            <a:rPr lang="en-US" dirty="0" err="1" smtClean="0"/>
            <a:t>Fateh</a:t>
          </a:r>
          <a:r>
            <a:rPr lang="en-US" dirty="0" smtClean="0"/>
            <a:t> </a:t>
          </a:r>
          <a:r>
            <a:rPr lang="en-US" dirty="0" err="1" smtClean="0"/>
            <a:t>ini</a:t>
          </a:r>
          <a:r>
            <a:rPr lang="en-US" dirty="0" smtClean="0"/>
            <a:t>?. </a:t>
          </a:r>
          <a:endParaRPr lang="en-US" dirty="0"/>
        </a:p>
      </dgm:t>
    </dgm:pt>
    <dgm:pt modelId="{B78D55EA-B361-4283-9F5A-AA79002705FA}" type="parTrans" cxnId="{9E755C76-A95F-4F4C-BE3A-4E968BFEBC8F}">
      <dgm:prSet/>
      <dgm:spPr/>
      <dgm:t>
        <a:bodyPr/>
        <a:lstStyle/>
        <a:p>
          <a:endParaRPr lang="en-US"/>
        </a:p>
      </dgm:t>
    </dgm:pt>
    <dgm:pt modelId="{E1841D35-AD1E-420E-9214-229A3A78BA3F}" type="sibTrans" cxnId="{9E755C76-A95F-4F4C-BE3A-4E968BFEBC8F}">
      <dgm:prSet/>
      <dgm:spPr/>
      <dgm:t>
        <a:bodyPr/>
        <a:lstStyle/>
        <a:p>
          <a:endParaRPr lang="en-US"/>
        </a:p>
      </dgm:t>
    </dgm:pt>
    <dgm:pt modelId="{79B0CF26-81BA-4DBF-9007-173C31A8E5CB}" type="pres">
      <dgm:prSet presAssocID="{9BCCEA69-A807-4442-8B5C-6E712A645D30}" presName="Name0" presStyleCnt="0">
        <dgm:presLayoutVars>
          <dgm:chPref val="1"/>
          <dgm:dir/>
          <dgm:animOne val="branch"/>
          <dgm:animLvl val="lvl"/>
          <dgm:resizeHandles/>
        </dgm:presLayoutVars>
      </dgm:prSet>
      <dgm:spPr/>
    </dgm:pt>
    <dgm:pt modelId="{61501793-4ABA-4770-A1F2-A5D86CD35195}" type="pres">
      <dgm:prSet presAssocID="{D836C513-C8C8-4BF9-8F5F-5544C6B52817}" presName="vertOne" presStyleCnt="0"/>
      <dgm:spPr/>
    </dgm:pt>
    <dgm:pt modelId="{116B556C-0237-47CD-9013-0611C28945FD}" type="pres">
      <dgm:prSet presAssocID="{D836C513-C8C8-4BF9-8F5F-5544C6B52817}" presName="txOne" presStyleLbl="node0" presStyleIdx="0" presStyleCnt="3">
        <dgm:presLayoutVars>
          <dgm:chPref val="3"/>
        </dgm:presLayoutVars>
      </dgm:prSet>
      <dgm:spPr/>
    </dgm:pt>
    <dgm:pt modelId="{81B88481-B63C-4CF8-81F8-F36C67A59A6B}" type="pres">
      <dgm:prSet presAssocID="{D836C513-C8C8-4BF9-8F5F-5544C6B52817}" presName="horzOne" presStyleCnt="0"/>
      <dgm:spPr/>
    </dgm:pt>
    <dgm:pt modelId="{EE573F40-9AEC-4AF5-A65A-16DB6F980DDA}" type="pres">
      <dgm:prSet presAssocID="{5C31F62B-98BE-4C26-9CC3-6809127EF2AA}" presName="sibSpaceOne" presStyleCnt="0"/>
      <dgm:spPr/>
    </dgm:pt>
    <dgm:pt modelId="{213F835D-A456-4288-ABE2-2755B9338851}" type="pres">
      <dgm:prSet presAssocID="{C68C32E4-C862-4486-A3CB-B6F52779770D}" presName="vertOne" presStyleCnt="0"/>
      <dgm:spPr/>
    </dgm:pt>
    <dgm:pt modelId="{A1427C73-81EA-44A6-9B0A-CBCDBE2AAFF1}" type="pres">
      <dgm:prSet presAssocID="{C68C32E4-C862-4486-A3CB-B6F52779770D}" presName="txOne" presStyleLbl="node0" presStyleIdx="1" presStyleCnt="3">
        <dgm:presLayoutVars>
          <dgm:chPref val="3"/>
        </dgm:presLayoutVars>
      </dgm:prSet>
      <dgm:spPr/>
    </dgm:pt>
    <dgm:pt modelId="{26E3A412-5E68-4EB4-ACEB-71B51CED61E8}" type="pres">
      <dgm:prSet presAssocID="{C68C32E4-C862-4486-A3CB-B6F52779770D}" presName="horzOne" presStyleCnt="0"/>
      <dgm:spPr/>
    </dgm:pt>
    <dgm:pt modelId="{D7E8EDCD-EE35-45FB-B83B-568D04B62E0F}" type="pres">
      <dgm:prSet presAssocID="{EB72F987-8147-44E8-8D4C-2FB358F2C848}" presName="sibSpaceOne" presStyleCnt="0"/>
      <dgm:spPr/>
    </dgm:pt>
    <dgm:pt modelId="{19B278E5-8738-42C6-8777-05E0153B3E5A}" type="pres">
      <dgm:prSet presAssocID="{8FEB40BC-113D-405C-A91A-713BE56D14FF}" presName="vertOne" presStyleCnt="0"/>
      <dgm:spPr/>
    </dgm:pt>
    <dgm:pt modelId="{512D281A-5A96-4CF7-A706-1AE28F2F46C9}" type="pres">
      <dgm:prSet presAssocID="{8FEB40BC-113D-405C-A91A-713BE56D14FF}" presName="txOne" presStyleLbl="node0" presStyleIdx="2" presStyleCnt="3">
        <dgm:presLayoutVars>
          <dgm:chPref val="3"/>
        </dgm:presLayoutVars>
      </dgm:prSet>
      <dgm:spPr/>
    </dgm:pt>
    <dgm:pt modelId="{F393A9C3-3A82-467B-AE91-526D3A82CEAB}" type="pres">
      <dgm:prSet presAssocID="{8FEB40BC-113D-405C-A91A-713BE56D14FF}" presName="horzOne" presStyleCnt="0"/>
      <dgm:spPr/>
    </dgm:pt>
  </dgm:ptLst>
  <dgm:cxnLst>
    <dgm:cxn modelId="{DDA4CE24-88FE-4993-8102-A42F5A584B02}" srcId="{9BCCEA69-A807-4442-8B5C-6E712A645D30}" destId="{C68C32E4-C862-4486-A3CB-B6F52779770D}" srcOrd="1" destOrd="0" parTransId="{0CF70C68-C6C8-4AAA-9EFC-40DC9D9A652A}" sibTransId="{EB72F987-8147-44E8-8D4C-2FB358F2C848}"/>
    <dgm:cxn modelId="{FCC320E1-AB0A-425B-BCFB-FACFEAEAB0EC}" type="presOf" srcId="{D836C513-C8C8-4BF9-8F5F-5544C6B52817}" destId="{116B556C-0237-47CD-9013-0611C28945FD}" srcOrd="0" destOrd="0" presId="urn:microsoft.com/office/officeart/2005/8/layout/hierarchy4"/>
    <dgm:cxn modelId="{9FFFA0CA-99A1-4EF1-92B0-8BC17BDBE5CD}" srcId="{9BCCEA69-A807-4442-8B5C-6E712A645D30}" destId="{D836C513-C8C8-4BF9-8F5F-5544C6B52817}" srcOrd="0" destOrd="0" parTransId="{0C8264EE-AE35-4D02-9E45-A06BC6657D09}" sibTransId="{5C31F62B-98BE-4C26-9CC3-6809127EF2AA}"/>
    <dgm:cxn modelId="{9E755C76-A95F-4F4C-BE3A-4E968BFEBC8F}" srcId="{9BCCEA69-A807-4442-8B5C-6E712A645D30}" destId="{8FEB40BC-113D-405C-A91A-713BE56D14FF}" srcOrd="2" destOrd="0" parTransId="{B78D55EA-B361-4283-9F5A-AA79002705FA}" sibTransId="{E1841D35-AD1E-420E-9214-229A3A78BA3F}"/>
    <dgm:cxn modelId="{51EE952E-13BF-4B3D-AF6B-8ED9D2023656}" type="presOf" srcId="{8FEB40BC-113D-405C-A91A-713BE56D14FF}" destId="{512D281A-5A96-4CF7-A706-1AE28F2F46C9}" srcOrd="0" destOrd="0" presId="urn:microsoft.com/office/officeart/2005/8/layout/hierarchy4"/>
    <dgm:cxn modelId="{9D69C669-73E3-4265-8807-9F2F8104862E}" type="presOf" srcId="{C68C32E4-C862-4486-A3CB-B6F52779770D}" destId="{A1427C73-81EA-44A6-9B0A-CBCDBE2AAFF1}" srcOrd="0" destOrd="0" presId="urn:microsoft.com/office/officeart/2005/8/layout/hierarchy4"/>
    <dgm:cxn modelId="{BA521AE6-DA80-4A07-AA73-7128D5A4CBE8}" type="presOf" srcId="{9BCCEA69-A807-4442-8B5C-6E712A645D30}" destId="{79B0CF26-81BA-4DBF-9007-173C31A8E5CB}" srcOrd="0" destOrd="0" presId="urn:microsoft.com/office/officeart/2005/8/layout/hierarchy4"/>
    <dgm:cxn modelId="{CF2244B8-9109-466B-9C18-61513FEEE206}" type="presParOf" srcId="{79B0CF26-81BA-4DBF-9007-173C31A8E5CB}" destId="{61501793-4ABA-4770-A1F2-A5D86CD35195}" srcOrd="0" destOrd="0" presId="urn:microsoft.com/office/officeart/2005/8/layout/hierarchy4"/>
    <dgm:cxn modelId="{6F7A0465-09CB-4034-80D1-42A0088D5CFD}" type="presParOf" srcId="{61501793-4ABA-4770-A1F2-A5D86CD35195}" destId="{116B556C-0237-47CD-9013-0611C28945FD}" srcOrd="0" destOrd="0" presId="urn:microsoft.com/office/officeart/2005/8/layout/hierarchy4"/>
    <dgm:cxn modelId="{48453341-E675-48E0-B852-008E66CAE069}" type="presParOf" srcId="{61501793-4ABA-4770-A1F2-A5D86CD35195}" destId="{81B88481-B63C-4CF8-81F8-F36C67A59A6B}" srcOrd="1" destOrd="0" presId="urn:microsoft.com/office/officeart/2005/8/layout/hierarchy4"/>
    <dgm:cxn modelId="{381B6E0F-CE38-4E69-9935-F80116BC15FE}" type="presParOf" srcId="{79B0CF26-81BA-4DBF-9007-173C31A8E5CB}" destId="{EE573F40-9AEC-4AF5-A65A-16DB6F980DDA}" srcOrd="1" destOrd="0" presId="urn:microsoft.com/office/officeart/2005/8/layout/hierarchy4"/>
    <dgm:cxn modelId="{4CB0A791-C466-4D7E-B9DA-F7024376B884}" type="presParOf" srcId="{79B0CF26-81BA-4DBF-9007-173C31A8E5CB}" destId="{213F835D-A456-4288-ABE2-2755B9338851}" srcOrd="2" destOrd="0" presId="urn:microsoft.com/office/officeart/2005/8/layout/hierarchy4"/>
    <dgm:cxn modelId="{BA04F524-F11C-4BAD-A6DB-9681B1E5D897}" type="presParOf" srcId="{213F835D-A456-4288-ABE2-2755B9338851}" destId="{A1427C73-81EA-44A6-9B0A-CBCDBE2AAFF1}" srcOrd="0" destOrd="0" presId="urn:microsoft.com/office/officeart/2005/8/layout/hierarchy4"/>
    <dgm:cxn modelId="{17CAAEEB-4F86-409E-94DF-2EB23C92DA69}" type="presParOf" srcId="{213F835D-A456-4288-ABE2-2755B9338851}" destId="{26E3A412-5E68-4EB4-ACEB-71B51CED61E8}" srcOrd="1" destOrd="0" presId="urn:microsoft.com/office/officeart/2005/8/layout/hierarchy4"/>
    <dgm:cxn modelId="{F2EF576E-AC3A-405E-B63D-0C904728C82D}" type="presParOf" srcId="{79B0CF26-81BA-4DBF-9007-173C31A8E5CB}" destId="{D7E8EDCD-EE35-45FB-B83B-568D04B62E0F}" srcOrd="3" destOrd="0" presId="urn:microsoft.com/office/officeart/2005/8/layout/hierarchy4"/>
    <dgm:cxn modelId="{34AD78C9-3100-4EC6-B12B-03CA1D702AAA}" type="presParOf" srcId="{79B0CF26-81BA-4DBF-9007-173C31A8E5CB}" destId="{19B278E5-8738-42C6-8777-05E0153B3E5A}" srcOrd="4" destOrd="0" presId="urn:microsoft.com/office/officeart/2005/8/layout/hierarchy4"/>
    <dgm:cxn modelId="{1DF3A3B4-CBC9-48FE-B526-D45E22B7BF3D}" type="presParOf" srcId="{19B278E5-8738-42C6-8777-05E0153B3E5A}" destId="{512D281A-5A96-4CF7-A706-1AE28F2F46C9}" srcOrd="0" destOrd="0" presId="urn:microsoft.com/office/officeart/2005/8/layout/hierarchy4"/>
    <dgm:cxn modelId="{F592B3E6-99A8-4F39-8441-6A070B456FED}" type="presParOf" srcId="{19B278E5-8738-42C6-8777-05E0153B3E5A}" destId="{F393A9C3-3A82-467B-AE91-526D3A82CEAB}" srcOrd="1" destOrd="0" presId="urn:microsoft.com/office/officeart/2005/8/layout/hierarchy4"/>
  </dgm:cxnLst>
  <dgm:bg/>
  <dgm:whole/>
</dgm:dataModel>
</file>

<file path=ppt/diagrams/data9.xml><?xml version="1.0" encoding="utf-8"?>
<dgm:dataModel xmlns:dgm="http://schemas.openxmlformats.org/drawingml/2006/diagram" xmlns:a="http://schemas.openxmlformats.org/drawingml/2006/main">
  <dgm:ptLst>
    <dgm:pt modelId="{85090E80-1A3A-434F-9C92-6A0F659B699C}" type="doc">
      <dgm:prSet loTypeId="urn:microsoft.com/office/officeart/2005/8/layout/vList2" loCatId="list" qsTypeId="urn:microsoft.com/office/officeart/2005/8/quickstyle/3d5" qsCatId="3D" csTypeId="urn:microsoft.com/office/officeart/2005/8/colors/colorful5" csCatId="colorful"/>
      <dgm:spPr/>
      <dgm:t>
        <a:bodyPr/>
        <a:lstStyle/>
        <a:p>
          <a:endParaRPr lang="en-US"/>
        </a:p>
      </dgm:t>
    </dgm:pt>
    <dgm:pt modelId="{B9991E60-75D5-4342-985B-4EB4F2B173B1}">
      <dgm:prSet/>
      <dgm:spPr/>
      <dgm:t>
        <a:bodyPr/>
        <a:lstStyle/>
        <a:p>
          <a:pPr algn="ctr" rtl="0"/>
          <a:r>
            <a:rPr lang="en-US" dirty="0" err="1" smtClean="0"/>
            <a:t>Secara</a:t>
          </a:r>
          <a:r>
            <a:rPr lang="en-US" dirty="0" smtClean="0"/>
            <a:t> </a:t>
          </a:r>
          <a:r>
            <a:rPr lang="en-US" dirty="0" err="1" smtClean="0"/>
            <a:t>ringkasnya</a:t>
          </a:r>
          <a:r>
            <a:rPr lang="en-US" dirty="0" smtClean="0"/>
            <a:t> </a:t>
          </a:r>
          <a:r>
            <a:rPr lang="en-US" dirty="0" err="1" smtClean="0"/>
            <a:t>mimbar</a:t>
          </a:r>
          <a:r>
            <a:rPr lang="en-US" dirty="0" smtClean="0"/>
            <a:t> yang </a:t>
          </a:r>
          <a:r>
            <a:rPr lang="en-US" dirty="0" err="1" smtClean="0"/>
            <a:t>mulia</a:t>
          </a:r>
          <a:r>
            <a:rPr lang="en-US" dirty="0" smtClean="0"/>
            <a:t> </a:t>
          </a:r>
          <a:r>
            <a:rPr lang="en-US" dirty="0" err="1" smtClean="0"/>
            <a:t>ingin</a:t>
          </a:r>
          <a:r>
            <a:rPr lang="en-US" dirty="0" smtClean="0"/>
            <a:t> </a:t>
          </a:r>
          <a:r>
            <a:rPr lang="en-US" dirty="0" err="1" smtClean="0"/>
            <a:t>menyatakan</a:t>
          </a:r>
          <a:r>
            <a:rPr lang="en-US" dirty="0" smtClean="0"/>
            <a:t> </a:t>
          </a:r>
          <a:r>
            <a:rPr lang="en-US" dirty="0" err="1" smtClean="0"/>
            <a:t>bahawa</a:t>
          </a:r>
          <a:r>
            <a:rPr lang="en-US" dirty="0" smtClean="0"/>
            <a:t> </a:t>
          </a:r>
          <a:r>
            <a:rPr lang="en-US" dirty="0" err="1" smtClean="0"/>
            <a:t>sebagai</a:t>
          </a:r>
          <a:r>
            <a:rPr lang="en-US" dirty="0" smtClean="0"/>
            <a:t> </a:t>
          </a:r>
          <a:r>
            <a:rPr lang="en-US" dirty="0" err="1" smtClean="0"/>
            <a:t>belia</a:t>
          </a:r>
          <a:r>
            <a:rPr lang="en-US" dirty="0" smtClean="0"/>
            <a:t> Islam, </a:t>
          </a:r>
          <a:endParaRPr lang="en-US" dirty="0"/>
        </a:p>
      </dgm:t>
    </dgm:pt>
    <dgm:pt modelId="{5DFD5D40-2AA9-4627-9A45-98D29824941E}" type="parTrans" cxnId="{E59BD4ED-E8EE-4370-B5FF-87B8BA0F289A}">
      <dgm:prSet/>
      <dgm:spPr/>
      <dgm:t>
        <a:bodyPr/>
        <a:lstStyle/>
        <a:p>
          <a:endParaRPr lang="en-US"/>
        </a:p>
      </dgm:t>
    </dgm:pt>
    <dgm:pt modelId="{0E2D76DB-D476-4BCA-B98A-5696CFB234CE}" type="sibTrans" cxnId="{E59BD4ED-E8EE-4370-B5FF-87B8BA0F289A}">
      <dgm:prSet/>
      <dgm:spPr/>
      <dgm:t>
        <a:bodyPr/>
        <a:lstStyle/>
        <a:p>
          <a:endParaRPr lang="en-US"/>
        </a:p>
      </dgm:t>
    </dgm:pt>
    <dgm:pt modelId="{7A892C35-61E9-46E5-B901-5A3FFA16B873}">
      <dgm:prSet/>
      <dgm:spPr/>
      <dgm:t>
        <a:bodyPr/>
        <a:lstStyle/>
        <a:p>
          <a:pPr algn="ctr" rtl="0"/>
          <a:r>
            <a:rPr lang="en-US" dirty="0" err="1" smtClean="0"/>
            <a:t>kita</a:t>
          </a:r>
          <a:r>
            <a:rPr lang="en-US" dirty="0" smtClean="0"/>
            <a:t> </a:t>
          </a:r>
          <a:r>
            <a:rPr lang="en-US" dirty="0" err="1" smtClean="0"/>
            <a:t>hendaklah</a:t>
          </a:r>
          <a:r>
            <a:rPr lang="en-US" dirty="0" smtClean="0"/>
            <a:t> </a:t>
          </a:r>
          <a:r>
            <a:rPr lang="en-US" dirty="0" err="1" smtClean="0"/>
            <a:t>meletakkan</a:t>
          </a:r>
          <a:r>
            <a:rPr lang="en-US" dirty="0" smtClean="0"/>
            <a:t> Islam </a:t>
          </a:r>
          <a:r>
            <a:rPr lang="en-US" dirty="0" err="1" smtClean="0"/>
            <a:t>sebagai</a:t>
          </a:r>
          <a:r>
            <a:rPr lang="en-US" dirty="0" smtClean="0"/>
            <a:t> </a:t>
          </a:r>
          <a:r>
            <a:rPr lang="en-US" dirty="0" err="1" smtClean="0"/>
            <a:t>cara</a:t>
          </a:r>
          <a:r>
            <a:rPr lang="en-US" dirty="0" smtClean="0"/>
            <a:t> </a:t>
          </a:r>
          <a:r>
            <a:rPr lang="en-US" dirty="0" err="1" smtClean="0"/>
            <a:t>hidup</a:t>
          </a:r>
          <a:r>
            <a:rPr lang="en-US" dirty="0" smtClean="0"/>
            <a:t> (</a:t>
          </a:r>
          <a:r>
            <a:rPr lang="en-US" i="1" dirty="0" smtClean="0"/>
            <a:t>Way of Life</a:t>
          </a:r>
          <a:r>
            <a:rPr lang="en-US" dirty="0" smtClean="0"/>
            <a:t>) </a:t>
          </a:r>
          <a:r>
            <a:rPr lang="en-US" dirty="0" err="1" smtClean="0"/>
            <a:t>dengan</a:t>
          </a:r>
          <a:r>
            <a:rPr lang="en-US" dirty="0" smtClean="0"/>
            <a:t> </a:t>
          </a:r>
          <a:r>
            <a:rPr lang="en-US" dirty="0" err="1" smtClean="0"/>
            <a:t>meletakkan</a:t>
          </a:r>
          <a:r>
            <a:rPr lang="en-US" dirty="0" smtClean="0"/>
            <a:t> </a:t>
          </a:r>
          <a:r>
            <a:rPr lang="en-US" dirty="0" err="1" smtClean="0"/>
            <a:t>aqidah</a:t>
          </a:r>
          <a:r>
            <a:rPr lang="en-US" dirty="0" smtClean="0"/>
            <a:t> </a:t>
          </a:r>
          <a:r>
            <a:rPr lang="en-US" dirty="0" err="1" smtClean="0"/>
            <a:t>sebagai</a:t>
          </a:r>
          <a:r>
            <a:rPr lang="en-US" dirty="0" smtClean="0"/>
            <a:t> </a:t>
          </a:r>
          <a:r>
            <a:rPr lang="en-US" dirty="0" err="1" smtClean="0"/>
            <a:t>tiang</a:t>
          </a:r>
          <a:r>
            <a:rPr lang="en-US" dirty="0" smtClean="0"/>
            <a:t> </a:t>
          </a:r>
          <a:r>
            <a:rPr lang="en-US" dirty="0" err="1" smtClean="0"/>
            <a:t>kehidupan</a:t>
          </a:r>
          <a:r>
            <a:rPr lang="en-US" dirty="0" smtClean="0"/>
            <a:t>, </a:t>
          </a:r>
          <a:r>
            <a:rPr lang="en-US" dirty="0" err="1" smtClean="0"/>
            <a:t>syariat</a:t>
          </a:r>
          <a:r>
            <a:rPr lang="en-US" dirty="0" smtClean="0"/>
            <a:t> </a:t>
          </a:r>
          <a:r>
            <a:rPr lang="en-US" dirty="0" err="1" smtClean="0"/>
            <a:t>sebagai</a:t>
          </a:r>
          <a:r>
            <a:rPr lang="en-US" dirty="0" smtClean="0"/>
            <a:t> </a:t>
          </a:r>
          <a:r>
            <a:rPr lang="en-US" dirty="0" err="1" smtClean="0"/>
            <a:t>peraturan</a:t>
          </a:r>
          <a:r>
            <a:rPr lang="en-US" dirty="0" smtClean="0"/>
            <a:t>, </a:t>
          </a:r>
          <a:r>
            <a:rPr lang="en-US" dirty="0" err="1" smtClean="0"/>
            <a:t>akhlak</a:t>
          </a:r>
          <a:r>
            <a:rPr lang="en-US" dirty="0" smtClean="0"/>
            <a:t> </a:t>
          </a:r>
          <a:r>
            <a:rPr lang="en-US" dirty="0" err="1" smtClean="0"/>
            <a:t>sebagai</a:t>
          </a:r>
          <a:r>
            <a:rPr lang="en-US" dirty="0" smtClean="0"/>
            <a:t> </a:t>
          </a:r>
          <a:r>
            <a:rPr lang="en-US" dirty="0" err="1" smtClean="0"/>
            <a:t>cerminan</a:t>
          </a:r>
          <a:r>
            <a:rPr lang="en-US" dirty="0" smtClean="0"/>
            <a:t>, </a:t>
          </a:r>
          <a:r>
            <a:rPr lang="en-US" dirty="0" err="1" smtClean="0"/>
            <a:t>halal</a:t>
          </a:r>
          <a:r>
            <a:rPr lang="en-US" dirty="0" smtClean="0"/>
            <a:t> </a:t>
          </a:r>
          <a:r>
            <a:rPr lang="en-US" dirty="0" err="1" smtClean="0"/>
            <a:t>dan</a:t>
          </a:r>
          <a:r>
            <a:rPr lang="en-US" dirty="0" smtClean="0"/>
            <a:t> </a:t>
          </a:r>
          <a:r>
            <a:rPr lang="en-US" dirty="0" err="1" smtClean="0"/>
            <a:t>haram</a:t>
          </a:r>
          <a:r>
            <a:rPr lang="en-US" dirty="0" smtClean="0"/>
            <a:t> </a:t>
          </a:r>
          <a:r>
            <a:rPr lang="en-US" dirty="0" err="1" smtClean="0"/>
            <a:t>sebagai</a:t>
          </a:r>
          <a:r>
            <a:rPr lang="en-US" dirty="0" smtClean="0"/>
            <a:t> </a:t>
          </a:r>
          <a:r>
            <a:rPr lang="en-US" dirty="0" err="1" smtClean="0"/>
            <a:t>neraca</a:t>
          </a:r>
          <a:r>
            <a:rPr lang="en-US" dirty="0" smtClean="0"/>
            <a:t> </a:t>
          </a:r>
          <a:r>
            <a:rPr lang="en-US" dirty="0" err="1" smtClean="0"/>
            <a:t>perjalanan</a:t>
          </a:r>
          <a:r>
            <a:rPr lang="en-US" dirty="0" smtClean="0"/>
            <a:t>. </a:t>
          </a:r>
          <a:endParaRPr lang="en-US" dirty="0"/>
        </a:p>
      </dgm:t>
    </dgm:pt>
    <dgm:pt modelId="{9F0C2C14-F6CE-470C-807D-207C8BE0CEAE}" type="parTrans" cxnId="{E31A5336-5EA5-4B85-91BD-9CEACE338017}">
      <dgm:prSet/>
      <dgm:spPr/>
      <dgm:t>
        <a:bodyPr/>
        <a:lstStyle/>
        <a:p>
          <a:endParaRPr lang="en-US"/>
        </a:p>
      </dgm:t>
    </dgm:pt>
    <dgm:pt modelId="{CF703169-30AA-48FB-AD80-DA1BA6E03074}" type="sibTrans" cxnId="{E31A5336-5EA5-4B85-91BD-9CEACE338017}">
      <dgm:prSet/>
      <dgm:spPr/>
      <dgm:t>
        <a:bodyPr/>
        <a:lstStyle/>
        <a:p>
          <a:endParaRPr lang="en-US"/>
        </a:p>
      </dgm:t>
    </dgm:pt>
    <dgm:pt modelId="{08BB412D-5689-4F5D-97FB-A4526E8BDE94}">
      <dgm:prSet/>
      <dgm:spPr/>
      <dgm:t>
        <a:bodyPr/>
        <a:lstStyle/>
        <a:p>
          <a:pPr algn="ctr" rtl="0"/>
          <a:r>
            <a:rPr lang="en-US" dirty="0" err="1" smtClean="0"/>
            <a:t>Seorang</a:t>
          </a:r>
          <a:r>
            <a:rPr lang="en-US" dirty="0" smtClean="0"/>
            <a:t> </a:t>
          </a:r>
          <a:r>
            <a:rPr lang="en-US" dirty="0" err="1" smtClean="0"/>
            <a:t>belia</a:t>
          </a:r>
          <a:r>
            <a:rPr lang="en-US" dirty="0" smtClean="0"/>
            <a:t> yang </a:t>
          </a:r>
          <a:r>
            <a:rPr lang="en-US" dirty="0" err="1" smtClean="0"/>
            <a:t>ditunjangi</a:t>
          </a:r>
          <a:r>
            <a:rPr lang="en-US" dirty="0" smtClean="0"/>
            <a:t> </a:t>
          </a:r>
          <a:r>
            <a:rPr lang="en-US" dirty="0" err="1" smtClean="0"/>
            <a:t>dengan</a:t>
          </a:r>
          <a:r>
            <a:rPr lang="en-US" dirty="0" smtClean="0"/>
            <a:t> </a:t>
          </a:r>
          <a:r>
            <a:rPr lang="en-US" dirty="0" err="1" smtClean="0"/>
            <a:t>teras</a:t>
          </a:r>
          <a:r>
            <a:rPr lang="en-US" dirty="0" smtClean="0"/>
            <a:t> </a:t>
          </a:r>
          <a:r>
            <a:rPr lang="en-US" dirty="0" err="1" smtClean="0"/>
            <a:t>kehidupan</a:t>
          </a:r>
          <a:r>
            <a:rPr lang="en-US" dirty="0" smtClean="0"/>
            <a:t> Islam, </a:t>
          </a:r>
          <a:r>
            <a:rPr lang="en-US" dirty="0" err="1" smtClean="0"/>
            <a:t>akan</a:t>
          </a:r>
          <a:r>
            <a:rPr lang="en-US" dirty="0" smtClean="0"/>
            <a:t> </a:t>
          </a:r>
          <a:r>
            <a:rPr lang="en-US" dirty="0" err="1" smtClean="0"/>
            <a:t>menyelamatkan</a:t>
          </a:r>
          <a:r>
            <a:rPr lang="en-US" dirty="0" smtClean="0"/>
            <a:t> </a:t>
          </a:r>
          <a:r>
            <a:rPr lang="en-US" dirty="0" err="1" smtClean="0"/>
            <a:t>diri</a:t>
          </a:r>
          <a:r>
            <a:rPr lang="en-US" dirty="0" smtClean="0"/>
            <a:t> </a:t>
          </a:r>
          <a:r>
            <a:rPr lang="en-US" dirty="0" err="1" smtClean="0"/>
            <a:t>mereka</a:t>
          </a:r>
          <a:r>
            <a:rPr lang="en-US" dirty="0" smtClean="0"/>
            <a:t> </a:t>
          </a:r>
          <a:r>
            <a:rPr lang="en-US" dirty="0" err="1" smtClean="0"/>
            <a:t>dari</a:t>
          </a:r>
          <a:r>
            <a:rPr lang="en-US" dirty="0" smtClean="0"/>
            <a:t> </a:t>
          </a:r>
          <a:r>
            <a:rPr lang="en-US" dirty="0" err="1" smtClean="0"/>
            <a:t>terpesong</a:t>
          </a:r>
          <a:r>
            <a:rPr lang="en-US" dirty="0" smtClean="0"/>
            <a:t> </a:t>
          </a:r>
          <a:r>
            <a:rPr lang="en-US" dirty="0" err="1" smtClean="0"/>
            <a:t>ke</a:t>
          </a:r>
          <a:r>
            <a:rPr lang="en-US" dirty="0" smtClean="0"/>
            <a:t> </a:t>
          </a:r>
          <a:r>
            <a:rPr lang="en-US" dirty="0" err="1" smtClean="0"/>
            <a:t>lembah</a:t>
          </a:r>
          <a:r>
            <a:rPr lang="en-US" dirty="0" smtClean="0"/>
            <a:t> </a:t>
          </a:r>
          <a:r>
            <a:rPr lang="en-US" dirty="0" err="1" smtClean="0"/>
            <a:t>kehinaan</a:t>
          </a:r>
          <a:r>
            <a:rPr lang="en-US" dirty="0" smtClean="0"/>
            <a:t> </a:t>
          </a:r>
          <a:r>
            <a:rPr lang="en-US" dirty="0" err="1" smtClean="0"/>
            <a:t>dan</a:t>
          </a:r>
          <a:r>
            <a:rPr lang="en-US" dirty="0" smtClean="0"/>
            <a:t> </a:t>
          </a:r>
          <a:r>
            <a:rPr lang="en-US" dirty="0" err="1" smtClean="0"/>
            <a:t>kemaksiatan</a:t>
          </a:r>
          <a:r>
            <a:rPr lang="en-US" dirty="0" smtClean="0"/>
            <a:t>. </a:t>
          </a:r>
          <a:endParaRPr lang="en-US" dirty="0"/>
        </a:p>
      </dgm:t>
    </dgm:pt>
    <dgm:pt modelId="{64BA1D2C-AB21-46AA-AC0D-B6FA4DACCFEE}" type="parTrans" cxnId="{BE50FFF5-D011-4AB1-B0D7-B03601A1502F}">
      <dgm:prSet/>
      <dgm:spPr/>
      <dgm:t>
        <a:bodyPr/>
        <a:lstStyle/>
        <a:p>
          <a:endParaRPr lang="en-US"/>
        </a:p>
      </dgm:t>
    </dgm:pt>
    <dgm:pt modelId="{9AE4F956-42D1-4FDB-B140-C7ACBEAF9264}" type="sibTrans" cxnId="{BE50FFF5-D011-4AB1-B0D7-B03601A1502F}">
      <dgm:prSet/>
      <dgm:spPr/>
      <dgm:t>
        <a:bodyPr/>
        <a:lstStyle/>
        <a:p>
          <a:endParaRPr lang="en-US"/>
        </a:p>
      </dgm:t>
    </dgm:pt>
    <dgm:pt modelId="{D23632C2-6799-4C24-A146-6764FC991EE4}" type="pres">
      <dgm:prSet presAssocID="{85090E80-1A3A-434F-9C92-6A0F659B699C}" presName="linear" presStyleCnt="0">
        <dgm:presLayoutVars>
          <dgm:animLvl val="lvl"/>
          <dgm:resizeHandles val="exact"/>
        </dgm:presLayoutVars>
      </dgm:prSet>
      <dgm:spPr/>
    </dgm:pt>
    <dgm:pt modelId="{1B6E05AA-ED5B-47F4-A219-1D85575D6A29}" type="pres">
      <dgm:prSet presAssocID="{B9991E60-75D5-4342-985B-4EB4F2B173B1}" presName="parentText" presStyleLbl="node1" presStyleIdx="0" presStyleCnt="3">
        <dgm:presLayoutVars>
          <dgm:chMax val="0"/>
          <dgm:bulletEnabled val="1"/>
        </dgm:presLayoutVars>
      </dgm:prSet>
      <dgm:spPr/>
    </dgm:pt>
    <dgm:pt modelId="{D7DF8DBB-B2EF-47FD-AFD3-313B2C4DE0F8}" type="pres">
      <dgm:prSet presAssocID="{0E2D76DB-D476-4BCA-B98A-5696CFB234CE}" presName="spacer" presStyleCnt="0"/>
      <dgm:spPr/>
    </dgm:pt>
    <dgm:pt modelId="{5E3D5FA1-038B-4583-B97F-72C92FE1EBB0}" type="pres">
      <dgm:prSet presAssocID="{7A892C35-61E9-46E5-B901-5A3FFA16B873}" presName="parentText" presStyleLbl="node1" presStyleIdx="1" presStyleCnt="3">
        <dgm:presLayoutVars>
          <dgm:chMax val="0"/>
          <dgm:bulletEnabled val="1"/>
        </dgm:presLayoutVars>
      </dgm:prSet>
      <dgm:spPr/>
    </dgm:pt>
    <dgm:pt modelId="{BD28FA8E-3C26-436D-8660-4CE38F90A0C3}" type="pres">
      <dgm:prSet presAssocID="{CF703169-30AA-48FB-AD80-DA1BA6E03074}" presName="spacer" presStyleCnt="0"/>
      <dgm:spPr/>
    </dgm:pt>
    <dgm:pt modelId="{55835368-915E-4E04-B85C-6802E6D6696E}" type="pres">
      <dgm:prSet presAssocID="{08BB412D-5689-4F5D-97FB-A4526E8BDE94}" presName="parentText" presStyleLbl="node1" presStyleIdx="2" presStyleCnt="3">
        <dgm:presLayoutVars>
          <dgm:chMax val="0"/>
          <dgm:bulletEnabled val="1"/>
        </dgm:presLayoutVars>
      </dgm:prSet>
      <dgm:spPr/>
    </dgm:pt>
  </dgm:ptLst>
  <dgm:cxnLst>
    <dgm:cxn modelId="{263C11FA-C33C-4E4D-98AD-BB6B7924CBC3}" type="presOf" srcId="{7A892C35-61E9-46E5-B901-5A3FFA16B873}" destId="{5E3D5FA1-038B-4583-B97F-72C92FE1EBB0}" srcOrd="0" destOrd="0" presId="urn:microsoft.com/office/officeart/2005/8/layout/vList2"/>
    <dgm:cxn modelId="{E5B04D22-10E0-4260-B230-C11BA4297846}" type="presOf" srcId="{08BB412D-5689-4F5D-97FB-A4526E8BDE94}" destId="{55835368-915E-4E04-B85C-6802E6D6696E}" srcOrd="0" destOrd="0" presId="urn:microsoft.com/office/officeart/2005/8/layout/vList2"/>
    <dgm:cxn modelId="{BE50FFF5-D011-4AB1-B0D7-B03601A1502F}" srcId="{85090E80-1A3A-434F-9C92-6A0F659B699C}" destId="{08BB412D-5689-4F5D-97FB-A4526E8BDE94}" srcOrd="2" destOrd="0" parTransId="{64BA1D2C-AB21-46AA-AC0D-B6FA4DACCFEE}" sibTransId="{9AE4F956-42D1-4FDB-B140-C7ACBEAF9264}"/>
    <dgm:cxn modelId="{E59BD4ED-E8EE-4370-B5FF-87B8BA0F289A}" srcId="{85090E80-1A3A-434F-9C92-6A0F659B699C}" destId="{B9991E60-75D5-4342-985B-4EB4F2B173B1}" srcOrd="0" destOrd="0" parTransId="{5DFD5D40-2AA9-4627-9A45-98D29824941E}" sibTransId="{0E2D76DB-D476-4BCA-B98A-5696CFB234CE}"/>
    <dgm:cxn modelId="{BEBBFE30-2DA1-4999-A1BC-9DD0126997EC}" type="presOf" srcId="{85090E80-1A3A-434F-9C92-6A0F659B699C}" destId="{D23632C2-6799-4C24-A146-6764FC991EE4}" srcOrd="0" destOrd="0" presId="urn:microsoft.com/office/officeart/2005/8/layout/vList2"/>
    <dgm:cxn modelId="{3419913E-BDBB-418C-B216-8AA017BA1D1B}" type="presOf" srcId="{B9991E60-75D5-4342-985B-4EB4F2B173B1}" destId="{1B6E05AA-ED5B-47F4-A219-1D85575D6A29}" srcOrd="0" destOrd="0" presId="urn:microsoft.com/office/officeart/2005/8/layout/vList2"/>
    <dgm:cxn modelId="{E31A5336-5EA5-4B85-91BD-9CEACE338017}" srcId="{85090E80-1A3A-434F-9C92-6A0F659B699C}" destId="{7A892C35-61E9-46E5-B901-5A3FFA16B873}" srcOrd="1" destOrd="0" parTransId="{9F0C2C14-F6CE-470C-807D-207C8BE0CEAE}" sibTransId="{CF703169-30AA-48FB-AD80-DA1BA6E03074}"/>
    <dgm:cxn modelId="{30D9B542-A924-469D-8619-03062591FF2D}" type="presParOf" srcId="{D23632C2-6799-4C24-A146-6764FC991EE4}" destId="{1B6E05AA-ED5B-47F4-A219-1D85575D6A29}" srcOrd="0" destOrd="0" presId="urn:microsoft.com/office/officeart/2005/8/layout/vList2"/>
    <dgm:cxn modelId="{06CA5DA1-4E28-4CDE-A211-B7211576C339}" type="presParOf" srcId="{D23632C2-6799-4C24-A146-6764FC991EE4}" destId="{D7DF8DBB-B2EF-47FD-AFD3-313B2C4DE0F8}" srcOrd="1" destOrd="0" presId="urn:microsoft.com/office/officeart/2005/8/layout/vList2"/>
    <dgm:cxn modelId="{B2BB9848-3031-44E7-8F46-211721742AC4}" type="presParOf" srcId="{D23632C2-6799-4C24-A146-6764FC991EE4}" destId="{5E3D5FA1-038B-4583-B97F-72C92FE1EBB0}" srcOrd="2" destOrd="0" presId="urn:microsoft.com/office/officeart/2005/8/layout/vList2"/>
    <dgm:cxn modelId="{CE48C028-95DC-4FD9-896D-4FBEB5CEFF5C}" type="presParOf" srcId="{D23632C2-6799-4C24-A146-6764FC991EE4}" destId="{BD28FA8E-3C26-436D-8660-4CE38F90A0C3}" srcOrd="3" destOrd="0" presId="urn:microsoft.com/office/officeart/2005/8/layout/vList2"/>
    <dgm:cxn modelId="{302020FA-140A-4F02-81F9-832B3CC7657A}" type="presParOf" srcId="{D23632C2-6799-4C24-A146-6764FC991EE4}" destId="{55835368-915E-4E04-B85C-6802E6D6696E}" srcOrd="4"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9B6C4A-77EE-4683-B605-2C5A7A57ACEC}" type="datetimeFigureOut">
              <a:rPr lang="en-MY" smtClean="0"/>
              <a:pPr/>
              <a:t>21/5/2015</a:t>
            </a:fld>
            <a:endParaRPr lang="en-MY"/>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25F4F8-8D27-414A-B302-D144BA918955}" type="slidenum">
              <a:rPr lang="en-MY" smtClean="0"/>
              <a:pPr/>
              <a:t>‹#›</a:t>
            </a:fld>
            <a:endParaRPr lang="en-MY"/>
          </a:p>
        </p:txBody>
      </p:sp>
    </p:spTree>
    <p:extLst>
      <p:ext uri="{BB962C8B-B14F-4D97-AF65-F5344CB8AC3E}">
        <p14:creationId xmlns="" xmlns:p14="http://schemas.microsoft.com/office/powerpoint/2010/main" val="40167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ABDA28-8FD6-4624-B7A0-145B971B0CD9}" type="datetime1">
              <a:rPr lang="en-MY" smtClean="0"/>
              <a:pPr/>
              <a:t>21/5/2015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529943-5684-4C80-927A-9D3BD58A0D80}" type="datetime1">
              <a:rPr lang="en-MY" smtClean="0"/>
              <a:pPr/>
              <a:t>21/5/2015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64F39-116D-4CB7-BEBE-54CC1FBAEA1B}" type="datetime1">
              <a:rPr lang="en-MY" smtClean="0"/>
              <a:pPr/>
              <a:t>21/5/2015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C1BF3-E720-4C22-9E45-DDBFBFBFBFEA}" type="datetime1">
              <a:rPr lang="en-MY" smtClean="0"/>
              <a:pPr/>
              <a:t>21/5/2015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1E7E7-0F6F-4FC6-8D82-A73C50FC8A01}" type="datetime1">
              <a:rPr lang="en-MY" smtClean="0"/>
              <a:pPr/>
              <a:t>21/5/2015</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33FD72-CB97-43FF-9BC8-1BC5D284E0E6}" type="datetime1">
              <a:rPr lang="en-MY" smtClean="0"/>
              <a:pPr/>
              <a:t>21/5/2015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BA709-1EFB-4E05-A772-6E84498B3CD2}" type="datetime1">
              <a:rPr lang="en-MY" smtClean="0"/>
              <a:pPr/>
              <a:t>21/5/2015</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4D6B5-6656-4EE9-8DE6-BDE8CC9D8C6D}" type="datetime1">
              <a:rPr lang="en-MY" smtClean="0"/>
              <a:pPr/>
              <a:t>21/5/2015</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C187B1-03C5-49BA-B7B0-3EF6DB396982}" type="datetime1">
              <a:rPr lang="en-MY" smtClean="0"/>
              <a:pPr/>
              <a:t>21/5/2015</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D768A7-71B4-49F3-9E0B-4A0B6DB83CA8}" type="datetime1">
              <a:rPr lang="en-MY" smtClean="0"/>
              <a:pPr/>
              <a:t>21/5/2015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34E3E6-1E10-4DAC-B272-564ACA4FA87E}" type="datetime1">
              <a:rPr lang="en-MY" smtClean="0"/>
              <a:pPr/>
              <a:t>21/5/2015</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BA8784F8-D9B1-479F-A9B4-848AA317FB34}" type="slidenum">
              <a:rPr lang="en-MY" smtClean="0"/>
              <a:pPr/>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93427-0925-45C8-8E89-B1651BC7B608}" type="datetime1">
              <a:rPr lang="en-MY" smtClean="0"/>
              <a:pPr/>
              <a:t>21/5/2015</a:t>
            </a:fld>
            <a:endParaRPr lang="en-M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784F8-D9B1-479F-A9B4-848AA317FB34}"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7.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pic>
        <p:nvPicPr>
          <p:cNvPr id="9" name="Picture 3"/>
          <p:cNvPicPr>
            <a:picLocks noChangeAspect="1"/>
          </p:cNvPicPr>
          <p:nvPr/>
        </p:nvPicPr>
        <p:blipFill>
          <a:blip r:embed="rId3"/>
          <a:srcRect/>
          <a:stretch>
            <a:fillRect/>
          </a:stretch>
        </p:blipFill>
        <p:spPr bwMode="auto">
          <a:xfrm>
            <a:off x="0" y="0"/>
            <a:ext cx="1749425" cy="1841500"/>
          </a:xfrm>
          <a:prstGeom prst="rect">
            <a:avLst/>
          </a:prstGeom>
          <a:noFill/>
          <a:ln w="9525">
            <a:noFill/>
            <a:miter lim="800000"/>
            <a:headEnd/>
            <a:tailEnd/>
          </a:ln>
        </p:spPr>
      </p:pic>
      <p:pic>
        <p:nvPicPr>
          <p:cNvPr id="10" name="Picture 3" descr="C:\Users\asari\AppData\Local\Temp\Rar$DRa0.764\LOGO JAKIM EDITE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95880" y="0"/>
            <a:ext cx="1848120" cy="1857364"/>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533400" y="2286000"/>
            <a:ext cx="7924800" cy="1569660"/>
          </a:xfrm>
          <a:prstGeom prst="rect">
            <a:avLst/>
          </a:prstGeom>
        </p:spPr>
        <p:txBody>
          <a:bodyPr wrap="square">
            <a:spAutoFit/>
          </a:bodyPr>
          <a:lstStyle/>
          <a:p>
            <a:pPr algn="ctr"/>
            <a:r>
              <a:rPr lang="en-US" sz="9600" b="1" dirty="0" smtClean="0">
                <a:ln w="1905">
                  <a:solidFill>
                    <a:schemeClr val="accent5">
                      <a:lumMod val="50000"/>
                    </a:schemeClr>
                  </a:solidFill>
                </a:ln>
                <a:solidFill>
                  <a:schemeClr val="accent5">
                    <a:lumMod val="75000"/>
                  </a:schemeClr>
                </a:solidFill>
                <a:effectLst>
                  <a:glow rad="101600">
                    <a:srgbClr val="00CCFF"/>
                  </a:glow>
                  <a:innerShdw blurRad="69850" dist="43180" dir="5400000">
                    <a:srgbClr val="000000">
                      <a:alpha val="65000"/>
                    </a:srgbClr>
                  </a:innerShdw>
                </a:effectLst>
                <a:latin typeface="Mistral" pitchFamily="66" charset="0"/>
                <a:cs typeface="JasmineUPC" pitchFamily="18" charset="-34"/>
              </a:rPr>
              <a:t>BELIA AL-FATEH</a:t>
            </a:r>
            <a:endParaRPr lang="en-US" sz="9600" b="1" dirty="0">
              <a:ln w="1905">
                <a:solidFill>
                  <a:schemeClr val="accent5">
                    <a:lumMod val="50000"/>
                  </a:schemeClr>
                </a:solidFill>
              </a:ln>
              <a:solidFill>
                <a:schemeClr val="accent5">
                  <a:lumMod val="75000"/>
                </a:schemeClr>
              </a:solidFill>
              <a:effectLst>
                <a:glow rad="101600">
                  <a:srgbClr val="00CCFF"/>
                </a:glow>
                <a:innerShdw blurRad="69850" dist="43180" dir="5400000">
                  <a:srgbClr val="000000">
                    <a:alpha val="65000"/>
                  </a:srgbClr>
                </a:innerShdw>
              </a:effectLst>
              <a:latin typeface="Mistral" pitchFamily="66" charset="0"/>
              <a:cs typeface="JasmineUPC" pitchFamily="18" charset="-34"/>
            </a:endParaRPr>
          </a:p>
        </p:txBody>
      </p:sp>
      <p:sp>
        <p:nvSpPr>
          <p:cNvPr id="8" name="Rectangle 7"/>
          <p:cNvSpPr/>
          <p:nvPr/>
        </p:nvSpPr>
        <p:spPr>
          <a:xfrm>
            <a:off x="1066800" y="6334780"/>
            <a:ext cx="6456363" cy="523220"/>
          </a:xfrm>
          <a:prstGeom prst="rect">
            <a:avLst/>
          </a:prstGeom>
        </p:spPr>
        <p:txBody>
          <a:bodyPr wrap="square">
            <a:spAutoFit/>
          </a:bodyPr>
          <a:lstStyle/>
          <a:p>
            <a:pPr lvl="0">
              <a:defRPr/>
            </a:pPr>
            <a:r>
              <a:rPr lang="en-US" sz="2800" dirty="0" smtClean="0">
                <a:ln w="18415" cmpd="sng">
                  <a:solidFill>
                    <a:srgbClr val="0070C0"/>
                  </a:solidFill>
                  <a:prstDash val="solid"/>
                </a:ln>
                <a:solidFill>
                  <a:srgbClr val="0070C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rPr>
              <a:t>            22 MEI 2015/ 04 SYAABAN 1436H</a:t>
            </a:r>
            <a:endParaRPr lang="en-MY" sz="2800" dirty="0">
              <a:ln w="18415" cmpd="sng">
                <a:solidFill>
                  <a:srgbClr val="0070C0"/>
                </a:solidFill>
                <a:prstDash val="solid"/>
              </a:ln>
              <a:solidFill>
                <a:srgbClr val="0070C0"/>
              </a:solidFill>
              <a:effectLst>
                <a:glow rad="101600">
                  <a:schemeClr val="tx1">
                    <a:alpha val="60000"/>
                  </a:schemeClr>
                </a:glow>
                <a:outerShdw blurRad="63500" dir="3600000" algn="tl" rotWithShape="0">
                  <a:srgbClr val="000000">
                    <a:alpha val="70000"/>
                  </a:srgbClr>
                </a:outerShdw>
              </a:effectLst>
              <a:latin typeface="Berlin Sans FB Demi" pitchFamily="34" charset="0"/>
              <a:cs typeface="Aharoni" pitchFamily="2" charset="-79"/>
            </a:endParaRPr>
          </a:p>
        </p:txBody>
      </p:sp>
      <p:pic>
        <p:nvPicPr>
          <p:cNvPr id="1030" name="Picture 6" descr="C:\Users\maizuriah\Pictures\6046250584_d022536624_z.jpg"/>
          <p:cNvPicPr>
            <a:picLocks noChangeAspect="1" noChangeArrowheads="1"/>
          </p:cNvPicPr>
          <p:nvPr/>
        </p:nvPicPr>
        <p:blipFill>
          <a:blip r:embed="rId5"/>
          <a:srcRect/>
          <a:stretch>
            <a:fillRect/>
          </a:stretch>
        </p:blipFill>
        <p:spPr bwMode="auto">
          <a:xfrm>
            <a:off x="0" y="4495800"/>
            <a:ext cx="2362200" cy="1828800"/>
          </a:xfrm>
          <a:prstGeom prst="rect">
            <a:avLst/>
          </a:prstGeom>
          <a:ln>
            <a:noFill/>
          </a:ln>
          <a:effectLst>
            <a:softEdge rad="112500"/>
          </a:effectLst>
        </p:spPr>
      </p:pic>
      <p:pic>
        <p:nvPicPr>
          <p:cNvPr id="1031" name="Picture 7" descr="D:\whatever\mai folder\gambo\USRATI\konvo-dq7.jpg"/>
          <p:cNvPicPr>
            <a:picLocks noChangeAspect="1" noChangeArrowheads="1"/>
          </p:cNvPicPr>
          <p:nvPr/>
        </p:nvPicPr>
        <p:blipFill>
          <a:blip r:embed="rId6"/>
          <a:srcRect/>
          <a:stretch>
            <a:fillRect/>
          </a:stretch>
        </p:blipFill>
        <p:spPr bwMode="auto">
          <a:xfrm>
            <a:off x="2286000" y="4495800"/>
            <a:ext cx="2362200" cy="1828800"/>
          </a:xfrm>
          <a:prstGeom prst="rect">
            <a:avLst/>
          </a:prstGeom>
          <a:ln>
            <a:noFill/>
          </a:ln>
          <a:effectLst>
            <a:softEdge rad="112500"/>
          </a:effectLst>
        </p:spPr>
      </p:pic>
      <p:pic>
        <p:nvPicPr>
          <p:cNvPr id="1033" name="Picture 9" descr="C:\Users\maizuriah\Pictures\DSC03013a.jpg"/>
          <p:cNvPicPr>
            <a:picLocks noChangeAspect="1" noChangeArrowheads="1"/>
          </p:cNvPicPr>
          <p:nvPr/>
        </p:nvPicPr>
        <p:blipFill>
          <a:blip r:embed="rId7" cstate="print"/>
          <a:srcRect/>
          <a:stretch>
            <a:fillRect/>
          </a:stretch>
        </p:blipFill>
        <p:spPr bwMode="auto">
          <a:xfrm>
            <a:off x="4648200" y="4495800"/>
            <a:ext cx="2286000" cy="1828799"/>
          </a:xfrm>
          <a:prstGeom prst="rect">
            <a:avLst/>
          </a:prstGeom>
          <a:ln>
            <a:noFill/>
          </a:ln>
          <a:effectLst>
            <a:softEdge rad="112500"/>
          </a:effectLst>
        </p:spPr>
      </p:pic>
      <p:pic>
        <p:nvPicPr>
          <p:cNvPr id="1034" name="Picture 10" descr="C:\Users\maizuriah\Pictures\e-0J0A5130.jpg"/>
          <p:cNvPicPr>
            <a:picLocks noChangeAspect="1" noChangeArrowheads="1"/>
          </p:cNvPicPr>
          <p:nvPr/>
        </p:nvPicPr>
        <p:blipFill>
          <a:blip r:embed="rId8" cstate="print"/>
          <a:srcRect/>
          <a:stretch>
            <a:fillRect/>
          </a:stretch>
        </p:blipFill>
        <p:spPr bwMode="auto">
          <a:xfrm>
            <a:off x="7010400" y="4495800"/>
            <a:ext cx="2133600" cy="1828800"/>
          </a:xfrm>
          <a:prstGeom prst="rect">
            <a:avLst/>
          </a:prstGeom>
          <a:ln>
            <a:noFill/>
          </a:ln>
          <a:effectLst>
            <a:softEdge rad="112500"/>
          </a:effectLst>
        </p:spPr>
      </p:pic>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533400" y="457200"/>
          <a:ext cx="8001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7" name="Diagram 6"/>
          <p:cNvGraphicFramePr/>
          <p:nvPr/>
        </p:nvGraphicFramePr>
        <p:xfrm>
          <a:off x="381000" y="381000"/>
          <a:ext cx="84582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6" name="Diagram 5"/>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5" name="Flowchart: Document 4"/>
          <p:cNvSpPr/>
          <p:nvPr/>
        </p:nvSpPr>
        <p:spPr>
          <a:xfrm>
            <a:off x="0" y="0"/>
            <a:ext cx="9144000" cy="1295400"/>
          </a:xfrm>
          <a:prstGeom prst="flowChartDocument">
            <a:avLst/>
          </a:prstGeom>
        </p:spPr>
        <p:style>
          <a:lnRef idx="1">
            <a:schemeClr val="accent1"/>
          </a:lnRef>
          <a:fillRef idx="2">
            <a:schemeClr val="accent1"/>
          </a:fillRef>
          <a:effectRef idx="1">
            <a:schemeClr val="accent1"/>
          </a:effectRef>
          <a:fontRef idx="minor">
            <a:schemeClr val="dk1"/>
          </a:fontRef>
        </p:style>
        <p:txBody>
          <a:bodyPr rtlCol="0" anchor="ctr"/>
          <a:lstStyle/>
          <a:p>
            <a:pPr lvl="0" indent="457200" algn="ctr" fontAlgn="base">
              <a:spcBef>
                <a:spcPct val="0"/>
              </a:spcBef>
              <a:spcAft>
                <a:spcPct val="0"/>
              </a:spcAft>
            </a:pPr>
            <a:r>
              <a:rPr lang="sv-SE" sz="2800" dirty="0" smtClean="0">
                <a:solidFill>
                  <a:schemeClr val="tx1"/>
                </a:solidFill>
                <a:latin typeface="Berlin Sans FB Demi" pitchFamily="34" charset="0"/>
                <a:ea typeface="Times New Roman" pitchFamily="18" charset="0"/>
                <a:cs typeface="Arial" pitchFamily="34" charset="0"/>
              </a:rPr>
              <a:t>Rasulullah SAW memberi peringatan ini sebagaimana sabdanya:</a:t>
            </a:r>
            <a:endParaRPr lang="en-US" sz="2800" dirty="0" smtClean="0">
              <a:solidFill>
                <a:schemeClr val="tx1"/>
              </a:solidFill>
              <a:latin typeface="Berlin Sans FB Demi" pitchFamily="34" charset="0"/>
              <a:cs typeface="Arial" pitchFamily="34" charset="0"/>
            </a:endParaRPr>
          </a:p>
        </p:txBody>
      </p:sp>
      <p:sp>
        <p:nvSpPr>
          <p:cNvPr id="6" name="Flowchart: Manual Input 5"/>
          <p:cNvSpPr/>
          <p:nvPr/>
        </p:nvSpPr>
        <p:spPr>
          <a:xfrm>
            <a:off x="0" y="4572000"/>
            <a:ext cx="9144000" cy="2286000"/>
          </a:xfrm>
          <a:prstGeom prst="flowChartManualInpu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fontAlgn="base">
              <a:spcBef>
                <a:spcPct val="0"/>
              </a:spcBef>
              <a:spcAft>
                <a:spcPct val="0"/>
              </a:spcAft>
              <a:tabLst>
                <a:tab pos="1268413" algn="l"/>
                <a:tab pos="3276600" algn="ctr"/>
                <a:tab pos="6097588" algn="r"/>
              </a:tabLst>
            </a:pPr>
            <a:r>
              <a:rPr lang="ms-MY" sz="2800" b="1" dirty="0" smtClean="0">
                <a:solidFill>
                  <a:schemeClr val="tx1"/>
                </a:solidFill>
                <a:latin typeface="Berlin Sans FB Demi" pitchFamily="34" charset="0"/>
                <a:ea typeface="Times New Roman" pitchFamily="18" charset="0"/>
                <a:cs typeface="Traditional Arabic" pitchFamily="2" charset="-78"/>
              </a:rPr>
              <a:t>Mafhumnya: </a:t>
            </a:r>
          </a:p>
          <a:p>
            <a:pPr lvl="0" algn="ctr" fontAlgn="base">
              <a:spcBef>
                <a:spcPct val="0"/>
              </a:spcBef>
              <a:spcAft>
                <a:spcPct val="0"/>
              </a:spcAft>
              <a:tabLst>
                <a:tab pos="1268413" algn="l"/>
                <a:tab pos="3276600" algn="ctr"/>
                <a:tab pos="6097588" algn="r"/>
              </a:tabLst>
            </a:pPr>
            <a:r>
              <a:rPr lang="ms-MY" sz="2800" dirty="0" smtClean="0">
                <a:solidFill>
                  <a:schemeClr val="tx1"/>
                </a:solidFill>
                <a:latin typeface="Berlin Sans FB Demi" pitchFamily="34" charset="0"/>
                <a:ea typeface="Times New Roman" pitchFamily="18" charset="0"/>
                <a:cs typeface="Traditional Arabic" pitchFamily="2" charset="-78"/>
              </a:rPr>
              <a:t>“Sesungguhnya Allah sangat kagum kepada pemuda yang tidak ada padanya kelakuan pelik dan menyeleweng</a:t>
            </a:r>
            <a:r>
              <a:rPr lang="ms-MY" sz="2800" dirty="0" smtClean="0">
                <a:solidFill>
                  <a:schemeClr val="tx1"/>
                </a:solidFill>
                <a:latin typeface="Berlin Sans FB Demi" pitchFamily="34" charset="0"/>
                <a:ea typeface="Times New Roman" pitchFamily="18" charset="0"/>
                <a:cs typeface="Traditional Arabic" pitchFamily="2" charset="-78"/>
              </a:rPr>
              <a:t>”.(</a:t>
            </a:r>
            <a:r>
              <a:rPr lang="ms-MY" sz="2800" dirty="0" smtClean="0">
                <a:solidFill>
                  <a:schemeClr val="tx1"/>
                </a:solidFill>
                <a:latin typeface="Berlin Sans FB Demi" pitchFamily="34" charset="0"/>
                <a:ea typeface="Times New Roman" pitchFamily="18" charset="0"/>
                <a:cs typeface="Traditional Arabic" pitchFamily="2" charset="-78"/>
              </a:rPr>
              <a:t>Riwayat Ahmad)</a:t>
            </a:r>
            <a:endParaRPr lang="ms-MY" sz="2800" dirty="0" smtClean="0">
              <a:solidFill>
                <a:schemeClr val="tx1"/>
              </a:solidFill>
              <a:latin typeface="Berlin Sans FB Demi" pitchFamily="34" charset="0"/>
              <a:cs typeface="Arial" pitchFamily="34" charset="0"/>
            </a:endParaRPr>
          </a:p>
        </p:txBody>
      </p:sp>
      <p:sp>
        <p:nvSpPr>
          <p:cNvPr id="31745" name="Rectangle 1"/>
          <p:cNvSpPr>
            <a:spLocks noChangeArrowheads="1"/>
          </p:cNvSpPr>
          <p:nvPr/>
        </p:nvSpPr>
        <p:spPr bwMode="auto">
          <a:xfrm>
            <a:off x="533400" y="1676400"/>
            <a:ext cx="8153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7200" b="1" i="0" u="none" strike="noStrike" cap="none" normalizeH="0" baseline="0" dirty="0" smtClean="0">
                <a:ln>
                  <a:noFill/>
                </a:ln>
                <a:solidFill>
                  <a:srgbClr val="FF00FF"/>
                </a:solidFill>
                <a:effectLst>
                  <a:glow rad="101600">
                    <a:schemeClr val="tx1">
                      <a:alpha val="60000"/>
                    </a:schemeClr>
                  </a:glow>
                </a:effectLst>
                <a:latin typeface="Calibri" pitchFamily="34" charset="0"/>
                <a:ea typeface="Calibri" pitchFamily="34" charset="0"/>
                <a:cs typeface="Traditional Arabic" pitchFamily="2" charset="-78"/>
              </a:rPr>
              <a:t>إِنَّ اللهَ لِيُعْجِبُ مِنَ الشَّبَابِ </a:t>
            </a:r>
            <a:r>
              <a:rPr kumimoji="0" lang="ar-SA" sz="7200" b="1" i="0" u="none" strike="noStrike" cap="none" normalizeH="0" baseline="0" dirty="0" smtClean="0">
                <a:ln>
                  <a:noFill/>
                </a:ln>
                <a:solidFill>
                  <a:srgbClr val="FF00FF"/>
                </a:solidFill>
                <a:effectLst>
                  <a:glow rad="101600">
                    <a:schemeClr val="tx1">
                      <a:alpha val="60000"/>
                    </a:schemeClr>
                  </a:glow>
                </a:effectLst>
                <a:latin typeface="Times New Roman" pitchFamily="18" charset="0"/>
                <a:ea typeface="Calibri" pitchFamily="34" charset="0"/>
                <a:cs typeface="Traditional Arabic" pitchFamily="2" charset="-78"/>
              </a:rPr>
              <a:t>الَّذِيْ لَيْسَتْ لَهُ صُبُوَّة</a:t>
            </a:r>
            <a:r>
              <a:rPr kumimoji="0" lang="ar-SA" sz="7200" b="1" i="0" u="none" strike="noStrike" cap="none" normalizeH="0" baseline="0" dirty="0" smtClean="0">
                <a:ln>
                  <a:noFill/>
                </a:ln>
                <a:solidFill>
                  <a:srgbClr val="FF00FF"/>
                </a:solidFill>
                <a:effectLst>
                  <a:glow rad="101600">
                    <a:schemeClr val="tx1">
                      <a:alpha val="60000"/>
                    </a:schemeClr>
                  </a:glow>
                </a:effectLst>
                <a:latin typeface="Calibri" pitchFamily="34" charset="0"/>
                <a:ea typeface="Calibri" pitchFamily="34" charset="0"/>
                <a:cs typeface="Traditional Arabic" pitchFamily="2" charset="-78"/>
              </a:rPr>
              <a:t>ٌ</a:t>
            </a:r>
            <a:endParaRPr kumimoji="0" lang="ar-SA" sz="7200" b="1" i="0" u="none" strike="noStrike" cap="none" normalizeH="0" baseline="0" dirty="0" smtClean="0">
              <a:ln>
                <a:noFill/>
              </a:ln>
              <a:solidFill>
                <a:srgbClr val="FF00FF"/>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304800" y="685800"/>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6" name="Diagram 5"/>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5" name="Flowchart: Document 4"/>
          <p:cNvSpPr/>
          <p:nvPr/>
        </p:nvSpPr>
        <p:spPr>
          <a:xfrm>
            <a:off x="0" y="0"/>
            <a:ext cx="9144000" cy="1447800"/>
          </a:xfrm>
          <a:prstGeom prst="flowChartDocumen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fontAlgn="base">
              <a:spcBef>
                <a:spcPct val="0"/>
              </a:spcBef>
              <a:spcAft>
                <a:spcPct val="0"/>
              </a:spcAft>
            </a:pPr>
            <a:r>
              <a:rPr lang="sv-SE" sz="2800" dirty="0" smtClean="0">
                <a:ln>
                  <a:solidFill>
                    <a:srgbClr val="FF9933"/>
                  </a:solidFill>
                </a:ln>
                <a:solidFill>
                  <a:srgbClr val="FF9933"/>
                </a:solidFill>
                <a:latin typeface="Berlin Sans FB Demi" pitchFamily="34" charset="0"/>
                <a:ea typeface="Times New Roman" pitchFamily="18" charset="0"/>
                <a:cs typeface="Arial" pitchFamily="34" charset="0"/>
              </a:rPr>
              <a:t>Sebagaimana firman Allah SWT di dalam</a:t>
            </a:r>
            <a:r>
              <a:rPr lang="sv-SE" sz="2800" b="1" dirty="0" smtClean="0">
                <a:ln>
                  <a:solidFill>
                    <a:srgbClr val="FF9933"/>
                  </a:solidFill>
                </a:ln>
                <a:solidFill>
                  <a:srgbClr val="FF9933"/>
                </a:solidFill>
                <a:latin typeface="Berlin Sans FB Demi" pitchFamily="34" charset="0"/>
                <a:ea typeface="Times New Roman" pitchFamily="18" charset="0"/>
                <a:cs typeface="Arial" pitchFamily="34" charset="0"/>
              </a:rPr>
              <a:t> </a:t>
            </a:r>
            <a:r>
              <a:rPr lang="sv-SE" sz="2800" dirty="0" smtClean="0">
                <a:ln>
                  <a:solidFill>
                    <a:srgbClr val="FF9933"/>
                  </a:solidFill>
                </a:ln>
                <a:solidFill>
                  <a:srgbClr val="FF9933"/>
                </a:solidFill>
                <a:latin typeface="Berlin Sans FB Demi" pitchFamily="34" charset="0"/>
                <a:ea typeface="Times New Roman" pitchFamily="18" charset="0"/>
                <a:cs typeface="Arial" pitchFamily="34" charset="0"/>
              </a:rPr>
              <a:t>surah Ali Imran ayat 85:</a:t>
            </a:r>
            <a:endParaRPr lang="en-US" sz="2800" dirty="0" smtClean="0">
              <a:ln>
                <a:solidFill>
                  <a:srgbClr val="FF9933"/>
                </a:solidFill>
              </a:ln>
              <a:solidFill>
                <a:srgbClr val="FF9933"/>
              </a:solidFill>
              <a:latin typeface="Berlin Sans FB Demi" pitchFamily="34" charset="0"/>
              <a:cs typeface="Arial" pitchFamily="34" charset="0"/>
            </a:endParaRPr>
          </a:p>
        </p:txBody>
      </p:sp>
      <p:sp>
        <p:nvSpPr>
          <p:cNvPr id="6" name="Flowchart: Manual Input 5"/>
          <p:cNvSpPr/>
          <p:nvPr/>
        </p:nvSpPr>
        <p:spPr>
          <a:xfrm>
            <a:off x="0" y="4495800"/>
            <a:ext cx="9144000" cy="2362200"/>
          </a:xfrm>
          <a:prstGeom prst="flowChartManualInput">
            <a:avLst/>
          </a:prstGeom>
        </p:spPr>
        <p:style>
          <a:lnRef idx="0">
            <a:schemeClr val="accent6"/>
          </a:lnRef>
          <a:fillRef idx="3">
            <a:schemeClr val="accent6"/>
          </a:fillRef>
          <a:effectRef idx="3">
            <a:schemeClr val="accent6"/>
          </a:effectRef>
          <a:fontRef idx="minor">
            <a:schemeClr val="lt1"/>
          </a:fontRef>
        </p:style>
        <p:txBody>
          <a:bodyPr rtlCol="0" anchor="ctr"/>
          <a:lstStyle/>
          <a:p>
            <a:pPr lvl="0" algn="ctr" fontAlgn="base">
              <a:spcBef>
                <a:spcPct val="0"/>
              </a:spcBef>
              <a:spcAft>
                <a:spcPct val="0"/>
              </a:spcAft>
            </a:pP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Bermaksud</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p>
          <a:p>
            <a:pPr lvl="0" algn="ctr" fontAlgn="base">
              <a:spcBef>
                <a:spcPct val="0"/>
              </a:spcBef>
              <a:spcAft>
                <a:spcPct val="0"/>
              </a:spcAft>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Dan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sesiapa</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yang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mencari</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agama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selain</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agama Islam,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maka</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tidak</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akan</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diterima</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daripadanya</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dan</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ia</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pada</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hari</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Akhirat</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kelak</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dari</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orang</a:t>
            </a:r>
            <a:r>
              <a:rPr lang="en-US"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yang </a:t>
            </a:r>
            <a:r>
              <a:rPr lang="en-US" sz="28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rugi</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a:t>
            </a:r>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itchFamily="34" charset="0"/>
              <a:cs typeface="Arial" pitchFamily="34" charset="0"/>
            </a:endParaRPr>
          </a:p>
        </p:txBody>
      </p:sp>
      <p:sp>
        <p:nvSpPr>
          <p:cNvPr id="28673" name="Rectangle 1"/>
          <p:cNvSpPr>
            <a:spLocks noChangeArrowheads="1"/>
          </p:cNvSpPr>
          <p:nvPr/>
        </p:nvSpPr>
        <p:spPr bwMode="auto">
          <a:xfrm>
            <a:off x="457200" y="1752600"/>
            <a:ext cx="83058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i="0" u="none" strike="noStrike" normalizeH="0" baseline="0" dirty="0" smtClean="0">
                <a:ln w="18415" cmpd="sng">
                  <a:solidFill>
                    <a:srgbClr val="FFFFFF"/>
                  </a:solidFill>
                  <a:prstDash val="solid"/>
                </a:ln>
                <a:solidFill>
                  <a:srgbClr val="FFFFFF"/>
                </a:solidFill>
                <a:effectLst>
                  <a:glow rad="101600">
                    <a:srgbClr val="663300">
                      <a:alpha val="60000"/>
                    </a:srgbClr>
                  </a:glow>
                  <a:outerShdw blurRad="63500" dir="3600000" algn="tl" rotWithShape="0">
                    <a:srgbClr val="000000">
                      <a:alpha val="70000"/>
                    </a:srgbClr>
                  </a:outerShdw>
                </a:effectLst>
                <a:latin typeface="QCF_P061" pitchFamily="2" charset="2"/>
                <a:ea typeface="Calibri" pitchFamily="34" charset="0"/>
                <a:cs typeface="QCF_P061" pitchFamily="2" charset="2"/>
              </a:rPr>
              <a:t>ﭯ ﭰ ﭱ ﭲ ﭳ ﭴ ﭵ ﭶ ﭷ ﭸ ﭹ ﭺ ﭻ</a:t>
            </a:r>
            <a:endParaRPr kumimoji="0" lang="ar-SA" sz="6000" i="0" u="none" strike="noStrike" normalizeH="0" baseline="0" dirty="0" smtClean="0">
              <a:ln w="18415" cmpd="sng">
                <a:solidFill>
                  <a:srgbClr val="FFFFFF"/>
                </a:solidFill>
                <a:prstDash val="solid"/>
              </a:ln>
              <a:solidFill>
                <a:srgbClr val="FFFFFF"/>
              </a:solidFill>
              <a:effectLst>
                <a:glow rad="101600">
                  <a:srgbClr val="663300">
                    <a:alpha val="60000"/>
                  </a:srgb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2529" name="Rectangle 1"/>
          <p:cNvSpPr>
            <a:spLocks noChangeArrowheads="1"/>
          </p:cNvSpPr>
          <p:nvPr/>
        </p:nvSpPr>
        <p:spPr bwMode="auto">
          <a:xfrm>
            <a:off x="533400" y="1676400"/>
            <a:ext cx="8153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sz="7200" b="0" i="0" u="none" strike="noStrike" cap="none" normalizeH="0" baseline="0" dirty="0" smtClean="0">
                <a:ln>
                  <a:noFill/>
                </a:ln>
                <a:solidFill>
                  <a:srgbClr val="FF0000"/>
                </a:solidFill>
                <a:effectLst>
                  <a:glow rad="101600">
                    <a:schemeClr val="tx1">
                      <a:alpha val="60000"/>
                    </a:schemeClr>
                  </a:glow>
                </a:effectLst>
                <a:latin typeface="Arial" pitchFamily="34" charset="0"/>
                <a:ea typeface="Times New Roman" pitchFamily="18" charset="0"/>
                <a:cs typeface="Traditional Arabic" pitchFamily="2" charset="-78"/>
              </a:rPr>
              <a:t>مَنْ </a:t>
            </a:r>
            <a:r>
              <a:rPr kumimoji="0" lang="ar-SA" sz="7200" b="0" i="0" u="none" strike="noStrike" cap="none" normalizeH="0" baseline="0" dirty="0" smtClean="0">
                <a:ln>
                  <a:noFill/>
                </a:ln>
                <a:solidFill>
                  <a:srgbClr val="FF0000"/>
                </a:solidFill>
                <a:effectLst>
                  <a:glow rad="101600">
                    <a:schemeClr val="tx1">
                      <a:alpha val="60000"/>
                    </a:schemeClr>
                  </a:glow>
                </a:effectLst>
                <a:latin typeface="Arial" pitchFamily="34" charset="0"/>
                <a:ea typeface="Times New Roman" pitchFamily="18" charset="0"/>
                <a:cs typeface="Traditional Arabic" pitchFamily="2" charset="-78"/>
              </a:rPr>
              <a:t>دَلَّ عَلَى خَيْرٍ فَلَهُ مِثْلَ أَجْرِ </a:t>
            </a:r>
            <a:r>
              <a:rPr kumimoji="0" lang="ar-SA" sz="7200" b="0" i="0" u="none" strike="noStrike" cap="none" normalizeH="0" baseline="0" dirty="0" smtClean="0">
                <a:ln>
                  <a:noFill/>
                </a:ln>
                <a:solidFill>
                  <a:srgbClr val="FF0000"/>
                </a:solidFill>
                <a:effectLst>
                  <a:glow rad="101600">
                    <a:schemeClr val="tx1">
                      <a:alpha val="60000"/>
                    </a:schemeClr>
                  </a:glow>
                </a:effectLst>
                <a:latin typeface="Arial" pitchFamily="34" charset="0"/>
                <a:ea typeface="Times New Roman" pitchFamily="18" charset="0"/>
                <a:cs typeface="Traditional Arabic" pitchFamily="2" charset="-78"/>
              </a:rPr>
              <a:t>فَاعِلِهِ</a:t>
            </a:r>
            <a:endParaRPr kumimoji="0" lang="en-US" sz="7200" b="0" i="0" u="none" strike="noStrike" cap="none" normalizeH="0" baseline="0" dirty="0" smtClean="0">
              <a:ln>
                <a:noFill/>
              </a:ln>
              <a:solidFill>
                <a:srgbClr val="FF0000"/>
              </a:solidFill>
              <a:effectLst>
                <a:glow rad="101600">
                  <a:schemeClr val="tx1">
                    <a:alpha val="60000"/>
                  </a:schemeClr>
                </a:glow>
              </a:effectLst>
              <a:latin typeface="Arial" pitchFamily="34" charset="0"/>
              <a:cs typeface="Arial" pitchFamily="34" charset="0"/>
            </a:endParaRPr>
          </a:p>
        </p:txBody>
      </p:sp>
      <p:sp>
        <p:nvSpPr>
          <p:cNvPr id="4" name="Flowchart: Document 3"/>
          <p:cNvSpPr/>
          <p:nvPr/>
        </p:nvSpPr>
        <p:spPr>
          <a:xfrm>
            <a:off x="0" y="0"/>
            <a:ext cx="9144000" cy="1295400"/>
          </a:xfrm>
          <a:prstGeom prst="flowChartDocumen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ms-MY" sz="32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maka Rasulullah SAW pernah menasihatkan kita dalam sabdanya:</a:t>
            </a:r>
            <a:endParaRPr lang="en-US" sz="32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cs typeface="Arial" pitchFamily="34" charset="0"/>
            </a:endParaRPr>
          </a:p>
        </p:txBody>
      </p:sp>
      <p:sp>
        <p:nvSpPr>
          <p:cNvPr id="5" name="Flowchart: Manual Input 4"/>
          <p:cNvSpPr/>
          <p:nvPr/>
        </p:nvSpPr>
        <p:spPr>
          <a:xfrm>
            <a:off x="0" y="4343400"/>
            <a:ext cx="9144000" cy="2514600"/>
          </a:xfrm>
          <a:prstGeom prst="flowChartManualInp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eaLnBrk="0" fontAlgn="base" hangingPunct="0">
              <a:spcBef>
                <a:spcPct val="0"/>
              </a:spcBef>
              <a:spcAft>
                <a:spcPct val="0"/>
              </a:spcAft>
            </a:pPr>
            <a:r>
              <a:rPr lang="ms-MY" sz="32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Maksudnya</a:t>
            </a:r>
            <a:r>
              <a:rPr lang="ms-MY" sz="3200" i="1"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 </a:t>
            </a:r>
            <a:endParaRPr lang="ms-MY" sz="3200" i="1"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endParaRPr>
          </a:p>
          <a:p>
            <a:pPr lvl="0" algn="ctr" eaLnBrk="0" fontAlgn="base" hangingPunct="0">
              <a:spcBef>
                <a:spcPct val="0"/>
              </a:spcBef>
              <a:spcAft>
                <a:spcPct val="0"/>
              </a:spcAft>
            </a:pPr>
            <a:r>
              <a:rPr lang="ms-MY" sz="32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a:t>
            </a:r>
            <a:r>
              <a:rPr lang="ms-MY" sz="3200" i="1"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Sesiapa yang menunjukkan kebaikan maka ia akan mendapatkan pahala yang sama seperti orang yang melakukannya</a:t>
            </a:r>
            <a:r>
              <a:rPr lang="ms-MY" sz="32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.”(Riwayat Muslim)</a:t>
            </a:r>
            <a:endParaRPr lang="ms-MY" sz="3200" dirty="0" smtClean="0">
              <a:ln w="18415" cmpd="sng">
                <a:solidFill>
                  <a:srgbClr val="FFFFFF"/>
                </a:solidFill>
                <a:prstDash val="solid"/>
              </a:ln>
              <a:solidFill>
                <a:srgbClr val="FFFFFF"/>
              </a:solidFill>
              <a:effectLst>
                <a:glow rad="101600">
                  <a:srgbClr val="002060">
                    <a:alpha val="60000"/>
                  </a:srgbClr>
                </a:glow>
                <a:outerShdw blurRad="63500" dir="3600000" algn="tl" rotWithShape="0">
                  <a:srgbClr val="000000">
                    <a:alpha val="70000"/>
                  </a:srgbClr>
                </a:outerShdw>
              </a:effectLst>
              <a:latin typeface="Berlin Sans FB Demi"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9937" name="Rectangle 1"/>
          <p:cNvSpPr>
            <a:spLocks noChangeArrowheads="1"/>
          </p:cNvSpPr>
          <p:nvPr/>
        </p:nvSpPr>
        <p:spPr bwMode="auto">
          <a:xfrm>
            <a:off x="381000" y="1447800"/>
            <a:ext cx="8382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600" i="0" u="none" strike="noStrike" normalizeH="0" baseline="0" dirty="0" smtClean="0">
                <a:ln w="18415" cmpd="sng">
                  <a:solidFill>
                    <a:srgbClr val="00B050"/>
                  </a:solidFill>
                  <a:prstDash val="solid"/>
                </a:ln>
                <a:solidFill>
                  <a:srgbClr val="00FF00"/>
                </a:solidFill>
                <a:effectLst>
                  <a:glow rad="101600">
                    <a:schemeClr val="tx1"/>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اَلْحَمْدُ لِلَّهِ الذِّيْ أَطْلَعَ شَمْسَ الْهِدَايَةِ مِنْ أَسْعَدِ الْمَطَالِعِ. وَبَيَّنَ الطَّريْقَ إِلَيْهِ بِأَفْضَلِ هَادٍ وَأَكْمَلِ شَارِعٍ</a:t>
            </a:r>
            <a:endParaRPr kumimoji="0" lang="ar-SA" sz="6600" i="0" u="none" strike="noStrike" normalizeH="0" baseline="0" dirty="0" smtClean="0">
              <a:ln w="18415" cmpd="sng">
                <a:solidFill>
                  <a:srgbClr val="00B050"/>
                </a:solidFill>
                <a:prstDash val="solid"/>
              </a:ln>
              <a:solidFill>
                <a:srgbClr val="00FF00"/>
              </a:solidFill>
              <a:effectLst>
                <a:glow rad="101600">
                  <a:schemeClr val="tx1"/>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228600" y="609600"/>
          <a:ext cx="8686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228600" y="685800"/>
          <a:ext cx="8686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304800" y="228600"/>
          <a:ext cx="8534400" cy="6248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6" name="Diagram 5"/>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990600" y="381000"/>
            <a:ext cx="7162800" cy="1143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447800" y="457200"/>
            <a:ext cx="6096000" cy="914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lvl="0" indent="457200" algn="ctr" fontAlgn="base">
              <a:spcBef>
                <a:spcPct val="0"/>
              </a:spcBef>
              <a:spcAft>
                <a:spcPct val="0"/>
              </a:spcAft>
            </a:pPr>
            <a:r>
              <a:rPr lang="sv-SE" sz="2400" dirty="0" smtClean="0">
                <a:solidFill>
                  <a:schemeClr val="accent6">
                    <a:lumMod val="50000"/>
                  </a:schemeClr>
                </a:solidFill>
                <a:latin typeface="Berlin Sans FB Demi" pitchFamily="34" charset="0"/>
                <a:ea typeface="Times New Roman" pitchFamily="18" charset="0"/>
                <a:cs typeface="Arial" pitchFamily="34" charset="0"/>
              </a:rPr>
              <a:t>Firman Allah SWT dalam surah al-Tahrim ayat 6:</a:t>
            </a:r>
            <a:endParaRPr lang="en-US" sz="2400" dirty="0" smtClean="0">
              <a:solidFill>
                <a:schemeClr val="accent6">
                  <a:lumMod val="50000"/>
                </a:schemeClr>
              </a:solidFill>
              <a:latin typeface="Berlin Sans FB Demi" pitchFamily="34" charset="0"/>
              <a:cs typeface="Arial" pitchFamily="34" charset="0"/>
            </a:endParaRPr>
          </a:p>
        </p:txBody>
      </p:sp>
      <p:sp>
        <p:nvSpPr>
          <p:cNvPr id="7" name="Rectangle 6"/>
          <p:cNvSpPr/>
          <p:nvPr/>
        </p:nvSpPr>
        <p:spPr>
          <a:xfrm>
            <a:off x="0" y="4419600"/>
            <a:ext cx="9144000" cy="2209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7"/>
          <p:cNvSpPr/>
          <p:nvPr/>
        </p:nvSpPr>
        <p:spPr>
          <a:xfrm>
            <a:off x="228600" y="4724400"/>
            <a:ext cx="8610600" cy="1676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lvl="0" algn="ctr" fontAlgn="base">
              <a:spcBef>
                <a:spcPct val="0"/>
              </a:spcBef>
              <a:spcAft>
                <a:spcPct val="0"/>
              </a:spcAft>
            </a:pPr>
            <a:r>
              <a:rPr lang="en-US" b="1" dirty="0" err="1" smtClean="0">
                <a:solidFill>
                  <a:srgbClr val="FF00FF"/>
                </a:solidFill>
                <a:latin typeface="Berlin Sans FB Demi" pitchFamily="34" charset="0"/>
                <a:ea typeface="Times New Roman" pitchFamily="18" charset="0"/>
                <a:cs typeface="Arial" pitchFamily="34" charset="0"/>
              </a:rPr>
              <a:t>Bermaksud</a:t>
            </a:r>
            <a:r>
              <a:rPr lang="en-US" b="1" dirty="0" smtClean="0">
                <a:solidFill>
                  <a:srgbClr val="FF00FF"/>
                </a:solidFill>
                <a:latin typeface="Berlin Sans FB Demi" pitchFamily="34" charset="0"/>
                <a:ea typeface="Times New Roman" pitchFamily="18" charset="0"/>
                <a:cs typeface="Arial" pitchFamily="34" charset="0"/>
              </a:rPr>
              <a:t>:</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Wahai</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orang</a:t>
            </a:r>
            <a:r>
              <a:rPr lang="en-US" dirty="0" smtClean="0">
                <a:solidFill>
                  <a:srgbClr val="FF00FF"/>
                </a:solidFill>
                <a:latin typeface="Berlin Sans FB Demi" pitchFamily="34" charset="0"/>
                <a:ea typeface="Times New Roman" pitchFamily="18" charset="0"/>
                <a:cs typeface="Arial" pitchFamily="34" charset="0"/>
              </a:rPr>
              <a:t> yang </a:t>
            </a:r>
            <a:r>
              <a:rPr lang="en-US" dirty="0" err="1" smtClean="0">
                <a:solidFill>
                  <a:srgbClr val="FF00FF"/>
                </a:solidFill>
                <a:latin typeface="Berlin Sans FB Demi" pitchFamily="34" charset="0"/>
                <a:ea typeface="Times New Roman" pitchFamily="18" charset="0"/>
                <a:cs typeface="Arial" pitchFamily="34" charset="0"/>
              </a:rPr>
              <a:t>beriman</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Peliharalah</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diri</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kamu</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dan</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keluarga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kamu</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api</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Neraka</a:t>
            </a:r>
            <a:r>
              <a:rPr lang="en-US" dirty="0" smtClean="0">
                <a:solidFill>
                  <a:srgbClr val="FF00FF"/>
                </a:solidFill>
                <a:latin typeface="Berlin Sans FB Demi" pitchFamily="34" charset="0"/>
                <a:ea typeface="Times New Roman" pitchFamily="18" charset="0"/>
                <a:cs typeface="Arial" pitchFamily="34" charset="0"/>
              </a:rPr>
              <a:t> yang </a:t>
            </a:r>
            <a:r>
              <a:rPr lang="en-US" dirty="0" err="1" smtClean="0">
                <a:solidFill>
                  <a:srgbClr val="FF00FF"/>
                </a:solidFill>
                <a:latin typeface="Berlin Sans FB Demi" pitchFamily="34" charset="0"/>
                <a:ea typeface="Times New Roman" pitchFamily="18" charset="0"/>
                <a:cs typeface="Arial" pitchFamily="34" charset="0"/>
              </a:rPr>
              <a:t>bahan</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bakarannya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manusia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dan</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batu</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Penjaganya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malaikat-malaikat</a:t>
            </a:r>
            <a:r>
              <a:rPr lang="en-US" dirty="0" smtClean="0">
                <a:solidFill>
                  <a:srgbClr val="FF00FF"/>
                </a:solidFill>
                <a:latin typeface="Berlin Sans FB Demi" pitchFamily="34" charset="0"/>
                <a:ea typeface="Times New Roman" pitchFamily="18" charset="0"/>
                <a:cs typeface="Arial" pitchFamily="34" charset="0"/>
              </a:rPr>
              <a:t> yang </a:t>
            </a:r>
            <a:r>
              <a:rPr lang="en-US" dirty="0" err="1" smtClean="0">
                <a:solidFill>
                  <a:srgbClr val="FF00FF"/>
                </a:solidFill>
                <a:latin typeface="Berlin Sans FB Demi" pitchFamily="34" charset="0"/>
                <a:ea typeface="Times New Roman" pitchFamily="18" charset="0"/>
                <a:cs typeface="Arial" pitchFamily="34" charset="0"/>
              </a:rPr>
              <a:t>keras</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kasar</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tidak</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menderhaka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kepada</a:t>
            </a:r>
            <a:r>
              <a:rPr lang="en-US" dirty="0" smtClean="0">
                <a:solidFill>
                  <a:srgbClr val="FF00FF"/>
                </a:solidFill>
                <a:latin typeface="Berlin Sans FB Demi" pitchFamily="34" charset="0"/>
                <a:ea typeface="Times New Roman" pitchFamily="18" charset="0"/>
                <a:cs typeface="Arial" pitchFamily="34" charset="0"/>
              </a:rPr>
              <a:t> Allah </a:t>
            </a:r>
            <a:r>
              <a:rPr lang="en-US" dirty="0" err="1" smtClean="0">
                <a:solidFill>
                  <a:srgbClr val="FF00FF"/>
                </a:solidFill>
                <a:latin typeface="Berlin Sans FB Demi" pitchFamily="34" charset="0"/>
                <a:ea typeface="Times New Roman" pitchFamily="18" charset="0"/>
                <a:cs typeface="Arial" pitchFamily="34" charset="0"/>
              </a:rPr>
              <a:t>dalam</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segala</a:t>
            </a:r>
            <a:r>
              <a:rPr lang="en-US" dirty="0" smtClean="0">
                <a:solidFill>
                  <a:srgbClr val="FF00FF"/>
                </a:solidFill>
                <a:latin typeface="Berlin Sans FB Demi" pitchFamily="34" charset="0"/>
                <a:ea typeface="Times New Roman" pitchFamily="18" charset="0"/>
                <a:cs typeface="Arial" pitchFamily="34" charset="0"/>
              </a:rPr>
              <a:t> yang </a:t>
            </a:r>
            <a:r>
              <a:rPr lang="en-US" dirty="0" err="1" smtClean="0">
                <a:solidFill>
                  <a:srgbClr val="FF00FF"/>
                </a:solidFill>
                <a:latin typeface="Berlin Sans FB Demi" pitchFamily="34" charset="0"/>
                <a:ea typeface="Times New Roman" pitchFamily="18" charset="0"/>
                <a:cs typeface="Arial" pitchFamily="34" charset="0"/>
              </a:rPr>
              <a:t>diperintahkan-Nya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kepada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mereka</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dan</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mereka</a:t>
            </a:r>
            <a:r>
              <a:rPr lang="en-US" dirty="0" smtClean="0">
                <a:solidFill>
                  <a:srgbClr val="FF00FF"/>
                </a:solidFill>
                <a:latin typeface="Berlin Sans FB Demi" pitchFamily="34" charset="0"/>
                <a:ea typeface="Times New Roman" pitchFamily="18" charset="0"/>
                <a:cs typeface="Arial" pitchFamily="34" charset="0"/>
              </a:rPr>
              <a:t> pula </a:t>
            </a:r>
            <a:r>
              <a:rPr lang="en-US" dirty="0" err="1" smtClean="0">
                <a:solidFill>
                  <a:srgbClr val="FF00FF"/>
                </a:solidFill>
                <a:latin typeface="Berlin Sans FB Demi" pitchFamily="34" charset="0"/>
                <a:ea typeface="Times New Roman" pitchFamily="18" charset="0"/>
                <a:cs typeface="Arial" pitchFamily="34" charset="0"/>
              </a:rPr>
              <a:t>tetap</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melakukan</a:t>
            </a:r>
            <a:r>
              <a:rPr lang="en-US" dirty="0" smtClean="0">
                <a:solidFill>
                  <a:srgbClr val="FF00FF"/>
                </a:solidFill>
                <a:latin typeface="Berlin Sans FB Demi" pitchFamily="34" charset="0"/>
                <a:ea typeface="Times New Roman" pitchFamily="18" charset="0"/>
                <a:cs typeface="Arial" pitchFamily="34" charset="0"/>
              </a:rPr>
              <a:t> </a:t>
            </a:r>
            <a:r>
              <a:rPr lang="en-US" dirty="0" err="1" smtClean="0">
                <a:solidFill>
                  <a:srgbClr val="FF00FF"/>
                </a:solidFill>
                <a:latin typeface="Berlin Sans FB Demi" pitchFamily="34" charset="0"/>
                <a:ea typeface="Times New Roman" pitchFamily="18" charset="0"/>
                <a:cs typeface="Arial" pitchFamily="34" charset="0"/>
              </a:rPr>
              <a:t>segala</a:t>
            </a:r>
            <a:r>
              <a:rPr lang="en-US" dirty="0" smtClean="0">
                <a:solidFill>
                  <a:srgbClr val="FF00FF"/>
                </a:solidFill>
                <a:latin typeface="Berlin Sans FB Demi" pitchFamily="34" charset="0"/>
                <a:ea typeface="Times New Roman" pitchFamily="18" charset="0"/>
                <a:cs typeface="Arial" pitchFamily="34" charset="0"/>
              </a:rPr>
              <a:t> yang </a:t>
            </a:r>
            <a:r>
              <a:rPr lang="en-US" dirty="0" err="1" smtClean="0">
                <a:solidFill>
                  <a:srgbClr val="FF00FF"/>
                </a:solidFill>
                <a:latin typeface="Berlin Sans FB Demi" pitchFamily="34" charset="0"/>
                <a:ea typeface="Times New Roman" pitchFamily="18" charset="0"/>
                <a:cs typeface="Arial" pitchFamily="34" charset="0"/>
              </a:rPr>
              <a:t>diperintahkan</a:t>
            </a:r>
            <a:r>
              <a:rPr lang="en-US" dirty="0" smtClean="0">
                <a:solidFill>
                  <a:srgbClr val="FF00FF"/>
                </a:solidFill>
                <a:latin typeface="Berlin Sans FB Demi" pitchFamily="34" charset="0"/>
                <a:ea typeface="Times New Roman" pitchFamily="18" charset="0"/>
                <a:cs typeface="Arial" pitchFamily="34" charset="0"/>
              </a:rPr>
              <a:t>. </a:t>
            </a:r>
            <a:endParaRPr lang="en-US" sz="2400" dirty="0" smtClean="0">
              <a:solidFill>
                <a:srgbClr val="FF00FF"/>
              </a:solidFill>
              <a:latin typeface="Berlin Sans FB Demi" pitchFamily="34" charset="0"/>
              <a:cs typeface="Arial" pitchFamily="34" charset="0"/>
            </a:endParaRPr>
          </a:p>
        </p:txBody>
      </p:sp>
      <p:sp>
        <p:nvSpPr>
          <p:cNvPr id="20481" name="Rectangle 1"/>
          <p:cNvSpPr>
            <a:spLocks noChangeArrowheads="1"/>
          </p:cNvSpPr>
          <p:nvPr/>
        </p:nvSpPr>
        <p:spPr bwMode="auto">
          <a:xfrm>
            <a:off x="533400" y="1676400"/>
            <a:ext cx="8305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4800" i="0" u="none" strike="noStrike" normalizeH="0" baseline="0" dirty="0" smtClean="0">
                <a:ln w="18415" cmpd="sng">
                  <a:solidFill>
                    <a:srgbClr val="FFFFFF"/>
                  </a:solidFill>
                  <a:prstDash val="solid"/>
                </a:ln>
                <a:solidFill>
                  <a:srgbClr val="FFFFFF"/>
                </a:solidFill>
                <a:effectLst>
                  <a:glow rad="101600">
                    <a:srgbClr val="996633">
                      <a:alpha val="60000"/>
                    </a:srgbClr>
                  </a:glow>
                  <a:outerShdw blurRad="63500" dir="3600000" algn="tl" rotWithShape="0">
                    <a:srgbClr val="000000">
                      <a:alpha val="70000"/>
                    </a:srgbClr>
                  </a:outerShdw>
                </a:effectLst>
                <a:latin typeface="QCF_P560" pitchFamily="2" charset="2"/>
                <a:ea typeface="Calibri" pitchFamily="34" charset="0"/>
                <a:cs typeface="QCF_P560" pitchFamily="2" charset="2"/>
              </a:rPr>
              <a:t>ﯛ ﯜ ﯝ ﯞ ﯟ ﯠ ﯡ ﯢ ﯣ ﯤ ﯥ ﯦ ﯧ ﯨ ﯩ ﯪ ﯫ ﯬ ﯭ ﯮ ﯯ ﯰ</a:t>
            </a:r>
            <a:endParaRPr kumimoji="0" lang="ar-SA" sz="4800" i="0" u="none" strike="noStrike" normalizeH="0" baseline="0" dirty="0" smtClean="0">
              <a:ln w="18415" cmpd="sng">
                <a:solidFill>
                  <a:srgbClr val="FFFFFF"/>
                </a:solidFill>
                <a:prstDash val="solid"/>
              </a:ln>
              <a:solidFill>
                <a:srgbClr val="FFFFFF"/>
              </a:solidFill>
              <a:effectLst>
                <a:glow rad="101600">
                  <a:srgbClr val="996633">
                    <a:alpha val="60000"/>
                  </a:srgbClr>
                </a:glow>
                <a:outerShdw blurRad="63500" dir="3600000" algn="tl" rotWithShape="0">
                  <a:srgbClr val="000000">
                    <a:alpha val="70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5" name="Rectangle 4"/>
          <p:cNvSpPr/>
          <p:nvPr/>
        </p:nvSpPr>
        <p:spPr>
          <a:xfrm>
            <a:off x="838200" y="381000"/>
            <a:ext cx="7696200" cy="914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ectangle 5"/>
          <p:cNvSpPr/>
          <p:nvPr/>
        </p:nvSpPr>
        <p:spPr>
          <a:xfrm>
            <a:off x="1219200" y="457200"/>
            <a:ext cx="6934200"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indent="457200" algn="ctr" fontAlgn="base">
              <a:spcBef>
                <a:spcPct val="0"/>
              </a:spcBef>
              <a:spcAft>
                <a:spcPct val="0"/>
              </a:spcAft>
            </a:pPr>
            <a:r>
              <a:rPr lang="en-US" sz="2800" dirty="0" err="1"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Sebagaimana</a:t>
            </a:r>
            <a:r>
              <a:rPr lang="en-US" sz="28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 </a:t>
            </a:r>
            <a:r>
              <a:rPr lang="en-US" sz="2800" dirty="0" err="1"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gambaran</a:t>
            </a:r>
            <a:r>
              <a:rPr lang="en-US" sz="28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 </a:t>
            </a:r>
            <a:r>
              <a:rPr lang="en-US" sz="2800" dirty="0" err="1"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firman</a:t>
            </a:r>
            <a:r>
              <a:rPr lang="en-US" sz="28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 </a:t>
            </a:r>
            <a:r>
              <a:rPr lang="en-US" sz="28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ea typeface="Calibri" pitchFamily="34" charset="0"/>
                <a:cs typeface="Courier New" pitchFamily="49" charset="0"/>
              </a:rPr>
              <a:t>Allah</a:t>
            </a:r>
            <a:endParaRPr lang="en-US" sz="2800" dirty="0" smtClean="0">
              <a:ln w="18415" cmpd="sng">
                <a:solidFill>
                  <a:srgbClr val="FFFFFF"/>
                </a:solidFill>
                <a:prstDash val="solid"/>
              </a:ln>
              <a:solidFill>
                <a:srgbClr val="FFFFFF"/>
              </a:solidFill>
              <a:effectLst>
                <a:glow rad="101600">
                  <a:srgbClr val="00FF00">
                    <a:alpha val="60000"/>
                  </a:srgbClr>
                </a:glow>
                <a:outerShdw blurRad="63500" dir="3600000" algn="tl" rotWithShape="0">
                  <a:srgbClr val="000000">
                    <a:alpha val="70000"/>
                  </a:srgbClr>
                </a:outerShdw>
              </a:effectLst>
              <a:latin typeface="Berlin Sans FB Demi" pitchFamily="34" charset="0"/>
              <a:cs typeface="Arial" pitchFamily="34" charset="0"/>
            </a:endParaRPr>
          </a:p>
        </p:txBody>
      </p:sp>
      <p:sp>
        <p:nvSpPr>
          <p:cNvPr id="8" name="Rectangle 7"/>
          <p:cNvSpPr/>
          <p:nvPr/>
        </p:nvSpPr>
        <p:spPr>
          <a:xfrm>
            <a:off x="0" y="4495800"/>
            <a:ext cx="9144000" cy="2057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p:cNvSpPr/>
          <p:nvPr/>
        </p:nvSpPr>
        <p:spPr>
          <a:xfrm>
            <a:off x="304800" y="4724400"/>
            <a:ext cx="8534400" cy="1600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fontAlgn="base">
              <a:spcBef>
                <a:spcPct val="0"/>
              </a:spcBef>
              <a:spcAft>
                <a:spcPct val="0"/>
              </a:spcAft>
            </a:pPr>
            <a:r>
              <a:rPr lang="ms-MY" sz="200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lin Sans FB Demi" pitchFamily="34" charset="0"/>
                <a:ea typeface="Times New Roman" pitchFamily="18" charset="0"/>
                <a:cs typeface="Arial" pitchFamily="34" charset="0"/>
              </a:rPr>
              <a:t>Maksudnya: “(ingatkanlah peristiwa) ketika serombongan orang-orang muda pergi ke gua, lalu mereka berdoa: "Wahai Tuhan kami! kurniakanlah kami rahmat dari sisimu, dan berilah kemudahan-kemudahan serta pimpinan kepada kami untuk keselamatan agama kami". (surah Al-Kahfi ayat; 10)</a:t>
            </a:r>
            <a:endParaRPr lang="ms-MY" sz="2000" dirty="0" smtClean="0">
              <a:ln w="18415" cmpd="sng">
                <a:solidFill>
                  <a:srgbClr val="FFFFFF"/>
                </a:solidFill>
                <a:prstDash val="solid"/>
              </a:ln>
              <a:solidFill>
                <a:srgbClr val="FFFFFF"/>
              </a:solidFill>
              <a:effectLst>
                <a:glow rad="101600">
                  <a:srgbClr val="0070C0">
                    <a:alpha val="60000"/>
                  </a:srgbClr>
                </a:glow>
                <a:outerShdw blurRad="63500" dir="3600000" algn="tl" rotWithShape="0">
                  <a:srgbClr val="000000">
                    <a:alpha val="70000"/>
                  </a:srgbClr>
                </a:outerShdw>
              </a:effectLst>
              <a:latin typeface="Berlin Sans FB Demi" pitchFamily="34" charset="0"/>
              <a:cs typeface="Arial" pitchFamily="34" charset="0"/>
            </a:endParaRPr>
          </a:p>
        </p:txBody>
      </p:sp>
      <p:sp>
        <p:nvSpPr>
          <p:cNvPr id="10" name="Rectangle 9"/>
          <p:cNvSpPr/>
          <p:nvPr/>
        </p:nvSpPr>
        <p:spPr>
          <a:xfrm>
            <a:off x="838200" y="1600200"/>
            <a:ext cx="7543800" cy="2585323"/>
          </a:xfrm>
          <a:prstGeom prst="rect">
            <a:avLst/>
          </a:prstGeom>
        </p:spPr>
        <p:txBody>
          <a:bodyPr wrap="square">
            <a:spAutoFit/>
          </a:bodyPr>
          <a:lstStyle/>
          <a:p>
            <a:pPr algn="ctr" rtl="1"/>
            <a:r>
              <a:rPr lang="ar-SA" sz="5400" dirty="0" smtClean="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QCF_P294" pitchFamily="2" charset="2"/>
                <a:cs typeface="QCF_P294" pitchFamily="2" charset="2"/>
              </a:rPr>
              <a:t>ﮎ ﮏ ﮐ ﮑ ﮒ ﮓ ﮔ ﮕ ﮖ ﮗ ﮘ ﮙ ﮚ ﮛ ﮜ ﮝ</a:t>
            </a:r>
            <a:endParaRPr lang="en-US" sz="5400" dirty="0">
              <a:ln w="18415" cmpd="sng">
                <a:solidFill>
                  <a:srgbClr val="FFFFFF"/>
                </a:solidFill>
                <a:prstDash val="solid"/>
              </a:ln>
              <a:solidFill>
                <a:srgbClr val="FFFFFF"/>
              </a:solidFill>
              <a:effectLst>
                <a:glow rad="101600">
                  <a:srgbClr val="0000FF">
                    <a:alpha val="60000"/>
                  </a:srgbClr>
                </a:glow>
                <a:outerShdw blurRad="63500" dir="3600000" algn="tl" rotWithShape="0">
                  <a:srgbClr val="000000">
                    <a:alpha val="70000"/>
                  </a:srgbClr>
                </a:outerShdw>
              </a:effectLst>
              <a:latin typeface="QCF_P294" pitchFamily="2" charset="2"/>
              <a:cs typeface="QCF_P294" pitchFamily="2" charset="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8913" name="Rectangle 1"/>
          <p:cNvSpPr>
            <a:spLocks noChangeArrowheads="1"/>
          </p:cNvSpPr>
          <p:nvPr/>
        </p:nvSpPr>
        <p:spPr bwMode="auto">
          <a:xfrm>
            <a:off x="457200" y="1295400"/>
            <a:ext cx="82296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وَ</a:t>
            </a: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أَشْهَدُ أَنْ لآ إِلَهَ إِلاَّ اللهُ وَحْدَهُ لاَ شَرِيْكَ لَهُ،</a:t>
            </a: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 شَهَادَةً لَّيْسَ لِلشَّكِّ فِيْهَا مَطْعَنٌ وَلاَ دَافِعٌ. </a:t>
            </a:r>
            <a:endParaRPr kumimoji="0" lang="en-US"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Arial" pitchFamily="34" charset="0"/>
              <a:cs typeface="Traditional Arabic"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وَأَشْهَدُ أَنَّ سَيِّدَنَا وَمَوْلاَنَا مُحَمَّدًا</a:t>
            </a: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 </a:t>
            </a: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عَبْدُهُ وَرَسُوْلُهُ</a:t>
            </a: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Arial" pitchFamily="34" charset="0"/>
                <a:ea typeface="Times New Roman" pitchFamily="18" charset="0"/>
                <a:cs typeface="Traditional Arabic" pitchFamily="2" charset="-78"/>
              </a:rPr>
              <a:t> </a:t>
            </a:r>
            <a:r>
              <a:rPr kumimoji="0" lang="ar-SA" sz="5400" b="1" i="0" u="none" strike="noStrike" normalizeH="0" baseline="0" dirty="0" smtClean="0">
                <a:ln w="18415" cmpd="sng">
                  <a:solidFill>
                    <a:srgbClr val="FF00FF"/>
                  </a:solidFill>
                  <a:prstDash val="solid"/>
                </a:ln>
                <a:solidFill>
                  <a:srgbClr val="FF00FF"/>
                </a:solidFill>
                <a:effectLst>
                  <a:glow rad="101600">
                    <a:schemeClr val="tx1">
                      <a:alpha val="60000"/>
                    </a:schemeClr>
                  </a:glow>
                  <a:outerShdw blurRad="63500" dir="3600000" algn="tl" rotWithShape="0">
                    <a:srgbClr val="000000">
                      <a:alpha val="70000"/>
                    </a:srgbClr>
                  </a:outerShdw>
                </a:effectLst>
                <a:latin typeface="Traditional Arabic" pitchFamily="2" charset="-78"/>
                <a:ea typeface="Times New Roman" pitchFamily="18" charset="0"/>
                <a:cs typeface="Traditional Arabic" pitchFamily="2" charset="-78"/>
              </a:rPr>
              <a:t>، حَبِيْبُهُ وَصَفِيُّهُ وَخَلِيْلُهُ الْمُصْطَفَى الْمُنْتَقَى السَّيِّدُ </a:t>
            </a:r>
            <a:r>
              <a:rPr kumimoji="0" lang="ar-SA" sz="4800" b="0" i="0" u="none" strike="noStrike" cap="none" normalizeH="0" baseline="0" dirty="0" smtClean="0">
                <a:ln>
                  <a:noFill/>
                </a:ln>
                <a:solidFill>
                  <a:schemeClr val="tx1"/>
                </a:solidFill>
                <a:effectLst/>
                <a:latin typeface="Traditional Arabic" pitchFamily="2" charset="-78"/>
                <a:ea typeface="Times New Roman" pitchFamily="18" charset="0"/>
                <a:cs typeface="Traditional Arabic" pitchFamily="2" charset="-78"/>
              </a:rPr>
              <a:t>الشَّافِعُ.</a:t>
            </a:r>
            <a:endParaRPr kumimoji="0" lang="ar-SA" sz="4800" b="0" i="0" u="none" strike="noStrike" cap="none" normalizeH="0" baseline="0" dirty="0" smtClean="0">
              <a:ln>
                <a:noFill/>
              </a:ln>
              <a:solidFill>
                <a:schemeClr val="tx1"/>
              </a:solidFill>
              <a:effectLst/>
              <a:latin typeface="Arial" pitchFamily="34" charset="0"/>
              <a:cs typeface="Traditional Arabic"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9" name="Rectangle 8"/>
          <p:cNvSpPr/>
          <p:nvPr/>
        </p:nvSpPr>
        <p:spPr>
          <a:xfrm>
            <a:off x="533400" y="838200"/>
            <a:ext cx="8286328" cy="5262979"/>
          </a:xfrm>
          <a:prstGeom prst="rect">
            <a:avLst/>
          </a:prstGeom>
        </p:spPr>
        <p:txBody>
          <a:bodyPr wrap="square">
            <a:spAutoFit/>
          </a:bodyPr>
          <a:lstStyle/>
          <a:p>
            <a:pPr algn="ctr" rtl="1"/>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بَارَكَ اللهُ لِيْ وَلَكُمْ </a:t>
            </a:r>
            <a:r>
              <a:rPr lang="ar-SA" sz="4800" b="1" dirty="0" smtClean="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بِالْقُرْآنِ </a:t>
            </a:r>
            <a:r>
              <a:rPr lang="ar-SA"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rPr>
              <a:t>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إِنَّهُ هُوَ الْغَفُوْرُ الرَّحِيْمُ</a:t>
            </a:r>
            <a:endParaRPr lang="en-MY" sz="4800" b="1" dirty="0">
              <a:solidFill>
                <a:srgbClr val="92D050"/>
              </a:solidFill>
              <a:effectLst>
                <a:glow rad="127000">
                  <a:schemeClr val="tx1"/>
                </a:glow>
                <a:outerShdw blurRad="38100" dist="38100" dir="2700000" algn="tl">
                  <a:srgbClr val="000000">
                    <a:alpha val="43137"/>
                  </a:srgbClr>
                </a:outerShdw>
              </a:effectLst>
              <a:cs typeface="Traditional Arabic" panose="02010000000000000000"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31</a:t>
            </a:fld>
            <a:endParaRPr lang="en-MY" sz="1600" b="1" dirty="0">
              <a:solidFill>
                <a:srgbClr val="FF0000"/>
              </a:solidFill>
            </a:endParaRPr>
          </a:p>
        </p:txBody>
      </p:sp>
      <p:grpSp>
        <p:nvGrpSpPr>
          <p:cNvPr id="5" name="Group 4"/>
          <p:cNvGrpSpPr/>
          <p:nvPr/>
        </p:nvGrpSpPr>
        <p:grpSpPr>
          <a:xfrm>
            <a:off x="0" y="0"/>
            <a:ext cx="9144000" cy="6856412"/>
            <a:chOff x="0" y="0"/>
            <a:chExt cx="9144000" cy="6856412"/>
          </a:xfrm>
        </p:grpSpPr>
        <p:pic>
          <p:nvPicPr>
            <p:cNvPr id="7" name="Picture 6" descr="32112626.jpg"/>
            <p:cNvPicPr>
              <a:picLocks noChangeAspect="1"/>
            </p:cNvPicPr>
            <p:nvPr/>
          </p:nvPicPr>
          <p:blipFill>
            <a:blip r:embed="rId2" cstate="print">
              <a:extLst>
                <a:ext uri="{28A0092B-C50C-407E-A947-70E740481C1C}">
                  <a14:useLocalDpi xmlns="" xmlns:a14="http://schemas.microsoft.com/office/drawing/2010/main" val="0"/>
                </a:ext>
              </a:extLst>
            </a:blip>
            <a:srcRect b="12476"/>
            <a:stretch>
              <a:fillRect/>
            </a:stretch>
          </p:blipFill>
          <p:spPr bwMode="auto">
            <a:xfrm>
              <a:off x="0" y="0"/>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1714480" y="357166"/>
              <a:ext cx="5643603" cy="1974850"/>
            </a:xfrm>
            <a:prstGeom prst="rect">
              <a:avLst/>
            </a:prstGeom>
            <a:noFill/>
            <a:ln w="9525">
              <a:noFill/>
              <a:miter lim="800000"/>
              <a:headEnd/>
              <a:tailEnd/>
            </a:ln>
            <a:effectLst>
              <a:glow rad="101600">
                <a:schemeClr val="tx1">
                  <a:alpha val="60000"/>
                </a:schemeClr>
              </a:glow>
              <a:outerShdw blurRad="50800" dist="38100" dir="5400000" algn="t"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43000" y="2357438"/>
              <a:ext cx="6657975" cy="109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0811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32</a:t>
            </a:fld>
            <a:endParaRPr lang="en-MY" sz="1600" b="1" dirty="0">
              <a:solidFill>
                <a:srgbClr val="FF0000"/>
              </a:solidFill>
            </a:endParaRPr>
          </a:p>
        </p:txBody>
      </p:sp>
      <p:pic>
        <p:nvPicPr>
          <p:cNvPr id="5" name="Picture 4"/>
          <p:cNvPicPr>
            <a:picLocks noChangeAspect="1"/>
          </p:cNvPicPr>
          <p:nvPr/>
        </p:nvPicPr>
        <p:blipFill rotWithShape="1">
          <a:blip r:embed="rId2" cstate="print">
            <a:extLst/>
          </a:blip>
          <a:srcRect b="43848"/>
          <a:stretch/>
        </p:blipFill>
        <p:spPr>
          <a:xfrm>
            <a:off x="0" y="0"/>
            <a:ext cx="9144000" cy="3840480"/>
          </a:xfrm>
          <a:prstGeom prst="rect">
            <a:avLst/>
          </a:prstGeom>
          <a:effectLst>
            <a:reflection blurRad="6350" stA="50000" endA="300" endPos="55000" dir="5400000" sy="-100000" algn="bl" rotWithShape="0"/>
          </a:effectLst>
        </p:spPr>
      </p:pic>
      <p:sp>
        <p:nvSpPr>
          <p:cNvPr id="15361" name="Rectangle 1"/>
          <p:cNvSpPr>
            <a:spLocks noChangeArrowheads="1"/>
          </p:cNvSpPr>
          <p:nvPr/>
        </p:nvSpPr>
        <p:spPr bwMode="auto">
          <a:xfrm>
            <a:off x="990600" y="3962400"/>
            <a:ext cx="7391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b Naskh"/>
                <a:ea typeface="SimSun" pitchFamily="2" charset="-122"/>
                <a:cs typeface="Traditional Arabic" pitchFamily="2" charset="-78"/>
              </a:rPr>
              <a:t>اَلْحَمْدُ لِلّهِ نَحْمَدُهُ وَنَسْتَعِيْنُهُ وَنَسْتَغْفِرُهُ وَنُؤْمِنُ بِهِ وَنَتَوَكَّلُ عَلَيْهِ وَنَعُوْذُُ بِاللهِ مِنْ شُرُوْرِ أَنْفُسِنَا وَمِنْ سَيِّئَاتِ أَعْمَالِنَا. مَنْ يَهْدِهِ اللهُ فَلاَ مُضِلَّ لَهُ وَمَنْ يُضْلِلْهُ فَلاَ هَادِيَ لَهُ. </a:t>
            </a:r>
            <a:endParaRPr kumimoji="0" lang="ar-SA" altLang="zh-CN" sz="4000" b="1" i="0" u="none" strike="noStrike" normalizeH="0" baseline="0" dirty="0" smtClean="0">
              <a:ln w="1905">
                <a:solidFill>
                  <a:srgbClr val="FF9933"/>
                </a:solidFill>
              </a:ln>
              <a:solidFill>
                <a:srgbClr val="FF9933"/>
              </a:soli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 xmlns:p14="http://schemas.microsoft.com/office/powerpoint/2010/main" val="2894201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33</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t="4668" b="950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7" name="Rectangle 1"/>
          <p:cNvSpPr>
            <a:spLocks noChangeArrowheads="1"/>
          </p:cNvSpPr>
          <p:nvPr/>
        </p:nvSpPr>
        <p:spPr bwMode="auto">
          <a:xfrm>
            <a:off x="762000" y="1600200"/>
            <a:ext cx="78486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Times New Roman" pitchFamily="18" charset="0"/>
                <a:ea typeface="SimSun" pitchFamily="2" charset="-122"/>
                <a:cs typeface="Traditional Arabic" pitchFamily="2" charset="-78"/>
              </a:rPr>
              <a:t>أَشْهَدُ أَنْ لاَّ اِلَهَ إِلاَّ اللهُ وَحْدَهُ لآ شَرِيْكَ لَهُ، وَأَشْهَدُ أَنَّ سَيِّدَنَا وَنَبِيَّنَا مُحَمَّدًا عَبْدُهُ وَرَسُوْلُهُ سَيِّدُ الْخَلاَئِقِ وَالْبَشَرِ. اَللّهُمَّ صَلِّ وَسَلِّمْ وَبَارِكْ عَلَى سَيِّدِنَا وَنَبِيِّنَا مُحَمَّدٍ وَعَلَى آلِهِ وَأَصْحَابِهِ أَجْمَعِيْنَ.</a:t>
            </a:r>
            <a:endParaRPr kumimoji="0" lang="ar-SA" altLang="zh-CN" sz="4000" b="0" i="0" u="none" strike="noStrike" cap="none" normalizeH="0" baseline="0" dirty="0" smtClean="0">
              <a:ln>
                <a:solidFill>
                  <a:srgbClr val="00B050"/>
                </a:solidFill>
              </a:ln>
              <a:solidFill>
                <a:srgbClr val="00B05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593947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34</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685800" y="1371600"/>
            <a:ext cx="7924800" cy="2800767"/>
          </a:xfrm>
          <a:prstGeom prst="rect">
            <a:avLst/>
          </a:prstGeom>
        </p:spPr>
        <p:txBody>
          <a:bodyPr wrap="square">
            <a:spAutoFit/>
          </a:bodyPr>
          <a:lstStyle/>
          <a:p>
            <a:pPr algn="ctr" rtl="1"/>
            <a:r>
              <a:rPr lang="ar-SA" sz="4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rPr>
              <a:t>أَمَّا بَعْدُ فَيَا عِبَادَ اللهِ، إِتَّقُوْا اللهَ وَكُوْنُوْا مَعَ الصَّادِقِيْنَ. وَاعْلَمُوْا أَنَّ اللهَ سُبْحَانَهُ وَتَعَالىَ أَمَرَكُمْ بِأَمْرٍ بَدَأَ فِيْهِ بِنَفْسِهِ وَثَنَّى بِمَلآئِكَتِهِ الْمُسَبِّحَةِ بِقُدْسِهِ. فَقَالَ اللهُ تَعَالىَ مُخْبِرًا وَآمِرًا </a:t>
            </a:r>
            <a:endPar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 xmlns:p14="http://schemas.microsoft.com/office/powerpoint/2010/main" val="7424655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35</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6225" y="2049463"/>
              <a:ext cx="8589963"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 xmlns:p14="http://schemas.microsoft.com/office/powerpoint/2010/main" val="3729153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36</a:t>
            </a:fld>
            <a:endParaRPr lang="en-MY" sz="1600" b="1"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l="2800" t="2728" r="3424" b="304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1" name="Rectangle 1"/>
          <p:cNvSpPr>
            <a:spLocks noChangeArrowheads="1"/>
          </p:cNvSpPr>
          <p:nvPr/>
        </p:nvSpPr>
        <p:spPr bwMode="auto">
          <a:xfrm>
            <a:off x="762000" y="1524000"/>
            <a:ext cx="76962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b Naskh"/>
                <a:ea typeface="SimSun" pitchFamily="2" charset="-122"/>
                <a:cs typeface="Traditional Arabic" pitchFamily="2" charset="-78"/>
              </a:rPr>
              <a:t>وَارْضَ اللّهُمَّ عَنِ الأَرْبَعَةِ الْخُلَفَاءِ الرَّاشِدِيْنَ سَادَاتِنَا أَبِى بَكْرٍ وَعُمَرَ وَعُثْمَانَ وَعَلِىٍّ بْنِ أَبِى طَالِبٍ، وَعَنْ أَزْوَاجِ نَبِيِّنَا الْمُطَهَّرَاتِ مِنَ الأَدْنَاسِ وَعَنْ أَهْلِ بَيْتِهِ وَقَرَابَتِهِ وَسَائِرِ الصَّحَابَةِ وَالتَّابِعِيْنَ وَمَنْ تَبِعَهُمْ بِإِحْسَانٍ إِلَى يَوْمِ الدِّيْنِ. وَارْضَ عَنَّا بِرَحْمَتِكَ يَا أَرْحَمَ الرَّاحِمِيْنَ.</a:t>
            </a:r>
            <a:endParaRPr kumimoji="0" lang="ar-SA" altLang="zh-CN" sz="4000" b="1" i="0" u="none" strike="noStrike" cap="none" normalizeH="0" baseline="0" dirty="0" smtClean="0">
              <a:ln>
                <a:solidFill>
                  <a:srgbClr val="00B0F0"/>
                </a:solidFill>
              </a:ln>
              <a:solidFill>
                <a:srgbClr val="00B0F0"/>
              </a:solidFill>
              <a:effectLst>
                <a:glow rad="101600">
                  <a:schemeClr val="tx1">
                    <a:alpha val="60000"/>
                  </a:schemeClr>
                </a:glow>
              </a:effectLst>
              <a:latin typeface="Arial" pitchFamily="34" charset="0"/>
              <a:cs typeface="Arial" pitchFamily="34" charset="0"/>
            </a:endParaRPr>
          </a:p>
        </p:txBody>
      </p:sp>
    </p:spTree>
    <p:extLst>
      <p:ext uri="{BB962C8B-B14F-4D97-AF65-F5344CB8AC3E}">
        <p14:creationId xmlns="" xmlns:p14="http://schemas.microsoft.com/office/powerpoint/2010/main" val="2791975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http://images.hdlandscapewallpaper.com/fields/pzm5vb2w5oy.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2" name="Slide Number Placeholder 1"/>
          <p:cNvSpPr>
            <a:spLocks noGrp="1"/>
          </p:cNvSpPr>
          <p:nvPr>
            <p:ph type="sldNum" sz="quarter" idx="12"/>
          </p:nvPr>
        </p:nvSpPr>
        <p:spPr/>
        <p:txBody>
          <a:bodyPr/>
          <a:lstStyle/>
          <a:p>
            <a:fld id="{BA8784F8-D9B1-479F-A9B4-848AA317FB34}" type="slidenum">
              <a:rPr lang="en-MY" smtClean="0"/>
              <a:pPr/>
              <a:t>37</a:t>
            </a:fld>
            <a:endParaRPr lang="en-MY"/>
          </a:p>
        </p:txBody>
      </p:sp>
      <p:sp>
        <p:nvSpPr>
          <p:cNvPr id="57345" name="Rectangle 1"/>
          <p:cNvSpPr>
            <a:spLocks noChangeArrowheads="1"/>
          </p:cNvSpPr>
          <p:nvPr/>
        </p:nvSpPr>
        <p:spPr bwMode="auto">
          <a:xfrm>
            <a:off x="533400" y="457200"/>
            <a:ext cx="81534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اَللّهُمَّ اغْفِرْ لِلْمُسْلِمِيْنَ وَالْمُسْلِمَاتِ وَالْمُؤْمِنِيْنَ وَالْمُؤْمِنَاتِ الأَحْيَاءِ مِنْهُمْ وَالأَمْوَاتِ. اَللّهُمَّ أَنْزِلِ الرَّحْمَةَ عَلَى السَّلاَطِيْنِ الْكِرَامِ، وَجَمِيْعِ الْمُسْلِمِيْنَ الْعِظَامِ، الَّذِيْنَ قَضَوْا بِالْحَقِّ وَبِهِ كَانُوْا يَعْدِلُوْنَ. اَللّهُمَّ أَنْزِلِ الرَّحْمَةَ وَالسَّكِيْنَةَ وَالسَّلاَمَةَ وَالْعَافِيَةَ عَلَى مَلِكِنَا، سري فادوك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بضيندا</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يغ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دفرتوان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مَوْلاَنَا الْمَلِكُ الْمُعْتَصِمُ بِا اللهِ مُحِبُّ الدِّيْنِ توانكو الْحَاجَّ عَبْدَ الْحَلِيْمِ مُعَظَّمْ شَاهُ إِبْنَ الْمَرْحُوْمِ اَلْسُّلْطَانِ بَدْلِي شَاهُ، راج فرمايسوري </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Jawi - Biasa" pitchFamily="2" charset="-78"/>
              </a:rPr>
              <a:t>اضوغ سلطانة حاجة حامينة وعلى فوتري</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سرتا قرابة</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abic Transparent"/>
                <a:ea typeface="Times New Roman" pitchFamily="18" charset="0"/>
                <a:cs typeface="Times New Roman" pitchFamily="18" charset="0"/>
              </a:rPr>
              <a:t>٢</a:t>
            </a:r>
            <a:r>
              <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b Naskh" charset="2"/>
                <a:ea typeface="SimSun" pitchFamily="2" charset="-122"/>
                <a:cs typeface="Traditional Arabic" pitchFamily="2" charset="-78"/>
              </a:rPr>
              <a:t> دراج  سكلين". </a:t>
            </a:r>
            <a:endParaRPr kumimoji="0" lang="ar-SA" altLang="zh-CN" sz="4000" b="0" i="0" u="none" strike="noStrike" cap="none" normalizeH="0" baseline="0" dirty="0" smtClean="0">
              <a:ln>
                <a:solidFill>
                  <a:srgbClr val="FFFF00"/>
                </a:solidFill>
              </a:ln>
              <a:solidFill>
                <a:srgbClr val="FFFF00"/>
              </a:solidFill>
              <a:effectLst>
                <a:glow rad="101600">
                  <a:schemeClr val="tx1">
                    <a:alpha val="60000"/>
                  </a:schemeClr>
                </a:glow>
              </a:effectLst>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maizuriah\Pictures\bendera\1233958_721127957900802_204024120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Slide Number Placeholder 1"/>
          <p:cNvSpPr>
            <a:spLocks noGrp="1"/>
          </p:cNvSpPr>
          <p:nvPr>
            <p:ph type="sldNum" sz="quarter" idx="12"/>
          </p:nvPr>
        </p:nvSpPr>
        <p:spPr/>
        <p:txBody>
          <a:bodyPr/>
          <a:lstStyle/>
          <a:p>
            <a:fld id="{BA8784F8-D9B1-479F-A9B4-848AA317FB34}" type="slidenum">
              <a:rPr lang="en-MY" smtClean="0"/>
              <a:pPr/>
              <a:t>38</a:t>
            </a:fld>
            <a:endParaRPr lang="en-MY"/>
          </a:p>
        </p:txBody>
      </p:sp>
      <p:sp>
        <p:nvSpPr>
          <p:cNvPr id="58369" name="Rectangle 1"/>
          <p:cNvSpPr>
            <a:spLocks noChangeArrowheads="1"/>
          </p:cNvSpPr>
          <p:nvPr/>
        </p:nvSpPr>
        <p:spPr bwMode="auto">
          <a:xfrm>
            <a:off x="685800" y="1676400"/>
            <a:ext cx="76962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b Naskh" charset="2"/>
                <a:ea typeface="SimSun" pitchFamily="2" charset="-122"/>
                <a:cs typeface="Traditional Arabic" pitchFamily="2" charset="-78"/>
              </a:rPr>
              <a:t>اَللّهُمَّ اجْعَلْ مَالِيْزِيَا وَسَائِرَ بِلاَدِ الْمُسْلِمِيْنَ طَيِّبَةً آمِنَةً مُطْمَئِنَّةً رَخِيَّةً.</a:t>
            </a:r>
            <a:endParaRPr kumimoji="0" lang="ar-SA" altLang="zh-CN" sz="66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39</a:t>
            </a:fld>
            <a:endParaRPr lang="en-MY" sz="1600" b="1" dirty="0">
              <a:solidFill>
                <a:srgbClr val="FF0000"/>
              </a:solidFill>
            </a:endParaRPr>
          </a:p>
        </p:txBody>
      </p:sp>
      <p:sp>
        <p:nvSpPr>
          <p:cNvPr id="7" name="Rectangle 6"/>
          <p:cNvSpPr/>
          <p:nvPr/>
        </p:nvSpPr>
        <p:spPr>
          <a:xfrm>
            <a:off x="0" y="0"/>
            <a:ext cx="9144000" cy="6858000"/>
          </a:xfrm>
          <a:prstGeom prst="rect">
            <a:avLst/>
          </a:prstGeom>
          <a:gradFill>
            <a:gsLst>
              <a:gs pos="0">
                <a:schemeClr val="tx1"/>
              </a:gs>
              <a:gs pos="50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MY"/>
          </a:p>
        </p:txBody>
      </p:sp>
      <p:sp>
        <p:nvSpPr>
          <p:cNvPr id="9217" name="Rectangle 1"/>
          <p:cNvSpPr>
            <a:spLocks noChangeArrowheads="1"/>
          </p:cNvSpPr>
          <p:nvPr/>
        </p:nvSpPr>
        <p:spPr bwMode="auto">
          <a:xfrm>
            <a:off x="457200" y="1371600"/>
            <a:ext cx="8077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يا الله</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يا توهن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كامي مموهون اضر دغن رحمة دان فرليندوغنمو</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نضارا كامي اين دان سلوروه رعيتث دككلكن دالم كأمانن دان كسجهترا</a:t>
            </a:r>
            <a:r>
              <a:rPr kumimoji="0" lang="ar-SA" altLang="zh-CN" sz="4000" b="1" i="0" u="none" strike="noStrike" normalizeH="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ء</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ن</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a:t>
            </a:r>
            <a:endParaRPr kumimoji="0" lang="en-US"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تانمكنله راسا كاسيه سايغ دانتارا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ككلكنله فرفادوان دكلاغن كامي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سموض دغنث كامي سنتياس هيدوف أمان داماي</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Traditional Arabic" pitchFamily="2" charset="-78"/>
              </a:rPr>
              <a:t>، معمور</a:t>
            </a:r>
            <a:r>
              <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Times New Roman" pitchFamily="18" charset="0"/>
                <a:ea typeface="SimSun" pitchFamily="2" charset="-122"/>
                <a:cs typeface="Jawi - Biasa" pitchFamily="2" charset="-78"/>
              </a:rPr>
              <a:t> دان سلامت سفنجغ زمان.</a:t>
            </a:r>
            <a:endParaRPr kumimoji="0" lang="ar-SA" altLang="zh-CN" sz="4000" b="1" i="0" u="none" strike="noStrike" normalizeH="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 xmlns:p14="http://schemas.microsoft.com/office/powerpoint/2010/main" val="3950763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7889" name="Rectangle 1"/>
          <p:cNvSpPr>
            <a:spLocks noChangeArrowheads="1"/>
          </p:cNvSpPr>
          <p:nvPr/>
        </p:nvSpPr>
        <p:spPr bwMode="auto">
          <a:xfrm>
            <a:off x="838200" y="1371600"/>
            <a:ext cx="7620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6000" b="1" i="0" u="none" strike="noStrike" cap="none" normalizeH="0" baseline="0" dirty="0" smtClean="0">
                <a:ln>
                  <a:solidFill>
                    <a:srgbClr val="0000FF"/>
                  </a:solidFill>
                </a:ln>
                <a:solidFill>
                  <a:srgbClr val="0000FF"/>
                </a:solidFill>
                <a:effectLst>
                  <a:glow rad="101600">
                    <a:schemeClr val="tx1">
                      <a:alpha val="60000"/>
                    </a:schemeClr>
                  </a:glow>
                </a:effectLst>
                <a:latin typeface="Traditional Arabic" pitchFamily="2" charset="-78"/>
                <a:ea typeface="Times New Roman" pitchFamily="18" charset="0"/>
                <a:cs typeface="Traditional Arabic" pitchFamily="2" charset="-78"/>
              </a:rPr>
              <a:t>اَللَّهُمَّ فَصَلِّ وَسَلِّمْ عَلَى هَذَا النَّبِيِّ الْكَرِيْمِ وَالرَّسُوْلِ السَّنَدِ الْعَظِيْمِ. سَيِّدِنَا مُحَمَّدٍ وَعَلَى آلِهِ وَأَصْحَابِهِ مَا انْهَلَّ قَطْرٌ هَامِعٌ.</a:t>
            </a:r>
            <a:endParaRPr kumimoji="0" lang="ar-SA" sz="6000" b="1" i="0" u="none" strike="noStrike" cap="none" normalizeH="0" baseline="0" dirty="0" smtClean="0">
              <a:ln>
                <a:solidFill>
                  <a:srgbClr val="0000FF"/>
                </a:solidFill>
              </a:ln>
              <a:solidFill>
                <a:srgbClr val="0000FF"/>
              </a:solidFill>
              <a:effectLst>
                <a:glow rad="101600">
                  <a:schemeClr val="tx1">
                    <a:alpha val="60000"/>
                  </a:schemeClr>
                </a:glow>
              </a:effectLst>
              <a:latin typeface="Arial" pitchFamily="34" charset="0"/>
              <a:cs typeface="Traditional Arabic"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40</a:t>
            </a:fld>
            <a:endParaRPr lang="en-MY" sz="1600" b="1" dirty="0">
              <a:solidFill>
                <a:srgbClr val="FF0000"/>
              </a:solidFill>
            </a:endParaRPr>
          </a:p>
        </p:txBody>
      </p:sp>
      <p:grpSp>
        <p:nvGrpSpPr>
          <p:cNvPr id="5" name="Group 4"/>
          <p:cNvGrpSpPr/>
          <p:nvPr/>
        </p:nvGrpSpPr>
        <p:grpSpPr>
          <a:xfrm>
            <a:off x="0" y="0"/>
            <a:ext cx="9144000" cy="6858000"/>
            <a:chOff x="0" y="0"/>
            <a:chExt cx="9144000" cy="6858000"/>
          </a:xfrm>
        </p:grpSpPr>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cstate="print"/>
            <a:srcRect/>
            <a:stretch>
              <a:fillRect/>
            </a:stretch>
          </p:blipFill>
          <p:spPr bwMode="auto">
            <a:xfrm>
              <a:off x="457200" y="1676400"/>
              <a:ext cx="8305799" cy="2819400"/>
            </a:xfrm>
            <a:prstGeom prst="rect">
              <a:avLst/>
            </a:prstGeom>
            <a:noFill/>
            <a:ln w="9525">
              <a:noFill/>
              <a:miter lim="800000"/>
              <a:headEnd/>
              <a:tailEnd/>
            </a:ln>
            <a:effectLst>
              <a:glow rad="101600">
                <a:srgbClr val="002060">
                  <a:alpha val="60000"/>
                </a:srgbClr>
              </a:glow>
              <a:outerShdw blurRad="50800" dist="38100" dir="5400000" algn="t" rotWithShape="0">
                <a:prstClr val="black">
                  <a:alpha val="40000"/>
                </a:prstClr>
              </a:outerShdw>
            </a:effectLst>
          </p:spPr>
        </p:pic>
      </p:grpSp>
    </p:spTree>
    <p:extLst>
      <p:ext uri="{BB962C8B-B14F-4D97-AF65-F5344CB8AC3E}">
        <p14:creationId xmlns="" xmlns:p14="http://schemas.microsoft.com/office/powerpoint/2010/main" val="28622515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41</a:t>
            </a:fld>
            <a:endParaRPr lang="en-MY" sz="1600" b="1" dirty="0">
              <a:solidFill>
                <a:srgbClr val="FF0000"/>
              </a:solidFill>
            </a:endParaRPr>
          </a:p>
        </p:txBody>
      </p:sp>
      <p:grpSp>
        <p:nvGrpSpPr>
          <p:cNvPr id="5" name="Group 4"/>
          <p:cNvGrpSpPr/>
          <p:nvPr/>
        </p:nvGrpSpPr>
        <p:grpSpPr>
          <a:xfrm>
            <a:off x="8351" y="0"/>
            <a:ext cx="9144000" cy="6858000"/>
            <a:chOff x="0" y="0"/>
            <a:chExt cx="9144000" cy="6858000"/>
          </a:xfrm>
        </p:grpSpPr>
        <p:pic>
          <p:nvPicPr>
            <p:cNvPr id="7" name="Picture 6"/>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990600" y="2967335"/>
              <a:ext cx="7467600" cy="1384995"/>
            </a:xfrm>
            <a:prstGeom prst="rect">
              <a:avLst/>
            </a:prstGeom>
          </p:spPr>
          <p:txBody>
            <a:bodyPr wrap="square">
              <a:spAutoFit/>
            </a:bodyPr>
            <a:lstStyle/>
            <a:p>
              <a:pPr algn="ctr"/>
              <a:r>
                <a:rPr lang="en-US" sz="2800">
                  <a:solidFill>
                    <a:srgbClr val="FFFF00"/>
                  </a:solidFill>
                  <a:effectLst>
                    <a:glow rad="127000">
                      <a:schemeClr val="tx1"/>
                    </a:glow>
                  </a:effectLst>
                </a:rPr>
                <a:t>Wahai Tuhan kami; berilah kami kebaikan di dunia dan kebaikan di akhirat, dan peliharalah kami dari azab neraka</a:t>
              </a:r>
            </a:p>
          </p:txBody>
        </p:sp>
        <p:pic>
          <p:nvPicPr>
            <p:cNvPr id="9"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65112" y="1066800"/>
              <a:ext cx="8613775" cy="2182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3475505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42</a:t>
            </a:fld>
            <a:endParaRPr lang="en-MY" sz="1600" b="1"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rcRect b="11702"/>
          <a:stretch>
            <a:fillRect/>
          </a:stretch>
        </p:blipFill>
        <p:spPr bwMode="auto">
          <a:xfrm>
            <a:off x="0" y="0"/>
            <a:ext cx="917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5565" y="990600"/>
            <a:ext cx="9272588" cy="2932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318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decagon 3"/>
          <p:cNvSpPr/>
          <p:nvPr/>
        </p:nvSpPr>
        <p:spPr>
          <a:xfrm>
            <a:off x="8244408" y="6237312"/>
            <a:ext cx="504056" cy="504056"/>
          </a:xfrm>
          <a:prstGeom prst="do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Slide Number Placeholder 5"/>
          <p:cNvSpPr>
            <a:spLocks noGrp="1"/>
          </p:cNvSpPr>
          <p:nvPr>
            <p:ph type="sldNum" sz="quarter" idx="12"/>
          </p:nvPr>
        </p:nvSpPr>
        <p:spPr>
          <a:xfrm>
            <a:off x="8172400" y="6306777"/>
            <a:ext cx="504056" cy="365125"/>
          </a:xfrm>
        </p:spPr>
        <p:txBody>
          <a:bodyPr/>
          <a:lstStyle/>
          <a:p>
            <a:fld id="{BA8784F8-D9B1-479F-A9B4-848AA317FB34}" type="slidenum">
              <a:rPr lang="en-MY" sz="1600" b="1" smtClean="0">
                <a:solidFill>
                  <a:srgbClr val="FF0000"/>
                </a:solidFill>
              </a:rPr>
              <a:pPr/>
              <a:t>43</a:t>
            </a:fld>
            <a:endParaRPr lang="en-MY" sz="1600" b="1" dirty="0">
              <a:solidFill>
                <a:srgbClr val="FF0000"/>
              </a:solidFill>
            </a:endParaRPr>
          </a:p>
        </p:txBody>
      </p:sp>
      <p:pic>
        <p:nvPicPr>
          <p:cNvPr id="5"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175"/>
            <a:ext cx="91138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9499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36865" name="Rectangle 1"/>
          <p:cNvSpPr>
            <a:spLocks noChangeArrowheads="1"/>
          </p:cNvSpPr>
          <p:nvPr/>
        </p:nvSpPr>
        <p:spPr bwMode="auto">
          <a:xfrm>
            <a:off x="533400" y="1295400"/>
            <a:ext cx="8229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أَمَّا بَعْدُ، فَيَا عِبَادَ اللهِ، اتَّقُوا اللهَ، أُوْصِيْكُمْ وَإِيَّايَ</a:t>
            </a: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cs typeface="Traditional Arabic" pitchFamily="2" charset="-78"/>
              </a:rPr>
              <a:t> </a:t>
            </a:r>
            <a:r>
              <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Traditional Arabic" pitchFamily="2" charset="-78"/>
                <a:ea typeface="Times New Roman" pitchFamily="18" charset="0"/>
                <a:cs typeface="Traditional Arabic" pitchFamily="2" charset="-78"/>
              </a:rPr>
              <a:t>بِتَقْوَى اللهِ، فَقَدْ فَازَ الْمُتَّقُوْنَ</a:t>
            </a:r>
            <a:endParaRPr kumimoji="0" lang="ar-SA" sz="80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60000"/>
                  </a:schemeClr>
                </a:glow>
                <a:outerShdw blurRad="80000" dist="40000" dir="5040000" algn="tl">
                  <a:srgbClr val="000000">
                    <a:alpha val="30000"/>
                  </a:srgbClr>
                </a:outerShdw>
              </a:effectLst>
              <a:latin typeface="Arial" pitchFamily="34" charset="0"/>
              <a:cs typeface="Traditional Arabic" pitchFamily="2" charset="-78"/>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533400" y="609600"/>
          <a:ext cx="81534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5" name="Diagram 4"/>
          <p:cNvGraphicFramePr/>
          <p:nvPr/>
        </p:nvGraphicFramePr>
        <p:xfrm>
          <a:off x="381000" y="304800"/>
          <a:ext cx="8382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sp>
        <p:nvSpPr>
          <p:cNvPr id="11" name="Rectangle 10"/>
          <p:cNvSpPr/>
          <p:nvPr/>
        </p:nvSpPr>
        <p:spPr>
          <a:xfrm>
            <a:off x="762000" y="3352800"/>
            <a:ext cx="7620000" cy="1200329"/>
          </a:xfrm>
          <a:prstGeom prst="rect">
            <a:avLst/>
          </a:prstGeom>
        </p:spPr>
        <p:txBody>
          <a:bodyPr wrap="square">
            <a:spAutoFit/>
          </a:bodyPr>
          <a:lstStyle/>
          <a:p>
            <a:pPr algn="ct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rPr>
              <a:t>BELIA AL-FATEH</a:t>
            </a:r>
            <a:endParaRPr 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tx1">
                    <a:alpha val="60000"/>
                  </a:schemeClr>
                </a:glow>
                <a:innerShdw blurRad="69850" dist="43180" dir="5400000">
                  <a:srgbClr val="000000">
                    <a:alpha val="65000"/>
                  </a:srgbClr>
                </a:innerShdw>
              </a:effectLst>
              <a:latin typeface="Mistral" pitchFamily="66" charset="0"/>
              <a:cs typeface="JasmineUPC" pitchFamily="18" charset="-34"/>
            </a:endParaRPr>
          </a:p>
        </p:txBody>
      </p:sp>
      <p:sp>
        <p:nvSpPr>
          <p:cNvPr id="13" name="Rectangle 12"/>
          <p:cNvSpPr/>
          <p:nvPr/>
        </p:nvSpPr>
        <p:spPr>
          <a:xfrm>
            <a:off x="2286000" y="1828800"/>
            <a:ext cx="4395755" cy="1107996"/>
          </a:xfrm>
          <a:prstGeom prst="rect">
            <a:avLst/>
          </a:prstGeom>
        </p:spPr>
        <p:txBody>
          <a:bodyPr wrap="none">
            <a:spAutoFit/>
          </a:bodyPr>
          <a:lstStyle/>
          <a:p>
            <a:pPr algn="ctr"/>
            <a:r>
              <a:rPr lang="en-US" sz="6600" b="1" dirty="0" err="1"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Tajuk</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r>
              <a:rPr lang="en-US" sz="6600" b="1" dirty="0" err="1" smtClean="0">
                <a:ln>
                  <a:solidFill>
                    <a:srgbClr val="0070C0"/>
                  </a:solidFill>
                </a:ln>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Khutbah</a:t>
            </a:r>
            <a:r>
              <a:rPr lang="en-US" sz="6600" b="1" dirty="0" smtClean="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rPr>
              <a:t> :</a:t>
            </a:r>
            <a:endParaRPr lang="en-MY" sz="6600" b="1" dirty="0">
              <a:solidFill>
                <a:schemeClr val="accent5"/>
              </a:solidFill>
              <a:effectLst>
                <a:glow rad="127000">
                  <a:schemeClr val="tx1"/>
                </a:glow>
                <a:outerShdw blurRad="38100" dist="38100" dir="2700000" algn="tl">
                  <a:srgbClr val="000000">
                    <a:alpha val="43137"/>
                  </a:srgbClr>
                </a:outerShdw>
              </a:effectLst>
              <a:latin typeface="Mistral" pitchFamily="66" charset="0"/>
              <a:cs typeface="Arial" panose="020B0604020202020204" pitchFamily="34" charset="0"/>
            </a:endParaRPr>
          </a:p>
        </p:txBody>
      </p:sp>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Users\maizuriah\Pictures\thecityofathousandminarzz0.jpg"/>
          <p:cNvPicPr>
            <a:picLocks noChangeAspect="1" noChangeArrowheads="1"/>
          </p:cNvPicPr>
          <p:nvPr/>
        </p:nvPicPr>
        <p:blipFill>
          <a:blip r:embed="rId2"/>
          <a:srcRect/>
          <a:stretch>
            <a:fillRect/>
          </a:stretch>
        </p:blipFill>
        <p:spPr bwMode="auto">
          <a:xfrm>
            <a:off x="0" y="0"/>
            <a:ext cx="9144000" cy="6858000"/>
          </a:xfrm>
          <a:prstGeom prst="rect">
            <a:avLst/>
          </a:prstGeom>
          <a:ln>
            <a:noFill/>
          </a:ln>
          <a:effectLst>
            <a:softEdge rad="112500"/>
          </a:effectLst>
        </p:spPr>
      </p:pic>
      <p:graphicFrame>
        <p:nvGraphicFramePr>
          <p:cNvPr id="4" name="Diagram 3"/>
          <p:cNvGraphicFramePr/>
          <p:nvPr/>
        </p:nvGraphicFramePr>
        <p:xfrm>
          <a:off x="457200" y="685800"/>
          <a:ext cx="8305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82556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3204</TotalTime>
  <Words>1866</Words>
  <Application>Microsoft Office PowerPoint</Application>
  <PresentationFormat>On-screen Show (4:3)</PresentationFormat>
  <Paragraphs>98</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MTMZA ICT</dc:creator>
  <cp:lastModifiedBy>maizuriah</cp:lastModifiedBy>
  <cp:revision>301</cp:revision>
  <dcterms:created xsi:type="dcterms:W3CDTF">2014-12-10T01:16:34Z</dcterms:created>
  <dcterms:modified xsi:type="dcterms:W3CDTF">2015-05-21T07:50:40Z</dcterms:modified>
</cp:coreProperties>
</file>