
<file path=[Content_Types].xml><?xml version="1.0" encoding="utf-8"?>
<Types xmlns="http://schemas.openxmlformats.org/package/2006/content-types">
  <Override PartName="/ppt/slides/slide29.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6"/>
  </p:notesMasterIdLst>
  <p:sldIdLst>
    <p:sldId id="311" r:id="rId2"/>
    <p:sldId id="310" r:id="rId3"/>
    <p:sldId id="309" r:id="rId4"/>
    <p:sldId id="257" r:id="rId5"/>
    <p:sldId id="346" r:id="rId6"/>
    <p:sldId id="312" r:id="rId7"/>
    <p:sldId id="314" r:id="rId8"/>
    <p:sldId id="315" r:id="rId9"/>
    <p:sldId id="316" r:id="rId10"/>
    <p:sldId id="345" r:id="rId11"/>
    <p:sldId id="349" r:id="rId12"/>
    <p:sldId id="337" r:id="rId13"/>
    <p:sldId id="324" r:id="rId14"/>
    <p:sldId id="323" r:id="rId15"/>
    <p:sldId id="322" r:id="rId16"/>
    <p:sldId id="321" r:id="rId17"/>
    <p:sldId id="320" r:id="rId18"/>
    <p:sldId id="319" r:id="rId19"/>
    <p:sldId id="318" r:id="rId20"/>
    <p:sldId id="329" r:id="rId21"/>
    <p:sldId id="328" r:id="rId22"/>
    <p:sldId id="327" r:id="rId23"/>
    <p:sldId id="326" r:id="rId24"/>
    <p:sldId id="333" r:id="rId25"/>
    <p:sldId id="332" r:id="rId26"/>
    <p:sldId id="342" r:id="rId27"/>
    <p:sldId id="343" r:id="rId28"/>
    <p:sldId id="344" r:id="rId29"/>
    <p:sldId id="347" r:id="rId30"/>
    <p:sldId id="348" r:id="rId31"/>
    <p:sldId id="330" r:id="rId32"/>
    <p:sldId id="284" r:id="rId33"/>
    <p:sldId id="285" r:id="rId34"/>
    <p:sldId id="286" r:id="rId35"/>
    <p:sldId id="287" r:id="rId36"/>
    <p:sldId id="289" r:id="rId37"/>
    <p:sldId id="290" r:id="rId38"/>
    <p:sldId id="340" r:id="rId39"/>
    <p:sldId id="341" r:id="rId40"/>
    <p:sldId id="291" r:id="rId41"/>
    <p:sldId id="295" r:id="rId42"/>
    <p:sldId id="296" r:id="rId43"/>
    <p:sldId id="297" r:id="rId44"/>
    <p:sldId id="29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CCFF"/>
    <a:srgbClr val="808000"/>
    <a:srgbClr val="003300"/>
    <a:srgbClr val="663300"/>
    <a:srgbClr val="0000FF"/>
    <a:srgbClr val="FF0000"/>
    <a:srgbClr val="339933"/>
    <a:srgbClr val="00FF00"/>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16437" autoAdjust="0"/>
    <p:restoredTop sz="94676" autoAdjust="0"/>
  </p:normalViewPr>
  <p:slideViewPr>
    <p:cSldViewPr>
      <p:cViewPr>
        <p:scale>
          <a:sx n="70" d="100"/>
          <a:sy n="70" d="100"/>
        </p:scale>
        <p:origin x="-1854" y="-45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CA385-23F1-449A-9FC7-EF964F6CD64E}" type="doc">
      <dgm:prSet loTypeId="urn:microsoft.com/office/officeart/2005/8/layout/vList2" loCatId="list" qsTypeId="urn:microsoft.com/office/officeart/2005/8/quickstyle/3d6" qsCatId="3D" csTypeId="urn:microsoft.com/office/officeart/2005/8/colors/colorful5" csCatId="colorful"/>
      <dgm:spPr/>
      <dgm:t>
        <a:bodyPr/>
        <a:lstStyle/>
        <a:p>
          <a:endParaRPr lang="en-US"/>
        </a:p>
      </dgm:t>
    </dgm:pt>
    <dgm:pt modelId="{726BC550-7FFC-422F-987B-8E333ECFAACE}">
      <dgm:prSet/>
      <dgm:spPr/>
      <dgm:t>
        <a:bodyPr/>
        <a:lstStyle/>
        <a:p>
          <a:pPr algn="ctr" rtl="0"/>
          <a:r>
            <a:rPr lang="en-US" dirty="0" smtClean="0">
              <a:latin typeface="Gloucester MT Extra Condensed" pitchFamily="18" charset="0"/>
            </a:rPr>
            <a:t>Di </a:t>
          </a:r>
          <a:r>
            <a:rPr lang="en-US" dirty="0" err="1" smtClean="0">
              <a:latin typeface="Gloucester MT Extra Condensed" pitchFamily="18" charset="0"/>
            </a:rPr>
            <a:t>kesempatan</a:t>
          </a:r>
          <a:r>
            <a:rPr lang="en-US" dirty="0" smtClean="0">
              <a:latin typeface="Gloucester MT Extra Condensed" pitchFamily="18" charset="0"/>
            </a:rPr>
            <a:t> </a:t>
          </a:r>
          <a:r>
            <a:rPr lang="en-US" dirty="0" err="1" smtClean="0">
              <a:latin typeface="Gloucester MT Extra Condensed" pitchFamily="18" charset="0"/>
            </a:rPr>
            <a:t>berada</a:t>
          </a:r>
          <a:r>
            <a:rPr lang="en-US" dirty="0" smtClean="0">
              <a:latin typeface="Gloucester MT Extra Condensed" pitchFamily="18" charset="0"/>
            </a:rPr>
            <a:t> </a:t>
          </a:r>
          <a:r>
            <a:rPr lang="en-US" dirty="0" err="1" smtClean="0">
              <a:latin typeface="Gloucester MT Extra Condensed" pitchFamily="18" charset="0"/>
            </a:rPr>
            <a:t>pada</a:t>
          </a:r>
          <a:r>
            <a:rPr lang="en-US" dirty="0" smtClean="0">
              <a:latin typeface="Gloucester MT Extra Condensed" pitchFamily="18" charset="0"/>
            </a:rPr>
            <a:t> </a:t>
          </a:r>
          <a:r>
            <a:rPr lang="en-US" dirty="0" err="1" smtClean="0">
              <a:latin typeface="Gloucester MT Extra Condensed" pitchFamily="18" charset="0"/>
            </a:rPr>
            <a:t>hari</a:t>
          </a:r>
          <a:r>
            <a:rPr lang="en-US" dirty="0" smtClean="0">
              <a:latin typeface="Gloucester MT Extra Condensed" pitchFamily="18" charset="0"/>
            </a:rPr>
            <a:t> </a:t>
          </a:r>
          <a:r>
            <a:rPr lang="en-US" dirty="0" err="1" smtClean="0">
              <a:latin typeface="Gloucester MT Extra Condensed" pitchFamily="18" charset="0"/>
            </a:rPr>
            <a:t>Jumaat</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di</a:t>
          </a:r>
          <a:r>
            <a:rPr lang="en-US" dirty="0" smtClean="0">
              <a:latin typeface="Gloucester MT Extra Condensed" pitchFamily="18" charset="0"/>
            </a:rPr>
            <a:t> </a:t>
          </a:r>
          <a:r>
            <a:rPr lang="en-US" dirty="0" err="1" smtClean="0">
              <a:latin typeface="Gloucester MT Extra Condensed" pitchFamily="18" charset="0"/>
            </a:rPr>
            <a:t>akhir</a:t>
          </a:r>
          <a:r>
            <a:rPr lang="en-US" dirty="0" smtClean="0">
              <a:latin typeface="Gloucester MT Extra Condensed" pitchFamily="18" charset="0"/>
            </a:rPr>
            <a:t> </a:t>
          </a:r>
          <a:r>
            <a:rPr lang="en-US" dirty="0" err="1" smtClean="0">
              <a:latin typeface="Gloucester MT Extra Condensed" pitchFamily="18" charset="0"/>
            </a:rPr>
            <a:t>bulan</a:t>
          </a:r>
          <a:r>
            <a:rPr lang="en-US" dirty="0" smtClean="0">
              <a:latin typeface="Gloucester MT Extra Condensed" pitchFamily="18" charset="0"/>
            </a:rPr>
            <a:t> </a:t>
          </a:r>
          <a:r>
            <a:rPr lang="en-US" dirty="0" err="1" smtClean="0">
              <a:latin typeface="Gloucester MT Extra Condensed" pitchFamily="18" charset="0"/>
            </a:rPr>
            <a:t>Syaaban</a:t>
          </a:r>
          <a:r>
            <a:rPr lang="en-US" dirty="0" smtClean="0">
              <a:latin typeface="Gloucester MT Extra Condensed" pitchFamily="18" charset="0"/>
            </a:rPr>
            <a:t> yang </a:t>
          </a:r>
          <a:r>
            <a:rPr lang="en-US" dirty="0" err="1" smtClean="0">
              <a:latin typeface="Gloucester MT Extra Condensed" pitchFamily="18" charset="0"/>
            </a:rPr>
            <a:t>mulia</a:t>
          </a:r>
          <a:r>
            <a:rPr lang="en-US" dirty="0" smtClean="0">
              <a:latin typeface="Gloucester MT Extra Condensed" pitchFamily="18" charset="0"/>
            </a:rPr>
            <a:t> </a:t>
          </a:r>
          <a:r>
            <a:rPr lang="en-US" dirty="0" err="1" smtClean="0">
              <a:latin typeface="Gloucester MT Extra Condensed" pitchFamily="18" charset="0"/>
            </a:rPr>
            <a:t>ini</a:t>
          </a:r>
          <a:r>
            <a:rPr lang="en-US" dirty="0" smtClean="0">
              <a:latin typeface="Gloucester MT Extra Condensed" pitchFamily="18" charset="0"/>
            </a:rPr>
            <a:t>, </a:t>
          </a:r>
          <a:r>
            <a:rPr lang="en-US" dirty="0" err="1" smtClean="0">
              <a:latin typeface="Gloucester MT Extra Condensed" pitchFamily="18" charset="0"/>
            </a:rPr>
            <a:t>saya</a:t>
          </a:r>
          <a:r>
            <a:rPr lang="en-US" dirty="0" smtClean="0">
              <a:latin typeface="Gloucester MT Extra Condensed" pitchFamily="18" charset="0"/>
            </a:rPr>
            <a:t> </a:t>
          </a:r>
          <a:r>
            <a:rPr lang="en-US" dirty="0" err="1" smtClean="0">
              <a:latin typeface="Gloucester MT Extra Condensed" pitchFamily="18" charset="0"/>
            </a:rPr>
            <a:t>berpesan</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diri</a:t>
          </a:r>
          <a:r>
            <a:rPr lang="en-US" dirty="0" smtClean="0">
              <a:latin typeface="Gloucester MT Extra Condensed" pitchFamily="18" charset="0"/>
            </a:rPr>
            <a:t> </a:t>
          </a:r>
          <a:r>
            <a:rPr lang="en-US" dirty="0" err="1" smtClean="0">
              <a:latin typeface="Gloucester MT Extra Condensed" pitchFamily="18" charset="0"/>
            </a:rPr>
            <a:t>saya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t>
          </a:r>
          <a:r>
            <a:rPr lang="en-US" dirty="0" err="1" smtClean="0">
              <a:latin typeface="Gloucester MT Extra Condensed" pitchFamily="18" charset="0"/>
            </a:rPr>
            <a:t>sidang</a:t>
          </a:r>
          <a:r>
            <a:rPr lang="en-US" dirty="0" smtClean="0">
              <a:latin typeface="Gloucester MT Extra Condensed" pitchFamily="18" charset="0"/>
            </a:rPr>
            <a:t> </a:t>
          </a:r>
          <a:r>
            <a:rPr lang="en-US" dirty="0" err="1" smtClean="0">
              <a:latin typeface="Gloucester MT Extra Condensed" pitchFamily="18" charset="0"/>
            </a:rPr>
            <a:t>Jumaat</a:t>
          </a:r>
          <a:r>
            <a:rPr lang="en-US" dirty="0" smtClean="0">
              <a:latin typeface="Gloucester MT Extra Condensed" pitchFamily="18" charset="0"/>
            </a:rPr>
            <a:t> </a:t>
          </a:r>
          <a:r>
            <a:rPr lang="en-US" dirty="0" err="1" smtClean="0">
              <a:latin typeface="Gloucester MT Extra Condensed" pitchFamily="18" charset="0"/>
            </a:rPr>
            <a:t>sekalian</a:t>
          </a:r>
          <a:r>
            <a:rPr lang="en-US" dirty="0" smtClean="0">
              <a:latin typeface="Gloucester MT Extra Condensed" pitchFamily="18" charset="0"/>
            </a:rPr>
            <a:t> </a:t>
          </a:r>
          <a:endParaRPr lang="en-US" dirty="0">
            <a:latin typeface="Gloucester MT Extra Condensed" pitchFamily="18" charset="0"/>
          </a:endParaRPr>
        </a:p>
      </dgm:t>
    </dgm:pt>
    <dgm:pt modelId="{756868FF-9249-4CCB-9C65-AE428BC4F41A}" type="parTrans" cxnId="{3DD60291-4A13-49D4-9ED0-ADB76F43419D}">
      <dgm:prSet/>
      <dgm:spPr/>
      <dgm:t>
        <a:bodyPr/>
        <a:lstStyle/>
        <a:p>
          <a:endParaRPr lang="en-US"/>
        </a:p>
      </dgm:t>
    </dgm:pt>
    <dgm:pt modelId="{9A68EC14-6A7B-4A3A-ABD0-AFDEDF5315A4}" type="sibTrans" cxnId="{3DD60291-4A13-49D4-9ED0-ADB76F43419D}">
      <dgm:prSet/>
      <dgm:spPr/>
      <dgm:t>
        <a:bodyPr/>
        <a:lstStyle/>
        <a:p>
          <a:endParaRPr lang="en-US"/>
        </a:p>
      </dgm:t>
    </dgm:pt>
    <dgm:pt modelId="{C347A4A1-AAC9-482E-A51B-560D54BDA2A6}">
      <dgm:prSet/>
      <dgm:spPr/>
      <dgm:t>
        <a:bodyPr/>
        <a:lstStyle/>
        <a:p>
          <a:pPr algn="ctr" rtl="0"/>
          <a:r>
            <a:rPr lang="en-US" dirty="0" err="1" smtClean="0">
              <a:latin typeface="Gloucester MT Extra Condensed" pitchFamily="18" charset="0"/>
            </a:rPr>
            <a:t>marilah</a:t>
          </a:r>
          <a:r>
            <a:rPr lang="en-US" dirty="0" smtClean="0">
              <a:latin typeface="Gloucester MT Extra Condensed" pitchFamily="18" charset="0"/>
            </a:rPr>
            <a:t> </a:t>
          </a:r>
          <a:r>
            <a:rPr lang="en-US" dirty="0" err="1" smtClean="0">
              <a:latin typeface="Gloucester MT Extra Condensed" pitchFamily="18" charset="0"/>
            </a:rPr>
            <a:t>sama-sama</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meningkatkan</a:t>
          </a:r>
          <a:r>
            <a:rPr lang="en-US" dirty="0" smtClean="0">
              <a:latin typeface="Gloucester MT Extra Condensed" pitchFamily="18" charset="0"/>
            </a:rPr>
            <a:t> </a:t>
          </a:r>
          <a:r>
            <a:rPr lang="en-US" dirty="0" err="1" smtClean="0">
              <a:latin typeface="Gloucester MT Extra Condensed" pitchFamily="18" charset="0"/>
            </a:rPr>
            <a:t>ketaqwaan</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kepada</a:t>
          </a:r>
          <a:r>
            <a:rPr lang="en-US" dirty="0" smtClean="0">
              <a:latin typeface="Gloucester MT Extra Condensed" pitchFamily="18" charset="0"/>
            </a:rPr>
            <a:t> Allah SWT </a:t>
          </a:r>
          <a:r>
            <a:rPr lang="en-US" dirty="0" err="1" smtClean="0">
              <a:latin typeface="Gloucester MT Extra Condensed" pitchFamily="18" charset="0"/>
            </a:rPr>
            <a:t>dengan</a:t>
          </a:r>
          <a:r>
            <a:rPr lang="en-US" dirty="0" smtClean="0">
              <a:latin typeface="Gloucester MT Extra Condensed" pitchFamily="18" charset="0"/>
            </a:rPr>
            <a:t> </a:t>
          </a:r>
          <a:r>
            <a:rPr lang="en-US" dirty="0" err="1" smtClean="0">
              <a:latin typeface="Gloucester MT Extra Condensed" pitchFamily="18" charset="0"/>
            </a:rPr>
            <a:t>bersungguh-sungguh</a:t>
          </a:r>
          <a:r>
            <a:rPr lang="en-US" dirty="0" smtClean="0">
              <a:latin typeface="Gloucester MT Extra Condensed" pitchFamily="18" charset="0"/>
            </a:rPr>
            <a:t> </a:t>
          </a:r>
          <a:r>
            <a:rPr lang="en-US" dirty="0" err="1" smtClean="0">
              <a:latin typeface="Gloucester MT Extra Condensed" pitchFamily="18" charset="0"/>
            </a:rPr>
            <a:t>melaksanakan</a:t>
          </a:r>
          <a:r>
            <a:rPr lang="en-US" dirty="0" smtClean="0">
              <a:latin typeface="Gloucester MT Extra Condensed" pitchFamily="18" charset="0"/>
            </a:rPr>
            <a:t> </a:t>
          </a:r>
          <a:r>
            <a:rPr lang="en-US" dirty="0" err="1" smtClean="0">
              <a:latin typeface="Gloucester MT Extra Condensed" pitchFamily="18" charset="0"/>
            </a:rPr>
            <a:t>segala</a:t>
          </a:r>
          <a:r>
            <a:rPr lang="en-US" dirty="0" smtClean="0">
              <a:latin typeface="Gloucester MT Extra Condensed" pitchFamily="18" charset="0"/>
            </a:rPr>
            <a:t> </a:t>
          </a:r>
          <a:r>
            <a:rPr lang="en-US" dirty="0" err="1" smtClean="0">
              <a:latin typeface="Gloucester MT Extra Condensed" pitchFamily="18" charset="0"/>
            </a:rPr>
            <a:t>perintah-Nya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meninggalkan</a:t>
          </a:r>
          <a:r>
            <a:rPr lang="en-US" dirty="0" smtClean="0">
              <a:latin typeface="Gloucester MT Extra Condensed" pitchFamily="18" charset="0"/>
            </a:rPr>
            <a:t> </a:t>
          </a:r>
          <a:r>
            <a:rPr lang="en-US" dirty="0" err="1" smtClean="0">
              <a:latin typeface="Gloucester MT Extra Condensed" pitchFamily="18" charset="0"/>
            </a:rPr>
            <a:t>segala</a:t>
          </a:r>
          <a:r>
            <a:rPr lang="en-US" dirty="0" smtClean="0">
              <a:latin typeface="Gloucester MT Extra Condensed" pitchFamily="18" charset="0"/>
            </a:rPr>
            <a:t> </a:t>
          </a:r>
          <a:r>
            <a:rPr lang="en-US" dirty="0" err="1" smtClean="0">
              <a:latin typeface="Gloucester MT Extra Condensed" pitchFamily="18" charset="0"/>
            </a:rPr>
            <a:t>larangan-Nya</a:t>
          </a:r>
          <a:r>
            <a:rPr lang="en-US" dirty="0" smtClean="0">
              <a:latin typeface="Gloucester MT Extra Condensed" pitchFamily="18" charset="0"/>
            </a:rPr>
            <a:t>. </a:t>
          </a:r>
          <a:endParaRPr lang="en-US" dirty="0">
            <a:latin typeface="Gloucester MT Extra Condensed" pitchFamily="18" charset="0"/>
          </a:endParaRPr>
        </a:p>
      </dgm:t>
    </dgm:pt>
    <dgm:pt modelId="{B4BD6852-165C-4BC8-B46C-B7E4A7F77C69}" type="parTrans" cxnId="{04DC5560-AEBB-49B3-8711-7788E6754A8E}">
      <dgm:prSet/>
      <dgm:spPr/>
      <dgm:t>
        <a:bodyPr/>
        <a:lstStyle/>
        <a:p>
          <a:endParaRPr lang="en-US"/>
        </a:p>
      </dgm:t>
    </dgm:pt>
    <dgm:pt modelId="{FE902709-3589-4110-8C0A-6B8239770B05}" type="sibTrans" cxnId="{04DC5560-AEBB-49B3-8711-7788E6754A8E}">
      <dgm:prSet/>
      <dgm:spPr/>
      <dgm:t>
        <a:bodyPr/>
        <a:lstStyle/>
        <a:p>
          <a:endParaRPr lang="en-US"/>
        </a:p>
      </dgm:t>
    </dgm:pt>
    <dgm:pt modelId="{5615F6FF-5397-4D3F-A985-6EDFD0AD10C1}">
      <dgm:prSet/>
      <dgm:spPr/>
      <dgm:t>
        <a:bodyPr/>
        <a:lstStyle/>
        <a:p>
          <a:pPr algn="ctr" rtl="0"/>
          <a:r>
            <a:rPr lang="en-US" dirty="0" err="1" smtClean="0">
              <a:latin typeface="Gloucester MT Extra Condensed" pitchFamily="18" charset="0"/>
            </a:rPr>
            <a:t>Mudah-mudahan</a:t>
          </a:r>
          <a:r>
            <a:rPr lang="en-US" dirty="0" smtClean="0">
              <a:latin typeface="Gloucester MT Extra Condensed" pitchFamily="18" charset="0"/>
            </a:rPr>
            <a:t> </a:t>
          </a:r>
          <a:r>
            <a:rPr lang="en-US" dirty="0" err="1" smtClean="0">
              <a:latin typeface="Gloucester MT Extra Condensed" pitchFamily="18" charset="0"/>
            </a:rPr>
            <a:t>kita</a:t>
          </a:r>
          <a:r>
            <a:rPr lang="en-US" dirty="0" smtClean="0">
              <a:latin typeface="Gloucester MT Extra Condensed" pitchFamily="18" charset="0"/>
            </a:rPr>
            <a:t> </a:t>
          </a:r>
          <a:r>
            <a:rPr lang="en-US" dirty="0" err="1" smtClean="0">
              <a:latin typeface="Gloucester MT Extra Condensed" pitchFamily="18" charset="0"/>
            </a:rPr>
            <a:t>memperolehi</a:t>
          </a:r>
          <a:r>
            <a:rPr lang="en-US" dirty="0" smtClean="0">
              <a:latin typeface="Gloucester MT Extra Condensed" pitchFamily="18" charset="0"/>
            </a:rPr>
            <a:t> </a:t>
          </a:r>
          <a:r>
            <a:rPr lang="en-US" dirty="0" err="1" smtClean="0">
              <a:latin typeface="Gloucester MT Extra Condensed" pitchFamily="18" charset="0"/>
            </a:rPr>
            <a:t>keberkatan</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keredhaan</a:t>
          </a:r>
          <a:r>
            <a:rPr lang="en-US" dirty="0" smtClean="0">
              <a:latin typeface="Gloucester MT Extra Condensed" pitchFamily="18" charset="0"/>
            </a:rPr>
            <a:t> </a:t>
          </a:r>
          <a:r>
            <a:rPr lang="en-US" dirty="0" err="1" smtClean="0">
              <a:latin typeface="Gloucester MT Extra Condensed" pitchFamily="18" charset="0"/>
            </a:rPr>
            <a:t>serta</a:t>
          </a:r>
          <a:r>
            <a:rPr lang="en-US" dirty="0" smtClean="0">
              <a:latin typeface="Gloucester MT Extra Condensed" pitchFamily="18" charset="0"/>
            </a:rPr>
            <a:t> </a:t>
          </a:r>
          <a:r>
            <a:rPr lang="en-US" dirty="0" err="1" smtClean="0">
              <a:latin typeface="Gloucester MT Extra Condensed" pitchFamily="18" charset="0"/>
            </a:rPr>
            <a:t>perlindungan</a:t>
          </a:r>
          <a:r>
            <a:rPr lang="en-US" dirty="0" smtClean="0">
              <a:latin typeface="Gloucester MT Extra Condensed" pitchFamily="18" charset="0"/>
            </a:rPr>
            <a:t> Allah SWT </a:t>
          </a:r>
          <a:r>
            <a:rPr lang="en-US" dirty="0" err="1" smtClean="0">
              <a:latin typeface="Gloucester MT Extra Condensed" pitchFamily="18" charset="0"/>
            </a:rPr>
            <a:t>di</a:t>
          </a:r>
          <a:r>
            <a:rPr lang="en-US" dirty="0" smtClean="0">
              <a:latin typeface="Gloucester MT Extra Condensed" pitchFamily="18" charset="0"/>
            </a:rPr>
            <a:t> </a:t>
          </a:r>
          <a:r>
            <a:rPr lang="en-US" dirty="0" err="1" smtClean="0">
              <a:latin typeface="Gloucester MT Extra Condensed" pitchFamily="18" charset="0"/>
            </a:rPr>
            <a:t>dunia</a:t>
          </a:r>
          <a:r>
            <a:rPr lang="en-US" dirty="0" smtClean="0">
              <a:latin typeface="Gloucester MT Extra Condensed" pitchFamily="18" charset="0"/>
            </a:rPr>
            <a:t> </a:t>
          </a:r>
          <a:r>
            <a:rPr lang="en-US" dirty="0" err="1" smtClean="0">
              <a:latin typeface="Gloucester MT Extra Condensed" pitchFamily="18" charset="0"/>
            </a:rPr>
            <a:t>dan</a:t>
          </a:r>
          <a:r>
            <a:rPr lang="en-US" dirty="0" smtClean="0">
              <a:latin typeface="Gloucester MT Extra Condensed" pitchFamily="18" charset="0"/>
            </a:rPr>
            <a:t> </a:t>
          </a:r>
          <a:r>
            <a:rPr lang="en-US" dirty="0" err="1" smtClean="0">
              <a:latin typeface="Gloucester MT Extra Condensed" pitchFamily="18" charset="0"/>
            </a:rPr>
            <a:t>di</a:t>
          </a:r>
          <a:r>
            <a:rPr lang="en-US" dirty="0" smtClean="0">
              <a:latin typeface="Gloucester MT Extra Condensed" pitchFamily="18" charset="0"/>
            </a:rPr>
            <a:t> </a:t>
          </a:r>
          <a:r>
            <a:rPr lang="en-US" dirty="0" err="1" smtClean="0">
              <a:latin typeface="Gloucester MT Extra Condensed" pitchFamily="18" charset="0"/>
            </a:rPr>
            <a:t>akhirat</a:t>
          </a:r>
          <a:r>
            <a:rPr lang="en-US" dirty="0" smtClean="0">
              <a:latin typeface="Gloucester MT Extra Condensed" pitchFamily="18" charset="0"/>
            </a:rPr>
            <a:t>.</a:t>
          </a:r>
          <a:endParaRPr lang="en-US" dirty="0">
            <a:latin typeface="Gloucester MT Extra Condensed" pitchFamily="18" charset="0"/>
          </a:endParaRPr>
        </a:p>
      </dgm:t>
    </dgm:pt>
    <dgm:pt modelId="{E4E4C7C2-0EBF-4CCC-9039-3896AEDBC86F}" type="parTrans" cxnId="{3FCBC85E-676B-4251-B8A6-038C04AFE19B}">
      <dgm:prSet/>
      <dgm:spPr/>
      <dgm:t>
        <a:bodyPr/>
        <a:lstStyle/>
        <a:p>
          <a:endParaRPr lang="en-US"/>
        </a:p>
      </dgm:t>
    </dgm:pt>
    <dgm:pt modelId="{492D6704-B235-462B-A62E-DD6FA654A1D4}" type="sibTrans" cxnId="{3FCBC85E-676B-4251-B8A6-038C04AFE19B}">
      <dgm:prSet/>
      <dgm:spPr/>
      <dgm:t>
        <a:bodyPr/>
        <a:lstStyle/>
        <a:p>
          <a:endParaRPr lang="en-US"/>
        </a:p>
      </dgm:t>
    </dgm:pt>
    <dgm:pt modelId="{E9E882A1-E3E8-4593-AE20-70FDC57AEAB1}" type="pres">
      <dgm:prSet presAssocID="{37ACA385-23F1-449A-9FC7-EF964F6CD64E}" presName="linear" presStyleCnt="0">
        <dgm:presLayoutVars>
          <dgm:animLvl val="lvl"/>
          <dgm:resizeHandles val="exact"/>
        </dgm:presLayoutVars>
      </dgm:prSet>
      <dgm:spPr/>
    </dgm:pt>
    <dgm:pt modelId="{67856A7F-07A5-4CF6-9B05-74FA00EE3E2A}" type="pres">
      <dgm:prSet presAssocID="{726BC550-7FFC-422F-987B-8E333ECFAACE}" presName="parentText" presStyleLbl="node1" presStyleIdx="0" presStyleCnt="3">
        <dgm:presLayoutVars>
          <dgm:chMax val="0"/>
          <dgm:bulletEnabled val="1"/>
        </dgm:presLayoutVars>
      </dgm:prSet>
      <dgm:spPr/>
    </dgm:pt>
    <dgm:pt modelId="{7190132F-F3BA-409B-9410-1AA7F0F57982}" type="pres">
      <dgm:prSet presAssocID="{9A68EC14-6A7B-4A3A-ABD0-AFDEDF5315A4}" presName="spacer" presStyleCnt="0"/>
      <dgm:spPr/>
    </dgm:pt>
    <dgm:pt modelId="{AF8E5275-72F2-422B-80C9-FDB291F8D27E}" type="pres">
      <dgm:prSet presAssocID="{C347A4A1-AAC9-482E-A51B-560D54BDA2A6}" presName="parentText" presStyleLbl="node1" presStyleIdx="1" presStyleCnt="3">
        <dgm:presLayoutVars>
          <dgm:chMax val="0"/>
          <dgm:bulletEnabled val="1"/>
        </dgm:presLayoutVars>
      </dgm:prSet>
      <dgm:spPr/>
    </dgm:pt>
    <dgm:pt modelId="{83641A1C-7290-4E30-A216-A380C57BC030}" type="pres">
      <dgm:prSet presAssocID="{FE902709-3589-4110-8C0A-6B8239770B05}" presName="spacer" presStyleCnt="0"/>
      <dgm:spPr/>
    </dgm:pt>
    <dgm:pt modelId="{C7A54044-341E-440F-A712-BABDEACBFFDF}" type="pres">
      <dgm:prSet presAssocID="{5615F6FF-5397-4D3F-A985-6EDFD0AD10C1}" presName="parentText" presStyleLbl="node1" presStyleIdx="2" presStyleCnt="3">
        <dgm:presLayoutVars>
          <dgm:chMax val="0"/>
          <dgm:bulletEnabled val="1"/>
        </dgm:presLayoutVars>
      </dgm:prSet>
      <dgm:spPr/>
    </dgm:pt>
  </dgm:ptLst>
  <dgm:cxnLst>
    <dgm:cxn modelId="{04DC5560-AEBB-49B3-8711-7788E6754A8E}" srcId="{37ACA385-23F1-449A-9FC7-EF964F6CD64E}" destId="{C347A4A1-AAC9-482E-A51B-560D54BDA2A6}" srcOrd="1" destOrd="0" parTransId="{B4BD6852-165C-4BC8-B46C-B7E4A7F77C69}" sibTransId="{FE902709-3589-4110-8C0A-6B8239770B05}"/>
    <dgm:cxn modelId="{3FCBC85E-676B-4251-B8A6-038C04AFE19B}" srcId="{37ACA385-23F1-449A-9FC7-EF964F6CD64E}" destId="{5615F6FF-5397-4D3F-A985-6EDFD0AD10C1}" srcOrd="2" destOrd="0" parTransId="{E4E4C7C2-0EBF-4CCC-9039-3896AEDBC86F}" sibTransId="{492D6704-B235-462B-A62E-DD6FA654A1D4}"/>
    <dgm:cxn modelId="{DCB17349-3464-407F-903C-091F6F0E2145}" type="presOf" srcId="{C347A4A1-AAC9-482E-A51B-560D54BDA2A6}" destId="{AF8E5275-72F2-422B-80C9-FDB291F8D27E}" srcOrd="0" destOrd="0" presId="urn:microsoft.com/office/officeart/2005/8/layout/vList2"/>
    <dgm:cxn modelId="{2BFE51C0-F258-4FF2-8EE8-776E3C6C27F0}" type="presOf" srcId="{37ACA385-23F1-449A-9FC7-EF964F6CD64E}" destId="{E9E882A1-E3E8-4593-AE20-70FDC57AEAB1}" srcOrd="0" destOrd="0" presId="urn:microsoft.com/office/officeart/2005/8/layout/vList2"/>
    <dgm:cxn modelId="{F22655B4-5226-45EA-9FC1-321144F1ECA0}" type="presOf" srcId="{726BC550-7FFC-422F-987B-8E333ECFAACE}" destId="{67856A7F-07A5-4CF6-9B05-74FA00EE3E2A}" srcOrd="0" destOrd="0" presId="urn:microsoft.com/office/officeart/2005/8/layout/vList2"/>
    <dgm:cxn modelId="{4CE3DB34-0FF6-4601-9D48-3EC1196B677A}" type="presOf" srcId="{5615F6FF-5397-4D3F-A985-6EDFD0AD10C1}" destId="{C7A54044-341E-440F-A712-BABDEACBFFDF}" srcOrd="0" destOrd="0" presId="urn:microsoft.com/office/officeart/2005/8/layout/vList2"/>
    <dgm:cxn modelId="{3DD60291-4A13-49D4-9ED0-ADB76F43419D}" srcId="{37ACA385-23F1-449A-9FC7-EF964F6CD64E}" destId="{726BC550-7FFC-422F-987B-8E333ECFAACE}" srcOrd="0" destOrd="0" parTransId="{756868FF-9249-4CCB-9C65-AE428BC4F41A}" sibTransId="{9A68EC14-6A7B-4A3A-ABD0-AFDEDF5315A4}"/>
    <dgm:cxn modelId="{E557D46D-09DC-4D47-9CD0-027CFF0E32FA}" type="presParOf" srcId="{E9E882A1-E3E8-4593-AE20-70FDC57AEAB1}" destId="{67856A7F-07A5-4CF6-9B05-74FA00EE3E2A}" srcOrd="0" destOrd="0" presId="urn:microsoft.com/office/officeart/2005/8/layout/vList2"/>
    <dgm:cxn modelId="{E3076E65-F1B2-4DC7-8DC5-4C173349E28A}" type="presParOf" srcId="{E9E882A1-E3E8-4593-AE20-70FDC57AEAB1}" destId="{7190132F-F3BA-409B-9410-1AA7F0F57982}" srcOrd="1" destOrd="0" presId="urn:microsoft.com/office/officeart/2005/8/layout/vList2"/>
    <dgm:cxn modelId="{C038B3B6-D228-4BFF-AE9A-51AA80BC1B42}" type="presParOf" srcId="{E9E882A1-E3E8-4593-AE20-70FDC57AEAB1}" destId="{AF8E5275-72F2-422B-80C9-FDB291F8D27E}" srcOrd="2" destOrd="0" presId="urn:microsoft.com/office/officeart/2005/8/layout/vList2"/>
    <dgm:cxn modelId="{4C0AD119-C809-4E0D-83EB-87832739F0F8}" type="presParOf" srcId="{E9E882A1-E3E8-4593-AE20-70FDC57AEAB1}" destId="{83641A1C-7290-4E30-A216-A380C57BC030}" srcOrd="3" destOrd="0" presId="urn:microsoft.com/office/officeart/2005/8/layout/vList2"/>
    <dgm:cxn modelId="{F9C860CC-EEF1-4548-B01E-3F24EAFDF0D9}" type="presParOf" srcId="{E9E882A1-E3E8-4593-AE20-70FDC57AEAB1}" destId="{C7A54044-341E-440F-A712-BABDEACBFFDF}"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B183E571-0EA5-4045-9053-8EFD2A50DE10}" type="doc">
      <dgm:prSet loTypeId="urn:microsoft.com/office/officeart/2005/8/layout/hList6" loCatId="list" qsTypeId="urn:microsoft.com/office/officeart/2005/8/quickstyle/3d7" qsCatId="3D" csTypeId="urn:microsoft.com/office/officeart/2005/8/colors/colorful2" csCatId="colorful"/>
      <dgm:spPr/>
      <dgm:t>
        <a:bodyPr/>
        <a:lstStyle/>
        <a:p>
          <a:endParaRPr lang="en-US"/>
        </a:p>
      </dgm:t>
    </dgm:pt>
    <dgm:pt modelId="{E6E526EC-0096-42F6-B8CA-16C89A61ED2A}">
      <dgm:prSet/>
      <dgm:spPr/>
      <dgm:t>
        <a:bodyPr/>
        <a:lstStyle/>
        <a:p>
          <a:pPr rtl="0"/>
          <a:r>
            <a:rPr lang="ms-MY" b="1" dirty="0" smtClean="0"/>
            <a:t>Kedua</a:t>
          </a:r>
          <a:r>
            <a:rPr lang="ms-MY" dirty="0" smtClean="0"/>
            <a:t>: Memantapkan ilmu agama. </a:t>
          </a:r>
          <a:endParaRPr lang="ms-MY" dirty="0"/>
        </a:p>
      </dgm:t>
    </dgm:pt>
    <dgm:pt modelId="{E6C11041-1E3D-4AFB-AAB7-B816A10233BB}" type="parTrans" cxnId="{60A71163-A243-4F94-820A-22BE6E4806D5}">
      <dgm:prSet/>
      <dgm:spPr/>
      <dgm:t>
        <a:bodyPr/>
        <a:lstStyle/>
        <a:p>
          <a:endParaRPr lang="en-US"/>
        </a:p>
      </dgm:t>
    </dgm:pt>
    <dgm:pt modelId="{A5DC3833-26B2-478E-A3AB-C9BE271A5B8B}" type="sibTrans" cxnId="{60A71163-A243-4F94-820A-22BE6E4806D5}">
      <dgm:prSet/>
      <dgm:spPr/>
      <dgm:t>
        <a:bodyPr/>
        <a:lstStyle/>
        <a:p>
          <a:endParaRPr lang="en-US"/>
        </a:p>
      </dgm:t>
    </dgm:pt>
    <dgm:pt modelId="{C0ABFA1E-C884-4DE5-A5EB-8A270D3E180D}">
      <dgm:prSet/>
      <dgm:spPr/>
      <dgm:t>
        <a:bodyPr/>
        <a:lstStyle/>
        <a:p>
          <a:pPr rtl="0"/>
          <a:r>
            <a:rPr lang="ms-MY" dirty="0" smtClean="0"/>
            <a:t>Ramai orang yang berpuasa tanpa ilmu di dada, dikhuatiri ibadah yang diharapkan mendapat pahala sebaliknya tidak diterima. </a:t>
          </a:r>
          <a:r>
            <a:rPr lang="en-US" dirty="0" err="1" smtClean="0"/>
            <a:t>Menjelang</a:t>
          </a:r>
          <a:r>
            <a:rPr lang="en-US" dirty="0" smtClean="0"/>
            <a:t> </a:t>
          </a:r>
          <a:r>
            <a:rPr lang="en-US" dirty="0" err="1" smtClean="0"/>
            <a:t>Ramadhan</a:t>
          </a:r>
          <a:r>
            <a:rPr lang="en-US" dirty="0" smtClean="0"/>
            <a:t>, </a:t>
          </a:r>
          <a:r>
            <a:rPr lang="en-US" dirty="0" err="1" smtClean="0"/>
            <a:t>kita</a:t>
          </a:r>
          <a:r>
            <a:rPr lang="en-US" dirty="0" smtClean="0"/>
            <a:t> </a:t>
          </a:r>
          <a:r>
            <a:rPr lang="en-US" dirty="0" err="1" smtClean="0"/>
            <a:t>diseru</a:t>
          </a:r>
          <a:r>
            <a:rPr lang="en-US" dirty="0" smtClean="0"/>
            <a:t> </a:t>
          </a:r>
          <a:r>
            <a:rPr lang="en-US" dirty="0" err="1" smtClean="0"/>
            <a:t>meluangkan</a:t>
          </a:r>
          <a:r>
            <a:rPr lang="en-US" dirty="0" smtClean="0"/>
            <a:t> </a:t>
          </a:r>
          <a:r>
            <a:rPr lang="en-US" dirty="0" err="1" smtClean="0"/>
            <a:t>masa</a:t>
          </a:r>
          <a:r>
            <a:rPr lang="en-US" dirty="0" smtClean="0"/>
            <a:t> </a:t>
          </a:r>
          <a:r>
            <a:rPr lang="en-US" dirty="0" err="1" smtClean="0"/>
            <a:t>menuntut</a:t>
          </a:r>
          <a:r>
            <a:rPr lang="en-US" dirty="0" smtClean="0"/>
            <a:t> </a:t>
          </a:r>
          <a:r>
            <a:rPr lang="en-US" dirty="0" err="1" smtClean="0"/>
            <a:t>ilmu</a:t>
          </a:r>
          <a:r>
            <a:rPr lang="en-US" dirty="0" smtClean="0"/>
            <a:t> agama. </a:t>
          </a:r>
          <a:endParaRPr lang="en-US" dirty="0"/>
        </a:p>
      </dgm:t>
    </dgm:pt>
    <dgm:pt modelId="{E6AE87AA-DC3C-4670-80EE-24D36A757FF8}" type="parTrans" cxnId="{40870747-0DD0-4373-B02F-EF6D1033FD11}">
      <dgm:prSet/>
      <dgm:spPr/>
      <dgm:t>
        <a:bodyPr/>
        <a:lstStyle/>
        <a:p>
          <a:endParaRPr lang="en-US"/>
        </a:p>
      </dgm:t>
    </dgm:pt>
    <dgm:pt modelId="{9C4DC47D-D72B-476D-9834-62F81BF98D34}" type="sibTrans" cxnId="{40870747-0DD0-4373-B02F-EF6D1033FD11}">
      <dgm:prSet/>
      <dgm:spPr/>
      <dgm:t>
        <a:bodyPr/>
        <a:lstStyle/>
        <a:p>
          <a:endParaRPr lang="en-US"/>
        </a:p>
      </dgm:t>
    </dgm:pt>
    <dgm:pt modelId="{4AAB4D80-33A0-450D-9FF5-6B2E0811EDDE}">
      <dgm:prSet/>
      <dgm:spPr/>
      <dgm:t>
        <a:bodyPr/>
        <a:lstStyle/>
        <a:p>
          <a:pPr rtl="0"/>
          <a:r>
            <a:rPr lang="en-US" dirty="0" err="1" smtClean="0"/>
            <a:t>Sama</a:t>
          </a:r>
          <a:r>
            <a:rPr lang="en-US" dirty="0" smtClean="0"/>
            <a:t> </a:t>
          </a:r>
          <a:r>
            <a:rPr lang="en-US" dirty="0" err="1" smtClean="0"/>
            <a:t>ada</a:t>
          </a:r>
          <a:r>
            <a:rPr lang="en-US" dirty="0" smtClean="0"/>
            <a:t> </a:t>
          </a:r>
          <a:r>
            <a:rPr lang="en-US" dirty="0" err="1" smtClean="0"/>
            <a:t>dengan</a:t>
          </a:r>
          <a:r>
            <a:rPr lang="en-US" dirty="0" smtClean="0"/>
            <a:t> </a:t>
          </a:r>
          <a:r>
            <a:rPr lang="en-US" dirty="0" err="1" smtClean="0"/>
            <a:t>cara</a:t>
          </a:r>
          <a:r>
            <a:rPr lang="en-US" dirty="0" smtClean="0"/>
            <a:t> </a:t>
          </a:r>
          <a:r>
            <a:rPr lang="en-US" dirty="0" err="1" smtClean="0"/>
            <a:t>membaca</a:t>
          </a:r>
          <a:r>
            <a:rPr lang="en-US" dirty="0" smtClean="0"/>
            <a:t> </a:t>
          </a:r>
          <a:r>
            <a:rPr lang="en-US" dirty="0" err="1" smtClean="0"/>
            <a:t>hadith-hadith</a:t>
          </a:r>
          <a:r>
            <a:rPr lang="en-US" dirty="0" smtClean="0"/>
            <a:t> yang </a:t>
          </a:r>
          <a:r>
            <a:rPr lang="en-US" dirty="0" err="1" smtClean="0"/>
            <a:t>menceritakan</a:t>
          </a:r>
          <a:r>
            <a:rPr lang="en-US" dirty="0" smtClean="0"/>
            <a:t> </a:t>
          </a:r>
          <a:r>
            <a:rPr lang="en-US" dirty="0" err="1" smtClean="0"/>
            <a:t>tentang</a:t>
          </a:r>
          <a:r>
            <a:rPr lang="en-US" dirty="0" smtClean="0"/>
            <a:t> </a:t>
          </a:r>
          <a:r>
            <a:rPr lang="en-US" dirty="0" err="1" smtClean="0"/>
            <a:t>kelebihan</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dan</a:t>
          </a:r>
          <a:r>
            <a:rPr lang="en-US" dirty="0" smtClean="0"/>
            <a:t> </a:t>
          </a:r>
          <a:r>
            <a:rPr lang="en-US" dirty="0" err="1" smtClean="0"/>
            <a:t>menghadiri</a:t>
          </a:r>
          <a:r>
            <a:rPr lang="en-US" dirty="0" smtClean="0"/>
            <a:t> </a:t>
          </a:r>
          <a:r>
            <a:rPr lang="en-US" dirty="0" err="1" smtClean="0"/>
            <a:t>kuliah-kuliah</a:t>
          </a:r>
          <a:r>
            <a:rPr lang="en-US" dirty="0" smtClean="0"/>
            <a:t> agama. </a:t>
          </a:r>
          <a:endParaRPr lang="en-US" dirty="0"/>
        </a:p>
      </dgm:t>
    </dgm:pt>
    <dgm:pt modelId="{4B28ECAE-585A-4D2A-BCF3-CA4DC888C523}" type="parTrans" cxnId="{8EDB1DBF-E10F-4D72-9404-672986E3D43F}">
      <dgm:prSet/>
      <dgm:spPr/>
      <dgm:t>
        <a:bodyPr/>
        <a:lstStyle/>
        <a:p>
          <a:endParaRPr lang="en-US"/>
        </a:p>
      </dgm:t>
    </dgm:pt>
    <dgm:pt modelId="{B1092621-1E92-4B88-91D0-F133F0AFCF6A}" type="sibTrans" cxnId="{8EDB1DBF-E10F-4D72-9404-672986E3D43F}">
      <dgm:prSet/>
      <dgm:spPr/>
      <dgm:t>
        <a:bodyPr/>
        <a:lstStyle/>
        <a:p>
          <a:endParaRPr lang="en-US"/>
        </a:p>
      </dgm:t>
    </dgm:pt>
    <dgm:pt modelId="{62A84F56-FA32-4626-9F37-20452A8B9CFC}">
      <dgm:prSet/>
      <dgm:spPr/>
      <dgm:t>
        <a:bodyPr/>
        <a:lstStyle/>
        <a:p>
          <a:pPr rtl="0"/>
          <a:r>
            <a:rPr lang="en-US" dirty="0" err="1" smtClean="0"/>
            <a:t>Perkara</a:t>
          </a:r>
          <a:r>
            <a:rPr lang="en-US" dirty="0" smtClean="0"/>
            <a:t> yang </a:t>
          </a:r>
          <a:r>
            <a:rPr lang="en-US" dirty="0" err="1" smtClean="0"/>
            <a:t>perlu</a:t>
          </a:r>
          <a:r>
            <a:rPr lang="en-US" dirty="0" smtClean="0"/>
            <a:t> </a:t>
          </a:r>
          <a:r>
            <a:rPr lang="en-US" dirty="0" err="1" smtClean="0"/>
            <a:t>diberi</a:t>
          </a:r>
          <a:r>
            <a:rPr lang="en-US" dirty="0" smtClean="0"/>
            <a:t> </a:t>
          </a:r>
          <a:r>
            <a:rPr lang="en-US" dirty="0" err="1" smtClean="0"/>
            <a:t>keutamaan</a:t>
          </a:r>
          <a:r>
            <a:rPr lang="en-US" dirty="0" smtClean="0"/>
            <a:t> </a:t>
          </a:r>
          <a:r>
            <a:rPr lang="en-US" dirty="0" err="1" smtClean="0"/>
            <a:t>ialah</a:t>
          </a:r>
          <a:r>
            <a:rPr lang="en-US" dirty="0" smtClean="0"/>
            <a:t> </a:t>
          </a:r>
          <a:r>
            <a:rPr lang="en-US" dirty="0" err="1" smtClean="0"/>
            <a:t>berkaitan</a:t>
          </a:r>
          <a:r>
            <a:rPr lang="en-US" dirty="0" smtClean="0"/>
            <a:t> </a:t>
          </a:r>
          <a:r>
            <a:rPr lang="en-US" dirty="0" err="1" smtClean="0"/>
            <a:t>dengan</a:t>
          </a:r>
          <a:r>
            <a:rPr lang="en-US" dirty="0" smtClean="0"/>
            <a:t> </a:t>
          </a:r>
          <a:r>
            <a:rPr lang="en-US" dirty="0" err="1" smtClean="0"/>
            <a:t>ibadah</a:t>
          </a:r>
          <a:r>
            <a:rPr lang="en-US" dirty="0" smtClean="0"/>
            <a:t> </a:t>
          </a:r>
          <a:r>
            <a:rPr lang="en-US" dirty="0" err="1" smtClean="0"/>
            <a:t>puasa</a:t>
          </a:r>
          <a:r>
            <a:rPr lang="en-US" dirty="0" smtClean="0"/>
            <a:t> </a:t>
          </a:r>
          <a:r>
            <a:rPr lang="en-US" dirty="0" err="1" smtClean="0"/>
            <a:t>seperti</a:t>
          </a:r>
          <a:r>
            <a:rPr lang="en-US" dirty="0" smtClean="0"/>
            <a:t> </a:t>
          </a:r>
          <a:r>
            <a:rPr lang="en-US" dirty="0" err="1" smtClean="0"/>
            <a:t>rukun</a:t>
          </a:r>
          <a:r>
            <a:rPr lang="en-US" dirty="0" smtClean="0"/>
            <a:t>, </a:t>
          </a:r>
          <a:r>
            <a:rPr lang="en-US" dirty="0" err="1" smtClean="0"/>
            <a:t>syarat</a:t>
          </a:r>
          <a:r>
            <a:rPr lang="en-US" dirty="0" smtClean="0"/>
            <a:t> </a:t>
          </a:r>
          <a:r>
            <a:rPr lang="en-US" dirty="0" err="1" smtClean="0"/>
            <a:t>sah</a:t>
          </a:r>
          <a:r>
            <a:rPr lang="en-US" dirty="0" smtClean="0"/>
            <a:t>, </a:t>
          </a:r>
          <a:r>
            <a:rPr lang="en-US" dirty="0" err="1" smtClean="0"/>
            <a:t>perkara</a:t>
          </a:r>
          <a:r>
            <a:rPr lang="en-US" dirty="0" smtClean="0"/>
            <a:t> yang </a:t>
          </a:r>
          <a:r>
            <a:rPr lang="en-US" dirty="0" err="1" smtClean="0"/>
            <a:t>membatalkan</a:t>
          </a:r>
          <a:r>
            <a:rPr lang="en-US" dirty="0" smtClean="0"/>
            <a:t> </a:t>
          </a:r>
          <a:r>
            <a:rPr lang="en-US" dirty="0" err="1" smtClean="0"/>
            <a:t>puasa</a:t>
          </a:r>
          <a:r>
            <a:rPr lang="en-US" dirty="0" smtClean="0"/>
            <a:t>, </a:t>
          </a:r>
          <a:r>
            <a:rPr lang="en-US" dirty="0" err="1" smtClean="0"/>
            <a:t>adab</a:t>
          </a:r>
          <a:r>
            <a:rPr lang="en-US" dirty="0" smtClean="0"/>
            <a:t> </a:t>
          </a:r>
          <a:r>
            <a:rPr lang="en-US" dirty="0" err="1" smtClean="0"/>
            <a:t>dan</a:t>
          </a:r>
          <a:r>
            <a:rPr lang="en-US" dirty="0" smtClean="0"/>
            <a:t> </a:t>
          </a:r>
          <a:r>
            <a:rPr lang="en-US" dirty="0" err="1" smtClean="0"/>
            <a:t>juga</a:t>
          </a:r>
          <a:r>
            <a:rPr lang="en-US" dirty="0" smtClean="0"/>
            <a:t> </a:t>
          </a:r>
          <a:r>
            <a:rPr lang="en-US" dirty="0" err="1" smtClean="0"/>
            <a:t>akhlak</a:t>
          </a:r>
          <a:r>
            <a:rPr lang="en-US" dirty="0" smtClean="0"/>
            <a:t> </a:t>
          </a:r>
          <a:r>
            <a:rPr lang="en-US" dirty="0" err="1" smtClean="0"/>
            <a:t>orang</a:t>
          </a:r>
          <a:r>
            <a:rPr lang="en-US" dirty="0" smtClean="0"/>
            <a:t> </a:t>
          </a:r>
          <a:r>
            <a:rPr lang="en-US" dirty="0" err="1" smtClean="0"/>
            <a:t>berpuasa</a:t>
          </a:r>
          <a:r>
            <a:rPr lang="en-US" dirty="0" smtClean="0"/>
            <a:t>. Hal </a:t>
          </a:r>
          <a:r>
            <a:rPr lang="en-US" dirty="0" err="1" smtClean="0"/>
            <a:t>ini</a:t>
          </a:r>
          <a:r>
            <a:rPr lang="en-US" dirty="0" smtClean="0"/>
            <a:t> </a:t>
          </a:r>
          <a:r>
            <a:rPr lang="en-US" dirty="0" err="1" smtClean="0"/>
            <a:t>begitu</a:t>
          </a:r>
          <a:r>
            <a:rPr lang="en-US" dirty="0" smtClean="0"/>
            <a:t> </a:t>
          </a:r>
          <a:r>
            <a:rPr lang="en-US" dirty="0" err="1" smtClean="0"/>
            <a:t>penting</a:t>
          </a:r>
          <a:r>
            <a:rPr lang="en-US" dirty="0" smtClean="0"/>
            <a:t> </a:t>
          </a:r>
          <a:r>
            <a:rPr lang="en-US" dirty="0" err="1" smtClean="0"/>
            <a:t>untuk</a:t>
          </a:r>
          <a:r>
            <a:rPr lang="en-US" dirty="0" smtClean="0"/>
            <a:t> </a:t>
          </a:r>
          <a:r>
            <a:rPr lang="en-US" dirty="0" err="1" smtClean="0"/>
            <a:t>mendapat</a:t>
          </a:r>
          <a:r>
            <a:rPr lang="en-US" dirty="0" smtClean="0"/>
            <a:t> </a:t>
          </a:r>
          <a:r>
            <a:rPr lang="en-US" dirty="0" err="1" smtClean="0"/>
            <a:t>kesempurnaan</a:t>
          </a:r>
          <a:r>
            <a:rPr lang="en-US" dirty="0" smtClean="0"/>
            <a:t> </a:t>
          </a:r>
          <a:r>
            <a:rPr lang="en-US" dirty="0" err="1" smtClean="0"/>
            <a:t>ibadah</a:t>
          </a:r>
          <a:r>
            <a:rPr lang="en-US" dirty="0" smtClean="0"/>
            <a:t> </a:t>
          </a:r>
          <a:r>
            <a:rPr lang="en-US" dirty="0" err="1" smtClean="0"/>
            <a:t>puasa</a:t>
          </a:r>
          <a:r>
            <a:rPr lang="en-US" dirty="0" smtClean="0"/>
            <a:t>.</a:t>
          </a:r>
          <a:endParaRPr lang="en-US" dirty="0"/>
        </a:p>
      </dgm:t>
    </dgm:pt>
    <dgm:pt modelId="{78F779FE-1152-4907-96E7-2E068B048BFC}" type="parTrans" cxnId="{78618481-B0A5-40F5-ABD0-1AA75F0F8F47}">
      <dgm:prSet/>
      <dgm:spPr/>
      <dgm:t>
        <a:bodyPr/>
        <a:lstStyle/>
        <a:p>
          <a:endParaRPr lang="en-US"/>
        </a:p>
      </dgm:t>
    </dgm:pt>
    <dgm:pt modelId="{A8443BE5-5CF7-4991-BDC6-C753C6C9912D}" type="sibTrans" cxnId="{78618481-B0A5-40F5-ABD0-1AA75F0F8F47}">
      <dgm:prSet/>
      <dgm:spPr/>
      <dgm:t>
        <a:bodyPr/>
        <a:lstStyle/>
        <a:p>
          <a:endParaRPr lang="en-US"/>
        </a:p>
      </dgm:t>
    </dgm:pt>
    <dgm:pt modelId="{FD1BF6F9-EBA2-4E46-9EE4-1BC72F23D5EE}" type="pres">
      <dgm:prSet presAssocID="{B183E571-0EA5-4045-9053-8EFD2A50DE10}" presName="Name0" presStyleCnt="0">
        <dgm:presLayoutVars>
          <dgm:dir/>
          <dgm:resizeHandles val="exact"/>
        </dgm:presLayoutVars>
      </dgm:prSet>
      <dgm:spPr/>
    </dgm:pt>
    <dgm:pt modelId="{778F873A-4E48-45AD-B463-1AFABBBD9961}" type="pres">
      <dgm:prSet presAssocID="{E6E526EC-0096-42F6-B8CA-16C89A61ED2A}" presName="node" presStyleLbl="node1" presStyleIdx="0" presStyleCnt="4">
        <dgm:presLayoutVars>
          <dgm:bulletEnabled val="1"/>
        </dgm:presLayoutVars>
      </dgm:prSet>
      <dgm:spPr/>
    </dgm:pt>
    <dgm:pt modelId="{629DC169-BB2E-40F0-8716-24047C9DA9CF}" type="pres">
      <dgm:prSet presAssocID="{A5DC3833-26B2-478E-A3AB-C9BE271A5B8B}" presName="sibTrans" presStyleCnt="0"/>
      <dgm:spPr/>
    </dgm:pt>
    <dgm:pt modelId="{2B5914A2-E414-4225-A182-3D74A5C14D00}" type="pres">
      <dgm:prSet presAssocID="{C0ABFA1E-C884-4DE5-A5EB-8A270D3E180D}" presName="node" presStyleLbl="node1" presStyleIdx="1" presStyleCnt="4">
        <dgm:presLayoutVars>
          <dgm:bulletEnabled val="1"/>
        </dgm:presLayoutVars>
      </dgm:prSet>
      <dgm:spPr/>
    </dgm:pt>
    <dgm:pt modelId="{941F2AE3-B1D5-4A2F-AD15-1C43687F96F2}" type="pres">
      <dgm:prSet presAssocID="{9C4DC47D-D72B-476D-9834-62F81BF98D34}" presName="sibTrans" presStyleCnt="0"/>
      <dgm:spPr/>
    </dgm:pt>
    <dgm:pt modelId="{8F45A6E0-C4B0-4E6C-88BC-14708E0F7F61}" type="pres">
      <dgm:prSet presAssocID="{4AAB4D80-33A0-450D-9FF5-6B2E0811EDDE}" presName="node" presStyleLbl="node1" presStyleIdx="2" presStyleCnt="4">
        <dgm:presLayoutVars>
          <dgm:bulletEnabled val="1"/>
        </dgm:presLayoutVars>
      </dgm:prSet>
      <dgm:spPr/>
    </dgm:pt>
    <dgm:pt modelId="{959C10DF-3952-4238-A649-2ADFB1205C07}" type="pres">
      <dgm:prSet presAssocID="{B1092621-1E92-4B88-91D0-F133F0AFCF6A}" presName="sibTrans" presStyleCnt="0"/>
      <dgm:spPr/>
    </dgm:pt>
    <dgm:pt modelId="{277F0111-D414-4279-BCA7-6E150A97606C}" type="pres">
      <dgm:prSet presAssocID="{62A84F56-FA32-4626-9F37-20452A8B9CFC}" presName="node" presStyleLbl="node1" presStyleIdx="3" presStyleCnt="4">
        <dgm:presLayoutVars>
          <dgm:bulletEnabled val="1"/>
        </dgm:presLayoutVars>
      </dgm:prSet>
      <dgm:spPr/>
    </dgm:pt>
  </dgm:ptLst>
  <dgm:cxnLst>
    <dgm:cxn modelId="{CB0D3F67-185B-4237-82E4-5D7C968383BE}" type="presOf" srcId="{62A84F56-FA32-4626-9F37-20452A8B9CFC}" destId="{277F0111-D414-4279-BCA7-6E150A97606C}" srcOrd="0" destOrd="0" presId="urn:microsoft.com/office/officeart/2005/8/layout/hList6"/>
    <dgm:cxn modelId="{8EDB1DBF-E10F-4D72-9404-672986E3D43F}" srcId="{B183E571-0EA5-4045-9053-8EFD2A50DE10}" destId="{4AAB4D80-33A0-450D-9FF5-6B2E0811EDDE}" srcOrd="2" destOrd="0" parTransId="{4B28ECAE-585A-4D2A-BCF3-CA4DC888C523}" sibTransId="{B1092621-1E92-4B88-91D0-F133F0AFCF6A}"/>
    <dgm:cxn modelId="{4EF15804-31A1-4EBA-9DED-B7204A7EB60B}" type="presOf" srcId="{B183E571-0EA5-4045-9053-8EFD2A50DE10}" destId="{FD1BF6F9-EBA2-4E46-9EE4-1BC72F23D5EE}" srcOrd="0" destOrd="0" presId="urn:microsoft.com/office/officeart/2005/8/layout/hList6"/>
    <dgm:cxn modelId="{74F417E4-0973-476F-9099-D9F1E03D5E8B}" type="presOf" srcId="{C0ABFA1E-C884-4DE5-A5EB-8A270D3E180D}" destId="{2B5914A2-E414-4225-A182-3D74A5C14D00}" srcOrd="0" destOrd="0" presId="urn:microsoft.com/office/officeart/2005/8/layout/hList6"/>
    <dgm:cxn modelId="{60A71163-A243-4F94-820A-22BE6E4806D5}" srcId="{B183E571-0EA5-4045-9053-8EFD2A50DE10}" destId="{E6E526EC-0096-42F6-B8CA-16C89A61ED2A}" srcOrd="0" destOrd="0" parTransId="{E6C11041-1E3D-4AFB-AAB7-B816A10233BB}" sibTransId="{A5DC3833-26B2-478E-A3AB-C9BE271A5B8B}"/>
    <dgm:cxn modelId="{78618481-B0A5-40F5-ABD0-1AA75F0F8F47}" srcId="{B183E571-0EA5-4045-9053-8EFD2A50DE10}" destId="{62A84F56-FA32-4626-9F37-20452A8B9CFC}" srcOrd="3" destOrd="0" parTransId="{78F779FE-1152-4907-96E7-2E068B048BFC}" sibTransId="{A8443BE5-5CF7-4991-BDC6-C753C6C9912D}"/>
    <dgm:cxn modelId="{697B4631-A358-440D-94BE-11CA3C63D41D}" type="presOf" srcId="{4AAB4D80-33A0-450D-9FF5-6B2E0811EDDE}" destId="{8F45A6E0-C4B0-4E6C-88BC-14708E0F7F61}" srcOrd="0" destOrd="0" presId="urn:microsoft.com/office/officeart/2005/8/layout/hList6"/>
    <dgm:cxn modelId="{02D46507-8D0B-4E73-B1FE-06A51E4C9877}" type="presOf" srcId="{E6E526EC-0096-42F6-B8CA-16C89A61ED2A}" destId="{778F873A-4E48-45AD-B463-1AFABBBD9961}" srcOrd="0" destOrd="0" presId="urn:microsoft.com/office/officeart/2005/8/layout/hList6"/>
    <dgm:cxn modelId="{40870747-0DD0-4373-B02F-EF6D1033FD11}" srcId="{B183E571-0EA5-4045-9053-8EFD2A50DE10}" destId="{C0ABFA1E-C884-4DE5-A5EB-8A270D3E180D}" srcOrd="1" destOrd="0" parTransId="{E6AE87AA-DC3C-4670-80EE-24D36A757FF8}" sibTransId="{9C4DC47D-D72B-476D-9834-62F81BF98D34}"/>
    <dgm:cxn modelId="{45755F11-4E69-4B9B-92BB-74392B3CFEEE}" type="presParOf" srcId="{FD1BF6F9-EBA2-4E46-9EE4-1BC72F23D5EE}" destId="{778F873A-4E48-45AD-B463-1AFABBBD9961}" srcOrd="0" destOrd="0" presId="urn:microsoft.com/office/officeart/2005/8/layout/hList6"/>
    <dgm:cxn modelId="{23CDE688-A12A-4E5F-8C76-42954B648889}" type="presParOf" srcId="{FD1BF6F9-EBA2-4E46-9EE4-1BC72F23D5EE}" destId="{629DC169-BB2E-40F0-8716-24047C9DA9CF}" srcOrd="1" destOrd="0" presId="urn:microsoft.com/office/officeart/2005/8/layout/hList6"/>
    <dgm:cxn modelId="{E9C6BF5A-8E52-4CB0-91F3-768F46522253}" type="presParOf" srcId="{FD1BF6F9-EBA2-4E46-9EE4-1BC72F23D5EE}" destId="{2B5914A2-E414-4225-A182-3D74A5C14D00}" srcOrd="2" destOrd="0" presId="urn:microsoft.com/office/officeart/2005/8/layout/hList6"/>
    <dgm:cxn modelId="{4123B96E-9257-4DEB-8F8D-48F69008D57F}" type="presParOf" srcId="{FD1BF6F9-EBA2-4E46-9EE4-1BC72F23D5EE}" destId="{941F2AE3-B1D5-4A2F-AD15-1C43687F96F2}" srcOrd="3" destOrd="0" presId="urn:microsoft.com/office/officeart/2005/8/layout/hList6"/>
    <dgm:cxn modelId="{4FC14E17-960D-4B2D-BC2F-E95EF7B52A5E}" type="presParOf" srcId="{FD1BF6F9-EBA2-4E46-9EE4-1BC72F23D5EE}" destId="{8F45A6E0-C4B0-4E6C-88BC-14708E0F7F61}" srcOrd="4" destOrd="0" presId="urn:microsoft.com/office/officeart/2005/8/layout/hList6"/>
    <dgm:cxn modelId="{A3BFFB44-FEEA-4EC0-AE3A-A0DB9FA7DBE3}" type="presParOf" srcId="{FD1BF6F9-EBA2-4E46-9EE4-1BC72F23D5EE}" destId="{959C10DF-3952-4238-A649-2ADFB1205C07}" srcOrd="5" destOrd="0" presId="urn:microsoft.com/office/officeart/2005/8/layout/hList6"/>
    <dgm:cxn modelId="{07C7A69D-1B5F-424A-ABA1-94DC75B01F6E}" type="presParOf" srcId="{FD1BF6F9-EBA2-4E46-9EE4-1BC72F23D5EE}" destId="{277F0111-D414-4279-BCA7-6E150A97606C}" srcOrd="6" destOrd="0" presId="urn:microsoft.com/office/officeart/2005/8/layout/hList6"/>
  </dgm:cxnLst>
  <dgm:bg/>
  <dgm:whole/>
</dgm:dataModel>
</file>

<file path=ppt/diagrams/data11.xml><?xml version="1.0" encoding="utf-8"?>
<dgm:dataModel xmlns:dgm="http://schemas.openxmlformats.org/drawingml/2006/diagram" xmlns:a="http://schemas.openxmlformats.org/drawingml/2006/main">
  <dgm:ptLst>
    <dgm:pt modelId="{666660E5-8FBB-470E-8B0F-D8D660D79BE6}" type="doc">
      <dgm:prSet loTypeId="urn:microsoft.com/office/officeart/2005/8/layout/vList2" loCatId="list" qsTypeId="urn:microsoft.com/office/officeart/2005/8/quickstyle/3d7" qsCatId="3D" csTypeId="urn:microsoft.com/office/officeart/2005/8/colors/colorful3" csCatId="colorful"/>
      <dgm:spPr/>
      <dgm:t>
        <a:bodyPr/>
        <a:lstStyle/>
        <a:p>
          <a:endParaRPr lang="en-US"/>
        </a:p>
      </dgm:t>
    </dgm:pt>
    <dgm:pt modelId="{208EE5D0-00CD-4165-AC56-9909AB35AB73}">
      <dgm:prSet/>
      <dgm:spPr/>
      <dgm:t>
        <a:bodyPr/>
        <a:lstStyle/>
        <a:p>
          <a:pPr algn="ctr" rtl="0"/>
          <a:r>
            <a:rPr lang="en-US" b="1" dirty="0" err="1" smtClean="0"/>
            <a:t>Ketiga</a:t>
          </a:r>
          <a:r>
            <a:rPr lang="en-US" dirty="0" smtClean="0"/>
            <a:t>: </a:t>
          </a:r>
          <a:r>
            <a:rPr lang="en-US" dirty="0" err="1" smtClean="0"/>
            <a:t>Menjaga</a:t>
          </a:r>
          <a:r>
            <a:rPr lang="en-US" dirty="0" smtClean="0"/>
            <a:t> </a:t>
          </a:r>
          <a:r>
            <a:rPr lang="en-US" dirty="0" err="1" smtClean="0"/>
            <a:t>dan</a:t>
          </a:r>
          <a:r>
            <a:rPr lang="en-US" dirty="0" smtClean="0"/>
            <a:t> </a:t>
          </a:r>
          <a:r>
            <a:rPr lang="en-US" dirty="0" err="1" smtClean="0"/>
            <a:t>memelihara</a:t>
          </a:r>
          <a:r>
            <a:rPr lang="en-US" dirty="0" smtClean="0"/>
            <a:t> </a:t>
          </a:r>
          <a:r>
            <a:rPr lang="en-US" dirty="0" err="1" smtClean="0"/>
            <a:t>kesihatan</a:t>
          </a:r>
          <a:r>
            <a:rPr lang="en-US" dirty="0" smtClean="0"/>
            <a:t>. </a:t>
          </a:r>
          <a:endParaRPr lang="en-US" dirty="0"/>
        </a:p>
      </dgm:t>
    </dgm:pt>
    <dgm:pt modelId="{323F410B-915E-4605-880F-AC6F8AA162BD}" type="parTrans" cxnId="{12BD7564-D94F-47C7-BA03-EA8D7B2E80BC}">
      <dgm:prSet/>
      <dgm:spPr/>
      <dgm:t>
        <a:bodyPr/>
        <a:lstStyle/>
        <a:p>
          <a:pPr algn="ctr"/>
          <a:endParaRPr lang="en-US"/>
        </a:p>
      </dgm:t>
    </dgm:pt>
    <dgm:pt modelId="{D2142132-CB19-4C60-9A34-B0BB7C688B1E}" type="sibTrans" cxnId="{12BD7564-D94F-47C7-BA03-EA8D7B2E80BC}">
      <dgm:prSet/>
      <dgm:spPr/>
      <dgm:t>
        <a:bodyPr/>
        <a:lstStyle/>
        <a:p>
          <a:pPr algn="ctr"/>
          <a:endParaRPr lang="en-US"/>
        </a:p>
      </dgm:t>
    </dgm:pt>
    <dgm:pt modelId="{93535D11-81F7-4EA0-AE80-95DCFCFDEA14}">
      <dgm:prSet/>
      <dgm:spPr/>
      <dgm:t>
        <a:bodyPr/>
        <a:lstStyle/>
        <a:p>
          <a:pPr algn="ctr" rtl="0"/>
          <a:r>
            <a:rPr lang="en-US" dirty="0" err="1" smtClean="0"/>
            <a:t>Kesihatan</a:t>
          </a:r>
          <a:r>
            <a:rPr lang="en-US" dirty="0" smtClean="0"/>
            <a:t> </a:t>
          </a:r>
          <a:r>
            <a:rPr lang="en-US" dirty="0" err="1" smtClean="0"/>
            <a:t>tubuh</a:t>
          </a:r>
          <a:r>
            <a:rPr lang="en-US" dirty="0" smtClean="0"/>
            <a:t> </a:t>
          </a:r>
          <a:r>
            <a:rPr lang="en-US" dirty="0" err="1" smtClean="0"/>
            <a:t>badan</a:t>
          </a:r>
          <a:r>
            <a:rPr lang="en-US" dirty="0" smtClean="0"/>
            <a:t> yang </a:t>
          </a:r>
          <a:r>
            <a:rPr lang="en-US" dirty="0" err="1" smtClean="0"/>
            <a:t>sempurna</a:t>
          </a:r>
          <a:r>
            <a:rPr lang="en-US" dirty="0" smtClean="0"/>
            <a:t> </a:t>
          </a:r>
          <a:r>
            <a:rPr lang="en-US" dirty="0" err="1" smtClean="0"/>
            <a:t>menjamin</a:t>
          </a:r>
          <a:r>
            <a:rPr lang="en-US" dirty="0" smtClean="0"/>
            <a:t> </a:t>
          </a:r>
          <a:r>
            <a:rPr lang="en-US" dirty="0" err="1" smtClean="0"/>
            <a:t>kesempurnaan</a:t>
          </a:r>
          <a:r>
            <a:rPr lang="en-US" dirty="0" smtClean="0"/>
            <a:t> </a:t>
          </a:r>
          <a:r>
            <a:rPr lang="en-US" dirty="0" err="1" smtClean="0"/>
            <a:t>ibadah</a:t>
          </a:r>
          <a:r>
            <a:rPr lang="en-US" dirty="0" smtClean="0"/>
            <a:t> </a:t>
          </a:r>
          <a:r>
            <a:rPr lang="en-US" dirty="0" err="1" smtClean="0"/>
            <a:t>puasa</a:t>
          </a:r>
          <a:r>
            <a:rPr lang="en-US" dirty="0" smtClean="0"/>
            <a:t>. </a:t>
          </a:r>
          <a:endParaRPr lang="en-US" dirty="0"/>
        </a:p>
      </dgm:t>
    </dgm:pt>
    <dgm:pt modelId="{4B8F273E-84A4-40E8-9FAF-83ECB1EF756F}" type="parTrans" cxnId="{B08DB44B-70CD-46B0-B078-D2CBD9EA022E}">
      <dgm:prSet/>
      <dgm:spPr/>
      <dgm:t>
        <a:bodyPr/>
        <a:lstStyle/>
        <a:p>
          <a:pPr algn="ctr"/>
          <a:endParaRPr lang="en-US"/>
        </a:p>
      </dgm:t>
    </dgm:pt>
    <dgm:pt modelId="{36FB1295-A2A5-42E6-AC08-6B14D2235051}" type="sibTrans" cxnId="{B08DB44B-70CD-46B0-B078-D2CBD9EA022E}">
      <dgm:prSet/>
      <dgm:spPr/>
      <dgm:t>
        <a:bodyPr/>
        <a:lstStyle/>
        <a:p>
          <a:pPr algn="ctr"/>
          <a:endParaRPr lang="en-US"/>
        </a:p>
      </dgm:t>
    </dgm:pt>
    <dgm:pt modelId="{295AE77F-26FC-4798-9F94-DA5DFE567294}">
      <dgm:prSet/>
      <dgm:spPr/>
      <dgm:t>
        <a:bodyPr/>
        <a:lstStyle/>
        <a:p>
          <a:pPr algn="ctr" rtl="0"/>
          <a:r>
            <a:rPr lang="en-US" dirty="0" err="1" smtClean="0"/>
            <a:t>Kecerdasan</a:t>
          </a:r>
          <a:r>
            <a:rPr lang="en-US" dirty="0" smtClean="0"/>
            <a:t> </a:t>
          </a:r>
          <a:r>
            <a:rPr lang="en-US" dirty="0" err="1" smtClean="0"/>
            <a:t>seluruh</a:t>
          </a:r>
          <a:r>
            <a:rPr lang="en-US" dirty="0" smtClean="0"/>
            <a:t> </a:t>
          </a:r>
          <a:r>
            <a:rPr lang="en-US" dirty="0" err="1" smtClean="0"/>
            <a:t>anggota</a:t>
          </a:r>
          <a:r>
            <a:rPr lang="en-US" dirty="0" smtClean="0"/>
            <a:t> </a:t>
          </a:r>
          <a:r>
            <a:rPr lang="en-US" dirty="0" err="1" smtClean="0"/>
            <a:t>badan</a:t>
          </a:r>
          <a:r>
            <a:rPr lang="en-US" dirty="0" smtClean="0"/>
            <a:t> </a:t>
          </a:r>
          <a:r>
            <a:rPr lang="en-US" dirty="0" err="1" smtClean="0"/>
            <a:t>diperlukan</a:t>
          </a:r>
          <a:r>
            <a:rPr lang="en-US" dirty="0" smtClean="0"/>
            <a:t> </a:t>
          </a:r>
          <a:r>
            <a:rPr lang="en-US" dirty="0" err="1" smtClean="0"/>
            <a:t>kerana</a:t>
          </a:r>
          <a:r>
            <a:rPr lang="en-US" dirty="0" smtClean="0"/>
            <a:t> </a:t>
          </a:r>
          <a:r>
            <a:rPr lang="en-US" dirty="0" err="1" smtClean="0"/>
            <a:t>pada</a:t>
          </a:r>
          <a:r>
            <a:rPr lang="en-US" dirty="0" smtClean="0"/>
            <a:t> </a:t>
          </a:r>
          <a:r>
            <a:rPr lang="en-US" dirty="0" err="1" smtClean="0"/>
            <a:t>bulan</a:t>
          </a:r>
          <a:r>
            <a:rPr lang="en-US" dirty="0" smtClean="0"/>
            <a:t> </a:t>
          </a:r>
          <a:r>
            <a:rPr lang="en-US" dirty="0" err="1" smtClean="0"/>
            <a:t>Ramadhanlah</a:t>
          </a:r>
          <a:r>
            <a:rPr lang="en-US" dirty="0" smtClean="0"/>
            <a:t> </a:t>
          </a:r>
          <a:r>
            <a:rPr lang="en-US" dirty="0" err="1" smtClean="0"/>
            <a:t>tubuh</a:t>
          </a:r>
          <a:r>
            <a:rPr lang="en-US" dirty="0" smtClean="0"/>
            <a:t> </a:t>
          </a:r>
          <a:r>
            <a:rPr lang="en-US" dirty="0" err="1" smtClean="0"/>
            <a:t>badan</a:t>
          </a:r>
          <a:r>
            <a:rPr lang="en-US" dirty="0" smtClean="0"/>
            <a:t> </a:t>
          </a:r>
          <a:r>
            <a:rPr lang="en-US" dirty="0" err="1" smtClean="0"/>
            <a:t>memerlukan</a:t>
          </a:r>
          <a:r>
            <a:rPr lang="en-US" dirty="0" smtClean="0"/>
            <a:t> </a:t>
          </a:r>
          <a:r>
            <a:rPr lang="en-US" dirty="0" err="1" smtClean="0"/>
            <a:t>tenaga</a:t>
          </a:r>
          <a:r>
            <a:rPr lang="en-US" dirty="0" smtClean="0"/>
            <a:t> </a:t>
          </a:r>
          <a:r>
            <a:rPr lang="en-US" dirty="0" err="1" smtClean="0"/>
            <a:t>bagi</a:t>
          </a:r>
          <a:r>
            <a:rPr lang="en-US" dirty="0" smtClean="0"/>
            <a:t> </a:t>
          </a:r>
          <a:r>
            <a:rPr lang="en-US" dirty="0" err="1" smtClean="0"/>
            <a:t>melaksanakan</a:t>
          </a:r>
          <a:r>
            <a:rPr lang="en-US" dirty="0" smtClean="0"/>
            <a:t> </a:t>
          </a:r>
          <a:r>
            <a:rPr lang="en-US" dirty="0" err="1" smtClean="0"/>
            <a:t>segala</a:t>
          </a:r>
          <a:r>
            <a:rPr lang="en-US" dirty="0" smtClean="0"/>
            <a:t> </a:t>
          </a:r>
          <a:r>
            <a:rPr lang="en-US" dirty="0" err="1" smtClean="0"/>
            <a:t>amalan</a:t>
          </a:r>
          <a:r>
            <a:rPr lang="en-US" dirty="0" smtClean="0"/>
            <a:t> </a:t>
          </a:r>
          <a:r>
            <a:rPr lang="en-US" dirty="0" err="1" smtClean="0"/>
            <a:t>seperti</a:t>
          </a:r>
          <a:r>
            <a:rPr lang="en-US" dirty="0" smtClean="0"/>
            <a:t> </a:t>
          </a:r>
          <a:r>
            <a:rPr lang="en-US" dirty="0" err="1" smtClean="0"/>
            <a:t>solat</a:t>
          </a:r>
          <a:r>
            <a:rPr lang="en-US" dirty="0" smtClean="0"/>
            <a:t> </a:t>
          </a:r>
          <a:r>
            <a:rPr lang="en-US" dirty="0" err="1" smtClean="0"/>
            <a:t>sunat</a:t>
          </a:r>
          <a:r>
            <a:rPr lang="en-US" dirty="0" smtClean="0"/>
            <a:t> </a:t>
          </a:r>
          <a:r>
            <a:rPr lang="en-US" dirty="0" err="1" smtClean="0"/>
            <a:t>tarawih</a:t>
          </a:r>
          <a:r>
            <a:rPr lang="en-US" dirty="0" smtClean="0"/>
            <a:t>, </a:t>
          </a:r>
          <a:r>
            <a:rPr lang="en-US" dirty="0" err="1" smtClean="0"/>
            <a:t>qiamullail</a:t>
          </a:r>
          <a:r>
            <a:rPr lang="en-US" dirty="0" smtClean="0"/>
            <a:t>, </a:t>
          </a:r>
          <a:r>
            <a:rPr lang="en-US" dirty="0" err="1" smtClean="0"/>
            <a:t>membaca</a:t>
          </a:r>
          <a:r>
            <a:rPr lang="en-US" dirty="0" smtClean="0"/>
            <a:t> al-Quran, </a:t>
          </a:r>
          <a:r>
            <a:rPr lang="en-US" dirty="0" err="1" smtClean="0"/>
            <a:t>iktikaf</a:t>
          </a:r>
          <a:r>
            <a:rPr lang="en-US" dirty="0" smtClean="0"/>
            <a:t> </a:t>
          </a:r>
          <a:r>
            <a:rPr lang="en-US" dirty="0" err="1" smtClean="0"/>
            <a:t>dan</a:t>
          </a:r>
          <a:r>
            <a:rPr lang="en-US" dirty="0" smtClean="0"/>
            <a:t> </a:t>
          </a:r>
          <a:r>
            <a:rPr lang="en-US" dirty="0" err="1" smtClean="0"/>
            <a:t>sebagainya</a:t>
          </a:r>
          <a:r>
            <a:rPr lang="en-US" dirty="0" smtClean="0"/>
            <a:t>. </a:t>
          </a:r>
          <a:endParaRPr lang="en-US" dirty="0"/>
        </a:p>
      </dgm:t>
    </dgm:pt>
    <dgm:pt modelId="{E3027B67-357A-4B96-A571-8BDE03EC66E6}" type="parTrans" cxnId="{A5370D8C-AB46-4B23-8651-32002A77A4CA}">
      <dgm:prSet/>
      <dgm:spPr/>
      <dgm:t>
        <a:bodyPr/>
        <a:lstStyle/>
        <a:p>
          <a:pPr algn="ctr"/>
          <a:endParaRPr lang="en-US"/>
        </a:p>
      </dgm:t>
    </dgm:pt>
    <dgm:pt modelId="{A65BAD34-DFBC-47F7-BD16-E48B1099E37C}" type="sibTrans" cxnId="{A5370D8C-AB46-4B23-8651-32002A77A4CA}">
      <dgm:prSet/>
      <dgm:spPr/>
      <dgm:t>
        <a:bodyPr/>
        <a:lstStyle/>
        <a:p>
          <a:pPr algn="ctr"/>
          <a:endParaRPr lang="en-US"/>
        </a:p>
      </dgm:t>
    </dgm:pt>
    <dgm:pt modelId="{B1AB649C-E225-4E6C-B961-12F2980E5260}" type="pres">
      <dgm:prSet presAssocID="{666660E5-8FBB-470E-8B0F-D8D660D79BE6}" presName="linear" presStyleCnt="0">
        <dgm:presLayoutVars>
          <dgm:animLvl val="lvl"/>
          <dgm:resizeHandles val="exact"/>
        </dgm:presLayoutVars>
      </dgm:prSet>
      <dgm:spPr/>
    </dgm:pt>
    <dgm:pt modelId="{D0168009-E2D2-4306-91CF-8F67F483A973}" type="pres">
      <dgm:prSet presAssocID="{208EE5D0-00CD-4165-AC56-9909AB35AB73}" presName="parentText" presStyleLbl="node1" presStyleIdx="0" presStyleCnt="3">
        <dgm:presLayoutVars>
          <dgm:chMax val="0"/>
          <dgm:bulletEnabled val="1"/>
        </dgm:presLayoutVars>
      </dgm:prSet>
      <dgm:spPr/>
    </dgm:pt>
    <dgm:pt modelId="{2F25CD7A-2D31-4051-BE4B-D047E239C972}" type="pres">
      <dgm:prSet presAssocID="{D2142132-CB19-4C60-9A34-B0BB7C688B1E}" presName="spacer" presStyleCnt="0"/>
      <dgm:spPr/>
    </dgm:pt>
    <dgm:pt modelId="{F24E585C-4A41-45EE-A57F-A33E8C5B6D26}" type="pres">
      <dgm:prSet presAssocID="{93535D11-81F7-4EA0-AE80-95DCFCFDEA14}" presName="parentText" presStyleLbl="node1" presStyleIdx="1" presStyleCnt="3">
        <dgm:presLayoutVars>
          <dgm:chMax val="0"/>
          <dgm:bulletEnabled val="1"/>
        </dgm:presLayoutVars>
      </dgm:prSet>
      <dgm:spPr/>
    </dgm:pt>
    <dgm:pt modelId="{2FD99B24-03D4-4345-A6D4-6F72C14F471F}" type="pres">
      <dgm:prSet presAssocID="{36FB1295-A2A5-42E6-AC08-6B14D2235051}" presName="spacer" presStyleCnt="0"/>
      <dgm:spPr/>
    </dgm:pt>
    <dgm:pt modelId="{D610E102-7491-4B37-BE18-7D0F1E71BDA8}" type="pres">
      <dgm:prSet presAssocID="{295AE77F-26FC-4798-9F94-DA5DFE567294}" presName="parentText" presStyleLbl="node1" presStyleIdx="2" presStyleCnt="3">
        <dgm:presLayoutVars>
          <dgm:chMax val="0"/>
          <dgm:bulletEnabled val="1"/>
        </dgm:presLayoutVars>
      </dgm:prSet>
      <dgm:spPr/>
    </dgm:pt>
  </dgm:ptLst>
  <dgm:cxnLst>
    <dgm:cxn modelId="{A5370D8C-AB46-4B23-8651-32002A77A4CA}" srcId="{666660E5-8FBB-470E-8B0F-D8D660D79BE6}" destId="{295AE77F-26FC-4798-9F94-DA5DFE567294}" srcOrd="2" destOrd="0" parTransId="{E3027B67-357A-4B96-A571-8BDE03EC66E6}" sibTransId="{A65BAD34-DFBC-47F7-BD16-E48B1099E37C}"/>
    <dgm:cxn modelId="{DC8BD165-8217-4CCA-83F5-2C9C92EE882D}" type="presOf" srcId="{208EE5D0-00CD-4165-AC56-9909AB35AB73}" destId="{D0168009-E2D2-4306-91CF-8F67F483A973}" srcOrd="0" destOrd="0" presId="urn:microsoft.com/office/officeart/2005/8/layout/vList2"/>
    <dgm:cxn modelId="{EBF47AE9-63B4-439C-A3C7-82F2A30EAB2E}" type="presOf" srcId="{666660E5-8FBB-470E-8B0F-D8D660D79BE6}" destId="{B1AB649C-E225-4E6C-B961-12F2980E5260}" srcOrd="0" destOrd="0" presId="urn:microsoft.com/office/officeart/2005/8/layout/vList2"/>
    <dgm:cxn modelId="{B08DB44B-70CD-46B0-B078-D2CBD9EA022E}" srcId="{666660E5-8FBB-470E-8B0F-D8D660D79BE6}" destId="{93535D11-81F7-4EA0-AE80-95DCFCFDEA14}" srcOrd="1" destOrd="0" parTransId="{4B8F273E-84A4-40E8-9FAF-83ECB1EF756F}" sibTransId="{36FB1295-A2A5-42E6-AC08-6B14D2235051}"/>
    <dgm:cxn modelId="{6668981D-C50A-4822-8009-CEB53EADB824}" type="presOf" srcId="{93535D11-81F7-4EA0-AE80-95DCFCFDEA14}" destId="{F24E585C-4A41-45EE-A57F-A33E8C5B6D26}" srcOrd="0" destOrd="0" presId="urn:microsoft.com/office/officeart/2005/8/layout/vList2"/>
    <dgm:cxn modelId="{12BD7564-D94F-47C7-BA03-EA8D7B2E80BC}" srcId="{666660E5-8FBB-470E-8B0F-D8D660D79BE6}" destId="{208EE5D0-00CD-4165-AC56-9909AB35AB73}" srcOrd="0" destOrd="0" parTransId="{323F410B-915E-4605-880F-AC6F8AA162BD}" sibTransId="{D2142132-CB19-4C60-9A34-B0BB7C688B1E}"/>
    <dgm:cxn modelId="{18441F8B-FB71-4C32-B650-928F65764B3C}" type="presOf" srcId="{295AE77F-26FC-4798-9F94-DA5DFE567294}" destId="{D610E102-7491-4B37-BE18-7D0F1E71BDA8}" srcOrd="0" destOrd="0" presId="urn:microsoft.com/office/officeart/2005/8/layout/vList2"/>
    <dgm:cxn modelId="{DF87E87A-0072-4DF6-818B-17486F06A086}" type="presParOf" srcId="{B1AB649C-E225-4E6C-B961-12F2980E5260}" destId="{D0168009-E2D2-4306-91CF-8F67F483A973}" srcOrd="0" destOrd="0" presId="urn:microsoft.com/office/officeart/2005/8/layout/vList2"/>
    <dgm:cxn modelId="{5BFC04ED-7083-4BF0-B503-406874422AAF}" type="presParOf" srcId="{B1AB649C-E225-4E6C-B961-12F2980E5260}" destId="{2F25CD7A-2D31-4051-BE4B-D047E239C972}" srcOrd="1" destOrd="0" presId="urn:microsoft.com/office/officeart/2005/8/layout/vList2"/>
    <dgm:cxn modelId="{386CC5C5-D0FB-4A28-97BD-27CC4408EECA}" type="presParOf" srcId="{B1AB649C-E225-4E6C-B961-12F2980E5260}" destId="{F24E585C-4A41-45EE-A57F-A33E8C5B6D26}" srcOrd="2" destOrd="0" presId="urn:microsoft.com/office/officeart/2005/8/layout/vList2"/>
    <dgm:cxn modelId="{C0316234-D60B-4614-8793-587034F0DCEF}" type="presParOf" srcId="{B1AB649C-E225-4E6C-B961-12F2980E5260}" destId="{2FD99B24-03D4-4345-A6D4-6F72C14F471F}" srcOrd="3" destOrd="0" presId="urn:microsoft.com/office/officeart/2005/8/layout/vList2"/>
    <dgm:cxn modelId="{F1C440BA-E611-4645-B766-908A5BF1B8F9}" type="presParOf" srcId="{B1AB649C-E225-4E6C-B961-12F2980E5260}" destId="{D610E102-7491-4B37-BE18-7D0F1E71BDA8}" srcOrd="4"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6FFA95EF-7398-4407-811A-6237BEDE2E2F}" type="doc">
      <dgm:prSet loTypeId="urn:microsoft.com/office/officeart/2005/8/layout/hierarchy4" loCatId="relationship" qsTypeId="urn:microsoft.com/office/officeart/2005/8/quickstyle/3d6" qsCatId="3D" csTypeId="urn:microsoft.com/office/officeart/2005/8/colors/colorful5" csCatId="colorful" phldr="1"/>
      <dgm:spPr/>
      <dgm:t>
        <a:bodyPr/>
        <a:lstStyle/>
        <a:p>
          <a:endParaRPr lang="en-US"/>
        </a:p>
      </dgm:t>
    </dgm:pt>
    <dgm:pt modelId="{BA88E16C-A302-46A6-8140-6CF92F612F66}">
      <dgm:prSet/>
      <dgm:spPr>
        <a:solidFill>
          <a:srgbClr val="00CCFF"/>
        </a:solidFill>
      </dgm:spPr>
      <dgm:t>
        <a:bodyPr/>
        <a:lstStyle/>
        <a:p>
          <a:pPr rtl="0"/>
          <a:r>
            <a:rPr lang="en-US" b="1" dirty="0" err="1" smtClean="0"/>
            <a:t>Keempat</a:t>
          </a:r>
          <a:r>
            <a:rPr lang="en-US" dirty="0" smtClean="0"/>
            <a:t>: </a:t>
          </a:r>
          <a:endParaRPr lang="en-US" dirty="0"/>
        </a:p>
      </dgm:t>
    </dgm:pt>
    <dgm:pt modelId="{20083C0C-CC36-4E6C-94CE-9C4A91575A0F}" type="parTrans" cxnId="{C9072ACC-EA87-46FE-9F9B-A39D50F31F0D}">
      <dgm:prSet/>
      <dgm:spPr/>
      <dgm:t>
        <a:bodyPr/>
        <a:lstStyle/>
        <a:p>
          <a:endParaRPr lang="en-US"/>
        </a:p>
      </dgm:t>
    </dgm:pt>
    <dgm:pt modelId="{4E2ED430-1182-412D-98CB-D172FB36BD34}" type="sibTrans" cxnId="{C9072ACC-EA87-46FE-9F9B-A39D50F31F0D}">
      <dgm:prSet/>
      <dgm:spPr/>
      <dgm:t>
        <a:bodyPr/>
        <a:lstStyle/>
        <a:p>
          <a:endParaRPr lang="en-US"/>
        </a:p>
      </dgm:t>
    </dgm:pt>
    <dgm:pt modelId="{81816F00-167A-43DE-B828-4214501416EC}">
      <dgm:prSet/>
      <dgm:spPr>
        <a:solidFill>
          <a:srgbClr val="FF00FF"/>
        </a:solidFill>
      </dgm:spPr>
      <dgm:t>
        <a:bodyPr/>
        <a:lstStyle/>
        <a:p>
          <a:pPr rtl="0"/>
          <a:r>
            <a:rPr lang="en-US" dirty="0" err="1" smtClean="0"/>
            <a:t>Kewangan</a:t>
          </a:r>
          <a:r>
            <a:rPr lang="en-US" dirty="0" smtClean="0"/>
            <a:t> yang </a:t>
          </a:r>
          <a:r>
            <a:rPr lang="en-US" dirty="0" err="1" smtClean="0"/>
            <a:t>cukup</a:t>
          </a:r>
          <a:r>
            <a:rPr lang="en-US" dirty="0" smtClean="0"/>
            <a:t>. Di </a:t>
          </a:r>
          <a:r>
            <a:rPr lang="en-US" dirty="0" err="1" smtClean="0"/>
            <a:t>antara</a:t>
          </a:r>
          <a:r>
            <a:rPr lang="en-US" dirty="0" smtClean="0"/>
            <a:t> </a:t>
          </a:r>
          <a:r>
            <a:rPr lang="en-US" dirty="0" err="1" smtClean="0"/>
            <a:t>ialah</a:t>
          </a:r>
          <a:r>
            <a:rPr lang="en-US" dirty="0" smtClean="0"/>
            <a:t> </a:t>
          </a:r>
          <a:r>
            <a:rPr lang="en-US" dirty="0" err="1" smtClean="0"/>
            <a:t>kita</a:t>
          </a:r>
          <a:r>
            <a:rPr lang="en-US" dirty="0" smtClean="0"/>
            <a:t> </a:t>
          </a:r>
          <a:r>
            <a:rPr lang="en-US" dirty="0" err="1" smtClean="0"/>
            <a:t>hendaklah</a:t>
          </a:r>
          <a:r>
            <a:rPr lang="en-US" dirty="0" smtClean="0"/>
            <a:t> </a:t>
          </a:r>
          <a:r>
            <a:rPr lang="en-US" dirty="0" err="1" smtClean="0"/>
            <a:t>banyak</a:t>
          </a:r>
          <a:r>
            <a:rPr lang="en-US" dirty="0" smtClean="0"/>
            <a:t> </a:t>
          </a:r>
          <a:r>
            <a:rPr lang="en-US" dirty="0" err="1" smtClean="0"/>
            <a:t>bersedekah</a:t>
          </a:r>
          <a:r>
            <a:rPr lang="en-US" dirty="0" smtClean="0"/>
            <a:t>. </a:t>
          </a:r>
          <a:r>
            <a:rPr lang="en-US" dirty="0" err="1" smtClean="0"/>
            <a:t>Rasulullah</a:t>
          </a:r>
          <a:r>
            <a:rPr lang="en-US" dirty="0" smtClean="0"/>
            <a:t> SAW </a:t>
          </a:r>
          <a:r>
            <a:rPr lang="en-US" dirty="0" err="1" smtClean="0"/>
            <a:t>merupakan</a:t>
          </a:r>
          <a:r>
            <a:rPr lang="en-US" dirty="0" smtClean="0"/>
            <a:t> </a:t>
          </a:r>
          <a:r>
            <a:rPr lang="en-US" dirty="0" err="1" smtClean="0"/>
            <a:t>seorang</a:t>
          </a:r>
          <a:r>
            <a:rPr lang="en-US" dirty="0" smtClean="0"/>
            <a:t> yang paling </a:t>
          </a:r>
          <a:r>
            <a:rPr lang="en-US" dirty="0" err="1" smtClean="0"/>
            <a:t>suka</a:t>
          </a:r>
          <a:r>
            <a:rPr lang="en-US" dirty="0" smtClean="0"/>
            <a:t> </a:t>
          </a:r>
          <a:r>
            <a:rPr lang="en-US" dirty="0" err="1" smtClean="0"/>
            <a:t>bersedekah</a:t>
          </a:r>
          <a:r>
            <a:rPr lang="en-US" dirty="0" smtClean="0"/>
            <a:t> </a:t>
          </a:r>
          <a:r>
            <a:rPr lang="en-US" dirty="0" err="1" smtClean="0"/>
            <a:t>dan</a:t>
          </a:r>
          <a:r>
            <a:rPr lang="en-US" dirty="0" smtClean="0"/>
            <a:t> </a:t>
          </a:r>
          <a:r>
            <a:rPr lang="en-US" dirty="0" err="1" smtClean="0"/>
            <a:t>dermawan</a:t>
          </a:r>
          <a:r>
            <a:rPr lang="en-US" dirty="0" smtClean="0"/>
            <a:t> </a:t>
          </a:r>
          <a:r>
            <a:rPr lang="en-US" dirty="0" err="1" smtClean="0"/>
            <a:t>serta</a:t>
          </a:r>
          <a:r>
            <a:rPr lang="en-US" dirty="0" smtClean="0"/>
            <a:t> </a:t>
          </a:r>
          <a:r>
            <a:rPr lang="en-US" dirty="0" err="1" smtClean="0"/>
            <a:t>Baginda</a:t>
          </a:r>
          <a:r>
            <a:rPr lang="en-US" dirty="0" smtClean="0"/>
            <a:t> </a:t>
          </a:r>
          <a:r>
            <a:rPr lang="en-US" dirty="0" err="1" smtClean="0"/>
            <a:t>lebih</a:t>
          </a:r>
          <a:r>
            <a:rPr lang="en-US" dirty="0" smtClean="0"/>
            <a:t> </a:t>
          </a:r>
          <a:r>
            <a:rPr lang="en-US" dirty="0" err="1" smtClean="0"/>
            <a:t>dermawan</a:t>
          </a:r>
          <a:r>
            <a:rPr lang="en-US" dirty="0" smtClean="0"/>
            <a:t> </a:t>
          </a:r>
          <a:r>
            <a:rPr lang="en-US" dirty="0" err="1" smtClean="0"/>
            <a:t>di</a:t>
          </a:r>
          <a:r>
            <a:rPr lang="en-US" dirty="0" smtClean="0"/>
            <a:t> </a:t>
          </a:r>
          <a:r>
            <a:rPr lang="en-US" dirty="0" err="1" smtClean="0"/>
            <a:t>dalam</a:t>
          </a:r>
          <a:r>
            <a:rPr lang="en-US" dirty="0" smtClean="0"/>
            <a:t> </a:t>
          </a:r>
          <a:r>
            <a:rPr lang="en-US" dirty="0" err="1" smtClean="0"/>
            <a:t>bulan</a:t>
          </a:r>
          <a:r>
            <a:rPr lang="en-US" dirty="0" smtClean="0"/>
            <a:t> </a:t>
          </a:r>
          <a:r>
            <a:rPr lang="en-US" dirty="0" err="1" smtClean="0"/>
            <a:t>Ramadhan</a:t>
          </a:r>
          <a:r>
            <a:rPr lang="en-US" dirty="0" smtClean="0"/>
            <a:t>. </a:t>
          </a:r>
          <a:endParaRPr lang="en-US" dirty="0"/>
        </a:p>
      </dgm:t>
    </dgm:pt>
    <dgm:pt modelId="{1F3769E2-C83B-4254-B8BE-7DD132C92E05}" type="parTrans" cxnId="{1179F51E-F5DD-448A-9810-3C6C649F647C}">
      <dgm:prSet/>
      <dgm:spPr/>
      <dgm:t>
        <a:bodyPr/>
        <a:lstStyle/>
        <a:p>
          <a:endParaRPr lang="en-US"/>
        </a:p>
      </dgm:t>
    </dgm:pt>
    <dgm:pt modelId="{F19D33B3-4522-46D0-84BD-38110176CB61}" type="sibTrans" cxnId="{1179F51E-F5DD-448A-9810-3C6C649F647C}">
      <dgm:prSet/>
      <dgm:spPr/>
      <dgm:t>
        <a:bodyPr/>
        <a:lstStyle/>
        <a:p>
          <a:endParaRPr lang="en-US"/>
        </a:p>
      </dgm:t>
    </dgm:pt>
    <dgm:pt modelId="{1FF29693-7F47-4FEC-86FE-B67A97AE2396}">
      <dgm:prSet/>
      <dgm:spPr>
        <a:solidFill>
          <a:srgbClr val="7030A0"/>
        </a:solidFill>
      </dgm:spPr>
      <dgm:t>
        <a:bodyPr/>
        <a:lstStyle/>
        <a:p>
          <a:pPr rtl="0"/>
          <a:r>
            <a:rPr lang="en-US" dirty="0" smtClean="0"/>
            <a:t>Hal </a:t>
          </a:r>
          <a:r>
            <a:rPr lang="en-US" dirty="0" err="1" smtClean="0"/>
            <a:t>ini</a:t>
          </a:r>
          <a:r>
            <a:rPr lang="en-US" dirty="0" smtClean="0"/>
            <a:t> </a:t>
          </a:r>
          <a:r>
            <a:rPr lang="en-US" dirty="0" err="1" smtClean="0"/>
            <a:t>diceritakan</a:t>
          </a:r>
          <a:r>
            <a:rPr lang="en-US" dirty="0" smtClean="0"/>
            <a:t> </a:t>
          </a:r>
          <a:r>
            <a:rPr lang="en-US" dirty="0" err="1" smtClean="0"/>
            <a:t>oleh</a:t>
          </a:r>
          <a:r>
            <a:rPr lang="en-US" dirty="0" smtClean="0"/>
            <a:t> </a:t>
          </a:r>
          <a:r>
            <a:rPr lang="en-US" dirty="0" err="1" smtClean="0"/>
            <a:t>Ibnu</a:t>
          </a:r>
          <a:r>
            <a:rPr lang="en-US" dirty="0" smtClean="0"/>
            <a:t> </a:t>
          </a:r>
          <a:r>
            <a:rPr lang="en-US" dirty="0" err="1" smtClean="0"/>
            <a:t>Abbas</a:t>
          </a:r>
          <a:r>
            <a:rPr lang="en-US" dirty="0" smtClean="0"/>
            <a:t> RA: “</a:t>
          </a:r>
          <a:r>
            <a:rPr lang="en-US" i="1" dirty="0" err="1" smtClean="0"/>
            <a:t>Rasulullah</a:t>
          </a:r>
          <a:r>
            <a:rPr lang="en-US" i="1" dirty="0" smtClean="0"/>
            <a:t> SAW </a:t>
          </a:r>
          <a:r>
            <a:rPr lang="en-US" i="1" dirty="0" err="1" smtClean="0"/>
            <a:t>ialah</a:t>
          </a:r>
          <a:r>
            <a:rPr lang="en-US" i="1" dirty="0" smtClean="0"/>
            <a:t> </a:t>
          </a:r>
          <a:r>
            <a:rPr lang="en-US" i="1" dirty="0" err="1" smtClean="0"/>
            <a:t>orang</a:t>
          </a:r>
          <a:r>
            <a:rPr lang="en-US" i="1" dirty="0" smtClean="0"/>
            <a:t> yang paling </a:t>
          </a:r>
          <a:r>
            <a:rPr lang="en-US" i="1" dirty="0" err="1" smtClean="0"/>
            <a:t>dermawan</a:t>
          </a:r>
          <a:r>
            <a:rPr lang="en-US" i="1" dirty="0" smtClean="0"/>
            <a:t>. Dan </a:t>
          </a:r>
          <a:r>
            <a:rPr lang="en-US" i="1" dirty="0" err="1" smtClean="0"/>
            <a:t>beliau</a:t>
          </a:r>
          <a:r>
            <a:rPr lang="en-US" i="1" dirty="0" smtClean="0"/>
            <a:t> </a:t>
          </a:r>
          <a:r>
            <a:rPr lang="en-US" i="1" dirty="0" err="1" smtClean="0"/>
            <a:t>lebih</a:t>
          </a:r>
          <a:r>
            <a:rPr lang="en-US" i="1" dirty="0" smtClean="0"/>
            <a:t> </a:t>
          </a:r>
          <a:r>
            <a:rPr lang="en-US" i="1" dirty="0" err="1" smtClean="0"/>
            <a:t>dermawan</a:t>
          </a:r>
          <a:r>
            <a:rPr lang="en-US" i="1" dirty="0" smtClean="0"/>
            <a:t> </a:t>
          </a:r>
          <a:r>
            <a:rPr lang="en-US" i="1" dirty="0" err="1" smtClean="0"/>
            <a:t>lagi</a:t>
          </a:r>
          <a:r>
            <a:rPr lang="en-US" i="1" dirty="0" smtClean="0"/>
            <a:t> </a:t>
          </a:r>
          <a:r>
            <a:rPr lang="en-US" i="1" dirty="0" err="1" smtClean="0"/>
            <a:t>di</a:t>
          </a:r>
          <a:r>
            <a:rPr lang="en-US" i="1" dirty="0" smtClean="0"/>
            <a:t> </a:t>
          </a:r>
          <a:r>
            <a:rPr lang="en-US" i="1" dirty="0" err="1" smtClean="0"/>
            <a:t>bulan</a:t>
          </a:r>
          <a:r>
            <a:rPr lang="en-US" i="1" dirty="0" smtClean="0"/>
            <a:t> </a:t>
          </a:r>
          <a:r>
            <a:rPr lang="en-US" i="1" dirty="0" err="1" smtClean="0"/>
            <a:t>Ramadhan</a:t>
          </a:r>
          <a:r>
            <a:rPr lang="en-US" i="1" dirty="0" smtClean="0"/>
            <a:t> </a:t>
          </a:r>
          <a:r>
            <a:rPr lang="en-US" i="1" dirty="0" err="1" smtClean="0"/>
            <a:t>di</a:t>
          </a:r>
          <a:r>
            <a:rPr lang="en-US" i="1" dirty="0" smtClean="0"/>
            <a:t> </a:t>
          </a:r>
          <a:r>
            <a:rPr lang="en-US" i="1" dirty="0" err="1" smtClean="0"/>
            <a:t>saat</a:t>
          </a:r>
          <a:r>
            <a:rPr lang="en-US" i="1" dirty="0" smtClean="0"/>
            <a:t> </a:t>
          </a:r>
          <a:r>
            <a:rPr lang="en-US" i="1" dirty="0" err="1" smtClean="0"/>
            <a:t>beliau</a:t>
          </a:r>
          <a:r>
            <a:rPr lang="en-US" i="1" dirty="0" smtClean="0"/>
            <a:t> </a:t>
          </a:r>
          <a:r>
            <a:rPr lang="en-US" i="1" dirty="0" err="1" smtClean="0"/>
            <a:t>bertemu</a:t>
          </a:r>
          <a:r>
            <a:rPr lang="en-US" i="1" dirty="0" smtClean="0"/>
            <a:t> </a:t>
          </a:r>
          <a:r>
            <a:rPr lang="en-US" i="1" dirty="0" err="1" smtClean="0"/>
            <a:t>Jibril</a:t>
          </a:r>
          <a:r>
            <a:rPr lang="en-US" i="1" dirty="0" smtClean="0"/>
            <a:t>. </a:t>
          </a:r>
          <a:r>
            <a:rPr lang="en-US" i="1" dirty="0" err="1" smtClean="0"/>
            <a:t>Jibril</a:t>
          </a:r>
          <a:r>
            <a:rPr lang="en-US" i="1" dirty="0" smtClean="0"/>
            <a:t> </a:t>
          </a:r>
          <a:r>
            <a:rPr lang="en-US" i="1" dirty="0" err="1" smtClean="0"/>
            <a:t>menemuinya</a:t>
          </a:r>
          <a:r>
            <a:rPr lang="en-US" i="1" dirty="0" smtClean="0"/>
            <a:t> </a:t>
          </a:r>
          <a:r>
            <a:rPr lang="en-US" i="1" dirty="0" err="1" smtClean="0"/>
            <a:t>setiap</a:t>
          </a:r>
          <a:r>
            <a:rPr lang="en-US" i="1" dirty="0" smtClean="0"/>
            <a:t> </a:t>
          </a:r>
          <a:r>
            <a:rPr lang="en-US" i="1" dirty="0" err="1" smtClean="0"/>
            <a:t>malam</a:t>
          </a:r>
          <a:r>
            <a:rPr lang="en-US" i="1" dirty="0" smtClean="0"/>
            <a:t> </a:t>
          </a:r>
          <a:r>
            <a:rPr lang="en-US" i="1" dirty="0" err="1" smtClean="0"/>
            <a:t>untuk</a:t>
          </a:r>
          <a:r>
            <a:rPr lang="en-US" i="1" dirty="0" smtClean="0"/>
            <a:t> </a:t>
          </a:r>
          <a:r>
            <a:rPr lang="en-US" i="1" dirty="0" err="1" smtClean="0"/>
            <a:t>mengajarkan</a:t>
          </a:r>
          <a:r>
            <a:rPr lang="en-US" i="1" dirty="0" smtClean="0"/>
            <a:t> Al- Quran. Dan </a:t>
          </a:r>
          <a:r>
            <a:rPr lang="en-US" i="1" dirty="0" err="1" smtClean="0"/>
            <a:t>kedermawanan</a:t>
          </a:r>
          <a:r>
            <a:rPr lang="en-US" i="1" dirty="0" smtClean="0"/>
            <a:t> </a:t>
          </a:r>
          <a:r>
            <a:rPr lang="en-US" i="1" dirty="0" err="1" smtClean="0"/>
            <a:t>Rasulullah</a:t>
          </a:r>
          <a:r>
            <a:rPr lang="en-US" i="1" dirty="0" smtClean="0"/>
            <a:t> SAW </a:t>
          </a:r>
          <a:r>
            <a:rPr lang="en-US" i="1" dirty="0" err="1" smtClean="0"/>
            <a:t>melebihi</a:t>
          </a:r>
          <a:r>
            <a:rPr lang="en-US" i="1" dirty="0" smtClean="0"/>
            <a:t> </a:t>
          </a:r>
          <a:r>
            <a:rPr lang="en-US" i="1" dirty="0" err="1" smtClean="0"/>
            <a:t>angin</a:t>
          </a:r>
          <a:r>
            <a:rPr lang="en-US" i="1" dirty="0" smtClean="0"/>
            <a:t> yang </a:t>
          </a:r>
          <a:r>
            <a:rPr lang="en-US" i="1" dirty="0" err="1" smtClean="0"/>
            <a:t>berhembus</a:t>
          </a:r>
          <a:r>
            <a:rPr lang="en-US" i="1" dirty="0" smtClean="0"/>
            <a:t>.</a:t>
          </a:r>
          <a:r>
            <a:rPr lang="en-US" dirty="0" smtClean="0"/>
            <a:t>” (</a:t>
          </a:r>
          <a:r>
            <a:rPr lang="en-US" dirty="0" err="1" smtClean="0"/>
            <a:t>Riwayat</a:t>
          </a:r>
          <a:r>
            <a:rPr lang="en-US" dirty="0" smtClean="0"/>
            <a:t> al-</a:t>
          </a:r>
          <a:r>
            <a:rPr lang="en-US" dirty="0" err="1" smtClean="0"/>
            <a:t>Bukhari</a:t>
          </a:r>
          <a:r>
            <a:rPr lang="en-US" dirty="0" smtClean="0"/>
            <a:t>)</a:t>
          </a:r>
          <a:endParaRPr lang="en-US" dirty="0"/>
        </a:p>
      </dgm:t>
    </dgm:pt>
    <dgm:pt modelId="{2F5514D7-C67A-422B-8BB3-8924DD623BB3}" type="parTrans" cxnId="{716D761B-76E4-43F6-A94A-82F5EBD5008F}">
      <dgm:prSet/>
      <dgm:spPr/>
      <dgm:t>
        <a:bodyPr/>
        <a:lstStyle/>
        <a:p>
          <a:endParaRPr lang="en-US"/>
        </a:p>
      </dgm:t>
    </dgm:pt>
    <dgm:pt modelId="{35723FAB-B359-4D8D-BCE2-D5E32B702C14}" type="sibTrans" cxnId="{716D761B-76E4-43F6-A94A-82F5EBD5008F}">
      <dgm:prSet/>
      <dgm:spPr/>
      <dgm:t>
        <a:bodyPr/>
        <a:lstStyle/>
        <a:p>
          <a:endParaRPr lang="en-US"/>
        </a:p>
      </dgm:t>
    </dgm:pt>
    <dgm:pt modelId="{B4DE896C-3A93-4571-96E9-A3E4138010E8}" type="pres">
      <dgm:prSet presAssocID="{6FFA95EF-7398-4407-811A-6237BEDE2E2F}" presName="Name0" presStyleCnt="0">
        <dgm:presLayoutVars>
          <dgm:chPref val="1"/>
          <dgm:dir/>
          <dgm:animOne val="branch"/>
          <dgm:animLvl val="lvl"/>
          <dgm:resizeHandles/>
        </dgm:presLayoutVars>
      </dgm:prSet>
      <dgm:spPr/>
    </dgm:pt>
    <dgm:pt modelId="{3DAC18B2-FCEB-461D-8A67-01CFC2C44A8F}" type="pres">
      <dgm:prSet presAssocID="{BA88E16C-A302-46A6-8140-6CF92F612F66}" presName="vertOne" presStyleCnt="0"/>
      <dgm:spPr/>
    </dgm:pt>
    <dgm:pt modelId="{E6816176-29DF-4DA6-ADC7-E1B9EC91B590}" type="pres">
      <dgm:prSet presAssocID="{BA88E16C-A302-46A6-8140-6CF92F612F66}" presName="txOne" presStyleLbl="node0" presStyleIdx="0" presStyleCnt="3">
        <dgm:presLayoutVars>
          <dgm:chPref val="3"/>
        </dgm:presLayoutVars>
      </dgm:prSet>
      <dgm:spPr/>
    </dgm:pt>
    <dgm:pt modelId="{98392FD7-D877-4421-8D42-F88E5252A717}" type="pres">
      <dgm:prSet presAssocID="{BA88E16C-A302-46A6-8140-6CF92F612F66}" presName="horzOne" presStyleCnt="0"/>
      <dgm:spPr/>
    </dgm:pt>
    <dgm:pt modelId="{994EF5D4-CBDA-4EFE-B374-CF1C523BFBDE}" type="pres">
      <dgm:prSet presAssocID="{4E2ED430-1182-412D-98CB-D172FB36BD34}" presName="sibSpaceOne" presStyleCnt="0"/>
      <dgm:spPr/>
    </dgm:pt>
    <dgm:pt modelId="{901E705E-9FC4-452F-B2A5-D4CC458732DE}" type="pres">
      <dgm:prSet presAssocID="{81816F00-167A-43DE-B828-4214501416EC}" presName="vertOne" presStyleCnt="0"/>
      <dgm:spPr/>
    </dgm:pt>
    <dgm:pt modelId="{FDB4009E-646E-4C7C-9148-E119469AAF9F}" type="pres">
      <dgm:prSet presAssocID="{81816F00-167A-43DE-B828-4214501416EC}" presName="txOne" presStyleLbl="node0" presStyleIdx="1" presStyleCnt="3">
        <dgm:presLayoutVars>
          <dgm:chPref val="3"/>
        </dgm:presLayoutVars>
      </dgm:prSet>
      <dgm:spPr/>
    </dgm:pt>
    <dgm:pt modelId="{1167343B-67F8-4BA5-B685-79B68299E4FE}" type="pres">
      <dgm:prSet presAssocID="{81816F00-167A-43DE-B828-4214501416EC}" presName="horzOne" presStyleCnt="0"/>
      <dgm:spPr/>
    </dgm:pt>
    <dgm:pt modelId="{BF8B4F44-A356-4DE6-AC14-7F915BCAF411}" type="pres">
      <dgm:prSet presAssocID="{F19D33B3-4522-46D0-84BD-38110176CB61}" presName="sibSpaceOne" presStyleCnt="0"/>
      <dgm:spPr/>
    </dgm:pt>
    <dgm:pt modelId="{E1E688AA-5F4B-498F-8BCD-D3F6F281BCA6}" type="pres">
      <dgm:prSet presAssocID="{1FF29693-7F47-4FEC-86FE-B67A97AE2396}" presName="vertOne" presStyleCnt="0"/>
      <dgm:spPr/>
    </dgm:pt>
    <dgm:pt modelId="{E2C07E51-9D7C-457F-B5E9-029807446E9A}" type="pres">
      <dgm:prSet presAssocID="{1FF29693-7F47-4FEC-86FE-B67A97AE2396}" presName="txOne" presStyleLbl="node0" presStyleIdx="2" presStyleCnt="3">
        <dgm:presLayoutVars>
          <dgm:chPref val="3"/>
        </dgm:presLayoutVars>
      </dgm:prSet>
      <dgm:spPr/>
    </dgm:pt>
    <dgm:pt modelId="{5390C410-AA94-4B69-8F74-38A5A9FFFE0F}" type="pres">
      <dgm:prSet presAssocID="{1FF29693-7F47-4FEC-86FE-B67A97AE2396}" presName="horzOne" presStyleCnt="0"/>
      <dgm:spPr/>
    </dgm:pt>
  </dgm:ptLst>
  <dgm:cxnLst>
    <dgm:cxn modelId="{C9072ACC-EA87-46FE-9F9B-A39D50F31F0D}" srcId="{6FFA95EF-7398-4407-811A-6237BEDE2E2F}" destId="{BA88E16C-A302-46A6-8140-6CF92F612F66}" srcOrd="0" destOrd="0" parTransId="{20083C0C-CC36-4E6C-94CE-9C4A91575A0F}" sibTransId="{4E2ED430-1182-412D-98CB-D172FB36BD34}"/>
    <dgm:cxn modelId="{7BCA3652-484A-4835-BC9B-028DF5CECA73}" type="presOf" srcId="{81816F00-167A-43DE-B828-4214501416EC}" destId="{FDB4009E-646E-4C7C-9148-E119469AAF9F}" srcOrd="0" destOrd="0" presId="urn:microsoft.com/office/officeart/2005/8/layout/hierarchy4"/>
    <dgm:cxn modelId="{AF885719-B429-43DB-B6EC-4D3DB15E795A}" type="presOf" srcId="{1FF29693-7F47-4FEC-86FE-B67A97AE2396}" destId="{E2C07E51-9D7C-457F-B5E9-029807446E9A}" srcOrd="0" destOrd="0" presId="urn:microsoft.com/office/officeart/2005/8/layout/hierarchy4"/>
    <dgm:cxn modelId="{C9CE892B-5966-45D9-AF44-211C3A6352D3}" type="presOf" srcId="{BA88E16C-A302-46A6-8140-6CF92F612F66}" destId="{E6816176-29DF-4DA6-ADC7-E1B9EC91B590}" srcOrd="0" destOrd="0" presId="urn:microsoft.com/office/officeart/2005/8/layout/hierarchy4"/>
    <dgm:cxn modelId="{1179F51E-F5DD-448A-9810-3C6C649F647C}" srcId="{6FFA95EF-7398-4407-811A-6237BEDE2E2F}" destId="{81816F00-167A-43DE-B828-4214501416EC}" srcOrd="1" destOrd="0" parTransId="{1F3769E2-C83B-4254-B8BE-7DD132C92E05}" sibTransId="{F19D33B3-4522-46D0-84BD-38110176CB61}"/>
    <dgm:cxn modelId="{8D3B85B1-0AC4-4740-A6FD-7A7BF900D020}" type="presOf" srcId="{6FFA95EF-7398-4407-811A-6237BEDE2E2F}" destId="{B4DE896C-3A93-4571-96E9-A3E4138010E8}" srcOrd="0" destOrd="0" presId="urn:microsoft.com/office/officeart/2005/8/layout/hierarchy4"/>
    <dgm:cxn modelId="{716D761B-76E4-43F6-A94A-82F5EBD5008F}" srcId="{6FFA95EF-7398-4407-811A-6237BEDE2E2F}" destId="{1FF29693-7F47-4FEC-86FE-B67A97AE2396}" srcOrd="2" destOrd="0" parTransId="{2F5514D7-C67A-422B-8BB3-8924DD623BB3}" sibTransId="{35723FAB-B359-4D8D-BCE2-D5E32B702C14}"/>
    <dgm:cxn modelId="{4CC1C89D-7E0E-4D4A-AF02-49114622E17F}" type="presParOf" srcId="{B4DE896C-3A93-4571-96E9-A3E4138010E8}" destId="{3DAC18B2-FCEB-461D-8A67-01CFC2C44A8F}" srcOrd="0" destOrd="0" presId="urn:microsoft.com/office/officeart/2005/8/layout/hierarchy4"/>
    <dgm:cxn modelId="{CA72B6B1-1F27-4F48-AC0D-A31A17079091}" type="presParOf" srcId="{3DAC18B2-FCEB-461D-8A67-01CFC2C44A8F}" destId="{E6816176-29DF-4DA6-ADC7-E1B9EC91B590}" srcOrd="0" destOrd="0" presId="urn:microsoft.com/office/officeart/2005/8/layout/hierarchy4"/>
    <dgm:cxn modelId="{3D2184B4-5A2D-44A9-A606-8F649CB17497}" type="presParOf" srcId="{3DAC18B2-FCEB-461D-8A67-01CFC2C44A8F}" destId="{98392FD7-D877-4421-8D42-F88E5252A717}" srcOrd="1" destOrd="0" presId="urn:microsoft.com/office/officeart/2005/8/layout/hierarchy4"/>
    <dgm:cxn modelId="{6DEC8A6B-A008-492A-B0FD-D495F98FEDF5}" type="presParOf" srcId="{B4DE896C-3A93-4571-96E9-A3E4138010E8}" destId="{994EF5D4-CBDA-4EFE-B374-CF1C523BFBDE}" srcOrd="1" destOrd="0" presId="urn:microsoft.com/office/officeart/2005/8/layout/hierarchy4"/>
    <dgm:cxn modelId="{A07BDF70-80F9-488E-A50E-93A3A91AC344}" type="presParOf" srcId="{B4DE896C-3A93-4571-96E9-A3E4138010E8}" destId="{901E705E-9FC4-452F-B2A5-D4CC458732DE}" srcOrd="2" destOrd="0" presId="urn:microsoft.com/office/officeart/2005/8/layout/hierarchy4"/>
    <dgm:cxn modelId="{C6C32D85-10D0-4404-B985-D65646659E4A}" type="presParOf" srcId="{901E705E-9FC4-452F-B2A5-D4CC458732DE}" destId="{FDB4009E-646E-4C7C-9148-E119469AAF9F}" srcOrd="0" destOrd="0" presId="urn:microsoft.com/office/officeart/2005/8/layout/hierarchy4"/>
    <dgm:cxn modelId="{58EDFAFB-8703-4ACB-B438-F403A865556E}" type="presParOf" srcId="{901E705E-9FC4-452F-B2A5-D4CC458732DE}" destId="{1167343B-67F8-4BA5-B685-79B68299E4FE}" srcOrd="1" destOrd="0" presId="urn:microsoft.com/office/officeart/2005/8/layout/hierarchy4"/>
    <dgm:cxn modelId="{C5946B6F-25F1-4BB0-B1C6-72EB11D96BC0}" type="presParOf" srcId="{B4DE896C-3A93-4571-96E9-A3E4138010E8}" destId="{BF8B4F44-A356-4DE6-AC14-7F915BCAF411}" srcOrd="3" destOrd="0" presId="urn:microsoft.com/office/officeart/2005/8/layout/hierarchy4"/>
    <dgm:cxn modelId="{487FE9C7-94DA-461E-B39F-5D6D0BA6D242}" type="presParOf" srcId="{B4DE896C-3A93-4571-96E9-A3E4138010E8}" destId="{E1E688AA-5F4B-498F-8BCD-D3F6F281BCA6}" srcOrd="4" destOrd="0" presId="urn:microsoft.com/office/officeart/2005/8/layout/hierarchy4"/>
    <dgm:cxn modelId="{4CCC4C25-ED89-4E2A-BB7D-C92DD5611C11}" type="presParOf" srcId="{E1E688AA-5F4B-498F-8BCD-D3F6F281BCA6}" destId="{E2C07E51-9D7C-457F-B5E9-029807446E9A}" srcOrd="0" destOrd="0" presId="urn:microsoft.com/office/officeart/2005/8/layout/hierarchy4"/>
    <dgm:cxn modelId="{D7271CD5-01E3-4503-8096-348E8C7B76F1}" type="presParOf" srcId="{E1E688AA-5F4B-498F-8BCD-D3F6F281BCA6}" destId="{5390C410-AA94-4B69-8F74-38A5A9FFFE0F}" srcOrd="1" destOrd="0" presId="urn:microsoft.com/office/officeart/2005/8/layout/hierarchy4"/>
  </dgm:cxnLst>
  <dgm:bg/>
  <dgm:whole/>
</dgm:dataModel>
</file>

<file path=ppt/diagrams/data13.xml><?xml version="1.0" encoding="utf-8"?>
<dgm:dataModel xmlns:dgm="http://schemas.openxmlformats.org/drawingml/2006/diagram" xmlns:a="http://schemas.openxmlformats.org/drawingml/2006/main">
  <dgm:ptLst>
    <dgm:pt modelId="{E74FC7F2-28B0-4D11-97C6-B6D369794619}" type="doc">
      <dgm:prSet loTypeId="urn:microsoft.com/office/officeart/2005/8/layout/vList2" loCatId="list" qsTypeId="urn:microsoft.com/office/officeart/2005/8/quickstyle/3d7" qsCatId="3D" csTypeId="urn:microsoft.com/office/officeart/2005/8/colors/colorful5" csCatId="colorful"/>
      <dgm:spPr/>
      <dgm:t>
        <a:bodyPr/>
        <a:lstStyle/>
        <a:p>
          <a:endParaRPr lang="en-US"/>
        </a:p>
      </dgm:t>
    </dgm:pt>
    <dgm:pt modelId="{DB529544-9F85-441E-9E88-92E73DC5CDEF}">
      <dgm:prSet/>
      <dgm:spPr/>
      <dgm:t>
        <a:bodyPr/>
        <a:lstStyle/>
        <a:p>
          <a:pPr algn="ctr" rtl="0"/>
          <a:r>
            <a:rPr lang="en-US" b="1" dirty="0" err="1" smtClean="0"/>
            <a:t>Kelima</a:t>
          </a:r>
          <a:r>
            <a:rPr lang="en-US" b="1" dirty="0" smtClean="0"/>
            <a:t>:</a:t>
          </a:r>
          <a:r>
            <a:rPr lang="en-US" dirty="0" smtClean="0"/>
            <a:t> </a:t>
          </a:r>
          <a:r>
            <a:rPr lang="en-US" dirty="0" err="1" smtClean="0"/>
            <a:t>Senantiasa</a:t>
          </a:r>
          <a:r>
            <a:rPr lang="en-US" dirty="0" smtClean="0"/>
            <a:t> </a:t>
          </a:r>
          <a:r>
            <a:rPr lang="en-US" dirty="0" err="1" smtClean="0"/>
            <a:t>berdoa</a:t>
          </a:r>
          <a:r>
            <a:rPr lang="en-US" dirty="0" smtClean="0"/>
            <a:t>. </a:t>
          </a:r>
          <a:endParaRPr lang="en-US" dirty="0"/>
        </a:p>
      </dgm:t>
    </dgm:pt>
    <dgm:pt modelId="{AC95C54E-49AE-423C-BA85-5C319A2185AA}" type="parTrans" cxnId="{7D0B8AAD-A0DD-4A38-92CD-3D6064280E9F}">
      <dgm:prSet/>
      <dgm:spPr/>
      <dgm:t>
        <a:bodyPr/>
        <a:lstStyle/>
        <a:p>
          <a:endParaRPr lang="en-US"/>
        </a:p>
      </dgm:t>
    </dgm:pt>
    <dgm:pt modelId="{B09C8F2E-51E2-49ED-811A-5E2A297075FC}" type="sibTrans" cxnId="{7D0B8AAD-A0DD-4A38-92CD-3D6064280E9F}">
      <dgm:prSet/>
      <dgm:spPr/>
      <dgm:t>
        <a:bodyPr/>
        <a:lstStyle/>
        <a:p>
          <a:endParaRPr lang="en-US"/>
        </a:p>
      </dgm:t>
    </dgm:pt>
    <dgm:pt modelId="{09CEEDCA-DED9-4CBE-9341-C62BB7BDDA78}">
      <dgm:prSet/>
      <dgm:spPr/>
      <dgm:t>
        <a:bodyPr/>
        <a:lstStyle/>
        <a:p>
          <a:pPr algn="ctr" rtl="0"/>
          <a:r>
            <a:rPr lang="en-US" dirty="0" err="1" smtClean="0"/>
            <a:t>Kesempatan</a:t>
          </a:r>
          <a:r>
            <a:rPr lang="en-US" dirty="0" smtClean="0"/>
            <a:t> </a:t>
          </a:r>
          <a:r>
            <a:rPr lang="en-US" dirty="0" err="1" smtClean="0"/>
            <a:t>berada</a:t>
          </a:r>
          <a:r>
            <a:rPr lang="en-US" dirty="0" smtClean="0"/>
            <a:t> </a:t>
          </a:r>
          <a:r>
            <a:rPr lang="en-US" dirty="0" err="1" smtClean="0"/>
            <a:t>di</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kita</a:t>
          </a:r>
          <a:r>
            <a:rPr lang="en-US" dirty="0" smtClean="0"/>
            <a:t> </a:t>
          </a:r>
          <a:r>
            <a:rPr lang="en-US" dirty="0" err="1" smtClean="0"/>
            <a:t>dituntut</a:t>
          </a:r>
          <a:r>
            <a:rPr lang="en-US" dirty="0" smtClean="0"/>
            <a:t> </a:t>
          </a:r>
          <a:r>
            <a:rPr lang="en-US" dirty="0" err="1" smtClean="0"/>
            <a:t>memperbanyakkan</a:t>
          </a:r>
          <a:r>
            <a:rPr lang="en-US" dirty="0" smtClean="0"/>
            <a:t> </a:t>
          </a:r>
          <a:r>
            <a:rPr lang="en-US" dirty="0" err="1" smtClean="0"/>
            <a:t>berdoa</a:t>
          </a:r>
          <a:r>
            <a:rPr lang="en-US" dirty="0" smtClean="0"/>
            <a:t>. P</a:t>
          </a:r>
          <a:endParaRPr lang="en-US" dirty="0"/>
        </a:p>
      </dgm:t>
    </dgm:pt>
    <dgm:pt modelId="{02F45D83-4B41-44A8-9D5F-5FBC2879BA6A}" type="parTrans" cxnId="{E57D6A2A-BCDB-4090-B48A-EE413AFADA74}">
      <dgm:prSet/>
      <dgm:spPr/>
      <dgm:t>
        <a:bodyPr/>
        <a:lstStyle/>
        <a:p>
          <a:endParaRPr lang="en-US"/>
        </a:p>
      </dgm:t>
    </dgm:pt>
    <dgm:pt modelId="{113FEFBB-4269-4927-BFB5-341012CC8485}" type="sibTrans" cxnId="{E57D6A2A-BCDB-4090-B48A-EE413AFADA74}">
      <dgm:prSet/>
      <dgm:spPr/>
      <dgm:t>
        <a:bodyPr/>
        <a:lstStyle/>
        <a:p>
          <a:endParaRPr lang="en-US"/>
        </a:p>
      </dgm:t>
    </dgm:pt>
    <dgm:pt modelId="{8F06C8FF-CF53-48AE-A668-E5CC662CE121}">
      <dgm:prSet/>
      <dgm:spPr/>
      <dgm:t>
        <a:bodyPr/>
        <a:lstStyle/>
        <a:p>
          <a:pPr algn="ctr" rtl="0"/>
          <a:r>
            <a:rPr lang="en-US" dirty="0" err="1" smtClean="0"/>
            <a:t>ara</a:t>
          </a:r>
          <a:r>
            <a:rPr lang="en-US" dirty="0" smtClean="0"/>
            <a:t> </a:t>
          </a:r>
          <a:r>
            <a:rPr lang="en-US" dirty="0" err="1" smtClean="0"/>
            <a:t>salaf</a:t>
          </a:r>
          <a:r>
            <a:rPr lang="en-US" dirty="0" smtClean="0"/>
            <a:t> as-</a:t>
          </a:r>
          <a:r>
            <a:rPr lang="en-US" dirty="0" err="1" smtClean="0"/>
            <a:t>Soleh</a:t>
          </a:r>
          <a:r>
            <a:rPr lang="en-US" dirty="0" smtClean="0"/>
            <a:t> </a:t>
          </a:r>
          <a:r>
            <a:rPr lang="en-US" dirty="0" err="1" smtClean="0"/>
            <a:t>berdoa</a:t>
          </a:r>
          <a:r>
            <a:rPr lang="en-US" dirty="0" smtClean="0"/>
            <a:t> </a:t>
          </a:r>
          <a:r>
            <a:rPr lang="en-US" dirty="0" err="1" smtClean="0"/>
            <a:t>selama</a:t>
          </a:r>
          <a:r>
            <a:rPr lang="en-US" dirty="0" smtClean="0"/>
            <a:t> </a:t>
          </a:r>
          <a:r>
            <a:rPr lang="en-US" dirty="0" err="1" smtClean="0"/>
            <a:t>enam</a:t>
          </a:r>
          <a:r>
            <a:rPr lang="en-US" dirty="0" smtClean="0"/>
            <a:t> </a:t>
          </a:r>
          <a:r>
            <a:rPr lang="en-US" dirty="0" err="1" smtClean="0"/>
            <a:t>bulan</a:t>
          </a:r>
          <a:r>
            <a:rPr lang="en-US" dirty="0" smtClean="0"/>
            <a:t> </a:t>
          </a:r>
          <a:r>
            <a:rPr lang="en-US" dirty="0" err="1" smtClean="0"/>
            <a:t>sebelum</a:t>
          </a:r>
          <a:r>
            <a:rPr lang="en-US" dirty="0" smtClean="0"/>
            <a:t> </a:t>
          </a:r>
          <a:r>
            <a:rPr lang="en-US" dirty="0" err="1" smtClean="0"/>
            <a:t>ketibaan</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mereka</a:t>
          </a:r>
          <a:r>
            <a:rPr lang="en-US" dirty="0" smtClean="0"/>
            <a:t> </a:t>
          </a:r>
          <a:r>
            <a:rPr lang="en-US" dirty="0" err="1" smtClean="0"/>
            <a:t>berdoa</a:t>
          </a:r>
          <a:r>
            <a:rPr lang="en-US" dirty="0" smtClean="0"/>
            <a:t> </a:t>
          </a:r>
          <a:r>
            <a:rPr lang="en-US" dirty="0" err="1" smtClean="0"/>
            <a:t>untuk</a:t>
          </a:r>
          <a:r>
            <a:rPr lang="en-US" dirty="0" smtClean="0"/>
            <a:t> </a:t>
          </a:r>
          <a:r>
            <a:rPr lang="en-US" dirty="0" err="1" smtClean="0"/>
            <a:t>menyatakan</a:t>
          </a:r>
          <a:r>
            <a:rPr lang="en-US" dirty="0" smtClean="0"/>
            <a:t> </a:t>
          </a:r>
          <a:r>
            <a:rPr lang="en-US" dirty="0" err="1" smtClean="0"/>
            <a:t>kerinduan</a:t>
          </a:r>
          <a:r>
            <a:rPr lang="en-US" dirty="0" smtClean="0"/>
            <a:t> </a:t>
          </a:r>
          <a:r>
            <a:rPr lang="en-US" dirty="0" err="1" smtClean="0"/>
            <a:t>mereka</a:t>
          </a:r>
          <a:r>
            <a:rPr lang="en-US" dirty="0" smtClean="0"/>
            <a:t> </a:t>
          </a:r>
          <a:r>
            <a:rPr lang="en-US" dirty="0" err="1" smtClean="0"/>
            <a:t>terhadap</a:t>
          </a:r>
          <a:r>
            <a:rPr lang="en-US" dirty="0" smtClean="0"/>
            <a:t> </a:t>
          </a:r>
          <a:r>
            <a:rPr lang="en-US" dirty="0" err="1" smtClean="0"/>
            <a:t>Ramadhan</a:t>
          </a:r>
          <a:r>
            <a:rPr lang="en-US" dirty="0" smtClean="0"/>
            <a:t>. </a:t>
          </a:r>
          <a:endParaRPr lang="en-US" dirty="0"/>
        </a:p>
      </dgm:t>
    </dgm:pt>
    <dgm:pt modelId="{D2D4401F-B368-4D37-8A77-1A923FDC4F6A}" type="parTrans" cxnId="{7B3E7898-99BE-4FB7-A0DB-0BB36E419F0C}">
      <dgm:prSet/>
      <dgm:spPr/>
      <dgm:t>
        <a:bodyPr/>
        <a:lstStyle/>
        <a:p>
          <a:endParaRPr lang="en-US"/>
        </a:p>
      </dgm:t>
    </dgm:pt>
    <dgm:pt modelId="{56070C8E-6778-4B7C-AD7D-648B9100639A}" type="sibTrans" cxnId="{7B3E7898-99BE-4FB7-A0DB-0BB36E419F0C}">
      <dgm:prSet/>
      <dgm:spPr/>
      <dgm:t>
        <a:bodyPr/>
        <a:lstStyle/>
        <a:p>
          <a:endParaRPr lang="en-US"/>
        </a:p>
      </dgm:t>
    </dgm:pt>
    <dgm:pt modelId="{8DD611B9-EB0F-4121-B488-3BDB7793DA43}">
      <dgm:prSet/>
      <dgm:spPr/>
      <dgm:t>
        <a:bodyPr/>
        <a:lstStyle/>
        <a:p>
          <a:pPr algn="ctr" rtl="0"/>
          <a:r>
            <a:rPr lang="en-US" dirty="0" err="1" smtClean="0"/>
            <a:t>Antara</a:t>
          </a:r>
          <a:r>
            <a:rPr lang="en-US" dirty="0" smtClean="0"/>
            <a:t> </a:t>
          </a:r>
          <a:r>
            <a:rPr lang="en-US" dirty="0" err="1" smtClean="0"/>
            <a:t>doa</a:t>
          </a:r>
          <a:r>
            <a:rPr lang="en-US" dirty="0" smtClean="0"/>
            <a:t> </a:t>
          </a:r>
          <a:r>
            <a:rPr lang="en-US" dirty="0" err="1" smtClean="0"/>
            <a:t>mereka</a:t>
          </a:r>
          <a:r>
            <a:rPr lang="en-US" dirty="0" smtClean="0"/>
            <a:t> </a:t>
          </a:r>
          <a:r>
            <a:rPr lang="en-US" dirty="0" err="1" smtClean="0"/>
            <a:t>adalah</a:t>
          </a:r>
          <a:r>
            <a:rPr lang="en-US" dirty="0" smtClean="0"/>
            <a:t>: </a:t>
          </a:r>
          <a:r>
            <a:rPr lang="en-US" i="1" dirty="0" err="1" smtClean="0"/>
            <a:t>Ya</a:t>
          </a:r>
          <a:r>
            <a:rPr lang="en-US" i="1" dirty="0" smtClean="0"/>
            <a:t> Allah, </a:t>
          </a:r>
          <a:r>
            <a:rPr lang="en-US" i="1" dirty="0" err="1" smtClean="0"/>
            <a:t>benarkanlah</a:t>
          </a:r>
          <a:r>
            <a:rPr lang="en-US" i="1" dirty="0" smtClean="0"/>
            <a:t> </a:t>
          </a:r>
          <a:r>
            <a:rPr lang="en-US" i="1" dirty="0" err="1" smtClean="0"/>
            <a:t>aku</a:t>
          </a:r>
          <a:r>
            <a:rPr lang="en-US" i="1" dirty="0" smtClean="0"/>
            <a:t> </a:t>
          </a:r>
          <a:r>
            <a:rPr lang="en-US" i="1" dirty="0" err="1" smtClean="0"/>
            <a:t>sampai</a:t>
          </a:r>
          <a:r>
            <a:rPr lang="en-US" i="1" dirty="0" smtClean="0"/>
            <a:t> </a:t>
          </a:r>
          <a:r>
            <a:rPr lang="en-US" i="1" dirty="0" err="1" smtClean="0"/>
            <a:t>ke</a:t>
          </a:r>
          <a:r>
            <a:rPr lang="en-US" i="1" dirty="0" smtClean="0"/>
            <a:t> </a:t>
          </a:r>
          <a:r>
            <a:rPr lang="en-US" i="1" dirty="0" err="1" smtClean="0"/>
            <a:t>bulan</a:t>
          </a:r>
          <a:r>
            <a:rPr lang="en-US" i="1" dirty="0" smtClean="0"/>
            <a:t> </a:t>
          </a:r>
          <a:r>
            <a:rPr lang="en-US" i="1" dirty="0" err="1" smtClean="0"/>
            <a:t>Ramadhan</a:t>
          </a:r>
          <a:r>
            <a:rPr lang="en-US" i="1" dirty="0" smtClean="0"/>
            <a:t>, </a:t>
          </a:r>
          <a:r>
            <a:rPr lang="en-US" i="1" dirty="0" err="1" smtClean="0"/>
            <a:t>dan</a:t>
          </a:r>
          <a:r>
            <a:rPr lang="en-US" i="1" dirty="0" smtClean="0"/>
            <a:t> </a:t>
          </a:r>
          <a:r>
            <a:rPr lang="en-US" i="1" dirty="0" err="1" smtClean="0"/>
            <a:t>benarkanlah</a:t>
          </a:r>
          <a:r>
            <a:rPr lang="en-US" i="1" dirty="0" smtClean="0"/>
            <a:t> </a:t>
          </a:r>
          <a:r>
            <a:rPr lang="en-US" i="1" dirty="0" err="1" smtClean="0"/>
            <a:t>kepadaku</a:t>
          </a:r>
          <a:r>
            <a:rPr lang="en-US" i="1" dirty="0" smtClean="0"/>
            <a:t> </a:t>
          </a:r>
          <a:r>
            <a:rPr lang="en-US" i="1" dirty="0" err="1" smtClean="0"/>
            <a:t>Ramadhan</a:t>
          </a:r>
          <a:r>
            <a:rPr lang="en-US" i="1" dirty="0" smtClean="0"/>
            <a:t>, </a:t>
          </a:r>
          <a:r>
            <a:rPr lang="en-US" i="1" dirty="0" err="1" smtClean="0"/>
            <a:t>dan</a:t>
          </a:r>
          <a:r>
            <a:rPr lang="en-US" i="1" dirty="0" smtClean="0"/>
            <a:t> </a:t>
          </a:r>
          <a:r>
            <a:rPr lang="en-US" i="1" dirty="0" err="1" smtClean="0"/>
            <a:t>benarkanlah</a:t>
          </a:r>
          <a:r>
            <a:rPr lang="en-US" i="1" dirty="0" smtClean="0"/>
            <a:t> </a:t>
          </a:r>
          <a:r>
            <a:rPr lang="en-US" i="1" dirty="0" err="1" smtClean="0"/>
            <a:t>ia</a:t>
          </a:r>
          <a:r>
            <a:rPr lang="en-US" i="1" dirty="0" smtClean="0"/>
            <a:t> </a:t>
          </a:r>
          <a:r>
            <a:rPr lang="en-US" i="1" dirty="0" err="1" smtClean="0"/>
            <a:t>bertemu</a:t>
          </a:r>
          <a:r>
            <a:rPr lang="en-US" i="1" dirty="0" smtClean="0"/>
            <a:t> </a:t>
          </a:r>
          <a:r>
            <a:rPr lang="en-US" i="1" dirty="0" err="1" smtClean="0"/>
            <a:t>denganku</a:t>
          </a:r>
          <a:endParaRPr lang="en-US" dirty="0"/>
        </a:p>
      </dgm:t>
    </dgm:pt>
    <dgm:pt modelId="{24DA49D8-09AF-4EF2-B4DC-E2786DD41272}" type="parTrans" cxnId="{C32829FB-CC11-49D0-BEEC-98EA2C9B8BDE}">
      <dgm:prSet/>
      <dgm:spPr/>
      <dgm:t>
        <a:bodyPr/>
        <a:lstStyle/>
        <a:p>
          <a:endParaRPr lang="en-US"/>
        </a:p>
      </dgm:t>
    </dgm:pt>
    <dgm:pt modelId="{EE53E35B-CE85-4B7A-B720-9E24525C10E3}" type="sibTrans" cxnId="{C32829FB-CC11-49D0-BEEC-98EA2C9B8BDE}">
      <dgm:prSet/>
      <dgm:spPr/>
      <dgm:t>
        <a:bodyPr/>
        <a:lstStyle/>
        <a:p>
          <a:endParaRPr lang="en-US"/>
        </a:p>
      </dgm:t>
    </dgm:pt>
    <dgm:pt modelId="{8FC51154-EE5C-4617-8E3F-133A80F4AC76}" type="pres">
      <dgm:prSet presAssocID="{E74FC7F2-28B0-4D11-97C6-B6D369794619}" presName="linear" presStyleCnt="0">
        <dgm:presLayoutVars>
          <dgm:animLvl val="lvl"/>
          <dgm:resizeHandles val="exact"/>
        </dgm:presLayoutVars>
      </dgm:prSet>
      <dgm:spPr/>
    </dgm:pt>
    <dgm:pt modelId="{FB4A002D-2435-4A89-AC60-11F3AC20A74B}" type="pres">
      <dgm:prSet presAssocID="{DB529544-9F85-441E-9E88-92E73DC5CDEF}" presName="parentText" presStyleLbl="node1" presStyleIdx="0" presStyleCnt="4">
        <dgm:presLayoutVars>
          <dgm:chMax val="0"/>
          <dgm:bulletEnabled val="1"/>
        </dgm:presLayoutVars>
      </dgm:prSet>
      <dgm:spPr/>
    </dgm:pt>
    <dgm:pt modelId="{AA5534FB-AB4E-4639-9C55-1F264B98FE10}" type="pres">
      <dgm:prSet presAssocID="{B09C8F2E-51E2-49ED-811A-5E2A297075FC}" presName="spacer" presStyleCnt="0"/>
      <dgm:spPr/>
    </dgm:pt>
    <dgm:pt modelId="{E1640FA9-D646-40CC-8271-BF413DDDF69D}" type="pres">
      <dgm:prSet presAssocID="{09CEEDCA-DED9-4CBE-9341-C62BB7BDDA78}" presName="parentText" presStyleLbl="node1" presStyleIdx="1" presStyleCnt="4">
        <dgm:presLayoutVars>
          <dgm:chMax val="0"/>
          <dgm:bulletEnabled val="1"/>
        </dgm:presLayoutVars>
      </dgm:prSet>
      <dgm:spPr/>
    </dgm:pt>
    <dgm:pt modelId="{B187C3F9-9298-4315-927F-6FBD78359FF9}" type="pres">
      <dgm:prSet presAssocID="{113FEFBB-4269-4927-BFB5-341012CC8485}" presName="spacer" presStyleCnt="0"/>
      <dgm:spPr/>
    </dgm:pt>
    <dgm:pt modelId="{FE0800BD-B159-4749-A252-986B4E599CA2}" type="pres">
      <dgm:prSet presAssocID="{8F06C8FF-CF53-48AE-A668-E5CC662CE121}" presName="parentText" presStyleLbl="node1" presStyleIdx="2" presStyleCnt="4">
        <dgm:presLayoutVars>
          <dgm:chMax val="0"/>
          <dgm:bulletEnabled val="1"/>
        </dgm:presLayoutVars>
      </dgm:prSet>
      <dgm:spPr/>
    </dgm:pt>
    <dgm:pt modelId="{B57857B7-148B-450B-BB84-C6AF7E7A4BD0}" type="pres">
      <dgm:prSet presAssocID="{56070C8E-6778-4B7C-AD7D-648B9100639A}" presName="spacer" presStyleCnt="0"/>
      <dgm:spPr/>
    </dgm:pt>
    <dgm:pt modelId="{7686DEA9-3F6E-4E35-8A0A-E08BB417B719}" type="pres">
      <dgm:prSet presAssocID="{8DD611B9-EB0F-4121-B488-3BDB7793DA43}" presName="parentText" presStyleLbl="node1" presStyleIdx="3" presStyleCnt="4">
        <dgm:presLayoutVars>
          <dgm:chMax val="0"/>
          <dgm:bulletEnabled val="1"/>
        </dgm:presLayoutVars>
      </dgm:prSet>
      <dgm:spPr/>
    </dgm:pt>
  </dgm:ptLst>
  <dgm:cxnLst>
    <dgm:cxn modelId="{CA661F1C-102A-4EA1-82BF-BBC570669C96}" type="presOf" srcId="{8DD611B9-EB0F-4121-B488-3BDB7793DA43}" destId="{7686DEA9-3F6E-4E35-8A0A-E08BB417B719}" srcOrd="0" destOrd="0" presId="urn:microsoft.com/office/officeart/2005/8/layout/vList2"/>
    <dgm:cxn modelId="{E57D6A2A-BCDB-4090-B48A-EE413AFADA74}" srcId="{E74FC7F2-28B0-4D11-97C6-B6D369794619}" destId="{09CEEDCA-DED9-4CBE-9341-C62BB7BDDA78}" srcOrd="1" destOrd="0" parTransId="{02F45D83-4B41-44A8-9D5F-5FBC2879BA6A}" sibTransId="{113FEFBB-4269-4927-BFB5-341012CC8485}"/>
    <dgm:cxn modelId="{8214F6B5-ED51-48B6-B620-D20531E2D967}" type="presOf" srcId="{09CEEDCA-DED9-4CBE-9341-C62BB7BDDA78}" destId="{E1640FA9-D646-40CC-8271-BF413DDDF69D}" srcOrd="0" destOrd="0" presId="urn:microsoft.com/office/officeart/2005/8/layout/vList2"/>
    <dgm:cxn modelId="{7D0B8AAD-A0DD-4A38-92CD-3D6064280E9F}" srcId="{E74FC7F2-28B0-4D11-97C6-B6D369794619}" destId="{DB529544-9F85-441E-9E88-92E73DC5CDEF}" srcOrd="0" destOrd="0" parTransId="{AC95C54E-49AE-423C-BA85-5C319A2185AA}" sibTransId="{B09C8F2E-51E2-49ED-811A-5E2A297075FC}"/>
    <dgm:cxn modelId="{3CBC02F0-D57D-4F62-B9FA-BEAEF3891459}" type="presOf" srcId="{8F06C8FF-CF53-48AE-A668-E5CC662CE121}" destId="{FE0800BD-B159-4749-A252-986B4E599CA2}" srcOrd="0" destOrd="0" presId="urn:microsoft.com/office/officeart/2005/8/layout/vList2"/>
    <dgm:cxn modelId="{C32829FB-CC11-49D0-BEEC-98EA2C9B8BDE}" srcId="{E74FC7F2-28B0-4D11-97C6-B6D369794619}" destId="{8DD611B9-EB0F-4121-B488-3BDB7793DA43}" srcOrd="3" destOrd="0" parTransId="{24DA49D8-09AF-4EF2-B4DC-E2786DD41272}" sibTransId="{EE53E35B-CE85-4B7A-B720-9E24525C10E3}"/>
    <dgm:cxn modelId="{7B3E7898-99BE-4FB7-A0DB-0BB36E419F0C}" srcId="{E74FC7F2-28B0-4D11-97C6-B6D369794619}" destId="{8F06C8FF-CF53-48AE-A668-E5CC662CE121}" srcOrd="2" destOrd="0" parTransId="{D2D4401F-B368-4D37-8A77-1A923FDC4F6A}" sibTransId="{56070C8E-6778-4B7C-AD7D-648B9100639A}"/>
    <dgm:cxn modelId="{01F588A5-7E8D-4F35-84CC-C9FAF458E67E}" type="presOf" srcId="{DB529544-9F85-441E-9E88-92E73DC5CDEF}" destId="{FB4A002D-2435-4A89-AC60-11F3AC20A74B}" srcOrd="0" destOrd="0" presId="urn:microsoft.com/office/officeart/2005/8/layout/vList2"/>
    <dgm:cxn modelId="{AB147645-CC29-4585-BE7B-98993935BC8C}" type="presOf" srcId="{E74FC7F2-28B0-4D11-97C6-B6D369794619}" destId="{8FC51154-EE5C-4617-8E3F-133A80F4AC76}" srcOrd="0" destOrd="0" presId="urn:microsoft.com/office/officeart/2005/8/layout/vList2"/>
    <dgm:cxn modelId="{F804FFDC-8118-453F-A235-C5B4FC539446}" type="presParOf" srcId="{8FC51154-EE5C-4617-8E3F-133A80F4AC76}" destId="{FB4A002D-2435-4A89-AC60-11F3AC20A74B}" srcOrd="0" destOrd="0" presId="urn:microsoft.com/office/officeart/2005/8/layout/vList2"/>
    <dgm:cxn modelId="{E3D23CA9-92E8-4EE8-BFB9-27DA9D4056DB}" type="presParOf" srcId="{8FC51154-EE5C-4617-8E3F-133A80F4AC76}" destId="{AA5534FB-AB4E-4639-9C55-1F264B98FE10}" srcOrd="1" destOrd="0" presId="urn:microsoft.com/office/officeart/2005/8/layout/vList2"/>
    <dgm:cxn modelId="{19E3D021-663C-4C4B-8E25-241B43F2CFC0}" type="presParOf" srcId="{8FC51154-EE5C-4617-8E3F-133A80F4AC76}" destId="{E1640FA9-D646-40CC-8271-BF413DDDF69D}" srcOrd="2" destOrd="0" presId="urn:microsoft.com/office/officeart/2005/8/layout/vList2"/>
    <dgm:cxn modelId="{8497B967-62BB-42B7-BA90-D43138E9193C}" type="presParOf" srcId="{8FC51154-EE5C-4617-8E3F-133A80F4AC76}" destId="{B187C3F9-9298-4315-927F-6FBD78359FF9}" srcOrd="3" destOrd="0" presId="urn:microsoft.com/office/officeart/2005/8/layout/vList2"/>
    <dgm:cxn modelId="{CF098FC9-15EC-42DB-83EE-1FA19EA84840}" type="presParOf" srcId="{8FC51154-EE5C-4617-8E3F-133A80F4AC76}" destId="{FE0800BD-B159-4749-A252-986B4E599CA2}" srcOrd="4" destOrd="0" presId="urn:microsoft.com/office/officeart/2005/8/layout/vList2"/>
    <dgm:cxn modelId="{044657E3-2BC7-47EF-A82C-58645691758B}" type="presParOf" srcId="{8FC51154-EE5C-4617-8E3F-133A80F4AC76}" destId="{B57857B7-148B-450B-BB84-C6AF7E7A4BD0}" srcOrd="5" destOrd="0" presId="urn:microsoft.com/office/officeart/2005/8/layout/vList2"/>
    <dgm:cxn modelId="{C76E44D9-31CE-48E8-937C-F14C957C1562}" type="presParOf" srcId="{8FC51154-EE5C-4617-8E3F-133A80F4AC76}" destId="{7686DEA9-3F6E-4E35-8A0A-E08BB417B719}" srcOrd="6"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54160F8D-435B-4CA7-AFFB-FB051CFF256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302A623-2887-457A-B106-2F661C368DFE}">
      <dgm:prSet/>
      <dgm:spPr/>
      <dgm:t>
        <a:bodyPr/>
        <a:lstStyle/>
        <a:p>
          <a:pPr algn="ctr" rtl="0"/>
          <a:r>
            <a:rPr lang="en-US" b="1" dirty="0" err="1" smtClean="0"/>
            <a:t>Keenam</a:t>
          </a:r>
          <a:r>
            <a:rPr lang="en-US" b="1" dirty="0" smtClean="0"/>
            <a:t>:</a:t>
          </a:r>
          <a:r>
            <a:rPr lang="en-US" dirty="0" smtClean="0"/>
            <a:t> </a:t>
          </a:r>
          <a:r>
            <a:rPr lang="en-US" dirty="0" err="1" smtClean="0"/>
            <a:t>Memperbanyakkan</a:t>
          </a:r>
          <a:r>
            <a:rPr lang="en-US" dirty="0" smtClean="0"/>
            <a:t> </a:t>
          </a:r>
          <a:r>
            <a:rPr lang="en-US" dirty="0" err="1" smtClean="0"/>
            <a:t>menyebut</a:t>
          </a:r>
          <a:r>
            <a:rPr lang="en-US" dirty="0" smtClean="0"/>
            <a:t> </a:t>
          </a:r>
          <a:r>
            <a:rPr lang="en-US" dirty="0" err="1" smtClean="0"/>
            <a:t>hal</a:t>
          </a:r>
          <a:r>
            <a:rPr lang="en-US" dirty="0" smtClean="0"/>
            <a:t> </a:t>
          </a:r>
          <a:r>
            <a:rPr lang="en-US" dirty="0" err="1" smtClean="0"/>
            <a:t>berkaitan</a:t>
          </a:r>
          <a:r>
            <a:rPr lang="en-US" dirty="0" smtClean="0"/>
            <a:t> </a:t>
          </a:r>
          <a:r>
            <a:rPr lang="en-US" dirty="0" err="1" smtClean="0"/>
            <a:t>kelebihan</a:t>
          </a:r>
          <a:r>
            <a:rPr lang="en-US" dirty="0" smtClean="0"/>
            <a:t> </a:t>
          </a:r>
          <a:r>
            <a:rPr lang="en-US" dirty="0" err="1" smtClean="0"/>
            <a:t>dan</a:t>
          </a:r>
          <a:r>
            <a:rPr lang="en-US" dirty="0" smtClean="0"/>
            <a:t> </a:t>
          </a:r>
          <a:r>
            <a:rPr lang="en-US" dirty="0" err="1" smtClean="0"/>
            <a:t>kemuliaan</a:t>
          </a:r>
          <a:r>
            <a:rPr lang="en-US" dirty="0" smtClean="0"/>
            <a:t> </a:t>
          </a:r>
          <a:r>
            <a:rPr lang="en-US" dirty="0" err="1" smtClean="0"/>
            <a:t>Ramadhan</a:t>
          </a:r>
          <a:r>
            <a:rPr lang="en-US" dirty="0" smtClean="0"/>
            <a:t>.</a:t>
          </a:r>
          <a:endParaRPr lang="en-US" dirty="0"/>
        </a:p>
      </dgm:t>
    </dgm:pt>
    <dgm:pt modelId="{70163B91-182A-4786-BFB6-67ACB8341ABD}" type="parTrans" cxnId="{73E26E1B-716C-43EE-9E68-01E0ED2D99AE}">
      <dgm:prSet/>
      <dgm:spPr/>
      <dgm:t>
        <a:bodyPr/>
        <a:lstStyle/>
        <a:p>
          <a:pPr algn="ctr"/>
          <a:endParaRPr lang="en-US"/>
        </a:p>
      </dgm:t>
    </dgm:pt>
    <dgm:pt modelId="{C3C3D94B-D95B-4165-B79A-7A8198A3DF26}" type="sibTrans" cxnId="{73E26E1B-716C-43EE-9E68-01E0ED2D99AE}">
      <dgm:prSet/>
      <dgm:spPr/>
      <dgm:t>
        <a:bodyPr/>
        <a:lstStyle/>
        <a:p>
          <a:pPr algn="ctr"/>
          <a:endParaRPr lang="en-US"/>
        </a:p>
      </dgm:t>
    </dgm:pt>
    <dgm:pt modelId="{662A4187-9FB4-4B52-8E29-18B2DDCE633D}">
      <dgm:prSet/>
      <dgm:spPr/>
      <dgm:t>
        <a:bodyPr/>
        <a:lstStyle/>
        <a:p>
          <a:pPr algn="ctr" rtl="0"/>
          <a:r>
            <a:rPr lang="en-US" dirty="0" smtClean="0"/>
            <a:t>Kita </a:t>
          </a:r>
          <a:r>
            <a:rPr lang="en-US" dirty="0" err="1" smtClean="0"/>
            <a:t>juga</a:t>
          </a:r>
          <a:r>
            <a:rPr lang="en-US" dirty="0" smtClean="0"/>
            <a:t> </a:t>
          </a:r>
          <a:r>
            <a:rPr lang="en-US" dirty="0" err="1" smtClean="0"/>
            <a:t>dituntut</a:t>
          </a:r>
          <a:r>
            <a:rPr lang="en-US" dirty="0" smtClean="0"/>
            <a:t> </a:t>
          </a:r>
          <a:r>
            <a:rPr lang="en-US" dirty="0" err="1" smtClean="0"/>
            <a:t>memperbanyakkan</a:t>
          </a:r>
          <a:r>
            <a:rPr lang="en-US" dirty="0" smtClean="0"/>
            <a:t> </a:t>
          </a:r>
          <a:r>
            <a:rPr lang="en-US" dirty="0" err="1" smtClean="0"/>
            <a:t>bercerita</a:t>
          </a:r>
          <a:r>
            <a:rPr lang="en-US" dirty="0" smtClean="0"/>
            <a:t> </a:t>
          </a:r>
          <a:r>
            <a:rPr lang="en-US" dirty="0" err="1" smtClean="0"/>
            <a:t>tentang</a:t>
          </a:r>
          <a:r>
            <a:rPr lang="en-US" dirty="0" smtClean="0"/>
            <a:t> </a:t>
          </a:r>
          <a:r>
            <a:rPr lang="en-US" dirty="0" err="1" smtClean="0"/>
            <a:t>kemuliaan</a:t>
          </a:r>
          <a:r>
            <a:rPr lang="en-US" dirty="0" smtClean="0"/>
            <a:t> </a:t>
          </a:r>
          <a:r>
            <a:rPr lang="en-US" dirty="0" err="1" smtClean="0"/>
            <a:t>bulan</a:t>
          </a:r>
          <a:r>
            <a:rPr lang="en-US" dirty="0" smtClean="0"/>
            <a:t> </a:t>
          </a:r>
          <a:r>
            <a:rPr lang="en-US" dirty="0" err="1" smtClean="0"/>
            <a:t>Ramadhan</a:t>
          </a:r>
          <a:r>
            <a:rPr lang="en-US" dirty="0" smtClean="0"/>
            <a:t>. </a:t>
          </a:r>
          <a:endParaRPr lang="en-US" dirty="0"/>
        </a:p>
      </dgm:t>
    </dgm:pt>
    <dgm:pt modelId="{2F68E4E8-8756-4E73-B8C8-13BCD82B9740}" type="parTrans" cxnId="{6FE18079-C39F-4D32-9B90-B46C5F6AD800}">
      <dgm:prSet/>
      <dgm:spPr/>
      <dgm:t>
        <a:bodyPr/>
        <a:lstStyle/>
        <a:p>
          <a:pPr algn="ctr"/>
          <a:endParaRPr lang="en-US"/>
        </a:p>
      </dgm:t>
    </dgm:pt>
    <dgm:pt modelId="{9732391F-A670-4D9A-8D84-C762639BE0E7}" type="sibTrans" cxnId="{6FE18079-C39F-4D32-9B90-B46C5F6AD800}">
      <dgm:prSet/>
      <dgm:spPr/>
      <dgm:t>
        <a:bodyPr/>
        <a:lstStyle/>
        <a:p>
          <a:pPr algn="ctr"/>
          <a:endParaRPr lang="en-US"/>
        </a:p>
      </dgm:t>
    </dgm:pt>
    <dgm:pt modelId="{A53300C0-9B08-46EA-81BC-C55B6CF88E1D}">
      <dgm:prSet/>
      <dgm:spPr/>
      <dgm:t>
        <a:bodyPr/>
        <a:lstStyle/>
        <a:p>
          <a:pPr algn="ctr" rtl="0"/>
          <a:r>
            <a:rPr lang="en-US" dirty="0" err="1" smtClean="0"/>
            <a:t>ini</a:t>
          </a:r>
          <a:r>
            <a:rPr lang="en-US" dirty="0" smtClean="0"/>
            <a:t> </a:t>
          </a:r>
          <a:r>
            <a:rPr lang="en-US" dirty="0" err="1" smtClean="0"/>
            <a:t>bertujuan</a:t>
          </a:r>
          <a:r>
            <a:rPr lang="en-US" dirty="0" smtClean="0"/>
            <a:t> </a:t>
          </a:r>
          <a:r>
            <a:rPr lang="en-US" dirty="0" err="1" smtClean="0"/>
            <a:t>memberi</a:t>
          </a:r>
          <a:r>
            <a:rPr lang="en-US" dirty="0" smtClean="0"/>
            <a:t> </a:t>
          </a:r>
          <a:r>
            <a:rPr lang="en-US" dirty="0" err="1" smtClean="0"/>
            <a:t>rangsangan</a:t>
          </a:r>
          <a:r>
            <a:rPr lang="en-US" dirty="0" smtClean="0"/>
            <a:t> </a:t>
          </a:r>
          <a:r>
            <a:rPr lang="en-US" dirty="0" err="1" smtClean="0"/>
            <a:t>dan</a:t>
          </a:r>
          <a:r>
            <a:rPr lang="en-US" dirty="0" smtClean="0"/>
            <a:t> </a:t>
          </a:r>
          <a:r>
            <a:rPr lang="en-US" dirty="0" err="1" smtClean="0"/>
            <a:t>semangat</a:t>
          </a:r>
          <a:r>
            <a:rPr lang="en-US" dirty="0" smtClean="0"/>
            <a:t> </a:t>
          </a:r>
          <a:r>
            <a:rPr lang="en-US" dirty="0" err="1" smtClean="0"/>
            <a:t>kepada</a:t>
          </a:r>
          <a:r>
            <a:rPr lang="en-US" dirty="0" smtClean="0"/>
            <a:t> </a:t>
          </a:r>
          <a:r>
            <a:rPr lang="en-US" dirty="0" err="1" smtClean="0"/>
            <a:t>kita</a:t>
          </a:r>
          <a:r>
            <a:rPr lang="en-US" dirty="0" smtClean="0"/>
            <a:t> </a:t>
          </a:r>
          <a:r>
            <a:rPr lang="en-US" dirty="0" err="1" smtClean="0"/>
            <a:t>bagi</a:t>
          </a:r>
          <a:r>
            <a:rPr lang="en-US" dirty="0" smtClean="0"/>
            <a:t> </a:t>
          </a:r>
          <a:r>
            <a:rPr lang="en-US" dirty="0" err="1" smtClean="0"/>
            <a:t>membuat</a:t>
          </a:r>
          <a:r>
            <a:rPr lang="en-US" dirty="0" smtClean="0"/>
            <a:t> </a:t>
          </a:r>
          <a:r>
            <a:rPr lang="en-US" dirty="0" err="1" smtClean="0"/>
            <a:t>persediaan</a:t>
          </a:r>
          <a:r>
            <a:rPr lang="en-US" dirty="0" smtClean="0"/>
            <a:t> </a:t>
          </a:r>
          <a:r>
            <a:rPr lang="en-US" dirty="0" err="1" smtClean="0"/>
            <a:t>bertemu</a:t>
          </a:r>
          <a:r>
            <a:rPr lang="en-US" dirty="0" smtClean="0"/>
            <a:t> </a:t>
          </a:r>
          <a:r>
            <a:rPr lang="en-US" dirty="0" err="1" smtClean="0"/>
            <a:t>Ramadhan</a:t>
          </a:r>
          <a:r>
            <a:rPr lang="en-US" dirty="0" smtClean="0"/>
            <a:t>. </a:t>
          </a:r>
          <a:endParaRPr lang="en-US" dirty="0"/>
        </a:p>
      </dgm:t>
    </dgm:pt>
    <dgm:pt modelId="{C89B3C3A-EB46-43AF-9814-A30574238427}" type="parTrans" cxnId="{564BF4BA-8FD0-48C0-B947-9F9EFC9EB48B}">
      <dgm:prSet/>
      <dgm:spPr/>
      <dgm:t>
        <a:bodyPr/>
        <a:lstStyle/>
        <a:p>
          <a:pPr algn="ctr"/>
          <a:endParaRPr lang="en-US"/>
        </a:p>
      </dgm:t>
    </dgm:pt>
    <dgm:pt modelId="{02EFCE78-AF8E-42C1-B9D7-FEC71F0376D5}" type="sibTrans" cxnId="{564BF4BA-8FD0-48C0-B947-9F9EFC9EB48B}">
      <dgm:prSet/>
      <dgm:spPr/>
      <dgm:t>
        <a:bodyPr/>
        <a:lstStyle/>
        <a:p>
          <a:pPr algn="ctr"/>
          <a:endParaRPr lang="en-US"/>
        </a:p>
      </dgm:t>
    </dgm:pt>
    <dgm:pt modelId="{6C95FC98-A867-44ED-A2DE-9ABC76599FCB}">
      <dgm:prSet/>
      <dgm:spPr/>
      <dgm:t>
        <a:bodyPr/>
        <a:lstStyle/>
        <a:p>
          <a:pPr algn="ctr" rtl="0"/>
          <a:r>
            <a:rPr lang="en-US" dirty="0" err="1" smtClean="0"/>
            <a:t>Bukankah</a:t>
          </a:r>
          <a:r>
            <a:rPr lang="en-US" dirty="0" smtClean="0"/>
            <a:t> </a:t>
          </a:r>
          <a:r>
            <a:rPr lang="en-US" dirty="0" err="1" smtClean="0"/>
            <a:t>sesuatu</a:t>
          </a:r>
          <a:r>
            <a:rPr lang="en-US" dirty="0" smtClean="0"/>
            <a:t> </a:t>
          </a:r>
          <a:r>
            <a:rPr lang="en-US" dirty="0" err="1" smtClean="0"/>
            <a:t>perkara</a:t>
          </a:r>
          <a:r>
            <a:rPr lang="en-US" dirty="0" smtClean="0"/>
            <a:t> </a:t>
          </a:r>
          <a:r>
            <a:rPr lang="en-US" dirty="0" err="1" smtClean="0"/>
            <a:t>itu</a:t>
          </a:r>
          <a:r>
            <a:rPr lang="en-US" dirty="0" smtClean="0"/>
            <a:t> </a:t>
          </a:r>
          <a:r>
            <a:rPr lang="en-US" dirty="0" err="1" smtClean="0"/>
            <a:t>akan</a:t>
          </a:r>
          <a:r>
            <a:rPr lang="en-US" dirty="0" smtClean="0"/>
            <a:t> </a:t>
          </a:r>
          <a:r>
            <a:rPr lang="en-US" dirty="0" err="1" smtClean="0"/>
            <a:t>menjadi</a:t>
          </a:r>
          <a:r>
            <a:rPr lang="en-US" dirty="0" smtClean="0"/>
            <a:t> </a:t>
          </a:r>
          <a:r>
            <a:rPr lang="en-US" dirty="0" err="1" smtClean="0"/>
            <a:t>lebih</a:t>
          </a:r>
          <a:r>
            <a:rPr lang="en-US" dirty="0" smtClean="0"/>
            <a:t> </a:t>
          </a:r>
          <a:r>
            <a:rPr lang="en-US" dirty="0" err="1" smtClean="0"/>
            <a:t>meriah</a:t>
          </a:r>
          <a:r>
            <a:rPr lang="en-US" dirty="0" smtClean="0"/>
            <a:t> </a:t>
          </a:r>
          <a:r>
            <a:rPr lang="en-US" dirty="0" err="1" smtClean="0"/>
            <a:t>dan</a:t>
          </a:r>
          <a:r>
            <a:rPr lang="en-US" dirty="0" smtClean="0"/>
            <a:t> </a:t>
          </a:r>
          <a:r>
            <a:rPr lang="en-US" dirty="0" err="1" smtClean="0"/>
            <a:t>suasananya</a:t>
          </a:r>
          <a:r>
            <a:rPr lang="en-US" dirty="0" smtClean="0"/>
            <a:t> </a:t>
          </a:r>
          <a:r>
            <a:rPr lang="en-US" dirty="0" err="1" smtClean="0"/>
            <a:t>dapat</a:t>
          </a:r>
          <a:r>
            <a:rPr lang="en-US" dirty="0" smtClean="0"/>
            <a:t> </a:t>
          </a:r>
          <a:r>
            <a:rPr lang="en-US" dirty="0" err="1" smtClean="0"/>
            <a:t>dirasai</a:t>
          </a:r>
          <a:r>
            <a:rPr lang="en-US" dirty="0" smtClean="0"/>
            <a:t> </a:t>
          </a:r>
          <a:r>
            <a:rPr lang="en-US" dirty="0" err="1" smtClean="0"/>
            <a:t>jika</a:t>
          </a:r>
          <a:r>
            <a:rPr lang="en-US" dirty="0" smtClean="0"/>
            <a:t> </a:t>
          </a:r>
          <a:r>
            <a:rPr lang="en-US" dirty="0" err="1" smtClean="0"/>
            <a:t>senantiasa</a:t>
          </a:r>
          <a:r>
            <a:rPr lang="en-US" dirty="0" smtClean="0"/>
            <a:t> </a:t>
          </a:r>
          <a:r>
            <a:rPr lang="en-US" dirty="0" err="1" smtClean="0"/>
            <a:t>diwar-warkan</a:t>
          </a:r>
          <a:r>
            <a:rPr lang="en-US" dirty="0" smtClean="0"/>
            <a:t>. </a:t>
          </a:r>
          <a:endParaRPr lang="en-US" dirty="0"/>
        </a:p>
      </dgm:t>
    </dgm:pt>
    <dgm:pt modelId="{47BB4214-372E-478E-98EE-6E9313CCE583}" type="parTrans" cxnId="{559CD283-670F-405A-A44C-F2F2960B877E}">
      <dgm:prSet/>
      <dgm:spPr/>
      <dgm:t>
        <a:bodyPr/>
        <a:lstStyle/>
        <a:p>
          <a:pPr algn="ctr"/>
          <a:endParaRPr lang="en-US"/>
        </a:p>
      </dgm:t>
    </dgm:pt>
    <dgm:pt modelId="{345E63D7-85FF-4F33-95CE-DA0362835A44}" type="sibTrans" cxnId="{559CD283-670F-405A-A44C-F2F2960B877E}">
      <dgm:prSet/>
      <dgm:spPr/>
      <dgm:t>
        <a:bodyPr/>
        <a:lstStyle/>
        <a:p>
          <a:pPr algn="ctr"/>
          <a:endParaRPr lang="en-US"/>
        </a:p>
      </dgm:t>
    </dgm:pt>
    <dgm:pt modelId="{1BC0D984-4CB1-4A2E-A7F7-735B909EC370}">
      <dgm:prSet/>
      <dgm:spPr/>
      <dgm:t>
        <a:bodyPr/>
        <a:lstStyle/>
        <a:p>
          <a:pPr algn="ctr" rtl="0"/>
          <a:r>
            <a:rPr lang="en-US" dirty="0" err="1" smtClean="0"/>
            <a:t>Apatah</a:t>
          </a:r>
          <a:r>
            <a:rPr lang="en-US" dirty="0" smtClean="0"/>
            <a:t> </a:t>
          </a:r>
          <a:r>
            <a:rPr lang="en-US" dirty="0" err="1" smtClean="0"/>
            <a:t>lagi</a:t>
          </a:r>
          <a:r>
            <a:rPr lang="en-US" dirty="0" smtClean="0"/>
            <a:t> </a:t>
          </a:r>
          <a:r>
            <a:rPr lang="en-US" dirty="0" err="1" smtClean="0"/>
            <a:t>bulan</a:t>
          </a:r>
          <a:r>
            <a:rPr lang="en-US" dirty="0" smtClean="0"/>
            <a:t> yang </a:t>
          </a:r>
          <a:r>
            <a:rPr lang="en-US" dirty="0" err="1" smtClean="0"/>
            <a:t>begitu</a:t>
          </a:r>
          <a:r>
            <a:rPr lang="en-US" dirty="0" smtClean="0"/>
            <a:t> </a:t>
          </a:r>
          <a:r>
            <a:rPr lang="en-US" dirty="0" err="1" smtClean="0"/>
            <a:t>mulia</a:t>
          </a:r>
          <a:r>
            <a:rPr lang="en-US" dirty="0" smtClean="0"/>
            <a:t> </a:t>
          </a:r>
          <a:r>
            <a:rPr lang="en-US" dirty="0" err="1" smtClean="0"/>
            <a:t>ini</a:t>
          </a:r>
          <a:r>
            <a:rPr lang="en-US" dirty="0" smtClean="0"/>
            <a:t> </a:t>
          </a:r>
          <a:r>
            <a:rPr lang="en-US" dirty="0" err="1" smtClean="0"/>
            <a:t>sepatutnya</a:t>
          </a:r>
          <a:r>
            <a:rPr lang="en-US" dirty="0" smtClean="0"/>
            <a:t> </a:t>
          </a:r>
          <a:r>
            <a:rPr lang="en-US" dirty="0" err="1" smtClean="0"/>
            <a:t>lebih</a:t>
          </a:r>
          <a:r>
            <a:rPr lang="en-US" dirty="0" smtClean="0"/>
            <a:t> </a:t>
          </a:r>
          <a:r>
            <a:rPr lang="en-US" dirty="0" err="1" smtClean="0"/>
            <a:t>layak</a:t>
          </a:r>
          <a:r>
            <a:rPr lang="en-US" dirty="0" smtClean="0"/>
            <a:t> </a:t>
          </a:r>
          <a:r>
            <a:rPr lang="en-US" dirty="0" err="1" smtClean="0"/>
            <a:t>disebut-sebut</a:t>
          </a:r>
          <a:r>
            <a:rPr lang="en-US" dirty="0" smtClean="0"/>
            <a:t> </a:t>
          </a:r>
          <a:r>
            <a:rPr lang="en-US" dirty="0" err="1" smtClean="0"/>
            <a:t>kemuliaan</a:t>
          </a:r>
          <a:r>
            <a:rPr lang="en-US" dirty="0" smtClean="0"/>
            <a:t> </a:t>
          </a:r>
          <a:r>
            <a:rPr lang="en-US" dirty="0" err="1" smtClean="0"/>
            <a:t>dan</a:t>
          </a:r>
          <a:r>
            <a:rPr lang="en-US" dirty="0" smtClean="0"/>
            <a:t> </a:t>
          </a:r>
          <a:r>
            <a:rPr lang="en-US" dirty="0" err="1" smtClean="0"/>
            <a:t>ganjarannya</a:t>
          </a:r>
          <a:r>
            <a:rPr lang="en-US" dirty="0" smtClean="0"/>
            <a:t> </a:t>
          </a:r>
          <a:r>
            <a:rPr lang="en-US" dirty="0" err="1" smtClean="0"/>
            <a:t>oleh</a:t>
          </a:r>
          <a:r>
            <a:rPr lang="en-US" dirty="0" smtClean="0"/>
            <a:t> media </a:t>
          </a:r>
          <a:r>
            <a:rPr lang="en-US" dirty="0" err="1" smtClean="0"/>
            <a:t>massa</a:t>
          </a:r>
          <a:r>
            <a:rPr lang="en-US" dirty="0" smtClean="0"/>
            <a:t>, media </a:t>
          </a:r>
          <a:r>
            <a:rPr lang="en-US" dirty="0" err="1" smtClean="0"/>
            <a:t>elektronik</a:t>
          </a:r>
          <a:r>
            <a:rPr lang="en-US" dirty="0" smtClean="0"/>
            <a:t> </a:t>
          </a:r>
          <a:r>
            <a:rPr lang="en-US" dirty="0" err="1" smtClean="0"/>
            <a:t>dan</a:t>
          </a:r>
          <a:r>
            <a:rPr lang="en-US" dirty="0" smtClean="0"/>
            <a:t> </a:t>
          </a:r>
          <a:r>
            <a:rPr lang="en-US" dirty="0" err="1" smtClean="0"/>
            <a:t>seluruh</a:t>
          </a:r>
          <a:r>
            <a:rPr lang="en-US" dirty="0" smtClean="0"/>
            <a:t> </a:t>
          </a:r>
          <a:r>
            <a:rPr lang="en-US" dirty="0" err="1" smtClean="0"/>
            <a:t>umat</a:t>
          </a:r>
          <a:r>
            <a:rPr lang="en-US" dirty="0" smtClean="0"/>
            <a:t> Islam.</a:t>
          </a:r>
          <a:endParaRPr lang="en-US" dirty="0"/>
        </a:p>
      </dgm:t>
    </dgm:pt>
    <dgm:pt modelId="{A39B3702-F356-4918-AF10-DA4E9EC312DB}" type="parTrans" cxnId="{98E8C8D2-2BA1-4473-8C79-9F2369E05F44}">
      <dgm:prSet/>
      <dgm:spPr/>
      <dgm:t>
        <a:bodyPr/>
        <a:lstStyle/>
        <a:p>
          <a:pPr algn="ctr"/>
          <a:endParaRPr lang="en-US"/>
        </a:p>
      </dgm:t>
    </dgm:pt>
    <dgm:pt modelId="{05F411DC-28C6-4DAA-AAB4-7D22364CDCEA}" type="sibTrans" cxnId="{98E8C8D2-2BA1-4473-8C79-9F2369E05F44}">
      <dgm:prSet/>
      <dgm:spPr/>
      <dgm:t>
        <a:bodyPr/>
        <a:lstStyle/>
        <a:p>
          <a:pPr algn="ctr"/>
          <a:endParaRPr lang="en-US"/>
        </a:p>
      </dgm:t>
    </dgm:pt>
    <dgm:pt modelId="{69F33415-1DFD-4A3E-97E1-F48C98B68D6E}" type="pres">
      <dgm:prSet presAssocID="{54160F8D-435B-4CA7-AFFB-FB051CFF2560}" presName="linear" presStyleCnt="0">
        <dgm:presLayoutVars>
          <dgm:animLvl val="lvl"/>
          <dgm:resizeHandles val="exact"/>
        </dgm:presLayoutVars>
      </dgm:prSet>
      <dgm:spPr/>
    </dgm:pt>
    <dgm:pt modelId="{F470830D-EF70-4B44-B01E-DBCC81FDB124}" type="pres">
      <dgm:prSet presAssocID="{B302A623-2887-457A-B106-2F661C368DFE}" presName="parentText" presStyleLbl="node1" presStyleIdx="0" presStyleCnt="5">
        <dgm:presLayoutVars>
          <dgm:chMax val="0"/>
          <dgm:bulletEnabled val="1"/>
        </dgm:presLayoutVars>
      </dgm:prSet>
      <dgm:spPr/>
    </dgm:pt>
    <dgm:pt modelId="{171B0BFE-69C5-4BE6-817C-00D9C4EBF6C3}" type="pres">
      <dgm:prSet presAssocID="{C3C3D94B-D95B-4165-B79A-7A8198A3DF26}" presName="spacer" presStyleCnt="0"/>
      <dgm:spPr/>
    </dgm:pt>
    <dgm:pt modelId="{AD13268C-EE4E-4933-9A91-4FA217B210A1}" type="pres">
      <dgm:prSet presAssocID="{662A4187-9FB4-4B52-8E29-18B2DDCE633D}" presName="parentText" presStyleLbl="node1" presStyleIdx="1" presStyleCnt="5">
        <dgm:presLayoutVars>
          <dgm:chMax val="0"/>
          <dgm:bulletEnabled val="1"/>
        </dgm:presLayoutVars>
      </dgm:prSet>
      <dgm:spPr/>
    </dgm:pt>
    <dgm:pt modelId="{62FD4703-AE26-4347-B1FF-CE9B5DE0D9E3}" type="pres">
      <dgm:prSet presAssocID="{9732391F-A670-4D9A-8D84-C762639BE0E7}" presName="spacer" presStyleCnt="0"/>
      <dgm:spPr/>
    </dgm:pt>
    <dgm:pt modelId="{B4972294-C156-4E13-A23C-E37BDEFCF32D}" type="pres">
      <dgm:prSet presAssocID="{A53300C0-9B08-46EA-81BC-C55B6CF88E1D}" presName="parentText" presStyleLbl="node1" presStyleIdx="2" presStyleCnt="5">
        <dgm:presLayoutVars>
          <dgm:chMax val="0"/>
          <dgm:bulletEnabled val="1"/>
        </dgm:presLayoutVars>
      </dgm:prSet>
      <dgm:spPr/>
    </dgm:pt>
    <dgm:pt modelId="{74895D78-83F0-4D27-9CC5-D984A4745931}" type="pres">
      <dgm:prSet presAssocID="{02EFCE78-AF8E-42C1-B9D7-FEC71F0376D5}" presName="spacer" presStyleCnt="0"/>
      <dgm:spPr/>
    </dgm:pt>
    <dgm:pt modelId="{E6FEA038-C57F-49FE-94C3-1CD1566C5E07}" type="pres">
      <dgm:prSet presAssocID="{6C95FC98-A867-44ED-A2DE-9ABC76599FCB}" presName="parentText" presStyleLbl="node1" presStyleIdx="3" presStyleCnt="5">
        <dgm:presLayoutVars>
          <dgm:chMax val="0"/>
          <dgm:bulletEnabled val="1"/>
        </dgm:presLayoutVars>
      </dgm:prSet>
      <dgm:spPr/>
    </dgm:pt>
    <dgm:pt modelId="{348BB180-E1BE-4DD8-9D73-183123A1262E}" type="pres">
      <dgm:prSet presAssocID="{345E63D7-85FF-4F33-95CE-DA0362835A44}" presName="spacer" presStyleCnt="0"/>
      <dgm:spPr/>
    </dgm:pt>
    <dgm:pt modelId="{7819FFBE-5A7A-4C6F-9377-C5C576AB05E8}" type="pres">
      <dgm:prSet presAssocID="{1BC0D984-4CB1-4A2E-A7F7-735B909EC370}" presName="parentText" presStyleLbl="node1" presStyleIdx="4" presStyleCnt="5">
        <dgm:presLayoutVars>
          <dgm:chMax val="0"/>
          <dgm:bulletEnabled val="1"/>
        </dgm:presLayoutVars>
      </dgm:prSet>
      <dgm:spPr/>
    </dgm:pt>
  </dgm:ptLst>
  <dgm:cxnLst>
    <dgm:cxn modelId="{885489DE-E05E-49C4-8DD0-0616164BC7B3}" type="presOf" srcId="{B302A623-2887-457A-B106-2F661C368DFE}" destId="{F470830D-EF70-4B44-B01E-DBCC81FDB124}" srcOrd="0" destOrd="0" presId="urn:microsoft.com/office/officeart/2005/8/layout/vList2"/>
    <dgm:cxn modelId="{8B1B1582-BB9B-4D4C-B686-8EDD63E768C6}" type="presOf" srcId="{6C95FC98-A867-44ED-A2DE-9ABC76599FCB}" destId="{E6FEA038-C57F-49FE-94C3-1CD1566C5E07}" srcOrd="0" destOrd="0" presId="urn:microsoft.com/office/officeart/2005/8/layout/vList2"/>
    <dgm:cxn modelId="{1726D3E1-B50F-4A40-801C-16EEE57D2D14}" type="presOf" srcId="{A53300C0-9B08-46EA-81BC-C55B6CF88E1D}" destId="{B4972294-C156-4E13-A23C-E37BDEFCF32D}" srcOrd="0" destOrd="0" presId="urn:microsoft.com/office/officeart/2005/8/layout/vList2"/>
    <dgm:cxn modelId="{564BF4BA-8FD0-48C0-B947-9F9EFC9EB48B}" srcId="{54160F8D-435B-4CA7-AFFB-FB051CFF2560}" destId="{A53300C0-9B08-46EA-81BC-C55B6CF88E1D}" srcOrd="2" destOrd="0" parTransId="{C89B3C3A-EB46-43AF-9814-A30574238427}" sibTransId="{02EFCE78-AF8E-42C1-B9D7-FEC71F0376D5}"/>
    <dgm:cxn modelId="{CDB4A8A7-D0C5-45C2-8BCD-90C28F9618B4}" type="presOf" srcId="{54160F8D-435B-4CA7-AFFB-FB051CFF2560}" destId="{69F33415-1DFD-4A3E-97E1-F48C98B68D6E}" srcOrd="0" destOrd="0" presId="urn:microsoft.com/office/officeart/2005/8/layout/vList2"/>
    <dgm:cxn modelId="{6FE18079-C39F-4D32-9B90-B46C5F6AD800}" srcId="{54160F8D-435B-4CA7-AFFB-FB051CFF2560}" destId="{662A4187-9FB4-4B52-8E29-18B2DDCE633D}" srcOrd="1" destOrd="0" parTransId="{2F68E4E8-8756-4E73-B8C8-13BCD82B9740}" sibTransId="{9732391F-A670-4D9A-8D84-C762639BE0E7}"/>
    <dgm:cxn modelId="{98E8C8D2-2BA1-4473-8C79-9F2369E05F44}" srcId="{54160F8D-435B-4CA7-AFFB-FB051CFF2560}" destId="{1BC0D984-4CB1-4A2E-A7F7-735B909EC370}" srcOrd="4" destOrd="0" parTransId="{A39B3702-F356-4918-AF10-DA4E9EC312DB}" sibTransId="{05F411DC-28C6-4DAA-AAB4-7D22364CDCEA}"/>
    <dgm:cxn modelId="{D671AE67-ED3A-4384-B1C9-2AA9EDF849B0}" type="presOf" srcId="{662A4187-9FB4-4B52-8E29-18B2DDCE633D}" destId="{AD13268C-EE4E-4933-9A91-4FA217B210A1}" srcOrd="0" destOrd="0" presId="urn:microsoft.com/office/officeart/2005/8/layout/vList2"/>
    <dgm:cxn modelId="{F1B217FE-1914-49D4-8C42-33CD5EAD6434}" type="presOf" srcId="{1BC0D984-4CB1-4A2E-A7F7-735B909EC370}" destId="{7819FFBE-5A7A-4C6F-9377-C5C576AB05E8}" srcOrd="0" destOrd="0" presId="urn:microsoft.com/office/officeart/2005/8/layout/vList2"/>
    <dgm:cxn modelId="{559CD283-670F-405A-A44C-F2F2960B877E}" srcId="{54160F8D-435B-4CA7-AFFB-FB051CFF2560}" destId="{6C95FC98-A867-44ED-A2DE-9ABC76599FCB}" srcOrd="3" destOrd="0" parTransId="{47BB4214-372E-478E-98EE-6E9313CCE583}" sibTransId="{345E63D7-85FF-4F33-95CE-DA0362835A44}"/>
    <dgm:cxn modelId="{73E26E1B-716C-43EE-9E68-01E0ED2D99AE}" srcId="{54160F8D-435B-4CA7-AFFB-FB051CFF2560}" destId="{B302A623-2887-457A-B106-2F661C368DFE}" srcOrd="0" destOrd="0" parTransId="{70163B91-182A-4786-BFB6-67ACB8341ABD}" sibTransId="{C3C3D94B-D95B-4165-B79A-7A8198A3DF26}"/>
    <dgm:cxn modelId="{EF4ACE07-4E62-4D07-8662-8E32CE1BF42A}" type="presParOf" srcId="{69F33415-1DFD-4A3E-97E1-F48C98B68D6E}" destId="{F470830D-EF70-4B44-B01E-DBCC81FDB124}" srcOrd="0" destOrd="0" presId="urn:microsoft.com/office/officeart/2005/8/layout/vList2"/>
    <dgm:cxn modelId="{093B4DE8-2B96-45C2-AEFD-21BF3046F132}" type="presParOf" srcId="{69F33415-1DFD-4A3E-97E1-F48C98B68D6E}" destId="{171B0BFE-69C5-4BE6-817C-00D9C4EBF6C3}" srcOrd="1" destOrd="0" presId="urn:microsoft.com/office/officeart/2005/8/layout/vList2"/>
    <dgm:cxn modelId="{B0D8B82C-9534-443E-AEC7-9E690D9AC4A5}" type="presParOf" srcId="{69F33415-1DFD-4A3E-97E1-F48C98B68D6E}" destId="{AD13268C-EE4E-4933-9A91-4FA217B210A1}" srcOrd="2" destOrd="0" presId="urn:microsoft.com/office/officeart/2005/8/layout/vList2"/>
    <dgm:cxn modelId="{A74AD3F0-5D88-48AD-89AC-281DAB09E52B}" type="presParOf" srcId="{69F33415-1DFD-4A3E-97E1-F48C98B68D6E}" destId="{62FD4703-AE26-4347-B1FF-CE9B5DE0D9E3}" srcOrd="3" destOrd="0" presId="urn:microsoft.com/office/officeart/2005/8/layout/vList2"/>
    <dgm:cxn modelId="{2F51730D-9D16-4307-9C75-15F5A7EE7188}" type="presParOf" srcId="{69F33415-1DFD-4A3E-97E1-F48C98B68D6E}" destId="{B4972294-C156-4E13-A23C-E37BDEFCF32D}" srcOrd="4" destOrd="0" presId="urn:microsoft.com/office/officeart/2005/8/layout/vList2"/>
    <dgm:cxn modelId="{37EB4C28-7491-4A6C-A9E0-5448DB08C590}" type="presParOf" srcId="{69F33415-1DFD-4A3E-97E1-F48C98B68D6E}" destId="{74895D78-83F0-4D27-9CC5-D984A4745931}" srcOrd="5" destOrd="0" presId="urn:microsoft.com/office/officeart/2005/8/layout/vList2"/>
    <dgm:cxn modelId="{00CCBBD7-CA44-4143-9DA7-604F94610476}" type="presParOf" srcId="{69F33415-1DFD-4A3E-97E1-F48C98B68D6E}" destId="{E6FEA038-C57F-49FE-94C3-1CD1566C5E07}" srcOrd="6" destOrd="0" presId="urn:microsoft.com/office/officeart/2005/8/layout/vList2"/>
    <dgm:cxn modelId="{09CC068D-BCA6-4CD0-9CB5-6BA0F3636E69}" type="presParOf" srcId="{69F33415-1DFD-4A3E-97E1-F48C98B68D6E}" destId="{348BB180-E1BE-4DD8-9D73-183123A1262E}" srcOrd="7" destOrd="0" presId="urn:microsoft.com/office/officeart/2005/8/layout/vList2"/>
    <dgm:cxn modelId="{9752FB83-1A38-4858-8CD6-D80A5CFA7E8F}" type="presParOf" srcId="{69F33415-1DFD-4A3E-97E1-F48C98B68D6E}" destId="{7819FFBE-5A7A-4C6F-9377-C5C576AB05E8}" srcOrd="8" destOrd="0" presId="urn:microsoft.com/office/officeart/2005/8/layout/vList2"/>
  </dgm:cxnLst>
  <dgm:bg/>
  <dgm:whole/>
</dgm:dataModel>
</file>

<file path=ppt/diagrams/data15.xml><?xml version="1.0" encoding="utf-8"?>
<dgm:dataModel xmlns:dgm="http://schemas.openxmlformats.org/drawingml/2006/diagram" xmlns:a="http://schemas.openxmlformats.org/drawingml/2006/main">
  <dgm:ptLst>
    <dgm:pt modelId="{38935A36-CBA3-47F0-825B-742CE505970E}" type="doc">
      <dgm:prSet loTypeId="urn:microsoft.com/office/officeart/2005/8/layout/vList3" loCatId="list" qsTypeId="urn:microsoft.com/office/officeart/2005/8/quickstyle/3d7" qsCatId="3D" csTypeId="urn:microsoft.com/office/officeart/2005/8/colors/colorful5" csCatId="colorful"/>
      <dgm:spPr/>
      <dgm:t>
        <a:bodyPr/>
        <a:lstStyle/>
        <a:p>
          <a:endParaRPr lang="en-US"/>
        </a:p>
      </dgm:t>
    </dgm:pt>
    <dgm:pt modelId="{7615D274-D151-47E2-8AC8-1E9590970C98}">
      <dgm:prSet/>
      <dgm:spPr/>
      <dgm:t>
        <a:bodyPr/>
        <a:lstStyle/>
        <a:p>
          <a:pPr rtl="0"/>
          <a:r>
            <a:rPr lang="es-ES" dirty="0" err="1" smtClean="0"/>
            <a:t>Percayalah</a:t>
          </a:r>
          <a:r>
            <a:rPr lang="es-ES" dirty="0" smtClean="0"/>
            <a:t> </a:t>
          </a:r>
          <a:r>
            <a:rPr lang="es-ES" dirty="0" err="1" smtClean="0"/>
            <a:t>bahawa</a:t>
          </a:r>
          <a:r>
            <a:rPr lang="es-ES" dirty="0" smtClean="0"/>
            <a:t> </a:t>
          </a:r>
          <a:r>
            <a:rPr lang="es-ES" dirty="0" err="1" smtClean="0"/>
            <a:t>kita</a:t>
          </a:r>
          <a:r>
            <a:rPr lang="es-ES" dirty="0" smtClean="0"/>
            <a:t> </a:t>
          </a:r>
          <a:r>
            <a:rPr lang="es-ES" dirty="0" err="1" smtClean="0"/>
            <a:t>adalah</a:t>
          </a:r>
          <a:r>
            <a:rPr lang="es-ES" dirty="0" smtClean="0"/>
            <a:t> </a:t>
          </a:r>
          <a:r>
            <a:rPr lang="es-ES" dirty="0" err="1" smtClean="0"/>
            <a:t>makhluk</a:t>
          </a:r>
          <a:r>
            <a:rPr lang="es-ES" dirty="0" smtClean="0"/>
            <a:t> </a:t>
          </a:r>
          <a:r>
            <a:rPr lang="es-ES" dirty="0" err="1" smtClean="0"/>
            <a:t>ciptaan</a:t>
          </a:r>
          <a:r>
            <a:rPr lang="es-ES" dirty="0" smtClean="0"/>
            <a:t> </a:t>
          </a:r>
          <a:r>
            <a:rPr lang="es-ES" dirty="0" err="1" smtClean="0"/>
            <a:t>Allah</a:t>
          </a:r>
          <a:r>
            <a:rPr lang="es-ES" dirty="0" smtClean="0"/>
            <a:t> yang </a:t>
          </a:r>
          <a:r>
            <a:rPr lang="es-ES" dirty="0" err="1" smtClean="0"/>
            <a:t>tidak</a:t>
          </a:r>
          <a:r>
            <a:rPr lang="es-ES" dirty="0" smtClean="0"/>
            <a:t> </a:t>
          </a:r>
          <a:r>
            <a:rPr lang="es-ES" dirty="0" err="1" smtClean="0"/>
            <a:t>dapat</a:t>
          </a:r>
          <a:r>
            <a:rPr lang="es-ES" dirty="0" smtClean="0"/>
            <a:t> </a:t>
          </a:r>
          <a:r>
            <a:rPr lang="es-ES" dirty="0" err="1" smtClean="0"/>
            <a:t>lari</a:t>
          </a:r>
          <a:r>
            <a:rPr lang="es-ES" dirty="0" smtClean="0"/>
            <a:t> </a:t>
          </a:r>
          <a:r>
            <a:rPr lang="es-ES" dirty="0" err="1" smtClean="0"/>
            <a:t>daripada</a:t>
          </a:r>
          <a:r>
            <a:rPr lang="es-ES" dirty="0" smtClean="0"/>
            <a:t> </a:t>
          </a:r>
          <a:r>
            <a:rPr lang="es-ES" dirty="0" err="1" smtClean="0"/>
            <a:t>melakukan</a:t>
          </a:r>
          <a:r>
            <a:rPr lang="es-ES" dirty="0" smtClean="0"/>
            <a:t> </a:t>
          </a:r>
          <a:r>
            <a:rPr lang="es-ES" dirty="0" err="1" smtClean="0"/>
            <a:t>kesalahan</a:t>
          </a:r>
          <a:r>
            <a:rPr lang="es-ES" dirty="0" smtClean="0"/>
            <a:t> sama </a:t>
          </a:r>
          <a:r>
            <a:rPr lang="es-ES" dirty="0" err="1" smtClean="0"/>
            <a:t>ada</a:t>
          </a:r>
          <a:r>
            <a:rPr lang="es-ES" dirty="0" smtClean="0"/>
            <a:t> </a:t>
          </a:r>
          <a:r>
            <a:rPr lang="es-ES" dirty="0" err="1" smtClean="0"/>
            <a:t>dosa</a:t>
          </a:r>
          <a:r>
            <a:rPr lang="es-ES" dirty="0" smtClean="0"/>
            <a:t> besar </a:t>
          </a:r>
          <a:r>
            <a:rPr lang="es-ES" dirty="0" err="1" smtClean="0"/>
            <a:t>atau</a:t>
          </a:r>
          <a:r>
            <a:rPr lang="es-ES" dirty="0" smtClean="0"/>
            <a:t> </a:t>
          </a:r>
          <a:r>
            <a:rPr lang="es-ES" dirty="0" err="1" smtClean="0"/>
            <a:t>kecil</a:t>
          </a:r>
          <a:r>
            <a:rPr lang="es-ES" dirty="0" smtClean="0"/>
            <a:t>. </a:t>
          </a:r>
          <a:endParaRPr lang="es-ES" dirty="0"/>
        </a:p>
      </dgm:t>
    </dgm:pt>
    <dgm:pt modelId="{C63F5545-592E-465B-AFE9-A083EB078829}" type="parTrans" cxnId="{724FCE0B-FBD3-43A1-B95F-0CA870514063}">
      <dgm:prSet/>
      <dgm:spPr/>
      <dgm:t>
        <a:bodyPr/>
        <a:lstStyle/>
        <a:p>
          <a:endParaRPr lang="en-US"/>
        </a:p>
      </dgm:t>
    </dgm:pt>
    <dgm:pt modelId="{C55493B5-631F-4FF4-9B93-A87590D73C80}" type="sibTrans" cxnId="{724FCE0B-FBD3-43A1-B95F-0CA870514063}">
      <dgm:prSet/>
      <dgm:spPr/>
      <dgm:t>
        <a:bodyPr/>
        <a:lstStyle/>
        <a:p>
          <a:endParaRPr lang="en-US"/>
        </a:p>
      </dgm:t>
    </dgm:pt>
    <dgm:pt modelId="{FBD79F0F-99B4-46D6-93AC-D8FF7C14003C}">
      <dgm:prSet/>
      <dgm:spPr/>
      <dgm:t>
        <a:bodyPr/>
        <a:lstStyle/>
        <a:p>
          <a:pPr rtl="0"/>
          <a:r>
            <a:rPr lang="es-ES" dirty="0" err="1" smtClean="0"/>
            <a:t>Sebagai</a:t>
          </a:r>
          <a:r>
            <a:rPr lang="es-ES" dirty="0" smtClean="0"/>
            <a:t> </a:t>
          </a:r>
          <a:r>
            <a:rPr lang="es-ES" dirty="0" err="1" smtClean="0"/>
            <a:t>makhluk</a:t>
          </a:r>
          <a:r>
            <a:rPr lang="es-ES" dirty="0" smtClean="0"/>
            <a:t> </a:t>
          </a:r>
          <a:r>
            <a:rPr lang="es-ES" dirty="0" err="1" smtClean="0"/>
            <a:t>ciptaan-Nya</a:t>
          </a:r>
          <a:r>
            <a:rPr lang="es-ES" dirty="0" smtClean="0"/>
            <a:t>, </a:t>
          </a:r>
          <a:r>
            <a:rPr lang="es-ES" dirty="0" err="1" smtClean="0"/>
            <a:t>maka</a:t>
          </a:r>
          <a:r>
            <a:rPr lang="es-ES" dirty="0" smtClean="0"/>
            <a:t> </a:t>
          </a:r>
          <a:r>
            <a:rPr lang="es-ES" dirty="0" err="1" smtClean="0"/>
            <a:t>Allah</a:t>
          </a:r>
          <a:r>
            <a:rPr lang="es-ES" dirty="0" smtClean="0"/>
            <a:t> SWT </a:t>
          </a:r>
          <a:r>
            <a:rPr lang="es-ES" dirty="0" err="1" smtClean="0"/>
            <a:t>Maha</a:t>
          </a:r>
          <a:r>
            <a:rPr lang="es-ES" dirty="0" smtClean="0"/>
            <a:t> </a:t>
          </a:r>
          <a:r>
            <a:rPr lang="es-ES" dirty="0" err="1" smtClean="0"/>
            <a:t>Mengetahui</a:t>
          </a:r>
          <a:r>
            <a:rPr lang="es-ES" dirty="0" smtClean="0"/>
            <a:t> cara dan </a:t>
          </a:r>
          <a:r>
            <a:rPr lang="es-ES" dirty="0" err="1" smtClean="0"/>
            <a:t>kaedah</a:t>
          </a:r>
          <a:r>
            <a:rPr lang="es-ES" dirty="0" smtClean="0"/>
            <a:t> yang </a:t>
          </a:r>
          <a:r>
            <a:rPr lang="es-ES" dirty="0" err="1" smtClean="0"/>
            <a:t>sesuai</a:t>
          </a:r>
          <a:r>
            <a:rPr lang="es-ES" dirty="0" smtClean="0"/>
            <a:t> </a:t>
          </a:r>
          <a:r>
            <a:rPr lang="es-ES" dirty="0" err="1" smtClean="0"/>
            <a:t>untuk</a:t>
          </a:r>
          <a:r>
            <a:rPr lang="es-ES" dirty="0" smtClean="0"/>
            <a:t> </a:t>
          </a:r>
          <a:r>
            <a:rPr lang="es-ES" dirty="0" err="1" smtClean="0"/>
            <a:t>membaiki</a:t>
          </a:r>
          <a:r>
            <a:rPr lang="es-ES" dirty="0" smtClean="0"/>
            <a:t>, </a:t>
          </a:r>
          <a:r>
            <a:rPr lang="es-ES" dirty="0" err="1" smtClean="0"/>
            <a:t>membaik</a:t>
          </a:r>
          <a:r>
            <a:rPr lang="es-ES" dirty="0" smtClean="0"/>
            <a:t> </a:t>
          </a:r>
          <a:r>
            <a:rPr lang="es-ES" dirty="0" err="1" smtClean="0"/>
            <a:t>pulih</a:t>
          </a:r>
          <a:r>
            <a:rPr lang="es-ES" dirty="0" smtClean="0"/>
            <a:t> dan </a:t>
          </a:r>
          <a:r>
            <a:rPr lang="es-ES" dirty="0" err="1" smtClean="0"/>
            <a:t>mempertingkatkan</a:t>
          </a:r>
          <a:r>
            <a:rPr lang="es-ES" dirty="0" smtClean="0"/>
            <a:t> </a:t>
          </a:r>
          <a:r>
            <a:rPr lang="es-ES" dirty="0" err="1" smtClean="0"/>
            <a:t>iman</a:t>
          </a:r>
          <a:r>
            <a:rPr lang="es-ES" dirty="0" smtClean="0"/>
            <a:t> dan </a:t>
          </a:r>
          <a:r>
            <a:rPr lang="es-ES" dirty="0" err="1" smtClean="0"/>
            <a:t>akhlak</a:t>
          </a:r>
          <a:r>
            <a:rPr lang="es-ES" dirty="0" smtClean="0"/>
            <a:t> </a:t>
          </a:r>
          <a:r>
            <a:rPr lang="es-ES" dirty="0" err="1" smtClean="0"/>
            <a:t>manusia</a:t>
          </a:r>
          <a:r>
            <a:rPr lang="es-ES" dirty="0" smtClean="0"/>
            <a:t>. </a:t>
          </a:r>
          <a:endParaRPr lang="es-ES" dirty="0"/>
        </a:p>
      </dgm:t>
    </dgm:pt>
    <dgm:pt modelId="{5A67275B-D0EE-4A8D-89B4-68F179A8610A}" type="parTrans" cxnId="{A6FACEDD-851E-405A-B917-7C5135880B20}">
      <dgm:prSet/>
      <dgm:spPr/>
      <dgm:t>
        <a:bodyPr/>
        <a:lstStyle/>
        <a:p>
          <a:endParaRPr lang="en-US"/>
        </a:p>
      </dgm:t>
    </dgm:pt>
    <dgm:pt modelId="{68A125BD-BEE9-465A-B851-E019DCBBCCFB}" type="sibTrans" cxnId="{A6FACEDD-851E-405A-B917-7C5135880B20}">
      <dgm:prSet/>
      <dgm:spPr/>
      <dgm:t>
        <a:bodyPr/>
        <a:lstStyle/>
        <a:p>
          <a:endParaRPr lang="en-US"/>
        </a:p>
      </dgm:t>
    </dgm:pt>
    <dgm:pt modelId="{A3690D79-B8E5-4382-A210-360452FA4E92}">
      <dgm:prSet/>
      <dgm:spPr/>
      <dgm:t>
        <a:bodyPr/>
        <a:lstStyle/>
        <a:p>
          <a:pPr rtl="0"/>
          <a:r>
            <a:rPr lang="es-ES" dirty="0" err="1" smtClean="0"/>
            <a:t>Selari</a:t>
          </a:r>
          <a:r>
            <a:rPr lang="es-ES" dirty="0" smtClean="0"/>
            <a:t> </a:t>
          </a:r>
          <a:r>
            <a:rPr lang="es-ES" dirty="0" err="1" smtClean="0"/>
            <a:t>dengan</a:t>
          </a:r>
          <a:r>
            <a:rPr lang="es-ES" dirty="0" smtClean="0"/>
            <a:t> </a:t>
          </a:r>
          <a:r>
            <a:rPr lang="es-ES" dirty="0" err="1" smtClean="0"/>
            <a:t>kelemahan</a:t>
          </a:r>
          <a:r>
            <a:rPr lang="es-ES" dirty="0" smtClean="0"/>
            <a:t> </a:t>
          </a:r>
          <a:r>
            <a:rPr lang="es-ES" dirty="0" err="1" smtClean="0"/>
            <a:t>makhluk-Nya</a:t>
          </a:r>
          <a:r>
            <a:rPr lang="es-ES" dirty="0" smtClean="0"/>
            <a:t> </a:t>
          </a:r>
          <a:r>
            <a:rPr lang="es-ES" dirty="0" err="1" smtClean="0"/>
            <a:t>itu</a:t>
          </a:r>
          <a:r>
            <a:rPr lang="es-ES" dirty="0" smtClean="0"/>
            <a:t>, </a:t>
          </a:r>
          <a:r>
            <a:rPr lang="es-ES" dirty="0" err="1" smtClean="0"/>
            <a:t>maka</a:t>
          </a:r>
          <a:r>
            <a:rPr lang="es-ES" dirty="0" smtClean="0"/>
            <a:t> </a:t>
          </a:r>
          <a:r>
            <a:rPr lang="es-ES" dirty="0" err="1" smtClean="0"/>
            <a:t>Allah</a:t>
          </a:r>
          <a:r>
            <a:rPr lang="es-ES" dirty="0" smtClean="0"/>
            <a:t> </a:t>
          </a:r>
          <a:r>
            <a:rPr lang="es-ES" dirty="0" err="1" smtClean="0"/>
            <a:t>menawarkan</a:t>
          </a:r>
          <a:r>
            <a:rPr lang="es-ES" dirty="0" smtClean="0"/>
            <a:t> </a:t>
          </a:r>
          <a:r>
            <a:rPr lang="es-ES" dirty="0" err="1" smtClean="0"/>
            <a:t>kepada</a:t>
          </a:r>
          <a:r>
            <a:rPr lang="es-ES" dirty="0" smtClean="0"/>
            <a:t> </a:t>
          </a:r>
          <a:r>
            <a:rPr lang="es-ES" dirty="0" err="1" smtClean="0"/>
            <a:t>umat</a:t>
          </a:r>
          <a:r>
            <a:rPr lang="es-ES" dirty="0" smtClean="0"/>
            <a:t> Islam </a:t>
          </a:r>
          <a:r>
            <a:rPr lang="es-ES" dirty="0" err="1" smtClean="0"/>
            <a:t>bulan</a:t>
          </a:r>
          <a:r>
            <a:rPr lang="es-ES" dirty="0" smtClean="0"/>
            <a:t> </a:t>
          </a:r>
          <a:r>
            <a:rPr lang="es-ES" dirty="0" err="1" smtClean="0"/>
            <a:t>Ramadhan</a:t>
          </a:r>
          <a:r>
            <a:rPr lang="es-ES" dirty="0" smtClean="0"/>
            <a:t> </a:t>
          </a:r>
          <a:r>
            <a:rPr lang="es-ES" dirty="0" err="1" smtClean="0"/>
            <a:t>dengan</a:t>
          </a:r>
          <a:r>
            <a:rPr lang="es-ES" dirty="0" smtClean="0"/>
            <a:t> </a:t>
          </a:r>
          <a:r>
            <a:rPr lang="es-ES" dirty="0" err="1" smtClean="0"/>
            <a:t>keampunan</a:t>
          </a:r>
          <a:r>
            <a:rPr lang="es-ES" dirty="0" smtClean="0"/>
            <a:t> dan </a:t>
          </a:r>
          <a:r>
            <a:rPr lang="es-ES" dirty="0" err="1" smtClean="0"/>
            <a:t>pahala</a:t>
          </a:r>
          <a:r>
            <a:rPr lang="es-ES" dirty="0" smtClean="0"/>
            <a:t> yang </a:t>
          </a:r>
          <a:r>
            <a:rPr lang="es-ES" dirty="0" err="1" smtClean="0"/>
            <a:t>berlipatganda</a:t>
          </a:r>
          <a:r>
            <a:rPr lang="es-ES" dirty="0" smtClean="0"/>
            <a:t> </a:t>
          </a:r>
          <a:r>
            <a:rPr lang="es-ES" dirty="0" err="1" smtClean="0"/>
            <a:t>serta</a:t>
          </a:r>
          <a:r>
            <a:rPr lang="es-ES" dirty="0" smtClean="0"/>
            <a:t> </a:t>
          </a:r>
          <a:r>
            <a:rPr lang="es-ES" dirty="0" err="1" smtClean="0"/>
            <a:t>mengembalikan</a:t>
          </a:r>
          <a:r>
            <a:rPr lang="es-ES" dirty="0" smtClean="0"/>
            <a:t> </a:t>
          </a:r>
          <a:r>
            <a:rPr lang="es-ES" dirty="0" err="1" smtClean="0"/>
            <a:t>fitrah</a:t>
          </a:r>
          <a:r>
            <a:rPr lang="es-ES" dirty="0" smtClean="0"/>
            <a:t> </a:t>
          </a:r>
          <a:r>
            <a:rPr lang="es-ES" dirty="0" err="1" smtClean="0"/>
            <a:t>akhlak</a:t>
          </a:r>
          <a:r>
            <a:rPr lang="es-ES" dirty="0" smtClean="0"/>
            <a:t> </a:t>
          </a:r>
          <a:r>
            <a:rPr lang="es-ES" dirty="0" err="1" smtClean="0"/>
            <a:t>manusia</a:t>
          </a:r>
          <a:r>
            <a:rPr lang="es-ES" dirty="0" smtClean="0"/>
            <a:t>. </a:t>
          </a:r>
          <a:endParaRPr lang="en-US" dirty="0"/>
        </a:p>
      </dgm:t>
    </dgm:pt>
    <dgm:pt modelId="{91C510FD-8D1F-425F-BBA5-7ECD4E336208}" type="parTrans" cxnId="{316B3184-2F9B-4B99-B6CC-6D5586CAD87F}">
      <dgm:prSet/>
      <dgm:spPr/>
      <dgm:t>
        <a:bodyPr/>
        <a:lstStyle/>
        <a:p>
          <a:endParaRPr lang="en-US"/>
        </a:p>
      </dgm:t>
    </dgm:pt>
    <dgm:pt modelId="{57916AE8-DCC1-417C-B5C6-EF1CF010374A}" type="sibTrans" cxnId="{316B3184-2F9B-4B99-B6CC-6D5586CAD87F}">
      <dgm:prSet/>
      <dgm:spPr/>
      <dgm:t>
        <a:bodyPr/>
        <a:lstStyle/>
        <a:p>
          <a:endParaRPr lang="en-US"/>
        </a:p>
      </dgm:t>
    </dgm:pt>
    <dgm:pt modelId="{EF66AD00-BF06-4915-BA47-606D546D9806}" type="pres">
      <dgm:prSet presAssocID="{38935A36-CBA3-47F0-825B-742CE505970E}" presName="linearFlow" presStyleCnt="0">
        <dgm:presLayoutVars>
          <dgm:dir/>
          <dgm:resizeHandles val="exact"/>
        </dgm:presLayoutVars>
      </dgm:prSet>
      <dgm:spPr/>
    </dgm:pt>
    <dgm:pt modelId="{A0DACAD7-968B-422A-A367-6774BBF64B67}" type="pres">
      <dgm:prSet presAssocID="{7615D274-D151-47E2-8AC8-1E9590970C98}" presName="composite" presStyleCnt="0"/>
      <dgm:spPr/>
    </dgm:pt>
    <dgm:pt modelId="{C9307E09-B53C-4B3B-AA99-8C91E48D82E9}" type="pres">
      <dgm:prSet presAssocID="{7615D274-D151-47E2-8AC8-1E9590970C98}" presName="imgShp" presStyleLbl="fgImgPlace1" presStyleIdx="0" presStyleCnt="3"/>
      <dgm:spPr/>
    </dgm:pt>
    <dgm:pt modelId="{22D08CEF-9028-4302-A0A3-D529CC97CFCE}" type="pres">
      <dgm:prSet presAssocID="{7615D274-D151-47E2-8AC8-1E9590970C98}" presName="txShp" presStyleLbl="node1" presStyleIdx="0" presStyleCnt="3">
        <dgm:presLayoutVars>
          <dgm:bulletEnabled val="1"/>
        </dgm:presLayoutVars>
      </dgm:prSet>
      <dgm:spPr/>
    </dgm:pt>
    <dgm:pt modelId="{253ED97E-34DC-48EB-B3A2-EDBB34300805}" type="pres">
      <dgm:prSet presAssocID="{C55493B5-631F-4FF4-9B93-A87590D73C80}" presName="spacing" presStyleCnt="0"/>
      <dgm:spPr/>
    </dgm:pt>
    <dgm:pt modelId="{AADA0092-A219-4010-A3FA-AE52FB3D2470}" type="pres">
      <dgm:prSet presAssocID="{FBD79F0F-99B4-46D6-93AC-D8FF7C14003C}" presName="composite" presStyleCnt="0"/>
      <dgm:spPr/>
    </dgm:pt>
    <dgm:pt modelId="{3D771C1F-16F3-4DCC-AB99-098AB1AD62F1}" type="pres">
      <dgm:prSet presAssocID="{FBD79F0F-99B4-46D6-93AC-D8FF7C14003C}" presName="imgShp" presStyleLbl="fgImgPlace1" presStyleIdx="1" presStyleCnt="3"/>
      <dgm:spPr/>
    </dgm:pt>
    <dgm:pt modelId="{A065B1F3-FBF3-45E9-B3ED-3133721444B4}" type="pres">
      <dgm:prSet presAssocID="{FBD79F0F-99B4-46D6-93AC-D8FF7C14003C}" presName="txShp" presStyleLbl="node1" presStyleIdx="1" presStyleCnt="3">
        <dgm:presLayoutVars>
          <dgm:bulletEnabled val="1"/>
        </dgm:presLayoutVars>
      </dgm:prSet>
      <dgm:spPr/>
    </dgm:pt>
    <dgm:pt modelId="{565A869D-0BA0-4B0F-BE0B-AD61EEB7F12D}" type="pres">
      <dgm:prSet presAssocID="{68A125BD-BEE9-465A-B851-E019DCBBCCFB}" presName="spacing" presStyleCnt="0"/>
      <dgm:spPr/>
    </dgm:pt>
    <dgm:pt modelId="{0F85DD9F-8B0F-4F17-B08D-A105633DAA54}" type="pres">
      <dgm:prSet presAssocID="{A3690D79-B8E5-4382-A210-360452FA4E92}" presName="composite" presStyleCnt="0"/>
      <dgm:spPr/>
    </dgm:pt>
    <dgm:pt modelId="{178B5ED2-27CD-4D84-B054-E969CEEC58FE}" type="pres">
      <dgm:prSet presAssocID="{A3690D79-B8E5-4382-A210-360452FA4E92}" presName="imgShp" presStyleLbl="fgImgPlace1" presStyleIdx="2" presStyleCnt="3"/>
      <dgm:spPr/>
    </dgm:pt>
    <dgm:pt modelId="{33A18E3E-81BC-47C0-9DD4-41166BACE45B}" type="pres">
      <dgm:prSet presAssocID="{A3690D79-B8E5-4382-A210-360452FA4E92}" presName="txShp" presStyleLbl="node1" presStyleIdx="2" presStyleCnt="3">
        <dgm:presLayoutVars>
          <dgm:bulletEnabled val="1"/>
        </dgm:presLayoutVars>
      </dgm:prSet>
      <dgm:spPr/>
    </dgm:pt>
  </dgm:ptLst>
  <dgm:cxnLst>
    <dgm:cxn modelId="{65FDD46E-58EA-44EE-9EFC-6742ACE90F45}" type="presOf" srcId="{7615D274-D151-47E2-8AC8-1E9590970C98}" destId="{22D08CEF-9028-4302-A0A3-D529CC97CFCE}" srcOrd="0" destOrd="0" presId="urn:microsoft.com/office/officeart/2005/8/layout/vList3"/>
    <dgm:cxn modelId="{3C930EBD-CC7E-4CA6-8E81-E46689934633}" type="presOf" srcId="{FBD79F0F-99B4-46D6-93AC-D8FF7C14003C}" destId="{A065B1F3-FBF3-45E9-B3ED-3133721444B4}" srcOrd="0" destOrd="0" presId="urn:microsoft.com/office/officeart/2005/8/layout/vList3"/>
    <dgm:cxn modelId="{724FCE0B-FBD3-43A1-B95F-0CA870514063}" srcId="{38935A36-CBA3-47F0-825B-742CE505970E}" destId="{7615D274-D151-47E2-8AC8-1E9590970C98}" srcOrd="0" destOrd="0" parTransId="{C63F5545-592E-465B-AFE9-A083EB078829}" sibTransId="{C55493B5-631F-4FF4-9B93-A87590D73C80}"/>
    <dgm:cxn modelId="{A6FACEDD-851E-405A-B917-7C5135880B20}" srcId="{38935A36-CBA3-47F0-825B-742CE505970E}" destId="{FBD79F0F-99B4-46D6-93AC-D8FF7C14003C}" srcOrd="1" destOrd="0" parTransId="{5A67275B-D0EE-4A8D-89B4-68F179A8610A}" sibTransId="{68A125BD-BEE9-465A-B851-E019DCBBCCFB}"/>
    <dgm:cxn modelId="{316B3184-2F9B-4B99-B6CC-6D5586CAD87F}" srcId="{38935A36-CBA3-47F0-825B-742CE505970E}" destId="{A3690D79-B8E5-4382-A210-360452FA4E92}" srcOrd="2" destOrd="0" parTransId="{91C510FD-8D1F-425F-BBA5-7ECD4E336208}" sibTransId="{57916AE8-DCC1-417C-B5C6-EF1CF010374A}"/>
    <dgm:cxn modelId="{B8635B2F-5D43-4BF9-9378-68E730D98A2E}" type="presOf" srcId="{A3690D79-B8E5-4382-A210-360452FA4E92}" destId="{33A18E3E-81BC-47C0-9DD4-41166BACE45B}" srcOrd="0" destOrd="0" presId="urn:microsoft.com/office/officeart/2005/8/layout/vList3"/>
    <dgm:cxn modelId="{E3CCD511-BBF1-49E7-9E53-8E7EC2FB869F}" type="presOf" srcId="{38935A36-CBA3-47F0-825B-742CE505970E}" destId="{EF66AD00-BF06-4915-BA47-606D546D9806}" srcOrd="0" destOrd="0" presId="urn:microsoft.com/office/officeart/2005/8/layout/vList3"/>
    <dgm:cxn modelId="{4E8243E4-380D-42FD-A306-460619699012}" type="presParOf" srcId="{EF66AD00-BF06-4915-BA47-606D546D9806}" destId="{A0DACAD7-968B-422A-A367-6774BBF64B67}" srcOrd="0" destOrd="0" presId="urn:microsoft.com/office/officeart/2005/8/layout/vList3"/>
    <dgm:cxn modelId="{843D9152-13DE-4D6C-99A4-0B595331BD56}" type="presParOf" srcId="{A0DACAD7-968B-422A-A367-6774BBF64B67}" destId="{C9307E09-B53C-4B3B-AA99-8C91E48D82E9}" srcOrd="0" destOrd="0" presId="urn:microsoft.com/office/officeart/2005/8/layout/vList3"/>
    <dgm:cxn modelId="{48565D06-EA00-46FB-967D-E5736EFC1C7E}" type="presParOf" srcId="{A0DACAD7-968B-422A-A367-6774BBF64B67}" destId="{22D08CEF-9028-4302-A0A3-D529CC97CFCE}" srcOrd="1" destOrd="0" presId="urn:microsoft.com/office/officeart/2005/8/layout/vList3"/>
    <dgm:cxn modelId="{79A01ECF-9786-4F0D-8E4D-38B78052F47A}" type="presParOf" srcId="{EF66AD00-BF06-4915-BA47-606D546D9806}" destId="{253ED97E-34DC-48EB-B3A2-EDBB34300805}" srcOrd="1" destOrd="0" presId="urn:microsoft.com/office/officeart/2005/8/layout/vList3"/>
    <dgm:cxn modelId="{0357542C-3D01-489C-9262-DFE7336AB97C}" type="presParOf" srcId="{EF66AD00-BF06-4915-BA47-606D546D9806}" destId="{AADA0092-A219-4010-A3FA-AE52FB3D2470}" srcOrd="2" destOrd="0" presId="urn:microsoft.com/office/officeart/2005/8/layout/vList3"/>
    <dgm:cxn modelId="{FEF8E840-93B9-46AF-B686-F5EA04A9CC31}" type="presParOf" srcId="{AADA0092-A219-4010-A3FA-AE52FB3D2470}" destId="{3D771C1F-16F3-4DCC-AB99-098AB1AD62F1}" srcOrd="0" destOrd="0" presId="urn:microsoft.com/office/officeart/2005/8/layout/vList3"/>
    <dgm:cxn modelId="{1DFDD1EA-A6A4-4128-9C2D-AB62BFCD4C5E}" type="presParOf" srcId="{AADA0092-A219-4010-A3FA-AE52FB3D2470}" destId="{A065B1F3-FBF3-45E9-B3ED-3133721444B4}" srcOrd="1" destOrd="0" presId="urn:microsoft.com/office/officeart/2005/8/layout/vList3"/>
    <dgm:cxn modelId="{0073DFA2-7069-488B-A119-56F39A2B5C95}" type="presParOf" srcId="{EF66AD00-BF06-4915-BA47-606D546D9806}" destId="{565A869D-0BA0-4B0F-BE0B-AD61EEB7F12D}" srcOrd="3" destOrd="0" presId="urn:microsoft.com/office/officeart/2005/8/layout/vList3"/>
    <dgm:cxn modelId="{84CBDB46-3AB2-4F9F-9219-046AEC78DC9B}" type="presParOf" srcId="{EF66AD00-BF06-4915-BA47-606D546D9806}" destId="{0F85DD9F-8B0F-4F17-B08D-A105633DAA54}" srcOrd="4" destOrd="0" presId="urn:microsoft.com/office/officeart/2005/8/layout/vList3"/>
    <dgm:cxn modelId="{39F2CCAC-E61A-4CAC-8D5A-93C64D30BF61}" type="presParOf" srcId="{0F85DD9F-8B0F-4F17-B08D-A105633DAA54}" destId="{178B5ED2-27CD-4D84-B054-E969CEEC58FE}" srcOrd="0" destOrd="0" presId="urn:microsoft.com/office/officeart/2005/8/layout/vList3"/>
    <dgm:cxn modelId="{4D445DAF-E044-4F55-A67F-2557DD9B6EDA}" type="presParOf" srcId="{0F85DD9F-8B0F-4F17-B08D-A105633DAA54}" destId="{33A18E3E-81BC-47C0-9DD4-41166BACE45B}" srcOrd="1" destOrd="0" presId="urn:microsoft.com/office/officeart/2005/8/layout/vList3"/>
  </dgm:cxnLst>
  <dgm:bg/>
  <dgm:whole/>
</dgm:dataModel>
</file>

<file path=ppt/diagrams/data16.xml><?xml version="1.0" encoding="utf-8"?>
<dgm:dataModel xmlns:dgm="http://schemas.openxmlformats.org/drawingml/2006/diagram" xmlns:a="http://schemas.openxmlformats.org/drawingml/2006/main">
  <dgm:ptLst>
    <dgm:pt modelId="{3C1F7652-F641-4235-8A81-F2BAF968CEF3}" type="doc">
      <dgm:prSet loTypeId="urn:microsoft.com/office/officeart/2005/8/layout/vList2" loCatId="list" qsTypeId="urn:microsoft.com/office/officeart/2005/8/quickstyle/3d6" qsCatId="3D" csTypeId="urn:microsoft.com/office/officeart/2005/8/colors/colorful5" csCatId="colorful"/>
      <dgm:spPr/>
      <dgm:t>
        <a:bodyPr/>
        <a:lstStyle/>
        <a:p>
          <a:endParaRPr lang="en-US"/>
        </a:p>
      </dgm:t>
    </dgm:pt>
    <dgm:pt modelId="{726C2A14-BF2B-4A21-9A35-18C7F7C71BC7}">
      <dgm:prSet/>
      <dgm:spPr/>
      <dgm:t>
        <a:bodyPr/>
        <a:lstStyle/>
        <a:p>
          <a:pPr algn="ctr" rtl="0"/>
          <a:r>
            <a:rPr lang="en-US" dirty="0" err="1" smtClean="0">
              <a:solidFill>
                <a:srgbClr val="0000FF"/>
              </a:solidFill>
            </a:rPr>
            <a:t>Oleh</a:t>
          </a:r>
          <a:r>
            <a:rPr lang="en-US" dirty="0" smtClean="0">
              <a:solidFill>
                <a:srgbClr val="0000FF"/>
              </a:solidFill>
            </a:rPr>
            <a:t> </a:t>
          </a:r>
          <a:r>
            <a:rPr lang="en-US" dirty="0" err="1" smtClean="0">
              <a:solidFill>
                <a:srgbClr val="0000FF"/>
              </a:solidFill>
            </a:rPr>
            <a:t>itu</a:t>
          </a:r>
          <a:r>
            <a:rPr lang="en-US" dirty="0" smtClean="0">
              <a:solidFill>
                <a:srgbClr val="0000FF"/>
              </a:solidFill>
            </a:rPr>
            <a:t> </a:t>
          </a:r>
          <a:r>
            <a:rPr lang="en-US" dirty="0" err="1" smtClean="0">
              <a:solidFill>
                <a:srgbClr val="0000FF"/>
              </a:solidFill>
            </a:rPr>
            <a:t>menjelang</a:t>
          </a:r>
          <a:r>
            <a:rPr lang="en-US" dirty="0" smtClean="0">
              <a:solidFill>
                <a:srgbClr val="0000FF"/>
              </a:solidFill>
            </a:rPr>
            <a:t> </a:t>
          </a:r>
          <a:r>
            <a:rPr lang="en-US" dirty="0" err="1" smtClean="0">
              <a:solidFill>
                <a:srgbClr val="0000FF"/>
              </a:solidFill>
            </a:rPr>
            <a:t>Ramadhan</a:t>
          </a:r>
          <a:r>
            <a:rPr lang="en-US" dirty="0" smtClean="0">
              <a:solidFill>
                <a:srgbClr val="0000FF"/>
              </a:solidFill>
            </a:rPr>
            <a:t> </a:t>
          </a:r>
          <a:r>
            <a:rPr lang="en-US" dirty="0" err="1" smtClean="0">
              <a:solidFill>
                <a:srgbClr val="0000FF"/>
              </a:solidFill>
            </a:rPr>
            <a:t>ini</a:t>
          </a:r>
          <a:r>
            <a:rPr lang="en-US" dirty="0" smtClean="0">
              <a:solidFill>
                <a:srgbClr val="0000FF"/>
              </a:solidFill>
            </a:rPr>
            <a:t>, </a:t>
          </a:r>
          <a:r>
            <a:rPr lang="en-US" dirty="0" err="1" smtClean="0">
              <a:solidFill>
                <a:srgbClr val="0000FF"/>
              </a:solidFill>
            </a:rPr>
            <a:t>para</a:t>
          </a:r>
          <a:r>
            <a:rPr lang="en-US" dirty="0" smtClean="0">
              <a:solidFill>
                <a:srgbClr val="0000FF"/>
              </a:solidFill>
            </a:rPr>
            <a:t> </a:t>
          </a:r>
          <a:r>
            <a:rPr lang="en-US" dirty="0" err="1" smtClean="0">
              <a:solidFill>
                <a:srgbClr val="0000FF"/>
              </a:solidFill>
            </a:rPr>
            <a:t>jemaah</a:t>
          </a:r>
          <a:r>
            <a:rPr lang="en-US" dirty="0" smtClean="0">
              <a:solidFill>
                <a:srgbClr val="0000FF"/>
              </a:solidFill>
            </a:rPr>
            <a:t> </a:t>
          </a:r>
          <a:r>
            <a:rPr lang="en-US" dirty="0" err="1" smtClean="0">
              <a:solidFill>
                <a:srgbClr val="0000FF"/>
              </a:solidFill>
            </a:rPr>
            <a:t>dan</a:t>
          </a:r>
          <a:r>
            <a:rPr lang="en-US" dirty="0" smtClean="0">
              <a:solidFill>
                <a:srgbClr val="0000FF"/>
              </a:solidFill>
            </a:rPr>
            <a:t> </a:t>
          </a:r>
          <a:r>
            <a:rPr lang="en-US" dirty="0" err="1" smtClean="0">
              <a:solidFill>
                <a:srgbClr val="0000FF"/>
              </a:solidFill>
            </a:rPr>
            <a:t>umat</a:t>
          </a:r>
          <a:r>
            <a:rPr lang="en-US" dirty="0" smtClean="0">
              <a:solidFill>
                <a:srgbClr val="0000FF"/>
              </a:solidFill>
            </a:rPr>
            <a:t> Islam </a:t>
          </a:r>
          <a:r>
            <a:rPr lang="en-US" dirty="0" err="1" smtClean="0">
              <a:solidFill>
                <a:srgbClr val="0000FF"/>
              </a:solidFill>
            </a:rPr>
            <a:t>sekalian</a:t>
          </a:r>
          <a:r>
            <a:rPr lang="en-US" dirty="0" smtClean="0">
              <a:solidFill>
                <a:srgbClr val="0000FF"/>
              </a:solidFill>
            </a:rPr>
            <a:t> </a:t>
          </a:r>
          <a:r>
            <a:rPr lang="en-US" dirty="0" err="1" smtClean="0">
              <a:solidFill>
                <a:srgbClr val="0000FF"/>
              </a:solidFill>
            </a:rPr>
            <a:t>diseru</a:t>
          </a:r>
          <a:r>
            <a:rPr lang="en-US" dirty="0" smtClean="0">
              <a:solidFill>
                <a:srgbClr val="0000FF"/>
              </a:solidFill>
            </a:rPr>
            <a:t> </a:t>
          </a:r>
          <a:r>
            <a:rPr lang="en-US" dirty="0" err="1" smtClean="0">
              <a:solidFill>
                <a:srgbClr val="0000FF"/>
              </a:solidFill>
            </a:rPr>
            <a:t>memberi</a:t>
          </a:r>
          <a:r>
            <a:rPr lang="en-US" dirty="0" smtClean="0">
              <a:solidFill>
                <a:srgbClr val="0000FF"/>
              </a:solidFill>
            </a:rPr>
            <a:t> </a:t>
          </a:r>
          <a:r>
            <a:rPr lang="en-US" dirty="0" err="1" smtClean="0">
              <a:solidFill>
                <a:srgbClr val="0000FF"/>
              </a:solidFill>
            </a:rPr>
            <a:t>tumpuan</a:t>
          </a:r>
          <a:r>
            <a:rPr lang="en-US" dirty="0" smtClean="0">
              <a:solidFill>
                <a:srgbClr val="0000FF"/>
              </a:solidFill>
            </a:rPr>
            <a:t> </a:t>
          </a:r>
          <a:r>
            <a:rPr lang="en-US" dirty="0" err="1" smtClean="0">
              <a:solidFill>
                <a:srgbClr val="0000FF"/>
              </a:solidFill>
            </a:rPr>
            <a:t>kepada</a:t>
          </a:r>
          <a:r>
            <a:rPr lang="en-US" dirty="0" smtClean="0">
              <a:solidFill>
                <a:srgbClr val="0000FF"/>
              </a:solidFill>
            </a:rPr>
            <a:t> </a:t>
          </a:r>
          <a:r>
            <a:rPr lang="en-US" dirty="0" err="1" smtClean="0">
              <a:solidFill>
                <a:srgbClr val="0000FF"/>
              </a:solidFill>
            </a:rPr>
            <a:t>tawaran</a:t>
          </a:r>
          <a:r>
            <a:rPr lang="en-US" dirty="0" smtClean="0">
              <a:solidFill>
                <a:srgbClr val="0000FF"/>
              </a:solidFill>
            </a:rPr>
            <a:t> </a:t>
          </a:r>
          <a:r>
            <a:rPr lang="en-US" dirty="0" err="1" smtClean="0">
              <a:solidFill>
                <a:srgbClr val="0000FF"/>
              </a:solidFill>
            </a:rPr>
            <a:t>daripada</a:t>
          </a:r>
          <a:r>
            <a:rPr lang="en-US" dirty="0" smtClean="0">
              <a:solidFill>
                <a:srgbClr val="0000FF"/>
              </a:solidFill>
            </a:rPr>
            <a:t> Allah SWT, </a:t>
          </a:r>
          <a:r>
            <a:rPr lang="en-US" dirty="0" err="1" smtClean="0">
              <a:solidFill>
                <a:srgbClr val="0000FF"/>
              </a:solidFill>
            </a:rPr>
            <a:t>bukannya</a:t>
          </a:r>
          <a:r>
            <a:rPr lang="en-US" dirty="0" smtClean="0">
              <a:solidFill>
                <a:srgbClr val="0000FF"/>
              </a:solidFill>
            </a:rPr>
            <a:t> </a:t>
          </a:r>
          <a:r>
            <a:rPr lang="en-US" dirty="0" err="1" smtClean="0">
              <a:solidFill>
                <a:srgbClr val="0000FF"/>
              </a:solidFill>
            </a:rPr>
            <a:t>terpengaruh</a:t>
          </a:r>
          <a:r>
            <a:rPr lang="en-US" dirty="0" smtClean="0">
              <a:solidFill>
                <a:srgbClr val="0000FF"/>
              </a:solidFill>
            </a:rPr>
            <a:t> </a:t>
          </a:r>
          <a:r>
            <a:rPr lang="en-US" dirty="0" err="1" smtClean="0">
              <a:solidFill>
                <a:srgbClr val="0000FF"/>
              </a:solidFill>
            </a:rPr>
            <a:t>dengan</a:t>
          </a:r>
          <a:r>
            <a:rPr lang="en-US" dirty="0" smtClean="0">
              <a:solidFill>
                <a:srgbClr val="0000FF"/>
              </a:solidFill>
            </a:rPr>
            <a:t> </a:t>
          </a:r>
          <a:r>
            <a:rPr lang="en-US" dirty="0" err="1" smtClean="0">
              <a:solidFill>
                <a:srgbClr val="0000FF"/>
              </a:solidFill>
            </a:rPr>
            <a:t>promosi-promosi</a:t>
          </a:r>
          <a:r>
            <a:rPr lang="en-US" dirty="0" smtClean="0">
              <a:solidFill>
                <a:srgbClr val="0000FF"/>
              </a:solidFill>
            </a:rPr>
            <a:t> </a:t>
          </a:r>
          <a:r>
            <a:rPr lang="en-US" dirty="0" err="1" smtClean="0">
              <a:solidFill>
                <a:srgbClr val="0000FF"/>
              </a:solidFill>
            </a:rPr>
            <a:t>tertentu</a:t>
          </a:r>
          <a:r>
            <a:rPr lang="en-US" dirty="0" smtClean="0">
              <a:solidFill>
                <a:srgbClr val="0000FF"/>
              </a:solidFill>
            </a:rPr>
            <a:t> </a:t>
          </a:r>
          <a:r>
            <a:rPr lang="en-US" dirty="0" err="1" smtClean="0">
              <a:solidFill>
                <a:srgbClr val="0000FF"/>
              </a:solidFill>
            </a:rPr>
            <a:t>seperti</a:t>
          </a:r>
          <a:r>
            <a:rPr lang="en-US" dirty="0" smtClean="0">
              <a:solidFill>
                <a:srgbClr val="0000FF"/>
              </a:solidFill>
            </a:rPr>
            <a:t> </a:t>
          </a:r>
          <a:r>
            <a:rPr lang="en-US" dirty="0" err="1" smtClean="0">
              <a:solidFill>
                <a:srgbClr val="0000FF"/>
              </a:solidFill>
            </a:rPr>
            <a:t>pasaraya</a:t>
          </a:r>
          <a:r>
            <a:rPr lang="en-US" dirty="0" smtClean="0">
              <a:solidFill>
                <a:srgbClr val="0000FF"/>
              </a:solidFill>
            </a:rPr>
            <a:t>, hotel, </a:t>
          </a:r>
          <a:r>
            <a:rPr lang="en-US" i="1" dirty="0" smtClean="0">
              <a:solidFill>
                <a:srgbClr val="0000FF"/>
              </a:solidFill>
            </a:rPr>
            <a:t>buffet</a:t>
          </a:r>
          <a:r>
            <a:rPr lang="en-US" dirty="0" smtClean="0">
              <a:solidFill>
                <a:srgbClr val="0000FF"/>
              </a:solidFill>
            </a:rPr>
            <a:t> </a:t>
          </a:r>
          <a:r>
            <a:rPr lang="en-US" dirty="0" err="1" smtClean="0">
              <a:solidFill>
                <a:srgbClr val="0000FF"/>
              </a:solidFill>
            </a:rPr>
            <a:t>Ramadhan</a:t>
          </a:r>
          <a:r>
            <a:rPr lang="en-US" dirty="0" smtClean="0">
              <a:solidFill>
                <a:srgbClr val="0000FF"/>
              </a:solidFill>
            </a:rPr>
            <a:t> </a:t>
          </a:r>
          <a:r>
            <a:rPr lang="en-US" dirty="0" err="1" smtClean="0">
              <a:solidFill>
                <a:srgbClr val="0000FF"/>
              </a:solidFill>
            </a:rPr>
            <a:t>dan</a:t>
          </a:r>
          <a:r>
            <a:rPr lang="en-US" dirty="0" smtClean="0">
              <a:solidFill>
                <a:srgbClr val="0000FF"/>
              </a:solidFill>
            </a:rPr>
            <a:t> </a:t>
          </a:r>
          <a:r>
            <a:rPr lang="en-US" dirty="0" err="1" smtClean="0">
              <a:solidFill>
                <a:srgbClr val="0000FF"/>
              </a:solidFill>
            </a:rPr>
            <a:t>sebagainya</a:t>
          </a:r>
          <a:r>
            <a:rPr lang="en-US" dirty="0" smtClean="0">
              <a:solidFill>
                <a:srgbClr val="0000FF"/>
              </a:solidFill>
            </a:rPr>
            <a:t>. </a:t>
          </a:r>
          <a:endParaRPr lang="en-US" dirty="0">
            <a:solidFill>
              <a:srgbClr val="0000FF"/>
            </a:solidFill>
          </a:endParaRPr>
        </a:p>
      </dgm:t>
    </dgm:pt>
    <dgm:pt modelId="{2F1893D9-541B-4655-92CB-579BB014CDCB}" type="parTrans" cxnId="{44B1F98F-54B9-4EA1-9FE8-7D52E791398D}">
      <dgm:prSet/>
      <dgm:spPr/>
      <dgm:t>
        <a:bodyPr/>
        <a:lstStyle/>
        <a:p>
          <a:pPr algn="ctr"/>
          <a:endParaRPr lang="en-US"/>
        </a:p>
      </dgm:t>
    </dgm:pt>
    <dgm:pt modelId="{C4155FC2-6F50-415D-9CC2-22109D8D36B2}" type="sibTrans" cxnId="{44B1F98F-54B9-4EA1-9FE8-7D52E791398D}">
      <dgm:prSet/>
      <dgm:spPr/>
      <dgm:t>
        <a:bodyPr/>
        <a:lstStyle/>
        <a:p>
          <a:pPr algn="ctr"/>
          <a:endParaRPr lang="en-US"/>
        </a:p>
      </dgm:t>
    </dgm:pt>
    <dgm:pt modelId="{016DCF53-1BB0-4E42-AE8E-64495DCFC68F}">
      <dgm:prSet/>
      <dgm:spPr/>
      <dgm:t>
        <a:bodyPr/>
        <a:lstStyle/>
        <a:p>
          <a:pPr algn="ctr" rtl="0"/>
          <a:r>
            <a:rPr lang="en-US" dirty="0" err="1" smtClean="0">
              <a:solidFill>
                <a:srgbClr val="003300"/>
              </a:solidFill>
            </a:rPr>
            <a:t>Yakinlah</a:t>
          </a:r>
          <a:r>
            <a:rPr lang="en-US" dirty="0" smtClean="0">
              <a:solidFill>
                <a:srgbClr val="003300"/>
              </a:solidFill>
            </a:rPr>
            <a:t>, </a:t>
          </a:r>
          <a:r>
            <a:rPr lang="en-US" dirty="0" err="1" smtClean="0">
              <a:solidFill>
                <a:srgbClr val="003300"/>
              </a:solidFill>
            </a:rPr>
            <a:t>ibadah</a:t>
          </a:r>
          <a:r>
            <a:rPr lang="en-US" dirty="0" smtClean="0">
              <a:solidFill>
                <a:srgbClr val="003300"/>
              </a:solidFill>
            </a:rPr>
            <a:t> </a:t>
          </a:r>
          <a:r>
            <a:rPr lang="en-US" dirty="0" err="1" smtClean="0">
              <a:solidFill>
                <a:srgbClr val="003300"/>
              </a:solidFill>
            </a:rPr>
            <a:t>Puasa</a:t>
          </a:r>
          <a:r>
            <a:rPr lang="en-US" dirty="0" smtClean="0">
              <a:solidFill>
                <a:srgbClr val="003300"/>
              </a:solidFill>
            </a:rPr>
            <a:t> yang </a:t>
          </a:r>
          <a:r>
            <a:rPr lang="en-US" dirty="0" err="1" smtClean="0">
              <a:solidFill>
                <a:srgbClr val="003300"/>
              </a:solidFill>
            </a:rPr>
            <a:t>dilakukan</a:t>
          </a:r>
          <a:r>
            <a:rPr lang="en-US" dirty="0" smtClean="0">
              <a:solidFill>
                <a:srgbClr val="003300"/>
              </a:solidFill>
            </a:rPr>
            <a:t> </a:t>
          </a:r>
          <a:r>
            <a:rPr lang="en-US" dirty="0" err="1" smtClean="0">
              <a:solidFill>
                <a:srgbClr val="003300"/>
              </a:solidFill>
            </a:rPr>
            <a:t>dengan</a:t>
          </a:r>
          <a:r>
            <a:rPr lang="en-US" dirty="0" smtClean="0">
              <a:solidFill>
                <a:srgbClr val="003300"/>
              </a:solidFill>
            </a:rPr>
            <a:t> </a:t>
          </a:r>
          <a:r>
            <a:rPr lang="en-US" dirty="0" err="1" smtClean="0">
              <a:solidFill>
                <a:srgbClr val="003300"/>
              </a:solidFill>
            </a:rPr>
            <a:t>sempurna</a:t>
          </a:r>
          <a:r>
            <a:rPr lang="en-US" dirty="0" smtClean="0">
              <a:solidFill>
                <a:srgbClr val="003300"/>
              </a:solidFill>
            </a:rPr>
            <a:t> </a:t>
          </a:r>
          <a:r>
            <a:rPr lang="en-US" dirty="0" err="1" smtClean="0">
              <a:solidFill>
                <a:srgbClr val="003300"/>
              </a:solidFill>
            </a:rPr>
            <a:t>pasti</a:t>
          </a:r>
          <a:r>
            <a:rPr lang="en-US" dirty="0" smtClean="0">
              <a:solidFill>
                <a:srgbClr val="003300"/>
              </a:solidFill>
            </a:rPr>
            <a:t> </a:t>
          </a:r>
          <a:r>
            <a:rPr lang="en-US" dirty="0" err="1" smtClean="0">
              <a:solidFill>
                <a:srgbClr val="003300"/>
              </a:solidFill>
            </a:rPr>
            <a:t>mampu</a:t>
          </a:r>
          <a:r>
            <a:rPr lang="en-US" dirty="0" smtClean="0">
              <a:solidFill>
                <a:srgbClr val="003300"/>
              </a:solidFill>
            </a:rPr>
            <a:t> </a:t>
          </a:r>
          <a:r>
            <a:rPr lang="en-US" dirty="0" err="1" smtClean="0">
              <a:solidFill>
                <a:srgbClr val="003300"/>
              </a:solidFill>
            </a:rPr>
            <a:t>mengawal</a:t>
          </a:r>
          <a:r>
            <a:rPr lang="en-US" dirty="0" smtClean="0">
              <a:solidFill>
                <a:srgbClr val="003300"/>
              </a:solidFill>
            </a:rPr>
            <a:t> </a:t>
          </a:r>
          <a:r>
            <a:rPr lang="en-US" dirty="0" err="1" smtClean="0">
              <a:solidFill>
                <a:srgbClr val="003300"/>
              </a:solidFill>
            </a:rPr>
            <a:t>segala</a:t>
          </a:r>
          <a:r>
            <a:rPr lang="en-US" dirty="0" smtClean="0">
              <a:solidFill>
                <a:srgbClr val="003300"/>
              </a:solidFill>
            </a:rPr>
            <a:t> </a:t>
          </a:r>
          <a:r>
            <a:rPr lang="en-US" dirty="0" err="1" smtClean="0">
              <a:solidFill>
                <a:srgbClr val="003300"/>
              </a:solidFill>
            </a:rPr>
            <a:t>kemaksiatan</a:t>
          </a:r>
          <a:r>
            <a:rPr lang="en-US" dirty="0" smtClean="0">
              <a:solidFill>
                <a:srgbClr val="003300"/>
              </a:solidFill>
            </a:rPr>
            <a:t> </a:t>
          </a:r>
          <a:r>
            <a:rPr lang="en-US" dirty="0" err="1" smtClean="0">
              <a:solidFill>
                <a:srgbClr val="003300"/>
              </a:solidFill>
            </a:rPr>
            <a:t>dunia</a:t>
          </a:r>
          <a:r>
            <a:rPr lang="en-US" dirty="0" smtClean="0">
              <a:solidFill>
                <a:srgbClr val="003300"/>
              </a:solidFill>
            </a:rPr>
            <a:t> </a:t>
          </a:r>
          <a:r>
            <a:rPr lang="en-US" dirty="0" err="1" smtClean="0">
              <a:solidFill>
                <a:srgbClr val="003300"/>
              </a:solidFill>
            </a:rPr>
            <a:t>dan</a:t>
          </a:r>
          <a:r>
            <a:rPr lang="en-US" dirty="0" smtClean="0">
              <a:solidFill>
                <a:srgbClr val="003300"/>
              </a:solidFill>
            </a:rPr>
            <a:t> </a:t>
          </a:r>
          <a:r>
            <a:rPr lang="en-US" dirty="0" err="1" smtClean="0">
              <a:solidFill>
                <a:srgbClr val="003300"/>
              </a:solidFill>
            </a:rPr>
            <a:t>dapat</a:t>
          </a:r>
          <a:r>
            <a:rPr lang="en-US" dirty="0" smtClean="0">
              <a:solidFill>
                <a:srgbClr val="003300"/>
              </a:solidFill>
            </a:rPr>
            <a:t> </a:t>
          </a:r>
          <a:r>
            <a:rPr lang="en-US" dirty="0" err="1" smtClean="0">
              <a:solidFill>
                <a:srgbClr val="003300"/>
              </a:solidFill>
            </a:rPr>
            <a:t>mendidik</a:t>
          </a:r>
          <a:r>
            <a:rPr lang="en-US" dirty="0" smtClean="0">
              <a:solidFill>
                <a:srgbClr val="003300"/>
              </a:solidFill>
            </a:rPr>
            <a:t> </a:t>
          </a:r>
          <a:r>
            <a:rPr lang="en-US" dirty="0" err="1" smtClean="0">
              <a:solidFill>
                <a:srgbClr val="003300"/>
              </a:solidFill>
            </a:rPr>
            <a:t>jiwa</a:t>
          </a:r>
          <a:r>
            <a:rPr lang="en-US" dirty="0" smtClean="0">
              <a:solidFill>
                <a:srgbClr val="003300"/>
              </a:solidFill>
            </a:rPr>
            <a:t> </a:t>
          </a:r>
          <a:r>
            <a:rPr lang="en-US" dirty="0" err="1" smtClean="0">
              <a:solidFill>
                <a:srgbClr val="003300"/>
              </a:solidFill>
            </a:rPr>
            <a:t>kita</a:t>
          </a:r>
          <a:r>
            <a:rPr lang="en-US" dirty="0" smtClean="0">
              <a:solidFill>
                <a:srgbClr val="003300"/>
              </a:solidFill>
            </a:rPr>
            <a:t> </a:t>
          </a:r>
          <a:r>
            <a:rPr lang="en-US" dirty="0" err="1" smtClean="0">
              <a:solidFill>
                <a:srgbClr val="003300"/>
              </a:solidFill>
            </a:rPr>
            <a:t>menjadi</a:t>
          </a:r>
          <a:r>
            <a:rPr lang="en-US" dirty="0" smtClean="0">
              <a:solidFill>
                <a:srgbClr val="003300"/>
              </a:solidFill>
            </a:rPr>
            <a:t> </a:t>
          </a:r>
          <a:r>
            <a:rPr lang="en-US" dirty="0" err="1" smtClean="0">
              <a:solidFill>
                <a:srgbClr val="003300"/>
              </a:solidFill>
            </a:rPr>
            <a:t>lebih</a:t>
          </a:r>
          <a:r>
            <a:rPr lang="en-US" dirty="0" smtClean="0">
              <a:solidFill>
                <a:srgbClr val="003300"/>
              </a:solidFill>
            </a:rPr>
            <a:t> </a:t>
          </a:r>
          <a:r>
            <a:rPr lang="en-US" dirty="0" err="1" smtClean="0">
              <a:solidFill>
                <a:srgbClr val="003300"/>
              </a:solidFill>
            </a:rPr>
            <a:t>tenang</a:t>
          </a:r>
          <a:r>
            <a:rPr lang="en-US" dirty="0" smtClean="0">
              <a:solidFill>
                <a:srgbClr val="003300"/>
              </a:solidFill>
            </a:rPr>
            <a:t> </a:t>
          </a:r>
          <a:r>
            <a:rPr lang="en-US" dirty="0" err="1" smtClean="0">
              <a:solidFill>
                <a:srgbClr val="003300"/>
              </a:solidFill>
            </a:rPr>
            <a:t>dan</a:t>
          </a:r>
          <a:r>
            <a:rPr lang="en-US" dirty="0" smtClean="0">
              <a:solidFill>
                <a:srgbClr val="003300"/>
              </a:solidFill>
            </a:rPr>
            <a:t> </a:t>
          </a:r>
          <a:r>
            <a:rPr lang="en-US" dirty="0" err="1" smtClean="0">
              <a:solidFill>
                <a:srgbClr val="003300"/>
              </a:solidFill>
            </a:rPr>
            <a:t>membentuk</a:t>
          </a:r>
          <a:r>
            <a:rPr lang="en-US" dirty="0" smtClean="0">
              <a:solidFill>
                <a:srgbClr val="003300"/>
              </a:solidFill>
            </a:rPr>
            <a:t> </a:t>
          </a:r>
          <a:r>
            <a:rPr lang="en-US" dirty="0" err="1" smtClean="0">
              <a:solidFill>
                <a:srgbClr val="003300"/>
              </a:solidFill>
            </a:rPr>
            <a:t>diri</a:t>
          </a:r>
          <a:r>
            <a:rPr lang="en-US" dirty="0" smtClean="0">
              <a:solidFill>
                <a:srgbClr val="003300"/>
              </a:solidFill>
            </a:rPr>
            <a:t> </a:t>
          </a:r>
          <a:r>
            <a:rPr lang="en-US" dirty="0" err="1" smtClean="0">
              <a:solidFill>
                <a:srgbClr val="003300"/>
              </a:solidFill>
            </a:rPr>
            <a:t>menjadi</a:t>
          </a:r>
          <a:r>
            <a:rPr lang="en-US" dirty="0" smtClean="0">
              <a:solidFill>
                <a:srgbClr val="003300"/>
              </a:solidFill>
            </a:rPr>
            <a:t> </a:t>
          </a:r>
          <a:r>
            <a:rPr lang="en-US" dirty="0" err="1" smtClean="0">
              <a:solidFill>
                <a:srgbClr val="003300"/>
              </a:solidFill>
            </a:rPr>
            <a:t>seorang</a:t>
          </a:r>
          <a:r>
            <a:rPr lang="en-US" dirty="0" smtClean="0">
              <a:solidFill>
                <a:srgbClr val="003300"/>
              </a:solidFill>
            </a:rPr>
            <a:t> </a:t>
          </a:r>
          <a:r>
            <a:rPr lang="en-US" dirty="0" err="1" smtClean="0">
              <a:solidFill>
                <a:srgbClr val="003300"/>
              </a:solidFill>
            </a:rPr>
            <a:t>hamba</a:t>
          </a:r>
          <a:r>
            <a:rPr lang="en-US" dirty="0" smtClean="0">
              <a:solidFill>
                <a:srgbClr val="003300"/>
              </a:solidFill>
            </a:rPr>
            <a:t> yang </a:t>
          </a:r>
          <a:r>
            <a:rPr lang="en-US" dirty="0" err="1" smtClean="0">
              <a:solidFill>
                <a:srgbClr val="003300"/>
              </a:solidFill>
            </a:rPr>
            <a:t>bertaqwa</a:t>
          </a:r>
          <a:r>
            <a:rPr lang="en-US" dirty="0" smtClean="0">
              <a:solidFill>
                <a:srgbClr val="003300"/>
              </a:solidFill>
            </a:rPr>
            <a:t> </a:t>
          </a:r>
          <a:r>
            <a:rPr lang="en-US" dirty="0" err="1" smtClean="0">
              <a:solidFill>
                <a:srgbClr val="003300"/>
              </a:solidFill>
            </a:rPr>
            <a:t>kepada</a:t>
          </a:r>
          <a:r>
            <a:rPr lang="en-US" dirty="0" smtClean="0">
              <a:solidFill>
                <a:srgbClr val="003300"/>
              </a:solidFill>
            </a:rPr>
            <a:t> Allah SWT. </a:t>
          </a:r>
          <a:endParaRPr lang="en-US" dirty="0">
            <a:solidFill>
              <a:srgbClr val="003300"/>
            </a:solidFill>
          </a:endParaRPr>
        </a:p>
      </dgm:t>
    </dgm:pt>
    <dgm:pt modelId="{9065BD83-CB96-4EDE-9938-4D7D73CB9741}" type="parTrans" cxnId="{35F5EDC0-5EF7-4EC5-B966-9E679563F370}">
      <dgm:prSet/>
      <dgm:spPr/>
      <dgm:t>
        <a:bodyPr/>
        <a:lstStyle/>
        <a:p>
          <a:pPr algn="ctr"/>
          <a:endParaRPr lang="en-US"/>
        </a:p>
      </dgm:t>
    </dgm:pt>
    <dgm:pt modelId="{E7D4C062-284D-4FFD-B5C8-4B0ABDA70236}" type="sibTrans" cxnId="{35F5EDC0-5EF7-4EC5-B966-9E679563F370}">
      <dgm:prSet/>
      <dgm:spPr/>
      <dgm:t>
        <a:bodyPr/>
        <a:lstStyle/>
        <a:p>
          <a:pPr algn="ctr"/>
          <a:endParaRPr lang="en-US"/>
        </a:p>
      </dgm:t>
    </dgm:pt>
    <dgm:pt modelId="{02210772-97F6-4BF2-AB96-ADB80040BAB2}">
      <dgm:prSet/>
      <dgm:spPr/>
      <dgm:t>
        <a:bodyPr/>
        <a:lstStyle/>
        <a:p>
          <a:pPr algn="ctr" rtl="0"/>
          <a:r>
            <a:rPr lang="en-US" dirty="0" err="1" smtClean="0">
              <a:solidFill>
                <a:srgbClr val="003300"/>
              </a:solidFill>
            </a:rPr>
            <a:t>Ingatlah.ketika</a:t>
          </a:r>
          <a:r>
            <a:rPr lang="en-US" dirty="0" smtClean="0">
              <a:solidFill>
                <a:srgbClr val="003300"/>
              </a:solidFill>
            </a:rPr>
            <a:t> </a:t>
          </a:r>
          <a:r>
            <a:rPr lang="en-US" dirty="0" err="1" smtClean="0">
              <a:solidFill>
                <a:srgbClr val="003300"/>
              </a:solidFill>
            </a:rPr>
            <a:t>berpuasa</a:t>
          </a:r>
          <a:r>
            <a:rPr lang="en-US" dirty="0" smtClean="0">
              <a:solidFill>
                <a:srgbClr val="003300"/>
              </a:solidFill>
            </a:rPr>
            <a:t> </a:t>
          </a:r>
          <a:r>
            <a:rPr lang="en-US" dirty="0" err="1" smtClean="0">
              <a:solidFill>
                <a:srgbClr val="003300"/>
              </a:solidFill>
            </a:rPr>
            <a:t>kita</a:t>
          </a:r>
          <a:r>
            <a:rPr lang="en-US" dirty="0" smtClean="0">
              <a:solidFill>
                <a:srgbClr val="003300"/>
              </a:solidFill>
            </a:rPr>
            <a:t> </a:t>
          </a:r>
          <a:r>
            <a:rPr lang="en-US" dirty="0" err="1" smtClean="0">
              <a:solidFill>
                <a:srgbClr val="003300"/>
              </a:solidFill>
            </a:rPr>
            <a:t>bukan</a:t>
          </a:r>
          <a:r>
            <a:rPr lang="en-US" dirty="0" smtClean="0">
              <a:solidFill>
                <a:srgbClr val="003300"/>
              </a:solidFill>
            </a:rPr>
            <a:t> </a:t>
          </a:r>
          <a:r>
            <a:rPr lang="en-US" dirty="0" err="1" smtClean="0">
              <a:solidFill>
                <a:srgbClr val="003300"/>
              </a:solidFill>
            </a:rPr>
            <a:t>sahaja</a:t>
          </a:r>
          <a:r>
            <a:rPr lang="en-US" dirty="0" smtClean="0">
              <a:solidFill>
                <a:srgbClr val="003300"/>
              </a:solidFill>
            </a:rPr>
            <a:t> </a:t>
          </a:r>
          <a:r>
            <a:rPr lang="en-US" dirty="0" err="1" smtClean="0">
              <a:solidFill>
                <a:srgbClr val="003300"/>
              </a:solidFill>
            </a:rPr>
            <a:t>menahan</a:t>
          </a:r>
          <a:r>
            <a:rPr lang="en-US" dirty="0" smtClean="0">
              <a:solidFill>
                <a:srgbClr val="003300"/>
              </a:solidFill>
            </a:rPr>
            <a:t> </a:t>
          </a:r>
          <a:r>
            <a:rPr lang="en-US" dirty="0" err="1" smtClean="0">
              <a:solidFill>
                <a:srgbClr val="003300"/>
              </a:solidFill>
            </a:rPr>
            <a:t>diri</a:t>
          </a:r>
          <a:r>
            <a:rPr lang="en-US" dirty="0" smtClean="0">
              <a:solidFill>
                <a:srgbClr val="003300"/>
              </a:solidFill>
            </a:rPr>
            <a:t> </a:t>
          </a:r>
          <a:r>
            <a:rPr lang="en-US" dirty="0" err="1" smtClean="0">
              <a:solidFill>
                <a:srgbClr val="003300"/>
              </a:solidFill>
            </a:rPr>
            <a:t>dari</a:t>
          </a:r>
          <a:r>
            <a:rPr lang="en-US" dirty="0" smtClean="0">
              <a:solidFill>
                <a:srgbClr val="003300"/>
              </a:solidFill>
            </a:rPr>
            <a:t> </a:t>
          </a:r>
          <a:r>
            <a:rPr lang="en-US" dirty="0" err="1" smtClean="0">
              <a:solidFill>
                <a:srgbClr val="003300"/>
              </a:solidFill>
            </a:rPr>
            <a:t>keinginan</a:t>
          </a:r>
          <a:r>
            <a:rPr lang="en-US" dirty="0" smtClean="0">
              <a:solidFill>
                <a:srgbClr val="003300"/>
              </a:solidFill>
            </a:rPr>
            <a:t> </a:t>
          </a:r>
          <a:r>
            <a:rPr lang="en-US" dirty="0" err="1" smtClean="0">
              <a:solidFill>
                <a:srgbClr val="003300"/>
              </a:solidFill>
            </a:rPr>
            <a:t>makan</a:t>
          </a:r>
          <a:r>
            <a:rPr lang="en-US" dirty="0" smtClean="0">
              <a:solidFill>
                <a:srgbClr val="003300"/>
              </a:solidFill>
            </a:rPr>
            <a:t> </a:t>
          </a:r>
          <a:r>
            <a:rPr lang="en-US" dirty="0" err="1" smtClean="0">
              <a:solidFill>
                <a:srgbClr val="003300"/>
              </a:solidFill>
            </a:rPr>
            <a:t>dan</a:t>
          </a:r>
          <a:r>
            <a:rPr lang="en-US" dirty="0" smtClean="0">
              <a:solidFill>
                <a:srgbClr val="003300"/>
              </a:solidFill>
            </a:rPr>
            <a:t> </a:t>
          </a:r>
          <a:r>
            <a:rPr lang="en-US" dirty="0" err="1" smtClean="0">
              <a:solidFill>
                <a:srgbClr val="003300"/>
              </a:solidFill>
            </a:rPr>
            <a:t>minum</a:t>
          </a:r>
          <a:r>
            <a:rPr lang="en-US" dirty="0" smtClean="0">
              <a:solidFill>
                <a:srgbClr val="003300"/>
              </a:solidFill>
            </a:rPr>
            <a:t> </a:t>
          </a:r>
          <a:r>
            <a:rPr lang="en-US" dirty="0" err="1" smtClean="0">
              <a:solidFill>
                <a:srgbClr val="003300"/>
              </a:solidFill>
            </a:rPr>
            <a:t>malahan</a:t>
          </a:r>
          <a:r>
            <a:rPr lang="en-US" dirty="0" smtClean="0">
              <a:solidFill>
                <a:srgbClr val="003300"/>
              </a:solidFill>
            </a:rPr>
            <a:t> </a:t>
          </a:r>
          <a:r>
            <a:rPr lang="en-US" dirty="0" err="1" smtClean="0">
              <a:solidFill>
                <a:srgbClr val="003300"/>
              </a:solidFill>
            </a:rPr>
            <a:t>mestilah</a:t>
          </a:r>
          <a:r>
            <a:rPr lang="en-US" dirty="0" smtClean="0">
              <a:solidFill>
                <a:srgbClr val="003300"/>
              </a:solidFill>
            </a:rPr>
            <a:t> </a:t>
          </a:r>
          <a:r>
            <a:rPr lang="en-US" dirty="0" err="1" smtClean="0">
              <a:solidFill>
                <a:srgbClr val="003300"/>
              </a:solidFill>
            </a:rPr>
            <a:t>memelihara</a:t>
          </a:r>
          <a:r>
            <a:rPr lang="en-US" dirty="0" smtClean="0">
              <a:solidFill>
                <a:srgbClr val="003300"/>
              </a:solidFill>
            </a:rPr>
            <a:t> </a:t>
          </a:r>
          <a:r>
            <a:rPr lang="en-US" dirty="0" err="1" smtClean="0">
              <a:solidFill>
                <a:srgbClr val="003300"/>
              </a:solidFill>
            </a:rPr>
            <a:t>dan</a:t>
          </a:r>
          <a:r>
            <a:rPr lang="en-US" dirty="0" smtClean="0">
              <a:solidFill>
                <a:srgbClr val="003300"/>
              </a:solidFill>
            </a:rPr>
            <a:t> </a:t>
          </a:r>
          <a:r>
            <a:rPr lang="en-US" dirty="0" err="1" smtClean="0">
              <a:solidFill>
                <a:srgbClr val="003300"/>
              </a:solidFill>
            </a:rPr>
            <a:t>menjaga</a:t>
          </a:r>
          <a:r>
            <a:rPr lang="en-US" dirty="0" smtClean="0">
              <a:solidFill>
                <a:srgbClr val="003300"/>
              </a:solidFill>
            </a:rPr>
            <a:t> </a:t>
          </a:r>
          <a:r>
            <a:rPr lang="en-US" dirty="0" err="1" smtClean="0">
              <a:solidFill>
                <a:srgbClr val="003300"/>
              </a:solidFill>
            </a:rPr>
            <a:t>segala</a:t>
          </a:r>
          <a:r>
            <a:rPr lang="en-US" dirty="0" smtClean="0">
              <a:solidFill>
                <a:srgbClr val="003300"/>
              </a:solidFill>
            </a:rPr>
            <a:t> </a:t>
          </a:r>
          <a:r>
            <a:rPr lang="en-US" dirty="0" err="1" smtClean="0">
              <a:solidFill>
                <a:srgbClr val="003300"/>
              </a:solidFill>
            </a:rPr>
            <a:t>anggota</a:t>
          </a:r>
          <a:r>
            <a:rPr lang="en-US" dirty="0" smtClean="0">
              <a:solidFill>
                <a:srgbClr val="003300"/>
              </a:solidFill>
            </a:rPr>
            <a:t> </a:t>
          </a:r>
          <a:r>
            <a:rPr lang="en-US" dirty="0" err="1" smtClean="0">
              <a:solidFill>
                <a:srgbClr val="003300"/>
              </a:solidFill>
            </a:rPr>
            <a:t>badan</a:t>
          </a:r>
          <a:r>
            <a:rPr lang="en-US" dirty="0" smtClean="0">
              <a:solidFill>
                <a:srgbClr val="003300"/>
              </a:solidFill>
            </a:rPr>
            <a:t> </a:t>
          </a:r>
          <a:r>
            <a:rPr lang="en-US" dirty="0" err="1" smtClean="0">
              <a:solidFill>
                <a:srgbClr val="003300"/>
              </a:solidFill>
            </a:rPr>
            <a:t>daripada</a:t>
          </a:r>
          <a:r>
            <a:rPr lang="en-US" dirty="0" smtClean="0">
              <a:solidFill>
                <a:srgbClr val="003300"/>
              </a:solidFill>
            </a:rPr>
            <a:t> </a:t>
          </a:r>
          <a:r>
            <a:rPr lang="en-US" dirty="0" err="1" smtClean="0">
              <a:solidFill>
                <a:srgbClr val="003300"/>
              </a:solidFill>
            </a:rPr>
            <a:t>melakukan</a:t>
          </a:r>
          <a:r>
            <a:rPr lang="en-US" dirty="0" smtClean="0">
              <a:solidFill>
                <a:srgbClr val="003300"/>
              </a:solidFill>
            </a:rPr>
            <a:t> </a:t>
          </a:r>
          <a:r>
            <a:rPr lang="en-US" dirty="0" err="1" smtClean="0">
              <a:solidFill>
                <a:srgbClr val="003300"/>
              </a:solidFill>
            </a:rPr>
            <a:t>kemaksiatan</a:t>
          </a:r>
          <a:r>
            <a:rPr lang="en-US" dirty="0" smtClean="0">
              <a:solidFill>
                <a:srgbClr val="003300"/>
              </a:solidFill>
            </a:rPr>
            <a:t> </a:t>
          </a:r>
          <a:r>
            <a:rPr lang="en-US" dirty="0" err="1" smtClean="0">
              <a:solidFill>
                <a:srgbClr val="003300"/>
              </a:solidFill>
            </a:rPr>
            <a:t>dan</a:t>
          </a:r>
          <a:r>
            <a:rPr lang="en-US" dirty="0" smtClean="0">
              <a:solidFill>
                <a:srgbClr val="003300"/>
              </a:solidFill>
            </a:rPr>
            <a:t> </a:t>
          </a:r>
          <a:r>
            <a:rPr lang="en-US" dirty="0" err="1" smtClean="0">
              <a:solidFill>
                <a:srgbClr val="003300"/>
              </a:solidFill>
            </a:rPr>
            <a:t>kemungkaran</a:t>
          </a:r>
          <a:r>
            <a:rPr lang="en-US" dirty="0" smtClean="0">
              <a:solidFill>
                <a:srgbClr val="003300"/>
              </a:solidFill>
            </a:rPr>
            <a:t>. </a:t>
          </a:r>
          <a:endParaRPr lang="en-US" dirty="0">
            <a:solidFill>
              <a:srgbClr val="003300"/>
            </a:solidFill>
          </a:endParaRPr>
        </a:p>
      </dgm:t>
    </dgm:pt>
    <dgm:pt modelId="{74FCB884-03AF-45C7-92E2-C5AB3072BE5D}" type="parTrans" cxnId="{B2D22A28-DC11-4E4D-AFC7-C9C58E6FF6F3}">
      <dgm:prSet/>
      <dgm:spPr/>
      <dgm:t>
        <a:bodyPr/>
        <a:lstStyle/>
        <a:p>
          <a:pPr algn="ctr"/>
          <a:endParaRPr lang="en-US"/>
        </a:p>
      </dgm:t>
    </dgm:pt>
    <dgm:pt modelId="{6FC142B3-5175-484B-A083-D76B0AA4E35E}" type="sibTrans" cxnId="{B2D22A28-DC11-4E4D-AFC7-C9C58E6FF6F3}">
      <dgm:prSet/>
      <dgm:spPr/>
      <dgm:t>
        <a:bodyPr/>
        <a:lstStyle/>
        <a:p>
          <a:pPr algn="ctr"/>
          <a:endParaRPr lang="en-US"/>
        </a:p>
      </dgm:t>
    </dgm:pt>
    <dgm:pt modelId="{402E78CA-A454-4829-BC83-C048C0575A81}" type="pres">
      <dgm:prSet presAssocID="{3C1F7652-F641-4235-8A81-F2BAF968CEF3}" presName="linear" presStyleCnt="0">
        <dgm:presLayoutVars>
          <dgm:animLvl val="lvl"/>
          <dgm:resizeHandles val="exact"/>
        </dgm:presLayoutVars>
      </dgm:prSet>
      <dgm:spPr/>
    </dgm:pt>
    <dgm:pt modelId="{A1843EB9-4DDF-47CF-A6C3-5AA4E7A59442}" type="pres">
      <dgm:prSet presAssocID="{726C2A14-BF2B-4A21-9A35-18C7F7C71BC7}" presName="parentText" presStyleLbl="node1" presStyleIdx="0" presStyleCnt="3">
        <dgm:presLayoutVars>
          <dgm:chMax val="0"/>
          <dgm:bulletEnabled val="1"/>
        </dgm:presLayoutVars>
      </dgm:prSet>
      <dgm:spPr/>
    </dgm:pt>
    <dgm:pt modelId="{05E7FD43-1D5B-4901-A1E1-7A200FC41B39}" type="pres">
      <dgm:prSet presAssocID="{C4155FC2-6F50-415D-9CC2-22109D8D36B2}" presName="spacer" presStyleCnt="0"/>
      <dgm:spPr/>
    </dgm:pt>
    <dgm:pt modelId="{F8185EEE-68CC-49D0-84EF-79040B9B1B53}" type="pres">
      <dgm:prSet presAssocID="{016DCF53-1BB0-4E42-AE8E-64495DCFC68F}" presName="parentText" presStyleLbl="node1" presStyleIdx="1" presStyleCnt="3">
        <dgm:presLayoutVars>
          <dgm:chMax val="0"/>
          <dgm:bulletEnabled val="1"/>
        </dgm:presLayoutVars>
      </dgm:prSet>
      <dgm:spPr/>
    </dgm:pt>
    <dgm:pt modelId="{C2D3FB1C-5C2D-4D7E-AC01-DDCDB0B326F1}" type="pres">
      <dgm:prSet presAssocID="{E7D4C062-284D-4FFD-B5C8-4B0ABDA70236}" presName="spacer" presStyleCnt="0"/>
      <dgm:spPr/>
    </dgm:pt>
    <dgm:pt modelId="{BDBFAD79-41BE-44DA-A130-990400E1E952}" type="pres">
      <dgm:prSet presAssocID="{02210772-97F6-4BF2-AB96-ADB80040BAB2}" presName="parentText" presStyleLbl="node1" presStyleIdx="2" presStyleCnt="3">
        <dgm:presLayoutVars>
          <dgm:chMax val="0"/>
          <dgm:bulletEnabled val="1"/>
        </dgm:presLayoutVars>
      </dgm:prSet>
      <dgm:spPr/>
    </dgm:pt>
  </dgm:ptLst>
  <dgm:cxnLst>
    <dgm:cxn modelId="{04D40E0C-D694-479B-90A7-D1E590A71AD3}" type="presOf" srcId="{02210772-97F6-4BF2-AB96-ADB80040BAB2}" destId="{BDBFAD79-41BE-44DA-A130-990400E1E952}" srcOrd="0" destOrd="0" presId="urn:microsoft.com/office/officeart/2005/8/layout/vList2"/>
    <dgm:cxn modelId="{7F8065C8-788C-42ED-93BD-F8A8678B6364}" type="presOf" srcId="{016DCF53-1BB0-4E42-AE8E-64495DCFC68F}" destId="{F8185EEE-68CC-49D0-84EF-79040B9B1B53}" srcOrd="0" destOrd="0" presId="urn:microsoft.com/office/officeart/2005/8/layout/vList2"/>
    <dgm:cxn modelId="{6E1B3DAC-A9F2-46A3-BBDD-CF96E16104A0}" type="presOf" srcId="{3C1F7652-F641-4235-8A81-F2BAF968CEF3}" destId="{402E78CA-A454-4829-BC83-C048C0575A81}" srcOrd="0" destOrd="0" presId="urn:microsoft.com/office/officeart/2005/8/layout/vList2"/>
    <dgm:cxn modelId="{B2D22A28-DC11-4E4D-AFC7-C9C58E6FF6F3}" srcId="{3C1F7652-F641-4235-8A81-F2BAF968CEF3}" destId="{02210772-97F6-4BF2-AB96-ADB80040BAB2}" srcOrd="2" destOrd="0" parTransId="{74FCB884-03AF-45C7-92E2-C5AB3072BE5D}" sibTransId="{6FC142B3-5175-484B-A083-D76B0AA4E35E}"/>
    <dgm:cxn modelId="{35F5EDC0-5EF7-4EC5-B966-9E679563F370}" srcId="{3C1F7652-F641-4235-8A81-F2BAF968CEF3}" destId="{016DCF53-1BB0-4E42-AE8E-64495DCFC68F}" srcOrd="1" destOrd="0" parTransId="{9065BD83-CB96-4EDE-9938-4D7D73CB9741}" sibTransId="{E7D4C062-284D-4FFD-B5C8-4B0ABDA70236}"/>
    <dgm:cxn modelId="{8D852883-6263-4AA0-8BB8-741F6E5C0458}" type="presOf" srcId="{726C2A14-BF2B-4A21-9A35-18C7F7C71BC7}" destId="{A1843EB9-4DDF-47CF-A6C3-5AA4E7A59442}" srcOrd="0" destOrd="0" presId="urn:microsoft.com/office/officeart/2005/8/layout/vList2"/>
    <dgm:cxn modelId="{44B1F98F-54B9-4EA1-9FE8-7D52E791398D}" srcId="{3C1F7652-F641-4235-8A81-F2BAF968CEF3}" destId="{726C2A14-BF2B-4A21-9A35-18C7F7C71BC7}" srcOrd="0" destOrd="0" parTransId="{2F1893D9-541B-4655-92CB-579BB014CDCB}" sibTransId="{C4155FC2-6F50-415D-9CC2-22109D8D36B2}"/>
    <dgm:cxn modelId="{E78871BE-D025-401F-844C-5F8B8190D87E}" type="presParOf" srcId="{402E78CA-A454-4829-BC83-C048C0575A81}" destId="{A1843EB9-4DDF-47CF-A6C3-5AA4E7A59442}" srcOrd="0" destOrd="0" presId="urn:microsoft.com/office/officeart/2005/8/layout/vList2"/>
    <dgm:cxn modelId="{19F893F4-9AEF-4EA1-93D7-D6729B0645DB}" type="presParOf" srcId="{402E78CA-A454-4829-BC83-C048C0575A81}" destId="{05E7FD43-1D5B-4901-A1E1-7A200FC41B39}" srcOrd="1" destOrd="0" presId="urn:microsoft.com/office/officeart/2005/8/layout/vList2"/>
    <dgm:cxn modelId="{4CAC3BAA-F8AA-4A6E-B81F-61D53867EF93}" type="presParOf" srcId="{402E78CA-A454-4829-BC83-C048C0575A81}" destId="{F8185EEE-68CC-49D0-84EF-79040B9B1B53}" srcOrd="2" destOrd="0" presId="urn:microsoft.com/office/officeart/2005/8/layout/vList2"/>
    <dgm:cxn modelId="{6F97D509-402C-4222-8764-3C831B256121}" type="presParOf" srcId="{402E78CA-A454-4829-BC83-C048C0575A81}" destId="{C2D3FB1C-5C2D-4D7E-AC01-DDCDB0B326F1}" srcOrd="3" destOrd="0" presId="urn:microsoft.com/office/officeart/2005/8/layout/vList2"/>
    <dgm:cxn modelId="{4ED36D18-F450-468E-B2E9-3CC1D833F22E}" type="presParOf" srcId="{402E78CA-A454-4829-BC83-C048C0575A81}" destId="{BDBFAD79-41BE-44DA-A130-990400E1E952}" srcOrd="4" destOrd="0" presId="urn:microsoft.com/office/officeart/2005/8/layout/vList2"/>
  </dgm:cxnLst>
  <dgm:bg/>
  <dgm:whole/>
</dgm:dataModel>
</file>

<file path=ppt/diagrams/data17.xml><?xml version="1.0" encoding="utf-8"?>
<dgm:dataModel xmlns:dgm="http://schemas.openxmlformats.org/drawingml/2006/diagram" xmlns:a="http://schemas.openxmlformats.org/drawingml/2006/main">
  <dgm:ptLst>
    <dgm:pt modelId="{4169F832-AB43-497F-9202-A0FE6BD8A71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E40780F-8C7E-4BED-8D62-E5632CAB6127}">
      <dgm:prSet/>
      <dgm:spPr/>
      <dgm:t>
        <a:bodyPr/>
        <a:lstStyle/>
        <a:p>
          <a:pPr algn="ctr" rtl="0"/>
          <a:r>
            <a:rPr lang="en-US" dirty="0" err="1" smtClean="0"/>
            <a:t>Mimbar</a:t>
          </a:r>
          <a:r>
            <a:rPr lang="en-US" dirty="0" smtClean="0"/>
            <a:t> yang </a:t>
          </a:r>
          <a:r>
            <a:rPr lang="en-US" dirty="0" err="1" smtClean="0"/>
            <a:t>mulia</a:t>
          </a:r>
          <a:r>
            <a:rPr lang="en-US" dirty="0" smtClean="0"/>
            <a:t> </a:t>
          </a:r>
          <a:r>
            <a:rPr lang="en-US" dirty="0" err="1" smtClean="0"/>
            <a:t>ini</a:t>
          </a:r>
          <a:r>
            <a:rPr lang="en-US" dirty="0" smtClean="0"/>
            <a:t> </a:t>
          </a:r>
          <a:r>
            <a:rPr lang="en-US" dirty="0" err="1" smtClean="0"/>
            <a:t>menyeru</a:t>
          </a:r>
          <a:r>
            <a:rPr lang="en-US" dirty="0" smtClean="0"/>
            <a:t> </a:t>
          </a:r>
          <a:r>
            <a:rPr lang="en-US" dirty="0" err="1" smtClean="0"/>
            <a:t>sidang</a:t>
          </a:r>
          <a:r>
            <a:rPr lang="en-US" dirty="0" smtClean="0"/>
            <a:t> </a:t>
          </a:r>
          <a:r>
            <a:rPr lang="en-US" dirty="0" err="1" smtClean="0"/>
            <a:t>jumaat</a:t>
          </a:r>
          <a:r>
            <a:rPr lang="en-US" dirty="0" smtClean="0"/>
            <a:t> </a:t>
          </a:r>
          <a:r>
            <a:rPr lang="en-US" dirty="0" err="1" smtClean="0"/>
            <a:t>dan</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marilah</a:t>
          </a:r>
          <a:r>
            <a:rPr lang="en-US" dirty="0" smtClean="0"/>
            <a:t> </a:t>
          </a:r>
          <a:r>
            <a:rPr lang="en-US" dirty="0" err="1" smtClean="0"/>
            <a:t>kita</a:t>
          </a:r>
          <a:r>
            <a:rPr lang="en-US" dirty="0" smtClean="0"/>
            <a:t> </a:t>
          </a:r>
          <a:r>
            <a:rPr lang="en-US" dirty="0" err="1" smtClean="0"/>
            <a:t>sama-sama</a:t>
          </a:r>
          <a:r>
            <a:rPr lang="en-US" dirty="0" smtClean="0"/>
            <a:t> </a:t>
          </a:r>
          <a:r>
            <a:rPr lang="en-US" dirty="0" err="1" smtClean="0"/>
            <a:t>menyambut</a:t>
          </a:r>
          <a:r>
            <a:rPr lang="en-US" dirty="0" smtClean="0"/>
            <a:t> </a:t>
          </a:r>
          <a:r>
            <a:rPr lang="en-US" dirty="0" err="1" smtClean="0"/>
            <a:t>kehadiran</a:t>
          </a:r>
          <a:r>
            <a:rPr lang="en-US" dirty="0" smtClean="0"/>
            <a:t> </a:t>
          </a:r>
          <a:r>
            <a:rPr lang="en-US" dirty="0" err="1" smtClean="0"/>
            <a:t>Ramadhan</a:t>
          </a:r>
          <a:r>
            <a:rPr lang="en-US" dirty="0" smtClean="0"/>
            <a:t> kali </a:t>
          </a:r>
          <a:r>
            <a:rPr lang="en-US" dirty="0" err="1" smtClean="0"/>
            <a:t>ini</a:t>
          </a:r>
          <a:r>
            <a:rPr lang="en-US" dirty="0" smtClean="0"/>
            <a:t> </a:t>
          </a:r>
          <a:r>
            <a:rPr lang="en-US" dirty="0" err="1" smtClean="0"/>
            <a:t>dengan</a:t>
          </a:r>
          <a:r>
            <a:rPr lang="en-US" dirty="0" smtClean="0"/>
            <a:t> </a:t>
          </a:r>
          <a:r>
            <a:rPr lang="en-US" dirty="0" err="1" smtClean="0"/>
            <a:t>penuh</a:t>
          </a:r>
          <a:r>
            <a:rPr lang="en-US" dirty="0" smtClean="0"/>
            <a:t> </a:t>
          </a:r>
          <a:r>
            <a:rPr lang="en-US" dirty="0" err="1" smtClean="0"/>
            <a:t>ketaqwaan</a:t>
          </a:r>
          <a:r>
            <a:rPr lang="en-US" dirty="0" smtClean="0"/>
            <a:t> </a:t>
          </a:r>
          <a:r>
            <a:rPr lang="en-US" dirty="0" err="1" smtClean="0"/>
            <a:t>dan</a:t>
          </a:r>
          <a:r>
            <a:rPr lang="en-US" dirty="0" smtClean="0"/>
            <a:t> </a:t>
          </a:r>
          <a:r>
            <a:rPr lang="en-US" dirty="0" err="1" smtClean="0"/>
            <a:t>membuat</a:t>
          </a:r>
          <a:r>
            <a:rPr lang="en-US" dirty="0" smtClean="0"/>
            <a:t> </a:t>
          </a:r>
          <a:r>
            <a:rPr lang="en-US" dirty="0" err="1" smtClean="0"/>
            <a:t>persiapan</a:t>
          </a:r>
          <a:r>
            <a:rPr lang="en-US" dirty="0" smtClean="0"/>
            <a:t> </a:t>
          </a:r>
          <a:r>
            <a:rPr lang="en-US" dirty="0" err="1" smtClean="0"/>
            <a:t>dengan</a:t>
          </a:r>
          <a:r>
            <a:rPr lang="en-US" dirty="0" smtClean="0"/>
            <a:t> </a:t>
          </a:r>
          <a:r>
            <a:rPr lang="en-US" dirty="0" err="1" smtClean="0"/>
            <a:t>sebaik</a:t>
          </a:r>
          <a:r>
            <a:rPr lang="en-US" dirty="0" smtClean="0"/>
            <a:t> </a:t>
          </a:r>
          <a:r>
            <a:rPr lang="en-US" dirty="0" err="1" smtClean="0"/>
            <a:t>mungkin</a:t>
          </a:r>
          <a:r>
            <a:rPr lang="en-US" dirty="0" smtClean="0"/>
            <a:t>. </a:t>
          </a:r>
          <a:endParaRPr lang="en-US" dirty="0"/>
        </a:p>
      </dgm:t>
    </dgm:pt>
    <dgm:pt modelId="{04113801-A0AE-432F-8102-B7BDE977E083}" type="parTrans" cxnId="{B785C8A0-CA13-45A2-8361-E1078CFEA792}">
      <dgm:prSet/>
      <dgm:spPr/>
      <dgm:t>
        <a:bodyPr/>
        <a:lstStyle/>
        <a:p>
          <a:pPr algn="ctr"/>
          <a:endParaRPr lang="en-US"/>
        </a:p>
      </dgm:t>
    </dgm:pt>
    <dgm:pt modelId="{2C2D9BE4-AFE6-4F73-866C-CC171BF4662C}" type="sibTrans" cxnId="{B785C8A0-CA13-45A2-8361-E1078CFEA792}">
      <dgm:prSet/>
      <dgm:spPr/>
      <dgm:t>
        <a:bodyPr/>
        <a:lstStyle/>
        <a:p>
          <a:pPr algn="ctr"/>
          <a:endParaRPr lang="en-US"/>
        </a:p>
      </dgm:t>
    </dgm:pt>
    <dgm:pt modelId="{4E3F4E16-F98C-4AF4-9CDD-FD0759F007E1}">
      <dgm:prSet/>
      <dgm:spPr/>
      <dgm:t>
        <a:bodyPr/>
        <a:lstStyle/>
        <a:p>
          <a:pPr algn="ctr" rtl="0"/>
          <a:r>
            <a:rPr lang="en-US" dirty="0" err="1" smtClean="0"/>
            <a:t>Ambillah</a:t>
          </a:r>
          <a:r>
            <a:rPr lang="en-US" dirty="0" smtClean="0"/>
            <a:t> </a:t>
          </a:r>
          <a:r>
            <a:rPr lang="en-US" dirty="0" err="1" smtClean="0"/>
            <a:t>kesempatan</a:t>
          </a:r>
          <a:r>
            <a:rPr lang="en-US" dirty="0" smtClean="0"/>
            <a:t> </a:t>
          </a:r>
          <a:r>
            <a:rPr lang="en-US" dirty="0" err="1" smtClean="0"/>
            <a:t>apa</a:t>
          </a:r>
          <a:r>
            <a:rPr lang="en-US" dirty="0" smtClean="0"/>
            <a:t> yang </a:t>
          </a:r>
          <a:r>
            <a:rPr lang="en-US" dirty="0" err="1" smtClean="0"/>
            <a:t>telah</a:t>
          </a:r>
          <a:r>
            <a:rPr lang="en-US" dirty="0" smtClean="0"/>
            <a:t> Allah SWT </a:t>
          </a:r>
          <a:r>
            <a:rPr lang="en-US" dirty="0" err="1" smtClean="0"/>
            <a:t>janjikan</a:t>
          </a:r>
          <a:r>
            <a:rPr lang="en-US" dirty="0" smtClean="0"/>
            <a:t> </a:t>
          </a:r>
          <a:r>
            <a:rPr lang="en-US" dirty="0" err="1" smtClean="0"/>
            <a:t>sepanjang</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dengan</a:t>
          </a:r>
          <a:r>
            <a:rPr lang="en-US" dirty="0" smtClean="0"/>
            <a:t> </a:t>
          </a:r>
          <a:r>
            <a:rPr lang="en-US" dirty="0" err="1" smtClean="0"/>
            <a:t>menjana</a:t>
          </a:r>
          <a:r>
            <a:rPr lang="en-US" dirty="0" smtClean="0"/>
            <a:t> </a:t>
          </a:r>
          <a:r>
            <a:rPr lang="en-US" dirty="0" err="1" smtClean="0"/>
            <a:t>kekuatan</a:t>
          </a:r>
          <a:r>
            <a:rPr lang="en-US" dirty="0" smtClean="0"/>
            <a:t> </a:t>
          </a:r>
          <a:r>
            <a:rPr lang="en-US" dirty="0" err="1" smtClean="0"/>
            <a:t>jati</a:t>
          </a:r>
          <a:r>
            <a:rPr lang="en-US" dirty="0" smtClean="0"/>
            <a:t> </a:t>
          </a:r>
          <a:r>
            <a:rPr lang="en-US" dirty="0" err="1" smtClean="0"/>
            <a:t>diri</a:t>
          </a:r>
          <a:r>
            <a:rPr lang="en-US" dirty="0" smtClean="0"/>
            <a:t> </a:t>
          </a:r>
          <a:r>
            <a:rPr lang="en-US" dirty="0" err="1" smtClean="0"/>
            <a:t>kita</a:t>
          </a:r>
          <a:r>
            <a:rPr lang="en-US" dirty="0" smtClean="0"/>
            <a:t> </a:t>
          </a:r>
          <a:r>
            <a:rPr lang="en-US" dirty="0" err="1" smtClean="0"/>
            <a:t>untuk</a:t>
          </a:r>
          <a:r>
            <a:rPr lang="en-US" dirty="0" smtClean="0"/>
            <a:t> </a:t>
          </a:r>
          <a:r>
            <a:rPr lang="en-US" dirty="0" err="1" smtClean="0"/>
            <a:t>beribadat</a:t>
          </a:r>
          <a:r>
            <a:rPr lang="en-US" dirty="0" smtClean="0"/>
            <a:t> </a:t>
          </a:r>
          <a:r>
            <a:rPr lang="en-US" dirty="0" err="1" smtClean="0"/>
            <a:t>kepada-Nya</a:t>
          </a:r>
          <a:r>
            <a:rPr lang="en-US" dirty="0" smtClean="0"/>
            <a:t>. </a:t>
          </a:r>
          <a:r>
            <a:rPr lang="en-US" dirty="0" err="1" smtClean="0"/>
            <a:t>Bulan</a:t>
          </a:r>
          <a:r>
            <a:rPr lang="en-US" dirty="0" smtClean="0"/>
            <a:t> </a:t>
          </a:r>
          <a:r>
            <a:rPr lang="en-US" dirty="0" err="1" smtClean="0"/>
            <a:t>barakah</a:t>
          </a:r>
          <a:r>
            <a:rPr lang="en-US" i="1" dirty="0" smtClean="0"/>
            <a:t> </a:t>
          </a:r>
          <a:r>
            <a:rPr lang="en-US" dirty="0" err="1" smtClean="0"/>
            <a:t>ini</a:t>
          </a:r>
          <a:r>
            <a:rPr lang="en-US" dirty="0" smtClean="0"/>
            <a:t> </a:t>
          </a:r>
          <a:r>
            <a:rPr lang="en-US" dirty="0" err="1" smtClean="0"/>
            <a:t>merupakan</a:t>
          </a:r>
          <a:r>
            <a:rPr lang="en-US" dirty="0" smtClean="0"/>
            <a:t> </a:t>
          </a:r>
          <a:r>
            <a:rPr lang="en-US" dirty="0" err="1" smtClean="0"/>
            <a:t>anugerah</a:t>
          </a:r>
          <a:r>
            <a:rPr lang="en-US" dirty="0" smtClean="0"/>
            <a:t> Allah SWT </a:t>
          </a:r>
          <a:r>
            <a:rPr lang="en-US" dirty="0" err="1" smtClean="0"/>
            <a:t>kepada</a:t>
          </a:r>
          <a:r>
            <a:rPr lang="en-US" dirty="0" smtClean="0"/>
            <a:t> </a:t>
          </a:r>
          <a:r>
            <a:rPr lang="en-US" dirty="0" err="1" smtClean="0"/>
            <a:t>hamba-Nya</a:t>
          </a:r>
          <a:r>
            <a:rPr lang="en-US" dirty="0" smtClean="0"/>
            <a:t> yang </a:t>
          </a:r>
          <a:r>
            <a:rPr lang="en-US" dirty="0" err="1" smtClean="0"/>
            <a:t>hanya</a:t>
          </a:r>
          <a:r>
            <a:rPr lang="en-US" dirty="0" smtClean="0"/>
            <a:t> </a:t>
          </a:r>
          <a:r>
            <a:rPr lang="en-US" dirty="0" err="1" smtClean="0"/>
            <a:t>datang</a:t>
          </a:r>
          <a:r>
            <a:rPr lang="en-US" dirty="0" smtClean="0"/>
            <a:t> </a:t>
          </a:r>
          <a:r>
            <a:rPr lang="en-US" dirty="0" err="1" smtClean="0"/>
            <a:t>setahun</a:t>
          </a:r>
          <a:r>
            <a:rPr lang="en-US" dirty="0" smtClean="0"/>
            <a:t> </a:t>
          </a:r>
          <a:r>
            <a:rPr lang="en-US" dirty="0" err="1" smtClean="0"/>
            <a:t>sekali</a:t>
          </a:r>
          <a:r>
            <a:rPr lang="en-US" dirty="0" smtClean="0"/>
            <a:t>. </a:t>
          </a:r>
          <a:endParaRPr lang="en-US" dirty="0"/>
        </a:p>
      </dgm:t>
    </dgm:pt>
    <dgm:pt modelId="{8253C23D-042D-4F15-88C7-98C23CDA4258}" type="parTrans" cxnId="{FCC4E380-FE47-4C9E-9223-13CC8384EA44}">
      <dgm:prSet/>
      <dgm:spPr/>
      <dgm:t>
        <a:bodyPr/>
        <a:lstStyle/>
        <a:p>
          <a:pPr algn="ctr"/>
          <a:endParaRPr lang="en-US"/>
        </a:p>
      </dgm:t>
    </dgm:pt>
    <dgm:pt modelId="{50C51F9E-5CBB-4888-9870-6FEE78B92149}" type="sibTrans" cxnId="{FCC4E380-FE47-4C9E-9223-13CC8384EA44}">
      <dgm:prSet/>
      <dgm:spPr/>
      <dgm:t>
        <a:bodyPr/>
        <a:lstStyle/>
        <a:p>
          <a:pPr algn="ctr"/>
          <a:endParaRPr lang="en-US"/>
        </a:p>
      </dgm:t>
    </dgm:pt>
    <dgm:pt modelId="{0CEC0426-8AC6-4D05-ACAC-941FCD724D68}">
      <dgm:prSet/>
      <dgm:spPr/>
      <dgm:t>
        <a:bodyPr/>
        <a:lstStyle/>
        <a:p>
          <a:pPr algn="ctr" rtl="0"/>
          <a:r>
            <a:rPr lang="en-US" dirty="0" err="1" smtClean="0"/>
            <a:t>Penuhilah</a:t>
          </a:r>
          <a:r>
            <a:rPr lang="en-US" dirty="0" smtClean="0"/>
            <a:t> </a:t>
          </a:r>
          <a:r>
            <a:rPr lang="en-US" dirty="0" err="1" smtClean="0"/>
            <a:t>ruang</a:t>
          </a:r>
          <a:r>
            <a:rPr lang="en-US" dirty="0" smtClean="0"/>
            <a:t> </a:t>
          </a:r>
          <a:r>
            <a:rPr lang="en-US" dirty="0" err="1" smtClean="0"/>
            <a:t>dan</a:t>
          </a:r>
          <a:r>
            <a:rPr lang="en-US" dirty="0" smtClean="0"/>
            <a:t> </a:t>
          </a:r>
          <a:r>
            <a:rPr lang="en-US" dirty="0" err="1" smtClean="0"/>
            <a:t>masa</a:t>
          </a:r>
          <a:r>
            <a:rPr lang="en-US" dirty="0" smtClean="0"/>
            <a:t> </a:t>
          </a:r>
          <a:r>
            <a:rPr lang="en-US" dirty="0" err="1" smtClean="0"/>
            <a:t>dengan</a:t>
          </a:r>
          <a:r>
            <a:rPr lang="en-US" dirty="0" smtClean="0"/>
            <a:t> </a:t>
          </a:r>
          <a:r>
            <a:rPr lang="en-US" dirty="0" err="1" smtClean="0"/>
            <a:t>melakukan</a:t>
          </a:r>
          <a:r>
            <a:rPr lang="en-US" dirty="0" smtClean="0"/>
            <a:t> </a:t>
          </a:r>
          <a:r>
            <a:rPr lang="en-US" dirty="0" err="1" smtClean="0"/>
            <a:t>perkara-perkara</a:t>
          </a:r>
          <a:r>
            <a:rPr lang="en-US" dirty="0" smtClean="0"/>
            <a:t> </a:t>
          </a:r>
          <a:r>
            <a:rPr lang="en-US" dirty="0" err="1" smtClean="0"/>
            <a:t>kebaikan</a:t>
          </a:r>
          <a:r>
            <a:rPr lang="en-US" dirty="0" smtClean="0"/>
            <a:t>. </a:t>
          </a:r>
          <a:r>
            <a:rPr lang="en-US" dirty="0" err="1" smtClean="0"/>
            <a:t>Anggaplah</a:t>
          </a:r>
          <a:r>
            <a:rPr lang="en-US" dirty="0" smtClean="0"/>
            <a:t> </a:t>
          </a:r>
          <a:r>
            <a:rPr lang="en-US" dirty="0" err="1" smtClean="0"/>
            <a:t>ramadhan</a:t>
          </a:r>
          <a:r>
            <a:rPr lang="en-US" dirty="0" smtClean="0"/>
            <a:t> kali </a:t>
          </a:r>
          <a:r>
            <a:rPr lang="en-US" dirty="0" err="1" smtClean="0"/>
            <a:t>ini</a:t>
          </a:r>
          <a:r>
            <a:rPr lang="en-US" dirty="0" smtClean="0"/>
            <a:t> </a:t>
          </a:r>
          <a:r>
            <a:rPr lang="en-US" dirty="0" err="1" smtClean="0"/>
            <a:t>sebagai</a:t>
          </a:r>
          <a:r>
            <a:rPr lang="en-US" dirty="0" smtClean="0"/>
            <a:t> </a:t>
          </a:r>
          <a:r>
            <a:rPr lang="en-US" dirty="0" err="1" smtClean="0"/>
            <a:t>ramadhan</a:t>
          </a:r>
          <a:r>
            <a:rPr lang="en-US" dirty="0" smtClean="0"/>
            <a:t> </a:t>
          </a:r>
          <a:r>
            <a:rPr lang="en-US" dirty="0" err="1" smtClean="0"/>
            <a:t>terakhir</a:t>
          </a:r>
          <a:r>
            <a:rPr lang="en-US" dirty="0" smtClean="0"/>
            <a:t> yang </a:t>
          </a:r>
          <a:r>
            <a:rPr lang="en-US" dirty="0" err="1" smtClean="0"/>
            <a:t>kita</a:t>
          </a:r>
          <a:r>
            <a:rPr lang="en-US" dirty="0" smtClean="0"/>
            <a:t> </a:t>
          </a:r>
          <a:r>
            <a:rPr lang="en-US" dirty="0" err="1" smtClean="0"/>
            <a:t>lalui</a:t>
          </a:r>
          <a:r>
            <a:rPr lang="en-US" dirty="0" smtClean="0"/>
            <a:t> </a:t>
          </a:r>
          <a:r>
            <a:rPr lang="en-US" dirty="0" err="1" smtClean="0"/>
            <a:t>kerana</a:t>
          </a:r>
          <a:r>
            <a:rPr lang="en-US" dirty="0" smtClean="0"/>
            <a:t> </a:t>
          </a:r>
          <a:r>
            <a:rPr lang="en-US" dirty="0" err="1" smtClean="0"/>
            <a:t>tiada</a:t>
          </a:r>
          <a:r>
            <a:rPr lang="en-US" dirty="0" smtClean="0"/>
            <a:t> </a:t>
          </a:r>
          <a:r>
            <a:rPr lang="en-US" dirty="0" err="1" smtClean="0"/>
            <a:t>jaminan</a:t>
          </a:r>
          <a:r>
            <a:rPr lang="en-US" dirty="0" smtClean="0"/>
            <a:t> </a:t>
          </a:r>
          <a:r>
            <a:rPr lang="en-US" dirty="0" err="1" smtClean="0"/>
            <a:t>kita</a:t>
          </a:r>
          <a:r>
            <a:rPr lang="en-US" dirty="0" smtClean="0"/>
            <a:t> </a:t>
          </a:r>
          <a:r>
            <a:rPr lang="en-US" dirty="0" err="1" smtClean="0"/>
            <a:t>akan</a:t>
          </a:r>
          <a:r>
            <a:rPr lang="en-US" dirty="0" smtClean="0"/>
            <a:t> </a:t>
          </a:r>
          <a:r>
            <a:rPr lang="en-US" dirty="0" err="1" smtClean="0"/>
            <a:t>bertemu</a:t>
          </a:r>
          <a:r>
            <a:rPr lang="en-US" dirty="0" smtClean="0"/>
            <a:t> </a:t>
          </a:r>
          <a:r>
            <a:rPr lang="en-US" dirty="0" err="1" smtClean="0"/>
            <a:t>lagi</a:t>
          </a:r>
          <a:r>
            <a:rPr lang="en-US" dirty="0" smtClean="0"/>
            <a:t> </a:t>
          </a:r>
          <a:r>
            <a:rPr lang="en-US" dirty="0" err="1" smtClean="0"/>
            <a:t>ramadhan</a:t>
          </a:r>
          <a:r>
            <a:rPr lang="en-US" dirty="0" smtClean="0"/>
            <a:t> </a:t>
          </a:r>
          <a:r>
            <a:rPr lang="en-US" dirty="0" err="1" smtClean="0"/>
            <a:t>di</a:t>
          </a:r>
          <a:r>
            <a:rPr lang="en-US" dirty="0" smtClean="0"/>
            <a:t> </a:t>
          </a:r>
          <a:r>
            <a:rPr lang="en-US" dirty="0" err="1" smtClean="0"/>
            <a:t>tahun</a:t>
          </a:r>
          <a:r>
            <a:rPr lang="en-US" dirty="0" smtClean="0"/>
            <a:t> </a:t>
          </a:r>
          <a:r>
            <a:rPr lang="en-US" dirty="0" err="1" smtClean="0"/>
            <a:t>berikutnya</a:t>
          </a:r>
          <a:r>
            <a:rPr lang="en-US" dirty="0" smtClean="0"/>
            <a:t>.</a:t>
          </a:r>
          <a:endParaRPr lang="en-US" dirty="0"/>
        </a:p>
      </dgm:t>
    </dgm:pt>
    <dgm:pt modelId="{A0AA7BEE-2F1E-4D5C-80C0-8C9BA01D7EB3}" type="parTrans" cxnId="{34F8A259-4DB2-46FA-9978-6F4B951C5372}">
      <dgm:prSet/>
      <dgm:spPr/>
      <dgm:t>
        <a:bodyPr/>
        <a:lstStyle/>
        <a:p>
          <a:pPr algn="ctr"/>
          <a:endParaRPr lang="en-US"/>
        </a:p>
      </dgm:t>
    </dgm:pt>
    <dgm:pt modelId="{193C7544-8884-4FA7-A946-18CD0B8AA529}" type="sibTrans" cxnId="{34F8A259-4DB2-46FA-9978-6F4B951C5372}">
      <dgm:prSet/>
      <dgm:spPr/>
      <dgm:t>
        <a:bodyPr/>
        <a:lstStyle/>
        <a:p>
          <a:pPr algn="ctr"/>
          <a:endParaRPr lang="en-US"/>
        </a:p>
      </dgm:t>
    </dgm:pt>
    <dgm:pt modelId="{1253ADB2-2AB5-4D7B-8233-9BB98D3A4F51}" type="pres">
      <dgm:prSet presAssocID="{4169F832-AB43-497F-9202-A0FE6BD8A710}" presName="linear" presStyleCnt="0">
        <dgm:presLayoutVars>
          <dgm:animLvl val="lvl"/>
          <dgm:resizeHandles val="exact"/>
        </dgm:presLayoutVars>
      </dgm:prSet>
      <dgm:spPr/>
    </dgm:pt>
    <dgm:pt modelId="{0DE3D7AC-E547-4B4E-92E5-24AA8425A6C7}" type="pres">
      <dgm:prSet presAssocID="{1E40780F-8C7E-4BED-8D62-E5632CAB6127}" presName="parentText" presStyleLbl="node1" presStyleIdx="0" presStyleCnt="3">
        <dgm:presLayoutVars>
          <dgm:chMax val="0"/>
          <dgm:bulletEnabled val="1"/>
        </dgm:presLayoutVars>
      </dgm:prSet>
      <dgm:spPr/>
    </dgm:pt>
    <dgm:pt modelId="{35568F66-BF19-4A42-8775-C541DFDDB70B}" type="pres">
      <dgm:prSet presAssocID="{2C2D9BE4-AFE6-4F73-866C-CC171BF4662C}" presName="spacer" presStyleCnt="0"/>
      <dgm:spPr/>
    </dgm:pt>
    <dgm:pt modelId="{5378DDC8-3061-4143-BA8E-D0D2852FA628}" type="pres">
      <dgm:prSet presAssocID="{4E3F4E16-F98C-4AF4-9CDD-FD0759F007E1}" presName="parentText" presStyleLbl="node1" presStyleIdx="1" presStyleCnt="3">
        <dgm:presLayoutVars>
          <dgm:chMax val="0"/>
          <dgm:bulletEnabled val="1"/>
        </dgm:presLayoutVars>
      </dgm:prSet>
      <dgm:spPr/>
    </dgm:pt>
    <dgm:pt modelId="{883A1D01-035E-4F73-8042-7296AA280464}" type="pres">
      <dgm:prSet presAssocID="{50C51F9E-5CBB-4888-9870-6FEE78B92149}" presName="spacer" presStyleCnt="0"/>
      <dgm:spPr/>
    </dgm:pt>
    <dgm:pt modelId="{AC4D6A14-F970-40A8-84D2-1EBBED14BAF9}" type="pres">
      <dgm:prSet presAssocID="{0CEC0426-8AC6-4D05-ACAC-941FCD724D68}" presName="parentText" presStyleLbl="node1" presStyleIdx="2" presStyleCnt="3">
        <dgm:presLayoutVars>
          <dgm:chMax val="0"/>
          <dgm:bulletEnabled val="1"/>
        </dgm:presLayoutVars>
      </dgm:prSet>
      <dgm:spPr/>
    </dgm:pt>
  </dgm:ptLst>
  <dgm:cxnLst>
    <dgm:cxn modelId="{10C4C0AC-57C1-42ED-94A9-25853BD7894A}" type="presOf" srcId="{4169F832-AB43-497F-9202-A0FE6BD8A710}" destId="{1253ADB2-2AB5-4D7B-8233-9BB98D3A4F51}" srcOrd="0" destOrd="0" presId="urn:microsoft.com/office/officeart/2005/8/layout/vList2"/>
    <dgm:cxn modelId="{34F8A259-4DB2-46FA-9978-6F4B951C5372}" srcId="{4169F832-AB43-497F-9202-A0FE6BD8A710}" destId="{0CEC0426-8AC6-4D05-ACAC-941FCD724D68}" srcOrd="2" destOrd="0" parTransId="{A0AA7BEE-2F1E-4D5C-80C0-8C9BA01D7EB3}" sibTransId="{193C7544-8884-4FA7-A946-18CD0B8AA529}"/>
    <dgm:cxn modelId="{FCC4E380-FE47-4C9E-9223-13CC8384EA44}" srcId="{4169F832-AB43-497F-9202-A0FE6BD8A710}" destId="{4E3F4E16-F98C-4AF4-9CDD-FD0759F007E1}" srcOrd="1" destOrd="0" parTransId="{8253C23D-042D-4F15-88C7-98C23CDA4258}" sibTransId="{50C51F9E-5CBB-4888-9870-6FEE78B92149}"/>
    <dgm:cxn modelId="{8919ED04-1359-4E04-9079-FF9B820626CA}" type="presOf" srcId="{4E3F4E16-F98C-4AF4-9CDD-FD0759F007E1}" destId="{5378DDC8-3061-4143-BA8E-D0D2852FA628}" srcOrd="0" destOrd="0" presId="urn:microsoft.com/office/officeart/2005/8/layout/vList2"/>
    <dgm:cxn modelId="{D46DEE04-414B-44E3-BCD1-0658CCA00F83}" type="presOf" srcId="{0CEC0426-8AC6-4D05-ACAC-941FCD724D68}" destId="{AC4D6A14-F970-40A8-84D2-1EBBED14BAF9}" srcOrd="0" destOrd="0" presId="urn:microsoft.com/office/officeart/2005/8/layout/vList2"/>
    <dgm:cxn modelId="{B785C8A0-CA13-45A2-8361-E1078CFEA792}" srcId="{4169F832-AB43-497F-9202-A0FE6BD8A710}" destId="{1E40780F-8C7E-4BED-8D62-E5632CAB6127}" srcOrd="0" destOrd="0" parTransId="{04113801-A0AE-432F-8102-B7BDE977E083}" sibTransId="{2C2D9BE4-AFE6-4F73-866C-CC171BF4662C}"/>
    <dgm:cxn modelId="{AD32ACE3-3AC6-4BF1-94A3-8A0E3787011E}" type="presOf" srcId="{1E40780F-8C7E-4BED-8D62-E5632CAB6127}" destId="{0DE3D7AC-E547-4B4E-92E5-24AA8425A6C7}" srcOrd="0" destOrd="0" presId="urn:microsoft.com/office/officeart/2005/8/layout/vList2"/>
    <dgm:cxn modelId="{9989DB8A-4638-4B1B-9EE7-DBFA4ED791CE}" type="presParOf" srcId="{1253ADB2-2AB5-4D7B-8233-9BB98D3A4F51}" destId="{0DE3D7AC-E547-4B4E-92E5-24AA8425A6C7}" srcOrd="0" destOrd="0" presId="urn:microsoft.com/office/officeart/2005/8/layout/vList2"/>
    <dgm:cxn modelId="{161F71A1-154D-4EE0-900C-22F0D9497F2F}" type="presParOf" srcId="{1253ADB2-2AB5-4D7B-8233-9BB98D3A4F51}" destId="{35568F66-BF19-4A42-8775-C541DFDDB70B}" srcOrd="1" destOrd="0" presId="urn:microsoft.com/office/officeart/2005/8/layout/vList2"/>
    <dgm:cxn modelId="{974E1D5E-245D-4FF6-8E5F-AEFE9D13D3BD}" type="presParOf" srcId="{1253ADB2-2AB5-4D7B-8233-9BB98D3A4F51}" destId="{5378DDC8-3061-4143-BA8E-D0D2852FA628}" srcOrd="2" destOrd="0" presId="urn:microsoft.com/office/officeart/2005/8/layout/vList2"/>
    <dgm:cxn modelId="{460315E7-DA19-4BF9-8ED0-22474ACB9579}" type="presParOf" srcId="{1253ADB2-2AB5-4D7B-8233-9BB98D3A4F51}" destId="{883A1D01-035E-4F73-8042-7296AA280464}" srcOrd="3" destOrd="0" presId="urn:microsoft.com/office/officeart/2005/8/layout/vList2"/>
    <dgm:cxn modelId="{5F82E1DA-9D84-4E43-8484-2F3651E11215}" type="presParOf" srcId="{1253ADB2-2AB5-4D7B-8233-9BB98D3A4F51}" destId="{AC4D6A14-F970-40A8-84D2-1EBBED14BAF9}" srcOrd="4" destOrd="0" presId="urn:microsoft.com/office/officeart/2005/8/layout/vList2"/>
  </dgm:cxnLst>
  <dgm:bg/>
  <dgm:whole/>
</dgm:dataModel>
</file>

<file path=ppt/diagrams/data18.xml><?xml version="1.0" encoding="utf-8"?>
<dgm:dataModel xmlns:dgm="http://schemas.openxmlformats.org/drawingml/2006/diagram" xmlns:a="http://schemas.openxmlformats.org/drawingml/2006/main">
  <dgm:ptLst>
    <dgm:pt modelId="{9F9B1B83-1EF6-4E18-9279-5BEA65DF4555}" type="doc">
      <dgm:prSet loTypeId="urn:microsoft.com/office/officeart/2005/8/layout/vList2" loCatId="list" qsTypeId="urn:microsoft.com/office/officeart/2005/8/quickstyle/3d5" qsCatId="3D" csTypeId="urn:microsoft.com/office/officeart/2005/8/colors/accent3_2" csCatId="accent3"/>
      <dgm:spPr/>
      <dgm:t>
        <a:bodyPr/>
        <a:lstStyle/>
        <a:p>
          <a:endParaRPr lang="en-US"/>
        </a:p>
      </dgm:t>
    </dgm:pt>
    <dgm:pt modelId="{4D0A6BE9-A6E2-43AF-A0AF-7B12B6F84B57}">
      <dgm:prSet/>
      <dgm:spPr/>
      <dgm:t>
        <a:bodyPr/>
        <a:lstStyle/>
        <a:p>
          <a:pPr algn="ctr" rtl="0"/>
          <a:r>
            <a:rPr lang="en-US" b="1" dirty="0" err="1" smtClean="0">
              <a:solidFill>
                <a:srgbClr val="003300"/>
              </a:solidFill>
            </a:rPr>
            <a:t>Mimbar</a:t>
          </a:r>
          <a:r>
            <a:rPr lang="en-US" b="1" dirty="0" smtClean="0">
              <a:solidFill>
                <a:srgbClr val="003300"/>
              </a:solidFill>
            </a:rPr>
            <a:t> </a:t>
          </a:r>
          <a:r>
            <a:rPr lang="en-US" b="1" dirty="0" err="1" smtClean="0">
              <a:solidFill>
                <a:srgbClr val="003300"/>
              </a:solidFill>
            </a:rPr>
            <a:t>juga</a:t>
          </a:r>
          <a:r>
            <a:rPr lang="en-US" b="1" dirty="0" smtClean="0">
              <a:solidFill>
                <a:srgbClr val="003300"/>
              </a:solidFill>
            </a:rPr>
            <a:t> </a:t>
          </a:r>
          <a:r>
            <a:rPr lang="en-US" b="1" dirty="0" err="1" smtClean="0">
              <a:solidFill>
                <a:srgbClr val="003300"/>
              </a:solidFill>
            </a:rPr>
            <a:t>mengambil</a:t>
          </a:r>
          <a:r>
            <a:rPr lang="en-US" b="1" dirty="0" smtClean="0">
              <a:solidFill>
                <a:srgbClr val="003300"/>
              </a:solidFill>
            </a:rPr>
            <a:t> </a:t>
          </a:r>
          <a:r>
            <a:rPr lang="en-US" b="1" dirty="0" err="1" smtClean="0">
              <a:solidFill>
                <a:srgbClr val="003300"/>
              </a:solidFill>
            </a:rPr>
            <a:t>kesempatan</a:t>
          </a:r>
          <a:r>
            <a:rPr lang="en-US" b="1" dirty="0" smtClean="0">
              <a:solidFill>
                <a:srgbClr val="003300"/>
              </a:solidFill>
            </a:rPr>
            <a:t> </a:t>
          </a:r>
          <a:r>
            <a:rPr lang="en-US" b="1" dirty="0" err="1" smtClean="0">
              <a:solidFill>
                <a:srgbClr val="003300"/>
              </a:solidFill>
            </a:rPr>
            <a:t>dengan</a:t>
          </a:r>
          <a:r>
            <a:rPr lang="en-US" dirty="0" smtClean="0">
              <a:solidFill>
                <a:srgbClr val="003300"/>
              </a:solidFill>
            </a:rPr>
            <a:t> </a:t>
          </a:r>
          <a:r>
            <a:rPr lang="en-US" dirty="0" err="1" smtClean="0">
              <a:solidFill>
                <a:srgbClr val="003300"/>
              </a:solidFill>
            </a:rPr>
            <a:t>sambutan</a:t>
          </a:r>
          <a:r>
            <a:rPr lang="en-US" dirty="0" smtClean="0">
              <a:solidFill>
                <a:srgbClr val="003300"/>
              </a:solidFill>
            </a:rPr>
            <a:t> </a:t>
          </a:r>
          <a:r>
            <a:rPr lang="en-US" dirty="0" err="1" smtClean="0">
              <a:solidFill>
                <a:srgbClr val="003300"/>
              </a:solidFill>
            </a:rPr>
            <a:t>Hari</a:t>
          </a:r>
          <a:r>
            <a:rPr lang="en-US" dirty="0" smtClean="0">
              <a:solidFill>
                <a:srgbClr val="003300"/>
              </a:solidFill>
            </a:rPr>
            <a:t> </a:t>
          </a:r>
          <a:r>
            <a:rPr lang="en-US" dirty="0" err="1" smtClean="0">
              <a:solidFill>
                <a:srgbClr val="003300"/>
              </a:solidFill>
            </a:rPr>
            <a:t>Alam</a:t>
          </a:r>
          <a:r>
            <a:rPr lang="en-US" dirty="0" smtClean="0">
              <a:solidFill>
                <a:srgbClr val="003300"/>
              </a:solidFill>
            </a:rPr>
            <a:t> </a:t>
          </a:r>
          <a:r>
            <a:rPr lang="en-US" dirty="0" err="1" smtClean="0">
              <a:solidFill>
                <a:srgbClr val="003300"/>
              </a:solidFill>
            </a:rPr>
            <a:t>Sekitar</a:t>
          </a:r>
          <a:r>
            <a:rPr lang="en-US" dirty="0" smtClean="0">
              <a:solidFill>
                <a:srgbClr val="003300"/>
              </a:solidFill>
            </a:rPr>
            <a:t> </a:t>
          </a:r>
          <a:r>
            <a:rPr lang="en-US" dirty="0" err="1" smtClean="0">
              <a:solidFill>
                <a:srgbClr val="003300"/>
              </a:solidFill>
            </a:rPr>
            <a:t>Sedunia</a:t>
          </a:r>
          <a:r>
            <a:rPr lang="en-US" dirty="0" smtClean="0">
              <a:solidFill>
                <a:srgbClr val="003300"/>
              </a:solidFill>
            </a:rPr>
            <a:t> </a:t>
          </a:r>
          <a:r>
            <a:rPr lang="en-US" dirty="0" err="1" smtClean="0">
              <a:solidFill>
                <a:srgbClr val="003300"/>
              </a:solidFill>
            </a:rPr>
            <a:t>pada</a:t>
          </a:r>
          <a:r>
            <a:rPr lang="en-US" dirty="0" smtClean="0">
              <a:solidFill>
                <a:srgbClr val="003300"/>
              </a:solidFill>
            </a:rPr>
            <a:t> 5 Jun 2015, </a:t>
          </a:r>
          <a:endParaRPr lang="en-US" dirty="0">
            <a:solidFill>
              <a:srgbClr val="003300"/>
            </a:solidFill>
          </a:endParaRPr>
        </a:p>
      </dgm:t>
    </dgm:pt>
    <dgm:pt modelId="{A210C509-A641-463B-AECD-D5AC573F31B0}" type="parTrans" cxnId="{505FAC08-993A-4639-B8F0-B62F55F78160}">
      <dgm:prSet/>
      <dgm:spPr/>
      <dgm:t>
        <a:bodyPr/>
        <a:lstStyle/>
        <a:p>
          <a:pPr algn="ctr"/>
          <a:endParaRPr lang="en-US"/>
        </a:p>
      </dgm:t>
    </dgm:pt>
    <dgm:pt modelId="{8069401A-2B9D-4557-85D0-E6EFC578450A}" type="sibTrans" cxnId="{505FAC08-993A-4639-B8F0-B62F55F78160}">
      <dgm:prSet/>
      <dgm:spPr/>
      <dgm:t>
        <a:bodyPr/>
        <a:lstStyle/>
        <a:p>
          <a:pPr algn="ctr"/>
          <a:endParaRPr lang="en-US"/>
        </a:p>
      </dgm:t>
    </dgm:pt>
    <dgm:pt modelId="{6B47C62F-BECD-4103-94F8-06C2C6796A22}">
      <dgm:prSet/>
      <dgm:spPr/>
      <dgm:t>
        <a:bodyPr/>
        <a:lstStyle/>
        <a:p>
          <a:pPr algn="ctr" rtl="0"/>
          <a:r>
            <a:rPr lang="en-US" b="1" dirty="0" err="1" smtClean="0">
              <a:solidFill>
                <a:srgbClr val="663300"/>
              </a:solidFill>
            </a:rPr>
            <a:t>menyeru</a:t>
          </a:r>
          <a:r>
            <a:rPr lang="en-US" b="1" dirty="0" smtClean="0">
              <a:solidFill>
                <a:srgbClr val="663300"/>
              </a:solidFill>
            </a:rPr>
            <a:t> </a:t>
          </a:r>
          <a:r>
            <a:rPr lang="en-US" b="1" dirty="0" err="1" smtClean="0">
              <a:solidFill>
                <a:srgbClr val="663300"/>
              </a:solidFill>
            </a:rPr>
            <a:t>sidang</a:t>
          </a:r>
          <a:r>
            <a:rPr lang="en-US" b="1" dirty="0" smtClean="0">
              <a:solidFill>
                <a:srgbClr val="663300"/>
              </a:solidFill>
            </a:rPr>
            <a:t> </a:t>
          </a:r>
          <a:r>
            <a:rPr lang="en-US" b="1" dirty="0" err="1" smtClean="0">
              <a:solidFill>
                <a:srgbClr val="663300"/>
              </a:solidFill>
            </a:rPr>
            <a:t>jumaat</a:t>
          </a:r>
          <a:r>
            <a:rPr lang="en-US" b="1" dirty="0" smtClean="0">
              <a:solidFill>
                <a:srgbClr val="663300"/>
              </a:solidFill>
            </a:rPr>
            <a:t> </a:t>
          </a:r>
          <a:r>
            <a:rPr lang="en-US" b="1" dirty="0" err="1" smtClean="0">
              <a:solidFill>
                <a:srgbClr val="663300"/>
              </a:solidFill>
            </a:rPr>
            <a:t>dan</a:t>
          </a:r>
          <a:r>
            <a:rPr lang="en-US" b="1" dirty="0" smtClean="0">
              <a:solidFill>
                <a:srgbClr val="663300"/>
              </a:solidFill>
            </a:rPr>
            <a:t> </a:t>
          </a:r>
          <a:r>
            <a:rPr lang="en-US" b="1" dirty="0" err="1" smtClean="0">
              <a:solidFill>
                <a:srgbClr val="663300"/>
              </a:solidFill>
            </a:rPr>
            <a:t>umat</a:t>
          </a:r>
          <a:r>
            <a:rPr lang="en-US" b="1" dirty="0" smtClean="0">
              <a:solidFill>
                <a:srgbClr val="663300"/>
              </a:solidFill>
            </a:rPr>
            <a:t> Islam </a:t>
          </a:r>
          <a:r>
            <a:rPr lang="en-US" b="1" dirty="0" err="1" smtClean="0">
              <a:solidFill>
                <a:srgbClr val="663300"/>
              </a:solidFill>
            </a:rPr>
            <a:t>sekalian</a:t>
          </a:r>
          <a:r>
            <a:rPr lang="en-US" b="1" dirty="0" smtClean="0">
              <a:solidFill>
                <a:srgbClr val="663300"/>
              </a:solidFill>
            </a:rPr>
            <a:t>, </a:t>
          </a:r>
          <a:r>
            <a:rPr lang="en-US" b="1" dirty="0" err="1" smtClean="0">
              <a:solidFill>
                <a:srgbClr val="663300"/>
              </a:solidFill>
            </a:rPr>
            <a:t>untuk</a:t>
          </a:r>
          <a:r>
            <a:rPr lang="en-US" b="1" dirty="0" smtClean="0">
              <a:solidFill>
                <a:srgbClr val="663300"/>
              </a:solidFill>
            </a:rPr>
            <a:t> </a:t>
          </a:r>
          <a:r>
            <a:rPr lang="en-US" b="1" dirty="0" err="1" smtClean="0">
              <a:solidFill>
                <a:srgbClr val="663300"/>
              </a:solidFill>
            </a:rPr>
            <a:t>sama-sama</a:t>
          </a:r>
          <a:r>
            <a:rPr lang="en-US" dirty="0" smtClean="0">
              <a:solidFill>
                <a:srgbClr val="663300"/>
              </a:solidFill>
            </a:rPr>
            <a:t> </a:t>
          </a:r>
          <a:r>
            <a:rPr lang="en-US" dirty="0" err="1" smtClean="0">
              <a:solidFill>
                <a:srgbClr val="663300"/>
              </a:solidFill>
            </a:rPr>
            <a:t>menjaga</a:t>
          </a:r>
          <a:r>
            <a:rPr lang="en-US" dirty="0" smtClean="0">
              <a:solidFill>
                <a:srgbClr val="663300"/>
              </a:solidFill>
            </a:rPr>
            <a:t> </a:t>
          </a:r>
          <a:r>
            <a:rPr lang="en-US" dirty="0" err="1" smtClean="0">
              <a:solidFill>
                <a:srgbClr val="663300"/>
              </a:solidFill>
            </a:rPr>
            <a:t>dan</a:t>
          </a:r>
          <a:r>
            <a:rPr lang="en-US" dirty="0" smtClean="0">
              <a:solidFill>
                <a:srgbClr val="663300"/>
              </a:solidFill>
            </a:rPr>
            <a:t> </a:t>
          </a:r>
          <a:r>
            <a:rPr lang="en-US" dirty="0" err="1" smtClean="0">
              <a:solidFill>
                <a:srgbClr val="663300"/>
              </a:solidFill>
            </a:rPr>
            <a:t>memelihara</a:t>
          </a:r>
          <a:r>
            <a:rPr lang="en-US" dirty="0" smtClean="0">
              <a:solidFill>
                <a:srgbClr val="663300"/>
              </a:solidFill>
            </a:rPr>
            <a:t> </a:t>
          </a:r>
          <a:r>
            <a:rPr lang="en-US" dirty="0" err="1" smtClean="0">
              <a:solidFill>
                <a:srgbClr val="663300"/>
              </a:solidFill>
            </a:rPr>
            <a:t>alam</a:t>
          </a:r>
          <a:r>
            <a:rPr lang="en-US" dirty="0" smtClean="0">
              <a:solidFill>
                <a:srgbClr val="663300"/>
              </a:solidFill>
            </a:rPr>
            <a:t> </a:t>
          </a:r>
          <a:r>
            <a:rPr lang="en-US" dirty="0" err="1" smtClean="0">
              <a:solidFill>
                <a:srgbClr val="663300"/>
              </a:solidFill>
            </a:rPr>
            <a:t>sekitar</a:t>
          </a:r>
          <a:r>
            <a:rPr lang="en-US" dirty="0" smtClean="0">
              <a:solidFill>
                <a:srgbClr val="663300"/>
              </a:solidFill>
            </a:rPr>
            <a:t> </a:t>
          </a:r>
          <a:r>
            <a:rPr lang="en-US" dirty="0" err="1" smtClean="0">
              <a:solidFill>
                <a:srgbClr val="663300"/>
              </a:solidFill>
            </a:rPr>
            <a:t>dengan</a:t>
          </a:r>
          <a:r>
            <a:rPr lang="en-US" dirty="0" smtClean="0">
              <a:solidFill>
                <a:srgbClr val="663300"/>
              </a:solidFill>
            </a:rPr>
            <a:t> rasa </a:t>
          </a:r>
          <a:r>
            <a:rPr lang="en-US" dirty="0" err="1" smtClean="0">
              <a:solidFill>
                <a:srgbClr val="663300"/>
              </a:solidFill>
            </a:rPr>
            <a:t>bertanggungjawab</a:t>
          </a:r>
          <a:r>
            <a:rPr lang="en-US" dirty="0" smtClean="0">
              <a:solidFill>
                <a:srgbClr val="663300"/>
              </a:solidFill>
            </a:rPr>
            <a:t>, </a:t>
          </a:r>
          <a:r>
            <a:rPr lang="en-US" dirty="0" err="1" smtClean="0">
              <a:solidFill>
                <a:srgbClr val="663300"/>
              </a:solidFill>
            </a:rPr>
            <a:t>beramanah</a:t>
          </a:r>
          <a:r>
            <a:rPr lang="en-US" dirty="0" smtClean="0">
              <a:solidFill>
                <a:srgbClr val="663300"/>
              </a:solidFill>
            </a:rPr>
            <a:t>, </a:t>
          </a:r>
          <a:r>
            <a:rPr lang="en-US" dirty="0" err="1" smtClean="0">
              <a:solidFill>
                <a:srgbClr val="663300"/>
              </a:solidFill>
            </a:rPr>
            <a:t>jujur</a:t>
          </a:r>
          <a:r>
            <a:rPr lang="en-US" dirty="0" smtClean="0">
              <a:solidFill>
                <a:srgbClr val="663300"/>
              </a:solidFill>
            </a:rPr>
            <a:t> </a:t>
          </a:r>
          <a:r>
            <a:rPr lang="en-US" dirty="0" err="1" smtClean="0">
              <a:solidFill>
                <a:srgbClr val="663300"/>
              </a:solidFill>
            </a:rPr>
            <a:t>bagi</a:t>
          </a:r>
          <a:r>
            <a:rPr lang="en-US" dirty="0" smtClean="0">
              <a:solidFill>
                <a:srgbClr val="663300"/>
              </a:solidFill>
            </a:rPr>
            <a:t> </a:t>
          </a:r>
          <a:r>
            <a:rPr lang="en-US" dirty="0" err="1" smtClean="0">
              <a:solidFill>
                <a:srgbClr val="663300"/>
              </a:solidFill>
            </a:rPr>
            <a:t>mengelak</a:t>
          </a:r>
          <a:r>
            <a:rPr lang="en-US" dirty="0" smtClean="0">
              <a:solidFill>
                <a:srgbClr val="663300"/>
              </a:solidFill>
            </a:rPr>
            <a:t> </a:t>
          </a:r>
          <a:r>
            <a:rPr lang="en-US" dirty="0" err="1" smtClean="0">
              <a:solidFill>
                <a:srgbClr val="663300"/>
              </a:solidFill>
            </a:rPr>
            <a:t>berlakunya</a:t>
          </a:r>
          <a:r>
            <a:rPr lang="en-US" dirty="0" smtClean="0">
              <a:solidFill>
                <a:srgbClr val="663300"/>
              </a:solidFill>
            </a:rPr>
            <a:t> </a:t>
          </a:r>
          <a:r>
            <a:rPr lang="en-US" dirty="0" err="1" smtClean="0">
              <a:solidFill>
                <a:srgbClr val="663300"/>
              </a:solidFill>
            </a:rPr>
            <a:t>kesan</a:t>
          </a:r>
          <a:r>
            <a:rPr lang="en-US" dirty="0" smtClean="0">
              <a:solidFill>
                <a:srgbClr val="663300"/>
              </a:solidFill>
            </a:rPr>
            <a:t> </a:t>
          </a:r>
          <a:r>
            <a:rPr lang="en-US" dirty="0" err="1" smtClean="0">
              <a:solidFill>
                <a:srgbClr val="663300"/>
              </a:solidFill>
            </a:rPr>
            <a:t>buruk</a:t>
          </a:r>
          <a:r>
            <a:rPr lang="en-US" dirty="0" smtClean="0">
              <a:solidFill>
                <a:srgbClr val="663300"/>
              </a:solidFill>
            </a:rPr>
            <a:t> </a:t>
          </a:r>
          <a:r>
            <a:rPr lang="en-US" dirty="0" err="1" smtClean="0">
              <a:solidFill>
                <a:srgbClr val="663300"/>
              </a:solidFill>
            </a:rPr>
            <a:t>terhadap</a:t>
          </a:r>
          <a:r>
            <a:rPr lang="en-US" dirty="0" smtClean="0">
              <a:solidFill>
                <a:srgbClr val="663300"/>
              </a:solidFill>
            </a:rPr>
            <a:t> </a:t>
          </a:r>
          <a:r>
            <a:rPr lang="en-US" dirty="0" err="1" smtClean="0">
              <a:solidFill>
                <a:srgbClr val="663300"/>
              </a:solidFill>
            </a:rPr>
            <a:t>kehidupan</a:t>
          </a:r>
          <a:r>
            <a:rPr lang="en-US" dirty="0" smtClean="0">
              <a:solidFill>
                <a:srgbClr val="663300"/>
              </a:solidFill>
            </a:rPr>
            <a:t>, </a:t>
          </a:r>
          <a:r>
            <a:rPr lang="en-US" dirty="0" err="1" smtClean="0">
              <a:solidFill>
                <a:srgbClr val="663300"/>
              </a:solidFill>
            </a:rPr>
            <a:t>ekonomi</a:t>
          </a:r>
          <a:r>
            <a:rPr lang="en-US" dirty="0" smtClean="0">
              <a:solidFill>
                <a:srgbClr val="663300"/>
              </a:solidFill>
            </a:rPr>
            <a:t> </a:t>
          </a:r>
          <a:r>
            <a:rPr lang="en-US" dirty="0" err="1" smtClean="0">
              <a:solidFill>
                <a:srgbClr val="663300"/>
              </a:solidFill>
            </a:rPr>
            <a:t>dan</a:t>
          </a:r>
          <a:r>
            <a:rPr lang="en-US" dirty="0" smtClean="0">
              <a:solidFill>
                <a:srgbClr val="663300"/>
              </a:solidFill>
            </a:rPr>
            <a:t> </a:t>
          </a:r>
          <a:r>
            <a:rPr lang="en-US" dirty="0" err="1" smtClean="0">
              <a:solidFill>
                <a:srgbClr val="663300"/>
              </a:solidFill>
            </a:rPr>
            <a:t>sosial</a:t>
          </a:r>
          <a:r>
            <a:rPr lang="en-US" dirty="0" smtClean="0">
              <a:solidFill>
                <a:srgbClr val="663300"/>
              </a:solidFill>
            </a:rPr>
            <a:t> </a:t>
          </a:r>
          <a:r>
            <a:rPr lang="en-US" dirty="0" err="1" smtClean="0">
              <a:solidFill>
                <a:srgbClr val="663300"/>
              </a:solidFill>
            </a:rPr>
            <a:t>negara</a:t>
          </a:r>
          <a:r>
            <a:rPr lang="en-US" b="1" dirty="0" smtClean="0">
              <a:solidFill>
                <a:srgbClr val="663300"/>
              </a:solidFill>
            </a:rPr>
            <a:t>.</a:t>
          </a:r>
          <a:endParaRPr lang="en-US" dirty="0">
            <a:solidFill>
              <a:srgbClr val="663300"/>
            </a:solidFill>
          </a:endParaRPr>
        </a:p>
      </dgm:t>
    </dgm:pt>
    <dgm:pt modelId="{AD2E1B35-F064-4030-8D5A-297DCB165AC5}" type="parTrans" cxnId="{D6A4C353-4B88-4867-AE93-C191B5BD5174}">
      <dgm:prSet/>
      <dgm:spPr/>
      <dgm:t>
        <a:bodyPr/>
        <a:lstStyle/>
        <a:p>
          <a:pPr algn="ctr"/>
          <a:endParaRPr lang="en-US"/>
        </a:p>
      </dgm:t>
    </dgm:pt>
    <dgm:pt modelId="{C0949D03-5851-4BD0-A87C-A601451BD81A}" type="sibTrans" cxnId="{D6A4C353-4B88-4867-AE93-C191B5BD5174}">
      <dgm:prSet/>
      <dgm:spPr/>
      <dgm:t>
        <a:bodyPr/>
        <a:lstStyle/>
        <a:p>
          <a:pPr algn="ctr"/>
          <a:endParaRPr lang="en-US"/>
        </a:p>
      </dgm:t>
    </dgm:pt>
    <dgm:pt modelId="{06C35218-48B3-4C5E-8594-11D234D95283}" type="pres">
      <dgm:prSet presAssocID="{9F9B1B83-1EF6-4E18-9279-5BEA65DF4555}" presName="linear" presStyleCnt="0">
        <dgm:presLayoutVars>
          <dgm:animLvl val="lvl"/>
          <dgm:resizeHandles val="exact"/>
        </dgm:presLayoutVars>
      </dgm:prSet>
      <dgm:spPr/>
    </dgm:pt>
    <dgm:pt modelId="{21D637D0-E5D5-4161-B780-3B3664BF214F}" type="pres">
      <dgm:prSet presAssocID="{4D0A6BE9-A6E2-43AF-A0AF-7B12B6F84B57}" presName="parentText" presStyleLbl="node1" presStyleIdx="0" presStyleCnt="2">
        <dgm:presLayoutVars>
          <dgm:chMax val="0"/>
          <dgm:bulletEnabled val="1"/>
        </dgm:presLayoutVars>
      </dgm:prSet>
      <dgm:spPr/>
    </dgm:pt>
    <dgm:pt modelId="{3B850865-F57C-4035-98E5-B07F8FFD1BD7}" type="pres">
      <dgm:prSet presAssocID="{8069401A-2B9D-4557-85D0-E6EFC578450A}" presName="spacer" presStyleCnt="0"/>
      <dgm:spPr/>
    </dgm:pt>
    <dgm:pt modelId="{E0C99031-B5E5-4C29-9632-A093400B2D36}" type="pres">
      <dgm:prSet presAssocID="{6B47C62F-BECD-4103-94F8-06C2C6796A22}" presName="parentText" presStyleLbl="node1" presStyleIdx="1" presStyleCnt="2">
        <dgm:presLayoutVars>
          <dgm:chMax val="0"/>
          <dgm:bulletEnabled val="1"/>
        </dgm:presLayoutVars>
      </dgm:prSet>
      <dgm:spPr/>
    </dgm:pt>
  </dgm:ptLst>
  <dgm:cxnLst>
    <dgm:cxn modelId="{5DE00AEC-25D3-46A3-8EDC-F7B1BA952075}" type="presOf" srcId="{6B47C62F-BECD-4103-94F8-06C2C6796A22}" destId="{E0C99031-B5E5-4C29-9632-A093400B2D36}" srcOrd="0" destOrd="0" presId="urn:microsoft.com/office/officeart/2005/8/layout/vList2"/>
    <dgm:cxn modelId="{D6A4C353-4B88-4867-AE93-C191B5BD5174}" srcId="{9F9B1B83-1EF6-4E18-9279-5BEA65DF4555}" destId="{6B47C62F-BECD-4103-94F8-06C2C6796A22}" srcOrd="1" destOrd="0" parTransId="{AD2E1B35-F064-4030-8D5A-297DCB165AC5}" sibTransId="{C0949D03-5851-4BD0-A87C-A601451BD81A}"/>
    <dgm:cxn modelId="{3C4E1C86-EAE5-4C9A-863B-85D3D99A0831}" type="presOf" srcId="{9F9B1B83-1EF6-4E18-9279-5BEA65DF4555}" destId="{06C35218-48B3-4C5E-8594-11D234D95283}" srcOrd="0" destOrd="0" presId="urn:microsoft.com/office/officeart/2005/8/layout/vList2"/>
    <dgm:cxn modelId="{053FC499-344B-42D1-9F94-CC5518132D84}" type="presOf" srcId="{4D0A6BE9-A6E2-43AF-A0AF-7B12B6F84B57}" destId="{21D637D0-E5D5-4161-B780-3B3664BF214F}" srcOrd="0" destOrd="0" presId="urn:microsoft.com/office/officeart/2005/8/layout/vList2"/>
    <dgm:cxn modelId="{505FAC08-993A-4639-B8F0-B62F55F78160}" srcId="{9F9B1B83-1EF6-4E18-9279-5BEA65DF4555}" destId="{4D0A6BE9-A6E2-43AF-A0AF-7B12B6F84B57}" srcOrd="0" destOrd="0" parTransId="{A210C509-A641-463B-AECD-D5AC573F31B0}" sibTransId="{8069401A-2B9D-4557-85D0-E6EFC578450A}"/>
    <dgm:cxn modelId="{ED98E8EC-7B88-422B-B7D1-06B1B2B8AE8E}" type="presParOf" srcId="{06C35218-48B3-4C5E-8594-11D234D95283}" destId="{21D637D0-E5D5-4161-B780-3B3664BF214F}" srcOrd="0" destOrd="0" presId="urn:microsoft.com/office/officeart/2005/8/layout/vList2"/>
    <dgm:cxn modelId="{D2168010-EC07-49E6-89F6-83ED6F500452}" type="presParOf" srcId="{06C35218-48B3-4C5E-8594-11D234D95283}" destId="{3B850865-F57C-4035-98E5-B07F8FFD1BD7}" srcOrd="1" destOrd="0" presId="urn:microsoft.com/office/officeart/2005/8/layout/vList2"/>
    <dgm:cxn modelId="{4597EA5B-B4A5-4328-9E82-DF46403324CC}" type="presParOf" srcId="{06C35218-48B3-4C5E-8594-11D234D95283}" destId="{E0C99031-B5E5-4C29-9632-A093400B2D36}" srcOrd="2"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02056F98-CF52-4D20-B377-70AD59D30711}" type="doc">
      <dgm:prSet loTypeId="urn:microsoft.com/office/officeart/2005/8/layout/process4" loCatId="list" qsTypeId="urn:microsoft.com/office/officeart/2005/8/quickstyle/3d7" qsCatId="3D" csTypeId="urn:microsoft.com/office/officeart/2005/8/colors/colorful2" csCatId="colorful"/>
      <dgm:spPr/>
      <dgm:t>
        <a:bodyPr/>
        <a:lstStyle/>
        <a:p>
          <a:endParaRPr lang="en-US"/>
        </a:p>
      </dgm:t>
    </dgm:pt>
    <dgm:pt modelId="{C7F3D9DA-1CF6-4589-899E-926017CD2C26}">
      <dgm:prSet/>
      <dgm:spPr/>
      <dgm:t>
        <a:bodyPr/>
        <a:lstStyle/>
        <a:p>
          <a:pPr rtl="0"/>
          <a:r>
            <a:rPr lang="en-US" dirty="0" err="1" smtClean="0"/>
            <a:t>Sebagaimana</a:t>
          </a:r>
          <a:r>
            <a:rPr lang="en-US" dirty="0" smtClean="0"/>
            <a:t> yang </a:t>
          </a:r>
          <a:r>
            <a:rPr lang="en-US" dirty="0" err="1" smtClean="0"/>
            <a:t>kita</a:t>
          </a:r>
          <a:r>
            <a:rPr lang="en-US" dirty="0" smtClean="0"/>
            <a:t> </a:t>
          </a:r>
          <a:r>
            <a:rPr lang="en-US" dirty="0" err="1" smtClean="0"/>
            <a:t>maklumi</a:t>
          </a:r>
          <a:r>
            <a:rPr lang="en-US" dirty="0" smtClean="0"/>
            <a:t> </a:t>
          </a:r>
          <a:r>
            <a:rPr lang="en-US" dirty="0" err="1" smtClean="0"/>
            <a:t>bahawa</a:t>
          </a:r>
          <a:r>
            <a:rPr lang="en-US" dirty="0" smtClean="0"/>
            <a:t>, </a:t>
          </a:r>
          <a:r>
            <a:rPr lang="en-US" dirty="0" err="1" smtClean="0"/>
            <a:t>negeri</a:t>
          </a:r>
          <a:r>
            <a:rPr lang="en-US" dirty="0" smtClean="0"/>
            <a:t> Sabah </a:t>
          </a:r>
          <a:r>
            <a:rPr lang="en-US" dirty="0" err="1" smtClean="0"/>
            <a:t>khususnya</a:t>
          </a:r>
          <a:r>
            <a:rPr lang="en-US" dirty="0" smtClean="0"/>
            <a:t> </a:t>
          </a:r>
          <a:r>
            <a:rPr lang="en-US" dirty="0" err="1" smtClean="0"/>
            <a:t>di</a:t>
          </a:r>
          <a:r>
            <a:rPr lang="en-US" dirty="0" smtClean="0"/>
            <a:t> Daerah </a:t>
          </a:r>
          <a:r>
            <a:rPr lang="en-US" dirty="0" err="1" smtClean="0"/>
            <a:t>Ranau</a:t>
          </a:r>
          <a:r>
            <a:rPr lang="en-US" dirty="0" smtClean="0"/>
            <a:t> </a:t>
          </a:r>
          <a:r>
            <a:rPr lang="en-US" dirty="0" err="1" smtClean="0"/>
            <a:t>dan</a:t>
          </a:r>
          <a:r>
            <a:rPr lang="en-US" dirty="0" smtClean="0"/>
            <a:t> </a:t>
          </a:r>
          <a:r>
            <a:rPr lang="en-US" dirty="0" err="1" smtClean="0"/>
            <a:t>Gunung</a:t>
          </a:r>
          <a:r>
            <a:rPr lang="en-US" dirty="0" smtClean="0"/>
            <a:t> </a:t>
          </a:r>
          <a:r>
            <a:rPr lang="en-US" dirty="0" err="1" smtClean="0"/>
            <a:t>Kinabalu</a:t>
          </a:r>
          <a:r>
            <a:rPr lang="en-US" dirty="0" smtClean="0"/>
            <a:t> </a:t>
          </a:r>
          <a:r>
            <a:rPr lang="en-US" dirty="0" err="1" smtClean="0"/>
            <a:t>telah</a:t>
          </a:r>
          <a:r>
            <a:rPr lang="en-US" dirty="0" smtClean="0"/>
            <a:t> </a:t>
          </a:r>
          <a:r>
            <a:rPr lang="en-US" dirty="0" err="1" smtClean="0"/>
            <a:t>mengalami</a:t>
          </a:r>
          <a:r>
            <a:rPr lang="en-US" dirty="0" smtClean="0"/>
            <a:t> </a:t>
          </a:r>
          <a:r>
            <a:rPr lang="en-US" dirty="0" err="1" smtClean="0"/>
            <a:t>musibah</a:t>
          </a:r>
          <a:r>
            <a:rPr lang="en-US" dirty="0" smtClean="0"/>
            <a:t> </a:t>
          </a:r>
          <a:r>
            <a:rPr lang="en-US" dirty="0" err="1" smtClean="0"/>
            <a:t>gempa</a:t>
          </a:r>
          <a:r>
            <a:rPr lang="en-US" dirty="0" smtClean="0"/>
            <a:t> </a:t>
          </a:r>
          <a:r>
            <a:rPr lang="en-US" dirty="0" err="1" smtClean="0"/>
            <a:t>bumi</a:t>
          </a:r>
          <a:r>
            <a:rPr lang="en-US" dirty="0" smtClean="0"/>
            <a:t>, yang </a:t>
          </a:r>
          <a:r>
            <a:rPr lang="en-US" dirty="0" err="1" smtClean="0"/>
            <a:t>mengakibatkan</a:t>
          </a:r>
          <a:r>
            <a:rPr lang="en-US" dirty="0" smtClean="0"/>
            <a:t> </a:t>
          </a:r>
          <a:r>
            <a:rPr lang="en-US" dirty="0" err="1" smtClean="0"/>
            <a:t>berlakunya</a:t>
          </a:r>
          <a:r>
            <a:rPr lang="en-US" dirty="0" smtClean="0"/>
            <a:t> </a:t>
          </a:r>
          <a:r>
            <a:rPr lang="en-US" dirty="0" err="1" smtClean="0"/>
            <a:t>kerosakan</a:t>
          </a:r>
          <a:r>
            <a:rPr lang="en-US" dirty="0" smtClean="0"/>
            <a:t> </a:t>
          </a:r>
          <a:r>
            <a:rPr lang="en-US" dirty="0" err="1" smtClean="0"/>
            <a:t>harta</a:t>
          </a:r>
          <a:r>
            <a:rPr lang="en-US" dirty="0" smtClean="0"/>
            <a:t> </a:t>
          </a:r>
          <a:r>
            <a:rPr lang="en-US" dirty="0" err="1" smtClean="0"/>
            <a:t>benda</a:t>
          </a:r>
          <a:r>
            <a:rPr lang="en-US" dirty="0" smtClean="0"/>
            <a:t> </a:t>
          </a:r>
          <a:r>
            <a:rPr lang="en-US" dirty="0" err="1" smtClean="0"/>
            <a:t>dan</a:t>
          </a:r>
          <a:r>
            <a:rPr lang="en-US" dirty="0" smtClean="0"/>
            <a:t> </a:t>
          </a:r>
          <a:r>
            <a:rPr lang="en-US" dirty="0" err="1" smtClean="0"/>
            <a:t>kehilangan</a:t>
          </a:r>
          <a:r>
            <a:rPr lang="en-US" dirty="0" smtClean="0"/>
            <a:t> </a:t>
          </a:r>
          <a:r>
            <a:rPr lang="en-US" dirty="0" err="1" smtClean="0"/>
            <a:t>nyawa</a:t>
          </a:r>
          <a:r>
            <a:rPr lang="en-US" dirty="0" smtClean="0"/>
            <a:t>. </a:t>
          </a:r>
          <a:endParaRPr lang="en-US" dirty="0"/>
        </a:p>
      </dgm:t>
    </dgm:pt>
    <dgm:pt modelId="{733E13C2-4FB7-439D-9E02-739B5D3C200F}" type="parTrans" cxnId="{EEFFBC41-E435-4CFA-9016-7E940B59FA85}">
      <dgm:prSet/>
      <dgm:spPr/>
      <dgm:t>
        <a:bodyPr/>
        <a:lstStyle/>
        <a:p>
          <a:endParaRPr lang="en-US"/>
        </a:p>
      </dgm:t>
    </dgm:pt>
    <dgm:pt modelId="{4DCC0FB9-68C8-4A22-B48C-DDF27CA23E35}" type="sibTrans" cxnId="{EEFFBC41-E435-4CFA-9016-7E940B59FA85}">
      <dgm:prSet/>
      <dgm:spPr/>
      <dgm:t>
        <a:bodyPr/>
        <a:lstStyle/>
        <a:p>
          <a:endParaRPr lang="en-US"/>
        </a:p>
      </dgm:t>
    </dgm:pt>
    <dgm:pt modelId="{66AE61DD-D814-4BF7-B89C-F3B708162208}">
      <dgm:prSet/>
      <dgm:spPr/>
      <dgm:t>
        <a:bodyPr/>
        <a:lstStyle/>
        <a:p>
          <a:pPr rtl="0"/>
          <a:r>
            <a:rPr lang="en-US" dirty="0" err="1" smtClean="0"/>
            <a:t>Sesungguhnya</a:t>
          </a:r>
          <a:r>
            <a:rPr lang="en-US" dirty="0" smtClean="0"/>
            <a:t> </a:t>
          </a:r>
          <a:r>
            <a:rPr lang="en-US" dirty="0" err="1" smtClean="0"/>
            <a:t>segala</a:t>
          </a:r>
          <a:r>
            <a:rPr lang="en-US" dirty="0" smtClean="0"/>
            <a:t> </a:t>
          </a:r>
          <a:r>
            <a:rPr lang="en-US" dirty="0" err="1" smtClean="0"/>
            <a:t>musibah</a:t>
          </a:r>
          <a:r>
            <a:rPr lang="en-US" dirty="0" smtClean="0"/>
            <a:t> </a:t>
          </a:r>
          <a:r>
            <a:rPr lang="en-US" dirty="0" err="1" smtClean="0"/>
            <a:t>sama</a:t>
          </a:r>
          <a:r>
            <a:rPr lang="en-US" dirty="0" smtClean="0"/>
            <a:t> </a:t>
          </a:r>
          <a:r>
            <a:rPr lang="en-US" dirty="0" err="1" smtClean="0"/>
            <a:t>ada</a:t>
          </a:r>
          <a:r>
            <a:rPr lang="en-US" dirty="0" smtClean="0"/>
            <a:t> </a:t>
          </a:r>
          <a:r>
            <a:rPr lang="en-US" dirty="0" err="1" smtClean="0"/>
            <a:t>ianya</a:t>
          </a:r>
          <a:r>
            <a:rPr lang="en-US" dirty="0" smtClean="0"/>
            <a:t> </a:t>
          </a:r>
          <a:r>
            <a:rPr lang="en-US" dirty="0" err="1" smtClean="0"/>
            <a:t>dalam</a:t>
          </a:r>
          <a:r>
            <a:rPr lang="en-US" dirty="0" smtClean="0"/>
            <a:t> </a:t>
          </a:r>
          <a:r>
            <a:rPr lang="en-US" dirty="0" err="1" smtClean="0"/>
            <a:t>apa</a:t>
          </a:r>
          <a:r>
            <a:rPr lang="en-US" dirty="0" smtClean="0"/>
            <a:t> </a:t>
          </a:r>
          <a:r>
            <a:rPr lang="en-US" dirty="0" err="1" smtClean="0"/>
            <a:t>bentuk</a:t>
          </a:r>
          <a:r>
            <a:rPr lang="en-US" dirty="0" smtClean="0"/>
            <a:t> </a:t>
          </a:r>
          <a:r>
            <a:rPr lang="en-US" dirty="0" err="1" smtClean="0"/>
            <a:t>sekalipun</a:t>
          </a:r>
          <a:r>
            <a:rPr lang="en-US" dirty="0" smtClean="0"/>
            <a:t>, </a:t>
          </a:r>
          <a:r>
            <a:rPr lang="en-US" dirty="0" err="1" smtClean="0"/>
            <a:t>merupakan</a:t>
          </a:r>
          <a:r>
            <a:rPr lang="en-US" dirty="0" smtClean="0"/>
            <a:t> </a:t>
          </a:r>
          <a:r>
            <a:rPr lang="en-US" dirty="0" err="1" smtClean="0"/>
            <a:t>ujian</a:t>
          </a:r>
          <a:r>
            <a:rPr lang="en-US" dirty="0" smtClean="0"/>
            <a:t> </a:t>
          </a:r>
          <a:r>
            <a:rPr lang="en-US" dirty="0" err="1" smtClean="0"/>
            <a:t>dari</a:t>
          </a:r>
          <a:r>
            <a:rPr lang="en-US" dirty="0" smtClean="0"/>
            <a:t> Allah SWT </a:t>
          </a:r>
          <a:r>
            <a:rPr lang="en-US" dirty="0" err="1" smtClean="0"/>
            <a:t>kepada</a:t>
          </a:r>
          <a:r>
            <a:rPr lang="en-US" dirty="0" smtClean="0"/>
            <a:t> </a:t>
          </a:r>
          <a:r>
            <a:rPr lang="en-US" dirty="0" err="1" smtClean="0"/>
            <a:t>hamba-nya</a:t>
          </a:r>
          <a:r>
            <a:rPr lang="en-US" dirty="0" smtClean="0"/>
            <a:t>. </a:t>
          </a:r>
          <a:endParaRPr lang="en-US" dirty="0"/>
        </a:p>
      </dgm:t>
    </dgm:pt>
    <dgm:pt modelId="{DAD3BBDE-96EB-4AEC-9267-18719C487E6D}" type="parTrans" cxnId="{7B66B5CA-53CA-4FF1-A4F9-F4F5C362F60F}">
      <dgm:prSet/>
      <dgm:spPr/>
      <dgm:t>
        <a:bodyPr/>
        <a:lstStyle/>
        <a:p>
          <a:endParaRPr lang="en-US"/>
        </a:p>
      </dgm:t>
    </dgm:pt>
    <dgm:pt modelId="{768D8877-C377-461D-883A-0780F8123C49}" type="sibTrans" cxnId="{7B66B5CA-53CA-4FF1-A4F9-F4F5C362F60F}">
      <dgm:prSet/>
      <dgm:spPr/>
      <dgm:t>
        <a:bodyPr/>
        <a:lstStyle/>
        <a:p>
          <a:endParaRPr lang="en-US"/>
        </a:p>
      </dgm:t>
    </dgm:pt>
    <dgm:pt modelId="{76240AD1-C781-40D9-996D-D207C932FF8E}">
      <dgm:prSet/>
      <dgm:spPr/>
      <dgm:t>
        <a:bodyPr/>
        <a:lstStyle/>
        <a:p>
          <a:pPr rtl="0"/>
          <a:r>
            <a:rPr lang="en-US" dirty="0" err="1" smtClean="0"/>
            <a:t>Justeru</a:t>
          </a:r>
          <a:r>
            <a:rPr lang="en-US" dirty="0" smtClean="0"/>
            <a:t> </a:t>
          </a:r>
          <a:r>
            <a:rPr lang="en-US" dirty="0" err="1" smtClean="0"/>
            <a:t>mimbar</a:t>
          </a:r>
          <a:r>
            <a:rPr lang="en-US" dirty="0" smtClean="0"/>
            <a:t> </a:t>
          </a:r>
          <a:r>
            <a:rPr lang="en-US" dirty="0" err="1" smtClean="0"/>
            <a:t>menyeru</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untuk</a:t>
          </a:r>
          <a:r>
            <a:rPr lang="en-US" dirty="0" smtClean="0"/>
            <a:t> </a:t>
          </a:r>
          <a:r>
            <a:rPr lang="en-US" dirty="0" err="1" smtClean="0"/>
            <a:t>sama-sama</a:t>
          </a:r>
          <a:r>
            <a:rPr lang="en-US" dirty="0" smtClean="0"/>
            <a:t> </a:t>
          </a:r>
          <a:r>
            <a:rPr lang="en-US" dirty="0" err="1" smtClean="0"/>
            <a:t>kita</a:t>
          </a:r>
          <a:r>
            <a:rPr lang="en-US" dirty="0" smtClean="0"/>
            <a:t> </a:t>
          </a:r>
          <a:r>
            <a:rPr lang="en-US" dirty="0" err="1" smtClean="0"/>
            <a:t>berdoa</a:t>
          </a:r>
          <a:r>
            <a:rPr lang="en-US" dirty="0" smtClean="0"/>
            <a:t> </a:t>
          </a:r>
          <a:r>
            <a:rPr lang="en-US" dirty="0" err="1" smtClean="0"/>
            <a:t>kepada</a:t>
          </a:r>
          <a:r>
            <a:rPr lang="en-US" dirty="0" smtClean="0"/>
            <a:t> Allah SWT agar </a:t>
          </a:r>
          <a:r>
            <a:rPr lang="en-US" dirty="0" err="1" smtClean="0"/>
            <a:t>diberi</a:t>
          </a:r>
          <a:r>
            <a:rPr lang="en-US" dirty="0" smtClean="0"/>
            <a:t> </a:t>
          </a:r>
          <a:r>
            <a:rPr lang="en-US" dirty="0" err="1" smtClean="0"/>
            <a:t>keselamatan</a:t>
          </a:r>
          <a:r>
            <a:rPr lang="en-US" dirty="0" smtClean="0"/>
            <a:t> </a:t>
          </a:r>
          <a:r>
            <a:rPr lang="en-US" dirty="0" err="1" smtClean="0"/>
            <a:t>dan</a:t>
          </a:r>
          <a:r>
            <a:rPr lang="en-US" dirty="0" smtClean="0"/>
            <a:t> </a:t>
          </a:r>
          <a:r>
            <a:rPr lang="en-US" dirty="0" err="1" smtClean="0"/>
            <a:t>keamanan</a:t>
          </a:r>
          <a:r>
            <a:rPr lang="en-US" dirty="0" smtClean="0"/>
            <a:t> yang </a:t>
          </a:r>
          <a:r>
            <a:rPr lang="en-US" dirty="0" err="1" smtClean="0"/>
            <a:t>berpanjangan</a:t>
          </a:r>
          <a:r>
            <a:rPr lang="en-US" dirty="0" smtClean="0"/>
            <a:t>. </a:t>
          </a:r>
          <a:endParaRPr lang="en-US" dirty="0"/>
        </a:p>
      </dgm:t>
    </dgm:pt>
    <dgm:pt modelId="{B3AA01EB-BDB8-4DB8-97E8-E081B3759C8E}" type="parTrans" cxnId="{2D1AE870-33B7-4DB7-B609-3C693B7966C2}">
      <dgm:prSet/>
      <dgm:spPr/>
      <dgm:t>
        <a:bodyPr/>
        <a:lstStyle/>
        <a:p>
          <a:endParaRPr lang="en-US"/>
        </a:p>
      </dgm:t>
    </dgm:pt>
    <dgm:pt modelId="{70D2CB43-EF89-432E-914A-6598CF9E3F48}" type="sibTrans" cxnId="{2D1AE870-33B7-4DB7-B609-3C693B7966C2}">
      <dgm:prSet/>
      <dgm:spPr/>
      <dgm:t>
        <a:bodyPr/>
        <a:lstStyle/>
        <a:p>
          <a:endParaRPr lang="en-US"/>
        </a:p>
      </dgm:t>
    </dgm:pt>
    <dgm:pt modelId="{28FC620E-D0F5-47D6-B004-75C63510E074}" type="pres">
      <dgm:prSet presAssocID="{02056F98-CF52-4D20-B377-70AD59D30711}" presName="Name0" presStyleCnt="0">
        <dgm:presLayoutVars>
          <dgm:dir/>
          <dgm:animLvl val="lvl"/>
          <dgm:resizeHandles val="exact"/>
        </dgm:presLayoutVars>
      </dgm:prSet>
      <dgm:spPr/>
    </dgm:pt>
    <dgm:pt modelId="{C4953E7A-AA42-48F9-9146-511F7A4695ED}" type="pres">
      <dgm:prSet presAssocID="{76240AD1-C781-40D9-996D-D207C932FF8E}" presName="boxAndChildren" presStyleCnt="0"/>
      <dgm:spPr/>
    </dgm:pt>
    <dgm:pt modelId="{2BF787C3-BF8E-4DAF-BF03-E04673A8E9ED}" type="pres">
      <dgm:prSet presAssocID="{76240AD1-C781-40D9-996D-D207C932FF8E}" presName="parentTextBox" presStyleLbl="node1" presStyleIdx="0" presStyleCnt="3"/>
      <dgm:spPr/>
    </dgm:pt>
    <dgm:pt modelId="{34374CB8-96B2-4C21-9F52-CB25FE8103AE}" type="pres">
      <dgm:prSet presAssocID="{768D8877-C377-461D-883A-0780F8123C49}" presName="sp" presStyleCnt="0"/>
      <dgm:spPr/>
    </dgm:pt>
    <dgm:pt modelId="{DE9206C4-984B-4852-A4B0-BD10571A9525}" type="pres">
      <dgm:prSet presAssocID="{66AE61DD-D814-4BF7-B89C-F3B708162208}" presName="arrowAndChildren" presStyleCnt="0"/>
      <dgm:spPr/>
    </dgm:pt>
    <dgm:pt modelId="{5017FFE1-63D5-4DD1-833C-C85180C5BA57}" type="pres">
      <dgm:prSet presAssocID="{66AE61DD-D814-4BF7-B89C-F3B708162208}" presName="parentTextArrow" presStyleLbl="node1" presStyleIdx="1" presStyleCnt="3"/>
      <dgm:spPr/>
    </dgm:pt>
    <dgm:pt modelId="{2D41B7BE-AD4B-4C4B-B305-9803DB3B6DA2}" type="pres">
      <dgm:prSet presAssocID="{4DCC0FB9-68C8-4A22-B48C-DDF27CA23E35}" presName="sp" presStyleCnt="0"/>
      <dgm:spPr/>
    </dgm:pt>
    <dgm:pt modelId="{39930F7F-65B2-4E40-8F5B-933C556BC67E}" type="pres">
      <dgm:prSet presAssocID="{C7F3D9DA-1CF6-4589-899E-926017CD2C26}" presName="arrowAndChildren" presStyleCnt="0"/>
      <dgm:spPr/>
    </dgm:pt>
    <dgm:pt modelId="{9324EE48-8928-4218-A04D-6AAD4902BE1E}" type="pres">
      <dgm:prSet presAssocID="{C7F3D9DA-1CF6-4589-899E-926017CD2C26}" presName="parentTextArrow" presStyleLbl="node1" presStyleIdx="2" presStyleCnt="3"/>
      <dgm:spPr/>
    </dgm:pt>
  </dgm:ptLst>
  <dgm:cxnLst>
    <dgm:cxn modelId="{2D1AE870-33B7-4DB7-B609-3C693B7966C2}" srcId="{02056F98-CF52-4D20-B377-70AD59D30711}" destId="{76240AD1-C781-40D9-996D-D207C932FF8E}" srcOrd="2" destOrd="0" parTransId="{B3AA01EB-BDB8-4DB8-97E8-E081B3759C8E}" sibTransId="{70D2CB43-EF89-432E-914A-6598CF9E3F48}"/>
    <dgm:cxn modelId="{ED979EAD-915A-4507-A55E-9849B47E335D}" type="presOf" srcId="{66AE61DD-D814-4BF7-B89C-F3B708162208}" destId="{5017FFE1-63D5-4DD1-833C-C85180C5BA57}" srcOrd="0" destOrd="0" presId="urn:microsoft.com/office/officeart/2005/8/layout/process4"/>
    <dgm:cxn modelId="{EEFFBC41-E435-4CFA-9016-7E940B59FA85}" srcId="{02056F98-CF52-4D20-B377-70AD59D30711}" destId="{C7F3D9DA-1CF6-4589-899E-926017CD2C26}" srcOrd="0" destOrd="0" parTransId="{733E13C2-4FB7-439D-9E02-739B5D3C200F}" sibTransId="{4DCC0FB9-68C8-4A22-B48C-DDF27CA23E35}"/>
    <dgm:cxn modelId="{397DB65C-AF18-49A0-B324-3599B54A494A}" type="presOf" srcId="{02056F98-CF52-4D20-B377-70AD59D30711}" destId="{28FC620E-D0F5-47D6-B004-75C63510E074}" srcOrd="0" destOrd="0" presId="urn:microsoft.com/office/officeart/2005/8/layout/process4"/>
    <dgm:cxn modelId="{7B66B5CA-53CA-4FF1-A4F9-F4F5C362F60F}" srcId="{02056F98-CF52-4D20-B377-70AD59D30711}" destId="{66AE61DD-D814-4BF7-B89C-F3B708162208}" srcOrd="1" destOrd="0" parTransId="{DAD3BBDE-96EB-4AEC-9267-18719C487E6D}" sibTransId="{768D8877-C377-461D-883A-0780F8123C49}"/>
    <dgm:cxn modelId="{1C69A632-49DC-4683-955F-5F396C71F73F}" type="presOf" srcId="{C7F3D9DA-1CF6-4589-899E-926017CD2C26}" destId="{9324EE48-8928-4218-A04D-6AAD4902BE1E}" srcOrd="0" destOrd="0" presId="urn:microsoft.com/office/officeart/2005/8/layout/process4"/>
    <dgm:cxn modelId="{9D8DDF34-2455-483F-867E-CCB8AF8C77BA}" type="presOf" srcId="{76240AD1-C781-40D9-996D-D207C932FF8E}" destId="{2BF787C3-BF8E-4DAF-BF03-E04673A8E9ED}" srcOrd="0" destOrd="0" presId="urn:microsoft.com/office/officeart/2005/8/layout/process4"/>
    <dgm:cxn modelId="{4FB7D2D9-0B78-425A-A866-57A7C6EFEC67}" type="presParOf" srcId="{28FC620E-D0F5-47D6-B004-75C63510E074}" destId="{C4953E7A-AA42-48F9-9146-511F7A4695ED}" srcOrd="0" destOrd="0" presId="urn:microsoft.com/office/officeart/2005/8/layout/process4"/>
    <dgm:cxn modelId="{4603403E-59B0-4E0A-BBC6-884B3ED375C4}" type="presParOf" srcId="{C4953E7A-AA42-48F9-9146-511F7A4695ED}" destId="{2BF787C3-BF8E-4DAF-BF03-E04673A8E9ED}" srcOrd="0" destOrd="0" presId="urn:microsoft.com/office/officeart/2005/8/layout/process4"/>
    <dgm:cxn modelId="{2F562C02-9FD0-4731-A361-A2C69DC43343}" type="presParOf" srcId="{28FC620E-D0F5-47D6-B004-75C63510E074}" destId="{34374CB8-96B2-4C21-9F52-CB25FE8103AE}" srcOrd="1" destOrd="0" presId="urn:microsoft.com/office/officeart/2005/8/layout/process4"/>
    <dgm:cxn modelId="{29A26302-4DF5-41AA-BBE9-F62E53D18452}" type="presParOf" srcId="{28FC620E-D0F5-47D6-B004-75C63510E074}" destId="{DE9206C4-984B-4852-A4B0-BD10571A9525}" srcOrd="2" destOrd="0" presId="urn:microsoft.com/office/officeart/2005/8/layout/process4"/>
    <dgm:cxn modelId="{32336FFC-3B81-4A11-B82C-7F8CC212E20E}" type="presParOf" srcId="{DE9206C4-984B-4852-A4B0-BD10571A9525}" destId="{5017FFE1-63D5-4DD1-833C-C85180C5BA57}" srcOrd="0" destOrd="0" presId="urn:microsoft.com/office/officeart/2005/8/layout/process4"/>
    <dgm:cxn modelId="{492DAA6A-C5B0-4987-A93F-1C8D22A5121F}" type="presParOf" srcId="{28FC620E-D0F5-47D6-B004-75C63510E074}" destId="{2D41B7BE-AD4B-4C4B-B305-9803DB3B6DA2}" srcOrd="3" destOrd="0" presId="urn:microsoft.com/office/officeart/2005/8/layout/process4"/>
    <dgm:cxn modelId="{82BFFA10-910B-43AA-A46D-E4175B48B0F8}" type="presParOf" srcId="{28FC620E-D0F5-47D6-B004-75C63510E074}" destId="{39930F7F-65B2-4E40-8F5B-933C556BC67E}" srcOrd="4" destOrd="0" presId="urn:microsoft.com/office/officeart/2005/8/layout/process4"/>
    <dgm:cxn modelId="{54303A6D-A91C-43F6-AE31-738E5980B54A}" type="presParOf" srcId="{39930F7F-65B2-4E40-8F5B-933C556BC67E}" destId="{9324EE48-8928-4218-A04D-6AAD4902BE1E}" srcOrd="0" destOrd="0" presId="urn:microsoft.com/office/officeart/2005/8/layout/process4"/>
  </dgm:cxnLst>
  <dgm:bg/>
  <dgm:whole/>
</dgm:dataModel>
</file>

<file path=ppt/diagrams/data3.xml><?xml version="1.0" encoding="utf-8"?>
<dgm:dataModel xmlns:dgm="http://schemas.openxmlformats.org/drawingml/2006/diagram" xmlns:a="http://schemas.openxmlformats.org/drawingml/2006/main">
  <dgm:ptLst>
    <dgm:pt modelId="{2F075B1F-1133-40F8-9381-0435D809102B}" type="doc">
      <dgm:prSet loTypeId="urn:microsoft.com/office/officeart/2005/8/layout/vList2" loCatId="list" qsTypeId="urn:microsoft.com/office/officeart/2005/8/quickstyle/3d6" qsCatId="3D" csTypeId="urn:microsoft.com/office/officeart/2005/8/colors/colorful5" csCatId="colorful"/>
      <dgm:spPr/>
      <dgm:t>
        <a:bodyPr/>
        <a:lstStyle/>
        <a:p>
          <a:endParaRPr lang="en-US"/>
        </a:p>
      </dgm:t>
    </dgm:pt>
    <dgm:pt modelId="{876CB8D1-F84A-408C-AAD0-AB6AFB8074C8}">
      <dgm:prSet/>
      <dgm:spPr/>
      <dgm:t>
        <a:bodyPr/>
        <a:lstStyle/>
        <a:p>
          <a:pPr algn="ctr" rtl="0"/>
          <a:r>
            <a:rPr lang="en-US" dirty="0" err="1" smtClean="0"/>
            <a:t>Bagi</a:t>
          </a:r>
          <a:r>
            <a:rPr lang="en-US" dirty="0" smtClean="0"/>
            <a:t> yang </a:t>
          </a:r>
          <a:r>
            <a:rPr lang="en-US" dirty="0" err="1" smtClean="0"/>
            <a:t>mampu</a:t>
          </a:r>
          <a:r>
            <a:rPr lang="en-US" dirty="0" smtClean="0"/>
            <a:t> </a:t>
          </a:r>
          <a:r>
            <a:rPr lang="en-US" dirty="0" err="1" smtClean="0"/>
            <a:t>hulurkanlah</a:t>
          </a:r>
          <a:r>
            <a:rPr lang="en-US" dirty="0" smtClean="0"/>
            <a:t> </a:t>
          </a:r>
          <a:r>
            <a:rPr lang="en-US" dirty="0" err="1" smtClean="0"/>
            <a:t>segala</a:t>
          </a:r>
          <a:r>
            <a:rPr lang="en-US" dirty="0" smtClean="0"/>
            <a:t> </a:t>
          </a:r>
          <a:r>
            <a:rPr lang="en-US" dirty="0" err="1" smtClean="0"/>
            <a:t>bantuan</a:t>
          </a:r>
          <a:r>
            <a:rPr lang="en-US" dirty="0" smtClean="0"/>
            <a:t> </a:t>
          </a:r>
          <a:r>
            <a:rPr lang="en-US" dirty="0" err="1" smtClean="0"/>
            <a:t>mudah-mudahan</a:t>
          </a:r>
          <a:r>
            <a:rPr lang="en-US" dirty="0" smtClean="0"/>
            <a:t> </a:t>
          </a:r>
          <a:r>
            <a:rPr lang="en-US" dirty="0" err="1" smtClean="0"/>
            <a:t>dengan</a:t>
          </a:r>
          <a:r>
            <a:rPr lang="en-US" dirty="0" smtClean="0"/>
            <a:t> </a:t>
          </a:r>
          <a:r>
            <a:rPr lang="en-US" dirty="0" err="1" smtClean="0"/>
            <a:t>bantuan</a:t>
          </a:r>
          <a:r>
            <a:rPr lang="en-US" dirty="0" smtClean="0"/>
            <a:t> </a:t>
          </a:r>
          <a:r>
            <a:rPr lang="en-US" dirty="0" err="1" smtClean="0"/>
            <a:t>tersebut</a:t>
          </a:r>
          <a:r>
            <a:rPr lang="en-US" dirty="0" smtClean="0"/>
            <a:t> </a:t>
          </a:r>
          <a:r>
            <a:rPr lang="en-US" dirty="0" err="1" smtClean="0"/>
            <a:t>akan</a:t>
          </a:r>
          <a:r>
            <a:rPr lang="en-US" dirty="0" smtClean="0"/>
            <a:t> </a:t>
          </a:r>
          <a:r>
            <a:rPr lang="en-US" dirty="0" err="1" smtClean="0"/>
            <a:t>meringankan</a:t>
          </a:r>
          <a:r>
            <a:rPr lang="en-US" dirty="0" smtClean="0"/>
            <a:t> </a:t>
          </a:r>
          <a:r>
            <a:rPr lang="en-US" dirty="0" err="1" smtClean="0"/>
            <a:t>beban</a:t>
          </a:r>
          <a:r>
            <a:rPr lang="en-US" dirty="0" smtClean="0"/>
            <a:t> yang </a:t>
          </a:r>
          <a:r>
            <a:rPr lang="en-US" dirty="0" err="1" smtClean="0"/>
            <a:t>ditanggung</a:t>
          </a:r>
          <a:r>
            <a:rPr lang="en-US" dirty="0" smtClean="0"/>
            <a:t> </a:t>
          </a:r>
          <a:r>
            <a:rPr lang="en-US" dirty="0" err="1" smtClean="0"/>
            <a:t>oleh</a:t>
          </a:r>
          <a:r>
            <a:rPr lang="en-US" dirty="0" smtClean="0"/>
            <a:t> </a:t>
          </a:r>
          <a:r>
            <a:rPr lang="en-US" dirty="0" err="1" smtClean="0"/>
            <a:t>mereka</a:t>
          </a:r>
          <a:r>
            <a:rPr lang="en-US" dirty="0" smtClean="0"/>
            <a:t> yang </a:t>
          </a:r>
          <a:r>
            <a:rPr lang="en-US" dirty="0" err="1" smtClean="0"/>
            <a:t>menghadapi</a:t>
          </a:r>
          <a:r>
            <a:rPr lang="en-US" dirty="0" smtClean="0"/>
            <a:t> </a:t>
          </a:r>
          <a:r>
            <a:rPr lang="en-US" dirty="0" err="1" smtClean="0"/>
            <a:t>ujian</a:t>
          </a:r>
          <a:r>
            <a:rPr lang="en-US" dirty="0" smtClean="0"/>
            <a:t> </a:t>
          </a:r>
          <a:r>
            <a:rPr lang="en-US" dirty="0" err="1" smtClean="0"/>
            <a:t>ini</a:t>
          </a:r>
          <a:r>
            <a:rPr lang="en-US" dirty="0" smtClean="0"/>
            <a:t>. </a:t>
          </a:r>
          <a:endParaRPr lang="en-US" dirty="0"/>
        </a:p>
      </dgm:t>
    </dgm:pt>
    <dgm:pt modelId="{1BB76AEE-7C4E-44D9-9A77-C62353B81107}" type="parTrans" cxnId="{9A759729-11EB-457B-9714-C2D86CAC1347}">
      <dgm:prSet/>
      <dgm:spPr/>
      <dgm:t>
        <a:bodyPr/>
        <a:lstStyle/>
        <a:p>
          <a:endParaRPr lang="en-US"/>
        </a:p>
      </dgm:t>
    </dgm:pt>
    <dgm:pt modelId="{04EAD39D-E82A-4DC2-BEB4-20F243CF1666}" type="sibTrans" cxnId="{9A759729-11EB-457B-9714-C2D86CAC1347}">
      <dgm:prSet/>
      <dgm:spPr/>
      <dgm:t>
        <a:bodyPr/>
        <a:lstStyle/>
        <a:p>
          <a:endParaRPr lang="en-US"/>
        </a:p>
      </dgm:t>
    </dgm:pt>
    <dgm:pt modelId="{87824F48-B497-4277-9819-8CF418BFCBBC}">
      <dgm:prSet/>
      <dgm:spPr/>
      <dgm:t>
        <a:bodyPr/>
        <a:lstStyle/>
        <a:p>
          <a:pPr algn="ctr" rtl="0"/>
          <a:r>
            <a:rPr lang="en-US" dirty="0" err="1" smtClean="0"/>
            <a:t>Mimbar</a:t>
          </a:r>
          <a:r>
            <a:rPr lang="en-US" dirty="0" smtClean="0"/>
            <a:t> </a:t>
          </a:r>
          <a:r>
            <a:rPr lang="en-US" dirty="0" err="1" smtClean="0"/>
            <a:t>juga</a:t>
          </a:r>
          <a:r>
            <a:rPr lang="en-US" dirty="0" smtClean="0"/>
            <a:t> </a:t>
          </a:r>
          <a:r>
            <a:rPr lang="en-US" dirty="0" err="1" smtClean="0"/>
            <a:t>mengucapkan</a:t>
          </a:r>
          <a:r>
            <a:rPr lang="en-US" dirty="0" smtClean="0"/>
            <a:t> </a:t>
          </a:r>
          <a:r>
            <a:rPr lang="en-US" dirty="0" err="1" smtClean="0"/>
            <a:t>setinggi-tinggi</a:t>
          </a:r>
          <a:r>
            <a:rPr lang="en-US" dirty="0" smtClean="0"/>
            <a:t> </a:t>
          </a:r>
          <a:r>
            <a:rPr lang="en-US" dirty="0" err="1" smtClean="0"/>
            <a:t>penghargaan</a:t>
          </a:r>
          <a:r>
            <a:rPr lang="en-US" dirty="0" smtClean="0"/>
            <a:t> </a:t>
          </a:r>
          <a:r>
            <a:rPr lang="en-US" dirty="0" err="1" smtClean="0"/>
            <a:t>kepada</a:t>
          </a:r>
          <a:r>
            <a:rPr lang="en-US" dirty="0" smtClean="0"/>
            <a:t> </a:t>
          </a:r>
          <a:r>
            <a:rPr lang="en-US" dirty="0" err="1" smtClean="0"/>
            <a:t>semua</a:t>
          </a:r>
          <a:r>
            <a:rPr lang="en-US" dirty="0" smtClean="0"/>
            <a:t> </a:t>
          </a:r>
          <a:r>
            <a:rPr lang="en-US" dirty="0" err="1" smtClean="0"/>
            <a:t>pihak</a:t>
          </a:r>
          <a:r>
            <a:rPr lang="en-US" dirty="0" smtClean="0"/>
            <a:t> yang </a:t>
          </a:r>
          <a:r>
            <a:rPr lang="en-US" dirty="0" err="1" smtClean="0"/>
            <a:t>terlibat</a:t>
          </a:r>
          <a:r>
            <a:rPr lang="en-US" dirty="0" smtClean="0"/>
            <a:t> </a:t>
          </a:r>
          <a:r>
            <a:rPr lang="en-US" dirty="0" err="1" smtClean="0"/>
            <a:t>membantu</a:t>
          </a:r>
          <a:r>
            <a:rPr lang="en-US" dirty="0" smtClean="0"/>
            <a:t> </a:t>
          </a:r>
          <a:r>
            <a:rPr lang="en-US" dirty="0" err="1" smtClean="0"/>
            <a:t>dalam</a:t>
          </a:r>
          <a:r>
            <a:rPr lang="en-US" dirty="0" smtClean="0"/>
            <a:t> </a:t>
          </a:r>
          <a:r>
            <a:rPr lang="en-US" dirty="0" err="1" smtClean="0"/>
            <a:t>musibah</a:t>
          </a:r>
          <a:r>
            <a:rPr lang="en-US" dirty="0" smtClean="0"/>
            <a:t> </a:t>
          </a:r>
          <a:r>
            <a:rPr lang="en-US" dirty="0" err="1" smtClean="0"/>
            <a:t>ini</a:t>
          </a:r>
          <a:r>
            <a:rPr lang="en-US" dirty="0" smtClean="0"/>
            <a:t> </a:t>
          </a:r>
          <a:r>
            <a:rPr lang="en-US" dirty="0" err="1" smtClean="0"/>
            <a:t>khususnya</a:t>
          </a:r>
          <a:r>
            <a:rPr lang="en-US" dirty="0" smtClean="0"/>
            <a:t> </a:t>
          </a:r>
          <a:r>
            <a:rPr lang="en-US" dirty="0" err="1" smtClean="0"/>
            <a:t>kepada</a:t>
          </a:r>
          <a:r>
            <a:rPr lang="en-US" dirty="0" smtClean="0"/>
            <a:t> </a:t>
          </a:r>
          <a:r>
            <a:rPr lang="en-US" dirty="0" err="1" smtClean="0"/>
            <a:t>Malim</a:t>
          </a:r>
          <a:r>
            <a:rPr lang="en-US" dirty="0" smtClean="0"/>
            <a:t> </a:t>
          </a:r>
          <a:r>
            <a:rPr lang="en-US" dirty="0" err="1" smtClean="0"/>
            <a:t>Gunung</a:t>
          </a:r>
          <a:r>
            <a:rPr lang="en-US" dirty="0" smtClean="0"/>
            <a:t> yang </a:t>
          </a:r>
          <a:r>
            <a:rPr lang="en-US" dirty="0" err="1" smtClean="0"/>
            <a:t>berusaha</a:t>
          </a:r>
          <a:r>
            <a:rPr lang="en-US" dirty="0" smtClean="0"/>
            <a:t> </a:t>
          </a:r>
          <a:r>
            <a:rPr lang="en-US" dirty="0" err="1" smtClean="0"/>
            <a:t>sedaya</a:t>
          </a:r>
          <a:r>
            <a:rPr lang="en-US" dirty="0" smtClean="0"/>
            <a:t> </a:t>
          </a:r>
          <a:r>
            <a:rPr lang="en-US" dirty="0" err="1" smtClean="0"/>
            <a:t>upaya</a:t>
          </a:r>
          <a:r>
            <a:rPr lang="en-US" dirty="0" smtClean="0"/>
            <a:t> </a:t>
          </a:r>
          <a:r>
            <a:rPr lang="en-US" dirty="0" err="1" smtClean="0"/>
            <a:t>untuk</a:t>
          </a:r>
          <a:r>
            <a:rPr lang="en-US" dirty="0" smtClean="0"/>
            <a:t> </a:t>
          </a:r>
          <a:r>
            <a:rPr lang="en-US" dirty="0" err="1" smtClean="0"/>
            <a:t>menyelamatkan</a:t>
          </a:r>
          <a:r>
            <a:rPr lang="en-US" dirty="0" smtClean="0"/>
            <a:t> </a:t>
          </a:r>
          <a:r>
            <a:rPr lang="en-US" dirty="0" err="1" smtClean="0"/>
            <a:t>mangsa-mangsa</a:t>
          </a:r>
          <a:r>
            <a:rPr lang="en-US" dirty="0" smtClean="0"/>
            <a:t> </a:t>
          </a:r>
          <a:r>
            <a:rPr lang="en-US" dirty="0" err="1" smtClean="0"/>
            <a:t>gempa</a:t>
          </a:r>
          <a:r>
            <a:rPr lang="en-US" dirty="0" smtClean="0"/>
            <a:t> </a:t>
          </a:r>
          <a:r>
            <a:rPr lang="en-US" dirty="0" err="1" smtClean="0"/>
            <a:t>bumi</a:t>
          </a:r>
          <a:r>
            <a:rPr lang="en-US" dirty="0" smtClean="0"/>
            <a:t> </a:t>
          </a:r>
          <a:r>
            <a:rPr lang="en-US" dirty="0" err="1" smtClean="0"/>
            <a:t>ini</a:t>
          </a:r>
          <a:r>
            <a:rPr lang="en-US" dirty="0" smtClean="0"/>
            <a:t>.</a:t>
          </a:r>
          <a:endParaRPr lang="en-US" dirty="0"/>
        </a:p>
      </dgm:t>
    </dgm:pt>
    <dgm:pt modelId="{91DBD04F-4BD8-4169-8A4C-7DAC3832E51A}" type="parTrans" cxnId="{F77F3B17-B711-4D23-A96F-4ABEFCC389BD}">
      <dgm:prSet/>
      <dgm:spPr/>
      <dgm:t>
        <a:bodyPr/>
        <a:lstStyle/>
        <a:p>
          <a:endParaRPr lang="en-US"/>
        </a:p>
      </dgm:t>
    </dgm:pt>
    <dgm:pt modelId="{F6BE009C-D451-45AF-9890-C90D1CAF2A18}" type="sibTrans" cxnId="{F77F3B17-B711-4D23-A96F-4ABEFCC389BD}">
      <dgm:prSet/>
      <dgm:spPr/>
      <dgm:t>
        <a:bodyPr/>
        <a:lstStyle/>
        <a:p>
          <a:endParaRPr lang="en-US"/>
        </a:p>
      </dgm:t>
    </dgm:pt>
    <dgm:pt modelId="{79FF98A5-52E8-4939-A178-A282089C9A22}" type="pres">
      <dgm:prSet presAssocID="{2F075B1F-1133-40F8-9381-0435D809102B}" presName="linear" presStyleCnt="0">
        <dgm:presLayoutVars>
          <dgm:animLvl val="lvl"/>
          <dgm:resizeHandles val="exact"/>
        </dgm:presLayoutVars>
      </dgm:prSet>
      <dgm:spPr/>
    </dgm:pt>
    <dgm:pt modelId="{2EE195B5-C3CD-4950-B0B6-9028FC5E1176}" type="pres">
      <dgm:prSet presAssocID="{876CB8D1-F84A-408C-AAD0-AB6AFB8074C8}" presName="parentText" presStyleLbl="node1" presStyleIdx="0" presStyleCnt="2">
        <dgm:presLayoutVars>
          <dgm:chMax val="0"/>
          <dgm:bulletEnabled val="1"/>
        </dgm:presLayoutVars>
      </dgm:prSet>
      <dgm:spPr/>
    </dgm:pt>
    <dgm:pt modelId="{F8D662A7-65B5-44CD-869B-E3EE003240D0}" type="pres">
      <dgm:prSet presAssocID="{04EAD39D-E82A-4DC2-BEB4-20F243CF1666}" presName="spacer" presStyleCnt="0"/>
      <dgm:spPr/>
    </dgm:pt>
    <dgm:pt modelId="{F1459AFB-8A91-4053-BBBC-2974E8513CF0}" type="pres">
      <dgm:prSet presAssocID="{87824F48-B497-4277-9819-8CF418BFCBBC}" presName="parentText" presStyleLbl="node1" presStyleIdx="1" presStyleCnt="2">
        <dgm:presLayoutVars>
          <dgm:chMax val="0"/>
          <dgm:bulletEnabled val="1"/>
        </dgm:presLayoutVars>
      </dgm:prSet>
      <dgm:spPr/>
    </dgm:pt>
  </dgm:ptLst>
  <dgm:cxnLst>
    <dgm:cxn modelId="{9A759729-11EB-457B-9714-C2D86CAC1347}" srcId="{2F075B1F-1133-40F8-9381-0435D809102B}" destId="{876CB8D1-F84A-408C-AAD0-AB6AFB8074C8}" srcOrd="0" destOrd="0" parTransId="{1BB76AEE-7C4E-44D9-9A77-C62353B81107}" sibTransId="{04EAD39D-E82A-4DC2-BEB4-20F243CF1666}"/>
    <dgm:cxn modelId="{38807182-E100-4DE5-A3C8-3C235E1244B4}" type="presOf" srcId="{2F075B1F-1133-40F8-9381-0435D809102B}" destId="{79FF98A5-52E8-4939-A178-A282089C9A22}" srcOrd="0" destOrd="0" presId="urn:microsoft.com/office/officeart/2005/8/layout/vList2"/>
    <dgm:cxn modelId="{F77F3B17-B711-4D23-A96F-4ABEFCC389BD}" srcId="{2F075B1F-1133-40F8-9381-0435D809102B}" destId="{87824F48-B497-4277-9819-8CF418BFCBBC}" srcOrd="1" destOrd="0" parTransId="{91DBD04F-4BD8-4169-8A4C-7DAC3832E51A}" sibTransId="{F6BE009C-D451-45AF-9890-C90D1CAF2A18}"/>
    <dgm:cxn modelId="{2973D1D7-2A8F-4351-8878-04609964F5D0}" type="presOf" srcId="{87824F48-B497-4277-9819-8CF418BFCBBC}" destId="{F1459AFB-8A91-4053-BBBC-2974E8513CF0}" srcOrd="0" destOrd="0" presId="urn:microsoft.com/office/officeart/2005/8/layout/vList2"/>
    <dgm:cxn modelId="{36387A10-89BE-4FB3-BBD2-D462E74DD2F3}" type="presOf" srcId="{876CB8D1-F84A-408C-AAD0-AB6AFB8074C8}" destId="{2EE195B5-C3CD-4950-B0B6-9028FC5E1176}" srcOrd="0" destOrd="0" presId="urn:microsoft.com/office/officeart/2005/8/layout/vList2"/>
    <dgm:cxn modelId="{F31DCD16-C7C9-43F9-BF35-161E2E9BA0E0}" type="presParOf" srcId="{79FF98A5-52E8-4939-A178-A282089C9A22}" destId="{2EE195B5-C3CD-4950-B0B6-9028FC5E1176}" srcOrd="0" destOrd="0" presId="urn:microsoft.com/office/officeart/2005/8/layout/vList2"/>
    <dgm:cxn modelId="{FBBEBB3E-C885-4281-B067-0619633A6D15}" type="presParOf" srcId="{79FF98A5-52E8-4939-A178-A282089C9A22}" destId="{F8D662A7-65B5-44CD-869B-E3EE003240D0}" srcOrd="1" destOrd="0" presId="urn:microsoft.com/office/officeart/2005/8/layout/vList2"/>
    <dgm:cxn modelId="{C835F12D-CC3D-4F40-9C3B-CE2169E3D07B}" type="presParOf" srcId="{79FF98A5-52E8-4939-A178-A282089C9A22}" destId="{F1459AFB-8A91-4053-BBBC-2974E8513CF0}" srcOrd="2"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4497BD7D-ACEF-4EDC-A5F1-239E11F023C1}" type="doc">
      <dgm:prSet loTypeId="urn:microsoft.com/office/officeart/2005/8/layout/vProcess5" loCatId="process" qsTypeId="urn:microsoft.com/office/officeart/2005/8/quickstyle/3d7" qsCatId="3D" csTypeId="urn:microsoft.com/office/officeart/2005/8/colors/colorful2" csCatId="colorful"/>
      <dgm:spPr/>
      <dgm:t>
        <a:bodyPr/>
        <a:lstStyle/>
        <a:p>
          <a:endParaRPr lang="en-US"/>
        </a:p>
      </dgm:t>
    </dgm:pt>
    <dgm:pt modelId="{69E02052-77A4-4B12-A18A-231285423B54}">
      <dgm:prSet/>
      <dgm:spPr/>
      <dgm:t>
        <a:bodyPr/>
        <a:lstStyle/>
        <a:p>
          <a:pPr rtl="0"/>
          <a:r>
            <a:rPr lang="en-US" dirty="0" err="1" smtClean="0"/>
            <a:t>Kini</a:t>
          </a:r>
          <a:r>
            <a:rPr lang="en-US" dirty="0" smtClean="0"/>
            <a:t> </a:t>
          </a:r>
          <a:r>
            <a:rPr lang="en-US" dirty="0" err="1" smtClean="0"/>
            <a:t>kita</a:t>
          </a:r>
          <a:r>
            <a:rPr lang="en-US" dirty="0" smtClean="0"/>
            <a:t> </a:t>
          </a:r>
          <a:r>
            <a:rPr lang="en-US" dirty="0" err="1" smtClean="0"/>
            <a:t>berada</a:t>
          </a:r>
          <a:r>
            <a:rPr lang="en-US" dirty="0" smtClean="0"/>
            <a:t> </a:t>
          </a:r>
          <a:r>
            <a:rPr lang="en-US" dirty="0" err="1" smtClean="0"/>
            <a:t>di</a:t>
          </a:r>
          <a:r>
            <a:rPr lang="en-US" dirty="0" smtClean="0"/>
            <a:t> </a:t>
          </a:r>
          <a:r>
            <a:rPr lang="en-US" dirty="0" err="1" smtClean="0"/>
            <a:t>akhir</a:t>
          </a:r>
          <a:r>
            <a:rPr lang="en-US" dirty="0" smtClean="0"/>
            <a:t> </a:t>
          </a:r>
          <a:r>
            <a:rPr lang="en-US" dirty="0" err="1" smtClean="0"/>
            <a:t>bulan</a:t>
          </a:r>
          <a:r>
            <a:rPr lang="en-US" dirty="0" smtClean="0"/>
            <a:t> </a:t>
          </a:r>
          <a:r>
            <a:rPr lang="en-US" dirty="0" err="1" smtClean="0"/>
            <a:t>Syaaban</a:t>
          </a:r>
          <a:r>
            <a:rPr lang="en-US" dirty="0" smtClean="0"/>
            <a:t>, </a:t>
          </a:r>
          <a:r>
            <a:rPr lang="en-US" dirty="0" err="1" smtClean="0"/>
            <a:t>detik</a:t>
          </a:r>
          <a:r>
            <a:rPr lang="en-US" dirty="0" smtClean="0"/>
            <a:t> </a:t>
          </a:r>
          <a:r>
            <a:rPr lang="en-US" dirty="0" err="1" smtClean="0"/>
            <a:t>akhir</a:t>
          </a:r>
          <a:r>
            <a:rPr lang="en-US" dirty="0" smtClean="0"/>
            <a:t> </a:t>
          </a:r>
          <a:r>
            <a:rPr lang="en-US" dirty="0" err="1" smtClean="0"/>
            <a:t>ini</a:t>
          </a:r>
          <a:r>
            <a:rPr lang="en-US" dirty="0" smtClean="0"/>
            <a:t> </a:t>
          </a:r>
          <a:r>
            <a:rPr lang="en-US" dirty="0" err="1" smtClean="0"/>
            <a:t>adalah</a:t>
          </a:r>
          <a:r>
            <a:rPr lang="en-US" dirty="0" smtClean="0"/>
            <a:t> </a:t>
          </a:r>
          <a:r>
            <a:rPr lang="en-US" dirty="0" err="1" smtClean="0"/>
            <a:t>proses</a:t>
          </a:r>
          <a:r>
            <a:rPr lang="en-US" dirty="0" smtClean="0"/>
            <a:t> </a:t>
          </a:r>
          <a:r>
            <a:rPr lang="en-US" dirty="0" err="1" smtClean="0"/>
            <a:t>pecutan</a:t>
          </a:r>
          <a:r>
            <a:rPr lang="en-US" dirty="0" smtClean="0"/>
            <a:t> </a:t>
          </a:r>
          <a:r>
            <a:rPr lang="en-US" dirty="0" err="1" smtClean="0"/>
            <a:t>terakhir</a:t>
          </a:r>
          <a:r>
            <a:rPr lang="en-US" dirty="0" smtClean="0"/>
            <a:t> </a:t>
          </a:r>
          <a:r>
            <a:rPr lang="en-US" dirty="0" err="1" smtClean="0"/>
            <a:t>menghadapi</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dan</a:t>
          </a:r>
          <a:r>
            <a:rPr lang="en-US" dirty="0" smtClean="0"/>
            <a:t> </a:t>
          </a:r>
          <a:r>
            <a:rPr lang="en-US" dirty="0" err="1" smtClean="0"/>
            <a:t>mencari</a:t>
          </a:r>
          <a:r>
            <a:rPr lang="en-US" dirty="0" smtClean="0"/>
            <a:t> </a:t>
          </a:r>
          <a:r>
            <a:rPr lang="en-US" dirty="0" err="1" smtClean="0"/>
            <a:t>keberkatannya</a:t>
          </a:r>
          <a:r>
            <a:rPr lang="en-US" dirty="0" smtClean="0"/>
            <a:t>. </a:t>
          </a:r>
          <a:endParaRPr lang="en-US" dirty="0"/>
        </a:p>
      </dgm:t>
    </dgm:pt>
    <dgm:pt modelId="{A31E6371-D26D-4479-B914-174EC56F5818}" type="parTrans" cxnId="{4C067C9A-696F-4FAB-8D86-0D50458DFE93}">
      <dgm:prSet/>
      <dgm:spPr/>
      <dgm:t>
        <a:bodyPr/>
        <a:lstStyle/>
        <a:p>
          <a:endParaRPr lang="en-US"/>
        </a:p>
      </dgm:t>
    </dgm:pt>
    <dgm:pt modelId="{CA9C4FEE-832B-4802-B5F0-B97B16E5E5AF}" type="sibTrans" cxnId="{4C067C9A-696F-4FAB-8D86-0D50458DFE93}">
      <dgm:prSet/>
      <dgm:spPr/>
      <dgm:t>
        <a:bodyPr/>
        <a:lstStyle/>
        <a:p>
          <a:endParaRPr lang="en-US"/>
        </a:p>
      </dgm:t>
    </dgm:pt>
    <dgm:pt modelId="{CADF47F1-1476-4C13-BAF2-2F9984305D20}">
      <dgm:prSet/>
      <dgm:spPr/>
      <dgm:t>
        <a:bodyPr/>
        <a:lstStyle/>
        <a:p>
          <a:pPr rtl="0"/>
          <a:r>
            <a:rPr lang="en-US" dirty="0" err="1" smtClean="0"/>
            <a:t>Bulan</a:t>
          </a:r>
          <a:r>
            <a:rPr lang="en-US" dirty="0" smtClean="0"/>
            <a:t> yang </a:t>
          </a:r>
          <a:r>
            <a:rPr lang="en-US" dirty="0" err="1" smtClean="0"/>
            <a:t>mulia</a:t>
          </a:r>
          <a:r>
            <a:rPr lang="en-US" dirty="0" smtClean="0"/>
            <a:t> </a:t>
          </a:r>
          <a:r>
            <a:rPr lang="en-US" dirty="0" err="1" smtClean="0"/>
            <a:t>ini</a:t>
          </a:r>
          <a:r>
            <a:rPr lang="en-US" dirty="0" smtClean="0"/>
            <a:t> </a:t>
          </a:r>
          <a:r>
            <a:rPr lang="en-US" dirty="0" err="1" smtClean="0"/>
            <a:t>merupakan</a:t>
          </a:r>
          <a:r>
            <a:rPr lang="en-US" dirty="0" smtClean="0"/>
            <a:t> </a:t>
          </a:r>
          <a:r>
            <a:rPr lang="en-US" dirty="0" err="1" smtClean="0"/>
            <a:t>peluang</a:t>
          </a:r>
          <a:r>
            <a:rPr lang="en-US" dirty="0" smtClean="0"/>
            <a:t> </a:t>
          </a:r>
          <a:r>
            <a:rPr lang="en-US" dirty="0" err="1" smtClean="0"/>
            <a:t>kita</a:t>
          </a:r>
          <a:r>
            <a:rPr lang="en-US" dirty="0" smtClean="0"/>
            <a:t> </a:t>
          </a:r>
          <a:r>
            <a:rPr lang="en-US" dirty="0" err="1" smtClean="0"/>
            <a:t>untuk</a:t>
          </a:r>
          <a:r>
            <a:rPr lang="en-US" dirty="0" smtClean="0"/>
            <a:t> </a:t>
          </a:r>
          <a:r>
            <a:rPr lang="en-US" dirty="0" err="1" smtClean="0"/>
            <a:t>mendekatkan</a:t>
          </a:r>
          <a:r>
            <a:rPr lang="en-US" dirty="0" smtClean="0"/>
            <a:t> </a:t>
          </a:r>
          <a:r>
            <a:rPr lang="en-US" dirty="0" err="1" smtClean="0"/>
            <a:t>diri</a:t>
          </a:r>
          <a:r>
            <a:rPr lang="en-US" dirty="0" smtClean="0"/>
            <a:t> </a:t>
          </a:r>
          <a:r>
            <a:rPr lang="en-US" dirty="0" err="1" smtClean="0"/>
            <a:t>kepada</a:t>
          </a:r>
          <a:r>
            <a:rPr lang="en-US" dirty="0" smtClean="0"/>
            <a:t> Allah SWT </a:t>
          </a:r>
          <a:r>
            <a:rPr lang="en-US" dirty="0" err="1" smtClean="0"/>
            <a:t>dan</a:t>
          </a:r>
          <a:r>
            <a:rPr lang="en-US" dirty="0" smtClean="0"/>
            <a:t> </a:t>
          </a:r>
          <a:r>
            <a:rPr lang="en-US" dirty="0" err="1" smtClean="0"/>
            <a:t>juga</a:t>
          </a:r>
          <a:r>
            <a:rPr lang="en-US" dirty="0" smtClean="0"/>
            <a:t> </a:t>
          </a:r>
          <a:r>
            <a:rPr lang="en-US" dirty="0" err="1" smtClean="0"/>
            <a:t>sebagai</a:t>
          </a:r>
          <a:r>
            <a:rPr lang="en-US" dirty="0" smtClean="0"/>
            <a:t> </a:t>
          </a:r>
          <a:r>
            <a:rPr lang="en-US" dirty="0" err="1" smtClean="0"/>
            <a:t>ruang</a:t>
          </a:r>
          <a:r>
            <a:rPr lang="en-US" dirty="0" smtClean="0"/>
            <a:t> yang </a:t>
          </a:r>
          <a:r>
            <a:rPr lang="en-US" dirty="0" err="1" smtClean="0"/>
            <a:t>besar</a:t>
          </a:r>
          <a:r>
            <a:rPr lang="en-US" dirty="0" smtClean="0"/>
            <a:t> </a:t>
          </a:r>
          <a:r>
            <a:rPr lang="en-US" dirty="0" err="1" smtClean="0"/>
            <a:t>untuk</a:t>
          </a:r>
          <a:r>
            <a:rPr lang="en-US" dirty="0" smtClean="0"/>
            <a:t> </a:t>
          </a:r>
          <a:r>
            <a:rPr lang="en-US" dirty="0" err="1" smtClean="0"/>
            <a:t>kita</a:t>
          </a:r>
          <a:r>
            <a:rPr lang="en-US" dirty="0" smtClean="0"/>
            <a:t> </a:t>
          </a:r>
          <a:r>
            <a:rPr lang="en-US" dirty="0" err="1" smtClean="0"/>
            <a:t>memohon</a:t>
          </a:r>
          <a:r>
            <a:rPr lang="en-US" dirty="0" smtClean="0"/>
            <a:t> </a:t>
          </a:r>
          <a:r>
            <a:rPr lang="en-US" i="1" dirty="0" err="1" smtClean="0"/>
            <a:t>maghfirah</a:t>
          </a:r>
          <a:r>
            <a:rPr lang="en-US" i="1" dirty="0" smtClean="0"/>
            <a:t> </a:t>
          </a:r>
          <a:r>
            <a:rPr lang="en-US" dirty="0" smtClean="0"/>
            <a:t>yang </a:t>
          </a:r>
          <a:r>
            <a:rPr lang="en-US" dirty="0" err="1" smtClean="0"/>
            <a:t>diluaskan</a:t>
          </a:r>
          <a:r>
            <a:rPr lang="en-US" dirty="0" smtClean="0"/>
            <a:t> </a:t>
          </a:r>
          <a:r>
            <a:rPr lang="en-US" dirty="0" err="1" smtClean="0"/>
            <a:t>oleh</a:t>
          </a:r>
          <a:r>
            <a:rPr lang="en-US" dirty="0" smtClean="0"/>
            <a:t> Allah SWT. </a:t>
          </a:r>
          <a:endParaRPr lang="en-US" dirty="0"/>
        </a:p>
      </dgm:t>
    </dgm:pt>
    <dgm:pt modelId="{FEB7C50E-4813-4C5B-815C-DFC31BA6168E}" type="parTrans" cxnId="{BCC6A830-1DBA-4F2B-910F-20259F376D44}">
      <dgm:prSet/>
      <dgm:spPr/>
      <dgm:t>
        <a:bodyPr/>
        <a:lstStyle/>
        <a:p>
          <a:endParaRPr lang="en-US"/>
        </a:p>
      </dgm:t>
    </dgm:pt>
    <dgm:pt modelId="{4CAEA3A9-AF34-4357-BE64-D934ED86452B}" type="sibTrans" cxnId="{BCC6A830-1DBA-4F2B-910F-20259F376D44}">
      <dgm:prSet/>
      <dgm:spPr/>
      <dgm:t>
        <a:bodyPr/>
        <a:lstStyle/>
        <a:p>
          <a:endParaRPr lang="en-US"/>
        </a:p>
      </dgm:t>
    </dgm:pt>
    <dgm:pt modelId="{6B021E23-5D6A-4043-9665-21C31BE5543C}">
      <dgm:prSet/>
      <dgm:spPr/>
      <dgm:t>
        <a:bodyPr/>
        <a:lstStyle/>
        <a:p>
          <a:pPr rtl="0"/>
          <a:r>
            <a:rPr lang="en-US" dirty="0" err="1" smtClean="0"/>
            <a:t>Rasulullah</a:t>
          </a:r>
          <a:r>
            <a:rPr lang="en-US" dirty="0" smtClean="0"/>
            <a:t> SAW </a:t>
          </a:r>
          <a:r>
            <a:rPr lang="en-US" dirty="0" err="1" smtClean="0"/>
            <a:t>telah</a:t>
          </a:r>
          <a:r>
            <a:rPr lang="en-US" dirty="0" smtClean="0"/>
            <a:t> </a:t>
          </a:r>
          <a:r>
            <a:rPr lang="en-US" dirty="0" err="1" smtClean="0"/>
            <a:t>mengajar</a:t>
          </a:r>
          <a:r>
            <a:rPr lang="en-US" dirty="0" smtClean="0"/>
            <a:t> </a:t>
          </a:r>
          <a:r>
            <a:rPr lang="en-US" dirty="0" err="1" smtClean="0"/>
            <a:t>umatnya</a:t>
          </a:r>
          <a:r>
            <a:rPr lang="en-US" dirty="0" smtClean="0"/>
            <a:t> </a:t>
          </a:r>
          <a:r>
            <a:rPr lang="en-US" dirty="0" err="1" smtClean="0"/>
            <a:t>untuk</a:t>
          </a:r>
          <a:r>
            <a:rPr lang="en-US" dirty="0" smtClean="0"/>
            <a:t> </a:t>
          </a:r>
          <a:r>
            <a:rPr lang="en-US" dirty="0" err="1" smtClean="0"/>
            <a:t>menantikan</a:t>
          </a:r>
          <a:r>
            <a:rPr lang="en-US" dirty="0" smtClean="0"/>
            <a:t> </a:t>
          </a:r>
          <a:r>
            <a:rPr lang="en-US" dirty="0" err="1" smtClean="0"/>
            <a:t>kehadiran</a:t>
          </a:r>
          <a:r>
            <a:rPr lang="en-US" dirty="0" smtClean="0"/>
            <a:t> </a:t>
          </a:r>
          <a:r>
            <a:rPr lang="en-US" dirty="0" err="1" smtClean="0"/>
            <a:t>bulan</a:t>
          </a:r>
          <a:r>
            <a:rPr lang="en-US" dirty="0" smtClean="0"/>
            <a:t> </a:t>
          </a:r>
          <a:r>
            <a:rPr lang="en-US" dirty="0" err="1" smtClean="0"/>
            <a:t>Ramadhan</a:t>
          </a:r>
          <a:r>
            <a:rPr lang="en-US" dirty="0" smtClean="0"/>
            <a:t> </a:t>
          </a:r>
          <a:r>
            <a:rPr lang="en-US" dirty="0" err="1" smtClean="0"/>
            <a:t>dan</a:t>
          </a:r>
          <a:r>
            <a:rPr lang="en-US" dirty="0" smtClean="0"/>
            <a:t> </a:t>
          </a:r>
          <a:r>
            <a:rPr lang="en-US" dirty="0" err="1" smtClean="0"/>
            <a:t>mengharapkan</a:t>
          </a:r>
          <a:r>
            <a:rPr lang="en-US" dirty="0" smtClean="0"/>
            <a:t> </a:t>
          </a:r>
          <a:r>
            <a:rPr lang="en-US" dirty="0" err="1" smtClean="0"/>
            <a:t>ketibaanya</a:t>
          </a:r>
          <a:r>
            <a:rPr lang="en-US" dirty="0" smtClean="0"/>
            <a:t> </a:t>
          </a:r>
          <a:r>
            <a:rPr lang="en-US" dirty="0" err="1" smtClean="0"/>
            <a:t>dengan</a:t>
          </a:r>
          <a:r>
            <a:rPr lang="en-US" dirty="0" smtClean="0"/>
            <a:t> </a:t>
          </a:r>
          <a:r>
            <a:rPr lang="en-US" dirty="0" err="1" smtClean="0"/>
            <a:t>penuh</a:t>
          </a:r>
          <a:r>
            <a:rPr lang="en-US" dirty="0" smtClean="0"/>
            <a:t> </a:t>
          </a:r>
          <a:r>
            <a:rPr lang="en-US" dirty="0" err="1" smtClean="0"/>
            <a:t>kegembiraan</a:t>
          </a:r>
          <a:r>
            <a:rPr lang="en-US" dirty="0" smtClean="0"/>
            <a:t>.</a:t>
          </a:r>
          <a:endParaRPr lang="en-US" dirty="0"/>
        </a:p>
      </dgm:t>
    </dgm:pt>
    <dgm:pt modelId="{C3ADCA23-392A-45AC-BB50-F1CDCE0F8FCD}" type="parTrans" cxnId="{E734F1AF-26BA-4E01-BBBB-C1B6C0DBB3B5}">
      <dgm:prSet/>
      <dgm:spPr/>
      <dgm:t>
        <a:bodyPr/>
        <a:lstStyle/>
        <a:p>
          <a:endParaRPr lang="en-US"/>
        </a:p>
      </dgm:t>
    </dgm:pt>
    <dgm:pt modelId="{13DA0B55-E6A8-40D6-91D6-946240DB347B}" type="sibTrans" cxnId="{E734F1AF-26BA-4E01-BBBB-C1B6C0DBB3B5}">
      <dgm:prSet/>
      <dgm:spPr/>
      <dgm:t>
        <a:bodyPr/>
        <a:lstStyle/>
        <a:p>
          <a:endParaRPr lang="en-US"/>
        </a:p>
      </dgm:t>
    </dgm:pt>
    <dgm:pt modelId="{91888EA3-D1FE-4B04-86FD-6E6F73D40F04}" type="pres">
      <dgm:prSet presAssocID="{4497BD7D-ACEF-4EDC-A5F1-239E11F023C1}" presName="outerComposite" presStyleCnt="0">
        <dgm:presLayoutVars>
          <dgm:chMax val="5"/>
          <dgm:dir/>
          <dgm:resizeHandles val="exact"/>
        </dgm:presLayoutVars>
      </dgm:prSet>
      <dgm:spPr/>
    </dgm:pt>
    <dgm:pt modelId="{40D0F09A-7400-4BDC-A89F-EF75F26D890E}" type="pres">
      <dgm:prSet presAssocID="{4497BD7D-ACEF-4EDC-A5F1-239E11F023C1}" presName="dummyMaxCanvas" presStyleCnt="0">
        <dgm:presLayoutVars/>
      </dgm:prSet>
      <dgm:spPr/>
    </dgm:pt>
    <dgm:pt modelId="{F68DF004-2589-48E6-8B24-EF7E78E65ABD}" type="pres">
      <dgm:prSet presAssocID="{4497BD7D-ACEF-4EDC-A5F1-239E11F023C1}" presName="ThreeNodes_1" presStyleLbl="node1" presStyleIdx="0" presStyleCnt="3">
        <dgm:presLayoutVars>
          <dgm:bulletEnabled val="1"/>
        </dgm:presLayoutVars>
      </dgm:prSet>
      <dgm:spPr/>
    </dgm:pt>
    <dgm:pt modelId="{FB5FDF30-4E82-46CE-BAF8-6AB8B9C76E3C}" type="pres">
      <dgm:prSet presAssocID="{4497BD7D-ACEF-4EDC-A5F1-239E11F023C1}" presName="ThreeNodes_2" presStyleLbl="node1" presStyleIdx="1" presStyleCnt="3">
        <dgm:presLayoutVars>
          <dgm:bulletEnabled val="1"/>
        </dgm:presLayoutVars>
      </dgm:prSet>
      <dgm:spPr/>
    </dgm:pt>
    <dgm:pt modelId="{5EEC43FA-78D2-40F9-8903-B42EB1F76C6D}" type="pres">
      <dgm:prSet presAssocID="{4497BD7D-ACEF-4EDC-A5F1-239E11F023C1}" presName="ThreeNodes_3" presStyleLbl="node1" presStyleIdx="2" presStyleCnt="3">
        <dgm:presLayoutVars>
          <dgm:bulletEnabled val="1"/>
        </dgm:presLayoutVars>
      </dgm:prSet>
      <dgm:spPr/>
    </dgm:pt>
    <dgm:pt modelId="{657EE2FB-B11E-4BA7-8FC8-6F57267B7C6E}" type="pres">
      <dgm:prSet presAssocID="{4497BD7D-ACEF-4EDC-A5F1-239E11F023C1}" presName="ThreeConn_1-2" presStyleLbl="fgAccFollowNode1" presStyleIdx="0" presStyleCnt="2">
        <dgm:presLayoutVars>
          <dgm:bulletEnabled val="1"/>
        </dgm:presLayoutVars>
      </dgm:prSet>
      <dgm:spPr/>
    </dgm:pt>
    <dgm:pt modelId="{D6FB7D10-A008-4D18-9F57-5E5F11AAA0C6}" type="pres">
      <dgm:prSet presAssocID="{4497BD7D-ACEF-4EDC-A5F1-239E11F023C1}" presName="ThreeConn_2-3" presStyleLbl="fgAccFollowNode1" presStyleIdx="1" presStyleCnt="2">
        <dgm:presLayoutVars>
          <dgm:bulletEnabled val="1"/>
        </dgm:presLayoutVars>
      </dgm:prSet>
      <dgm:spPr/>
    </dgm:pt>
    <dgm:pt modelId="{C50E1EB0-548B-4968-8A08-33969B553E62}" type="pres">
      <dgm:prSet presAssocID="{4497BD7D-ACEF-4EDC-A5F1-239E11F023C1}" presName="ThreeNodes_1_text" presStyleLbl="node1" presStyleIdx="2" presStyleCnt="3">
        <dgm:presLayoutVars>
          <dgm:bulletEnabled val="1"/>
        </dgm:presLayoutVars>
      </dgm:prSet>
      <dgm:spPr/>
    </dgm:pt>
    <dgm:pt modelId="{48BD759E-3C83-447F-819E-C9CA6D0113A4}" type="pres">
      <dgm:prSet presAssocID="{4497BD7D-ACEF-4EDC-A5F1-239E11F023C1}" presName="ThreeNodes_2_text" presStyleLbl="node1" presStyleIdx="2" presStyleCnt="3">
        <dgm:presLayoutVars>
          <dgm:bulletEnabled val="1"/>
        </dgm:presLayoutVars>
      </dgm:prSet>
      <dgm:spPr/>
    </dgm:pt>
    <dgm:pt modelId="{48F62AC0-4E8C-41D9-94DF-52670A79473A}" type="pres">
      <dgm:prSet presAssocID="{4497BD7D-ACEF-4EDC-A5F1-239E11F023C1}" presName="ThreeNodes_3_text" presStyleLbl="node1" presStyleIdx="2" presStyleCnt="3">
        <dgm:presLayoutVars>
          <dgm:bulletEnabled val="1"/>
        </dgm:presLayoutVars>
      </dgm:prSet>
      <dgm:spPr/>
    </dgm:pt>
  </dgm:ptLst>
  <dgm:cxnLst>
    <dgm:cxn modelId="{6BBA826B-063D-48ED-866D-FD3D5A909783}" type="presOf" srcId="{6B021E23-5D6A-4043-9665-21C31BE5543C}" destId="{5EEC43FA-78D2-40F9-8903-B42EB1F76C6D}" srcOrd="0" destOrd="0" presId="urn:microsoft.com/office/officeart/2005/8/layout/vProcess5"/>
    <dgm:cxn modelId="{BCC6A830-1DBA-4F2B-910F-20259F376D44}" srcId="{4497BD7D-ACEF-4EDC-A5F1-239E11F023C1}" destId="{CADF47F1-1476-4C13-BAF2-2F9984305D20}" srcOrd="1" destOrd="0" parTransId="{FEB7C50E-4813-4C5B-815C-DFC31BA6168E}" sibTransId="{4CAEA3A9-AF34-4357-BE64-D934ED86452B}"/>
    <dgm:cxn modelId="{88B8819B-9CCA-4507-A3A8-1B9B005CEAD7}" type="presOf" srcId="{CADF47F1-1476-4C13-BAF2-2F9984305D20}" destId="{48BD759E-3C83-447F-819E-C9CA6D0113A4}" srcOrd="1" destOrd="0" presId="urn:microsoft.com/office/officeart/2005/8/layout/vProcess5"/>
    <dgm:cxn modelId="{B543242D-E644-490F-82C4-570D603287DA}" type="presOf" srcId="{CADF47F1-1476-4C13-BAF2-2F9984305D20}" destId="{FB5FDF30-4E82-46CE-BAF8-6AB8B9C76E3C}" srcOrd="0" destOrd="0" presId="urn:microsoft.com/office/officeart/2005/8/layout/vProcess5"/>
    <dgm:cxn modelId="{4C067C9A-696F-4FAB-8D86-0D50458DFE93}" srcId="{4497BD7D-ACEF-4EDC-A5F1-239E11F023C1}" destId="{69E02052-77A4-4B12-A18A-231285423B54}" srcOrd="0" destOrd="0" parTransId="{A31E6371-D26D-4479-B914-174EC56F5818}" sibTransId="{CA9C4FEE-832B-4802-B5F0-B97B16E5E5AF}"/>
    <dgm:cxn modelId="{1EA39C19-ECC3-4295-8C57-7EC121B9628D}" type="presOf" srcId="{69E02052-77A4-4B12-A18A-231285423B54}" destId="{C50E1EB0-548B-4968-8A08-33969B553E62}" srcOrd="1" destOrd="0" presId="urn:microsoft.com/office/officeart/2005/8/layout/vProcess5"/>
    <dgm:cxn modelId="{A1A71E4A-E459-44A5-9D6C-CCF209D1DC35}" type="presOf" srcId="{69E02052-77A4-4B12-A18A-231285423B54}" destId="{F68DF004-2589-48E6-8B24-EF7E78E65ABD}" srcOrd="0" destOrd="0" presId="urn:microsoft.com/office/officeart/2005/8/layout/vProcess5"/>
    <dgm:cxn modelId="{E734F1AF-26BA-4E01-BBBB-C1B6C0DBB3B5}" srcId="{4497BD7D-ACEF-4EDC-A5F1-239E11F023C1}" destId="{6B021E23-5D6A-4043-9665-21C31BE5543C}" srcOrd="2" destOrd="0" parTransId="{C3ADCA23-392A-45AC-BB50-F1CDCE0F8FCD}" sibTransId="{13DA0B55-E6A8-40D6-91D6-946240DB347B}"/>
    <dgm:cxn modelId="{FA2A88FE-AD12-476F-A2ED-1392E05F3118}" type="presOf" srcId="{CA9C4FEE-832B-4802-B5F0-B97B16E5E5AF}" destId="{657EE2FB-B11E-4BA7-8FC8-6F57267B7C6E}" srcOrd="0" destOrd="0" presId="urn:microsoft.com/office/officeart/2005/8/layout/vProcess5"/>
    <dgm:cxn modelId="{17C3D1A7-D5EB-48B9-9AB0-B015D53A941C}" type="presOf" srcId="{6B021E23-5D6A-4043-9665-21C31BE5543C}" destId="{48F62AC0-4E8C-41D9-94DF-52670A79473A}" srcOrd="1" destOrd="0" presId="urn:microsoft.com/office/officeart/2005/8/layout/vProcess5"/>
    <dgm:cxn modelId="{4A28D061-69DD-4EE5-AEF6-EBDED3F0CFB0}" type="presOf" srcId="{4497BD7D-ACEF-4EDC-A5F1-239E11F023C1}" destId="{91888EA3-D1FE-4B04-86FD-6E6F73D40F04}" srcOrd="0" destOrd="0" presId="urn:microsoft.com/office/officeart/2005/8/layout/vProcess5"/>
    <dgm:cxn modelId="{3DEB4888-3694-40C1-9A23-8534A1E570CC}" type="presOf" srcId="{4CAEA3A9-AF34-4357-BE64-D934ED86452B}" destId="{D6FB7D10-A008-4D18-9F57-5E5F11AAA0C6}" srcOrd="0" destOrd="0" presId="urn:microsoft.com/office/officeart/2005/8/layout/vProcess5"/>
    <dgm:cxn modelId="{5C865D04-9F86-44A5-ACE3-69C8F63C8756}" type="presParOf" srcId="{91888EA3-D1FE-4B04-86FD-6E6F73D40F04}" destId="{40D0F09A-7400-4BDC-A89F-EF75F26D890E}" srcOrd="0" destOrd="0" presId="urn:microsoft.com/office/officeart/2005/8/layout/vProcess5"/>
    <dgm:cxn modelId="{BAF8CB91-2B86-4FFF-BDE5-694EBF17ED9F}" type="presParOf" srcId="{91888EA3-D1FE-4B04-86FD-6E6F73D40F04}" destId="{F68DF004-2589-48E6-8B24-EF7E78E65ABD}" srcOrd="1" destOrd="0" presId="urn:microsoft.com/office/officeart/2005/8/layout/vProcess5"/>
    <dgm:cxn modelId="{57A77020-0ACB-4476-9A14-7597C4376FE9}" type="presParOf" srcId="{91888EA3-D1FE-4B04-86FD-6E6F73D40F04}" destId="{FB5FDF30-4E82-46CE-BAF8-6AB8B9C76E3C}" srcOrd="2" destOrd="0" presId="urn:microsoft.com/office/officeart/2005/8/layout/vProcess5"/>
    <dgm:cxn modelId="{388723F7-3896-44AF-95E0-4E005091BF35}" type="presParOf" srcId="{91888EA3-D1FE-4B04-86FD-6E6F73D40F04}" destId="{5EEC43FA-78D2-40F9-8903-B42EB1F76C6D}" srcOrd="3" destOrd="0" presId="urn:microsoft.com/office/officeart/2005/8/layout/vProcess5"/>
    <dgm:cxn modelId="{DBBE8D46-51D2-46E4-8A4B-6D6E2F50994A}" type="presParOf" srcId="{91888EA3-D1FE-4B04-86FD-6E6F73D40F04}" destId="{657EE2FB-B11E-4BA7-8FC8-6F57267B7C6E}" srcOrd="4" destOrd="0" presId="urn:microsoft.com/office/officeart/2005/8/layout/vProcess5"/>
    <dgm:cxn modelId="{4F46E645-ED7C-440E-98EB-AA2361835078}" type="presParOf" srcId="{91888EA3-D1FE-4B04-86FD-6E6F73D40F04}" destId="{D6FB7D10-A008-4D18-9F57-5E5F11AAA0C6}" srcOrd="5" destOrd="0" presId="urn:microsoft.com/office/officeart/2005/8/layout/vProcess5"/>
    <dgm:cxn modelId="{EFFA2F12-4853-48C9-B12C-3DEA73CE41B7}" type="presParOf" srcId="{91888EA3-D1FE-4B04-86FD-6E6F73D40F04}" destId="{C50E1EB0-548B-4968-8A08-33969B553E62}" srcOrd="6" destOrd="0" presId="urn:microsoft.com/office/officeart/2005/8/layout/vProcess5"/>
    <dgm:cxn modelId="{4E911C3F-DA5F-435B-8F06-A0873C10CB56}" type="presParOf" srcId="{91888EA3-D1FE-4B04-86FD-6E6F73D40F04}" destId="{48BD759E-3C83-447F-819E-C9CA6D0113A4}" srcOrd="7" destOrd="0" presId="urn:microsoft.com/office/officeart/2005/8/layout/vProcess5"/>
    <dgm:cxn modelId="{B64F51C1-12FB-4E7E-8FE9-506CE992F148}" type="presParOf" srcId="{91888EA3-D1FE-4B04-86FD-6E6F73D40F04}" destId="{48F62AC0-4E8C-41D9-94DF-52670A79473A}" srcOrd="8" destOrd="0" presId="urn:microsoft.com/office/officeart/2005/8/layout/vProcess5"/>
  </dgm:cxnLst>
  <dgm:bg/>
  <dgm:whole/>
</dgm:dataModel>
</file>

<file path=ppt/diagrams/data5.xml><?xml version="1.0" encoding="utf-8"?>
<dgm:dataModel xmlns:dgm="http://schemas.openxmlformats.org/drawingml/2006/diagram" xmlns:a="http://schemas.openxmlformats.org/drawingml/2006/main">
  <dgm:ptLst>
    <dgm:pt modelId="{DEE1939D-5BE6-420C-AF29-0DC1A1D4AD13}" type="doc">
      <dgm:prSet loTypeId="urn:microsoft.com/office/officeart/2005/8/layout/hProcess9" loCatId="process" qsTypeId="urn:microsoft.com/office/officeart/2005/8/quickstyle/3d6" qsCatId="3D" csTypeId="urn:microsoft.com/office/officeart/2005/8/colors/colorful5" csCatId="colorful"/>
      <dgm:spPr/>
      <dgm:t>
        <a:bodyPr/>
        <a:lstStyle/>
        <a:p>
          <a:endParaRPr lang="en-US"/>
        </a:p>
      </dgm:t>
    </dgm:pt>
    <dgm:pt modelId="{72B1F749-2224-4DF5-B390-9B475FA86E48}">
      <dgm:prSet/>
      <dgm:spPr/>
      <dgm:t>
        <a:bodyPr/>
        <a:lstStyle/>
        <a:p>
          <a:pPr rtl="0"/>
          <a:r>
            <a:rPr lang="en-US" dirty="0" err="1" smtClean="0"/>
            <a:t>Begitu</a:t>
          </a:r>
          <a:r>
            <a:rPr lang="en-US" dirty="0" smtClean="0"/>
            <a:t> </a:t>
          </a:r>
          <a:r>
            <a:rPr lang="en-US" dirty="0" err="1" smtClean="0"/>
            <a:t>juga</a:t>
          </a:r>
          <a:r>
            <a:rPr lang="en-US" dirty="0" smtClean="0"/>
            <a:t>, </a:t>
          </a:r>
          <a:r>
            <a:rPr lang="en-US" dirty="0" err="1" smtClean="0"/>
            <a:t>Rasulullah</a:t>
          </a:r>
          <a:r>
            <a:rPr lang="en-US" dirty="0" smtClean="0"/>
            <a:t> SAW </a:t>
          </a:r>
          <a:r>
            <a:rPr lang="en-US" dirty="0" err="1" smtClean="0"/>
            <a:t>memberi</a:t>
          </a:r>
          <a:r>
            <a:rPr lang="en-US" dirty="0" smtClean="0"/>
            <a:t> </a:t>
          </a:r>
          <a:r>
            <a:rPr lang="en-US" dirty="0" err="1" smtClean="0"/>
            <a:t>galakkan</a:t>
          </a:r>
          <a:r>
            <a:rPr lang="en-US" dirty="0" smtClean="0"/>
            <a:t> </a:t>
          </a:r>
          <a:r>
            <a:rPr lang="en-US" dirty="0" err="1" smtClean="0"/>
            <a:t>kepada</a:t>
          </a:r>
          <a:r>
            <a:rPr lang="en-US" dirty="0" smtClean="0"/>
            <a:t> </a:t>
          </a:r>
          <a:r>
            <a:rPr lang="en-US" dirty="0" err="1" smtClean="0"/>
            <a:t>para</a:t>
          </a:r>
          <a:r>
            <a:rPr lang="en-US" dirty="0" smtClean="0"/>
            <a:t> </a:t>
          </a:r>
          <a:r>
            <a:rPr lang="en-US" dirty="0" err="1" smtClean="0"/>
            <a:t>sahabat</a:t>
          </a:r>
          <a:r>
            <a:rPr lang="en-US" dirty="0" smtClean="0"/>
            <a:t> </a:t>
          </a:r>
          <a:r>
            <a:rPr lang="en-US" dirty="0" err="1" smtClean="0"/>
            <a:t>untuk</a:t>
          </a:r>
          <a:r>
            <a:rPr lang="en-US" dirty="0" smtClean="0"/>
            <a:t> </a:t>
          </a:r>
          <a:r>
            <a:rPr lang="en-US" dirty="0" err="1" smtClean="0"/>
            <a:t>menanti</a:t>
          </a:r>
          <a:r>
            <a:rPr lang="en-US" dirty="0" smtClean="0"/>
            <a:t> </a:t>
          </a:r>
          <a:r>
            <a:rPr lang="en-US" dirty="0" err="1" smtClean="0"/>
            <a:t>dan</a:t>
          </a:r>
          <a:r>
            <a:rPr lang="en-US" dirty="0" smtClean="0"/>
            <a:t> </a:t>
          </a:r>
          <a:r>
            <a:rPr lang="en-US" dirty="0" err="1" smtClean="0"/>
            <a:t>mengharapkan</a:t>
          </a:r>
          <a:r>
            <a:rPr lang="en-US" dirty="0" smtClean="0"/>
            <a:t> </a:t>
          </a:r>
          <a:r>
            <a:rPr lang="en-US" dirty="0" err="1" smtClean="0"/>
            <a:t>kehadiran</a:t>
          </a:r>
          <a:r>
            <a:rPr lang="en-US" dirty="0" smtClean="0"/>
            <a:t> </a:t>
          </a:r>
          <a:r>
            <a:rPr lang="en-US" dirty="0" err="1" smtClean="0"/>
            <a:t>Ramadhan</a:t>
          </a:r>
          <a:r>
            <a:rPr lang="en-US" dirty="0" smtClean="0"/>
            <a:t>. </a:t>
          </a:r>
          <a:endParaRPr lang="en-US" dirty="0"/>
        </a:p>
      </dgm:t>
    </dgm:pt>
    <dgm:pt modelId="{6B73F8E1-735C-4148-842C-8B58C18C7DC8}" type="parTrans" cxnId="{7F619995-0A3D-4001-92AD-A67DF72DC5C4}">
      <dgm:prSet/>
      <dgm:spPr/>
      <dgm:t>
        <a:bodyPr/>
        <a:lstStyle/>
        <a:p>
          <a:endParaRPr lang="en-US"/>
        </a:p>
      </dgm:t>
    </dgm:pt>
    <dgm:pt modelId="{B89671E7-2E74-41AD-9A52-1C0B2177BC7F}" type="sibTrans" cxnId="{7F619995-0A3D-4001-92AD-A67DF72DC5C4}">
      <dgm:prSet/>
      <dgm:spPr/>
      <dgm:t>
        <a:bodyPr/>
        <a:lstStyle/>
        <a:p>
          <a:endParaRPr lang="en-US"/>
        </a:p>
      </dgm:t>
    </dgm:pt>
    <dgm:pt modelId="{AE42ADEF-7781-4DBF-9683-92A556A205E4}">
      <dgm:prSet/>
      <dgm:spPr/>
      <dgm:t>
        <a:bodyPr/>
        <a:lstStyle/>
        <a:p>
          <a:pPr rtl="0"/>
          <a:r>
            <a:rPr lang="en-US" dirty="0" err="1" smtClean="0"/>
            <a:t>Baginda</a:t>
          </a:r>
          <a:r>
            <a:rPr lang="en-US" dirty="0" smtClean="0"/>
            <a:t> </a:t>
          </a:r>
          <a:r>
            <a:rPr lang="en-US" dirty="0" err="1" smtClean="0"/>
            <a:t>menyebut-nyebutkan</a:t>
          </a:r>
          <a:r>
            <a:rPr lang="en-US" dirty="0" smtClean="0"/>
            <a:t> </a:t>
          </a:r>
          <a:r>
            <a:rPr lang="en-US" dirty="0" err="1" smtClean="0"/>
            <a:t>kelebihan</a:t>
          </a:r>
          <a:r>
            <a:rPr lang="en-US" dirty="0" smtClean="0"/>
            <a:t> </a:t>
          </a:r>
          <a:r>
            <a:rPr lang="en-US" dirty="0" err="1" smtClean="0"/>
            <a:t>bulan</a:t>
          </a:r>
          <a:r>
            <a:rPr lang="en-US" dirty="0" smtClean="0"/>
            <a:t> </a:t>
          </a:r>
          <a:r>
            <a:rPr lang="en-US" dirty="0" err="1" smtClean="0"/>
            <a:t>Ramadhan</a:t>
          </a:r>
          <a:r>
            <a:rPr lang="en-US" dirty="0" smtClean="0"/>
            <a:t> yang </a:t>
          </a:r>
          <a:r>
            <a:rPr lang="en-US" dirty="0" err="1" smtClean="0"/>
            <a:t>menimbulkan</a:t>
          </a:r>
          <a:r>
            <a:rPr lang="en-US" dirty="0" smtClean="0"/>
            <a:t> </a:t>
          </a:r>
          <a:r>
            <a:rPr lang="en-US" dirty="0" err="1" smtClean="0"/>
            <a:t>kerinduan</a:t>
          </a:r>
          <a:r>
            <a:rPr lang="en-US" dirty="0" smtClean="0"/>
            <a:t> </a:t>
          </a:r>
          <a:r>
            <a:rPr lang="en-US" dirty="0" err="1" smtClean="0"/>
            <a:t>para</a:t>
          </a:r>
          <a:r>
            <a:rPr lang="en-US" dirty="0" smtClean="0"/>
            <a:t> </a:t>
          </a:r>
          <a:r>
            <a:rPr lang="en-US" dirty="0" err="1" smtClean="0"/>
            <a:t>sahabat</a:t>
          </a:r>
          <a:r>
            <a:rPr lang="en-US" dirty="0" smtClean="0"/>
            <a:t> </a:t>
          </a:r>
          <a:r>
            <a:rPr lang="en-US" dirty="0" err="1" smtClean="0"/>
            <a:t>terhadap</a:t>
          </a:r>
          <a:r>
            <a:rPr lang="en-US" dirty="0" smtClean="0"/>
            <a:t> </a:t>
          </a:r>
          <a:r>
            <a:rPr lang="en-US" dirty="0" err="1" smtClean="0"/>
            <a:t>bulan</a:t>
          </a:r>
          <a:r>
            <a:rPr lang="en-US" dirty="0" smtClean="0"/>
            <a:t> yang </a:t>
          </a:r>
          <a:r>
            <a:rPr lang="en-US" dirty="0" err="1" smtClean="0"/>
            <a:t>mulia</a:t>
          </a:r>
          <a:r>
            <a:rPr lang="en-US" dirty="0" smtClean="0"/>
            <a:t> </a:t>
          </a:r>
          <a:r>
            <a:rPr lang="en-US" dirty="0" err="1" smtClean="0"/>
            <a:t>itu</a:t>
          </a:r>
          <a:r>
            <a:rPr lang="en-US" dirty="0" smtClean="0"/>
            <a:t>. </a:t>
          </a:r>
          <a:endParaRPr lang="en-US" dirty="0"/>
        </a:p>
      </dgm:t>
    </dgm:pt>
    <dgm:pt modelId="{6F6B5F67-0033-4694-B850-6AAB0414318F}" type="parTrans" cxnId="{C2023B6C-56EA-482A-B126-679CC4665F9C}">
      <dgm:prSet/>
      <dgm:spPr/>
      <dgm:t>
        <a:bodyPr/>
        <a:lstStyle/>
        <a:p>
          <a:endParaRPr lang="en-US"/>
        </a:p>
      </dgm:t>
    </dgm:pt>
    <dgm:pt modelId="{CF4B6AAB-4C83-4C93-A998-34CF9BC749D2}" type="sibTrans" cxnId="{C2023B6C-56EA-482A-B126-679CC4665F9C}">
      <dgm:prSet/>
      <dgm:spPr/>
      <dgm:t>
        <a:bodyPr/>
        <a:lstStyle/>
        <a:p>
          <a:endParaRPr lang="en-US"/>
        </a:p>
      </dgm:t>
    </dgm:pt>
    <dgm:pt modelId="{9F7FA4C7-87FD-4FC4-B4CB-1CCF70B64C29}" type="pres">
      <dgm:prSet presAssocID="{DEE1939D-5BE6-420C-AF29-0DC1A1D4AD13}" presName="CompostProcess" presStyleCnt="0">
        <dgm:presLayoutVars>
          <dgm:dir/>
          <dgm:resizeHandles val="exact"/>
        </dgm:presLayoutVars>
      </dgm:prSet>
      <dgm:spPr/>
    </dgm:pt>
    <dgm:pt modelId="{02C7686F-014B-4A1B-B992-5FAAAA3147C4}" type="pres">
      <dgm:prSet presAssocID="{DEE1939D-5BE6-420C-AF29-0DC1A1D4AD13}" presName="arrow" presStyleLbl="bgShp" presStyleIdx="0" presStyleCnt="1"/>
      <dgm:spPr/>
    </dgm:pt>
    <dgm:pt modelId="{2FCB1834-49B7-4066-A0F1-D4F620C38965}" type="pres">
      <dgm:prSet presAssocID="{DEE1939D-5BE6-420C-AF29-0DC1A1D4AD13}" presName="linearProcess" presStyleCnt="0"/>
      <dgm:spPr/>
    </dgm:pt>
    <dgm:pt modelId="{A87FF67B-8489-4361-81F5-710B0E726A17}" type="pres">
      <dgm:prSet presAssocID="{72B1F749-2224-4DF5-B390-9B475FA86E48}" presName="textNode" presStyleLbl="node1" presStyleIdx="0" presStyleCnt="2">
        <dgm:presLayoutVars>
          <dgm:bulletEnabled val="1"/>
        </dgm:presLayoutVars>
      </dgm:prSet>
      <dgm:spPr/>
    </dgm:pt>
    <dgm:pt modelId="{BE1525C7-A25E-465D-8164-94204D42BEE1}" type="pres">
      <dgm:prSet presAssocID="{B89671E7-2E74-41AD-9A52-1C0B2177BC7F}" presName="sibTrans" presStyleCnt="0"/>
      <dgm:spPr/>
    </dgm:pt>
    <dgm:pt modelId="{C08C1283-DD1B-4B4B-91B2-B424155500C7}" type="pres">
      <dgm:prSet presAssocID="{AE42ADEF-7781-4DBF-9683-92A556A205E4}" presName="textNode" presStyleLbl="node1" presStyleIdx="1" presStyleCnt="2">
        <dgm:presLayoutVars>
          <dgm:bulletEnabled val="1"/>
        </dgm:presLayoutVars>
      </dgm:prSet>
      <dgm:spPr/>
    </dgm:pt>
  </dgm:ptLst>
  <dgm:cxnLst>
    <dgm:cxn modelId="{6217244E-6B0D-4C80-8020-80EA0F532A4D}" type="presOf" srcId="{72B1F749-2224-4DF5-B390-9B475FA86E48}" destId="{A87FF67B-8489-4361-81F5-710B0E726A17}" srcOrd="0" destOrd="0" presId="urn:microsoft.com/office/officeart/2005/8/layout/hProcess9"/>
    <dgm:cxn modelId="{7F619995-0A3D-4001-92AD-A67DF72DC5C4}" srcId="{DEE1939D-5BE6-420C-AF29-0DC1A1D4AD13}" destId="{72B1F749-2224-4DF5-B390-9B475FA86E48}" srcOrd="0" destOrd="0" parTransId="{6B73F8E1-735C-4148-842C-8B58C18C7DC8}" sibTransId="{B89671E7-2E74-41AD-9A52-1C0B2177BC7F}"/>
    <dgm:cxn modelId="{E39E8D41-946C-49AA-8F88-C63B4FEF7E48}" type="presOf" srcId="{AE42ADEF-7781-4DBF-9683-92A556A205E4}" destId="{C08C1283-DD1B-4B4B-91B2-B424155500C7}" srcOrd="0" destOrd="0" presId="urn:microsoft.com/office/officeart/2005/8/layout/hProcess9"/>
    <dgm:cxn modelId="{CB1EB434-5675-4051-9F7C-C77B844D6A69}" type="presOf" srcId="{DEE1939D-5BE6-420C-AF29-0DC1A1D4AD13}" destId="{9F7FA4C7-87FD-4FC4-B4CB-1CCF70B64C29}" srcOrd="0" destOrd="0" presId="urn:microsoft.com/office/officeart/2005/8/layout/hProcess9"/>
    <dgm:cxn modelId="{C2023B6C-56EA-482A-B126-679CC4665F9C}" srcId="{DEE1939D-5BE6-420C-AF29-0DC1A1D4AD13}" destId="{AE42ADEF-7781-4DBF-9683-92A556A205E4}" srcOrd="1" destOrd="0" parTransId="{6F6B5F67-0033-4694-B850-6AAB0414318F}" sibTransId="{CF4B6AAB-4C83-4C93-A998-34CF9BC749D2}"/>
    <dgm:cxn modelId="{650D29F9-4A6E-4364-B73B-2C18B749224A}" type="presParOf" srcId="{9F7FA4C7-87FD-4FC4-B4CB-1CCF70B64C29}" destId="{02C7686F-014B-4A1B-B992-5FAAAA3147C4}" srcOrd="0" destOrd="0" presId="urn:microsoft.com/office/officeart/2005/8/layout/hProcess9"/>
    <dgm:cxn modelId="{8B46624A-777F-448E-9274-E054A7BCCC07}" type="presParOf" srcId="{9F7FA4C7-87FD-4FC4-B4CB-1CCF70B64C29}" destId="{2FCB1834-49B7-4066-A0F1-D4F620C38965}" srcOrd="1" destOrd="0" presId="urn:microsoft.com/office/officeart/2005/8/layout/hProcess9"/>
    <dgm:cxn modelId="{6E239D72-4666-4C16-8C7D-5C00D667D7FE}" type="presParOf" srcId="{2FCB1834-49B7-4066-A0F1-D4F620C38965}" destId="{A87FF67B-8489-4361-81F5-710B0E726A17}" srcOrd="0" destOrd="0" presId="urn:microsoft.com/office/officeart/2005/8/layout/hProcess9"/>
    <dgm:cxn modelId="{380BC050-A72D-46B4-85E1-914AFF6585AE}" type="presParOf" srcId="{2FCB1834-49B7-4066-A0F1-D4F620C38965}" destId="{BE1525C7-A25E-465D-8164-94204D42BEE1}" srcOrd="1" destOrd="0" presId="urn:microsoft.com/office/officeart/2005/8/layout/hProcess9"/>
    <dgm:cxn modelId="{CA870382-D81B-4DC2-B060-18A7B4EB9F74}" type="presParOf" srcId="{2FCB1834-49B7-4066-A0F1-D4F620C38965}" destId="{C08C1283-DD1B-4B4B-91B2-B424155500C7}" srcOrd="2" destOrd="0" presId="urn:microsoft.com/office/officeart/2005/8/layout/hProcess9"/>
  </dgm:cxnLst>
  <dgm:bg/>
  <dgm:whole/>
</dgm:dataModel>
</file>

<file path=ppt/diagrams/data6.xml><?xml version="1.0" encoding="utf-8"?>
<dgm:dataModel xmlns:dgm="http://schemas.openxmlformats.org/drawingml/2006/diagram" xmlns:a="http://schemas.openxmlformats.org/drawingml/2006/main">
  <dgm:ptLst>
    <dgm:pt modelId="{D3625033-EE65-44BE-918E-75C91712413C}" type="doc">
      <dgm:prSet loTypeId="urn:microsoft.com/office/officeart/2005/8/layout/target3" loCatId="relationship" qsTypeId="urn:microsoft.com/office/officeart/2005/8/quickstyle/3d5" qsCatId="3D" csTypeId="urn:microsoft.com/office/officeart/2005/8/colors/colorful3" csCatId="colorful" phldr="1"/>
      <dgm:spPr/>
      <dgm:t>
        <a:bodyPr/>
        <a:lstStyle/>
        <a:p>
          <a:endParaRPr lang="en-US"/>
        </a:p>
      </dgm:t>
    </dgm:pt>
    <dgm:pt modelId="{FEE360A0-51E5-4A95-93B7-26EE7EA27F18}">
      <dgm:prSet/>
      <dgm:spPr/>
      <dgm:t>
        <a:bodyPr/>
        <a:lstStyle/>
        <a:p>
          <a:pPr rtl="0"/>
          <a:r>
            <a:rPr lang="en-US" dirty="0" err="1" smtClean="0"/>
            <a:t>Rasulullah</a:t>
          </a:r>
          <a:r>
            <a:rPr lang="en-US" dirty="0" smtClean="0"/>
            <a:t> SAW </a:t>
          </a:r>
          <a:r>
            <a:rPr lang="en-US" dirty="0" err="1" smtClean="0"/>
            <a:t>pernah</a:t>
          </a:r>
          <a:r>
            <a:rPr lang="en-US" dirty="0" smtClean="0"/>
            <a:t> </a:t>
          </a:r>
          <a:r>
            <a:rPr lang="en-US" dirty="0" err="1" smtClean="0"/>
            <a:t>bersabda</a:t>
          </a:r>
          <a:r>
            <a:rPr lang="en-US" dirty="0" smtClean="0"/>
            <a:t> yang </a:t>
          </a:r>
          <a:r>
            <a:rPr lang="en-US" dirty="0" err="1" smtClean="0"/>
            <a:t>bermaksud</a:t>
          </a:r>
          <a:r>
            <a:rPr lang="en-US" dirty="0" smtClean="0"/>
            <a:t>: </a:t>
          </a:r>
          <a:endParaRPr lang="en-US" dirty="0"/>
        </a:p>
      </dgm:t>
    </dgm:pt>
    <dgm:pt modelId="{D05C01FE-6ACF-46DF-BA0D-F374C4A6F00F}" type="parTrans" cxnId="{8C709CAA-A7F8-4BF7-B094-BFEC0AE85EEB}">
      <dgm:prSet/>
      <dgm:spPr/>
      <dgm:t>
        <a:bodyPr/>
        <a:lstStyle/>
        <a:p>
          <a:endParaRPr lang="en-US"/>
        </a:p>
      </dgm:t>
    </dgm:pt>
    <dgm:pt modelId="{F7D52112-FD7D-4CAD-A7A6-FD6A45C0ACCD}" type="sibTrans" cxnId="{8C709CAA-A7F8-4BF7-B094-BFEC0AE85EEB}">
      <dgm:prSet/>
      <dgm:spPr/>
      <dgm:t>
        <a:bodyPr/>
        <a:lstStyle/>
        <a:p>
          <a:endParaRPr lang="en-US"/>
        </a:p>
      </dgm:t>
    </dgm:pt>
    <dgm:pt modelId="{E0096E5D-5DA1-426E-B6BD-7B23E192CE2D}">
      <dgm:prSet/>
      <dgm:spPr/>
      <dgm:t>
        <a:bodyPr/>
        <a:lstStyle/>
        <a:p>
          <a:pPr rtl="0"/>
          <a:r>
            <a:rPr lang="en-US" dirty="0" err="1" smtClean="0"/>
            <a:t>Sesungguhnya</a:t>
          </a:r>
          <a:r>
            <a:rPr lang="en-US" dirty="0" smtClean="0"/>
            <a:t> </a:t>
          </a:r>
          <a:r>
            <a:rPr lang="en-US" i="1" dirty="0" err="1" smtClean="0"/>
            <a:t>di</a:t>
          </a:r>
          <a:r>
            <a:rPr lang="en-US" i="1" dirty="0" smtClean="0"/>
            <a:t> </a:t>
          </a:r>
          <a:r>
            <a:rPr lang="en-US" i="1" dirty="0" err="1" smtClean="0"/>
            <a:t>dalam</a:t>
          </a:r>
          <a:r>
            <a:rPr lang="en-US" i="1" dirty="0" smtClean="0"/>
            <a:t> </a:t>
          </a:r>
          <a:r>
            <a:rPr lang="en-US" i="1" dirty="0" err="1" smtClean="0"/>
            <a:t>syurga</a:t>
          </a:r>
          <a:r>
            <a:rPr lang="en-US" i="1" dirty="0" smtClean="0"/>
            <a:t> </a:t>
          </a:r>
          <a:r>
            <a:rPr lang="en-US" i="1" dirty="0" err="1" smtClean="0"/>
            <a:t>terdapat</a:t>
          </a:r>
          <a:r>
            <a:rPr lang="en-US" i="1" dirty="0" smtClean="0"/>
            <a:t> </a:t>
          </a:r>
          <a:r>
            <a:rPr lang="en-US" i="1" dirty="0" err="1" smtClean="0"/>
            <a:t>sebuah</a:t>
          </a:r>
          <a:r>
            <a:rPr lang="en-US" i="1" dirty="0" smtClean="0"/>
            <a:t> </a:t>
          </a:r>
          <a:r>
            <a:rPr lang="en-US" i="1" dirty="0" err="1" smtClean="0"/>
            <a:t>pintu</a:t>
          </a:r>
          <a:r>
            <a:rPr lang="en-US" i="1" dirty="0" smtClean="0"/>
            <a:t> yang </a:t>
          </a:r>
          <a:r>
            <a:rPr lang="en-US" i="1" dirty="0" err="1" smtClean="0"/>
            <a:t>dinamakan</a:t>
          </a:r>
          <a:r>
            <a:rPr lang="en-US" i="1" dirty="0" smtClean="0"/>
            <a:t> </a:t>
          </a:r>
          <a:r>
            <a:rPr lang="en-US" i="1" dirty="0" err="1" smtClean="0"/>
            <a:t>ar-Rayyan</a:t>
          </a:r>
          <a:r>
            <a:rPr lang="en-US" i="1" dirty="0" smtClean="0"/>
            <a:t>. </a:t>
          </a:r>
          <a:r>
            <a:rPr lang="en-US" i="1" dirty="0" err="1" smtClean="0"/>
            <a:t>Orang-orang</a:t>
          </a:r>
          <a:r>
            <a:rPr lang="en-US" i="1" dirty="0" smtClean="0"/>
            <a:t> yang </a:t>
          </a:r>
          <a:r>
            <a:rPr lang="en-US" i="1" dirty="0" err="1" smtClean="0"/>
            <a:t>berpuasa</a:t>
          </a:r>
          <a:r>
            <a:rPr lang="en-US" i="1" dirty="0" smtClean="0"/>
            <a:t> </a:t>
          </a:r>
          <a:r>
            <a:rPr lang="en-US" i="1" dirty="0" err="1" smtClean="0"/>
            <a:t>akan</a:t>
          </a:r>
          <a:r>
            <a:rPr lang="en-US" i="1" dirty="0" smtClean="0"/>
            <a:t> </a:t>
          </a:r>
          <a:r>
            <a:rPr lang="en-US" i="1" dirty="0" err="1" smtClean="0"/>
            <a:t>masuk</a:t>
          </a:r>
          <a:r>
            <a:rPr lang="en-US" i="1" dirty="0" smtClean="0"/>
            <a:t> </a:t>
          </a:r>
          <a:r>
            <a:rPr lang="en-US" i="1" dirty="0" err="1" smtClean="0"/>
            <a:t>melalui</a:t>
          </a:r>
          <a:r>
            <a:rPr lang="en-US" i="1" dirty="0" smtClean="0"/>
            <a:t> </a:t>
          </a:r>
          <a:r>
            <a:rPr lang="en-US" i="1" dirty="0" err="1" smtClean="0"/>
            <a:t>pintu</a:t>
          </a:r>
          <a:r>
            <a:rPr lang="en-US" i="1" dirty="0" smtClean="0"/>
            <a:t> </a:t>
          </a:r>
          <a:r>
            <a:rPr lang="en-US" i="1" dirty="0" err="1" smtClean="0"/>
            <a:t>tersebut</a:t>
          </a:r>
          <a:r>
            <a:rPr lang="en-US" i="1" dirty="0" smtClean="0"/>
            <a:t> </a:t>
          </a:r>
          <a:r>
            <a:rPr lang="en-US" i="1" dirty="0" err="1" smtClean="0"/>
            <a:t>pada</a:t>
          </a:r>
          <a:r>
            <a:rPr lang="en-US" i="1" dirty="0" smtClean="0"/>
            <a:t> </a:t>
          </a:r>
          <a:r>
            <a:rPr lang="en-US" i="1" dirty="0" err="1" smtClean="0"/>
            <a:t>hari</a:t>
          </a:r>
          <a:r>
            <a:rPr lang="en-US" i="1" dirty="0" smtClean="0"/>
            <a:t> </a:t>
          </a:r>
          <a:r>
            <a:rPr lang="en-US" i="1" dirty="0" err="1" smtClean="0"/>
            <a:t>kiamat</a:t>
          </a:r>
          <a:r>
            <a:rPr lang="en-US" i="1" dirty="0" smtClean="0"/>
            <a:t>. </a:t>
          </a:r>
          <a:r>
            <a:rPr lang="en-US" i="1" dirty="0" err="1" smtClean="0"/>
            <a:t>Tidak</a:t>
          </a:r>
          <a:r>
            <a:rPr lang="en-US" i="1" dirty="0" smtClean="0"/>
            <a:t> </a:t>
          </a:r>
          <a:r>
            <a:rPr lang="en-US" i="1" dirty="0" err="1" smtClean="0"/>
            <a:t>ada</a:t>
          </a:r>
          <a:r>
            <a:rPr lang="en-US" i="1" dirty="0" smtClean="0"/>
            <a:t> </a:t>
          </a:r>
          <a:r>
            <a:rPr lang="en-US" i="1" dirty="0" err="1" smtClean="0"/>
            <a:t>seorang</a:t>
          </a:r>
          <a:r>
            <a:rPr lang="en-US" i="1" dirty="0" smtClean="0"/>
            <a:t> pun yang </a:t>
          </a:r>
          <a:r>
            <a:rPr lang="en-US" i="1" dirty="0" err="1" smtClean="0"/>
            <a:t>akan</a:t>
          </a:r>
          <a:r>
            <a:rPr lang="en-US" i="1" dirty="0" smtClean="0"/>
            <a:t> </a:t>
          </a:r>
          <a:r>
            <a:rPr lang="en-US" i="1" dirty="0" err="1" smtClean="0"/>
            <a:t>masuk</a:t>
          </a:r>
          <a:r>
            <a:rPr lang="en-US" i="1" dirty="0" smtClean="0"/>
            <a:t> </a:t>
          </a:r>
          <a:r>
            <a:rPr lang="en-US" i="1" dirty="0" err="1" smtClean="0"/>
            <a:t>ke</a:t>
          </a:r>
          <a:r>
            <a:rPr lang="en-US" i="1" dirty="0" smtClean="0"/>
            <a:t> </a:t>
          </a:r>
          <a:r>
            <a:rPr lang="en-US" i="1" dirty="0" err="1" smtClean="0"/>
            <a:t>dalamnya</a:t>
          </a:r>
          <a:r>
            <a:rPr lang="en-US" i="1" dirty="0" smtClean="0"/>
            <a:t> </a:t>
          </a:r>
          <a:r>
            <a:rPr lang="en-US" i="1" dirty="0" err="1" smtClean="0"/>
            <a:t>melainkan</a:t>
          </a:r>
          <a:r>
            <a:rPr lang="en-US" i="1" dirty="0" smtClean="0"/>
            <a:t> </a:t>
          </a:r>
          <a:r>
            <a:rPr lang="en-US" i="1" dirty="0" err="1" smtClean="0"/>
            <a:t>mereka</a:t>
          </a:r>
          <a:r>
            <a:rPr lang="en-US" i="1" dirty="0" smtClean="0"/>
            <a:t> </a:t>
          </a:r>
          <a:r>
            <a:rPr lang="en-US" i="1" dirty="0" err="1" smtClean="0"/>
            <a:t>sahaja</a:t>
          </a:r>
          <a:r>
            <a:rPr lang="en-US" i="1" dirty="0" smtClean="0"/>
            <a:t>.</a:t>
          </a:r>
          <a:r>
            <a:rPr lang="en-US" dirty="0" smtClean="0"/>
            <a:t> </a:t>
          </a:r>
          <a:r>
            <a:rPr lang="en-US" i="1" dirty="0" err="1" smtClean="0"/>
            <a:t>Dipanggil</a:t>
          </a:r>
          <a:r>
            <a:rPr lang="en-US" i="1" dirty="0" smtClean="0"/>
            <a:t>: ‘</a:t>
          </a:r>
          <a:r>
            <a:rPr lang="en-US" i="1" dirty="0" err="1" smtClean="0"/>
            <a:t>mana</a:t>
          </a:r>
          <a:r>
            <a:rPr lang="en-US" i="1" dirty="0" smtClean="0"/>
            <a:t> </a:t>
          </a:r>
          <a:r>
            <a:rPr lang="en-US" i="1" dirty="0" err="1" smtClean="0"/>
            <a:t>orang</a:t>
          </a:r>
          <a:r>
            <a:rPr lang="en-US" i="1" dirty="0" smtClean="0"/>
            <a:t> yang </a:t>
          </a:r>
          <a:r>
            <a:rPr lang="en-US" i="1" dirty="0" err="1" smtClean="0"/>
            <a:t>berpuasa</a:t>
          </a:r>
          <a:r>
            <a:rPr lang="en-US" i="1" dirty="0" smtClean="0"/>
            <a:t>?’</a:t>
          </a:r>
          <a:r>
            <a:rPr lang="en-US" dirty="0" smtClean="0"/>
            <a:t> </a:t>
          </a:r>
          <a:r>
            <a:rPr lang="en-US" i="1" dirty="0" err="1" smtClean="0"/>
            <a:t>Lalu</a:t>
          </a:r>
          <a:r>
            <a:rPr lang="en-US" i="1" dirty="0" smtClean="0"/>
            <a:t> </a:t>
          </a:r>
          <a:r>
            <a:rPr lang="en-US" i="1" dirty="0" err="1" smtClean="0"/>
            <a:t>mereka</a:t>
          </a:r>
          <a:r>
            <a:rPr lang="en-US" i="1" dirty="0" smtClean="0"/>
            <a:t> </a:t>
          </a:r>
          <a:r>
            <a:rPr lang="en-US" i="1" dirty="0" err="1" smtClean="0"/>
            <a:t>semua</a:t>
          </a:r>
          <a:r>
            <a:rPr lang="en-US" i="1" dirty="0" smtClean="0"/>
            <a:t> </a:t>
          </a:r>
          <a:r>
            <a:rPr lang="en-US" i="1" dirty="0" err="1" smtClean="0"/>
            <a:t>berdiri</a:t>
          </a:r>
          <a:r>
            <a:rPr lang="en-US" i="1" dirty="0" smtClean="0"/>
            <a:t>. </a:t>
          </a:r>
          <a:r>
            <a:rPr lang="en-US" i="1" dirty="0" err="1" smtClean="0"/>
            <a:t>Tidak</a:t>
          </a:r>
          <a:r>
            <a:rPr lang="en-US" i="1" dirty="0" smtClean="0"/>
            <a:t> </a:t>
          </a:r>
          <a:r>
            <a:rPr lang="en-US" i="1" dirty="0" err="1" smtClean="0"/>
            <a:t>ada</a:t>
          </a:r>
          <a:r>
            <a:rPr lang="en-US" i="1" dirty="0" smtClean="0"/>
            <a:t> yang </a:t>
          </a:r>
          <a:r>
            <a:rPr lang="en-US" i="1" dirty="0" err="1" smtClean="0"/>
            <a:t>seorang</a:t>
          </a:r>
          <a:r>
            <a:rPr lang="en-US" i="1" dirty="0" smtClean="0"/>
            <a:t> pun yang </a:t>
          </a:r>
          <a:r>
            <a:rPr lang="en-US" i="1" dirty="0" err="1" smtClean="0"/>
            <a:t>masuk</a:t>
          </a:r>
          <a:r>
            <a:rPr lang="en-US" i="1" dirty="0" smtClean="0"/>
            <a:t> </a:t>
          </a:r>
          <a:r>
            <a:rPr lang="en-US" i="1" dirty="0" err="1" smtClean="0"/>
            <a:t>pintu</a:t>
          </a:r>
          <a:r>
            <a:rPr lang="en-US" i="1" dirty="0" smtClean="0"/>
            <a:t> </a:t>
          </a:r>
          <a:r>
            <a:rPr lang="en-US" i="1" dirty="0" err="1" smtClean="0"/>
            <a:t>ini</a:t>
          </a:r>
          <a:r>
            <a:rPr lang="en-US" i="1" dirty="0" smtClean="0"/>
            <a:t> </a:t>
          </a:r>
          <a:r>
            <a:rPr lang="en-US" i="1" dirty="0" err="1" smtClean="0"/>
            <a:t>selain</a:t>
          </a:r>
          <a:r>
            <a:rPr lang="en-US" i="1" dirty="0" smtClean="0"/>
            <a:t> </a:t>
          </a:r>
          <a:r>
            <a:rPr lang="en-US" i="1" dirty="0" err="1" smtClean="0"/>
            <a:t>dari</a:t>
          </a:r>
          <a:r>
            <a:rPr lang="en-US" i="1" dirty="0" smtClean="0"/>
            <a:t> </a:t>
          </a:r>
          <a:r>
            <a:rPr lang="en-US" i="1" dirty="0" err="1" smtClean="0"/>
            <a:t>mereka</a:t>
          </a:r>
          <a:r>
            <a:rPr lang="en-US" i="1" dirty="0" smtClean="0"/>
            <a:t>. </a:t>
          </a:r>
          <a:r>
            <a:rPr lang="en-US" i="1" dirty="0" err="1" smtClean="0"/>
            <a:t>Apabila</a:t>
          </a:r>
          <a:r>
            <a:rPr lang="en-US" i="1" dirty="0" smtClean="0"/>
            <a:t> </a:t>
          </a:r>
          <a:r>
            <a:rPr lang="en-US" i="1" dirty="0" err="1" smtClean="0"/>
            <a:t>mereka</a:t>
          </a:r>
          <a:r>
            <a:rPr lang="en-US" i="1" dirty="0" smtClean="0"/>
            <a:t> </a:t>
          </a:r>
          <a:r>
            <a:rPr lang="en-US" i="1" dirty="0" err="1" smtClean="0"/>
            <a:t>semua</a:t>
          </a:r>
          <a:r>
            <a:rPr lang="en-US" i="1" dirty="0" smtClean="0"/>
            <a:t> </a:t>
          </a:r>
          <a:r>
            <a:rPr lang="en-US" i="1" dirty="0" err="1" smtClean="0"/>
            <a:t>telah</a:t>
          </a:r>
          <a:r>
            <a:rPr lang="en-US" i="1" dirty="0" smtClean="0"/>
            <a:t> </a:t>
          </a:r>
          <a:r>
            <a:rPr lang="en-US" i="1" dirty="0" err="1" smtClean="0"/>
            <a:t>masuk</a:t>
          </a:r>
          <a:r>
            <a:rPr lang="en-US" i="1" dirty="0" smtClean="0"/>
            <a:t>, </a:t>
          </a:r>
          <a:r>
            <a:rPr lang="en-US" i="1" dirty="0" err="1" smtClean="0"/>
            <a:t>pintu</a:t>
          </a:r>
          <a:r>
            <a:rPr lang="en-US" i="1" dirty="0" smtClean="0"/>
            <a:t> </a:t>
          </a:r>
          <a:r>
            <a:rPr lang="en-US" i="1" dirty="0" err="1" smtClean="0"/>
            <a:t>ini</a:t>
          </a:r>
          <a:r>
            <a:rPr lang="en-US" i="1" dirty="0" smtClean="0"/>
            <a:t> </a:t>
          </a:r>
          <a:r>
            <a:rPr lang="en-US" i="1" dirty="0" err="1" smtClean="0"/>
            <a:t>akan</a:t>
          </a:r>
          <a:r>
            <a:rPr lang="en-US" i="1" dirty="0" smtClean="0"/>
            <a:t> </a:t>
          </a:r>
          <a:r>
            <a:rPr lang="en-US" i="1" dirty="0" err="1" smtClean="0"/>
            <a:t>tertutup</a:t>
          </a:r>
          <a:r>
            <a:rPr lang="en-US" i="1" dirty="0" smtClean="0"/>
            <a:t>. </a:t>
          </a:r>
          <a:r>
            <a:rPr lang="en-US" i="1" dirty="0" err="1" smtClean="0"/>
            <a:t>Maka</a:t>
          </a:r>
          <a:r>
            <a:rPr lang="en-US" i="1" dirty="0" smtClean="0"/>
            <a:t> </a:t>
          </a:r>
          <a:r>
            <a:rPr lang="en-US" i="1" dirty="0" err="1" smtClean="0"/>
            <a:t>tidak</a:t>
          </a:r>
          <a:r>
            <a:rPr lang="en-US" i="1" dirty="0" smtClean="0"/>
            <a:t> </a:t>
          </a:r>
          <a:r>
            <a:rPr lang="en-US" i="1" dirty="0" err="1" smtClean="0"/>
            <a:t>ada</a:t>
          </a:r>
          <a:r>
            <a:rPr lang="en-US" i="1" dirty="0" smtClean="0"/>
            <a:t> </a:t>
          </a:r>
          <a:r>
            <a:rPr lang="en-US" i="1" dirty="0" err="1" smtClean="0"/>
            <a:t>seorang</a:t>
          </a:r>
          <a:r>
            <a:rPr lang="en-US" i="1" dirty="0" smtClean="0"/>
            <a:t> pun yang </a:t>
          </a:r>
          <a:r>
            <a:rPr lang="en-US" i="1" dirty="0" err="1" smtClean="0"/>
            <a:t>akan</a:t>
          </a:r>
          <a:r>
            <a:rPr lang="en-US" i="1" dirty="0" smtClean="0"/>
            <a:t> </a:t>
          </a:r>
          <a:r>
            <a:rPr lang="en-US" i="1" dirty="0" err="1" smtClean="0"/>
            <a:t>masuk</a:t>
          </a:r>
          <a:r>
            <a:rPr lang="en-US" i="1" dirty="0" smtClean="0"/>
            <a:t> </a:t>
          </a:r>
          <a:r>
            <a:rPr lang="en-US" i="1" dirty="0" err="1" smtClean="0"/>
            <a:t>melaluinya</a:t>
          </a:r>
          <a:r>
            <a:rPr lang="en-US" i="1" dirty="0" smtClean="0"/>
            <a:t>.</a:t>
          </a:r>
          <a:r>
            <a:rPr lang="en-US" dirty="0" smtClean="0"/>
            <a:t>” (</a:t>
          </a:r>
          <a:r>
            <a:rPr lang="en-US" dirty="0" err="1" smtClean="0"/>
            <a:t>Riwayat</a:t>
          </a:r>
          <a:r>
            <a:rPr lang="en-US" dirty="0" smtClean="0"/>
            <a:t> al-</a:t>
          </a:r>
          <a:r>
            <a:rPr lang="en-US" dirty="0" err="1" smtClean="0"/>
            <a:t>Bukhari</a:t>
          </a:r>
          <a:r>
            <a:rPr lang="en-US" dirty="0" smtClean="0"/>
            <a:t>)</a:t>
          </a:r>
          <a:endParaRPr lang="en-US" dirty="0"/>
        </a:p>
      </dgm:t>
    </dgm:pt>
    <dgm:pt modelId="{267DFAE1-8D8D-426A-A8FD-39658292EEC1}" type="parTrans" cxnId="{65D84124-C728-4DE1-BE99-2F6B3FA49D39}">
      <dgm:prSet/>
      <dgm:spPr/>
      <dgm:t>
        <a:bodyPr/>
        <a:lstStyle/>
        <a:p>
          <a:endParaRPr lang="en-US"/>
        </a:p>
      </dgm:t>
    </dgm:pt>
    <dgm:pt modelId="{0C71EF59-5B47-449F-93F2-77624DB8F44C}" type="sibTrans" cxnId="{65D84124-C728-4DE1-BE99-2F6B3FA49D39}">
      <dgm:prSet/>
      <dgm:spPr/>
      <dgm:t>
        <a:bodyPr/>
        <a:lstStyle/>
        <a:p>
          <a:endParaRPr lang="en-US"/>
        </a:p>
      </dgm:t>
    </dgm:pt>
    <dgm:pt modelId="{457167A1-9667-4C9A-85DD-939375C83368}" type="pres">
      <dgm:prSet presAssocID="{D3625033-EE65-44BE-918E-75C91712413C}" presName="Name0" presStyleCnt="0">
        <dgm:presLayoutVars>
          <dgm:chMax val="7"/>
          <dgm:dir/>
          <dgm:animLvl val="lvl"/>
          <dgm:resizeHandles val="exact"/>
        </dgm:presLayoutVars>
      </dgm:prSet>
      <dgm:spPr/>
    </dgm:pt>
    <dgm:pt modelId="{7FF69EBA-04E8-45EA-9576-A50786E77986}" type="pres">
      <dgm:prSet presAssocID="{FEE360A0-51E5-4A95-93B7-26EE7EA27F18}" presName="circle1" presStyleLbl="node1" presStyleIdx="0" presStyleCnt="2"/>
      <dgm:spPr/>
    </dgm:pt>
    <dgm:pt modelId="{65711BDE-9D30-44BA-8347-69799431C400}" type="pres">
      <dgm:prSet presAssocID="{FEE360A0-51E5-4A95-93B7-26EE7EA27F18}" presName="space" presStyleCnt="0"/>
      <dgm:spPr/>
    </dgm:pt>
    <dgm:pt modelId="{06E76F8F-FD6B-4147-815E-AF8A111975B1}" type="pres">
      <dgm:prSet presAssocID="{FEE360A0-51E5-4A95-93B7-26EE7EA27F18}" presName="rect1" presStyleLbl="alignAcc1" presStyleIdx="0" presStyleCnt="2" custScaleY="85000" custLinFactNeighborX="0" custLinFactNeighborY="-8333"/>
      <dgm:spPr/>
    </dgm:pt>
    <dgm:pt modelId="{C3CC2D17-4F89-4358-94C0-1B3201E3CC13}" type="pres">
      <dgm:prSet presAssocID="{E0096E5D-5DA1-426E-B6BD-7B23E192CE2D}" presName="vertSpace2" presStyleLbl="node1" presStyleIdx="0" presStyleCnt="2"/>
      <dgm:spPr/>
    </dgm:pt>
    <dgm:pt modelId="{411E570E-8FE2-47C8-ACDD-8680C6DA74FA}" type="pres">
      <dgm:prSet presAssocID="{E0096E5D-5DA1-426E-B6BD-7B23E192CE2D}" presName="circle2" presStyleLbl="node1" presStyleIdx="1" presStyleCnt="2"/>
      <dgm:spPr/>
    </dgm:pt>
    <dgm:pt modelId="{A73795A0-06F0-411A-A877-CB2C5ABE6B12}" type="pres">
      <dgm:prSet presAssocID="{E0096E5D-5DA1-426E-B6BD-7B23E192CE2D}" presName="rect2" presStyleLbl="alignAcc1" presStyleIdx="1" presStyleCnt="2" custScaleY="172515"/>
      <dgm:spPr/>
    </dgm:pt>
    <dgm:pt modelId="{0C3EAE8F-8B46-4DAA-A582-B1F21E1EB226}" type="pres">
      <dgm:prSet presAssocID="{FEE360A0-51E5-4A95-93B7-26EE7EA27F18}" presName="rect1ParTxNoCh" presStyleLbl="alignAcc1" presStyleIdx="1" presStyleCnt="2">
        <dgm:presLayoutVars>
          <dgm:chMax val="1"/>
          <dgm:bulletEnabled val="1"/>
        </dgm:presLayoutVars>
      </dgm:prSet>
      <dgm:spPr/>
    </dgm:pt>
    <dgm:pt modelId="{687BECFE-EB43-4F64-B923-407FEF4A0B34}" type="pres">
      <dgm:prSet presAssocID="{E0096E5D-5DA1-426E-B6BD-7B23E192CE2D}" presName="rect2ParTxNoCh" presStyleLbl="alignAcc1" presStyleIdx="1" presStyleCnt="2">
        <dgm:presLayoutVars>
          <dgm:chMax val="1"/>
          <dgm:bulletEnabled val="1"/>
        </dgm:presLayoutVars>
      </dgm:prSet>
      <dgm:spPr/>
    </dgm:pt>
  </dgm:ptLst>
  <dgm:cxnLst>
    <dgm:cxn modelId="{F2A87ABE-5462-4388-B76F-1062C805D028}" type="presOf" srcId="{FEE360A0-51E5-4A95-93B7-26EE7EA27F18}" destId="{06E76F8F-FD6B-4147-815E-AF8A111975B1}" srcOrd="0" destOrd="0" presId="urn:microsoft.com/office/officeart/2005/8/layout/target3"/>
    <dgm:cxn modelId="{65D84124-C728-4DE1-BE99-2F6B3FA49D39}" srcId="{D3625033-EE65-44BE-918E-75C91712413C}" destId="{E0096E5D-5DA1-426E-B6BD-7B23E192CE2D}" srcOrd="1" destOrd="0" parTransId="{267DFAE1-8D8D-426A-A8FD-39658292EEC1}" sibTransId="{0C71EF59-5B47-449F-93F2-77624DB8F44C}"/>
    <dgm:cxn modelId="{9EEBC533-EF76-4C4C-A20A-0A17546F6B1A}" type="presOf" srcId="{D3625033-EE65-44BE-918E-75C91712413C}" destId="{457167A1-9667-4C9A-85DD-939375C83368}" srcOrd="0" destOrd="0" presId="urn:microsoft.com/office/officeart/2005/8/layout/target3"/>
    <dgm:cxn modelId="{E59DC144-A9A9-4437-AABC-18C181493D03}" type="presOf" srcId="{E0096E5D-5DA1-426E-B6BD-7B23E192CE2D}" destId="{A73795A0-06F0-411A-A877-CB2C5ABE6B12}" srcOrd="0" destOrd="0" presId="urn:microsoft.com/office/officeart/2005/8/layout/target3"/>
    <dgm:cxn modelId="{6A02399D-5511-4A3A-9EDF-8B297C500607}" type="presOf" srcId="{FEE360A0-51E5-4A95-93B7-26EE7EA27F18}" destId="{0C3EAE8F-8B46-4DAA-A582-B1F21E1EB226}" srcOrd="1" destOrd="0" presId="urn:microsoft.com/office/officeart/2005/8/layout/target3"/>
    <dgm:cxn modelId="{8C709CAA-A7F8-4BF7-B094-BFEC0AE85EEB}" srcId="{D3625033-EE65-44BE-918E-75C91712413C}" destId="{FEE360A0-51E5-4A95-93B7-26EE7EA27F18}" srcOrd="0" destOrd="0" parTransId="{D05C01FE-6ACF-46DF-BA0D-F374C4A6F00F}" sibTransId="{F7D52112-FD7D-4CAD-A7A6-FD6A45C0ACCD}"/>
    <dgm:cxn modelId="{014098B5-78BA-4AF7-8ED9-3FA17DA36707}" type="presOf" srcId="{E0096E5D-5DA1-426E-B6BD-7B23E192CE2D}" destId="{687BECFE-EB43-4F64-B923-407FEF4A0B34}" srcOrd="1" destOrd="0" presId="urn:microsoft.com/office/officeart/2005/8/layout/target3"/>
    <dgm:cxn modelId="{198314B5-83D7-4A66-8CFD-2077130CC529}" type="presParOf" srcId="{457167A1-9667-4C9A-85DD-939375C83368}" destId="{7FF69EBA-04E8-45EA-9576-A50786E77986}" srcOrd="0" destOrd="0" presId="urn:microsoft.com/office/officeart/2005/8/layout/target3"/>
    <dgm:cxn modelId="{9C2B80CD-68D8-4FA8-BC67-AD70ADD0DE2A}" type="presParOf" srcId="{457167A1-9667-4C9A-85DD-939375C83368}" destId="{65711BDE-9D30-44BA-8347-69799431C400}" srcOrd="1" destOrd="0" presId="urn:microsoft.com/office/officeart/2005/8/layout/target3"/>
    <dgm:cxn modelId="{BD6F4D40-F9C1-4BED-BFDD-23B7B71EE33C}" type="presParOf" srcId="{457167A1-9667-4C9A-85DD-939375C83368}" destId="{06E76F8F-FD6B-4147-815E-AF8A111975B1}" srcOrd="2" destOrd="0" presId="urn:microsoft.com/office/officeart/2005/8/layout/target3"/>
    <dgm:cxn modelId="{59A4B844-CE7D-4947-BAA4-B0FFA51432EF}" type="presParOf" srcId="{457167A1-9667-4C9A-85DD-939375C83368}" destId="{C3CC2D17-4F89-4358-94C0-1B3201E3CC13}" srcOrd="3" destOrd="0" presId="urn:microsoft.com/office/officeart/2005/8/layout/target3"/>
    <dgm:cxn modelId="{B6578CDB-6F02-4D93-A8F9-A7915845098B}" type="presParOf" srcId="{457167A1-9667-4C9A-85DD-939375C83368}" destId="{411E570E-8FE2-47C8-ACDD-8680C6DA74FA}" srcOrd="4" destOrd="0" presId="urn:microsoft.com/office/officeart/2005/8/layout/target3"/>
    <dgm:cxn modelId="{EC8740B5-E455-4B27-9D99-23E9140DCDC2}" type="presParOf" srcId="{457167A1-9667-4C9A-85DD-939375C83368}" destId="{A73795A0-06F0-411A-A877-CB2C5ABE6B12}" srcOrd="5" destOrd="0" presId="urn:microsoft.com/office/officeart/2005/8/layout/target3"/>
    <dgm:cxn modelId="{88097C46-1463-4803-BBC3-5D4FC3F762C7}" type="presParOf" srcId="{457167A1-9667-4C9A-85DD-939375C83368}" destId="{0C3EAE8F-8B46-4DAA-A582-B1F21E1EB226}" srcOrd="6" destOrd="0" presId="urn:microsoft.com/office/officeart/2005/8/layout/target3"/>
    <dgm:cxn modelId="{7ABCE5BE-80A0-4F6E-9EE0-170896E3D2F8}" type="presParOf" srcId="{457167A1-9667-4C9A-85DD-939375C83368}" destId="{687BECFE-EB43-4F64-B923-407FEF4A0B34}" srcOrd="7" destOrd="0" presId="urn:microsoft.com/office/officeart/2005/8/layout/target3"/>
  </dgm:cxnLst>
  <dgm:bg/>
  <dgm:whole/>
</dgm:dataModel>
</file>

<file path=ppt/diagrams/data7.xml><?xml version="1.0" encoding="utf-8"?>
<dgm:dataModel xmlns:dgm="http://schemas.openxmlformats.org/drawingml/2006/diagram" xmlns:a="http://schemas.openxmlformats.org/drawingml/2006/main">
  <dgm:ptLst>
    <dgm:pt modelId="{E2470DFF-FCD9-4080-A571-E25A52367443}" type="doc">
      <dgm:prSet loTypeId="urn:microsoft.com/office/officeart/2005/8/layout/lProcess3" loCatId="process" qsTypeId="urn:microsoft.com/office/officeart/2005/8/quickstyle/3d9" qsCatId="3D" csTypeId="urn:microsoft.com/office/officeart/2005/8/colors/colorful5" csCatId="colorful"/>
      <dgm:spPr/>
      <dgm:t>
        <a:bodyPr/>
        <a:lstStyle/>
        <a:p>
          <a:endParaRPr lang="en-US"/>
        </a:p>
      </dgm:t>
    </dgm:pt>
    <dgm:pt modelId="{68EED462-E99A-463A-AF5D-E17D241A186C}">
      <dgm:prSet/>
      <dgm:spPr/>
      <dgm:t>
        <a:bodyPr/>
        <a:lstStyle/>
        <a:p>
          <a:pPr rtl="0"/>
          <a:r>
            <a:rPr lang="en-US" dirty="0" err="1" smtClean="0"/>
            <a:t>Berdasarkan</a:t>
          </a:r>
          <a:r>
            <a:rPr lang="en-US" dirty="0" smtClean="0"/>
            <a:t> </a:t>
          </a:r>
          <a:r>
            <a:rPr lang="en-US" dirty="0" err="1" smtClean="0"/>
            <a:t>kepada</a:t>
          </a:r>
          <a:r>
            <a:rPr lang="en-US" dirty="0" smtClean="0"/>
            <a:t> </a:t>
          </a:r>
          <a:r>
            <a:rPr lang="en-US" dirty="0" err="1" smtClean="0"/>
            <a:t>ayat-ayat</a:t>
          </a:r>
          <a:r>
            <a:rPr lang="en-US" dirty="0" smtClean="0"/>
            <a:t> al-Quran </a:t>
          </a:r>
          <a:r>
            <a:rPr lang="en-US" dirty="0" err="1" smtClean="0"/>
            <a:t>dan</a:t>
          </a:r>
          <a:r>
            <a:rPr lang="en-US" dirty="0" smtClean="0"/>
            <a:t> </a:t>
          </a:r>
          <a:r>
            <a:rPr lang="en-US" dirty="0" err="1" smtClean="0"/>
            <a:t>hadith</a:t>
          </a:r>
          <a:r>
            <a:rPr lang="en-US" dirty="0" smtClean="0"/>
            <a:t> </a:t>
          </a:r>
          <a:r>
            <a:rPr lang="en-US" dirty="0" err="1" smtClean="0"/>
            <a:t>Rasulullah</a:t>
          </a:r>
          <a:r>
            <a:rPr lang="en-US" dirty="0" smtClean="0"/>
            <a:t> SAW </a:t>
          </a:r>
          <a:r>
            <a:rPr lang="en-US" dirty="0" err="1" smtClean="0"/>
            <a:t>menunjukkan</a:t>
          </a:r>
          <a:r>
            <a:rPr lang="en-US" dirty="0" smtClean="0"/>
            <a:t> </a:t>
          </a:r>
          <a:r>
            <a:rPr lang="en-US" dirty="0" err="1" smtClean="0"/>
            <a:t>bahawa</a:t>
          </a:r>
          <a:r>
            <a:rPr lang="es-ES" dirty="0" smtClean="0"/>
            <a:t> </a:t>
          </a:r>
          <a:r>
            <a:rPr lang="es-ES" dirty="0" err="1" smtClean="0"/>
            <a:t>bulan</a:t>
          </a:r>
          <a:r>
            <a:rPr lang="es-ES" dirty="0" smtClean="0"/>
            <a:t> </a:t>
          </a:r>
          <a:r>
            <a:rPr lang="es-ES" dirty="0" err="1" smtClean="0"/>
            <a:t>Ramadhan</a:t>
          </a:r>
          <a:r>
            <a:rPr lang="es-ES" dirty="0" smtClean="0"/>
            <a:t> </a:t>
          </a:r>
          <a:r>
            <a:rPr lang="es-ES" dirty="0" err="1" smtClean="0"/>
            <a:t>mempunyai</a:t>
          </a:r>
          <a:r>
            <a:rPr lang="es-ES" dirty="0" smtClean="0"/>
            <a:t> </a:t>
          </a:r>
          <a:r>
            <a:rPr lang="es-ES" dirty="0" err="1" smtClean="0"/>
            <a:t>banyak</a:t>
          </a:r>
          <a:r>
            <a:rPr lang="es-ES" dirty="0" smtClean="0"/>
            <a:t> </a:t>
          </a:r>
          <a:r>
            <a:rPr lang="es-ES" dirty="0" err="1" smtClean="0"/>
            <a:t>kelebihan</a:t>
          </a:r>
          <a:r>
            <a:rPr lang="es-ES" dirty="0" smtClean="0"/>
            <a:t>, </a:t>
          </a:r>
          <a:r>
            <a:rPr lang="es-ES" dirty="0" err="1" smtClean="0"/>
            <a:t>antaranya</a:t>
          </a:r>
          <a:r>
            <a:rPr lang="es-ES" dirty="0" smtClean="0"/>
            <a:t> </a:t>
          </a:r>
          <a:r>
            <a:rPr lang="es-ES" dirty="0" err="1" smtClean="0"/>
            <a:t>kerana</a:t>
          </a:r>
          <a:r>
            <a:rPr lang="es-ES" dirty="0" smtClean="0"/>
            <a:t> </a:t>
          </a:r>
          <a:r>
            <a:rPr lang="es-ES" dirty="0" err="1" smtClean="0"/>
            <a:t>difardhu</a:t>
          </a:r>
          <a:r>
            <a:rPr lang="es-ES" dirty="0" smtClean="0"/>
            <a:t> </a:t>
          </a:r>
          <a:r>
            <a:rPr lang="es-ES" dirty="0" err="1" smtClean="0"/>
            <a:t>padanya</a:t>
          </a:r>
          <a:r>
            <a:rPr lang="es-ES" dirty="0" smtClean="0"/>
            <a:t> </a:t>
          </a:r>
          <a:r>
            <a:rPr lang="es-ES" dirty="0" err="1" smtClean="0"/>
            <a:t>ibadah</a:t>
          </a:r>
          <a:r>
            <a:rPr lang="es-ES" dirty="0" smtClean="0"/>
            <a:t> </a:t>
          </a:r>
          <a:r>
            <a:rPr lang="es-ES" dirty="0" err="1" smtClean="0"/>
            <a:t>puasa</a:t>
          </a:r>
          <a:r>
            <a:rPr lang="es-ES" dirty="0" smtClean="0"/>
            <a:t>. </a:t>
          </a:r>
          <a:endParaRPr lang="en-US" dirty="0"/>
        </a:p>
      </dgm:t>
    </dgm:pt>
    <dgm:pt modelId="{D2F13EE8-3798-4A64-BAF0-225FC52EF8BF}" type="parTrans" cxnId="{15F5174E-B791-4A4C-B3BB-98F764C3CB2F}">
      <dgm:prSet/>
      <dgm:spPr/>
      <dgm:t>
        <a:bodyPr/>
        <a:lstStyle/>
        <a:p>
          <a:endParaRPr lang="en-US"/>
        </a:p>
      </dgm:t>
    </dgm:pt>
    <dgm:pt modelId="{4BEC81DF-B2B6-4BF6-87FF-C0855A60D752}" type="sibTrans" cxnId="{15F5174E-B791-4A4C-B3BB-98F764C3CB2F}">
      <dgm:prSet/>
      <dgm:spPr/>
      <dgm:t>
        <a:bodyPr/>
        <a:lstStyle/>
        <a:p>
          <a:endParaRPr lang="en-US"/>
        </a:p>
      </dgm:t>
    </dgm:pt>
    <dgm:pt modelId="{35197CFE-DEDC-44A3-B44C-B93A715929A7}" type="pres">
      <dgm:prSet presAssocID="{E2470DFF-FCD9-4080-A571-E25A52367443}" presName="Name0" presStyleCnt="0">
        <dgm:presLayoutVars>
          <dgm:chPref val="3"/>
          <dgm:dir/>
          <dgm:animLvl val="lvl"/>
          <dgm:resizeHandles/>
        </dgm:presLayoutVars>
      </dgm:prSet>
      <dgm:spPr/>
    </dgm:pt>
    <dgm:pt modelId="{136B5ACF-1296-47AF-9555-36B36E0BDDE0}" type="pres">
      <dgm:prSet presAssocID="{68EED462-E99A-463A-AF5D-E17D241A186C}" presName="horFlow" presStyleCnt="0"/>
      <dgm:spPr/>
    </dgm:pt>
    <dgm:pt modelId="{3A3C6B85-DCA7-4B6C-BD54-500F4F444695}" type="pres">
      <dgm:prSet presAssocID="{68EED462-E99A-463A-AF5D-E17D241A186C}" presName="bigChev" presStyleLbl="node1" presStyleIdx="0" presStyleCnt="1"/>
      <dgm:spPr/>
    </dgm:pt>
  </dgm:ptLst>
  <dgm:cxnLst>
    <dgm:cxn modelId="{9902982F-249D-4F03-8F8A-493C34BF8E3C}" type="presOf" srcId="{E2470DFF-FCD9-4080-A571-E25A52367443}" destId="{35197CFE-DEDC-44A3-B44C-B93A715929A7}" srcOrd="0" destOrd="0" presId="urn:microsoft.com/office/officeart/2005/8/layout/lProcess3"/>
    <dgm:cxn modelId="{15F5174E-B791-4A4C-B3BB-98F764C3CB2F}" srcId="{E2470DFF-FCD9-4080-A571-E25A52367443}" destId="{68EED462-E99A-463A-AF5D-E17D241A186C}" srcOrd="0" destOrd="0" parTransId="{D2F13EE8-3798-4A64-BAF0-225FC52EF8BF}" sibTransId="{4BEC81DF-B2B6-4BF6-87FF-C0855A60D752}"/>
    <dgm:cxn modelId="{78C7A921-AF65-48BC-9546-F6D84FB0B707}" type="presOf" srcId="{68EED462-E99A-463A-AF5D-E17D241A186C}" destId="{3A3C6B85-DCA7-4B6C-BD54-500F4F444695}" srcOrd="0" destOrd="0" presId="urn:microsoft.com/office/officeart/2005/8/layout/lProcess3"/>
    <dgm:cxn modelId="{EBBB7B92-4B43-4CE3-A0B5-6EEB60C2E335}" type="presParOf" srcId="{35197CFE-DEDC-44A3-B44C-B93A715929A7}" destId="{136B5ACF-1296-47AF-9555-36B36E0BDDE0}" srcOrd="0" destOrd="0" presId="urn:microsoft.com/office/officeart/2005/8/layout/lProcess3"/>
    <dgm:cxn modelId="{74B5F7BF-0FB4-4BAC-A164-B6FA208A0074}" type="presParOf" srcId="{136B5ACF-1296-47AF-9555-36B36E0BDDE0}" destId="{3A3C6B85-DCA7-4B6C-BD54-500F4F444695}" srcOrd="0" destOrd="0" presId="urn:microsoft.com/office/officeart/2005/8/layout/lProcess3"/>
  </dgm:cxnLst>
  <dgm:bg/>
  <dgm:whole/>
</dgm:dataModel>
</file>

<file path=ppt/diagrams/data8.xml><?xml version="1.0" encoding="utf-8"?>
<dgm:dataModel xmlns:dgm="http://schemas.openxmlformats.org/drawingml/2006/diagram" xmlns:a="http://schemas.openxmlformats.org/drawingml/2006/main">
  <dgm:ptLst>
    <dgm:pt modelId="{33C6EC58-8961-4E57-A279-EDAB514323FB}" type="doc">
      <dgm:prSet loTypeId="urn:microsoft.com/office/officeart/2005/8/layout/vList2" loCatId="list" qsTypeId="urn:microsoft.com/office/officeart/2005/8/quickstyle/3d7" qsCatId="3D" csTypeId="urn:microsoft.com/office/officeart/2005/8/colors/colorful2" csCatId="colorful"/>
      <dgm:spPr/>
      <dgm:t>
        <a:bodyPr/>
        <a:lstStyle/>
        <a:p>
          <a:endParaRPr lang="en-US"/>
        </a:p>
      </dgm:t>
    </dgm:pt>
    <dgm:pt modelId="{54D06E4C-6423-42D0-9AF1-3BE7C1F9FF70}">
      <dgm:prSet/>
      <dgm:spPr/>
      <dgm:t>
        <a:bodyPr/>
        <a:lstStyle/>
        <a:p>
          <a:pPr algn="ctr" rtl="0"/>
          <a:r>
            <a:rPr lang="en-US" dirty="0" err="1" smtClean="0"/>
            <a:t>Persoalan</a:t>
          </a:r>
          <a:r>
            <a:rPr lang="en-US" dirty="0" smtClean="0"/>
            <a:t> </a:t>
          </a:r>
          <a:r>
            <a:rPr lang="en-US" dirty="0" err="1" smtClean="0"/>
            <a:t>besar</a:t>
          </a:r>
          <a:r>
            <a:rPr lang="en-US" dirty="0" smtClean="0"/>
            <a:t> </a:t>
          </a:r>
          <a:r>
            <a:rPr lang="en-US" dirty="0" err="1" smtClean="0"/>
            <a:t>timbul</a:t>
          </a:r>
          <a:r>
            <a:rPr lang="en-US" dirty="0" smtClean="0"/>
            <a:t> </a:t>
          </a:r>
          <a:r>
            <a:rPr lang="en-US" dirty="0" err="1" smtClean="0"/>
            <a:t>disini</a:t>
          </a:r>
          <a:r>
            <a:rPr lang="en-US" dirty="0" smtClean="0"/>
            <a:t> </a:t>
          </a:r>
          <a:r>
            <a:rPr lang="en-US" dirty="0" err="1" smtClean="0"/>
            <a:t>bagaimanakah</a:t>
          </a:r>
          <a:r>
            <a:rPr lang="en-US" dirty="0" smtClean="0"/>
            <a:t> </a:t>
          </a:r>
          <a:r>
            <a:rPr lang="en-US" dirty="0" err="1" smtClean="0"/>
            <a:t>caranya</a:t>
          </a:r>
          <a:r>
            <a:rPr lang="en-US" dirty="0" smtClean="0"/>
            <a:t> </a:t>
          </a:r>
          <a:r>
            <a:rPr lang="en-US" dirty="0" err="1" smtClean="0"/>
            <a:t>untuk</a:t>
          </a:r>
          <a:r>
            <a:rPr lang="en-US" dirty="0" smtClean="0"/>
            <a:t> </a:t>
          </a:r>
          <a:r>
            <a:rPr lang="en-US" dirty="0" err="1" smtClean="0"/>
            <a:t>kita</a:t>
          </a:r>
          <a:r>
            <a:rPr lang="en-US" dirty="0" smtClean="0"/>
            <a:t> </a:t>
          </a:r>
          <a:r>
            <a:rPr lang="en-US" dirty="0" err="1" smtClean="0"/>
            <a:t>menyambut</a:t>
          </a:r>
          <a:r>
            <a:rPr lang="en-US" dirty="0" smtClean="0"/>
            <a:t> </a:t>
          </a:r>
          <a:r>
            <a:rPr lang="en-US" dirty="0" err="1" smtClean="0"/>
            <a:t>dan</a:t>
          </a:r>
          <a:r>
            <a:rPr lang="en-US" dirty="0" smtClean="0"/>
            <a:t> </a:t>
          </a:r>
          <a:r>
            <a:rPr lang="en-US" dirty="0" err="1" smtClean="0"/>
            <a:t>mencari</a:t>
          </a:r>
          <a:r>
            <a:rPr lang="en-US" dirty="0" smtClean="0"/>
            <a:t> </a:t>
          </a:r>
          <a:r>
            <a:rPr lang="en-US" dirty="0" err="1" smtClean="0"/>
            <a:t>keberkatan</a:t>
          </a:r>
          <a:r>
            <a:rPr lang="en-US" dirty="0" smtClean="0"/>
            <a:t> </a:t>
          </a:r>
          <a:r>
            <a:rPr lang="en-US" dirty="0" err="1" smtClean="0"/>
            <a:t>ini</a:t>
          </a:r>
          <a:r>
            <a:rPr lang="en-US" dirty="0" smtClean="0"/>
            <a:t> </a:t>
          </a:r>
          <a:r>
            <a:rPr lang="en-US" dirty="0" err="1" smtClean="0"/>
            <a:t>serta</a:t>
          </a:r>
          <a:r>
            <a:rPr lang="en-US" dirty="0" smtClean="0"/>
            <a:t> </a:t>
          </a:r>
          <a:r>
            <a:rPr lang="en-US" dirty="0" err="1" smtClean="0"/>
            <a:t>melakukan</a:t>
          </a:r>
          <a:r>
            <a:rPr lang="en-US" dirty="0" smtClean="0"/>
            <a:t> </a:t>
          </a:r>
          <a:r>
            <a:rPr lang="en-US" dirty="0" err="1" smtClean="0"/>
            <a:t>ibadah</a:t>
          </a:r>
          <a:r>
            <a:rPr lang="en-US" dirty="0" smtClean="0"/>
            <a:t> </a:t>
          </a:r>
          <a:r>
            <a:rPr lang="en-US" dirty="0" err="1" smtClean="0"/>
            <a:t>puasa</a:t>
          </a:r>
          <a:r>
            <a:rPr lang="en-US" dirty="0" smtClean="0"/>
            <a:t>?.</a:t>
          </a:r>
          <a:endParaRPr lang="en-US" dirty="0"/>
        </a:p>
      </dgm:t>
    </dgm:pt>
    <dgm:pt modelId="{978802D1-C05F-4904-A869-3C3CD6B69810}" type="parTrans" cxnId="{80A93DB9-4094-493D-B465-4135856899BB}">
      <dgm:prSet/>
      <dgm:spPr/>
      <dgm:t>
        <a:bodyPr/>
        <a:lstStyle/>
        <a:p>
          <a:pPr algn="ctr"/>
          <a:endParaRPr lang="en-US"/>
        </a:p>
      </dgm:t>
    </dgm:pt>
    <dgm:pt modelId="{1A9CFE10-C928-4FA5-A562-73ED99F1997E}" type="sibTrans" cxnId="{80A93DB9-4094-493D-B465-4135856899BB}">
      <dgm:prSet/>
      <dgm:spPr/>
      <dgm:t>
        <a:bodyPr/>
        <a:lstStyle/>
        <a:p>
          <a:pPr algn="ctr"/>
          <a:endParaRPr lang="en-US"/>
        </a:p>
      </dgm:t>
    </dgm:pt>
    <dgm:pt modelId="{B7F8D97C-6977-4C85-A224-0264E6CBC062}">
      <dgm:prSet/>
      <dgm:spPr/>
      <dgm:t>
        <a:bodyPr/>
        <a:lstStyle/>
        <a:p>
          <a:pPr algn="ctr" rtl="0"/>
          <a:r>
            <a:rPr lang="en-US" dirty="0" err="1" smtClean="0"/>
            <a:t>Mimbar</a:t>
          </a:r>
          <a:r>
            <a:rPr lang="en-US" dirty="0" smtClean="0"/>
            <a:t> yang </a:t>
          </a:r>
          <a:r>
            <a:rPr lang="en-US" dirty="0" err="1" smtClean="0"/>
            <a:t>mulia</a:t>
          </a:r>
          <a:r>
            <a:rPr lang="en-US" dirty="0" smtClean="0"/>
            <a:t> </a:t>
          </a:r>
          <a:r>
            <a:rPr lang="en-US" dirty="0" err="1" smtClean="0"/>
            <a:t>ini</a:t>
          </a:r>
          <a:r>
            <a:rPr lang="en-US" dirty="0" smtClean="0"/>
            <a:t> </a:t>
          </a:r>
          <a:r>
            <a:rPr lang="en-US" dirty="0" err="1" smtClean="0"/>
            <a:t>ingin</a:t>
          </a:r>
          <a:r>
            <a:rPr lang="en-US" dirty="0" smtClean="0"/>
            <a:t> </a:t>
          </a:r>
          <a:r>
            <a:rPr lang="en-US" dirty="0" err="1" smtClean="0"/>
            <a:t>menyatakan</a:t>
          </a:r>
          <a:r>
            <a:rPr lang="en-US" dirty="0" smtClean="0"/>
            <a:t> </a:t>
          </a:r>
          <a:r>
            <a:rPr lang="en-US" dirty="0" err="1" smtClean="0"/>
            <a:t>bahawa</a:t>
          </a:r>
          <a:r>
            <a:rPr lang="en-US" dirty="0" smtClean="0"/>
            <a:t> </a:t>
          </a:r>
          <a:r>
            <a:rPr lang="en-US" dirty="0" err="1" smtClean="0"/>
            <a:t>sebenarnya</a:t>
          </a:r>
          <a:r>
            <a:rPr lang="en-US" dirty="0" smtClean="0"/>
            <a:t> </a:t>
          </a:r>
          <a:r>
            <a:rPr lang="en-US" dirty="0" err="1" smtClean="0"/>
            <a:t>terlalu</a:t>
          </a:r>
          <a:r>
            <a:rPr lang="en-US" dirty="0" smtClean="0"/>
            <a:t> </a:t>
          </a:r>
          <a:r>
            <a:rPr lang="en-US" dirty="0" err="1" smtClean="0"/>
            <a:t>banyak</a:t>
          </a:r>
          <a:r>
            <a:rPr lang="en-US" dirty="0" smtClean="0"/>
            <a:t> </a:t>
          </a:r>
          <a:r>
            <a:rPr lang="en-US" dirty="0" err="1" smtClean="0"/>
            <a:t>persediaan</a:t>
          </a:r>
          <a:r>
            <a:rPr lang="en-US" dirty="0" smtClean="0"/>
            <a:t> yang </a:t>
          </a:r>
          <a:r>
            <a:rPr lang="en-US" dirty="0" err="1" smtClean="0"/>
            <a:t>patut</a:t>
          </a:r>
          <a:r>
            <a:rPr lang="en-US" dirty="0" smtClean="0"/>
            <a:t> </a:t>
          </a:r>
          <a:r>
            <a:rPr lang="en-US" dirty="0" err="1" smtClean="0"/>
            <a:t>kita</a:t>
          </a:r>
          <a:r>
            <a:rPr lang="en-US" dirty="0" smtClean="0"/>
            <a:t> </a:t>
          </a:r>
          <a:r>
            <a:rPr lang="en-US" dirty="0" err="1" smtClean="0"/>
            <a:t>lakukan</a:t>
          </a:r>
          <a:r>
            <a:rPr lang="en-US" dirty="0" smtClean="0"/>
            <a:t> </a:t>
          </a:r>
          <a:r>
            <a:rPr lang="en-US" dirty="0" err="1" smtClean="0"/>
            <a:t>menjelang</a:t>
          </a:r>
          <a:r>
            <a:rPr lang="en-US" dirty="0" smtClean="0"/>
            <a:t> </a:t>
          </a:r>
          <a:r>
            <a:rPr lang="en-US" dirty="0" err="1" smtClean="0"/>
            <a:t>Ramadhan</a:t>
          </a:r>
          <a:r>
            <a:rPr lang="en-US" dirty="0" smtClean="0"/>
            <a:t>. </a:t>
          </a:r>
          <a:endParaRPr lang="en-US" dirty="0"/>
        </a:p>
      </dgm:t>
    </dgm:pt>
    <dgm:pt modelId="{A6969F41-A280-4249-9289-7556004B8D50}" type="parTrans" cxnId="{B34EE837-03D5-4E9A-83F6-986ADC6E7C85}">
      <dgm:prSet/>
      <dgm:spPr/>
      <dgm:t>
        <a:bodyPr/>
        <a:lstStyle/>
        <a:p>
          <a:pPr algn="ctr"/>
          <a:endParaRPr lang="en-US"/>
        </a:p>
      </dgm:t>
    </dgm:pt>
    <dgm:pt modelId="{BD481689-B642-455A-94BC-2298FF280A19}" type="sibTrans" cxnId="{B34EE837-03D5-4E9A-83F6-986ADC6E7C85}">
      <dgm:prSet/>
      <dgm:spPr/>
      <dgm:t>
        <a:bodyPr/>
        <a:lstStyle/>
        <a:p>
          <a:pPr algn="ctr"/>
          <a:endParaRPr lang="en-US"/>
        </a:p>
      </dgm:t>
    </dgm:pt>
    <dgm:pt modelId="{58322799-EEA1-457B-8CFF-BC07D7246AFD}" type="pres">
      <dgm:prSet presAssocID="{33C6EC58-8961-4E57-A279-EDAB514323FB}" presName="linear" presStyleCnt="0">
        <dgm:presLayoutVars>
          <dgm:animLvl val="lvl"/>
          <dgm:resizeHandles val="exact"/>
        </dgm:presLayoutVars>
      </dgm:prSet>
      <dgm:spPr/>
    </dgm:pt>
    <dgm:pt modelId="{9FD3E621-147C-4F8F-B511-59B27EFBDA85}" type="pres">
      <dgm:prSet presAssocID="{54D06E4C-6423-42D0-9AF1-3BE7C1F9FF70}" presName="parentText" presStyleLbl="node1" presStyleIdx="0" presStyleCnt="2">
        <dgm:presLayoutVars>
          <dgm:chMax val="0"/>
          <dgm:bulletEnabled val="1"/>
        </dgm:presLayoutVars>
      </dgm:prSet>
      <dgm:spPr/>
    </dgm:pt>
    <dgm:pt modelId="{F06EF57D-9D55-4628-A5DB-26829F2D34FF}" type="pres">
      <dgm:prSet presAssocID="{1A9CFE10-C928-4FA5-A562-73ED99F1997E}" presName="spacer" presStyleCnt="0"/>
      <dgm:spPr/>
    </dgm:pt>
    <dgm:pt modelId="{EF9D4AF6-D08D-4087-89EF-DD44A7C18A7E}" type="pres">
      <dgm:prSet presAssocID="{B7F8D97C-6977-4C85-A224-0264E6CBC062}" presName="parentText" presStyleLbl="node1" presStyleIdx="1" presStyleCnt="2">
        <dgm:presLayoutVars>
          <dgm:chMax val="0"/>
          <dgm:bulletEnabled val="1"/>
        </dgm:presLayoutVars>
      </dgm:prSet>
      <dgm:spPr/>
    </dgm:pt>
  </dgm:ptLst>
  <dgm:cxnLst>
    <dgm:cxn modelId="{1A9C6603-2C2B-4E5B-B67B-BC2D72229D8B}" type="presOf" srcId="{B7F8D97C-6977-4C85-A224-0264E6CBC062}" destId="{EF9D4AF6-D08D-4087-89EF-DD44A7C18A7E}" srcOrd="0" destOrd="0" presId="urn:microsoft.com/office/officeart/2005/8/layout/vList2"/>
    <dgm:cxn modelId="{B34EE837-03D5-4E9A-83F6-986ADC6E7C85}" srcId="{33C6EC58-8961-4E57-A279-EDAB514323FB}" destId="{B7F8D97C-6977-4C85-A224-0264E6CBC062}" srcOrd="1" destOrd="0" parTransId="{A6969F41-A280-4249-9289-7556004B8D50}" sibTransId="{BD481689-B642-455A-94BC-2298FF280A19}"/>
    <dgm:cxn modelId="{F4064255-38B6-40EA-980C-897ACB0F2E3A}" type="presOf" srcId="{33C6EC58-8961-4E57-A279-EDAB514323FB}" destId="{58322799-EEA1-457B-8CFF-BC07D7246AFD}" srcOrd="0" destOrd="0" presId="urn:microsoft.com/office/officeart/2005/8/layout/vList2"/>
    <dgm:cxn modelId="{80A93DB9-4094-493D-B465-4135856899BB}" srcId="{33C6EC58-8961-4E57-A279-EDAB514323FB}" destId="{54D06E4C-6423-42D0-9AF1-3BE7C1F9FF70}" srcOrd="0" destOrd="0" parTransId="{978802D1-C05F-4904-A869-3C3CD6B69810}" sibTransId="{1A9CFE10-C928-4FA5-A562-73ED99F1997E}"/>
    <dgm:cxn modelId="{4187C9A9-38AF-4EDE-A1D2-B5E44FDE0A97}" type="presOf" srcId="{54D06E4C-6423-42D0-9AF1-3BE7C1F9FF70}" destId="{9FD3E621-147C-4F8F-B511-59B27EFBDA85}" srcOrd="0" destOrd="0" presId="urn:microsoft.com/office/officeart/2005/8/layout/vList2"/>
    <dgm:cxn modelId="{E74374CB-B228-461B-8C21-786D052524B5}" type="presParOf" srcId="{58322799-EEA1-457B-8CFF-BC07D7246AFD}" destId="{9FD3E621-147C-4F8F-B511-59B27EFBDA85}" srcOrd="0" destOrd="0" presId="urn:microsoft.com/office/officeart/2005/8/layout/vList2"/>
    <dgm:cxn modelId="{282DD88C-ACC7-4F87-8958-A016C6519A28}" type="presParOf" srcId="{58322799-EEA1-457B-8CFF-BC07D7246AFD}" destId="{F06EF57D-9D55-4628-A5DB-26829F2D34FF}" srcOrd="1" destOrd="0" presId="urn:microsoft.com/office/officeart/2005/8/layout/vList2"/>
    <dgm:cxn modelId="{07AE6A25-56C3-4156-B6A7-22BCAA80B158}" type="presParOf" srcId="{58322799-EEA1-457B-8CFF-BC07D7246AFD}" destId="{EF9D4AF6-D08D-4087-89EF-DD44A7C18A7E}" srcOrd="2"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21293795-747F-4DCB-94E7-D6A4D24AC0D7}" type="doc">
      <dgm:prSet loTypeId="urn:microsoft.com/office/officeart/2005/8/layout/hList6" loCatId="list" qsTypeId="urn:microsoft.com/office/officeart/2005/8/quickstyle/3d7" qsCatId="3D" csTypeId="urn:microsoft.com/office/officeart/2005/8/colors/colorful5" csCatId="colorful"/>
      <dgm:spPr/>
      <dgm:t>
        <a:bodyPr/>
        <a:lstStyle/>
        <a:p>
          <a:endParaRPr lang="en-US"/>
        </a:p>
      </dgm:t>
    </dgm:pt>
    <dgm:pt modelId="{043A4BF9-2709-431C-ADEC-37AECFFB1ED9}">
      <dgm:prSet/>
      <dgm:spPr/>
      <dgm:t>
        <a:bodyPr/>
        <a:lstStyle/>
        <a:p>
          <a:pPr rtl="0"/>
          <a:r>
            <a:rPr lang="en-US" b="1" dirty="0" err="1" smtClean="0"/>
            <a:t>Pertama</a:t>
          </a:r>
          <a:r>
            <a:rPr lang="en-US" dirty="0" smtClean="0"/>
            <a:t>: </a:t>
          </a:r>
          <a:r>
            <a:rPr lang="ms-MY" dirty="0" smtClean="0"/>
            <a:t>Membetulkan niat dan azam sebelum memasuki bulan Ramadhan. </a:t>
          </a:r>
          <a:endParaRPr lang="ms-MY" dirty="0"/>
        </a:p>
      </dgm:t>
    </dgm:pt>
    <dgm:pt modelId="{1A56A9D2-4028-4F43-8C61-C9DDE6908D55}" type="parTrans" cxnId="{92E875F2-5B29-4CE1-B2F8-A43C3CC61724}">
      <dgm:prSet/>
      <dgm:spPr/>
      <dgm:t>
        <a:bodyPr/>
        <a:lstStyle/>
        <a:p>
          <a:endParaRPr lang="en-US"/>
        </a:p>
      </dgm:t>
    </dgm:pt>
    <dgm:pt modelId="{DA663163-E5B3-40FF-87EF-62835A5EB5C6}" type="sibTrans" cxnId="{92E875F2-5B29-4CE1-B2F8-A43C3CC61724}">
      <dgm:prSet/>
      <dgm:spPr/>
      <dgm:t>
        <a:bodyPr/>
        <a:lstStyle/>
        <a:p>
          <a:endParaRPr lang="en-US"/>
        </a:p>
      </dgm:t>
    </dgm:pt>
    <dgm:pt modelId="{8BF71A73-4D5F-42C0-89CE-82202AB094AF}">
      <dgm:prSet/>
      <dgm:spPr/>
      <dgm:t>
        <a:bodyPr/>
        <a:lstStyle/>
        <a:p>
          <a:pPr rtl="0"/>
          <a:r>
            <a:rPr lang="ms-MY" dirty="0" smtClean="0"/>
            <a:t>Niat dan azam perlulah semata-mata untuk mengabdikan diri kepada Allah SWT. </a:t>
          </a:r>
          <a:endParaRPr lang="ms-MY" dirty="0"/>
        </a:p>
      </dgm:t>
    </dgm:pt>
    <dgm:pt modelId="{BA1ACA14-616A-4A71-847F-BC5D92C509CF}" type="parTrans" cxnId="{AC2E9B6E-91ED-403B-959B-E0768EE75AD0}">
      <dgm:prSet/>
      <dgm:spPr/>
      <dgm:t>
        <a:bodyPr/>
        <a:lstStyle/>
        <a:p>
          <a:endParaRPr lang="en-US"/>
        </a:p>
      </dgm:t>
    </dgm:pt>
    <dgm:pt modelId="{0F46541F-4F5C-4FE4-ACE9-D975861339F5}" type="sibTrans" cxnId="{AC2E9B6E-91ED-403B-959B-E0768EE75AD0}">
      <dgm:prSet/>
      <dgm:spPr/>
      <dgm:t>
        <a:bodyPr/>
        <a:lstStyle/>
        <a:p>
          <a:endParaRPr lang="en-US"/>
        </a:p>
      </dgm:t>
    </dgm:pt>
    <dgm:pt modelId="{B1E922A5-05F4-4543-960B-9EE6FF67DAC0}">
      <dgm:prSet/>
      <dgm:spPr/>
      <dgm:t>
        <a:bodyPr/>
        <a:lstStyle/>
        <a:p>
          <a:pPr rtl="0"/>
          <a:r>
            <a:rPr lang="ms-MY" dirty="0" smtClean="0"/>
            <a:t>Berazamlah untuk menjadikan bulan Ramadhan kali ini satu bulan yang terbaik untuk diri kita. Misalnya, kita boleh berazam untuk menjalani ibadah puasa yang tinggi kualitinya. </a:t>
          </a:r>
          <a:endParaRPr lang="ms-MY" dirty="0"/>
        </a:p>
      </dgm:t>
    </dgm:pt>
    <dgm:pt modelId="{81587DE3-147D-4483-858F-0EE7CCCEC7EE}" type="parTrans" cxnId="{E30896EC-D738-45C7-AE3C-BDC80CE194A3}">
      <dgm:prSet/>
      <dgm:spPr/>
      <dgm:t>
        <a:bodyPr/>
        <a:lstStyle/>
        <a:p>
          <a:endParaRPr lang="en-US"/>
        </a:p>
      </dgm:t>
    </dgm:pt>
    <dgm:pt modelId="{9894416A-FDA6-428F-A4AC-470202CDE4DB}" type="sibTrans" cxnId="{E30896EC-D738-45C7-AE3C-BDC80CE194A3}">
      <dgm:prSet/>
      <dgm:spPr/>
      <dgm:t>
        <a:bodyPr/>
        <a:lstStyle/>
        <a:p>
          <a:endParaRPr lang="en-US"/>
        </a:p>
      </dgm:t>
    </dgm:pt>
    <dgm:pt modelId="{165A7272-6471-491A-9D8D-F9EE48C76102}">
      <dgm:prSet/>
      <dgm:spPr/>
      <dgm:t>
        <a:bodyPr/>
        <a:lstStyle/>
        <a:p>
          <a:pPr rtl="0"/>
          <a:r>
            <a:rPr lang="ms-MY" dirty="0" smtClean="0"/>
            <a:t>Jadi, tekadkan dalam diri untuk merebut semua peluang kebaikan yang ditawarkan dalam bulan Ramadhan ini. </a:t>
          </a:r>
          <a:endParaRPr lang="en-US" dirty="0"/>
        </a:p>
      </dgm:t>
    </dgm:pt>
    <dgm:pt modelId="{B5F7A055-A590-4937-B8FD-ADC5D34ED558}" type="parTrans" cxnId="{CCD374BA-99C1-4122-A93F-AED6A56437F6}">
      <dgm:prSet/>
      <dgm:spPr/>
      <dgm:t>
        <a:bodyPr/>
        <a:lstStyle/>
        <a:p>
          <a:endParaRPr lang="en-US"/>
        </a:p>
      </dgm:t>
    </dgm:pt>
    <dgm:pt modelId="{3B67C781-5DEA-4839-A955-71620E330FBD}" type="sibTrans" cxnId="{CCD374BA-99C1-4122-A93F-AED6A56437F6}">
      <dgm:prSet/>
      <dgm:spPr/>
      <dgm:t>
        <a:bodyPr/>
        <a:lstStyle/>
        <a:p>
          <a:endParaRPr lang="en-US"/>
        </a:p>
      </dgm:t>
    </dgm:pt>
    <dgm:pt modelId="{11BE99B7-FEB8-4BF7-85D6-431B6E5FC17A}" type="pres">
      <dgm:prSet presAssocID="{21293795-747F-4DCB-94E7-D6A4D24AC0D7}" presName="Name0" presStyleCnt="0">
        <dgm:presLayoutVars>
          <dgm:dir/>
          <dgm:resizeHandles val="exact"/>
        </dgm:presLayoutVars>
      </dgm:prSet>
      <dgm:spPr/>
    </dgm:pt>
    <dgm:pt modelId="{B953C7F7-FF2E-4AC2-A242-F1FA56EB9B64}" type="pres">
      <dgm:prSet presAssocID="{043A4BF9-2709-431C-ADEC-37AECFFB1ED9}" presName="node" presStyleLbl="node1" presStyleIdx="0" presStyleCnt="4">
        <dgm:presLayoutVars>
          <dgm:bulletEnabled val="1"/>
        </dgm:presLayoutVars>
      </dgm:prSet>
      <dgm:spPr/>
    </dgm:pt>
    <dgm:pt modelId="{552A7F07-AD20-41AA-B2E1-022E859CBB86}" type="pres">
      <dgm:prSet presAssocID="{DA663163-E5B3-40FF-87EF-62835A5EB5C6}" presName="sibTrans" presStyleCnt="0"/>
      <dgm:spPr/>
    </dgm:pt>
    <dgm:pt modelId="{CF14520E-F339-47DE-B579-969930431726}" type="pres">
      <dgm:prSet presAssocID="{8BF71A73-4D5F-42C0-89CE-82202AB094AF}" presName="node" presStyleLbl="node1" presStyleIdx="1" presStyleCnt="4">
        <dgm:presLayoutVars>
          <dgm:bulletEnabled val="1"/>
        </dgm:presLayoutVars>
      </dgm:prSet>
      <dgm:spPr/>
    </dgm:pt>
    <dgm:pt modelId="{21B5D970-1B72-406F-B062-73DA46867130}" type="pres">
      <dgm:prSet presAssocID="{0F46541F-4F5C-4FE4-ACE9-D975861339F5}" presName="sibTrans" presStyleCnt="0"/>
      <dgm:spPr/>
    </dgm:pt>
    <dgm:pt modelId="{5E65F485-99B6-4E92-90C8-85FDAA031C1B}" type="pres">
      <dgm:prSet presAssocID="{B1E922A5-05F4-4543-960B-9EE6FF67DAC0}" presName="node" presStyleLbl="node1" presStyleIdx="2" presStyleCnt="4">
        <dgm:presLayoutVars>
          <dgm:bulletEnabled val="1"/>
        </dgm:presLayoutVars>
      </dgm:prSet>
      <dgm:spPr/>
    </dgm:pt>
    <dgm:pt modelId="{2BA96F06-C319-471C-9FD1-DF9AD98D3845}" type="pres">
      <dgm:prSet presAssocID="{9894416A-FDA6-428F-A4AC-470202CDE4DB}" presName="sibTrans" presStyleCnt="0"/>
      <dgm:spPr/>
    </dgm:pt>
    <dgm:pt modelId="{2B1365D6-A2C4-49B5-9C99-2A3D3EC971C4}" type="pres">
      <dgm:prSet presAssocID="{165A7272-6471-491A-9D8D-F9EE48C76102}" presName="node" presStyleLbl="node1" presStyleIdx="3" presStyleCnt="4">
        <dgm:presLayoutVars>
          <dgm:bulletEnabled val="1"/>
        </dgm:presLayoutVars>
      </dgm:prSet>
      <dgm:spPr/>
    </dgm:pt>
  </dgm:ptLst>
  <dgm:cxnLst>
    <dgm:cxn modelId="{98950C29-5F8B-4AFF-84C3-C39499A6ACBD}" type="presOf" srcId="{043A4BF9-2709-431C-ADEC-37AECFFB1ED9}" destId="{B953C7F7-FF2E-4AC2-A242-F1FA56EB9B64}" srcOrd="0" destOrd="0" presId="urn:microsoft.com/office/officeart/2005/8/layout/hList6"/>
    <dgm:cxn modelId="{B5A09F79-D4BF-4A47-9249-118F161ADC26}" type="presOf" srcId="{21293795-747F-4DCB-94E7-D6A4D24AC0D7}" destId="{11BE99B7-FEB8-4BF7-85D6-431B6E5FC17A}" srcOrd="0" destOrd="0" presId="urn:microsoft.com/office/officeart/2005/8/layout/hList6"/>
    <dgm:cxn modelId="{CCD374BA-99C1-4122-A93F-AED6A56437F6}" srcId="{21293795-747F-4DCB-94E7-D6A4D24AC0D7}" destId="{165A7272-6471-491A-9D8D-F9EE48C76102}" srcOrd="3" destOrd="0" parTransId="{B5F7A055-A590-4937-B8FD-ADC5D34ED558}" sibTransId="{3B67C781-5DEA-4839-A955-71620E330FBD}"/>
    <dgm:cxn modelId="{1A3E8BA9-16B1-43FE-87B5-3FEEEC7DF6AB}" type="presOf" srcId="{B1E922A5-05F4-4543-960B-9EE6FF67DAC0}" destId="{5E65F485-99B6-4E92-90C8-85FDAA031C1B}" srcOrd="0" destOrd="0" presId="urn:microsoft.com/office/officeart/2005/8/layout/hList6"/>
    <dgm:cxn modelId="{F42703EB-0691-4B1A-B749-9AAECAC2E583}" type="presOf" srcId="{8BF71A73-4D5F-42C0-89CE-82202AB094AF}" destId="{CF14520E-F339-47DE-B579-969930431726}" srcOrd="0" destOrd="0" presId="urn:microsoft.com/office/officeart/2005/8/layout/hList6"/>
    <dgm:cxn modelId="{E30896EC-D738-45C7-AE3C-BDC80CE194A3}" srcId="{21293795-747F-4DCB-94E7-D6A4D24AC0D7}" destId="{B1E922A5-05F4-4543-960B-9EE6FF67DAC0}" srcOrd="2" destOrd="0" parTransId="{81587DE3-147D-4483-858F-0EE7CCCEC7EE}" sibTransId="{9894416A-FDA6-428F-A4AC-470202CDE4DB}"/>
    <dgm:cxn modelId="{C3E13B89-62D2-40AB-AC0B-DDA0DB5E3138}" type="presOf" srcId="{165A7272-6471-491A-9D8D-F9EE48C76102}" destId="{2B1365D6-A2C4-49B5-9C99-2A3D3EC971C4}" srcOrd="0" destOrd="0" presId="urn:microsoft.com/office/officeart/2005/8/layout/hList6"/>
    <dgm:cxn modelId="{AC2E9B6E-91ED-403B-959B-E0768EE75AD0}" srcId="{21293795-747F-4DCB-94E7-D6A4D24AC0D7}" destId="{8BF71A73-4D5F-42C0-89CE-82202AB094AF}" srcOrd="1" destOrd="0" parTransId="{BA1ACA14-616A-4A71-847F-BC5D92C509CF}" sibTransId="{0F46541F-4F5C-4FE4-ACE9-D975861339F5}"/>
    <dgm:cxn modelId="{92E875F2-5B29-4CE1-B2F8-A43C3CC61724}" srcId="{21293795-747F-4DCB-94E7-D6A4D24AC0D7}" destId="{043A4BF9-2709-431C-ADEC-37AECFFB1ED9}" srcOrd="0" destOrd="0" parTransId="{1A56A9D2-4028-4F43-8C61-C9DDE6908D55}" sibTransId="{DA663163-E5B3-40FF-87EF-62835A5EB5C6}"/>
    <dgm:cxn modelId="{ED14538B-73A9-484A-BC03-7FC874C74DA4}" type="presParOf" srcId="{11BE99B7-FEB8-4BF7-85D6-431B6E5FC17A}" destId="{B953C7F7-FF2E-4AC2-A242-F1FA56EB9B64}" srcOrd="0" destOrd="0" presId="urn:microsoft.com/office/officeart/2005/8/layout/hList6"/>
    <dgm:cxn modelId="{BBAEE7C9-F101-4BF4-B7D4-AAF2E48182C3}" type="presParOf" srcId="{11BE99B7-FEB8-4BF7-85D6-431B6E5FC17A}" destId="{552A7F07-AD20-41AA-B2E1-022E859CBB86}" srcOrd="1" destOrd="0" presId="urn:microsoft.com/office/officeart/2005/8/layout/hList6"/>
    <dgm:cxn modelId="{C20663F1-B2F1-4A77-A86E-EDB3A5B791DB}" type="presParOf" srcId="{11BE99B7-FEB8-4BF7-85D6-431B6E5FC17A}" destId="{CF14520E-F339-47DE-B579-969930431726}" srcOrd="2" destOrd="0" presId="urn:microsoft.com/office/officeart/2005/8/layout/hList6"/>
    <dgm:cxn modelId="{94D09E1C-A543-4C99-8941-0205AF5438BF}" type="presParOf" srcId="{11BE99B7-FEB8-4BF7-85D6-431B6E5FC17A}" destId="{21B5D970-1B72-406F-B062-73DA46867130}" srcOrd="3" destOrd="0" presId="urn:microsoft.com/office/officeart/2005/8/layout/hList6"/>
    <dgm:cxn modelId="{7ECFDA5D-6FC3-4050-8DB2-47D88F3988BC}" type="presParOf" srcId="{11BE99B7-FEB8-4BF7-85D6-431B6E5FC17A}" destId="{5E65F485-99B6-4E92-90C8-85FDAA031C1B}" srcOrd="4" destOrd="0" presId="urn:microsoft.com/office/officeart/2005/8/layout/hList6"/>
    <dgm:cxn modelId="{17429558-A178-4358-88C5-A417A1E00C4E}" type="presParOf" srcId="{11BE99B7-FEB8-4BF7-85D6-431B6E5FC17A}" destId="{2BA96F06-C319-471C-9FD1-DF9AD98D3845}" srcOrd="5" destOrd="0" presId="urn:microsoft.com/office/officeart/2005/8/layout/hList6"/>
    <dgm:cxn modelId="{72E98A11-2185-427A-A556-732EB26546E6}" type="presParOf" srcId="{11BE99B7-FEB8-4BF7-85D6-431B6E5FC17A}" destId="{2B1365D6-A2C4-49B5-9C99-2A3D3EC971C4}" srcOrd="6" destOrd="0" presId="urn:microsoft.com/office/officeart/2005/8/layout/hList6"/>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12/6/2015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p14="http://schemas.microsoft.com/office/powerpoint/2010/main" xmlns=""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12/6/2015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12/6/2015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12/6/2015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12/6/2015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12/6/2015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12/6/2015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12/6/2015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12/6/2015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12/6/2015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12/6/2015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12/6/2015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12/6/2015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pic>
        <p:nvPicPr>
          <p:cNvPr id="9"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57200" y="1600200"/>
            <a:ext cx="7924800"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smtClean="0">
                <a:ln w="11430"/>
                <a:solidFill>
                  <a:srgbClr val="339933"/>
                </a:soli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rPr>
              <a:t>BULAN</a:t>
            </a:r>
            <a:r>
              <a:rPr lang="en-US" sz="9600" b="1" dirty="0" smtClean="0">
                <a:ln w="11430"/>
                <a:solidFill>
                  <a:srgbClr val="339933"/>
                </a:solidFill>
                <a:effectLst>
                  <a:outerShdw blurRad="50800" dist="39000" dir="5460000" algn="tl">
                    <a:srgbClr val="000000">
                      <a:alpha val="38000"/>
                    </a:srgbClr>
                  </a:outerShdw>
                </a:effectLst>
                <a:latin typeface="Mistral" pitchFamily="66" charset="0"/>
                <a:cs typeface="JasmineUPC" pitchFamily="18" charset="-34"/>
              </a:rPr>
              <a:t> </a:t>
            </a:r>
            <a:r>
              <a:rPr lang="en-US" sz="9600" b="1" dirty="0" smtClean="0">
                <a:ln w="11430"/>
                <a:solidFill>
                  <a:srgbClr val="339933"/>
                </a:soli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rPr>
              <a:t>KEBERKATAN</a:t>
            </a:r>
            <a:endParaRPr lang="en-US" sz="9600" b="1" dirty="0">
              <a:ln w="11430"/>
              <a:solidFill>
                <a:srgbClr val="339933"/>
              </a:solidFill>
              <a:effectLst>
                <a:glow rad="101600">
                  <a:schemeClr val="tx1">
                    <a:alpha val="60000"/>
                  </a:schemeClr>
                </a:glow>
                <a:outerShdw blurRad="50800" dist="39000" dir="5460000" algn="tl">
                  <a:srgbClr val="000000">
                    <a:alpha val="38000"/>
                  </a:srgbClr>
                </a:outerShdw>
              </a:effectLst>
              <a:latin typeface="Mistral" pitchFamily="66" charset="0"/>
              <a:cs typeface="JasmineUPC" pitchFamily="18" charset="-34"/>
            </a:endParaRPr>
          </a:p>
        </p:txBody>
      </p:sp>
      <p:sp>
        <p:nvSpPr>
          <p:cNvPr id="8" name="Rectangle 7"/>
          <p:cNvSpPr/>
          <p:nvPr/>
        </p:nvSpPr>
        <p:spPr>
          <a:xfrm>
            <a:off x="1066800" y="5638800"/>
            <a:ext cx="6456363" cy="523220"/>
          </a:xfrm>
          <a:prstGeom prst="rect">
            <a:avLst/>
          </a:prstGeom>
        </p:spPr>
        <p:txBody>
          <a:bodyPr wrap="square">
            <a:spAutoFit/>
          </a:bodyPr>
          <a:lstStyle/>
          <a:p>
            <a:pPr lvl="0">
              <a:defRPr/>
            </a:pPr>
            <a:r>
              <a:rPr lang="en-US" sz="2800" dirty="0" smtClean="0">
                <a:ln w="18415" cmpd="sng">
                  <a:solidFill>
                    <a:srgbClr val="0070C0"/>
                  </a:solidFill>
                  <a:prstDash val="solid"/>
                </a:ln>
                <a:solidFill>
                  <a:srgbClr val="0070C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a:t>
            </a:r>
            <a:r>
              <a:rPr lang="en-US" sz="280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12 JUN  </a:t>
            </a:r>
            <a:r>
              <a:rPr lang="en-US" sz="280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2015/ </a:t>
            </a:r>
            <a:r>
              <a:rPr lang="en-US" sz="280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25 </a:t>
            </a:r>
            <a:r>
              <a:rPr lang="en-US" sz="2800" dirty="0" smtClean="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SYAABAN 1436H</a:t>
            </a:r>
            <a:endParaRPr lang="en-MY" sz="2800" dirty="0">
              <a:ln w="18415" cmpd="sng">
                <a:solidFill>
                  <a:srgbClr val="00FF00"/>
                </a:solidFill>
                <a:prstDash val="solid"/>
              </a:ln>
              <a:solidFill>
                <a:srgbClr val="00FF0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8" name="Diagram 7"/>
          <p:cNvGraphicFramePr/>
          <p:nvPr/>
        </p:nvGraphicFramePr>
        <p:xfrm>
          <a:off x="304800" y="685800"/>
          <a:ext cx="8534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8784F8-D9B1-479F-A9B4-848AA317FB34}" type="slidenum">
              <a:rPr lang="en-MY" smtClean="0"/>
              <a:pPr/>
              <a:t>11</a:t>
            </a:fld>
            <a:endParaRPr lang="en-MY"/>
          </a:p>
        </p:txBody>
      </p:sp>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1745" name="Rectangle 1"/>
          <p:cNvSpPr>
            <a:spLocks noChangeArrowheads="1"/>
          </p:cNvSpPr>
          <p:nvPr/>
        </p:nvSpPr>
        <p:spPr bwMode="auto">
          <a:xfrm>
            <a:off x="609600" y="914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66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إِذَا دَخَلَ رَمَضَانُ فُتِّحَتْ أَبْوَابُ الْجَنَّةِ وَغُلِّقَتْ أَبْوَابُ جَهَنَّمَ وَسُلْسِلَتِ الشَّيَاطِينَُ</a:t>
            </a:r>
            <a:endParaRPr kumimoji="0" lang="ms-MY" sz="66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endParaRPr>
          </a:p>
        </p:txBody>
      </p:sp>
      <p:sp>
        <p:nvSpPr>
          <p:cNvPr id="8" name="Rectangle 7"/>
          <p:cNvSpPr/>
          <p:nvPr/>
        </p:nvSpPr>
        <p:spPr>
          <a:xfrm>
            <a:off x="0" y="0"/>
            <a:ext cx="9144000" cy="523220"/>
          </a:xfrm>
          <a:prstGeom prst="rect">
            <a:avLst/>
          </a:prstGeom>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ms-MY"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Arial" pitchFamily="34" charset="0"/>
              </a:rPr>
              <a:t>Sabda </a:t>
            </a:r>
            <a:r>
              <a:rPr lang="ms-MY"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Arial" pitchFamily="34" charset="0"/>
              </a:rPr>
              <a:t>Rasulullah SAW </a:t>
            </a:r>
            <a:r>
              <a:rPr lang="ms-MY"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Arial" pitchFamily="34" charset="0"/>
              </a:rPr>
              <a:t>lagi</a:t>
            </a:r>
            <a:endParaRPr lang="ms-MY"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Bernard MT Condensed" pitchFamily="18" charset="0"/>
              <a:ea typeface="Times New Roman" pitchFamily="18" charset="0"/>
              <a:cs typeface="Arial" pitchFamily="34" charset="0"/>
            </a:endParaRPr>
          </a:p>
        </p:txBody>
      </p:sp>
      <p:sp>
        <p:nvSpPr>
          <p:cNvPr id="9" name="Rectangle 8"/>
          <p:cNvSpPr/>
          <p:nvPr/>
        </p:nvSpPr>
        <p:spPr>
          <a:xfrm>
            <a:off x="685800" y="3886200"/>
            <a:ext cx="7924800" cy="2554545"/>
          </a:xfrm>
          <a:prstGeom prst="rect">
            <a:avLst/>
          </a:prstGeom>
        </p:spPr>
        <p:txBody>
          <a:bodyPr wrap="square">
            <a:spAutoFit/>
          </a:bodyPr>
          <a:lstStyle/>
          <a:p>
            <a:pPr lvl="0" algn="ctr" eaLnBrk="0" fontAlgn="base" hangingPunct="0">
              <a:spcBef>
                <a:spcPct val="0"/>
              </a:spcBef>
              <a:spcAft>
                <a:spcPct val="0"/>
              </a:spcAft>
            </a:pPr>
            <a:r>
              <a:rPr lang="sv-SE" sz="4000" b="1" dirty="0" smtClean="0">
                <a:ln>
                  <a:solidFill>
                    <a:srgbClr val="FF0000"/>
                  </a:solidFill>
                </a:ln>
                <a:solidFill>
                  <a:srgbClr val="C00000"/>
                </a:solidFill>
                <a:effectLst>
                  <a:glow rad="101600">
                    <a:schemeClr val="tx1">
                      <a:alpha val="60000"/>
                    </a:schemeClr>
                  </a:glow>
                </a:effectLst>
                <a:latin typeface="Gloucester MT Extra Condensed" pitchFamily="18" charset="0"/>
                <a:ea typeface="Times New Roman" pitchFamily="18" charset="0"/>
                <a:cs typeface="Arial" pitchFamily="34" charset="0"/>
              </a:rPr>
              <a:t>Maksudnya: </a:t>
            </a:r>
            <a:r>
              <a:rPr lang="sv-SE" sz="4000" dirty="0" smtClean="0">
                <a:ln>
                  <a:solidFill>
                    <a:srgbClr val="FF0000"/>
                  </a:solidFill>
                </a:ln>
                <a:solidFill>
                  <a:srgbClr val="C00000"/>
                </a:solidFill>
                <a:effectLst>
                  <a:glow rad="101600">
                    <a:schemeClr val="tx1">
                      <a:alpha val="60000"/>
                    </a:schemeClr>
                  </a:glow>
                </a:effectLst>
                <a:latin typeface="Gloucester MT Extra Condensed" pitchFamily="18" charset="0"/>
                <a:ea typeface="Times New Roman" pitchFamily="18" charset="0"/>
                <a:cs typeface="Arial" pitchFamily="34" charset="0"/>
              </a:rPr>
              <a:t>“</a:t>
            </a:r>
            <a:r>
              <a:rPr lang="ms-MY" sz="4000" dirty="0" smtClean="0">
                <a:ln>
                  <a:solidFill>
                    <a:srgbClr val="FF0000"/>
                  </a:solidFill>
                </a:ln>
                <a:solidFill>
                  <a:srgbClr val="C00000"/>
                </a:solidFill>
                <a:effectLst>
                  <a:glow rad="101600">
                    <a:schemeClr val="tx1">
                      <a:alpha val="60000"/>
                    </a:schemeClr>
                  </a:glow>
                </a:effectLst>
                <a:latin typeface="Gloucester MT Extra Condensed" pitchFamily="18" charset="0"/>
                <a:ea typeface="Times New Roman" pitchFamily="18" charset="0"/>
                <a:cs typeface="Arial" pitchFamily="34" charset="0"/>
              </a:rPr>
              <a:t>Apabila masuknya bulan Ramadhan, terbukalah pintu-pintu syurga, tertutuplah pintu-pintu neraka, dan dirantailah syaitan-syaitan.”(Riwayat al-Bukhari)</a:t>
            </a:r>
            <a:endParaRPr lang="ms-MY" sz="4000" dirty="0" smtClean="0">
              <a:ln>
                <a:solidFill>
                  <a:srgbClr val="FF0000"/>
                </a:solidFill>
              </a:ln>
              <a:solidFill>
                <a:srgbClr val="C00000"/>
              </a:solidFill>
              <a:effectLst>
                <a:glow rad="101600">
                  <a:schemeClr val="tx1">
                    <a:alpha val="60000"/>
                  </a:schemeClr>
                </a:glo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228600" y="1066800"/>
          <a:ext cx="8915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7649" name="Rectangle 1"/>
          <p:cNvSpPr>
            <a:spLocks noChangeArrowheads="1"/>
          </p:cNvSpPr>
          <p:nvPr/>
        </p:nvSpPr>
        <p:spPr bwMode="auto">
          <a:xfrm>
            <a:off x="533400" y="1371600"/>
            <a:ext cx="8001000" cy="2693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5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QCF_P028" pitchFamily="2" charset="2"/>
                <a:ea typeface="Calibri" pitchFamily="34" charset="0"/>
                <a:cs typeface="QCF_P028" pitchFamily="2" charset="2"/>
              </a:rPr>
              <a:t>ﭣ ﭤ ﭥ ﭦ ﭧ ﭨ ﭩ ﭪ ﭫ ﭬ ﭭ ﭮ ﭯ ﭰ</a:t>
            </a:r>
            <a:endParaRPr kumimoji="0" lang="en-US" sz="5400" i="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8" name="Rectangle 7"/>
          <p:cNvSpPr/>
          <p:nvPr/>
        </p:nvSpPr>
        <p:spPr>
          <a:xfrm>
            <a:off x="0" y="0"/>
            <a:ext cx="9144000" cy="584775"/>
          </a:xfrm>
          <a:prstGeom prst="rect">
            <a:avLst/>
          </a:prstGeom>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Firman </a:t>
            </a:r>
            <a:r>
              <a:rPr lang="es-E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Allah</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 SWT di </a:t>
            </a:r>
            <a:r>
              <a:rPr lang="es-E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dalam</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 </a:t>
            </a:r>
            <a:r>
              <a:rPr lang="es-E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surah</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 al-</a:t>
            </a:r>
            <a:r>
              <a:rPr lang="es-E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Baqarah</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 </a:t>
            </a:r>
            <a:r>
              <a:rPr lang="es-E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ayat</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 </a:t>
            </a:r>
            <a:r>
              <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rPr>
              <a:t>183</a:t>
            </a:r>
            <a:endParaRPr lang="es-E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nard MT Condensed" pitchFamily="18" charset="0"/>
              <a:ea typeface="Calibri" pitchFamily="34" charset="0"/>
              <a:cs typeface="Times New Roman" pitchFamily="18" charset="0"/>
            </a:endParaRPr>
          </a:p>
        </p:txBody>
      </p:sp>
      <p:sp>
        <p:nvSpPr>
          <p:cNvPr id="9" name="Rectangle 8"/>
          <p:cNvSpPr/>
          <p:nvPr/>
        </p:nvSpPr>
        <p:spPr>
          <a:xfrm>
            <a:off x="457200" y="4267200"/>
            <a:ext cx="8382000" cy="1754326"/>
          </a:xfrm>
          <a:prstGeom prst="rect">
            <a:avLst/>
          </a:prstGeom>
        </p:spPr>
        <p:txBody>
          <a:bodyPr wrap="square">
            <a:spAutoFit/>
          </a:bodyPr>
          <a:lstStyle/>
          <a:p>
            <a:pPr lvl="0" algn="ctr" eaLnBrk="0" fontAlgn="base" hangingPunct="0">
              <a:spcBef>
                <a:spcPct val="0"/>
              </a:spcBef>
              <a:spcAft>
                <a:spcPct val="0"/>
              </a:spcAft>
            </a:pPr>
            <a:r>
              <a:rPr lang="sv-SE"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Maksudnya: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Wahai</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orang-orang</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yang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beriman</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Kamu</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diwajibkan</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berpuasa</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sebagaimana</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diwajibkan</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atas</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orang</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yang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terdahulu</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daripada</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kamu</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supaya</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kamu</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bertakwa</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ea typeface="Calibri" pitchFamily="34" charset="0"/>
                <a:cs typeface="Times New Roman" pitchFamily="18" charset="0"/>
              </a:rPr>
              <a:t>.”</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381000" y="838200"/>
          <a:ext cx="8153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0" name="Diagram 9"/>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0" name="Diagram 9"/>
          <p:cNvGraphicFramePr/>
          <p:nvPr/>
        </p:nvGraphicFramePr>
        <p:xfrm>
          <a:off x="0" y="0"/>
          <a:ext cx="9144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3009" name="Rectangle 1"/>
          <p:cNvSpPr>
            <a:spLocks noChangeArrowheads="1"/>
          </p:cNvSpPr>
          <p:nvPr/>
        </p:nvSpPr>
        <p:spPr bwMode="auto">
          <a:xfrm>
            <a:off x="1905000" y="2286000"/>
            <a:ext cx="5181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9600" b="1" i="0" u="none" strike="noStrike" cap="none" normalizeH="0" baseline="0" dirty="0" smtClean="0">
                <a:ln>
                  <a:solidFill>
                    <a:srgbClr val="808000"/>
                  </a:solidFill>
                </a:ln>
                <a:solidFill>
                  <a:srgbClr val="808000"/>
                </a:solidFill>
                <a:effectLst>
                  <a:glow rad="101600">
                    <a:schemeClr val="tx1">
                      <a:alpha val="60000"/>
                    </a:schemeClr>
                  </a:glow>
                </a:effectLst>
                <a:latin typeface="Traditional Arabic" pitchFamily="2" charset="-78"/>
                <a:ea typeface="Calibri" pitchFamily="34" charset="0"/>
                <a:cs typeface="Traditional Arabic" pitchFamily="2" charset="-78"/>
              </a:rPr>
              <a:t>اَلْحَمْدُ ِللهِ</a:t>
            </a:r>
            <a:r>
              <a:rPr kumimoji="0" lang="en-US" sz="9600" b="0" i="0" u="none" strike="noStrike" cap="none" normalizeH="0" baseline="0" dirty="0" smtClean="0">
                <a:ln>
                  <a:solidFill>
                    <a:srgbClr val="808000"/>
                  </a:solidFill>
                </a:ln>
                <a:solidFill>
                  <a:srgbClr val="808000"/>
                </a:solidFill>
                <a:effectLst>
                  <a:glow rad="101600">
                    <a:schemeClr val="tx1">
                      <a:alpha val="60000"/>
                    </a:schemeClr>
                  </a:glow>
                </a:effectLst>
                <a:latin typeface="Arial" pitchFamily="34" charset="0"/>
                <a:cs typeface="Traditional Arabic" pitchFamily="2" charset="-78"/>
              </a:rPr>
              <a:t> </a:t>
            </a:r>
          </a:p>
        </p:txBody>
      </p:sp>
      <p:sp>
        <p:nvSpPr>
          <p:cNvPr id="6" name="Rectangle 5"/>
          <p:cNvSpPr/>
          <p:nvPr/>
        </p:nvSpPr>
        <p:spPr>
          <a:xfrm>
            <a:off x="0" y="304800"/>
            <a:ext cx="9144000" cy="769441"/>
          </a:xfrm>
          <a:prstGeom prst="rect">
            <a:avLst/>
          </a:prstGeom>
          <a:effectLst>
            <a:outerShdw blurRad="40000" dist="20000" dir="5400000" rotWithShape="0">
              <a:srgbClr val="000000">
                <a:alpha val="38000"/>
              </a:srgbClr>
            </a:outerShdw>
            <a:reflection blurRad="6350" stA="50000" endA="300" endPos="55500" dist="101600" dir="5400000" sy="-100000" algn="bl" rotWithShape="0"/>
          </a:effectLst>
          <a:scene3d>
            <a:camera prst="perspectiveBelow"/>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en-US" sz="4400" dirty="0" err="1"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Pujian</a:t>
            </a:r>
            <a:r>
              <a:rPr lang="en-US" sz="4400" dirty="0"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 </a:t>
            </a:r>
            <a:r>
              <a:rPr lang="en-US" sz="4400" dirty="0" err="1"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kepada</a:t>
            </a:r>
            <a:r>
              <a:rPr lang="en-US" sz="4400" dirty="0" smtClean="0">
                <a:solidFill>
                  <a:srgbClr val="002060"/>
                </a:solidFill>
                <a:effectLst>
                  <a:glow rad="101600">
                    <a:schemeClr val="bg1">
                      <a:alpha val="60000"/>
                    </a:schemeClr>
                  </a:glow>
                </a:effectLst>
                <a:latin typeface="Gloucester MT Extra Condensed" pitchFamily="18" charset="0"/>
                <a:ea typeface="Times New Roman" pitchFamily="18" charset="0"/>
                <a:cs typeface="Times New Roman" pitchFamily="18" charset="0"/>
              </a:rPr>
              <a:t> Allah SWT</a:t>
            </a:r>
            <a:endParaRPr lang="en-US" sz="4400" b="1" dirty="0" smtClean="0">
              <a:solidFill>
                <a:srgbClr val="002060"/>
              </a:solidFill>
              <a:effectLst>
                <a:glow rad="101600">
                  <a:schemeClr val="bg1">
                    <a:alpha val="60000"/>
                  </a:schemeClr>
                </a:glow>
              </a:effectLst>
              <a:latin typeface="Gloucester MT Extra Condensed" pitchFamily="18" charset="0"/>
              <a:ea typeface="Calibri"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0" name="Diagram 9"/>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8" name="Diagram 7"/>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8" name="Diagram 7"/>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11" name="Diagram 10"/>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8433" name="Rectangle 1"/>
          <p:cNvSpPr>
            <a:spLocks noChangeArrowheads="1"/>
          </p:cNvSpPr>
          <p:nvPr/>
        </p:nvSpPr>
        <p:spPr bwMode="auto">
          <a:xfrm>
            <a:off x="762000" y="3962400"/>
            <a:ext cx="7620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Maksudnya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Barangsiapa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yang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berpuasa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Ramadhan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dengan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penuh</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keimanan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mengharapkan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ganjaran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pahala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nescaya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diampunkan</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baginya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segala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dosa</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yang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terdahulu</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Riwayat</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kumimoji="0" lang="en-US" sz="3600" b="0" u="none" strike="noStrike" cap="none" normalizeH="0" baseline="0" dirty="0" err="1"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Bukhari</a:t>
            </a:r>
            <a:r>
              <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ea typeface="Calibri" pitchFamily="34" charset="0"/>
                <a:cs typeface="Times New Roman" pitchFamily="18" charset="0"/>
              </a:rPr>
              <a:t>)</a:t>
            </a:r>
            <a:endParaRPr kumimoji="0" lang="en-US" sz="3600" b="0" u="none" strike="noStrike" cap="none" normalizeH="0" baseline="0" dirty="0" smtClean="0">
              <a:ln>
                <a:solidFill>
                  <a:srgbClr val="C00000"/>
                </a:solidFill>
              </a:ln>
              <a:solidFill>
                <a:srgbClr val="C00000"/>
              </a:solidFill>
              <a:effectLst>
                <a:glow rad="101600">
                  <a:schemeClr val="tx1">
                    <a:alpha val="60000"/>
                  </a:schemeClr>
                </a:glow>
              </a:effectLst>
              <a:latin typeface="Gloucester MT Extra Condensed" pitchFamily="18" charset="0"/>
              <a:cs typeface="Arial" pitchFamily="34" charset="0"/>
            </a:endParaRPr>
          </a:p>
        </p:txBody>
      </p:sp>
      <p:sp>
        <p:nvSpPr>
          <p:cNvPr id="6" name="Rectangle 5"/>
          <p:cNvSpPr/>
          <p:nvPr/>
        </p:nvSpPr>
        <p:spPr>
          <a:xfrm>
            <a:off x="0" y="0"/>
            <a:ext cx="9144000" cy="707886"/>
          </a:xfrm>
          <a:prstGeom prst="rect">
            <a:avLst/>
          </a:prstGeom>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sv-SE" sz="4000" dirty="0" smtClean="0">
                <a:solidFill>
                  <a:srgbClr val="0000FF"/>
                </a:solidFill>
                <a:latin typeface="Bernard MT Condensed" pitchFamily="18" charset="0"/>
                <a:ea typeface="Calibri" pitchFamily="34" charset="0"/>
                <a:cs typeface="Times New Roman" pitchFamily="18" charset="0"/>
              </a:rPr>
              <a:t>Rasulullah SAW bersabda</a:t>
            </a:r>
            <a:r>
              <a:rPr lang="sv-SE" sz="4000" dirty="0" smtClean="0">
                <a:solidFill>
                  <a:srgbClr val="0000FF"/>
                </a:solidFill>
                <a:latin typeface="Bernard MT Condensed" pitchFamily="18" charset="0"/>
                <a:ea typeface="Calibri" pitchFamily="34" charset="0"/>
                <a:cs typeface="Arial" pitchFamily="34" charset="0"/>
              </a:rPr>
              <a:t>:</a:t>
            </a:r>
            <a:endParaRPr lang="en-US" sz="4000" dirty="0" smtClean="0">
              <a:solidFill>
                <a:srgbClr val="0000FF"/>
              </a:solidFill>
              <a:latin typeface="Bernard MT Condensed" pitchFamily="18" charset="0"/>
              <a:cs typeface="Arial" pitchFamily="34" charset="0"/>
            </a:endParaRPr>
          </a:p>
        </p:txBody>
      </p:sp>
      <p:sp>
        <p:nvSpPr>
          <p:cNvPr id="7" name="Rectangle 6"/>
          <p:cNvSpPr/>
          <p:nvPr/>
        </p:nvSpPr>
        <p:spPr>
          <a:xfrm>
            <a:off x="762000" y="1600200"/>
            <a:ext cx="7315200" cy="1938992"/>
          </a:xfrm>
          <a:prstGeom prst="rect">
            <a:avLst/>
          </a:prstGeom>
        </p:spPr>
        <p:txBody>
          <a:bodyPr wrap="square">
            <a:spAutoFit/>
          </a:bodyPr>
          <a:lstStyle/>
          <a:p>
            <a:pPr lvl="0" algn="ctr" rtl="1" eaLnBrk="0" fontAlgn="base" hangingPunct="0">
              <a:spcBef>
                <a:spcPct val="0"/>
              </a:spcBef>
              <a:spcAft>
                <a:spcPct val="0"/>
              </a:spcAft>
            </a:pPr>
            <a:r>
              <a:rPr lang="ar-SA" sz="6000" b="1"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itchFamily="18" charset="0"/>
                <a:ea typeface="Calibri" pitchFamily="34" charset="0"/>
                <a:cs typeface="Traditional Arabic" pitchFamily="2" charset="-78"/>
              </a:rPr>
              <a:t>مَنْ صَامَ رَمَضَانَ إِيمَانًا وَاحْتِسَابًا غُفِرَ لَهُ مَا تَقَدَّمَ مِنْ ذَنْبِهِ</a:t>
            </a:r>
            <a:endParaRPr lang="en-US" sz="6000" b="1"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0" y="0"/>
          <a:ext cx="9144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381000" y="838200"/>
            <a:ext cx="8382000" cy="3046988"/>
          </a:xfrm>
          <a:prstGeom prst="rect">
            <a:avLst/>
          </a:prstGeom>
        </p:spPr>
        <p:txBody>
          <a:bodyPr wrap="square">
            <a:spAutoFit/>
          </a:bodyPr>
          <a:lstStyle/>
          <a:p>
            <a:pPr algn="ct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Mimbar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juga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mengambil</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kesempatan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sempena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dengan</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Majlis</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Tilawah</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al-Quran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Peringkat</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Antarabangsa</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kali </a:t>
            </a:r>
            <a:r>
              <a:rPr lang="en-US" sz="2400" dirty="0" err="1" smtClean="0">
                <a:ln w="18415" cmpd="sng">
                  <a:solidFill>
                    <a:srgbClr val="808000"/>
                  </a:solidFill>
                  <a:prstDash val="solid"/>
                </a:ln>
                <a:solidFill>
                  <a:srgbClr val="808000"/>
                </a:solidFill>
                <a:effectLst>
                  <a:outerShdw blurRad="63500" dir="3600000" algn="tl" rotWithShape="0">
                    <a:srgbClr val="000000">
                      <a:alpha val="70000"/>
                    </a:srgbClr>
                  </a:outerShdw>
                </a:effectLst>
              </a:rPr>
              <a:t>ke</a:t>
            </a:r>
            <a:r>
              <a:rPr lang="en-US" sz="2400" dirty="0" smtClean="0">
                <a:ln w="18415" cmpd="sng">
                  <a:solidFill>
                    <a:srgbClr val="808000"/>
                  </a:solidFill>
                  <a:prstDash val="solid"/>
                </a:ln>
                <a:solidFill>
                  <a:srgbClr val="808000"/>
                </a:solidFill>
                <a:effectLst>
                  <a:outerShdw blurRad="63500" dir="3600000" algn="tl" rotWithShape="0">
                    <a:srgbClr val="000000">
                      <a:alpha val="70000"/>
                    </a:srgbClr>
                  </a:outerShdw>
                </a:effectLst>
              </a:rPr>
              <a:t> 57</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sedang</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diadakan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pada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ketika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mulai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smtClean="0">
                <a:ln w="18415" cmpd="sng">
                  <a:solidFill>
                    <a:srgbClr val="FF00FF"/>
                  </a:solidFill>
                  <a:prstDash val="solid"/>
                </a:ln>
                <a:solidFill>
                  <a:srgbClr val="FF00FF"/>
                </a:solidFill>
                <a:effectLst>
                  <a:outerShdw blurRad="63500" dir="3600000" algn="tl" rotWithShape="0">
                    <a:srgbClr val="000000">
                      <a:alpha val="70000"/>
                    </a:srgbClr>
                  </a:outerShdw>
                </a:effectLst>
              </a:rPr>
              <a:t>9hb Jun </a:t>
            </a:r>
            <a:r>
              <a:rPr lang="en-US" sz="2400" dirty="0" err="1" smtClean="0">
                <a:ln w="18415" cmpd="sng">
                  <a:solidFill>
                    <a:srgbClr val="FF00FF"/>
                  </a:solidFill>
                  <a:prstDash val="solid"/>
                </a:ln>
                <a:solidFill>
                  <a:srgbClr val="FF00FF"/>
                </a:solidFill>
                <a:effectLst>
                  <a:outerShdw blurRad="63500" dir="3600000" algn="tl" rotWithShape="0">
                    <a:srgbClr val="000000">
                      <a:alpha val="70000"/>
                    </a:srgbClr>
                  </a:outerShdw>
                </a:effectLst>
              </a:rPr>
              <a:t>sehingga</a:t>
            </a:r>
            <a:r>
              <a:rPr lang="en-US" sz="2400" dirty="0" smtClean="0">
                <a:ln w="18415" cmpd="sng">
                  <a:solidFill>
                    <a:srgbClr val="FF00FF"/>
                  </a:solidFill>
                  <a:prstDash val="solid"/>
                </a:ln>
                <a:solidFill>
                  <a:srgbClr val="FF00FF"/>
                </a:solidFill>
                <a:effectLst>
                  <a:outerShdw blurRad="63500" dir="3600000" algn="tl" rotWithShape="0">
                    <a:srgbClr val="000000">
                      <a:alpha val="70000"/>
                    </a:srgbClr>
                  </a:outerShdw>
                </a:effectLst>
              </a:rPr>
              <a:t> 14 Jun 2015</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7030A0"/>
                  </a:solidFill>
                  <a:prstDash val="solid"/>
                </a:ln>
                <a:solidFill>
                  <a:srgbClr val="7030A0"/>
                </a:solidFill>
                <a:effectLst>
                  <a:outerShdw blurRad="63500" dir="3600000" algn="tl" rotWithShape="0">
                    <a:srgbClr val="000000">
                      <a:alpha val="70000"/>
                    </a:srgbClr>
                  </a:outerShdw>
                </a:effectLst>
              </a:rPr>
              <a:t>Dewan</a:t>
            </a:r>
            <a:r>
              <a:rPr lang="en-US" sz="2400" dirty="0" smtClean="0">
                <a:ln w="18415" cmpd="sng">
                  <a:solidFill>
                    <a:srgbClr val="7030A0"/>
                  </a:solidFill>
                  <a:prstDash val="solid"/>
                </a:ln>
                <a:solidFill>
                  <a:srgbClr val="7030A0"/>
                </a:solidFill>
                <a:effectLst>
                  <a:outerShdw blurRad="63500" dir="3600000" algn="tl" rotWithShape="0">
                    <a:srgbClr val="000000">
                      <a:alpha val="70000"/>
                    </a:srgbClr>
                  </a:outerShdw>
                </a:effectLst>
              </a:rPr>
              <a:t> </a:t>
            </a:r>
            <a:r>
              <a:rPr lang="en-US" sz="2400" dirty="0" err="1" smtClean="0">
                <a:ln w="18415" cmpd="sng">
                  <a:solidFill>
                    <a:srgbClr val="7030A0"/>
                  </a:solidFill>
                  <a:prstDash val="solid"/>
                </a:ln>
                <a:solidFill>
                  <a:srgbClr val="7030A0"/>
                </a:solidFill>
                <a:effectLst>
                  <a:outerShdw blurRad="63500" dir="3600000" algn="tl" rotWithShape="0">
                    <a:srgbClr val="000000">
                      <a:alpha val="70000"/>
                    </a:srgbClr>
                  </a:outerShdw>
                </a:effectLst>
              </a:rPr>
              <a:t>Merdeka</a:t>
            </a:r>
            <a:r>
              <a:rPr lang="en-US" sz="2400" dirty="0" smtClean="0">
                <a:ln w="18415" cmpd="sng">
                  <a:solidFill>
                    <a:srgbClr val="7030A0"/>
                  </a:solidFill>
                  <a:prstDash val="solid"/>
                </a:ln>
                <a:solidFill>
                  <a:srgbClr val="7030A0"/>
                </a:solidFill>
                <a:effectLst>
                  <a:outerShdw blurRad="63500" dir="3600000" algn="tl" rotWithShape="0">
                    <a:srgbClr val="000000">
                      <a:alpha val="70000"/>
                    </a:srgbClr>
                  </a:outerShdw>
                </a:effectLst>
              </a:rPr>
              <a:t> </a:t>
            </a:r>
            <a:r>
              <a:rPr lang="en-US" sz="2400" dirty="0" err="1" smtClean="0">
                <a:ln w="18415" cmpd="sng">
                  <a:solidFill>
                    <a:srgbClr val="7030A0"/>
                  </a:solidFill>
                  <a:prstDash val="solid"/>
                </a:ln>
                <a:solidFill>
                  <a:srgbClr val="7030A0"/>
                </a:solidFill>
                <a:effectLst>
                  <a:outerShdw blurRad="63500" dir="3600000" algn="tl" rotWithShape="0">
                    <a:srgbClr val="000000">
                      <a:alpha val="70000"/>
                    </a:srgbClr>
                  </a:outerShdw>
                </a:effectLst>
              </a:rPr>
              <a:t>Pusat</a:t>
            </a:r>
            <a:r>
              <a:rPr lang="en-US" sz="2400" dirty="0" smtClean="0">
                <a:ln w="18415" cmpd="sng">
                  <a:solidFill>
                    <a:srgbClr val="7030A0"/>
                  </a:solidFill>
                  <a:prstDash val="solid"/>
                </a:ln>
                <a:solidFill>
                  <a:srgbClr val="7030A0"/>
                </a:solidFill>
                <a:effectLst>
                  <a:outerShdw blurRad="63500" dir="3600000" algn="tl" rotWithShape="0">
                    <a:srgbClr val="000000">
                      <a:alpha val="70000"/>
                    </a:srgbClr>
                  </a:outerShdw>
                </a:effectLst>
              </a:rPr>
              <a:t> </a:t>
            </a:r>
            <a:r>
              <a:rPr lang="en-US" sz="2400" dirty="0" err="1" smtClean="0">
                <a:ln w="18415" cmpd="sng">
                  <a:solidFill>
                    <a:srgbClr val="7030A0"/>
                  </a:solidFill>
                  <a:prstDash val="solid"/>
                </a:ln>
                <a:solidFill>
                  <a:srgbClr val="7030A0"/>
                </a:solidFill>
                <a:effectLst>
                  <a:outerShdw blurRad="63500" dir="3600000" algn="tl" rotWithShape="0">
                    <a:srgbClr val="000000">
                      <a:alpha val="70000"/>
                    </a:srgbClr>
                  </a:outerShdw>
                </a:effectLst>
              </a:rPr>
              <a:t>Dagangan</a:t>
            </a:r>
            <a:r>
              <a:rPr lang="en-US" sz="2400" dirty="0" smtClean="0">
                <a:ln w="18415" cmpd="sng">
                  <a:solidFill>
                    <a:srgbClr val="7030A0"/>
                  </a:solidFill>
                  <a:prstDash val="solid"/>
                </a:ln>
                <a:solidFill>
                  <a:srgbClr val="7030A0"/>
                </a:solidFill>
                <a:effectLst>
                  <a:outerShdw blurRad="63500" dir="3600000" algn="tl" rotWithShape="0">
                    <a:srgbClr val="000000">
                      <a:alpha val="70000"/>
                    </a:srgbClr>
                  </a:outerShdw>
                </a:effectLst>
              </a:rPr>
              <a:t> </a:t>
            </a:r>
            <a:r>
              <a:rPr lang="en-US" sz="2400" dirty="0" err="1" smtClean="0">
                <a:ln w="18415" cmpd="sng">
                  <a:solidFill>
                    <a:srgbClr val="7030A0"/>
                  </a:solidFill>
                  <a:prstDash val="solid"/>
                </a:ln>
                <a:solidFill>
                  <a:srgbClr val="7030A0"/>
                </a:solidFill>
                <a:effectLst>
                  <a:outerShdw blurRad="63500" dir="3600000" algn="tl" rotWithShape="0">
                    <a:srgbClr val="000000">
                      <a:alpha val="70000"/>
                    </a:srgbClr>
                  </a:outerShdw>
                </a:effectLst>
              </a:rPr>
              <a:t>Dunia</a:t>
            </a:r>
            <a:r>
              <a:rPr lang="en-US" sz="2400" dirty="0" smtClean="0">
                <a:ln w="18415" cmpd="sng">
                  <a:solidFill>
                    <a:srgbClr val="7030A0"/>
                  </a:solidFill>
                  <a:prstDash val="solid"/>
                </a:ln>
                <a:solidFill>
                  <a:srgbClr val="7030A0"/>
                </a:solidFill>
                <a:effectLst>
                  <a:outerShdw blurRad="63500" dir="3600000" algn="tl" rotWithShape="0">
                    <a:srgbClr val="000000">
                      <a:alpha val="70000"/>
                    </a:srgbClr>
                  </a:outerShdw>
                </a:effectLst>
              </a:rPr>
              <a:t> Putra Kuala Lumpur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menyeru</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para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jamaah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sekalian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untuk</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sama-sama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kita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memenuhi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dewan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tersebut</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bagi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memeriahkan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majlis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mendengar</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bacaan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dari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qari</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qariah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serta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marilah</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sama-sama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membudayakan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al-Quran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dalam</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kehidupan</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kita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
          <p:cNvPicPr>
            <a:picLocks noChangeAspect="1" noChangeArrowheads="1"/>
          </p:cNvPicPr>
          <p:nvPr/>
        </p:nvPicPr>
        <p:blipFill>
          <a:blip r:embed="rId3"/>
          <a:srcRect/>
          <a:stretch>
            <a:fillRect/>
          </a:stretch>
        </p:blipFill>
        <p:spPr bwMode="auto">
          <a:xfrm>
            <a:off x="0" y="4191001"/>
            <a:ext cx="9144000" cy="2667000"/>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29</a:t>
            </a:fld>
            <a:endParaRPr lang="en-MY"/>
          </a:p>
        </p:txBody>
      </p:sp>
      <p:graphicFrame>
        <p:nvGraphicFramePr>
          <p:cNvPr id="5" name="Diagram 4"/>
          <p:cNvGraphicFramePr/>
          <p:nvPr/>
        </p:nvGraphicFramePr>
        <p:xfrm>
          <a:off x="457200" y="685800"/>
          <a:ext cx="8458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1985" name="Rectangle 1"/>
          <p:cNvSpPr>
            <a:spLocks noChangeArrowheads="1"/>
          </p:cNvSpPr>
          <p:nvPr/>
        </p:nvSpPr>
        <p:spPr bwMode="auto">
          <a:xfrm>
            <a:off x="685800" y="1295400"/>
            <a:ext cx="7848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7200" b="1" i="0" u="none" strike="noStrike" normalizeH="0" baseline="0" dirty="0" smtClean="0">
                <a:ln>
                  <a:solidFill>
                    <a:srgbClr val="003300"/>
                  </a:solidFill>
                </a:ln>
                <a:solidFill>
                  <a:srgbClr val="003300"/>
                </a:solidFill>
                <a:effectLst>
                  <a:glow rad="101600">
                    <a:srgbClr val="003300">
                      <a:alpha val="60000"/>
                    </a:srgbClr>
                  </a:glow>
                </a:effectLst>
                <a:latin typeface="QCF_P028" pitchFamily="2" charset="2"/>
                <a:ea typeface="Calibri" pitchFamily="34" charset="0"/>
                <a:cs typeface="QCF_P028" pitchFamily="2" charset="2"/>
              </a:rPr>
              <a:t>ﭣ ﭤ ﭥ ﭦ ﭧ ﭨ ﭩ ﭪ ﭫ ﭬ ﭭ ﭮ ﭯ ﭰ</a:t>
            </a:r>
            <a:endParaRPr kumimoji="0" lang="ar-SA" sz="7200" b="1" i="0" u="none" strike="noStrike" normalizeH="0" baseline="0" dirty="0" smtClean="0">
              <a:ln>
                <a:solidFill>
                  <a:srgbClr val="003300"/>
                </a:solidFill>
              </a:ln>
              <a:solidFill>
                <a:srgbClr val="003300"/>
              </a:solidFill>
              <a:effectLst>
                <a:glow rad="101600">
                  <a:srgbClr val="003300">
                    <a:alpha val="60000"/>
                  </a:srgbClr>
                </a:glow>
              </a:effectLst>
              <a:latin typeface="Arial" pitchFamily="34"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30</a:t>
            </a:fld>
            <a:endParaRPr lang="en-MY"/>
          </a:p>
        </p:txBody>
      </p:sp>
      <p:sp>
        <p:nvSpPr>
          <p:cNvPr id="59393" name="Rectangle 1"/>
          <p:cNvSpPr>
            <a:spLocks noChangeArrowheads="1"/>
          </p:cNvSpPr>
          <p:nvPr/>
        </p:nvSpPr>
        <p:spPr bwMode="auto">
          <a:xfrm>
            <a:off x="457200" y="3581400"/>
            <a:ext cx="8229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v-SE" sz="3600" b="1" u="none" strike="noStrike" normalizeH="0" baseline="0" dirty="0" smtClean="0">
                <a:ln w="11430">
                  <a:solidFill>
                    <a:srgbClr val="C00000"/>
                  </a:solidFill>
                </a:ln>
                <a:solidFill>
                  <a:srgbClr val="C00000"/>
                </a:solidFill>
                <a:effectLst>
                  <a:glow rad="101600">
                    <a:schemeClr val="tx1">
                      <a:alpha val="60000"/>
                    </a:schemeClr>
                  </a:glow>
                  <a:outerShdw blurRad="50800" dist="39000" dir="5460000" algn="tl">
                    <a:srgbClr val="000000">
                      <a:alpha val="38000"/>
                    </a:srgbClr>
                  </a:outerShdw>
                </a:effectLst>
                <a:latin typeface="Gloucester MT Extra Condensed" pitchFamily="18" charset="0"/>
                <a:ea typeface="Calibri" pitchFamily="34" charset="0"/>
                <a:cs typeface="Times New Roman" pitchFamily="18" charset="0"/>
              </a:rPr>
              <a:t>Maksudnya: “Sesiapa yang beramal salih, dari lelaki atau perempuan sedang ia beriman, maka sungguh Kami akan menghidupkan dia dengan kehidupan yang baik; dan sesungguhnya Kami akan membalas mereka, dengan pahala yang lebih baik dari apa yang mereka telah kerjakan”.</a:t>
            </a:r>
            <a:endParaRPr kumimoji="0" lang="sv-SE" sz="3600" b="1" u="none" strike="noStrike" normalizeH="0" baseline="0" dirty="0" smtClean="0">
              <a:ln w="11430">
                <a:solidFill>
                  <a:srgbClr val="C00000"/>
                </a:solidFill>
              </a:ln>
              <a:solidFill>
                <a:srgbClr val="C00000"/>
              </a:solidFill>
              <a:effectLst>
                <a:glow rad="101600">
                  <a:schemeClr val="tx1">
                    <a:alpha val="60000"/>
                  </a:schemeClr>
                </a:glow>
                <a:outerShdw blurRad="50800" dist="39000" dir="5460000" algn="tl">
                  <a:srgbClr val="000000">
                    <a:alpha val="38000"/>
                  </a:srgbClr>
                </a:outerShdw>
              </a:effectLst>
              <a:latin typeface="Gloucester MT Extra Condensed" pitchFamily="18" charset="0"/>
              <a:cs typeface="Arial" pitchFamily="34" charset="0"/>
            </a:endParaRPr>
          </a:p>
        </p:txBody>
      </p:sp>
      <p:sp>
        <p:nvSpPr>
          <p:cNvPr id="5" name="Rectangle 4"/>
          <p:cNvSpPr/>
          <p:nvPr/>
        </p:nvSpPr>
        <p:spPr>
          <a:xfrm>
            <a:off x="0" y="0"/>
            <a:ext cx="9144000" cy="646331"/>
          </a:xfrm>
          <a:prstGeom prst="rect">
            <a:avLst/>
          </a:prstGeom>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sv-SE" sz="3600" dirty="0" smtClean="0">
                <a:ln w="18415" cmpd="sng">
                  <a:solidFill>
                    <a:srgbClr val="00B0F0"/>
                  </a:solidFill>
                  <a:prstDash val="solid"/>
                </a:ln>
                <a:solidFill>
                  <a:srgbClr val="00CCFF"/>
                </a:solidFill>
                <a:effectLst>
                  <a:outerShdw blurRad="63500" dir="3600000" algn="tl" rotWithShape="0">
                    <a:srgbClr val="000000">
                      <a:alpha val="70000"/>
                    </a:srgbClr>
                  </a:outerShdw>
                </a:effectLst>
                <a:latin typeface="Bernard MT Condensed" pitchFamily="18" charset="0"/>
                <a:ea typeface="Calibri" pitchFamily="34" charset="0"/>
                <a:cs typeface="Times New Roman" pitchFamily="18" charset="0"/>
              </a:rPr>
              <a:t>firman Allah SWT dalam surah an-Nahl ayat 97</a:t>
            </a:r>
            <a:endParaRPr lang="en-US" sz="3600" dirty="0" smtClean="0">
              <a:ln w="18415" cmpd="sng">
                <a:solidFill>
                  <a:srgbClr val="00B0F0"/>
                </a:solidFill>
                <a:prstDash val="solid"/>
              </a:ln>
              <a:solidFill>
                <a:srgbClr val="00CCFF"/>
              </a:solidFill>
              <a:effectLst>
                <a:outerShdw blurRad="63500" dir="3600000" algn="tl" rotWithShape="0">
                  <a:srgbClr val="000000">
                    <a:alpha val="70000"/>
                  </a:srgbClr>
                </a:outerShdw>
              </a:effectLst>
              <a:latin typeface="Bernard MT Condensed" pitchFamily="18" charset="0"/>
              <a:cs typeface="Arial" pitchFamily="34" charset="0"/>
            </a:endParaRPr>
          </a:p>
        </p:txBody>
      </p:sp>
      <p:sp>
        <p:nvSpPr>
          <p:cNvPr id="6" name="Rectangle 5"/>
          <p:cNvSpPr/>
          <p:nvPr/>
        </p:nvSpPr>
        <p:spPr>
          <a:xfrm>
            <a:off x="457200" y="914400"/>
            <a:ext cx="8305800" cy="2585323"/>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0" algn="ctr" rtl="1" eaLnBrk="0" fontAlgn="base" hangingPunct="0">
              <a:spcBef>
                <a:spcPct val="0"/>
              </a:spcBef>
              <a:spcAft>
                <a:spcPct val="0"/>
              </a:spcAft>
            </a:pPr>
            <a:r>
              <a:rPr lang="ar-SA" sz="5400" b="1" dirty="0" smtClean="0">
                <a:ln>
                  <a:solidFill>
                    <a:srgbClr val="808000"/>
                  </a:solidFill>
                </a:ln>
                <a:solidFill>
                  <a:schemeClr val="accent3"/>
                </a:solidFill>
                <a:effectLst>
                  <a:glow rad="101600">
                    <a:schemeClr val="tx1">
                      <a:alpha val="60000"/>
                    </a:schemeClr>
                  </a:glow>
                </a:effectLst>
                <a:latin typeface="QCF_P278" pitchFamily="2" charset="2"/>
                <a:ea typeface="Calibri" pitchFamily="34" charset="0"/>
                <a:cs typeface="QCF_P278" pitchFamily="2" charset="2"/>
              </a:rPr>
              <a:t>ﮉ ﮊ ﮋ ﮌ ﮍ ﮎ ﮏ ﮐ ﮑ ﮒ ﮓ ﮔ ﮕ ﮖ ﮗ ﮘ ﮙ ﮚ ﮛ</a:t>
            </a:r>
            <a:endParaRPr lang="en-US" sz="5400" b="1" dirty="0" smtClean="0">
              <a:ln>
                <a:solidFill>
                  <a:srgbClr val="808000"/>
                </a:solidFill>
              </a:ln>
              <a:solidFill>
                <a:schemeClr val="accent3"/>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9" name="Rectangle 8"/>
          <p:cNvSpPr/>
          <p:nvPr/>
        </p:nvSpPr>
        <p:spPr>
          <a:xfrm>
            <a:off x="533400" y="8382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a:t>
            </a:r>
            <a:r>
              <a:rPr lang="ar-SA" sz="4800" b="1" dirty="0" smtClean="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بِالْقُرْآنِ </a:t>
            </a:r>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a14="http://schemas.microsoft.com/office/drawing/2010/main" xmlns="" val="0"/>
                </a:ext>
              </a:extLst>
            </a:blip>
            <a:srcRect b="12476"/>
            <a:stretch>
              <a:fillRect/>
            </a:stretch>
          </p:blipFill>
          <p:spPr bwMode="auto">
            <a:xfrm>
              <a:off x="0" y="0"/>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2357438"/>
              <a:ext cx="66579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0811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sp>
        <p:nvSpPr>
          <p:cNvPr id="15361" name="Rectangle 1"/>
          <p:cNvSpPr>
            <a:spLocks noChangeArrowheads="1"/>
          </p:cNvSpPr>
          <p:nvPr/>
        </p:nvSpPr>
        <p:spPr bwMode="auto">
          <a:xfrm>
            <a:off x="990600" y="396240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b Naskh"/>
                <a:ea typeface="SimSun" pitchFamily="2" charset="-122"/>
                <a:cs typeface="Traditional Arabic" pitchFamily="2" charset="-78"/>
              </a:rPr>
              <a:t>اَلْحَمْدُ لِلّهِ نَحْمَدُهُ وَنَسْتَعِيْنُهُ وَنَسْتَغْفِرُهُ وَنُؤْمِنُ بِهِ وَنَتَوَكَّلُ عَلَيْهِ وَنَعُوْذُُ بِاللهِ مِنْ شُرُوْرِ أَنْفُسِنَا وَمِنْ سَيِّئَاتِ أَعْمَالِنَا. مَنْ يَهْدِهِ اللهُ فَلاَ مُضِلَّ لَهُ وَمَنْ يُضْلِلْهُ فَلاَ هَادِيَ لَهُ. </a:t>
            </a:r>
            <a:endPar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2894201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t="4668" b="9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7" name="Rectangle 1"/>
          <p:cNvSpPr>
            <a:spLocks noChangeArrowheads="1"/>
          </p:cNvSpPr>
          <p:nvPr/>
        </p:nvSpPr>
        <p:spPr bwMode="auto">
          <a:xfrm>
            <a:off x="762000" y="1600200"/>
            <a:ext cx="78486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Times New Roman" pitchFamily="18" charset="0"/>
                <a:ea typeface="SimSun" pitchFamily="2" charset="-122"/>
                <a:cs typeface="Traditional Arabic" pitchFamily="2" charset="-78"/>
              </a:rPr>
              <a:t>أَشْهَدُ أَنْ لاَّ اِلَهَ إِلاَّ اللهُ وَحْدَهُ لآ شَرِيْكَ لَهُ، وَأَشْهَدُ أَنَّ سَيِّدَنَا وَنَبِيَّنَا مُحَمَّدًا عَبْدُهُ وَرَسُوْلُهُ سَيِّدُ الْخَلاَئِقِ وَالْبَشَرِ. اَللّهُمَّ صَلِّ وَسَلِّمْ وَبَارِكْ عَلَى سَيِّدِنَا وَنَبِيِّنَا مُحَمَّدٍ وَعَلَى آلِهِ وَأَصْحَابِهِ أَجْمَعِيْنَ.</a:t>
            </a:r>
            <a:endPar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593947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685800" y="1371600"/>
            <a:ext cx="7924800" cy="2800767"/>
          </a:xfrm>
          <a:prstGeom prst="rect">
            <a:avLst/>
          </a:prstGeom>
        </p:spPr>
        <p:txBody>
          <a:bodyPr wrap="square">
            <a:spAutoFit/>
          </a:bodyPr>
          <a:lstStyle/>
          <a:p>
            <a:pPr algn="ctr" rtl="1"/>
            <a:r>
              <a:rPr lang="ar-SA"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endPar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p14="http://schemas.microsoft.com/office/powerpoint/2010/main" xmlns="" val="742465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225" y="2049463"/>
              <a:ext cx="8589963"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3729153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37</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 name="Rectangle 1"/>
          <p:cNvSpPr>
            <a:spLocks noChangeArrowheads="1"/>
          </p:cNvSpPr>
          <p:nvPr/>
        </p:nvSpPr>
        <p:spPr bwMode="auto">
          <a:xfrm>
            <a:off x="762000" y="1524000"/>
            <a:ext cx="76962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وَسَائِرِ الصَّحَابَةِ وَالتَّابِعِيْنَ وَمَنْ تَبِعَهُمْ بِإِحْسَانٍ إِلَى يَوْمِ الدِّيْنِ. وَارْضَ عَنَّا بِرَحْمَتِكَ يَا أَرْحَمَ الرَّاحِمِيْنَ.</a:t>
            </a:r>
            <a:endPar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p14="http://schemas.microsoft.com/office/powerpoint/2010/main" xmlns="" val="2791975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http://images.hdlandscapewallpaper.com/fields/pzm5vb2w5oy.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38</a:t>
            </a:fld>
            <a:endParaRPr lang="en-MY"/>
          </a:p>
        </p:txBody>
      </p:sp>
      <p:sp>
        <p:nvSpPr>
          <p:cNvPr id="57345" name="Rectangle 1"/>
          <p:cNvSpPr>
            <a:spLocks noChangeArrowheads="1"/>
          </p:cNvSpPr>
          <p:nvPr/>
        </p:nvSpPr>
        <p:spPr bwMode="auto">
          <a:xfrm>
            <a:off x="533400" y="457200"/>
            <a:ext cx="8153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اَللّهُمَّ اغْفِرْ لِلْمُسْلِمِيْنَ وَالْمُسْلِمَاتِ وَالْمُؤْمِنِيْنَ وَالْمُؤْمِنَاتِ الأَحْيَاءِ مِنْهُمْ وَالأَمْوَاتِ. اَللّهُمَّ أَنْزِلِ الرَّحْمَةَ عَلَى السَّلاَطِيْنِ الْكِرَامِ، وَجَمِيْعِ الْمُسْلِمِيْنَ الْعِظَامِ، الَّذِيْنَ قَضَوْا بِالْحَقِّ وَبِهِ كَانُوْا يَعْدِلُوْنَ. اَللّهُمَّ أَنْزِلِ الرَّحْمَةَ وَالسَّكِيْنَةَ وَالسَّلاَمَةَ وَالْعَافِيَةَ عَلَى مَلِكِنَا، سري فادوك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بضيندا</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يغ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دفرتوان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مَوْلاَنَا الْمَلِكُ الْمُعْتَصِمُ بِا اللهِ مُحِبُّ الدِّيْنِ توانكو الْحَاجَّ عَبْدَ الْحَلِيْمِ مُعَظَّمْ شَاهُ إِبْنَ الْمَرْحُوْمِ اَلْسُّلْطَانِ بَدْلِي شَاهُ، راج فرمايسوري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 سلطانة حاجة حامينة وعلى فوتري</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سرتا قرابة</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دراج  سكلين". </a:t>
            </a:r>
            <a:endPar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izuriah\Pictures\bendera\1233958_721127957900802_204024120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BA8784F8-D9B1-479F-A9B4-848AA317FB34}" type="slidenum">
              <a:rPr lang="en-MY" smtClean="0"/>
              <a:pPr/>
              <a:t>39</a:t>
            </a:fld>
            <a:endParaRPr lang="en-MY"/>
          </a:p>
        </p:txBody>
      </p:sp>
      <p:sp>
        <p:nvSpPr>
          <p:cNvPr id="58369" name="Rectangle 1"/>
          <p:cNvSpPr>
            <a:spLocks noChangeArrowheads="1"/>
          </p:cNvSpPr>
          <p:nvPr/>
        </p:nvSpPr>
        <p:spPr bwMode="auto">
          <a:xfrm>
            <a:off x="685800" y="1676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endPar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40961" name="Rectangle 1"/>
          <p:cNvSpPr>
            <a:spLocks noChangeArrowheads="1"/>
          </p:cNvSpPr>
          <p:nvPr/>
        </p:nvSpPr>
        <p:spPr bwMode="auto">
          <a:xfrm>
            <a:off x="685800" y="1143000"/>
            <a:ext cx="7924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أَشْهَدُ أَنْ لآ إِلَهَ إِلاَّ اللهُ وَحْدَهُ لاَ شَرِيْكَ لَهُ. وَأَشْهَدُ أَنَّ سَيِّدَنَا مُحَمَّدًا عَبْدُهُ وَرَسُوْلُهُ</a:t>
            </a:r>
            <a:r>
              <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 </a:t>
            </a:r>
            <a:endPar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6" name="Rectangle 5"/>
          <p:cNvSpPr/>
          <p:nvPr/>
        </p:nvSpPr>
        <p:spPr>
          <a:xfrm>
            <a:off x="304800" y="0"/>
            <a:ext cx="8839200" cy="707886"/>
          </a:xfrm>
          <a:prstGeom prst="rect">
            <a:avLst/>
          </a:prstGeom>
          <a:scene3d>
            <a:camera prst="perspectiveRight"/>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lvl="0" algn="ctr" fontAlgn="base">
              <a:spcBef>
                <a:spcPct val="0"/>
              </a:spcBef>
              <a:spcAft>
                <a:spcPct val="0"/>
              </a:spcAft>
            </a:pPr>
            <a:r>
              <a:rPr lang="en-US" sz="4000" dirty="0" err="1" smtClean="0">
                <a:ln>
                  <a:solidFill>
                    <a:srgbClr val="0000FF"/>
                  </a:solidFill>
                </a:ln>
                <a:solidFill>
                  <a:srgbClr val="0000FF"/>
                </a:solidFill>
                <a:effectLst>
                  <a:glow rad="101600">
                    <a:schemeClr val="bg1">
                      <a:alpha val="60000"/>
                    </a:schemeClr>
                  </a:glow>
                </a:effectLst>
                <a:latin typeface="Gloucester MT Extra Condensed" pitchFamily="18" charset="0"/>
                <a:ea typeface="Times New Roman" pitchFamily="18" charset="0"/>
                <a:cs typeface="Times New Roman" pitchFamily="18" charset="0"/>
              </a:rPr>
              <a:t>Syahadah</a:t>
            </a:r>
            <a:endParaRPr lang="en-US" sz="4000" dirty="0" smtClean="0">
              <a:ln>
                <a:solidFill>
                  <a:srgbClr val="0000FF"/>
                </a:solidFill>
              </a:ln>
              <a:solidFill>
                <a:srgbClr val="0000FF"/>
              </a:solidFill>
              <a:effectLst>
                <a:glow rad="101600">
                  <a:schemeClr val="bg1">
                    <a:alpha val="60000"/>
                  </a:schemeClr>
                </a:glow>
              </a:effectLst>
              <a:latin typeface="Gloucester MT Extra Condensed" pitchFamily="18" charset="0"/>
              <a:cs typeface="Arial" pitchFamily="34" charset="0"/>
            </a:endParaRPr>
          </a:p>
        </p:txBody>
      </p:sp>
      <p:sp>
        <p:nvSpPr>
          <p:cNvPr id="7" name="Rectangle 6"/>
          <p:cNvSpPr/>
          <p:nvPr/>
        </p:nvSpPr>
        <p:spPr>
          <a:xfrm>
            <a:off x="685800" y="4038600"/>
            <a:ext cx="7848600" cy="2308324"/>
          </a:xfrm>
          <a:prstGeom prst="rect">
            <a:avLst/>
          </a:prstGeom>
        </p:spPr>
        <p:txBody>
          <a:bodyPr wrap="square">
            <a:spAutoFit/>
          </a:bodyPr>
          <a:lstStyle/>
          <a:p>
            <a:pPr lvl="0" algn="ctr" eaLnBrk="0" fontAlgn="base" hangingPunct="0">
              <a:spcBef>
                <a:spcPct val="0"/>
              </a:spcBef>
              <a:spcAft>
                <a:spcPct val="0"/>
              </a:spcAft>
            </a:pP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Aku</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bersaksi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bahawa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tiada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tuhan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yang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layak</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disembah</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melainkan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Allah yang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Maha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Esa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aku</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juga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bersaksi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bahawa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Nabi</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Muhammad SAW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adalah</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hambaNya</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US" sz="36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US" sz="36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rasulNya</a:t>
            </a:r>
            <a:endParaRPr lang="en-US" sz="3600" dirty="0" smtClean="0">
              <a:solidFill>
                <a:srgbClr val="FF0000"/>
              </a:solidFill>
              <a:effectLst>
                <a:glow rad="101600">
                  <a:schemeClr val="tx1">
                    <a:alpha val="60000"/>
                  </a:schemeClr>
                </a:glow>
              </a:effectLst>
              <a:latin typeface="Gloucester MT Extra Condensed" pitchFamily="18" charset="0"/>
              <a:cs typeface="Arial"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217" name="Rectangle 1"/>
          <p:cNvSpPr>
            <a:spLocks noChangeArrowheads="1"/>
          </p:cNvSpPr>
          <p:nvPr/>
        </p:nvSpPr>
        <p:spPr bwMode="auto">
          <a:xfrm>
            <a:off x="457200" y="1371600"/>
            <a:ext cx="8077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يا الله</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يا توهن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كامي مموهون اضر دغن رحمة دان فرليندوغنمو</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نضارا كامي اين دان سلوروه رعيتث دككلكن دالم كأمانن دان كسجهترا</a:t>
            </a:r>
            <a:r>
              <a:rPr kumimoji="0" lang="ar-SA" altLang="zh-CN" sz="4000" b="1" i="0" u="none" strike="noStrike" normalizeH="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ء</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ن</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a:t>
            </a:r>
            <a:endParaRPr kumimoji="0" lang="en-US"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تانمكنله راسا كاسيه سايغ دانتارا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ككلكنله فرفادوان دكلاغن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سموض دغنث كامي سنتياس هيدوف أمان داماي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 معمور</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دان سلامت سفنجغ زمان.</a:t>
            </a:r>
            <a:endPar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xmlns="" val="3950763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41</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srcRect/>
            <a:stretch>
              <a:fillRect/>
            </a:stretch>
          </p:blipFill>
          <p:spPr bwMode="auto">
            <a:xfrm>
              <a:off x="457200" y="1676400"/>
              <a:ext cx="8305799" cy="281940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862251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42</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475505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43</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b="11702"/>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44</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91138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5</a:t>
            </a:fld>
            <a:endParaRPr lang="en-MY"/>
          </a:p>
        </p:txBody>
      </p:sp>
      <p:sp>
        <p:nvSpPr>
          <p:cNvPr id="58369" name="Rectangle 1"/>
          <p:cNvSpPr>
            <a:spLocks noChangeArrowheads="1"/>
          </p:cNvSpPr>
          <p:nvPr/>
        </p:nvSpPr>
        <p:spPr bwMode="auto">
          <a:xfrm>
            <a:off x="152400" y="1371600"/>
            <a:ext cx="8991600"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اَللَّهُمَّ صَلِّ وَسَلِّمْ عَلَى سَيِّدِنَا مُحَمَّدٍ وَعَلَى آلِهِ وَأَصْحَابِهِ أَجَمِعِيْنَ </a:t>
            </a:r>
            <a:endParaRPr kumimoji="0" lang="en-US" sz="6000" b="1" i="0" u="none" strike="noStrike" normalizeH="0" baseline="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p:txBody>
      </p:sp>
      <p:sp>
        <p:nvSpPr>
          <p:cNvPr id="5" name="Rectangle 4"/>
          <p:cNvSpPr/>
          <p:nvPr/>
        </p:nvSpPr>
        <p:spPr>
          <a:xfrm>
            <a:off x="0" y="0"/>
            <a:ext cx="9144000" cy="707886"/>
          </a:xfrm>
          <a:prstGeom prst="rect">
            <a:avLst/>
          </a:prstGeom>
          <a:scene3d>
            <a:camera prst="perspectiveRight"/>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4000" dirty="0" err="1"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Showcard Gothic" pitchFamily="82" charset="0"/>
                <a:ea typeface="Times New Roman" pitchFamily="18" charset="0"/>
                <a:cs typeface="Times New Roman" pitchFamily="18" charset="0"/>
              </a:rPr>
              <a:t>Selawat</a:t>
            </a:r>
            <a:endParaRPr lang="en-US"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Showcard Gothic" pitchFamily="82" charset="0"/>
            </a:endParaRPr>
          </a:p>
        </p:txBody>
      </p:sp>
      <p:sp>
        <p:nvSpPr>
          <p:cNvPr id="6" name="Rectangle 5"/>
          <p:cNvSpPr/>
          <p:nvPr/>
        </p:nvSpPr>
        <p:spPr>
          <a:xfrm>
            <a:off x="457200" y="3733800"/>
            <a:ext cx="8153400" cy="1938992"/>
          </a:xfrm>
          <a:prstGeom prst="rect">
            <a:avLst/>
          </a:prstGeom>
        </p:spPr>
        <p:txBody>
          <a:bodyPr wrap="square">
            <a:spAutoFit/>
          </a:bodyPr>
          <a:lstStyle/>
          <a:p>
            <a:pPr lvl="0" algn="ctr" eaLnBrk="0" fontAlgn="base" hangingPunct="0">
              <a:spcBef>
                <a:spcPct val="0"/>
              </a:spcBef>
              <a:spcAft>
                <a:spcPct val="0"/>
              </a:spcAft>
            </a:pP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Ya</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Allah,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cucurilah</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rahmat</a:t>
            </a:r>
            <a:r>
              <a:rPr lang="en-US"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US"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dan</a:t>
            </a:r>
            <a:r>
              <a:rPr lang="en-US"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sejahtera</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ke</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atas</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junjungan</a:t>
            </a:r>
            <a:r>
              <a:rPr lang="en-GB" sz="4000" dirty="0"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Times New Roman" pitchFamily="18" charset="0"/>
                <a:cs typeface="Times New Roman" pitchFamily="18" charset="0"/>
              </a:rPr>
              <a:t>kami</a:t>
            </a:r>
            <a:endParaRPr lang="en-US" sz="4000" dirty="0" smtClean="0">
              <a:solidFill>
                <a:srgbClr val="FF0000"/>
              </a:solidFill>
              <a:effectLst>
                <a:glow rad="101600">
                  <a:schemeClr val="tx1">
                    <a:alpha val="60000"/>
                  </a:schemeClr>
                </a:glow>
              </a:effectLst>
              <a:latin typeface="Gloucester MT Extra Condensed" pitchFamily="18" charset="0"/>
              <a:cs typeface="Arial" pitchFamily="34" charset="0"/>
            </a:endParaRPr>
          </a:p>
          <a:p>
            <a:pPr lvl="0" algn="ctr" eaLnBrk="0" fontAlgn="base" hangingPunct="0">
              <a:spcBef>
                <a:spcPct val="0"/>
              </a:spcBef>
              <a:spcAft>
                <a:spcPct val="0"/>
              </a:spcAft>
            </a:pP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Nabi</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Muhammad SAW,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keluarga</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dan</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seluruh</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 </a:t>
            </a:r>
            <a:r>
              <a:rPr lang="en-GB" sz="4000" dirty="0" err="1"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sahabatnya</a:t>
            </a:r>
            <a:r>
              <a:rPr lang="en-GB" sz="4000" dirty="0" smtClean="0">
                <a:solidFill>
                  <a:srgbClr val="FF0000"/>
                </a:solidFill>
                <a:effectLst>
                  <a:glow rad="101600">
                    <a:schemeClr val="tx1">
                      <a:alpha val="60000"/>
                    </a:schemeClr>
                  </a:glow>
                </a:effectLst>
                <a:latin typeface="Gloucester MT Extra Condensed" pitchFamily="18" charset="0"/>
                <a:ea typeface="Calibri" pitchFamily="34" charset="0"/>
                <a:cs typeface="Times New Roman" pitchFamily="18" charset="0"/>
              </a:rPr>
              <a:t>.</a:t>
            </a:r>
            <a:endParaRPr lang="en-GB" sz="4000" dirty="0" smtClean="0">
              <a:solidFill>
                <a:srgbClr val="FF0000"/>
              </a:solidFill>
              <a:effectLst>
                <a:glow rad="101600">
                  <a:schemeClr val="tx1">
                    <a:alpha val="60000"/>
                  </a:schemeClr>
                </a:glow>
              </a:effectLst>
              <a:latin typeface="Gloucester MT Extra Condensed" pitchFamily="18"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6865" name="Rectangle 1"/>
          <p:cNvSpPr>
            <a:spLocks noChangeArrowheads="1"/>
          </p:cNvSpPr>
          <p:nvPr/>
        </p:nvSpPr>
        <p:spPr bwMode="auto">
          <a:xfrm>
            <a:off x="533400" y="1295400"/>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أَمَّا بَعْدُ، فَيَا عِبَادَ اللهِ، اتَّقُوا اللهَ، أُوْصِيْكُمْ وَإِيَّايَ</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cs typeface="Traditional Arabic" pitchFamily="2" charset="-78"/>
              </a:rPr>
              <a:t> </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بِتَقْوَى اللهِ، فَقَدْ فَازَ الْمُتَّقُوْنَ</a:t>
            </a:r>
            <a:endPar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Traditional Arabic" pitchFamily="2" charset="-78"/>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0" y="533400"/>
          <a:ext cx="9144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762000" y="3352800"/>
            <a:ext cx="7620000" cy="1200329"/>
          </a:xfrm>
          <a:prstGeom prst="rect">
            <a:avLst/>
          </a:prstGeom>
        </p:spPr>
        <p:txBody>
          <a:bodyPr wrap="square">
            <a:spAutoFit/>
          </a:bodyPr>
          <a:lstStyle/>
          <a:p>
            <a:pPr algn="ct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BULAN KEBERKATAN</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3" name="Rectangle 12"/>
          <p:cNvSpPr/>
          <p:nvPr/>
        </p:nvSpPr>
        <p:spPr>
          <a:xfrm>
            <a:off x="2286000" y="18288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152400" y="228600"/>
          <a:ext cx="8991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3345</TotalTime>
  <Words>1938</Words>
  <Application>Microsoft Office PowerPoint</Application>
  <PresentationFormat>On-screen Show (4:3)</PresentationFormat>
  <Paragraphs>109</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322</cp:revision>
  <dcterms:created xsi:type="dcterms:W3CDTF">2014-12-10T01:16:34Z</dcterms:created>
  <dcterms:modified xsi:type="dcterms:W3CDTF">2015-06-12T03:58:04Z</dcterms:modified>
</cp:coreProperties>
</file>