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68" r:id="rId1"/>
  </p:sldMasterIdLst>
  <p:notesMasterIdLst>
    <p:notesMasterId r:id="rId43"/>
  </p:notesMasterIdLst>
  <p:sldIdLst>
    <p:sldId id="311" r:id="rId2"/>
    <p:sldId id="310" r:id="rId3"/>
    <p:sldId id="257" r:id="rId4"/>
    <p:sldId id="346" r:id="rId5"/>
    <p:sldId id="312" r:id="rId6"/>
    <p:sldId id="314" r:id="rId7"/>
    <p:sldId id="353" r:id="rId8"/>
    <p:sldId id="315" r:id="rId9"/>
    <p:sldId id="316" r:id="rId10"/>
    <p:sldId id="345" r:id="rId11"/>
    <p:sldId id="349" r:id="rId12"/>
    <p:sldId id="337" r:id="rId13"/>
    <p:sldId id="324" r:id="rId14"/>
    <p:sldId id="323" r:id="rId15"/>
    <p:sldId id="322" r:id="rId16"/>
    <p:sldId id="352" r:id="rId17"/>
    <p:sldId id="354" r:id="rId18"/>
    <p:sldId id="321" r:id="rId19"/>
    <p:sldId id="356" r:id="rId20"/>
    <p:sldId id="355" r:id="rId21"/>
    <p:sldId id="320" r:id="rId22"/>
    <p:sldId id="357" r:id="rId23"/>
    <p:sldId id="351" r:id="rId24"/>
    <p:sldId id="319" r:id="rId25"/>
    <p:sldId id="318" r:id="rId26"/>
    <p:sldId id="329" r:id="rId27"/>
    <p:sldId id="328" r:id="rId28"/>
    <p:sldId id="333" r:id="rId29"/>
    <p:sldId id="284" r:id="rId30"/>
    <p:sldId id="285" r:id="rId31"/>
    <p:sldId id="286" r:id="rId32"/>
    <p:sldId id="287" r:id="rId33"/>
    <p:sldId id="289" r:id="rId34"/>
    <p:sldId id="290" r:id="rId35"/>
    <p:sldId id="340" r:id="rId36"/>
    <p:sldId id="341" r:id="rId37"/>
    <p:sldId id="291" r:id="rId38"/>
    <p:sldId id="295" r:id="rId39"/>
    <p:sldId id="296" r:id="rId40"/>
    <p:sldId id="297" r:id="rId41"/>
    <p:sldId id="298"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808000"/>
    <a:srgbClr val="0000FF"/>
    <a:srgbClr val="FF66FF"/>
    <a:srgbClr val="00CCFF"/>
    <a:srgbClr val="CC00CC"/>
    <a:srgbClr val="FFFF00"/>
    <a:srgbClr val="FF00FF"/>
    <a:srgbClr val="FF00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437" autoAdjust="0"/>
    <p:restoredTop sz="94676" autoAdjust="0"/>
  </p:normalViewPr>
  <p:slideViewPr>
    <p:cSldViewPr>
      <p:cViewPr varScale="1">
        <p:scale>
          <a:sx n="70" d="100"/>
          <a:sy n="70" d="100"/>
        </p:scale>
        <p:origin x="744" y="7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_rels/data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 Id="rId4"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9C6A29-0C7E-4D1C-A07B-231010013123}" type="doc">
      <dgm:prSet loTypeId="urn:microsoft.com/office/officeart/2005/8/layout/hProcess9" loCatId="process" qsTypeId="urn:microsoft.com/office/officeart/2005/8/quickstyle/3d9" qsCatId="3D" csTypeId="urn:microsoft.com/office/officeart/2005/8/colors/accent1_2" csCatId="accent1" phldr="1"/>
      <dgm:spPr/>
      <dgm:t>
        <a:bodyPr/>
        <a:lstStyle/>
        <a:p>
          <a:endParaRPr lang="en-US"/>
        </a:p>
      </dgm:t>
    </dgm:pt>
    <dgm:pt modelId="{7626008C-E2E9-4D2B-817D-FBF2A0EC5C8E}">
      <dgm:prSet custT="1"/>
      <dgm:spPr>
        <a:solidFill>
          <a:srgbClr val="0000FF"/>
        </a:solidFill>
      </dgm:spPr>
      <dgm:t>
        <a:bodyPr/>
        <a:lstStyle/>
        <a:p>
          <a:pPr rtl="0"/>
          <a:r>
            <a:rPr lang="en-US" sz="2600" dirty="0" err="1" smtClean="0"/>
            <a:t>marilah</a:t>
          </a:r>
          <a:r>
            <a:rPr lang="en-US" sz="2600" dirty="0" smtClean="0"/>
            <a:t> </a:t>
          </a:r>
          <a:r>
            <a:rPr lang="en-US" sz="2600" dirty="0" err="1" smtClean="0"/>
            <a:t>sama-sama</a:t>
          </a:r>
          <a:r>
            <a:rPr lang="en-US" sz="2600" dirty="0" smtClean="0"/>
            <a:t> </a:t>
          </a:r>
          <a:r>
            <a:rPr lang="en-US" sz="2600" dirty="0" err="1" smtClean="0"/>
            <a:t>kita</a:t>
          </a:r>
          <a:r>
            <a:rPr lang="en-US" sz="2600" dirty="0" smtClean="0"/>
            <a:t> </a:t>
          </a:r>
          <a:r>
            <a:rPr lang="en-US" sz="2600" dirty="0" err="1" smtClean="0"/>
            <a:t>memperkasakan</a:t>
          </a:r>
          <a:r>
            <a:rPr lang="en-US" sz="2600" dirty="0" smtClean="0"/>
            <a:t> </a:t>
          </a:r>
          <a:r>
            <a:rPr lang="en-US" sz="2600" dirty="0" err="1" smtClean="0"/>
            <a:t>ketakwaan</a:t>
          </a:r>
          <a:r>
            <a:rPr lang="en-US" sz="2600" dirty="0" smtClean="0"/>
            <a:t> </a:t>
          </a:r>
          <a:r>
            <a:rPr lang="en-US" sz="2600" dirty="0" err="1" smtClean="0"/>
            <a:t>kita</a:t>
          </a:r>
          <a:r>
            <a:rPr lang="en-US" sz="2600" dirty="0" smtClean="0"/>
            <a:t> </a:t>
          </a:r>
          <a:r>
            <a:rPr lang="en-US" sz="2600" dirty="0" err="1" smtClean="0"/>
            <a:t>kepada</a:t>
          </a:r>
          <a:r>
            <a:rPr lang="en-US" sz="2600" dirty="0" smtClean="0"/>
            <a:t> Allah SWT </a:t>
          </a:r>
          <a:r>
            <a:rPr lang="en-US" sz="2600" dirty="0" err="1" smtClean="0"/>
            <a:t>dengan</a:t>
          </a:r>
          <a:r>
            <a:rPr lang="en-US" sz="2600" dirty="0" smtClean="0"/>
            <a:t> </a:t>
          </a:r>
          <a:r>
            <a:rPr lang="en-US" sz="2600" dirty="0" err="1" smtClean="0"/>
            <a:t>mengerjakan</a:t>
          </a:r>
          <a:r>
            <a:rPr lang="en-US" sz="2600" dirty="0" smtClean="0"/>
            <a:t> </a:t>
          </a:r>
          <a:r>
            <a:rPr lang="en-US" sz="2600" dirty="0" err="1" smtClean="0"/>
            <a:t>segala</a:t>
          </a:r>
          <a:r>
            <a:rPr lang="en-US" sz="2600" dirty="0" smtClean="0"/>
            <a:t> </a:t>
          </a:r>
          <a:r>
            <a:rPr lang="en-US" sz="2600" dirty="0" err="1" smtClean="0"/>
            <a:t>suruhan-Nya</a:t>
          </a:r>
          <a:r>
            <a:rPr lang="en-US" sz="2600" dirty="0" smtClean="0"/>
            <a:t> </a:t>
          </a:r>
          <a:r>
            <a:rPr lang="en-US" sz="2600" dirty="0" err="1" smtClean="0"/>
            <a:t>dan</a:t>
          </a:r>
          <a:r>
            <a:rPr lang="en-US" sz="2600" dirty="0" smtClean="0"/>
            <a:t> </a:t>
          </a:r>
          <a:r>
            <a:rPr lang="en-US" sz="2600" dirty="0" err="1" smtClean="0"/>
            <a:t>meninggalkan</a:t>
          </a:r>
          <a:r>
            <a:rPr lang="en-US" sz="2600" dirty="0" smtClean="0"/>
            <a:t> </a:t>
          </a:r>
          <a:r>
            <a:rPr lang="en-US" sz="2600" dirty="0" err="1" smtClean="0"/>
            <a:t>larangan-Nya</a:t>
          </a:r>
          <a:r>
            <a:rPr lang="en-US" sz="2600" dirty="0" smtClean="0"/>
            <a:t>. </a:t>
          </a:r>
          <a:endParaRPr lang="en-US" sz="2600" dirty="0"/>
        </a:p>
      </dgm:t>
    </dgm:pt>
    <dgm:pt modelId="{FF3B7993-4A8F-4457-B4F2-13581C9EA5C4}" type="parTrans" cxnId="{094959ED-3E87-4940-9E60-4605EDDA08D0}">
      <dgm:prSet/>
      <dgm:spPr/>
      <dgm:t>
        <a:bodyPr/>
        <a:lstStyle/>
        <a:p>
          <a:endParaRPr lang="en-US"/>
        </a:p>
      </dgm:t>
    </dgm:pt>
    <dgm:pt modelId="{15003189-DA2A-4C63-8811-DD0D7B30F4FD}" type="sibTrans" cxnId="{094959ED-3E87-4940-9E60-4605EDDA08D0}">
      <dgm:prSet/>
      <dgm:spPr/>
      <dgm:t>
        <a:bodyPr/>
        <a:lstStyle/>
        <a:p>
          <a:endParaRPr lang="en-US"/>
        </a:p>
      </dgm:t>
    </dgm:pt>
    <dgm:pt modelId="{B5991B2D-A538-43F2-B256-6D4AF47CF5F9}">
      <dgm:prSet custT="1"/>
      <dgm:spPr>
        <a:solidFill>
          <a:srgbClr val="CC00CC"/>
        </a:solidFill>
      </dgm:spPr>
      <dgm:t>
        <a:bodyPr/>
        <a:lstStyle/>
        <a:p>
          <a:pPr rtl="0"/>
          <a:r>
            <a:rPr lang="en-US" sz="3200" dirty="0" err="1" smtClean="0"/>
            <a:t>Mudah-mudahan</a:t>
          </a:r>
          <a:r>
            <a:rPr lang="en-US" sz="3200" dirty="0" smtClean="0"/>
            <a:t> </a:t>
          </a:r>
          <a:r>
            <a:rPr lang="en-US" sz="3200" dirty="0" err="1" smtClean="0"/>
            <a:t>kita</a:t>
          </a:r>
          <a:r>
            <a:rPr lang="en-US" sz="3200" dirty="0" smtClean="0"/>
            <a:t> </a:t>
          </a:r>
          <a:r>
            <a:rPr lang="en-US" sz="3200" dirty="0" err="1" smtClean="0"/>
            <a:t>mendapat</a:t>
          </a:r>
          <a:r>
            <a:rPr lang="en-US" sz="3200" dirty="0" smtClean="0"/>
            <a:t> </a:t>
          </a:r>
          <a:r>
            <a:rPr lang="en-US" sz="3200" dirty="0" err="1" smtClean="0"/>
            <a:t>keberkatan</a:t>
          </a:r>
          <a:r>
            <a:rPr lang="en-US" sz="3200" dirty="0" smtClean="0"/>
            <a:t> </a:t>
          </a:r>
          <a:r>
            <a:rPr lang="en-US" sz="3200" dirty="0" err="1" smtClean="0"/>
            <a:t>dan</a:t>
          </a:r>
          <a:r>
            <a:rPr lang="en-US" sz="3200" dirty="0" smtClean="0"/>
            <a:t> </a:t>
          </a:r>
          <a:r>
            <a:rPr lang="en-US" sz="3200" dirty="0" err="1" smtClean="0"/>
            <a:t>keredhaan-Nya</a:t>
          </a:r>
          <a:r>
            <a:rPr lang="en-US" sz="3200" dirty="0" smtClean="0"/>
            <a:t> </a:t>
          </a:r>
          <a:r>
            <a:rPr lang="en-US" sz="3200" dirty="0" err="1" smtClean="0"/>
            <a:t>di</a:t>
          </a:r>
          <a:r>
            <a:rPr lang="en-US" sz="3200" dirty="0" smtClean="0"/>
            <a:t> </a:t>
          </a:r>
          <a:r>
            <a:rPr lang="en-US" sz="3200" dirty="0" err="1" smtClean="0"/>
            <a:t>dunia</a:t>
          </a:r>
          <a:r>
            <a:rPr lang="en-US" sz="3200" dirty="0" smtClean="0"/>
            <a:t> </a:t>
          </a:r>
          <a:r>
            <a:rPr lang="en-US" sz="3200" dirty="0" err="1" smtClean="0"/>
            <a:t>mahu</a:t>
          </a:r>
          <a:r>
            <a:rPr lang="en-US" sz="3200" dirty="0" smtClean="0"/>
            <a:t> pun </a:t>
          </a:r>
          <a:r>
            <a:rPr lang="en-US" sz="3200" dirty="0" err="1" smtClean="0"/>
            <a:t>di</a:t>
          </a:r>
          <a:r>
            <a:rPr lang="en-US" sz="3200" dirty="0" smtClean="0"/>
            <a:t> </a:t>
          </a:r>
          <a:r>
            <a:rPr lang="en-US" sz="3200" dirty="0" err="1" smtClean="0"/>
            <a:t>akhirat</a:t>
          </a:r>
          <a:r>
            <a:rPr lang="en-US" sz="3200" dirty="0" smtClean="0"/>
            <a:t>. </a:t>
          </a:r>
          <a:endParaRPr lang="en-US" sz="3200" dirty="0"/>
        </a:p>
      </dgm:t>
    </dgm:pt>
    <dgm:pt modelId="{DD8EB9FF-764A-4E93-BA16-7D80268B892B}" type="parTrans" cxnId="{79F750A2-507B-4645-A140-C29032630AEF}">
      <dgm:prSet/>
      <dgm:spPr/>
      <dgm:t>
        <a:bodyPr/>
        <a:lstStyle/>
        <a:p>
          <a:endParaRPr lang="en-US"/>
        </a:p>
      </dgm:t>
    </dgm:pt>
    <dgm:pt modelId="{8E5A077B-2C2D-4227-9A62-943B7FB7DE8E}" type="sibTrans" cxnId="{79F750A2-507B-4645-A140-C29032630AEF}">
      <dgm:prSet/>
      <dgm:spPr/>
      <dgm:t>
        <a:bodyPr/>
        <a:lstStyle/>
        <a:p>
          <a:endParaRPr lang="en-US"/>
        </a:p>
      </dgm:t>
    </dgm:pt>
    <dgm:pt modelId="{496AA74C-9087-4DE1-A698-9CB7D070BCAF}" type="pres">
      <dgm:prSet presAssocID="{DA9C6A29-0C7E-4D1C-A07B-231010013123}" presName="CompostProcess" presStyleCnt="0">
        <dgm:presLayoutVars>
          <dgm:dir/>
          <dgm:resizeHandles val="exact"/>
        </dgm:presLayoutVars>
      </dgm:prSet>
      <dgm:spPr/>
      <dgm:t>
        <a:bodyPr/>
        <a:lstStyle/>
        <a:p>
          <a:endParaRPr lang="en-US"/>
        </a:p>
      </dgm:t>
    </dgm:pt>
    <dgm:pt modelId="{DF6FA434-8A49-4201-9DF9-3F8C3D52DD9C}" type="pres">
      <dgm:prSet presAssocID="{DA9C6A29-0C7E-4D1C-A07B-231010013123}" presName="arrow" presStyleLbl="bgShp" presStyleIdx="0" presStyleCnt="1"/>
      <dgm:spPr/>
    </dgm:pt>
    <dgm:pt modelId="{E7B09AEE-200C-4A94-A54F-916F0B9D803A}" type="pres">
      <dgm:prSet presAssocID="{DA9C6A29-0C7E-4D1C-A07B-231010013123}" presName="linearProcess" presStyleCnt="0"/>
      <dgm:spPr/>
    </dgm:pt>
    <dgm:pt modelId="{086E784D-926E-4E09-B41F-481CDD9F95AC}" type="pres">
      <dgm:prSet presAssocID="{7626008C-E2E9-4D2B-817D-FBF2A0EC5C8E}" presName="textNode" presStyleLbl="node1" presStyleIdx="0" presStyleCnt="2">
        <dgm:presLayoutVars>
          <dgm:bulletEnabled val="1"/>
        </dgm:presLayoutVars>
      </dgm:prSet>
      <dgm:spPr/>
      <dgm:t>
        <a:bodyPr/>
        <a:lstStyle/>
        <a:p>
          <a:endParaRPr lang="en-US"/>
        </a:p>
      </dgm:t>
    </dgm:pt>
    <dgm:pt modelId="{9A79AF3A-5C66-4CE7-9235-286A5ADCB9E8}" type="pres">
      <dgm:prSet presAssocID="{15003189-DA2A-4C63-8811-DD0D7B30F4FD}" presName="sibTrans" presStyleCnt="0"/>
      <dgm:spPr/>
    </dgm:pt>
    <dgm:pt modelId="{DB0F8897-C600-4AF5-9CDA-C67150F2167E}" type="pres">
      <dgm:prSet presAssocID="{B5991B2D-A538-43F2-B256-6D4AF47CF5F9}" presName="textNode" presStyleLbl="node1" presStyleIdx="1" presStyleCnt="2">
        <dgm:presLayoutVars>
          <dgm:bulletEnabled val="1"/>
        </dgm:presLayoutVars>
      </dgm:prSet>
      <dgm:spPr/>
      <dgm:t>
        <a:bodyPr/>
        <a:lstStyle/>
        <a:p>
          <a:endParaRPr lang="en-US"/>
        </a:p>
      </dgm:t>
    </dgm:pt>
  </dgm:ptLst>
  <dgm:cxnLst>
    <dgm:cxn modelId="{64BDE9C3-B667-492C-A969-753A112C3C1C}" type="presOf" srcId="{7626008C-E2E9-4D2B-817D-FBF2A0EC5C8E}" destId="{086E784D-926E-4E09-B41F-481CDD9F95AC}" srcOrd="0" destOrd="0" presId="urn:microsoft.com/office/officeart/2005/8/layout/hProcess9"/>
    <dgm:cxn modelId="{BB9A6101-BD7B-49D6-A6CA-7C1FE43240A8}" type="presOf" srcId="{B5991B2D-A538-43F2-B256-6D4AF47CF5F9}" destId="{DB0F8897-C600-4AF5-9CDA-C67150F2167E}" srcOrd="0" destOrd="0" presId="urn:microsoft.com/office/officeart/2005/8/layout/hProcess9"/>
    <dgm:cxn modelId="{79F750A2-507B-4645-A140-C29032630AEF}" srcId="{DA9C6A29-0C7E-4D1C-A07B-231010013123}" destId="{B5991B2D-A538-43F2-B256-6D4AF47CF5F9}" srcOrd="1" destOrd="0" parTransId="{DD8EB9FF-764A-4E93-BA16-7D80268B892B}" sibTransId="{8E5A077B-2C2D-4227-9A62-943B7FB7DE8E}"/>
    <dgm:cxn modelId="{094959ED-3E87-4940-9E60-4605EDDA08D0}" srcId="{DA9C6A29-0C7E-4D1C-A07B-231010013123}" destId="{7626008C-E2E9-4D2B-817D-FBF2A0EC5C8E}" srcOrd="0" destOrd="0" parTransId="{FF3B7993-4A8F-4457-B4F2-13581C9EA5C4}" sibTransId="{15003189-DA2A-4C63-8811-DD0D7B30F4FD}"/>
    <dgm:cxn modelId="{9973212C-E62F-4CB9-A36B-512A5576AAA8}" type="presOf" srcId="{DA9C6A29-0C7E-4D1C-A07B-231010013123}" destId="{496AA74C-9087-4DE1-A698-9CB7D070BCAF}" srcOrd="0" destOrd="0" presId="urn:microsoft.com/office/officeart/2005/8/layout/hProcess9"/>
    <dgm:cxn modelId="{67DC38F0-0E04-4075-BCC4-D0EC99588055}" type="presParOf" srcId="{496AA74C-9087-4DE1-A698-9CB7D070BCAF}" destId="{DF6FA434-8A49-4201-9DF9-3F8C3D52DD9C}" srcOrd="0" destOrd="0" presId="urn:microsoft.com/office/officeart/2005/8/layout/hProcess9"/>
    <dgm:cxn modelId="{F537EE31-A299-40CE-9FF5-6F3AD867B4B2}" type="presParOf" srcId="{496AA74C-9087-4DE1-A698-9CB7D070BCAF}" destId="{E7B09AEE-200C-4A94-A54F-916F0B9D803A}" srcOrd="1" destOrd="0" presId="urn:microsoft.com/office/officeart/2005/8/layout/hProcess9"/>
    <dgm:cxn modelId="{1474EE6D-4ED6-438A-9430-02D3C301F78A}" type="presParOf" srcId="{E7B09AEE-200C-4A94-A54F-916F0B9D803A}" destId="{086E784D-926E-4E09-B41F-481CDD9F95AC}" srcOrd="0" destOrd="0" presId="urn:microsoft.com/office/officeart/2005/8/layout/hProcess9"/>
    <dgm:cxn modelId="{83D115B0-4087-4D4F-A3EF-DE40F8369CD0}" type="presParOf" srcId="{E7B09AEE-200C-4A94-A54F-916F0B9D803A}" destId="{9A79AF3A-5C66-4CE7-9235-286A5ADCB9E8}" srcOrd="1" destOrd="0" presId="urn:microsoft.com/office/officeart/2005/8/layout/hProcess9"/>
    <dgm:cxn modelId="{88027284-3773-4735-9F0E-8DFC46D1F441}" type="presParOf" srcId="{E7B09AEE-200C-4A94-A54F-916F0B9D803A}" destId="{DB0F8897-C600-4AF5-9CDA-C67150F2167E}"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8915C3C-14CA-442A-B4A8-F1267895E665}" type="doc">
      <dgm:prSet loTypeId="urn:microsoft.com/office/officeart/2005/8/layout/target3" loCatId="relationship" qsTypeId="urn:microsoft.com/office/officeart/2005/8/quickstyle/3d5" qsCatId="3D" csTypeId="urn:microsoft.com/office/officeart/2005/8/colors/colorful2" csCatId="colorful"/>
      <dgm:spPr/>
      <dgm:t>
        <a:bodyPr/>
        <a:lstStyle/>
        <a:p>
          <a:endParaRPr lang="en-US"/>
        </a:p>
      </dgm:t>
    </dgm:pt>
    <dgm:pt modelId="{6BFAC8CF-799E-4FC0-B078-24A573B07A2A}">
      <dgm:prSet/>
      <dgm:spPr/>
      <dgm:t>
        <a:bodyPr/>
        <a:lstStyle/>
        <a:p>
          <a:pPr rtl="0"/>
          <a:r>
            <a:rPr lang="en-US" dirty="0" smtClean="0"/>
            <a:t>(2) </a:t>
          </a:r>
          <a:r>
            <a:rPr lang="en-US" dirty="0" err="1" smtClean="0">
              <a:latin typeface="Arial Rounded MT Bold" pitchFamily="34" charset="0"/>
            </a:rPr>
            <a:t>Penolakan</a:t>
          </a:r>
          <a:r>
            <a:rPr lang="en-US" dirty="0" smtClean="0">
              <a:latin typeface="Arial Rounded MT Bold" pitchFamily="34" charset="0"/>
            </a:rPr>
            <a:t> </a:t>
          </a:r>
          <a:r>
            <a:rPr lang="en-US" dirty="0" err="1" smtClean="0">
              <a:latin typeface="Arial Rounded MT Bold" pitchFamily="34" charset="0"/>
            </a:rPr>
            <a:t>terhadap</a:t>
          </a:r>
          <a:r>
            <a:rPr lang="en-US" dirty="0" smtClean="0">
              <a:latin typeface="Arial Rounded MT Bold" pitchFamily="34" charset="0"/>
            </a:rPr>
            <a:t> </a:t>
          </a:r>
          <a:r>
            <a:rPr lang="en-US" dirty="0" err="1" smtClean="0">
              <a:latin typeface="Arial Rounded MT Bold" pitchFamily="34" charset="0"/>
            </a:rPr>
            <a:t>syariah</a:t>
          </a:r>
          <a:r>
            <a:rPr lang="en-US" dirty="0" smtClean="0">
              <a:latin typeface="Arial Rounded MT Bold" pitchFamily="34" charset="0"/>
            </a:rPr>
            <a:t> </a:t>
          </a:r>
          <a:r>
            <a:rPr lang="en-US" dirty="0" err="1" smtClean="0"/>
            <a:t>di</a:t>
          </a:r>
          <a:r>
            <a:rPr lang="en-US" dirty="0" smtClean="0"/>
            <a:t> </a:t>
          </a:r>
          <a:r>
            <a:rPr lang="en-US" dirty="0" err="1" smtClean="0"/>
            <a:t>mana</a:t>
          </a:r>
          <a:r>
            <a:rPr lang="en-US" dirty="0" smtClean="0"/>
            <a:t> </a:t>
          </a:r>
          <a:r>
            <a:rPr lang="en-US" dirty="0" err="1" smtClean="0"/>
            <a:t>mereka</a:t>
          </a:r>
          <a:r>
            <a:rPr lang="en-US" dirty="0" smtClean="0"/>
            <a:t> </a:t>
          </a:r>
          <a:r>
            <a:rPr lang="en-US" dirty="0" err="1" smtClean="0"/>
            <a:t>secara</a:t>
          </a:r>
          <a:r>
            <a:rPr lang="en-US" dirty="0" smtClean="0"/>
            <a:t> </a:t>
          </a:r>
          <a:r>
            <a:rPr lang="en-US" dirty="0" err="1" smtClean="0"/>
            <a:t>berani</a:t>
          </a:r>
          <a:r>
            <a:rPr lang="en-US" dirty="0" smtClean="0"/>
            <a:t> </a:t>
          </a:r>
          <a:r>
            <a:rPr lang="en-US" dirty="0" err="1" smtClean="0"/>
            <a:t>melontarkan</a:t>
          </a:r>
          <a:r>
            <a:rPr lang="en-US" dirty="0" smtClean="0"/>
            <a:t> idea yang </a:t>
          </a:r>
          <a:r>
            <a:rPr lang="en-US" dirty="0" err="1" smtClean="0"/>
            <a:t>sangat</a:t>
          </a:r>
          <a:r>
            <a:rPr lang="en-US" dirty="0" smtClean="0"/>
            <a:t> </a:t>
          </a:r>
          <a:r>
            <a:rPr lang="en-US" dirty="0" err="1" smtClean="0"/>
            <a:t>jijik</a:t>
          </a:r>
          <a:r>
            <a:rPr lang="en-US" dirty="0" smtClean="0"/>
            <a:t> </a:t>
          </a:r>
          <a:r>
            <a:rPr lang="en-US" dirty="0" err="1" smtClean="0"/>
            <a:t>dengan</a:t>
          </a:r>
          <a:r>
            <a:rPr lang="en-US" dirty="0" smtClean="0"/>
            <a:t> </a:t>
          </a:r>
          <a:r>
            <a:rPr lang="en-US" dirty="0" err="1" smtClean="0"/>
            <a:t>menimbulkan</a:t>
          </a:r>
          <a:r>
            <a:rPr lang="en-US" dirty="0" smtClean="0"/>
            <a:t> </a:t>
          </a:r>
          <a:r>
            <a:rPr lang="en-US" dirty="0" err="1" smtClean="0"/>
            <a:t>persoalan</a:t>
          </a:r>
          <a:r>
            <a:rPr lang="en-US" dirty="0" smtClean="0"/>
            <a:t> </a:t>
          </a:r>
          <a:r>
            <a:rPr lang="en-US" dirty="0" err="1" smtClean="0"/>
            <a:t>tentang</a:t>
          </a:r>
          <a:r>
            <a:rPr lang="en-US" dirty="0" smtClean="0"/>
            <a:t> </a:t>
          </a:r>
          <a:r>
            <a:rPr lang="en-US" dirty="0" err="1" smtClean="0"/>
            <a:t>keadilan</a:t>
          </a:r>
          <a:r>
            <a:rPr lang="en-US" dirty="0" smtClean="0"/>
            <a:t> Allah SWT. </a:t>
          </a:r>
          <a:r>
            <a:rPr lang="en-US" dirty="0" err="1" smtClean="0"/>
            <a:t>Mereka</a:t>
          </a:r>
          <a:r>
            <a:rPr lang="en-US" dirty="0" smtClean="0"/>
            <a:t> </a:t>
          </a:r>
          <a:r>
            <a:rPr lang="en-US" dirty="0" err="1" smtClean="0"/>
            <a:t>merasakan</a:t>
          </a:r>
          <a:r>
            <a:rPr lang="en-US" dirty="0" smtClean="0"/>
            <a:t> </a:t>
          </a:r>
          <a:r>
            <a:rPr lang="en-US" dirty="0" err="1" smtClean="0"/>
            <a:t>ada</a:t>
          </a:r>
          <a:r>
            <a:rPr lang="en-US" dirty="0" smtClean="0"/>
            <a:t> </a:t>
          </a:r>
          <a:r>
            <a:rPr lang="en-US" dirty="0" err="1" smtClean="0"/>
            <a:t>kepincangan</a:t>
          </a:r>
          <a:r>
            <a:rPr lang="en-US" dirty="0" smtClean="0"/>
            <a:t> </a:t>
          </a:r>
          <a:r>
            <a:rPr lang="en-US" dirty="0" err="1" smtClean="0"/>
            <a:t>dalam</a:t>
          </a:r>
          <a:r>
            <a:rPr lang="en-US" dirty="0" smtClean="0"/>
            <a:t> Islam, </a:t>
          </a:r>
          <a:r>
            <a:rPr lang="en-US" dirty="0" err="1" smtClean="0"/>
            <a:t>lalu</a:t>
          </a:r>
          <a:r>
            <a:rPr lang="en-US" dirty="0" smtClean="0"/>
            <a:t> </a:t>
          </a:r>
          <a:r>
            <a:rPr lang="en-US" dirty="0" err="1" smtClean="0"/>
            <a:t>mula</a:t>
          </a:r>
          <a:r>
            <a:rPr lang="en-US" dirty="0" smtClean="0"/>
            <a:t> </a:t>
          </a:r>
          <a:r>
            <a:rPr lang="en-US" dirty="0" err="1" smtClean="0"/>
            <a:t>mencari</a:t>
          </a:r>
          <a:r>
            <a:rPr lang="en-US" dirty="0" smtClean="0"/>
            <a:t> </a:t>
          </a:r>
          <a:r>
            <a:rPr lang="en-US" dirty="0" err="1" smtClean="0"/>
            <a:t>penyelesaian</a:t>
          </a:r>
          <a:r>
            <a:rPr lang="en-US" dirty="0" smtClean="0"/>
            <a:t> </a:t>
          </a:r>
          <a:r>
            <a:rPr lang="en-US" dirty="0" err="1" smtClean="0"/>
            <a:t>seolah-olah</a:t>
          </a:r>
          <a:r>
            <a:rPr lang="en-US" dirty="0" smtClean="0"/>
            <a:t> </a:t>
          </a:r>
          <a:r>
            <a:rPr lang="en-US" dirty="0" err="1" smtClean="0"/>
            <a:t>mahu</a:t>
          </a:r>
          <a:r>
            <a:rPr lang="en-US" dirty="0" smtClean="0"/>
            <a:t> </a:t>
          </a:r>
          <a:r>
            <a:rPr lang="en-US" dirty="0" err="1" smtClean="0"/>
            <a:t>membela</a:t>
          </a:r>
          <a:r>
            <a:rPr lang="en-US" dirty="0" smtClean="0"/>
            <a:t> Islam </a:t>
          </a:r>
          <a:r>
            <a:rPr lang="en-US" dirty="0" err="1" smtClean="0"/>
            <a:t>tetapi</a:t>
          </a:r>
          <a:r>
            <a:rPr lang="en-US" dirty="0" smtClean="0"/>
            <a:t> </a:t>
          </a:r>
          <a:r>
            <a:rPr lang="en-US" dirty="0" err="1" smtClean="0"/>
            <a:t>akhirnya</a:t>
          </a:r>
          <a:r>
            <a:rPr lang="en-US" dirty="0" smtClean="0"/>
            <a:t> </a:t>
          </a:r>
          <a:r>
            <a:rPr lang="en-US" dirty="0" err="1" smtClean="0"/>
            <a:t>mencemar</a:t>
          </a:r>
          <a:r>
            <a:rPr lang="en-US" dirty="0" smtClean="0"/>
            <a:t> </a:t>
          </a:r>
          <a:r>
            <a:rPr lang="en-US" dirty="0" err="1" smtClean="0"/>
            <a:t>kesucian</a:t>
          </a:r>
          <a:r>
            <a:rPr lang="en-US" dirty="0" smtClean="0"/>
            <a:t> Islam </a:t>
          </a:r>
          <a:r>
            <a:rPr lang="en-US" dirty="0" err="1" smtClean="0"/>
            <a:t>itu</a:t>
          </a:r>
          <a:r>
            <a:rPr lang="en-US" dirty="0" smtClean="0"/>
            <a:t> </a:t>
          </a:r>
          <a:r>
            <a:rPr lang="en-US" dirty="0" err="1" smtClean="0"/>
            <a:t>sendiri</a:t>
          </a:r>
          <a:r>
            <a:rPr lang="en-US" dirty="0" smtClean="0"/>
            <a:t>. </a:t>
          </a:r>
          <a:endParaRPr lang="en-US" dirty="0"/>
        </a:p>
      </dgm:t>
    </dgm:pt>
    <dgm:pt modelId="{9A73BB52-724F-472E-9C30-A0C4281A624B}" type="parTrans" cxnId="{EEEDBA10-3B13-441E-A8A2-D4E20172D2F9}">
      <dgm:prSet/>
      <dgm:spPr/>
      <dgm:t>
        <a:bodyPr/>
        <a:lstStyle/>
        <a:p>
          <a:endParaRPr lang="en-US"/>
        </a:p>
      </dgm:t>
    </dgm:pt>
    <dgm:pt modelId="{C3F25C15-0EB0-41D0-9E25-174B6B4AA33A}" type="sibTrans" cxnId="{EEEDBA10-3B13-441E-A8A2-D4E20172D2F9}">
      <dgm:prSet/>
      <dgm:spPr/>
      <dgm:t>
        <a:bodyPr/>
        <a:lstStyle/>
        <a:p>
          <a:endParaRPr lang="en-US"/>
        </a:p>
      </dgm:t>
    </dgm:pt>
    <dgm:pt modelId="{132DD395-C9DC-4EE8-80B3-1454B174C357}" type="pres">
      <dgm:prSet presAssocID="{D8915C3C-14CA-442A-B4A8-F1267895E665}" presName="Name0" presStyleCnt="0">
        <dgm:presLayoutVars>
          <dgm:chMax val="7"/>
          <dgm:dir/>
          <dgm:animLvl val="lvl"/>
          <dgm:resizeHandles val="exact"/>
        </dgm:presLayoutVars>
      </dgm:prSet>
      <dgm:spPr/>
      <dgm:t>
        <a:bodyPr/>
        <a:lstStyle/>
        <a:p>
          <a:endParaRPr lang="en-US"/>
        </a:p>
      </dgm:t>
    </dgm:pt>
    <dgm:pt modelId="{F95DC851-DF7A-4AB6-9E61-CD8E0483FCCE}" type="pres">
      <dgm:prSet presAssocID="{6BFAC8CF-799E-4FC0-B078-24A573B07A2A}" presName="circle1" presStyleLbl="node1" presStyleIdx="0" presStyleCnt="1"/>
      <dgm:spPr/>
    </dgm:pt>
    <dgm:pt modelId="{2846B854-D655-4649-94F0-452EF2ED117B}" type="pres">
      <dgm:prSet presAssocID="{6BFAC8CF-799E-4FC0-B078-24A573B07A2A}" presName="space" presStyleCnt="0"/>
      <dgm:spPr/>
    </dgm:pt>
    <dgm:pt modelId="{339A6F7F-19F4-4E5C-BCA5-9265B424EA47}" type="pres">
      <dgm:prSet presAssocID="{6BFAC8CF-799E-4FC0-B078-24A573B07A2A}" presName="rect1" presStyleLbl="alignAcc1" presStyleIdx="0" presStyleCnt="1"/>
      <dgm:spPr/>
      <dgm:t>
        <a:bodyPr/>
        <a:lstStyle/>
        <a:p>
          <a:endParaRPr lang="en-US"/>
        </a:p>
      </dgm:t>
    </dgm:pt>
    <dgm:pt modelId="{B2F8E034-9FED-4386-B76D-A773149ACE7F}" type="pres">
      <dgm:prSet presAssocID="{6BFAC8CF-799E-4FC0-B078-24A573B07A2A}" presName="rect1ParTxNoCh" presStyleLbl="alignAcc1" presStyleIdx="0" presStyleCnt="1">
        <dgm:presLayoutVars>
          <dgm:chMax val="1"/>
          <dgm:bulletEnabled val="1"/>
        </dgm:presLayoutVars>
      </dgm:prSet>
      <dgm:spPr/>
      <dgm:t>
        <a:bodyPr/>
        <a:lstStyle/>
        <a:p>
          <a:endParaRPr lang="en-US"/>
        </a:p>
      </dgm:t>
    </dgm:pt>
  </dgm:ptLst>
  <dgm:cxnLst>
    <dgm:cxn modelId="{EEEDBA10-3B13-441E-A8A2-D4E20172D2F9}" srcId="{D8915C3C-14CA-442A-B4A8-F1267895E665}" destId="{6BFAC8CF-799E-4FC0-B078-24A573B07A2A}" srcOrd="0" destOrd="0" parTransId="{9A73BB52-724F-472E-9C30-A0C4281A624B}" sibTransId="{C3F25C15-0EB0-41D0-9E25-174B6B4AA33A}"/>
    <dgm:cxn modelId="{580EF0BE-67A9-4559-A747-E12744A1FC85}" type="presOf" srcId="{D8915C3C-14CA-442A-B4A8-F1267895E665}" destId="{132DD395-C9DC-4EE8-80B3-1454B174C357}" srcOrd="0" destOrd="0" presId="urn:microsoft.com/office/officeart/2005/8/layout/target3"/>
    <dgm:cxn modelId="{1584FDF2-5D54-4436-A272-145D563E4272}" type="presOf" srcId="{6BFAC8CF-799E-4FC0-B078-24A573B07A2A}" destId="{B2F8E034-9FED-4386-B76D-A773149ACE7F}" srcOrd="1" destOrd="0" presId="urn:microsoft.com/office/officeart/2005/8/layout/target3"/>
    <dgm:cxn modelId="{1F7EAA25-9B8F-4BAB-99A7-9F3CD51175A5}" type="presOf" srcId="{6BFAC8CF-799E-4FC0-B078-24A573B07A2A}" destId="{339A6F7F-19F4-4E5C-BCA5-9265B424EA47}" srcOrd="0" destOrd="0" presId="urn:microsoft.com/office/officeart/2005/8/layout/target3"/>
    <dgm:cxn modelId="{D7A0A34A-1C45-43C3-86FD-79B3EAEBC742}" type="presParOf" srcId="{132DD395-C9DC-4EE8-80B3-1454B174C357}" destId="{F95DC851-DF7A-4AB6-9E61-CD8E0483FCCE}" srcOrd="0" destOrd="0" presId="urn:microsoft.com/office/officeart/2005/8/layout/target3"/>
    <dgm:cxn modelId="{650779E3-C350-4A6E-95B4-4D725B3CFAF4}" type="presParOf" srcId="{132DD395-C9DC-4EE8-80B3-1454B174C357}" destId="{2846B854-D655-4649-94F0-452EF2ED117B}" srcOrd="1" destOrd="0" presId="urn:microsoft.com/office/officeart/2005/8/layout/target3"/>
    <dgm:cxn modelId="{C984E687-AD34-43C9-A552-ADA392791E40}" type="presParOf" srcId="{132DD395-C9DC-4EE8-80B3-1454B174C357}" destId="{339A6F7F-19F4-4E5C-BCA5-9265B424EA47}" srcOrd="2" destOrd="0" presId="urn:microsoft.com/office/officeart/2005/8/layout/target3"/>
    <dgm:cxn modelId="{5F81FCAD-3CB9-483F-AAB3-9184F92435CD}" type="presParOf" srcId="{132DD395-C9DC-4EE8-80B3-1454B174C357}" destId="{B2F8E034-9FED-4386-B76D-A773149ACE7F}"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93FCFDD-B22A-4CAC-AE4D-D57BC8ED2816}" type="doc">
      <dgm:prSet loTypeId="urn:microsoft.com/office/officeart/2005/8/layout/target3" loCatId="relationship" qsTypeId="urn:microsoft.com/office/officeart/2005/8/quickstyle/3d5" qsCatId="3D" csTypeId="urn:microsoft.com/office/officeart/2005/8/colors/colorful5" csCatId="colorful"/>
      <dgm:spPr/>
      <dgm:t>
        <a:bodyPr/>
        <a:lstStyle/>
        <a:p>
          <a:endParaRPr lang="en-US"/>
        </a:p>
      </dgm:t>
    </dgm:pt>
    <dgm:pt modelId="{24DC9E64-E7EA-4297-9D5A-C699EA6DD24B}">
      <dgm:prSet custT="1"/>
      <dgm:spPr/>
      <dgm:t>
        <a:bodyPr/>
        <a:lstStyle/>
        <a:p>
          <a:pPr rtl="0"/>
          <a:r>
            <a:rPr lang="en-US" sz="2800" dirty="0" smtClean="0"/>
            <a:t>(3) </a:t>
          </a:r>
          <a:r>
            <a:rPr lang="en-US" sz="2800" dirty="0" err="1" smtClean="0">
              <a:latin typeface="Arial Rounded MT Bold" pitchFamily="34" charset="0"/>
            </a:rPr>
            <a:t>Penolakan</a:t>
          </a:r>
          <a:r>
            <a:rPr lang="en-US" sz="2800" dirty="0" smtClean="0">
              <a:latin typeface="Arial Rounded MT Bold" pitchFamily="34" charset="0"/>
            </a:rPr>
            <a:t> </a:t>
          </a:r>
          <a:r>
            <a:rPr lang="en-US" sz="2800" dirty="0" err="1" smtClean="0">
              <a:latin typeface="Arial Rounded MT Bold" pitchFamily="34" charset="0"/>
            </a:rPr>
            <a:t>terhadap</a:t>
          </a:r>
          <a:r>
            <a:rPr lang="en-US" sz="2800" dirty="0" smtClean="0">
              <a:latin typeface="Arial Rounded MT Bold" pitchFamily="34" charset="0"/>
            </a:rPr>
            <a:t> </a:t>
          </a:r>
          <a:r>
            <a:rPr lang="en-US" sz="2800" dirty="0" err="1" smtClean="0">
              <a:latin typeface="Arial Rounded MT Bold" pitchFamily="34" charset="0"/>
            </a:rPr>
            <a:t>autoriti</a:t>
          </a:r>
          <a:r>
            <a:rPr lang="en-US" sz="2800" dirty="0" smtClean="0">
              <a:latin typeface="Arial Rounded MT Bold" pitchFamily="34" charset="0"/>
            </a:rPr>
            <a:t> </a:t>
          </a:r>
          <a:r>
            <a:rPr lang="en-US" sz="2800" dirty="0" err="1" smtClean="0">
              <a:latin typeface="Arial Rounded MT Bold" pitchFamily="34" charset="0"/>
            </a:rPr>
            <a:t>keagamaan</a:t>
          </a:r>
          <a:r>
            <a:rPr lang="en-US" sz="2800" dirty="0" smtClean="0"/>
            <a:t> </a:t>
          </a:r>
          <a:r>
            <a:rPr lang="en-US" sz="2800" dirty="0" err="1" smtClean="0"/>
            <a:t>iaitu</a:t>
          </a:r>
          <a:r>
            <a:rPr lang="en-US" sz="2800" dirty="0" smtClean="0"/>
            <a:t> </a:t>
          </a:r>
          <a:r>
            <a:rPr lang="en-US" sz="2800" dirty="0" err="1" smtClean="0"/>
            <a:t>mereka</a:t>
          </a:r>
          <a:r>
            <a:rPr lang="en-US" sz="2800" dirty="0" smtClean="0"/>
            <a:t> </a:t>
          </a:r>
          <a:r>
            <a:rPr lang="en-US" sz="2800" dirty="0" err="1" smtClean="0"/>
            <a:t>enggan</a:t>
          </a:r>
          <a:r>
            <a:rPr lang="en-US" sz="2800" dirty="0" smtClean="0"/>
            <a:t> </a:t>
          </a:r>
          <a:r>
            <a:rPr lang="en-US" sz="2800" dirty="0" err="1" smtClean="0"/>
            <a:t>menerima</a:t>
          </a:r>
          <a:r>
            <a:rPr lang="en-US" sz="2800" dirty="0" smtClean="0"/>
            <a:t> </a:t>
          </a:r>
          <a:r>
            <a:rPr lang="en-US" sz="2800" dirty="0" err="1" smtClean="0"/>
            <a:t>wahyu</a:t>
          </a:r>
          <a:r>
            <a:rPr lang="en-US" sz="2800" dirty="0" smtClean="0"/>
            <a:t> al-Qur’an </a:t>
          </a:r>
          <a:r>
            <a:rPr lang="en-US" sz="2800" dirty="0" err="1" smtClean="0"/>
            <a:t>tetapi</a:t>
          </a:r>
          <a:r>
            <a:rPr lang="en-US" sz="2800" dirty="0" smtClean="0"/>
            <a:t> </a:t>
          </a:r>
          <a:r>
            <a:rPr lang="en-US" sz="2800" dirty="0" err="1" smtClean="0"/>
            <a:t>meletakkan</a:t>
          </a:r>
          <a:r>
            <a:rPr lang="en-US" sz="2800" dirty="0" smtClean="0"/>
            <a:t> </a:t>
          </a:r>
          <a:r>
            <a:rPr lang="en-US" sz="2800" dirty="0" err="1" smtClean="0"/>
            <a:t>wahyu</a:t>
          </a:r>
          <a:r>
            <a:rPr lang="en-US" sz="2800" dirty="0" smtClean="0"/>
            <a:t> </a:t>
          </a:r>
          <a:r>
            <a:rPr lang="en-US" sz="2800" dirty="0" err="1" smtClean="0"/>
            <a:t>tidak</a:t>
          </a:r>
          <a:r>
            <a:rPr lang="en-US" sz="2800" dirty="0" smtClean="0"/>
            <a:t> </a:t>
          </a:r>
          <a:r>
            <a:rPr lang="en-US" sz="2800" dirty="0" err="1" smtClean="0"/>
            <a:t>bertulis</a:t>
          </a:r>
          <a:r>
            <a:rPr lang="en-US" sz="2800" dirty="0" smtClean="0"/>
            <a:t> </a:t>
          </a:r>
          <a:r>
            <a:rPr lang="en-US" sz="2800" dirty="0" err="1" smtClean="0"/>
            <a:t>iaitu</a:t>
          </a:r>
          <a:r>
            <a:rPr lang="en-US" sz="2800" dirty="0" smtClean="0"/>
            <a:t> </a:t>
          </a:r>
          <a:r>
            <a:rPr lang="en-US" sz="2800" dirty="0" err="1" smtClean="0"/>
            <a:t>akal</a:t>
          </a:r>
          <a:r>
            <a:rPr lang="en-US" sz="2800" dirty="0" smtClean="0"/>
            <a:t> </a:t>
          </a:r>
          <a:r>
            <a:rPr lang="en-US" sz="2800" dirty="0" err="1" smtClean="0"/>
            <a:t>semata-mata</a:t>
          </a:r>
          <a:r>
            <a:rPr lang="en-US" sz="2800" dirty="0" smtClean="0"/>
            <a:t> </a:t>
          </a:r>
          <a:r>
            <a:rPr lang="en-US" sz="2800" dirty="0" err="1" smtClean="0"/>
            <a:t>sebagai</a:t>
          </a:r>
          <a:r>
            <a:rPr lang="en-US" sz="2800" dirty="0" smtClean="0"/>
            <a:t> </a:t>
          </a:r>
          <a:r>
            <a:rPr lang="en-US" sz="2800" dirty="0" err="1" smtClean="0"/>
            <a:t>pemandu</a:t>
          </a:r>
          <a:r>
            <a:rPr lang="en-US" sz="2800" dirty="0" smtClean="0"/>
            <a:t> </a:t>
          </a:r>
          <a:r>
            <a:rPr lang="en-US" sz="2800" dirty="0" err="1" smtClean="0"/>
            <a:t>kehidupan</a:t>
          </a:r>
          <a:r>
            <a:rPr lang="en-US" sz="2800" dirty="0" smtClean="0"/>
            <a:t>. </a:t>
          </a:r>
          <a:endParaRPr lang="en-US" sz="2800" dirty="0"/>
        </a:p>
      </dgm:t>
    </dgm:pt>
    <dgm:pt modelId="{3F46156A-5F78-4CF1-97C4-5E38E84A87C6}" type="parTrans" cxnId="{EB54CA41-4A24-4E12-BE65-E170A9CFFC30}">
      <dgm:prSet/>
      <dgm:spPr/>
      <dgm:t>
        <a:bodyPr/>
        <a:lstStyle/>
        <a:p>
          <a:endParaRPr lang="en-US" sz="2800"/>
        </a:p>
      </dgm:t>
    </dgm:pt>
    <dgm:pt modelId="{B19558B3-053C-432B-B7CE-7DAA36D90BC7}" type="sibTrans" cxnId="{EB54CA41-4A24-4E12-BE65-E170A9CFFC30}">
      <dgm:prSet/>
      <dgm:spPr/>
      <dgm:t>
        <a:bodyPr/>
        <a:lstStyle/>
        <a:p>
          <a:endParaRPr lang="en-US" sz="2800"/>
        </a:p>
      </dgm:t>
    </dgm:pt>
    <dgm:pt modelId="{981D47DD-65F8-4331-9546-A57230E0F1D4}">
      <dgm:prSet custT="1"/>
      <dgm:spPr/>
      <dgm:t>
        <a:bodyPr/>
        <a:lstStyle/>
        <a:p>
          <a:pPr rtl="0"/>
          <a:r>
            <a:rPr lang="en-US" sz="2800" dirty="0" smtClean="0"/>
            <a:t>(4) </a:t>
          </a:r>
          <a:r>
            <a:rPr lang="en-US" sz="2800" dirty="0" err="1" smtClean="0">
              <a:latin typeface="Arial Rounded MT Bold" pitchFamily="34" charset="0"/>
            </a:rPr>
            <a:t>Kebebasan</a:t>
          </a:r>
          <a:r>
            <a:rPr lang="en-US" sz="2800" dirty="0" smtClean="0">
              <a:latin typeface="Arial Rounded MT Bold" pitchFamily="34" charset="0"/>
            </a:rPr>
            <a:t> </a:t>
          </a:r>
          <a:r>
            <a:rPr lang="en-US" sz="2800" dirty="0" err="1" smtClean="0">
              <a:latin typeface="Arial Rounded MT Bold" pitchFamily="34" charset="0"/>
            </a:rPr>
            <a:t>mentafsirkan</a:t>
          </a:r>
          <a:r>
            <a:rPr lang="en-US" sz="2800" dirty="0" smtClean="0">
              <a:latin typeface="Arial Rounded MT Bold" pitchFamily="34" charset="0"/>
            </a:rPr>
            <a:t> </a:t>
          </a:r>
          <a:r>
            <a:rPr lang="en-US" sz="2800" dirty="0" err="1" smtClean="0">
              <a:latin typeface="Arial Rounded MT Bold" pitchFamily="34" charset="0"/>
            </a:rPr>
            <a:t>teks</a:t>
          </a:r>
          <a:r>
            <a:rPr lang="en-US" sz="2800" dirty="0" smtClean="0">
              <a:latin typeface="Arial Rounded MT Bold" pitchFamily="34" charset="0"/>
            </a:rPr>
            <a:t> al-Quran </a:t>
          </a:r>
          <a:r>
            <a:rPr lang="en-US" sz="2800" dirty="0" err="1" smtClean="0"/>
            <a:t>iaitu</a:t>
          </a:r>
          <a:r>
            <a:rPr lang="en-US" sz="2800" dirty="0" smtClean="0"/>
            <a:t> </a:t>
          </a:r>
          <a:r>
            <a:rPr lang="en-US" sz="2800" dirty="0" err="1" smtClean="0"/>
            <a:t>dengan</a:t>
          </a:r>
          <a:r>
            <a:rPr lang="en-US" sz="2800" dirty="0" smtClean="0"/>
            <a:t> </a:t>
          </a:r>
          <a:r>
            <a:rPr lang="en-US" sz="2800" dirty="0" err="1" smtClean="0"/>
            <a:t>menggelarkan</a:t>
          </a:r>
          <a:r>
            <a:rPr lang="en-US" sz="2800" dirty="0" smtClean="0"/>
            <a:t> </a:t>
          </a:r>
          <a:r>
            <a:rPr lang="en-US" sz="2800" dirty="0" err="1" smtClean="0"/>
            <a:t>diri</a:t>
          </a:r>
          <a:r>
            <a:rPr lang="en-US" sz="2800" dirty="0" smtClean="0"/>
            <a:t> </a:t>
          </a:r>
          <a:r>
            <a:rPr lang="en-US" sz="2800" dirty="0" err="1" smtClean="0"/>
            <a:t>mereka</a:t>
          </a:r>
          <a:r>
            <a:rPr lang="en-US" sz="2800" dirty="0" smtClean="0"/>
            <a:t> </a:t>
          </a:r>
          <a:r>
            <a:rPr lang="en-US" sz="2800" dirty="0" err="1" smtClean="0"/>
            <a:t>sebagai</a:t>
          </a:r>
          <a:r>
            <a:rPr lang="en-US" sz="2800" dirty="0" smtClean="0"/>
            <a:t> </a:t>
          </a:r>
          <a:r>
            <a:rPr lang="en-US" sz="2800" dirty="0" err="1" smtClean="0"/>
            <a:t>mujtahid</a:t>
          </a:r>
          <a:r>
            <a:rPr lang="en-US" sz="2800" dirty="0" smtClean="0"/>
            <a:t> </a:t>
          </a:r>
          <a:r>
            <a:rPr lang="en-US" sz="2800" dirty="0" err="1" smtClean="0"/>
            <a:t>alaf</a:t>
          </a:r>
          <a:r>
            <a:rPr lang="en-US" sz="2800" dirty="0" smtClean="0"/>
            <a:t> </a:t>
          </a:r>
          <a:r>
            <a:rPr lang="en-US" sz="2800" dirty="0" err="1" smtClean="0"/>
            <a:t>baru</a:t>
          </a:r>
          <a:r>
            <a:rPr lang="en-US" sz="2800" dirty="0" smtClean="0"/>
            <a:t>, </a:t>
          </a:r>
          <a:r>
            <a:rPr lang="en-US" sz="2800" dirty="0" err="1" smtClean="0"/>
            <a:t>maka</a:t>
          </a:r>
          <a:r>
            <a:rPr lang="en-US" sz="2800" dirty="0" smtClean="0"/>
            <a:t> </a:t>
          </a:r>
          <a:r>
            <a:rPr lang="en-US" sz="2800" dirty="0" err="1" smtClean="0"/>
            <a:t>mereka</a:t>
          </a:r>
          <a:r>
            <a:rPr lang="en-US" sz="2800" dirty="0" smtClean="0"/>
            <a:t> </a:t>
          </a:r>
          <a:r>
            <a:rPr lang="en-US" sz="2800" dirty="0" err="1" smtClean="0"/>
            <a:t>bebas</a:t>
          </a:r>
          <a:r>
            <a:rPr lang="en-US" sz="2800" dirty="0" smtClean="0"/>
            <a:t> </a:t>
          </a:r>
          <a:r>
            <a:rPr lang="en-US" sz="2800" dirty="0" err="1" smtClean="0"/>
            <a:t>membuat</a:t>
          </a:r>
          <a:r>
            <a:rPr lang="en-US" sz="2800" dirty="0" smtClean="0"/>
            <a:t> </a:t>
          </a:r>
          <a:r>
            <a:rPr lang="en-US" sz="2800" dirty="0" err="1" smtClean="0"/>
            <a:t>penafsiran</a:t>
          </a:r>
          <a:r>
            <a:rPr lang="en-US" sz="2800" dirty="0" smtClean="0"/>
            <a:t> </a:t>
          </a:r>
          <a:r>
            <a:rPr lang="en-US" sz="2800" dirty="0" err="1" smtClean="0"/>
            <a:t>teks</a:t>
          </a:r>
          <a:r>
            <a:rPr lang="en-US" sz="2800" dirty="0" smtClean="0"/>
            <a:t> al-Quran </a:t>
          </a:r>
          <a:r>
            <a:rPr lang="en-US" sz="2800" dirty="0" err="1" smtClean="0"/>
            <a:t>berdasarkan</a:t>
          </a:r>
          <a:r>
            <a:rPr lang="en-US" sz="2800" dirty="0" smtClean="0"/>
            <a:t> </a:t>
          </a:r>
          <a:r>
            <a:rPr lang="en-US" sz="2800" dirty="0" err="1" smtClean="0"/>
            <a:t>pemikiran</a:t>
          </a:r>
          <a:r>
            <a:rPr lang="en-US" sz="2800" dirty="0" smtClean="0"/>
            <a:t> liberal </a:t>
          </a:r>
          <a:r>
            <a:rPr lang="en-US" sz="2800" dirty="0" err="1" smtClean="0"/>
            <a:t>mereka</a:t>
          </a:r>
          <a:r>
            <a:rPr lang="en-US" sz="2800" dirty="0" smtClean="0"/>
            <a:t>.</a:t>
          </a:r>
          <a:endParaRPr lang="en-US" sz="2800" dirty="0"/>
        </a:p>
      </dgm:t>
    </dgm:pt>
    <dgm:pt modelId="{8B194082-246C-4526-B0D3-DEB876D57007}" type="parTrans" cxnId="{48F13DC9-A16B-4B9F-8EBA-18DB509F889D}">
      <dgm:prSet/>
      <dgm:spPr/>
      <dgm:t>
        <a:bodyPr/>
        <a:lstStyle/>
        <a:p>
          <a:endParaRPr lang="en-US" sz="2800"/>
        </a:p>
      </dgm:t>
    </dgm:pt>
    <dgm:pt modelId="{F1CBBA68-5AE4-4E56-A42A-33A343680D96}" type="sibTrans" cxnId="{48F13DC9-A16B-4B9F-8EBA-18DB509F889D}">
      <dgm:prSet/>
      <dgm:spPr/>
      <dgm:t>
        <a:bodyPr/>
        <a:lstStyle/>
        <a:p>
          <a:endParaRPr lang="en-US" sz="2800"/>
        </a:p>
      </dgm:t>
    </dgm:pt>
    <dgm:pt modelId="{09FC52E5-0386-460C-AF8A-B84E7E324337}" type="pres">
      <dgm:prSet presAssocID="{993FCFDD-B22A-4CAC-AE4D-D57BC8ED2816}" presName="Name0" presStyleCnt="0">
        <dgm:presLayoutVars>
          <dgm:chMax val="7"/>
          <dgm:dir/>
          <dgm:animLvl val="lvl"/>
          <dgm:resizeHandles val="exact"/>
        </dgm:presLayoutVars>
      </dgm:prSet>
      <dgm:spPr/>
      <dgm:t>
        <a:bodyPr/>
        <a:lstStyle/>
        <a:p>
          <a:endParaRPr lang="en-US"/>
        </a:p>
      </dgm:t>
    </dgm:pt>
    <dgm:pt modelId="{1254850F-7189-4C4A-9A53-F91510520339}" type="pres">
      <dgm:prSet presAssocID="{24DC9E64-E7EA-4297-9D5A-C699EA6DD24B}" presName="circle1" presStyleLbl="node1" presStyleIdx="0" presStyleCnt="2"/>
      <dgm:spPr/>
    </dgm:pt>
    <dgm:pt modelId="{17D9EF9B-518D-4121-A2BE-9B8E1EAE73A1}" type="pres">
      <dgm:prSet presAssocID="{24DC9E64-E7EA-4297-9D5A-C699EA6DD24B}" presName="space" presStyleCnt="0"/>
      <dgm:spPr/>
    </dgm:pt>
    <dgm:pt modelId="{4BBDFB2A-9433-4A36-AB8E-83C79F6C3A0A}" type="pres">
      <dgm:prSet presAssocID="{24DC9E64-E7EA-4297-9D5A-C699EA6DD24B}" presName="rect1" presStyleLbl="alignAcc1" presStyleIdx="0" presStyleCnt="2"/>
      <dgm:spPr/>
      <dgm:t>
        <a:bodyPr/>
        <a:lstStyle/>
        <a:p>
          <a:endParaRPr lang="en-US"/>
        </a:p>
      </dgm:t>
    </dgm:pt>
    <dgm:pt modelId="{7353103E-05E8-4043-9A91-D359511670BD}" type="pres">
      <dgm:prSet presAssocID="{981D47DD-65F8-4331-9546-A57230E0F1D4}" presName="vertSpace2" presStyleLbl="node1" presStyleIdx="0" presStyleCnt="2"/>
      <dgm:spPr/>
    </dgm:pt>
    <dgm:pt modelId="{F06A3A7C-0DF3-4F16-ABFB-5419BF457668}" type="pres">
      <dgm:prSet presAssocID="{981D47DD-65F8-4331-9546-A57230E0F1D4}" presName="circle2" presStyleLbl="node1" presStyleIdx="1" presStyleCnt="2"/>
      <dgm:spPr/>
    </dgm:pt>
    <dgm:pt modelId="{9A9EF2F2-0509-432E-BF78-EEA9A6A3341F}" type="pres">
      <dgm:prSet presAssocID="{981D47DD-65F8-4331-9546-A57230E0F1D4}" presName="rect2" presStyleLbl="alignAcc1" presStyleIdx="1" presStyleCnt="2"/>
      <dgm:spPr/>
      <dgm:t>
        <a:bodyPr/>
        <a:lstStyle/>
        <a:p>
          <a:endParaRPr lang="en-US"/>
        </a:p>
      </dgm:t>
    </dgm:pt>
    <dgm:pt modelId="{A1793378-5DB5-4F70-B09A-763FDEA92372}" type="pres">
      <dgm:prSet presAssocID="{24DC9E64-E7EA-4297-9D5A-C699EA6DD24B}" presName="rect1ParTxNoCh" presStyleLbl="alignAcc1" presStyleIdx="1" presStyleCnt="2">
        <dgm:presLayoutVars>
          <dgm:chMax val="1"/>
          <dgm:bulletEnabled val="1"/>
        </dgm:presLayoutVars>
      </dgm:prSet>
      <dgm:spPr/>
      <dgm:t>
        <a:bodyPr/>
        <a:lstStyle/>
        <a:p>
          <a:endParaRPr lang="en-US"/>
        </a:p>
      </dgm:t>
    </dgm:pt>
    <dgm:pt modelId="{7298EDDC-42EA-41A7-BD68-17C198330314}" type="pres">
      <dgm:prSet presAssocID="{981D47DD-65F8-4331-9546-A57230E0F1D4}" presName="rect2ParTxNoCh" presStyleLbl="alignAcc1" presStyleIdx="1" presStyleCnt="2">
        <dgm:presLayoutVars>
          <dgm:chMax val="1"/>
          <dgm:bulletEnabled val="1"/>
        </dgm:presLayoutVars>
      </dgm:prSet>
      <dgm:spPr/>
      <dgm:t>
        <a:bodyPr/>
        <a:lstStyle/>
        <a:p>
          <a:endParaRPr lang="en-US"/>
        </a:p>
      </dgm:t>
    </dgm:pt>
  </dgm:ptLst>
  <dgm:cxnLst>
    <dgm:cxn modelId="{AAEBE5E9-5F11-4543-94C7-ABEB4E7016DB}" type="presOf" srcId="{981D47DD-65F8-4331-9546-A57230E0F1D4}" destId="{7298EDDC-42EA-41A7-BD68-17C198330314}" srcOrd="1" destOrd="0" presId="urn:microsoft.com/office/officeart/2005/8/layout/target3"/>
    <dgm:cxn modelId="{EB54CA41-4A24-4E12-BE65-E170A9CFFC30}" srcId="{993FCFDD-B22A-4CAC-AE4D-D57BC8ED2816}" destId="{24DC9E64-E7EA-4297-9D5A-C699EA6DD24B}" srcOrd="0" destOrd="0" parTransId="{3F46156A-5F78-4CF1-97C4-5E38E84A87C6}" sibTransId="{B19558B3-053C-432B-B7CE-7DAA36D90BC7}"/>
    <dgm:cxn modelId="{CE6FD25B-6747-4D4A-9A90-95315805B7F1}" type="presOf" srcId="{981D47DD-65F8-4331-9546-A57230E0F1D4}" destId="{9A9EF2F2-0509-432E-BF78-EEA9A6A3341F}" srcOrd="0" destOrd="0" presId="urn:microsoft.com/office/officeart/2005/8/layout/target3"/>
    <dgm:cxn modelId="{AFEC3742-AF90-47A5-AC0E-593B1E650986}" type="presOf" srcId="{24DC9E64-E7EA-4297-9D5A-C699EA6DD24B}" destId="{4BBDFB2A-9433-4A36-AB8E-83C79F6C3A0A}" srcOrd="0" destOrd="0" presId="urn:microsoft.com/office/officeart/2005/8/layout/target3"/>
    <dgm:cxn modelId="{DE30F879-B1F6-45DE-8719-8D2A6A71F32F}" type="presOf" srcId="{24DC9E64-E7EA-4297-9D5A-C699EA6DD24B}" destId="{A1793378-5DB5-4F70-B09A-763FDEA92372}" srcOrd="1" destOrd="0" presId="urn:microsoft.com/office/officeart/2005/8/layout/target3"/>
    <dgm:cxn modelId="{59D8DBBC-5FC1-44A4-962C-C080D2994F7D}" type="presOf" srcId="{993FCFDD-B22A-4CAC-AE4D-D57BC8ED2816}" destId="{09FC52E5-0386-460C-AF8A-B84E7E324337}" srcOrd="0" destOrd="0" presId="urn:microsoft.com/office/officeart/2005/8/layout/target3"/>
    <dgm:cxn modelId="{48F13DC9-A16B-4B9F-8EBA-18DB509F889D}" srcId="{993FCFDD-B22A-4CAC-AE4D-D57BC8ED2816}" destId="{981D47DD-65F8-4331-9546-A57230E0F1D4}" srcOrd="1" destOrd="0" parTransId="{8B194082-246C-4526-B0D3-DEB876D57007}" sibTransId="{F1CBBA68-5AE4-4E56-A42A-33A343680D96}"/>
    <dgm:cxn modelId="{D8EE5409-CE69-40F6-B1B4-FC98459A738B}" type="presParOf" srcId="{09FC52E5-0386-460C-AF8A-B84E7E324337}" destId="{1254850F-7189-4C4A-9A53-F91510520339}" srcOrd="0" destOrd="0" presId="urn:microsoft.com/office/officeart/2005/8/layout/target3"/>
    <dgm:cxn modelId="{71490966-25B3-4BE5-A18E-B09BDFEF46DE}" type="presParOf" srcId="{09FC52E5-0386-460C-AF8A-B84E7E324337}" destId="{17D9EF9B-518D-4121-A2BE-9B8E1EAE73A1}" srcOrd="1" destOrd="0" presId="urn:microsoft.com/office/officeart/2005/8/layout/target3"/>
    <dgm:cxn modelId="{DB4D6096-8AC2-4E2D-B9E9-B7F7B18B5199}" type="presParOf" srcId="{09FC52E5-0386-460C-AF8A-B84E7E324337}" destId="{4BBDFB2A-9433-4A36-AB8E-83C79F6C3A0A}" srcOrd="2" destOrd="0" presId="urn:microsoft.com/office/officeart/2005/8/layout/target3"/>
    <dgm:cxn modelId="{95353021-17B1-4812-B8AE-93E613F45F31}" type="presParOf" srcId="{09FC52E5-0386-460C-AF8A-B84E7E324337}" destId="{7353103E-05E8-4043-9A91-D359511670BD}" srcOrd="3" destOrd="0" presId="urn:microsoft.com/office/officeart/2005/8/layout/target3"/>
    <dgm:cxn modelId="{02BDD7C0-7F7E-4968-943F-E38AA31C7189}" type="presParOf" srcId="{09FC52E5-0386-460C-AF8A-B84E7E324337}" destId="{F06A3A7C-0DF3-4F16-ABFB-5419BF457668}" srcOrd="4" destOrd="0" presId="urn:microsoft.com/office/officeart/2005/8/layout/target3"/>
    <dgm:cxn modelId="{22E4AC79-F907-4274-8B7A-CD766CED6997}" type="presParOf" srcId="{09FC52E5-0386-460C-AF8A-B84E7E324337}" destId="{9A9EF2F2-0509-432E-BF78-EEA9A6A3341F}" srcOrd="5" destOrd="0" presId="urn:microsoft.com/office/officeart/2005/8/layout/target3"/>
    <dgm:cxn modelId="{CE799D80-9E0E-4CFB-80F1-BB8C74EFBAEE}" type="presParOf" srcId="{09FC52E5-0386-460C-AF8A-B84E7E324337}" destId="{A1793378-5DB5-4F70-B09A-763FDEA92372}" srcOrd="6" destOrd="0" presId="urn:microsoft.com/office/officeart/2005/8/layout/target3"/>
    <dgm:cxn modelId="{0DAE2AE7-1BCE-4983-9DBE-CE8D58CF40BF}" type="presParOf" srcId="{09FC52E5-0386-460C-AF8A-B84E7E324337}" destId="{7298EDDC-42EA-41A7-BD68-17C198330314}" srcOrd="7"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8B73EB5-FCE4-40AA-A906-DB128510BBF2}" type="doc">
      <dgm:prSet loTypeId="urn:microsoft.com/office/officeart/2005/8/layout/pyramid2" loCatId="pyramid" qsTypeId="urn:microsoft.com/office/officeart/2005/8/quickstyle/3d7" qsCatId="3D" csTypeId="urn:microsoft.com/office/officeart/2005/8/colors/colorful4" csCatId="colorful" phldr="1"/>
      <dgm:spPr/>
      <dgm:t>
        <a:bodyPr/>
        <a:lstStyle/>
        <a:p>
          <a:endParaRPr lang="en-US"/>
        </a:p>
      </dgm:t>
    </dgm:pt>
    <dgm:pt modelId="{4A775B61-03A7-4D47-BBD5-9BA5420C0BB1}">
      <dgm:prSet/>
      <dgm:spPr>
        <a:solidFill>
          <a:srgbClr val="00FF00">
            <a:alpha val="90000"/>
          </a:srgbClr>
        </a:solidFill>
      </dgm:spPr>
      <dgm:t>
        <a:bodyPr/>
        <a:lstStyle/>
        <a:p>
          <a:pPr algn="ctr" rtl="0"/>
          <a:r>
            <a:rPr lang="en-US" dirty="0" err="1" smtClean="0"/>
            <a:t>Mereka</a:t>
          </a:r>
          <a:r>
            <a:rPr lang="en-US" dirty="0" smtClean="0"/>
            <a:t> </a:t>
          </a:r>
          <a:r>
            <a:rPr lang="en-US" dirty="0" err="1" smtClean="0"/>
            <a:t>juga</a:t>
          </a:r>
          <a:r>
            <a:rPr lang="en-US" dirty="0" smtClean="0"/>
            <a:t> </a:t>
          </a:r>
          <a:r>
            <a:rPr lang="en-US" dirty="0" err="1" smtClean="0"/>
            <a:t>menentang</a:t>
          </a:r>
          <a:r>
            <a:rPr lang="en-US" dirty="0" smtClean="0"/>
            <a:t> </a:t>
          </a:r>
          <a:r>
            <a:rPr lang="en-US" dirty="0" err="1" smtClean="0"/>
            <a:t>kuat</a:t>
          </a:r>
          <a:r>
            <a:rPr lang="en-US" dirty="0" smtClean="0"/>
            <a:t> </a:t>
          </a:r>
          <a:r>
            <a:rPr lang="en-US" dirty="0" err="1" smtClean="0"/>
            <a:t>undang-undang</a:t>
          </a:r>
          <a:r>
            <a:rPr lang="en-US" dirty="0" smtClean="0"/>
            <a:t> </a:t>
          </a:r>
          <a:r>
            <a:rPr lang="en-US" dirty="0" err="1" smtClean="0"/>
            <a:t>keluarga</a:t>
          </a:r>
          <a:r>
            <a:rPr lang="en-US" dirty="0" smtClean="0"/>
            <a:t> Islam </a:t>
          </a:r>
          <a:r>
            <a:rPr lang="en-US" dirty="0" err="1" smtClean="0"/>
            <a:t>dan</a:t>
          </a:r>
          <a:r>
            <a:rPr lang="en-US" dirty="0" smtClean="0"/>
            <a:t> </a:t>
          </a:r>
          <a:r>
            <a:rPr lang="en-US" dirty="0" err="1" smtClean="0"/>
            <a:t>Jenayah</a:t>
          </a:r>
          <a:r>
            <a:rPr lang="en-US" dirty="0" smtClean="0"/>
            <a:t> </a:t>
          </a:r>
          <a:r>
            <a:rPr lang="en-US" dirty="0" err="1" smtClean="0"/>
            <a:t>Syariah</a:t>
          </a:r>
          <a:r>
            <a:rPr lang="en-US" dirty="0" smtClean="0"/>
            <a:t> </a:t>
          </a:r>
          <a:r>
            <a:rPr lang="en-US" dirty="0" err="1" smtClean="0"/>
            <a:t>atas</a:t>
          </a:r>
          <a:r>
            <a:rPr lang="en-US" dirty="0" smtClean="0"/>
            <a:t> </a:t>
          </a:r>
          <a:r>
            <a:rPr lang="en-US" dirty="0" err="1" smtClean="0"/>
            <a:t>dakwaan</a:t>
          </a:r>
          <a:r>
            <a:rPr lang="en-US" dirty="0" smtClean="0"/>
            <a:t> </a:t>
          </a:r>
          <a:r>
            <a:rPr lang="en-US" dirty="0" err="1" smtClean="0"/>
            <a:t>ada</a:t>
          </a:r>
          <a:r>
            <a:rPr lang="en-US" dirty="0" smtClean="0"/>
            <a:t> </a:t>
          </a:r>
          <a:r>
            <a:rPr lang="en-US" dirty="0" err="1" smtClean="0"/>
            <a:t>peruntukan</a:t>
          </a:r>
          <a:r>
            <a:rPr lang="en-US" dirty="0" smtClean="0"/>
            <a:t> yang </a:t>
          </a:r>
          <a:r>
            <a:rPr lang="en-US" dirty="0" err="1" smtClean="0"/>
            <a:t>akan</a:t>
          </a:r>
          <a:r>
            <a:rPr lang="en-US" dirty="0" smtClean="0"/>
            <a:t> </a:t>
          </a:r>
          <a:r>
            <a:rPr lang="en-US" dirty="0" err="1" smtClean="0"/>
            <a:t>menzalimi</a:t>
          </a:r>
          <a:r>
            <a:rPr lang="en-US" dirty="0" smtClean="0"/>
            <a:t> </a:t>
          </a:r>
          <a:r>
            <a:rPr lang="en-US" dirty="0" err="1" smtClean="0"/>
            <a:t>perempuan</a:t>
          </a:r>
          <a:endParaRPr lang="en-US" dirty="0"/>
        </a:p>
      </dgm:t>
    </dgm:pt>
    <dgm:pt modelId="{79881194-76FA-4A74-8B84-FBB98138213B}" type="parTrans" cxnId="{4B327D8B-A166-41B1-A441-956D0ABD5A1B}">
      <dgm:prSet/>
      <dgm:spPr/>
      <dgm:t>
        <a:bodyPr/>
        <a:lstStyle/>
        <a:p>
          <a:pPr algn="ctr"/>
          <a:endParaRPr lang="en-US"/>
        </a:p>
      </dgm:t>
    </dgm:pt>
    <dgm:pt modelId="{A0F455E6-3510-499F-8C68-9581FECD196E}" type="sibTrans" cxnId="{4B327D8B-A166-41B1-A441-956D0ABD5A1B}">
      <dgm:prSet/>
      <dgm:spPr/>
      <dgm:t>
        <a:bodyPr/>
        <a:lstStyle/>
        <a:p>
          <a:pPr algn="ctr"/>
          <a:endParaRPr lang="en-US"/>
        </a:p>
      </dgm:t>
    </dgm:pt>
    <dgm:pt modelId="{07257381-C3D8-4C9F-A5DD-8CF44241CEAB}">
      <dgm:prSet/>
      <dgm:spPr>
        <a:solidFill>
          <a:srgbClr val="00B0F0">
            <a:alpha val="90000"/>
          </a:srgbClr>
        </a:solidFill>
      </dgm:spPr>
      <dgm:t>
        <a:bodyPr/>
        <a:lstStyle/>
        <a:p>
          <a:pPr algn="ctr" rtl="0"/>
          <a:r>
            <a:rPr lang="en-US" dirty="0" err="1" smtClean="0"/>
            <a:t>menganggap</a:t>
          </a:r>
          <a:r>
            <a:rPr lang="en-US" dirty="0" smtClean="0"/>
            <a:t> Islam </a:t>
          </a:r>
          <a:r>
            <a:rPr lang="en-US" dirty="0" err="1" smtClean="0"/>
            <a:t>menindas</a:t>
          </a:r>
          <a:r>
            <a:rPr lang="en-US" dirty="0" smtClean="0"/>
            <a:t> </a:t>
          </a:r>
          <a:r>
            <a:rPr lang="en-US" dirty="0" err="1" smtClean="0"/>
            <a:t>kaum</a:t>
          </a:r>
          <a:r>
            <a:rPr lang="en-US" dirty="0" smtClean="0"/>
            <a:t> </a:t>
          </a:r>
          <a:r>
            <a:rPr lang="en-US" dirty="0" err="1" smtClean="0"/>
            <a:t>wanita</a:t>
          </a:r>
          <a:r>
            <a:rPr lang="en-US" dirty="0" smtClean="0"/>
            <a:t>, </a:t>
          </a:r>
          <a:r>
            <a:rPr lang="en-US" dirty="0" err="1" smtClean="0"/>
            <a:t>tidak</a:t>
          </a:r>
          <a:r>
            <a:rPr lang="en-US" dirty="0" smtClean="0"/>
            <a:t> </a:t>
          </a:r>
          <a:r>
            <a:rPr lang="en-US" dirty="0" err="1" smtClean="0"/>
            <a:t>memberi</a:t>
          </a:r>
          <a:r>
            <a:rPr lang="en-US" dirty="0" smtClean="0"/>
            <a:t> </a:t>
          </a:r>
          <a:r>
            <a:rPr lang="en-US" dirty="0" err="1" smtClean="0"/>
            <a:t>kebebasan</a:t>
          </a:r>
          <a:r>
            <a:rPr lang="en-US" dirty="0" smtClean="0"/>
            <a:t> </a:t>
          </a:r>
          <a:r>
            <a:rPr lang="en-US" dirty="0" err="1" smtClean="0"/>
            <a:t>dan</a:t>
          </a:r>
          <a:r>
            <a:rPr lang="en-US" dirty="0" smtClean="0"/>
            <a:t> </a:t>
          </a:r>
          <a:r>
            <a:rPr lang="en-US" dirty="0" err="1" smtClean="0"/>
            <a:t>mengongkong</a:t>
          </a:r>
          <a:r>
            <a:rPr lang="en-US" dirty="0" smtClean="0"/>
            <a:t> </a:t>
          </a:r>
          <a:r>
            <a:rPr lang="en-US" dirty="0" err="1" smtClean="0"/>
            <a:t>wanita</a:t>
          </a:r>
          <a:r>
            <a:rPr lang="en-US" dirty="0" smtClean="0"/>
            <a:t> </a:t>
          </a:r>
          <a:r>
            <a:rPr lang="en-US" dirty="0" err="1" smtClean="0"/>
            <a:t>daripada</a:t>
          </a:r>
          <a:r>
            <a:rPr lang="en-US" dirty="0" smtClean="0"/>
            <a:t> </a:t>
          </a:r>
          <a:r>
            <a:rPr lang="en-US" dirty="0" err="1" smtClean="0"/>
            <a:t>melakukan</a:t>
          </a:r>
          <a:r>
            <a:rPr lang="en-US" dirty="0" smtClean="0"/>
            <a:t> </a:t>
          </a:r>
          <a:r>
            <a:rPr lang="en-US" dirty="0" err="1" smtClean="0"/>
            <a:t>aktiviti</a:t>
          </a:r>
          <a:r>
            <a:rPr lang="en-US" dirty="0" smtClean="0"/>
            <a:t> </a:t>
          </a:r>
          <a:r>
            <a:rPr lang="en-US" dirty="0" err="1" smtClean="0"/>
            <a:t>kemasyarakatan</a:t>
          </a:r>
          <a:r>
            <a:rPr lang="en-US" dirty="0" smtClean="0"/>
            <a:t>. </a:t>
          </a:r>
          <a:endParaRPr lang="en-US" dirty="0"/>
        </a:p>
      </dgm:t>
    </dgm:pt>
    <dgm:pt modelId="{1922DD19-742D-44A0-A59E-D66CEF8212C4}" type="parTrans" cxnId="{84C6B5E7-0D90-431A-9E4F-39CC0197B902}">
      <dgm:prSet/>
      <dgm:spPr/>
      <dgm:t>
        <a:bodyPr/>
        <a:lstStyle/>
        <a:p>
          <a:pPr algn="ctr"/>
          <a:endParaRPr lang="en-US"/>
        </a:p>
      </dgm:t>
    </dgm:pt>
    <dgm:pt modelId="{9C10F959-19B3-4DEB-9B6E-7AFDB67DDB7C}" type="sibTrans" cxnId="{84C6B5E7-0D90-431A-9E4F-39CC0197B902}">
      <dgm:prSet/>
      <dgm:spPr/>
      <dgm:t>
        <a:bodyPr/>
        <a:lstStyle/>
        <a:p>
          <a:pPr algn="ctr"/>
          <a:endParaRPr lang="en-US"/>
        </a:p>
      </dgm:t>
    </dgm:pt>
    <dgm:pt modelId="{B7BF2523-6A6B-40B1-A11B-85100CE50522}" type="pres">
      <dgm:prSet presAssocID="{E8B73EB5-FCE4-40AA-A906-DB128510BBF2}" presName="compositeShape" presStyleCnt="0">
        <dgm:presLayoutVars>
          <dgm:dir/>
          <dgm:resizeHandles/>
        </dgm:presLayoutVars>
      </dgm:prSet>
      <dgm:spPr/>
      <dgm:t>
        <a:bodyPr/>
        <a:lstStyle/>
        <a:p>
          <a:endParaRPr lang="en-US"/>
        </a:p>
      </dgm:t>
    </dgm:pt>
    <dgm:pt modelId="{9ECB6899-8B12-426F-9137-74C91DDB2E34}" type="pres">
      <dgm:prSet presAssocID="{E8B73EB5-FCE4-40AA-A906-DB128510BBF2}" presName="pyramid" presStyleLbl="node1" presStyleIdx="0" presStyleCnt="1"/>
      <dgm:spPr/>
    </dgm:pt>
    <dgm:pt modelId="{9CF2766B-99E6-440B-98C3-B29A96A9A2DF}" type="pres">
      <dgm:prSet presAssocID="{E8B73EB5-FCE4-40AA-A906-DB128510BBF2}" presName="theList" presStyleCnt="0"/>
      <dgm:spPr/>
    </dgm:pt>
    <dgm:pt modelId="{B32BAC61-4972-4CF3-A665-8C396D772616}" type="pres">
      <dgm:prSet presAssocID="{4A775B61-03A7-4D47-BBD5-9BA5420C0BB1}" presName="aNode" presStyleLbl="fgAcc1" presStyleIdx="0" presStyleCnt="2">
        <dgm:presLayoutVars>
          <dgm:bulletEnabled val="1"/>
        </dgm:presLayoutVars>
      </dgm:prSet>
      <dgm:spPr/>
      <dgm:t>
        <a:bodyPr/>
        <a:lstStyle/>
        <a:p>
          <a:endParaRPr lang="en-US"/>
        </a:p>
      </dgm:t>
    </dgm:pt>
    <dgm:pt modelId="{2CA991F2-8562-47EF-A7C7-FB968FD0C198}" type="pres">
      <dgm:prSet presAssocID="{4A775B61-03A7-4D47-BBD5-9BA5420C0BB1}" presName="aSpace" presStyleCnt="0"/>
      <dgm:spPr/>
    </dgm:pt>
    <dgm:pt modelId="{A9769DC8-2370-4464-A5D9-333398F086E7}" type="pres">
      <dgm:prSet presAssocID="{07257381-C3D8-4C9F-A5DD-8CF44241CEAB}" presName="aNode" presStyleLbl="fgAcc1" presStyleIdx="1" presStyleCnt="2">
        <dgm:presLayoutVars>
          <dgm:bulletEnabled val="1"/>
        </dgm:presLayoutVars>
      </dgm:prSet>
      <dgm:spPr/>
      <dgm:t>
        <a:bodyPr/>
        <a:lstStyle/>
        <a:p>
          <a:endParaRPr lang="en-US"/>
        </a:p>
      </dgm:t>
    </dgm:pt>
    <dgm:pt modelId="{590336E7-CF1F-49B2-8D2E-E36E422ECBCB}" type="pres">
      <dgm:prSet presAssocID="{07257381-C3D8-4C9F-A5DD-8CF44241CEAB}" presName="aSpace" presStyleCnt="0"/>
      <dgm:spPr/>
    </dgm:pt>
  </dgm:ptLst>
  <dgm:cxnLst>
    <dgm:cxn modelId="{F2EBE328-D17C-4F9B-A967-38BF2A74EDB7}" type="presOf" srcId="{07257381-C3D8-4C9F-A5DD-8CF44241CEAB}" destId="{A9769DC8-2370-4464-A5D9-333398F086E7}" srcOrd="0" destOrd="0" presId="urn:microsoft.com/office/officeart/2005/8/layout/pyramid2"/>
    <dgm:cxn modelId="{7BCAAF07-8DDF-4A32-9659-5DB220B50F9A}" type="presOf" srcId="{E8B73EB5-FCE4-40AA-A906-DB128510BBF2}" destId="{B7BF2523-6A6B-40B1-A11B-85100CE50522}" srcOrd="0" destOrd="0" presId="urn:microsoft.com/office/officeart/2005/8/layout/pyramid2"/>
    <dgm:cxn modelId="{4B327D8B-A166-41B1-A441-956D0ABD5A1B}" srcId="{E8B73EB5-FCE4-40AA-A906-DB128510BBF2}" destId="{4A775B61-03A7-4D47-BBD5-9BA5420C0BB1}" srcOrd="0" destOrd="0" parTransId="{79881194-76FA-4A74-8B84-FBB98138213B}" sibTransId="{A0F455E6-3510-499F-8C68-9581FECD196E}"/>
    <dgm:cxn modelId="{84C6B5E7-0D90-431A-9E4F-39CC0197B902}" srcId="{E8B73EB5-FCE4-40AA-A906-DB128510BBF2}" destId="{07257381-C3D8-4C9F-A5DD-8CF44241CEAB}" srcOrd="1" destOrd="0" parTransId="{1922DD19-742D-44A0-A59E-D66CEF8212C4}" sibTransId="{9C10F959-19B3-4DEB-9B6E-7AFDB67DDB7C}"/>
    <dgm:cxn modelId="{AE51D229-C27D-4E97-A3A4-68BF0E53AE90}" type="presOf" srcId="{4A775B61-03A7-4D47-BBD5-9BA5420C0BB1}" destId="{B32BAC61-4972-4CF3-A665-8C396D772616}" srcOrd="0" destOrd="0" presId="urn:microsoft.com/office/officeart/2005/8/layout/pyramid2"/>
    <dgm:cxn modelId="{90F55250-CAC9-4268-A2B8-9BDF8FB7B799}" type="presParOf" srcId="{B7BF2523-6A6B-40B1-A11B-85100CE50522}" destId="{9ECB6899-8B12-426F-9137-74C91DDB2E34}" srcOrd="0" destOrd="0" presId="urn:microsoft.com/office/officeart/2005/8/layout/pyramid2"/>
    <dgm:cxn modelId="{FA3740AB-1BBC-4440-8797-FB4A9280E80F}" type="presParOf" srcId="{B7BF2523-6A6B-40B1-A11B-85100CE50522}" destId="{9CF2766B-99E6-440B-98C3-B29A96A9A2DF}" srcOrd="1" destOrd="0" presId="urn:microsoft.com/office/officeart/2005/8/layout/pyramid2"/>
    <dgm:cxn modelId="{FD3E1F71-9434-48FD-A692-EE59E59AD217}" type="presParOf" srcId="{9CF2766B-99E6-440B-98C3-B29A96A9A2DF}" destId="{B32BAC61-4972-4CF3-A665-8C396D772616}" srcOrd="0" destOrd="0" presId="urn:microsoft.com/office/officeart/2005/8/layout/pyramid2"/>
    <dgm:cxn modelId="{CF80AFC0-65D1-42D3-AE6D-94DC0739E487}" type="presParOf" srcId="{9CF2766B-99E6-440B-98C3-B29A96A9A2DF}" destId="{2CA991F2-8562-47EF-A7C7-FB968FD0C198}" srcOrd="1" destOrd="0" presId="urn:microsoft.com/office/officeart/2005/8/layout/pyramid2"/>
    <dgm:cxn modelId="{849DA478-0D53-464C-9703-C3914DF8AD7F}" type="presParOf" srcId="{9CF2766B-99E6-440B-98C3-B29A96A9A2DF}" destId="{A9769DC8-2370-4464-A5D9-333398F086E7}" srcOrd="2" destOrd="0" presId="urn:microsoft.com/office/officeart/2005/8/layout/pyramid2"/>
    <dgm:cxn modelId="{B3AB2FA7-430B-47E9-88A6-8F493B695F70}" type="presParOf" srcId="{9CF2766B-99E6-440B-98C3-B29A96A9A2DF}" destId="{590336E7-CF1F-49B2-8D2E-E36E422ECBCB}" srcOrd="3"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4BCD8DA-8D80-456D-8E40-1068259EB96E}" type="doc">
      <dgm:prSet loTypeId="urn:microsoft.com/office/officeart/2005/8/layout/vList2" loCatId="list" qsTypeId="urn:microsoft.com/office/officeart/2005/8/quickstyle/3d6" qsCatId="3D" csTypeId="urn:microsoft.com/office/officeart/2005/8/colors/colorful2" csCatId="colorful" phldr="1"/>
      <dgm:spPr/>
      <dgm:t>
        <a:bodyPr/>
        <a:lstStyle/>
        <a:p>
          <a:endParaRPr lang="en-US"/>
        </a:p>
      </dgm:t>
    </dgm:pt>
    <dgm:pt modelId="{BAF405A0-2746-407F-BBD9-E09392D3427D}">
      <dgm:prSet/>
      <dgm:spPr/>
      <dgm:t>
        <a:bodyPr/>
        <a:lstStyle/>
        <a:p>
          <a:pPr rtl="0"/>
          <a:r>
            <a:rPr lang="en-US" dirty="0" err="1" smtClean="0"/>
            <a:t>Sebenarnya</a:t>
          </a:r>
          <a:r>
            <a:rPr lang="en-US" dirty="0" smtClean="0"/>
            <a:t> </a:t>
          </a:r>
          <a:r>
            <a:rPr lang="en-US" dirty="0" err="1" smtClean="0"/>
            <a:t>apabila</a:t>
          </a:r>
          <a:r>
            <a:rPr lang="en-US" dirty="0" smtClean="0"/>
            <a:t> </a:t>
          </a:r>
          <a:r>
            <a:rPr lang="en-US" dirty="0" err="1" smtClean="0"/>
            <a:t>kita</a:t>
          </a:r>
          <a:r>
            <a:rPr lang="en-US" dirty="0" smtClean="0"/>
            <a:t> </a:t>
          </a:r>
          <a:r>
            <a:rPr lang="en-US" dirty="0" err="1" smtClean="0"/>
            <a:t>meneliti</a:t>
          </a:r>
          <a:r>
            <a:rPr lang="en-US" dirty="0" smtClean="0"/>
            <a:t> </a:t>
          </a:r>
          <a:r>
            <a:rPr lang="en-US" dirty="0" err="1" smtClean="0"/>
            <a:t>sejarah</a:t>
          </a:r>
          <a:r>
            <a:rPr lang="en-US" dirty="0" smtClean="0"/>
            <a:t> Islam, </a:t>
          </a:r>
          <a:r>
            <a:rPr lang="en-US" dirty="0" err="1" smtClean="0"/>
            <a:t>jaminan</a:t>
          </a:r>
          <a:r>
            <a:rPr lang="en-US" dirty="0" smtClean="0"/>
            <a:t> </a:t>
          </a:r>
          <a:r>
            <a:rPr lang="en-US" dirty="0" err="1" smtClean="0"/>
            <a:t>hak</a:t>
          </a:r>
          <a:r>
            <a:rPr lang="en-US" dirty="0" smtClean="0"/>
            <a:t> </a:t>
          </a:r>
          <a:r>
            <a:rPr lang="en-US" dirty="0" err="1" smtClean="0"/>
            <a:t>ke</a:t>
          </a:r>
          <a:r>
            <a:rPr lang="en-US" dirty="0" smtClean="0"/>
            <a:t> </a:t>
          </a:r>
          <a:r>
            <a:rPr lang="en-US" dirty="0" err="1" smtClean="0"/>
            <a:t>atas</a:t>
          </a:r>
          <a:r>
            <a:rPr lang="en-US" dirty="0" smtClean="0"/>
            <a:t> </a:t>
          </a:r>
          <a:r>
            <a:rPr lang="en-US" dirty="0" err="1" smtClean="0"/>
            <a:t>kaum</a:t>
          </a:r>
          <a:r>
            <a:rPr lang="en-US" dirty="0" smtClean="0"/>
            <a:t> </a:t>
          </a:r>
          <a:r>
            <a:rPr lang="en-US" dirty="0" err="1" smtClean="0"/>
            <a:t>lelaki</a:t>
          </a:r>
          <a:r>
            <a:rPr lang="en-US" dirty="0" smtClean="0"/>
            <a:t> </a:t>
          </a:r>
          <a:r>
            <a:rPr lang="en-US" dirty="0" err="1" smtClean="0"/>
            <a:t>mahupun</a:t>
          </a:r>
          <a:r>
            <a:rPr lang="en-US" dirty="0" smtClean="0"/>
            <a:t> </a:t>
          </a:r>
          <a:r>
            <a:rPr lang="en-US" dirty="0" err="1" smtClean="0"/>
            <a:t>wanita</a:t>
          </a:r>
          <a:r>
            <a:rPr lang="en-US" dirty="0" smtClean="0"/>
            <a:t> </a:t>
          </a:r>
          <a:r>
            <a:rPr lang="en-US" dirty="0" err="1" smtClean="0"/>
            <a:t>tidak</a:t>
          </a:r>
          <a:r>
            <a:rPr lang="en-US" dirty="0" smtClean="0"/>
            <a:t> </a:t>
          </a:r>
          <a:r>
            <a:rPr lang="en-US" dirty="0" err="1" smtClean="0"/>
            <a:t>pernah</a:t>
          </a:r>
          <a:r>
            <a:rPr lang="en-US" dirty="0" smtClean="0"/>
            <a:t> </a:t>
          </a:r>
          <a:r>
            <a:rPr lang="en-US" dirty="0" err="1" smtClean="0"/>
            <a:t>menjadi</a:t>
          </a:r>
          <a:r>
            <a:rPr lang="en-US" dirty="0" smtClean="0"/>
            <a:t> </a:t>
          </a:r>
          <a:r>
            <a:rPr lang="en-US" dirty="0" err="1" smtClean="0"/>
            <a:t>persoalan</a:t>
          </a:r>
          <a:r>
            <a:rPr lang="en-US" dirty="0" smtClean="0"/>
            <a:t> </a:t>
          </a:r>
          <a:r>
            <a:rPr lang="en-US" dirty="0" err="1" smtClean="0"/>
            <a:t>diskriminasi</a:t>
          </a:r>
          <a:r>
            <a:rPr lang="en-US" dirty="0" smtClean="0"/>
            <a:t>. </a:t>
          </a:r>
          <a:endParaRPr lang="en-US" dirty="0"/>
        </a:p>
      </dgm:t>
    </dgm:pt>
    <dgm:pt modelId="{A501E49F-0B45-403E-A4EB-F9B9FC816A08}" type="parTrans" cxnId="{AE3D5EB6-C384-4285-95E4-6D7A4EA6DC86}">
      <dgm:prSet/>
      <dgm:spPr/>
      <dgm:t>
        <a:bodyPr/>
        <a:lstStyle/>
        <a:p>
          <a:endParaRPr lang="en-US"/>
        </a:p>
      </dgm:t>
    </dgm:pt>
    <dgm:pt modelId="{1E84898A-C88E-4B74-B12F-73E903C6B6D8}" type="sibTrans" cxnId="{AE3D5EB6-C384-4285-95E4-6D7A4EA6DC86}">
      <dgm:prSet/>
      <dgm:spPr/>
      <dgm:t>
        <a:bodyPr/>
        <a:lstStyle/>
        <a:p>
          <a:endParaRPr lang="en-US"/>
        </a:p>
      </dgm:t>
    </dgm:pt>
    <dgm:pt modelId="{62B41F7C-C6A1-4D59-8383-49DDB39D0AE1}">
      <dgm:prSet/>
      <dgm:spPr/>
      <dgm:t>
        <a:bodyPr/>
        <a:lstStyle/>
        <a:p>
          <a:pPr rtl="0"/>
          <a:r>
            <a:rPr lang="en-US" dirty="0" err="1" smtClean="0"/>
            <a:t>Hakikatnya</a:t>
          </a:r>
          <a:r>
            <a:rPr lang="en-US" dirty="0" smtClean="0"/>
            <a:t>, </a:t>
          </a:r>
          <a:r>
            <a:rPr lang="en-US" dirty="0" err="1" smtClean="0"/>
            <a:t>kedatangan</a:t>
          </a:r>
          <a:r>
            <a:rPr lang="en-US" dirty="0" smtClean="0"/>
            <a:t> Islam </a:t>
          </a:r>
          <a:r>
            <a:rPr lang="en-US" dirty="0" err="1" smtClean="0"/>
            <a:t>telah</a:t>
          </a:r>
          <a:r>
            <a:rPr lang="en-US" dirty="0" smtClean="0"/>
            <a:t> </a:t>
          </a:r>
          <a:r>
            <a:rPr lang="en-US" dirty="0" err="1" smtClean="0"/>
            <a:t>menyelamatkan</a:t>
          </a:r>
          <a:r>
            <a:rPr lang="en-US" dirty="0" smtClean="0"/>
            <a:t> </a:t>
          </a:r>
          <a:r>
            <a:rPr lang="en-US" dirty="0" err="1" smtClean="0"/>
            <a:t>kaum</a:t>
          </a:r>
          <a:r>
            <a:rPr lang="en-US" dirty="0" smtClean="0"/>
            <a:t> </a:t>
          </a:r>
          <a:r>
            <a:rPr lang="en-US" dirty="0" err="1" smtClean="0"/>
            <a:t>wanita</a:t>
          </a:r>
          <a:r>
            <a:rPr lang="en-US" dirty="0" smtClean="0"/>
            <a:t> </a:t>
          </a:r>
          <a:r>
            <a:rPr lang="en-US" dirty="0" err="1" smtClean="0"/>
            <a:t>daripada</a:t>
          </a:r>
          <a:r>
            <a:rPr lang="en-US" dirty="0" smtClean="0"/>
            <a:t> </a:t>
          </a:r>
          <a:r>
            <a:rPr lang="en-US" dirty="0" err="1" smtClean="0"/>
            <a:t>menjadi</a:t>
          </a:r>
          <a:r>
            <a:rPr lang="en-US" dirty="0" smtClean="0"/>
            <a:t> </a:t>
          </a:r>
          <a:r>
            <a:rPr lang="en-US" dirty="0" err="1" smtClean="0"/>
            <a:t>mangsa</a:t>
          </a:r>
          <a:r>
            <a:rPr lang="en-US" dirty="0" smtClean="0"/>
            <a:t> </a:t>
          </a:r>
          <a:r>
            <a:rPr lang="en-US" dirty="0" err="1" smtClean="0"/>
            <a:t>diskriminasi</a:t>
          </a:r>
          <a:r>
            <a:rPr lang="en-US" dirty="0" smtClean="0"/>
            <a:t> </a:t>
          </a:r>
          <a:r>
            <a:rPr lang="en-US" dirty="0" err="1" smtClean="0"/>
            <a:t>kaum</a:t>
          </a:r>
          <a:r>
            <a:rPr lang="en-US" dirty="0" smtClean="0"/>
            <a:t> </a:t>
          </a:r>
          <a:r>
            <a:rPr lang="en-US" dirty="0" err="1" smtClean="0"/>
            <a:t>jahiliyah</a:t>
          </a:r>
          <a:r>
            <a:rPr lang="en-US" dirty="0" smtClean="0"/>
            <a:t> yang </a:t>
          </a:r>
          <a:r>
            <a:rPr lang="en-US" dirty="0" err="1" smtClean="0"/>
            <a:t>tidak</a:t>
          </a:r>
          <a:r>
            <a:rPr lang="en-US" dirty="0" smtClean="0"/>
            <a:t> </a:t>
          </a:r>
          <a:r>
            <a:rPr lang="en-US" dirty="0" err="1" smtClean="0"/>
            <a:t>langsung</a:t>
          </a:r>
          <a:r>
            <a:rPr lang="en-US" dirty="0" smtClean="0"/>
            <a:t> </a:t>
          </a:r>
          <a:r>
            <a:rPr lang="en-US" dirty="0" err="1" smtClean="0"/>
            <a:t>memberi</a:t>
          </a:r>
          <a:r>
            <a:rPr lang="en-US" dirty="0" smtClean="0"/>
            <a:t> </a:t>
          </a:r>
          <a:r>
            <a:rPr lang="en-US" dirty="0" err="1" smtClean="0"/>
            <a:t>ruang</a:t>
          </a:r>
          <a:r>
            <a:rPr lang="en-US" dirty="0" smtClean="0"/>
            <a:t> </a:t>
          </a:r>
          <a:r>
            <a:rPr lang="en-US" dirty="0" err="1" smtClean="0"/>
            <a:t>kepada</a:t>
          </a:r>
          <a:r>
            <a:rPr lang="en-US" dirty="0" smtClean="0"/>
            <a:t> </a:t>
          </a:r>
          <a:r>
            <a:rPr lang="en-US" dirty="0" err="1" smtClean="0"/>
            <a:t>anak-anak</a:t>
          </a:r>
          <a:r>
            <a:rPr lang="en-US" dirty="0" smtClean="0"/>
            <a:t> </a:t>
          </a:r>
          <a:r>
            <a:rPr lang="en-US" dirty="0" err="1" smtClean="0"/>
            <a:t>perempuan</a:t>
          </a:r>
          <a:r>
            <a:rPr lang="en-US" dirty="0" smtClean="0"/>
            <a:t> yang </a:t>
          </a:r>
          <a:r>
            <a:rPr lang="en-US" dirty="0" err="1" smtClean="0"/>
            <a:t>dilahirkan</a:t>
          </a:r>
          <a:r>
            <a:rPr lang="en-US" dirty="0" smtClean="0"/>
            <a:t> </a:t>
          </a:r>
          <a:r>
            <a:rPr lang="en-US" dirty="0" err="1" smtClean="0"/>
            <a:t>untuk</a:t>
          </a:r>
          <a:r>
            <a:rPr lang="en-US" dirty="0" smtClean="0"/>
            <a:t> </a:t>
          </a:r>
          <a:r>
            <a:rPr lang="en-US" dirty="0" err="1" smtClean="0"/>
            <a:t>hidup</a:t>
          </a:r>
          <a:r>
            <a:rPr lang="en-US" dirty="0" smtClean="0"/>
            <a:t>. </a:t>
          </a:r>
          <a:endParaRPr lang="en-US" dirty="0"/>
        </a:p>
      </dgm:t>
    </dgm:pt>
    <dgm:pt modelId="{A3FAD192-9BB9-483D-9D4B-D16DA5D3FCC7}" type="parTrans" cxnId="{08E1E1DC-6161-4EFC-BEBC-9590CB4FE969}">
      <dgm:prSet/>
      <dgm:spPr/>
      <dgm:t>
        <a:bodyPr/>
        <a:lstStyle/>
        <a:p>
          <a:endParaRPr lang="en-US"/>
        </a:p>
      </dgm:t>
    </dgm:pt>
    <dgm:pt modelId="{2280CF2E-CB8B-4FBB-B9B0-B5E869D733A3}" type="sibTrans" cxnId="{08E1E1DC-6161-4EFC-BEBC-9590CB4FE969}">
      <dgm:prSet/>
      <dgm:spPr/>
      <dgm:t>
        <a:bodyPr/>
        <a:lstStyle/>
        <a:p>
          <a:endParaRPr lang="en-US"/>
        </a:p>
      </dgm:t>
    </dgm:pt>
    <dgm:pt modelId="{FE8A31FF-77BE-4FB8-B041-850DDF7D0ADC}">
      <dgm:prSet/>
      <dgm:spPr/>
      <dgm:t>
        <a:bodyPr/>
        <a:lstStyle/>
        <a:p>
          <a:pPr rtl="0"/>
          <a:r>
            <a:rPr lang="en-US" dirty="0" err="1" smtClean="0"/>
            <a:t>Secara</a:t>
          </a:r>
          <a:r>
            <a:rPr lang="en-US" dirty="0" smtClean="0"/>
            <a:t> </a:t>
          </a:r>
          <a:r>
            <a:rPr lang="en-US" dirty="0" err="1" smtClean="0"/>
            <a:t>jelasnya</a:t>
          </a:r>
          <a:r>
            <a:rPr lang="en-US" dirty="0" smtClean="0"/>
            <a:t>, </a:t>
          </a:r>
          <a:r>
            <a:rPr lang="en-US" dirty="0" err="1" smtClean="0"/>
            <a:t>kewajipan</a:t>
          </a:r>
          <a:r>
            <a:rPr lang="en-US" dirty="0" smtClean="0"/>
            <a:t> </a:t>
          </a:r>
          <a:r>
            <a:rPr lang="en-US" dirty="0" err="1" smtClean="0"/>
            <a:t>golongan</a:t>
          </a:r>
          <a:r>
            <a:rPr lang="en-US" dirty="0" smtClean="0"/>
            <a:t> </a:t>
          </a:r>
          <a:r>
            <a:rPr lang="en-US" dirty="0" err="1" smtClean="0"/>
            <a:t>lelaki</a:t>
          </a:r>
          <a:r>
            <a:rPr lang="en-US" dirty="0" smtClean="0"/>
            <a:t> </a:t>
          </a:r>
          <a:r>
            <a:rPr lang="en-US" dirty="0" err="1" smtClean="0"/>
            <a:t>adalah</a:t>
          </a:r>
          <a:r>
            <a:rPr lang="en-US" dirty="0" smtClean="0"/>
            <a:t> </a:t>
          </a:r>
          <a:r>
            <a:rPr lang="en-US" dirty="0" err="1" smtClean="0"/>
            <a:t>menjadi</a:t>
          </a:r>
          <a:r>
            <a:rPr lang="en-US" dirty="0" smtClean="0"/>
            <a:t> </a:t>
          </a:r>
          <a:r>
            <a:rPr lang="en-US" dirty="0" err="1" smtClean="0"/>
            <a:t>pelindung</a:t>
          </a:r>
          <a:r>
            <a:rPr lang="en-US" dirty="0" smtClean="0"/>
            <a:t> </a:t>
          </a:r>
          <a:r>
            <a:rPr lang="en-US" dirty="0" err="1" smtClean="0"/>
            <a:t>kepada</a:t>
          </a:r>
          <a:r>
            <a:rPr lang="en-US" dirty="0" smtClean="0"/>
            <a:t> </a:t>
          </a:r>
          <a:r>
            <a:rPr lang="en-US" dirty="0" err="1" smtClean="0"/>
            <a:t>kaum</a:t>
          </a:r>
          <a:r>
            <a:rPr lang="en-US" dirty="0" smtClean="0"/>
            <a:t> yang </a:t>
          </a:r>
          <a:r>
            <a:rPr lang="en-US" dirty="0" err="1" smtClean="0"/>
            <a:t>lemah</a:t>
          </a:r>
          <a:r>
            <a:rPr lang="en-US" dirty="0" smtClean="0"/>
            <a:t>, </a:t>
          </a:r>
          <a:r>
            <a:rPr lang="en-US" dirty="0" err="1" smtClean="0"/>
            <a:t>dan</a:t>
          </a:r>
          <a:r>
            <a:rPr lang="en-US" dirty="0" smtClean="0"/>
            <a:t> Islam </a:t>
          </a:r>
          <a:r>
            <a:rPr lang="en-US" dirty="0" err="1" smtClean="0"/>
            <a:t>menuntut</a:t>
          </a:r>
          <a:r>
            <a:rPr lang="en-US" dirty="0" smtClean="0"/>
            <a:t> </a:t>
          </a:r>
          <a:r>
            <a:rPr lang="en-US" dirty="0" err="1" smtClean="0"/>
            <a:t>kaum</a:t>
          </a:r>
          <a:r>
            <a:rPr lang="en-US" dirty="0" smtClean="0"/>
            <a:t> </a:t>
          </a:r>
          <a:r>
            <a:rPr lang="en-US" dirty="0" err="1" smtClean="0"/>
            <a:t>lelaki</a:t>
          </a:r>
          <a:r>
            <a:rPr lang="en-US" dirty="0" smtClean="0"/>
            <a:t> </a:t>
          </a:r>
          <a:r>
            <a:rPr lang="en-US" dirty="0" err="1" smtClean="0"/>
            <a:t>berbuat</a:t>
          </a:r>
          <a:r>
            <a:rPr lang="en-US" dirty="0" smtClean="0"/>
            <a:t> </a:t>
          </a:r>
          <a:r>
            <a:rPr lang="en-US" dirty="0" err="1" smtClean="0"/>
            <a:t>baik</a:t>
          </a:r>
          <a:r>
            <a:rPr lang="en-US" dirty="0" smtClean="0"/>
            <a:t> </a:t>
          </a:r>
          <a:r>
            <a:rPr lang="en-US" dirty="0" err="1" smtClean="0"/>
            <a:t>terhadap</a:t>
          </a:r>
          <a:r>
            <a:rPr lang="en-US" dirty="0" smtClean="0"/>
            <a:t> </a:t>
          </a:r>
          <a:r>
            <a:rPr lang="en-US" dirty="0" err="1" smtClean="0"/>
            <a:t>golongan</a:t>
          </a:r>
          <a:r>
            <a:rPr lang="en-US" dirty="0" smtClean="0"/>
            <a:t> </a:t>
          </a:r>
          <a:r>
            <a:rPr lang="en-US" dirty="0" err="1" smtClean="0"/>
            <a:t>wanita</a:t>
          </a:r>
          <a:r>
            <a:rPr lang="en-US" dirty="0" smtClean="0"/>
            <a:t>. Islam </a:t>
          </a:r>
          <a:r>
            <a:rPr lang="en-US" dirty="0" err="1" smtClean="0"/>
            <a:t>melarang</a:t>
          </a:r>
          <a:r>
            <a:rPr lang="en-US" dirty="0" smtClean="0"/>
            <a:t> </a:t>
          </a:r>
          <a:r>
            <a:rPr lang="en-US" dirty="0" err="1" smtClean="0"/>
            <a:t>golongan</a:t>
          </a:r>
          <a:r>
            <a:rPr lang="en-US" dirty="0" smtClean="0"/>
            <a:t> </a:t>
          </a:r>
          <a:r>
            <a:rPr lang="en-US" dirty="0" err="1" smtClean="0"/>
            <a:t>lelaki</a:t>
          </a:r>
          <a:r>
            <a:rPr lang="en-US" dirty="0" smtClean="0"/>
            <a:t> </a:t>
          </a:r>
          <a:r>
            <a:rPr lang="en-US" dirty="0" err="1" smtClean="0"/>
            <a:t>melakukan</a:t>
          </a:r>
          <a:r>
            <a:rPr lang="en-US" dirty="0" smtClean="0"/>
            <a:t> </a:t>
          </a:r>
          <a:r>
            <a:rPr lang="en-US" dirty="0" err="1" smtClean="0"/>
            <a:t>keganasan</a:t>
          </a:r>
          <a:r>
            <a:rPr lang="en-US" dirty="0" smtClean="0"/>
            <a:t>, </a:t>
          </a:r>
          <a:r>
            <a:rPr lang="en-US" dirty="0" err="1" smtClean="0"/>
            <a:t>apatahlagi</a:t>
          </a:r>
          <a:r>
            <a:rPr lang="en-US" dirty="0" smtClean="0"/>
            <a:t> </a:t>
          </a:r>
          <a:r>
            <a:rPr lang="en-US" dirty="0" err="1" smtClean="0"/>
            <a:t>menzalimi</a:t>
          </a:r>
          <a:r>
            <a:rPr lang="en-US" dirty="0" smtClean="0"/>
            <a:t> </a:t>
          </a:r>
          <a:r>
            <a:rPr lang="en-US" dirty="0" err="1" smtClean="0"/>
            <a:t>wanita</a:t>
          </a:r>
          <a:r>
            <a:rPr lang="en-US" dirty="0" smtClean="0"/>
            <a:t> </a:t>
          </a:r>
          <a:r>
            <a:rPr lang="en-US" dirty="0" err="1" smtClean="0"/>
            <a:t>sekalipun</a:t>
          </a:r>
          <a:r>
            <a:rPr lang="en-US" dirty="0" smtClean="0"/>
            <a:t> </a:t>
          </a:r>
          <a:r>
            <a:rPr lang="en-US" dirty="0" err="1" smtClean="0"/>
            <a:t>terhadap</a:t>
          </a:r>
          <a:r>
            <a:rPr lang="en-US" dirty="0" smtClean="0"/>
            <a:t> </a:t>
          </a:r>
          <a:r>
            <a:rPr lang="en-US" dirty="0" err="1" smtClean="0"/>
            <a:t>isteri</a:t>
          </a:r>
          <a:r>
            <a:rPr lang="en-US" dirty="0" smtClean="0"/>
            <a:t> yang </a:t>
          </a:r>
          <a:r>
            <a:rPr lang="en-US" dirty="0" err="1" smtClean="0"/>
            <a:t>menderhaka</a:t>
          </a:r>
          <a:r>
            <a:rPr lang="en-US" dirty="0" smtClean="0"/>
            <a:t>. </a:t>
          </a:r>
          <a:endParaRPr lang="en-US" dirty="0"/>
        </a:p>
      </dgm:t>
    </dgm:pt>
    <dgm:pt modelId="{F7734DCE-AD1D-47E9-BF91-A8D39C25BCDD}" type="parTrans" cxnId="{46DC84E0-592D-4D8A-B300-31D9B98B5245}">
      <dgm:prSet/>
      <dgm:spPr/>
      <dgm:t>
        <a:bodyPr/>
        <a:lstStyle/>
        <a:p>
          <a:endParaRPr lang="en-US"/>
        </a:p>
      </dgm:t>
    </dgm:pt>
    <dgm:pt modelId="{1D03F9D4-121B-4B03-A8EB-8D33827EDBFD}" type="sibTrans" cxnId="{46DC84E0-592D-4D8A-B300-31D9B98B5245}">
      <dgm:prSet/>
      <dgm:spPr/>
      <dgm:t>
        <a:bodyPr/>
        <a:lstStyle/>
        <a:p>
          <a:endParaRPr lang="en-US"/>
        </a:p>
      </dgm:t>
    </dgm:pt>
    <dgm:pt modelId="{B188F1EA-04A6-4D98-B6FA-DC69ABB608CD}" type="pres">
      <dgm:prSet presAssocID="{64BCD8DA-8D80-456D-8E40-1068259EB96E}" presName="linear" presStyleCnt="0">
        <dgm:presLayoutVars>
          <dgm:animLvl val="lvl"/>
          <dgm:resizeHandles val="exact"/>
        </dgm:presLayoutVars>
      </dgm:prSet>
      <dgm:spPr/>
      <dgm:t>
        <a:bodyPr/>
        <a:lstStyle/>
        <a:p>
          <a:endParaRPr lang="en-US"/>
        </a:p>
      </dgm:t>
    </dgm:pt>
    <dgm:pt modelId="{B0A6A571-85F9-4A97-B89C-29D3452A0706}" type="pres">
      <dgm:prSet presAssocID="{BAF405A0-2746-407F-BBD9-E09392D3427D}" presName="parentText" presStyleLbl="node1" presStyleIdx="0" presStyleCnt="3">
        <dgm:presLayoutVars>
          <dgm:chMax val="0"/>
          <dgm:bulletEnabled val="1"/>
        </dgm:presLayoutVars>
      </dgm:prSet>
      <dgm:spPr/>
      <dgm:t>
        <a:bodyPr/>
        <a:lstStyle/>
        <a:p>
          <a:endParaRPr lang="en-US"/>
        </a:p>
      </dgm:t>
    </dgm:pt>
    <dgm:pt modelId="{AF266CB4-879F-4C40-86F6-3FEF6CF58695}" type="pres">
      <dgm:prSet presAssocID="{1E84898A-C88E-4B74-B12F-73E903C6B6D8}" presName="spacer" presStyleCnt="0"/>
      <dgm:spPr/>
    </dgm:pt>
    <dgm:pt modelId="{C11EA8C3-09CA-436F-B4AE-AEFBA9EA51A3}" type="pres">
      <dgm:prSet presAssocID="{62B41F7C-C6A1-4D59-8383-49DDB39D0AE1}" presName="parentText" presStyleLbl="node1" presStyleIdx="1" presStyleCnt="3">
        <dgm:presLayoutVars>
          <dgm:chMax val="0"/>
          <dgm:bulletEnabled val="1"/>
        </dgm:presLayoutVars>
      </dgm:prSet>
      <dgm:spPr/>
      <dgm:t>
        <a:bodyPr/>
        <a:lstStyle/>
        <a:p>
          <a:endParaRPr lang="en-US"/>
        </a:p>
      </dgm:t>
    </dgm:pt>
    <dgm:pt modelId="{E6A30CE8-40A0-4DB4-BA03-5CF32B025F33}" type="pres">
      <dgm:prSet presAssocID="{2280CF2E-CB8B-4FBB-B9B0-B5E869D733A3}" presName="spacer" presStyleCnt="0"/>
      <dgm:spPr/>
    </dgm:pt>
    <dgm:pt modelId="{2AC526EA-AD13-4318-9F63-C6A7A094346C}" type="pres">
      <dgm:prSet presAssocID="{FE8A31FF-77BE-4FB8-B041-850DDF7D0ADC}" presName="parentText" presStyleLbl="node1" presStyleIdx="2" presStyleCnt="3">
        <dgm:presLayoutVars>
          <dgm:chMax val="0"/>
          <dgm:bulletEnabled val="1"/>
        </dgm:presLayoutVars>
      </dgm:prSet>
      <dgm:spPr/>
      <dgm:t>
        <a:bodyPr/>
        <a:lstStyle/>
        <a:p>
          <a:endParaRPr lang="en-US"/>
        </a:p>
      </dgm:t>
    </dgm:pt>
  </dgm:ptLst>
  <dgm:cxnLst>
    <dgm:cxn modelId="{AE3D5EB6-C384-4285-95E4-6D7A4EA6DC86}" srcId="{64BCD8DA-8D80-456D-8E40-1068259EB96E}" destId="{BAF405A0-2746-407F-BBD9-E09392D3427D}" srcOrd="0" destOrd="0" parTransId="{A501E49F-0B45-403E-A4EB-F9B9FC816A08}" sibTransId="{1E84898A-C88E-4B74-B12F-73E903C6B6D8}"/>
    <dgm:cxn modelId="{DCABE0A6-429B-4341-B34C-F7BAD872AED5}" type="presOf" srcId="{BAF405A0-2746-407F-BBD9-E09392D3427D}" destId="{B0A6A571-85F9-4A97-B89C-29D3452A0706}" srcOrd="0" destOrd="0" presId="urn:microsoft.com/office/officeart/2005/8/layout/vList2"/>
    <dgm:cxn modelId="{83E8601E-FA32-49BF-A629-15B0C6F0AA87}" type="presOf" srcId="{64BCD8DA-8D80-456D-8E40-1068259EB96E}" destId="{B188F1EA-04A6-4D98-B6FA-DC69ABB608CD}" srcOrd="0" destOrd="0" presId="urn:microsoft.com/office/officeart/2005/8/layout/vList2"/>
    <dgm:cxn modelId="{696572AA-570D-405B-BB40-5603E4BA555D}" type="presOf" srcId="{FE8A31FF-77BE-4FB8-B041-850DDF7D0ADC}" destId="{2AC526EA-AD13-4318-9F63-C6A7A094346C}" srcOrd="0" destOrd="0" presId="urn:microsoft.com/office/officeart/2005/8/layout/vList2"/>
    <dgm:cxn modelId="{46DC84E0-592D-4D8A-B300-31D9B98B5245}" srcId="{64BCD8DA-8D80-456D-8E40-1068259EB96E}" destId="{FE8A31FF-77BE-4FB8-B041-850DDF7D0ADC}" srcOrd="2" destOrd="0" parTransId="{F7734DCE-AD1D-47E9-BF91-A8D39C25BCDD}" sibTransId="{1D03F9D4-121B-4B03-A8EB-8D33827EDBFD}"/>
    <dgm:cxn modelId="{08E1E1DC-6161-4EFC-BEBC-9590CB4FE969}" srcId="{64BCD8DA-8D80-456D-8E40-1068259EB96E}" destId="{62B41F7C-C6A1-4D59-8383-49DDB39D0AE1}" srcOrd="1" destOrd="0" parTransId="{A3FAD192-9BB9-483D-9D4B-D16DA5D3FCC7}" sibTransId="{2280CF2E-CB8B-4FBB-B9B0-B5E869D733A3}"/>
    <dgm:cxn modelId="{3C118B67-64D2-4647-B140-8E3980DDA583}" type="presOf" srcId="{62B41F7C-C6A1-4D59-8383-49DDB39D0AE1}" destId="{C11EA8C3-09CA-436F-B4AE-AEFBA9EA51A3}" srcOrd="0" destOrd="0" presId="urn:microsoft.com/office/officeart/2005/8/layout/vList2"/>
    <dgm:cxn modelId="{1CB0ACC4-70C4-400F-B56D-7BE383B89C22}" type="presParOf" srcId="{B188F1EA-04A6-4D98-B6FA-DC69ABB608CD}" destId="{B0A6A571-85F9-4A97-B89C-29D3452A0706}" srcOrd="0" destOrd="0" presId="urn:microsoft.com/office/officeart/2005/8/layout/vList2"/>
    <dgm:cxn modelId="{64EA6EBC-09DA-402A-A700-AEC12CEBF28B}" type="presParOf" srcId="{B188F1EA-04A6-4D98-B6FA-DC69ABB608CD}" destId="{AF266CB4-879F-4C40-86F6-3FEF6CF58695}" srcOrd="1" destOrd="0" presId="urn:microsoft.com/office/officeart/2005/8/layout/vList2"/>
    <dgm:cxn modelId="{98389D64-8FE7-4B75-A9E7-2F8C8CBC2940}" type="presParOf" srcId="{B188F1EA-04A6-4D98-B6FA-DC69ABB608CD}" destId="{C11EA8C3-09CA-436F-B4AE-AEFBA9EA51A3}" srcOrd="2" destOrd="0" presId="urn:microsoft.com/office/officeart/2005/8/layout/vList2"/>
    <dgm:cxn modelId="{9AC1803E-8078-4EAF-9A05-8138A762AE6A}" type="presParOf" srcId="{B188F1EA-04A6-4D98-B6FA-DC69ABB608CD}" destId="{E6A30CE8-40A0-4DB4-BA03-5CF32B025F33}" srcOrd="3" destOrd="0" presId="urn:microsoft.com/office/officeart/2005/8/layout/vList2"/>
    <dgm:cxn modelId="{D56D7CEC-D881-418C-A637-11EE7B405145}" type="presParOf" srcId="{B188F1EA-04A6-4D98-B6FA-DC69ABB608CD}" destId="{2AC526EA-AD13-4318-9F63-C6A7A094346C}"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AC82829-DA5B-483A-B76A-AD903C56F46A}" type="doc">
      <dgm:prSet loTypeId="urn:microsoft.com/office/officeart/2005/8/layout/hList6" loCatId="list" qsTypeId="urn:microsoft.com/office/officeart/2005/8/quickstyle/3d7" qsCatId="3D" csTypeId="urn:microsoft.com/office/officeart/2005/8/colors/accent1_2" csCatId="accent1" phldr="1"/>
      <dgm:spPr/>
      <dgm:t>
        <a:bodyPr/>
        <a:lstStyle/>
        <a:p>
          <a:endParaRPr lang="en-US"/>
        </a:p>
      </dgm:t>
    </dgm:pt>
    <dgm:pt modelId="{E49C7B60-8D28-4906-98C6-1367713F6752}">
      <dgm:prSet/>
      <dgm:spPr>
        <a:solidFill>
          <a:srgbClr val="00B050"/>
        </a:solidFill>
      </dgm:spPr>
      <dgm:t>
        <a:bodyPr/>
        <a:lstStyle/>
        <a:p>
          <a:pPr rtl="0"/>
          <a:r>
            <a:rPr lang="en-US" i="1" baseline="0" dirty="0" err="1" smtClean="0"/>
            <a:t>Qawwam</a:t>
          </a:r>
          <a:r>
            <a:rPr lang="en-US" i="0" baseline="0" dirty="0" smtClean="0"/>
            <a:t> </a:t>
          </a:r>
          <a:r>
            <a:rPr lang="en-US" i="0" baseline="0" dirty="0" err="1" smtClean="0"/>
            <a:t>bermaksud</a:t>
          </a:r>
          <a:r>
            <a:rPr lang="en-US" i="0" baseline="0" dirty="0" smtClean="0"/>
            <a:t> </a:t>
          </a:r>
          <a:r>
            <a:rPr lang="en-US" i="0" baseline="0" dirty="0" err="1" smtClean="0"/>
            <a:t>seseorang</a:t>
          </a:r>
          <a:r>
            <a:rPr lang="en-US" i="0" baseline="0" dirty="0" smtClean="0"/>
            <a:t> yang </a:t>
          </a:r>
          <a:r>
            <a:rPr lang="en-US" i="0" baseline="0" dirty="0" err="1" smtClean="0"/>
            <a:t>bertanggungjawab</a:t>
          </a:r>
          <a:r>
            <a:rPr lang="en-US" i="0" baseline="0" dirty="0" smtClean="0"/>
            <a:t> </a:t>
          </a:r>
          <a:r>
            <a:rPr lang="en-US" i="0" baseline="0" dirty="0" err="1" smtClean="0"/>
            <a:t>menjaga</a:t>
          </a:r>
          <a:r>
            <a:rPr lang="en-US" i="0" baseline="0" dirty="0" smtClean="0"/>
            <a:t> </a:t>
          </a:r>
          <a:r>
            <a:rPr lang="en-US" i="0" baseline="0" dirty="0" err="1" smtClean="0"/>
            <a:t>dan</a:t>
          </a:r>
          <a:r>
            <a:rPr lang="en-US" i="0" baseline="0" dirty="0" smtClean="0"/>
            <a:t> </a:t>
          </a:r>
          <a:r>
            <a:rPr lang="en-US" i="0" baseline="0" dirty="0" err="1" smtClean="0"/>
            <a:t>melaksanakan</a:t>
          </a:r>
          <a:r>
            <a:rPr lang="en-US" i="0" baseline="0" dirty="0" smtClean="0"/>
            <a:t> </a:t>
          </a:r>
          <a:r>
            <a:rPr lang="en-US" i="0" baseline="0" dirty="0" err="1" smtClean="0"/>
            <a:t>sesuatu</a:t>
          </a:r>
          <a:r>
            <a:rPr lang="en-US" i="0" baseline="0" dirty="0" smtClean="0"/>
            <a:t> </a:t>
          </a:r>
          <a:r>
            <a:rPr lang="en-US" i="0" baseline="0" dirty="0" err="1" smtClean="0"/>
            <a:t>iaitu</a:t>
          </a:r>
          <a:r>
            <a:rPr lang="en-US" i="0" baseline="0" dirty="0" smtClean="0"/>
            <a:t> </a:t>
          </a:r>
          <a:r>
            <a:rPr lang="en-US" i="0" baseline="0" dirty="0" err="1" smtClean="0"/>
            <a:t>mentadbir</a:t>
          </a:r>
          <a:r>
            <a:rPr lang="en-US" i="0" baseline="0" dirty="0" smtClean="0"/>
            <a:t>, </a:t>
          </a:r>
          <a:r>
            <a:rPr lang="en-US" i="0" baseline="0" dirty="0" err="1" smtClean="0"/>
            <a:t>mengawal</a:t>
          </a:r>
          <a:r>
            <a:rPr lang="en-US" i="0" baseline="0" dirty="0" smtClean="0"/>
            <a:t> </a:t>
          </a:r>
          <a:r>
            <a:rPr lang="en-US" i="0" baseline="0" dirty="0" err="1" smtClean="0"/>
            <a:t>dan</a:t>
          </a:r>
          <a:r>
            <a:rPr lang="en-US" i="0" baseline="0" dirty="0" smtClean="0"/>
            <a:t> </a:t>
          </a:r>
          <a:r>
            <a:rPr lang="en-US" i="0" baseline="0" dirty="0" err="1" smtClean="0"/>
            <a:t>memastikan</a:t>
          </a:r>
          <a:r>
            <a:rPr lang="en-US" i="0" baseline="0" dirty="0" smtClean="0"/>
            <a:t> </a:t>
          </a:r>
          <a:r>
            <a:rPr lang="en-US" i="0" baseline="0" dirty="0" err="1" smtClean="0"/>
            <a:t>pendidikan</a:t>
          </a:r>
          <a:r>
            <a:rPr lang="en-US" i="0" baseline="0" dirty="0" smtClean="0"/>
            <a:t> </a:t>
          </a:r>
          <a:r>
            <a:rPr lang="en-US" i="0" baseline="0" dirty="0" err="1" smtClean="0"/>
            <a:t>dalam</a:t>
          </a:r>
          <a:r>
            <a:rPr lang="en-US" i="0" baseline="0" dirty="0" smtClean="0"/>
            <a:t> </a:t>
          </a:r>
          <a:r>
            <a:rPr lang="en-US" i="0" baseline="0" dirty="0" err="1" smtClean="0"/>
            <a:t>keluarga</a:t>
          </a:r>
          <a:r>
            <a:rPr lang="en-US" i="0" baseline="0" dirty="0" smtClean="0"/>
            <a:t> </a:t>
          </a:r>
          <a:r>
            <a:rPr lang="en-US" i="0" baseline="0" dirty="0" err="1" smtClean="0"/>
            <a:t>secara</a:t>
          </a:r>
          <a:r>
            <a:rPr lang="en-US" i="0" baseline="0" dirty="0" smtClean="0"/>
            <a:t> </a:t>
          </a:r>
          <a:r>
            <a:rPr lang="en-US" i="0" baseline="0" dirty="0" err="1" smtClean="0"/>
            <a:t>adil</a:t>
          </a:r>
          <a:r>
            <a:rPr lang="en-US" i="0" baseline="0" dirty="0" smtClean="0"/>
            <a:t>. </a:t>
          </a:r>
          <a:endParaRPr lang="en-US" dirty="0"/>
        </a:p>
      </dgm:t>
    </dgm:pt>
    <dgm:pt modelId="{2EBBC597-DBD9-4908-A1AF-1854AE00594B}" type="parTrans" cxnId="{072E7BC6-0A03-459A-9440-7F953FE992B1}">
      <dgm:prSet/>
      <dgm:spPr/>
      <dgm:t>
        <a:bodyPr/>
        <a:lstStyle/>
        <a:p>
          <a:endParaRPr lang="en-US"/>
        </a:p>
      </dgm:t>
    </dgm:pt>
    <dgm:pt modelId="{FD0098CA-8414-4418-98AC-E3892C628139}" type="sibTrans" cxnId="{072E7BC6-0A03-459A-9440-7F953FE992B1}">
      <dgm:prSet/>
      <dgm:spPr/>
      <dgm:t>
        <a:bodyPr/>
        <a:lstStyle/>
        <a:p>
          <a:endParaRPr lang="en-US"/>
        </a:p>
      </dgm:t>
    </dgm:pt>
    <dgm:pt modelId="{1A96F222-81F9-496B-96E4-85F84D2E586F}">
      <dgm:prSet/>
      <dgm:spPr>
        <a:solidFill>
          <a:srgbClr val="808000"/>
        </a:solidFill>
      </dgm:spPr>
      <dgm:t>
        <a:bodyPr/>
        <a:lstStyle/>
        <a:p>
          <a:pPr rtl="0"/>
          <a:r>
            <a:rPr lang="en-US" i="0" baseline="0" dirty="0" err="1" smtClean="0"/>
            <a:t>Mimbar</a:t>
          </a:r>
          <a:r>
            <a:rPr lang="en-US" i="0" baseline="0" dirty="0" smtClean="0"/>
            <a:t> </a:t>
          </a:r>
          <a:r>
            <a:rPr lang="en-US" i="0" baseline="0" dirty="0" err="1" smtClean="0"/>
            <a:t>percaya</a:t>
          </a:r>
          <a:r>
            <a:rPr lang="en-US" i="0" baseline="0" dirty="0" smtClean="0"/>
            <a:t> </a:t>
          </a:r>
          <a:r>
            <a:rPr lang="en-US" i="0" baseline="0" dirty="0" err="1" smtClean="0"/>
            <a:t>keganasan</a:t>
          </a:r>
          <a:r>
            <a:rPr lang="en-US" i="0" baseline="0" dirty="0" smtClean="0"/>
            <a:t> </a:t>
          </a:r>
          <a:r>
            <a:rPr lang="en-US" i="0" baseline="0" dirty="0" err="1" smtClean="0"/>
            <a:t>rumahtangga</a:t>
          </a:r>
          <a:r>
            <a:rPr lang="en-US" i="0" baseline="0" dirty="0" smtClean="0"/>
            <a:t> </a:t>
          </a:r>
          <a:r>
            <a:rPr lang="en-US" i="0" baseline="0" dirty="0" err="1" smtClean="0"/>
            <a:t>mampu</a:t>
          </a:r>
          <a:r>
            <a:rPr lang="en-US" i="0" baseline="0" dirty="0" smtClean="0"/>
            <a:t> </a:t>
          </a:r>
          <a:r>
            <a:rPr lang="en-US" i="0" baseline="0" dirty="0" err="1" smtClean="0"/>
            <a:t>dihalang</a:t>
          </a:r>
          <a:r>
            <a:rPr lang="en-US" i="0" baseline="0" dirty="0" smtClean="0"/>
            <a:t> </a:t>
          </a:r>
          <a:r>
            <a:rPr lang="en-US" i="0" baseline="0" dirty="0" err="1" smtClean="0"/>
            <a:t>selagi</a:t>
          </a:r>
          <a:r>
            <a:rPr lang="en-US" i="0" baseline="0" dirty="0" smtClean="0"/>
            <a:t> </a:t>
          </a:r>
          <a:r>
            <a:rPr lang="en-US" i="0" baseline="0" dirty="0" err="1" smtClean="0"/>
            <a:t>mana</a:t>
          </a:r>
          <a:r>
            <a:rPr lang="en-US" i="0" baseline="0" dirty="0" smtClean="0"/>
            <a:t> </a:t>
          </a:r>
          <a:r>
            <a:rPr lang="en-US" i="0" baseline="0" dirty="0" err="1" smtClean="0"/>
            <a:t>pemimpinnya</a:t>
          </a:r>
          <a:r>
            <a:rPr lang="en-US" i="0" baseline="0" dirty="0" smtClean="0"/>
            <a:t> </a:t>
          </a:r>
          <a:r>
            <a:rPr lang="en-US" i="0" baseline="0" dirty="0" err="1" smtClean="0"/>
            <a:t>membentuk</a:t>
          </a:r>
          <a:r>
            <a:rPr lang="en-US" i="0" baseline="0" dirty="0" smtClean="0"/>
            <a:t> </a:t>
          </a:r>
          <a:r>
            <a:rPr lang="en-US" i="0" baseline="0" dirty="0" err="1" smtClean="0"/>
            <a:t>pimpinannya</a:t>
          </a:r>
          <a:r>
            <a:rPr lang="en-US" i="0" baseline="0" dirty="0" smtClean="0"/>
            <a:t> </a:t>
          </a:r>
          <a:r>
            <a:rPr lang="en-US" i="0" baseline="0" dirty="0" err="1" smtClean="0"/>
            <a:t>dengan</a:t>
          </a:r>
          <a:r>
            <a:rPr lang="en-US" i="0" baseline="0" dirty="0" smtClean="0"/>
            <a:t> </a:t>
          </a:r>
          <a:r>
            <a:rPr lang="en-US" i="0" baseline="0" dirty="0" err="1" smtClean="0"/>
            <a:t>kehendak</a:t>
          </a:r>
          <a:r>
            <a:rPr lang="en-US" i="0" baseline="0" dirty="0" smtClean="0"/>
            <a:t> Islam </a:t>
          </a:r>
          <a:r>
            <a:rPr lang="en-US" i="0" baseline="0" dirty="0" err="1" smtClean="0"/>
            <a:t>sepenuhnya</a:t>
          </a:r>
          <a:r>
            <a:rPr lang="en-US" i="0" baseline="0" dirty="0" smtClean="0"/>
            <a:t>, </a:t>
          </a:r>
          <a:r>
            <a:rPr lang="en-US" i="0" baseline="0" dirty="0" err="1" smtClean="0"/>
            <a:t>memegang</a:t>
          </a:r>
          <a:r>
            <a:rPr lang="en-US" i="0" baseline="0" dirty="0" smtClean="0"/>
            <a:t> </a:t>
          </a:r>
          <a:r>
            <a:rPr lang="en-US" i="0" baseline="0" dirty="0" err="1" smtClean="0"/>
            <a:t>asas</a:t>
          </a:r>
          <a:r>
            <a:rPr lang="en-US" i="0" baseline="0" dirty="0" smtClean="0"/>
            <a:t> </a:t>
          </a:r>
          <a:r>
            <a:rPr lang="en-US" i="0" baseline="0" dirty="0" err="1" smtClean="0"/>
            <a:t>keagamaan</a:t>
          </a:r>
          <a:r>
            <a:rPr lang="en-US" i="0" baseline="0" dirty="0" smtClean="0"/>
            <a:t> yang </a:t>
          </a:r>
          <a:r>
            <a:rPr lang="en-US" i="0" baseline="0" dirty="0" err="1" smtClean="0"/>
            <a:t>kukuh</a:t>
          </a:r>
          <a:r>
            <a:rPr lang="en-US" i="0" baseline="0" dirty="0" smtClean="0"/>
            <a:t>, </a:t>
          </a:r>
          <a:r>
            <a:rPr lang="en-US" i="0" baseline="0" dirty="0" err="1" smtClean="0"/>
            <a:t>dan</a:t>
          </a:r>
          <a:r>
            <a:rPr lang="en-US" i="0" baseline="0" dirty="0" smtClean="0"/>
            <a:t> </a:t>
          </a:r>
          <a:r>
            <a:rPr lang="en-US" i="0" baseline="0" dirty="0" err="1" smtClean="0"/>
            <a:t>memahami</a:t>
          </a:r>
          <a:r>
            <a:rPr lang="en-US" i="0" baseline="0" dirty="0" smtClean="0"/>
            <a:t> </a:t>
          </a:r>
          <a:r>
            <a:rPr lang="en-US" i="0" baseline="0" dirty="0" err="1" smtClean="0"/>
            <a:t>tanggungjawab</a:t>
          </a:r>
          <a:r>
            <a:rPr lang="en-US" i="0" baseline="0" dirty="0" smtClean="0"/>
            <a:t> </a:t>
          </a:r>
          <a:r>
            <a:rPr lang="en-US" i="0" baseline="0" dirty="0" err="1" smtClean="0"/>
            <a:t>masing-masing</a:t>
          </a:r>
          <a:r>
            <a:rPr lang="en-US" i="0" baseline="0" dirty="0" smtClean="0"/>
            <a:t>.</a:t>
          </a:r>
          <a:endParaRPr lang="en-US" i="0" baseline="0" dirty="0"/>
        </a:p>
      </dgm:t>
    </dgm:pt>
    <dgm:pt modelId="{775F1885-0177-4DA7-BEFA-11838132361A}" type="parTrans" cxnId="{94566407-F11A-4233-9AAF-76897EC0D3B7}">
      <dgm:prSet/>
      <dgm:spPr/>
      <dgm:t>
        <a:bodyPr/>
        <a:lstStyle/>
        <a:p>
          <a:endParaRPr lang="en-US"/>
        </a:p>
      </dgm:t>
    </dgm:pt>
    <dgm:pt modelId="{33DA7419-8906-41CE-AD02-464A21BC654D}" type="sibTrans" cxnId="{94566407-F11A-4233-9AAF-76897EC0D3B7}">
      <dgm:prSet/>
      <dgm:spPr/>
      <dgm:t>
        <a:bodyPr/>
        <a:lstStyle/>
        <a:p>
          <a:endParaRPr lang="en-US"/>
        </a:p>
      </dgm:t>
    </dgm:pt>
    <dgm:pt modelId="{FBF45850-28FD-404A-81F3-273D6DE333BA}" type="pres">
      <dgm:prSet presAssocID="{0AC82829-DA5B-483A-B76A-AD903C56F46A}" presName="Name0" presStyleCnt="0">
        <dgm:presLayoutVars>
          <dgm:dir/>
          <dgm:resizeHandles val="exact"/>
        </dgm:presLayoutVars>
      </dgm:prSet>
      <dgm:spPr/>
      <dgm:t>
        <a:bodyPr/>
        <a:lstStyle/>
        <a:p>
          <a:endParaRPr lang="en-US"/>
        </a:p>
      </dgm:t>
    </dgm:pt>
    <dgm:pt modelId="{8E71041A-F2AD-4CB3-8B23-B4609C7F9FE5}" type="pres">
      <dgm:prSet presAssocID="{E49C7B60-8D28-4906-98C6-1367713F6752}" presName="node" presStyleLbl="node1" presStyleIdx="0" presStyleCnt="2">
        <dgm:presLayoutVars>
          <dgm:bulletEnabled val="1"/>
        </dgm:presLayoutVars>
      </dgm:prSet>
      <dgm:spPr/>
      <dgm:t>
        <a:bodyPr/>
        <a:lstStyle/>
        <a:p>
          <a:endParaRPr lang="en-US"/>
        </a:p>
      </dgm:t>
    </dgm:pt>
    <dgm:pt modelId="{5AD9857F-EBEB-4A41-B80F-756DB185615F}" type="pres">
      <dgm:prSet presAssocID="{FD0098CA-8414-4418-98AC-E3892C628139}" presName="sibTrans" presStyleCnt="0"/>
      <dgm:spPr/>
    </dgm:pt>
    <dgm:pt modelId="{26DE3209-52DE-42F6-ACC5-71A26873B118}" type="pres">
      <dgm:prSet presAssocID="{1A96F222-81F9-496B-96E4-85F84D2E586F}" presName="node" presStyleLbl="node1" presStyleIdx="1" presStyleCnt="2">
        <dgm:presLayoutVars>
          <dgm:bulletEnabled val="1"/>
        </dgm:presLayoutVars>
      </dgm:prSet>
      <dgm:spPr/>
      <dgm:t>
        <a:bodyPr/>
        <a:lstStyle/>
        <a:p>
          <a:endParaRPr lang="en-US"/>
        </a:p>
      </dgm:t>
    </dgm:pt>
  </dgm:ptLst>
  <dgm:cxnLst>
    <dgm:cxn modelId="{F7D92C66-8CFC-4772-B820-40AAF368432E}" type="presOf" srcId="{1A96F222-81F9-496B-96E4-85F84D2E586F}" destId="{26DE3209-52DE-42F6-ACC5-71A26873B118}" srcOrd="0" destOrd="0" presId="urn:microsoft.com/office/officeart/2005/8/layout/hList6"/>
    <dgm:cxn modelId="{C0EC574B-2CE4-43FC-92C1-41EC54B8149C}" type="presOf" srcId="{0AC82829-DA5B-483A-B76A-AD903C56F46A}" destId="{FBF45850-28FD-404A-81F3-273D6DE333BA}" srcOrd="0" destOrd="0" presId="urn:microsoft.com/office/officeart/2005/8/layout/hList6"/>
    <dgm:cxn modelId="{DC6D2695-B058-4FA0-AA13-16FC592C1BDD}" type="presOf" srcId="{E49C7B60-8D28-4906-98C6-1367713F6752}" destId="{8E71041A-F2AD-4CB3-8B23-B4609C7F9FE5}" srcOrd="0" destOrd="0" presId="urn:microsoft.com/office/officeart/2005/8/layout/hList6"/>
    <dgm:cxn modelId="{072E7BC6-0A03-459A-9440-7F953FE992B1}" srcId="{0AC82829-DA5B-483A-B76A-AD903C56F46A}" destId="{E49C7B60-8D28-4906-98C6-1367713F6752}" srcOrd="0" destOrd="0" parTransId="{2EBBC597-DBD9-4908-A1AF-1854AE00594B}" sibTransId="{FD0098CA-8414-4418-98AC-E3892C628139}"/>
    <dgm:cxn modelId="{94566407-F11A-4233-9AAF-76897EC0D3B7}" srcId="{0AC82829-DA5B-483A-B76A-AD903C56F46A}" destId="{1A96F222-81F9-496B-96E4-85F84D2E586F}" srcOrd="1" destOrd="0" parTransId="{775F1885-0177-4DA7-BEFA-11838132361A}" sibTransId="{33DA7419-8906-41CE-AD02-464A21BC654D}"/>
    <dgm:cxn modelId="{BBF55D4E-FB1B-42A4-9992-08237E388CC4}" type="presParOf" srcId="{FBF45850-28FD-404A-81F3-273D6DE333BA}" destId="{8E71041A-F2AD-4CB3-8B23-B4609C7F9FE5}" srcOrd="0" destOrd="0" presId="urn:microsoft.com/office/officeart/2005/8/layout/hList6"/>
    <dgm:cxn modelId="{6A76EB71-E23C-487A-A87D-D778D7D3F570}" type="presParOf" srcId="{FBF45850-28FD-404A-81F3-273D6DE333BA}" destId="{5AD9857F-EBEB-4A41-B80F-756DB185615F}" srcOrd="1" destOrd="0" presId="urn:microsoft.com/office/officeart/2005/8/layout/hList6"/>
    <dgm:cxn modelId="{0A753113-BA77-4F50-8636-73F1166672C7}" type="presParOf" srcId="{FBF45850-28FD-404A-81F3-273D6DE333BA}" destId="{26DE3209-52DE-42F6-ACC5-71A26873B118}" srcOrd="2"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6AA803B-8BFC-4A73-AF85-BC2D98855297}" type="doc">
      <dgm:prSet loTypeId="urn:microsoft.com/office/officeart/2005/8/layout/vList4#2" loCatId="list" qsTypeId="urn:microsoft.com/office/officeart/2005/8/quickstyle/simple1" qsCatId="simple" csTypeId="urn:microsoft.com/office/officeart/2005/8/colors/colorful4" csCatId="colorful"/>
      <dgm:spPr/>
      <dgm:t>
        <a:bodyPr/>
        <a:lstStyle/>
        <a:p>
          <a:endParaRPr lang="en-US"/>
        </a:p>
      </dgm:t>
    </dgm:pt>
    <dgm:pt modelId="{765447B1-2037-4754-9C74-B21B3D7EBD3A}">
      <dgm:prSet/>
      <dgm:spPr/>
      <dgm:t>
        <a:bodyPr/>
        <a:lstStyle/>
        <a:p>
          <a:pPr algn="ctr" rtl="0"/>
          <a:r>
            <a:rPr lang="en-US" i="0" baseline="0" dirty="0" err="1" smtClean="0"/>
            <a:t>Sempena</a:t>
          </a:r>
          <a:r>
            <a:rPr lang="en-US" i="0" baseline="0" dirty="0" smtClean="0"/>
            <a:t> </a:t>
          </a:r>
          <a:r>
            <a:rPr lang="en-US" i="0" baseline="0" dirty="0" err="1" smtClean="0"/>
            <a:t>sambutan</a:t>
          </a:r>
          <a:r>
            <a:rPr lang="en-US" i="0" baseline="0" dirty="0" smtClean="0"/>
            <a:t> </a:t>
          </a:r>
          <a:r>
            <a:rPr lang="en-US" i="0" baseline="0" dirty="0" err="1" smtClean="0"/>
            <a:t>Hari</a:t>
          </a:r>
          <a:r>
            <a:rPr lang="en-US" i="0" baseline="0" dirty="0" smtClean="0"/>
            <a:t> </a:t>
          </a:r>
          <a:r>
            <a:rPr lang="en-US" i="0" baseline="0" dirty="0" err="1" smtClean="0"/>
            <a:t>Antarabangsa</a:t>
          </a:r>
          <a:r>
            <a:rPr lang="en-US" i="0" baseline="0" dirty="0" smtClean="0"/>
            <a:t> </a:t>
          </a:r>
          <a:r>
            <a:rPr lang="en-US" i="0" baseline="0" dirty="0" err="1" smtClean="0"/>
            <a:t>Menangani</a:t>
          </a:r>
          <a:r>
            <a:rPr lang="en-US" i="0" baseline="0" dirty="0" smtClean="0"/>
            <a:t> </a:t>
          </a:r>
          <a:r>
            <a:rPr lang="en-US" i="0" baseline="0" dirty="0" err="1" smtClean="0"/>
            <a:t>Keganasan</a:t>
          </a:r>
          <a:r>
            <a:rPr lang="en-US" i="0" baseline="0" dirty="0" smtClean="0"/>
            <a:t> </a:t>
          </a:r>
          <a:r>
            <a:rPr lang="en-US" i="0" baseline="0" dirty="0" err="1" smtClean="0"/>
            <a:t>Terhadap</a:t>
          </a:r>
          <a:r>
            <a:rPr lang="en-US" i="0" baseline="0" dirty="0" smtClean="0"/>
            <a:t> </a:t>
          </a:r>
          <a:r>
            <a:rPr lang="en-US" i="0" baseline="0" dirty="0" err="1" smtClean="0"/>
            <a:t>Wanita</a:t>
          </a:r>
          <a:r>
            <a:rPr lang="en-US" i="0" baseline="0" dirty="0" smtClean="0"/>
            <a:t> </a:t>
          </a:r>
          <a:r>
            <a:rPr lang="en-US" i="0" baseline="0" dirty="0" err="1" smtClean="0"/>
            <a:t>pada</a:t>
          </a:r>
          <a:r>
            <a:rPr lang="en-US" i="0" baseline="0" dirty="0" smtClean="0"/>
            <a:t> 25 November 2015 </a:t>
          </a:r>
          <a:r>
            <a:rPr lang="en-US" i="0" baseline="0" dirty="0" err="1" smtClean="0"/>
            <a:t>nanti</a:t>
          </a:r>
          <a:r>
            <a:rPr lang="en-US" i="0" baseline="0" dirty="0" smtClean="0"/>
            <a:t>, </a:t>
          </a:r>
          <a:r>
            <a:rPr lang="en-US" i="0" baseline="0" dirty="0" err="1" smtClean="0"/>
            <a:t>mimbar</a:t>
          </a:r>
          <a:r>
            <a:rPr lang="en-US" i="0" baseline="0" dirty="0" smtClean="0"/>
            <a:t> </a:t>
          </a:r>
          <a:r>
            <a:rPr lang="en-US" i="0" baseline="0" dirty="0" err="1" smtClean="0"/>
            <a:t>menyeru</a:t>
          </a:r>
          <a:r>
            <a:rPr lang="en-US" i="0" baseline="0" dirty="0" smtClean="0"/>
            <a:t> </a:t>
          </a:r>
          <a:r>
            <a:rPr lang="en-US" i="0" baseline="0" dirty="0" err="1" smtClean="0"/>
            <a:t>semua</a:t>
          </a:r>
          <a:r>
            <a:rPr lang="en-US" i="0" baseline="0" dirty="0" smtClean="0"/>
            <a:t> </a:t>
          </a:r>
          <a:r>
            <a:rPr lang="en-US" i="0" baseline="0" dirty="0" err="1" smtClean="0"/>
            <a:t>lapisan</a:t>
          </a:r>
          <a:r>
            <a:rPr lang="en-US" i="0" baseline="0" dirty="0" smtClean="0"/>
            <a:t> </a:t>
          </a:r>
          <a:r>
            <a:rPr lang="en-US" i="0" baseline="0" dirty="0" err="1" smtClean="0"/>
            <a:t>masyarakat</a:t>
          </a:r>
          <a:r>
            <a:rPr lang="en-US" i="0" baseline="0" dirty="0" smtClean="0"/>
            <a:t> </a:t>
          </a:r>
          <a:r>
            <a:rPr lang="en-US" i="0" baseline="0" dirty="0" err="1" smtClean="0"/>
            <a:t>terutamanya</a:t>
          </a:r>
          <a:r>
            <a:rPr lang="en-US" i="0" baseline="0" dirty="0" smtClean="0"/>
            <a:t> </a:t>
          </a:r>
          <a:r>
            <a:rPr lang="en-US" i="0" baseline="0" dirty="0" err="1" smtClean="0"/>
            <a:t>pemimpin</a:t>
          </a:r>
          <a:r>
            <a:rPr lang="en-US" i="0" baseline="0" dirty="0" smtClean="0"/>
            <a:t> </a:t>
          </a:r>
          <a:r>
            <a:rPr lang="en-US" i="0" baseline="0" dirty="0" err="1" smtClean="0"/>
            <a:t>rumahtangga</a:t>
          </a:r>
          <a:r>
            <a:rPr lang="en-US" i="0" baseline="0" dirty="0" smtClean="0"/>
            <a:t> agar </a:t>
          </a:r>
          <a:r>
            <a:rPr lang="en-US" i="0" baseline="0" dirty="0" err="1" smtClean="0"/>
            <a:t>kembali</a:t>
          </a:r>
          <a:r>
            <a:rPr lang="en-US" i="0" baseline="0" dirty="0" smtClean="0"/>
            <a:t> </a:t>
          </a:r>
          <a:r>
            <a:rPr lang="en-US" i="0" baseline="0" dirty="0" err="1" smtClean="0"/>
            <a:t>menghayati</a:t>
          </a:r>
          <a:r>
            <a:rPr lang="en-US" i="0" baseline="0" dirty="0" smtClean="0"/>
            <a:t> </a:t>
          </a:r>
          <a:r>
            <a:rPr lang="en-US" i="0" baseline="0" dirty="0" err="1" smtClean="0"/>
            <a:t>pedoman</a:t>
          </a:r>
          <a:r>
            <a:rPr lang="en-US" i="0" baseline="0" dirty="0" smtClean="0"/>
            <a:t> </a:t>
          </a:r>
          <a:r>
            <a:rPr lang="en-US" i="0" baseline="0" dirty="0" err="1" smtClean="0"/>
            <a:t>ajaran</a:t>
          </a:r>
          <a:r>
            <a:rPr lang="en-US" i="0" baseline="0" dirty="0" smtClean="0"/>
            <a:t> Islam. </a:t>
          </a:r>
          <a:endParaRPr lang="en-US" dirty="0"/>
        </a:p>
      </dgm:t>
    </dgm:pt>
    <dgm:pt modelId="{CEB22F4A-1582-4E2A-9913-73FB7DCFDF9D}" type="parTrans" cxnId="{330F406F-6029-4B08-9892-D1AEBDB3F34D}">
      <dgm:prSet/>
      <dgm:spPr/>
      <dgm:t>
        <a:bodyPr/>
        <a:lstStyle/>
        <a:p>
          <a:pPr algn="ctr"/>
          <a:endParaRPr lang="en-US"/>
        </a:p>
      </dgm:t>
    </dgm:pt>
    <dgm:pt modelId="{8116F2F4-DC23-4201-9475-CDB569B9F32D}" type="sibTrans" cxnId="{330F406F-6029-4B08-9892-D1AEBDB3F34D}">
      <dgm:prSet/>
      <dgm:spPr/>
      <dgm:t>
        <a:bodyPr/>
        <a:lstStyle/>
        <a:p>
          <a:pPr algn="ctr"/>
          <a:endParaRPr lang="en-US"/>
        </a:p>
      </dgm:t>
    </dgm:pt>
    <dgm:pt modelId="{10067F38-4764-422F-B2AE-AA0C9F8FBE0B}">
      <dgm:prSet/>
      <dgm:spPr/>
      <dgm:t>
        <a:bodyPr/>
        <a:lstStyle/>
        <a:p>
          <a:pPr algn="ctr" rtl="0"/>
          <a:r>
            <a:rPr lang="en-US" i="0" baseline="0" dirty="0" smtClean="0"/>
            <a:t>Kita </a:t>
          </a:r>
          <a:r>
            <a:rPr lang="en-US" i="0" baseline="0" dirty="0" err="1" smtClean="0"/>
            <a:t>perlu</a:t>
          </a:r>
          <a:r>
            <a:rPr lang="en-US" i="0" baseline="0" dirty="0" smtClean="0"/>
            <a:t> </a:t>
          </a:r>
          <a:r>
            <a:rPr lang="en-US" i="0" baseline="0" dirty="0" err="1" smtClean="0"/>
            <a:t>sedar</a:t>
          </a:r>
          <a:r>
            <a:rPr lang="en-US" i="0" baseline="0" dirty="0" smtClean="0"/>
            <a:t> </a:t>
          </a:r>
          <a:r>
            <a:rPr lang="en-US" i="0" baseline="0" dirty="0" err="1" smtClean="0"/>
            <a:t>bahawa</a:t>
          </a:r>
          <a:r>
            <a:rPr lang="en-US" i="0" baseline="0" dirty="0" smtClean="0"/>
            <a:t> </a:t>
          </a:r>
          <a:r>
            <a:rPr lang="en-US" i="0" baseline="0" dirty="0" err="1" smtClean="0"/>
            <a:t>cabaran</a:t>
          </a:r>
          <a:r>
            <a:rPr lang="en-US" i="0" baseline="0" dirty="0" smtClean="0"/>
            <a:t> yang </a:t>
          </a:r>
          <a:r>
            <a:rPr lang="en-US" i="0" baseline="0" dirty="0" err="1" smtClean="0"/>
            <a:t>melanda</a:t>
          </a:r>
          <a:r>
            <a:rPr lang="en-US" i="0" baseline="0" dirty="0" smtClean="0"/>
            <a:t> </a:t>
          </a:r>
          <a:r>
            <a:rPr lang="en-US" i="0" baseline="0" dirty="0" err="1" smtClean="0"/>
            <a:t>umat</a:t>
          </a:r>
          <a:r>
            <a:rPr lang="en-US" i="0" baseline="0" dirty="0" smtClean="0"/>
            <a:t> Islam, </a:t>
          </a:r>
          <a:r>
            <a:rPr lang="en-US" i="0" baseline="0" dirty="0" err="1" smtClean="0"/>
            <a:t>dulu</a:t>
          </a:r>
          <a:r>
            <a:rPr lang="en-US" i="0" baseline="0" dirty="0" smtClean="0"/>
            <a:t> </a:t>
          </a:r>
          <a:r>
            <a:rPr lang="en-US" i="0" baseline="0" dirty="0" err="1" smtClean="0"/>
            <a:t>kini</a:t>
          </a:r>
          <a:r>
            <a:rPr lang="en-US" i="0" baseline="0" dirty="0" smtClean="0"/>
            <a:t> </a:t>
          </a:r>
          <a:r>
            <a:rPr lang="en-US" i="0" baseline="0" dirty="0" err="1" smtClean="0"/>
            <a:t>dan</a:t>
          </a:r>
          <a:r>
            <a:rPr lang="en-US" i="0" baseline="0" dirty="0" smtClean="0"/>
            <a:t> </a:t>
          </a:r>
          <a:r>
            <a:rPr lang="en-US" i="0" baseline="0" dirty="0" err="1" smtClean="0"/>
            <a:t>akan</a:t>
          </a:r>
          <a:r>
            <a:rPr lang="en-US" i="0" baseline="0" dirty="0" smtClean="0"/>
            <a:t> </a:t>
          </a:r>
          <a:r>
            <a:rPr lang="en-US" i="0" baseline="0" dirty="0" err="1" smtClean="0"/>
            <a:t>datang</a:t>
          </a:r>
          <a:r>
            <a:rPr lang="en-US" i="0" baseline="0" dirty="0" smtClean="0"/>
            <a:t> </a:t>
          </a:r>
          <a:r>
            <a:rPr lang="en-US" i="0" baseline="0" dirty="0" err="1" smtClean="0"/>
            <a:t>sentiasa</a:t>
          </a:r>
          <a:r>
            <a:rPr lang="en-US" i="0" baseline="0" dirty="0" smtClean="0"/>
            <a:t> </a:t>
          </a:r>
          <a:r>
            <a:rPr lang="en-US" i="0" baseline="0" dirty="0" err="1" smtClean="0"/>
            <a:t>menjadi</a:t>
          </a:r>
          <a:r>
            <a:rPr lang="en-US" i="0" baseline="0" dirty="0" smtClean="0"/>
            <a:t> </a:t>
          </a:r>
          <a:r>
            <a:rPr lang="en-US" i="0" baseline="0" dirty="0" err="1" smtClean="0"/>
            <a:t>polemik</a:t>
          </a:r>
          <a:r>
            <a:rPr lang="en-US" i="0" baseline="0" dirty="0" smtClean="0"/>
            <a:t> yang </a:t>
          </a:r>
          <a:r>
            <a:rPr lang="en-US" i="0" baseline="0" dirty="0" err="1" smtClean="0"/>
            <a:t>berterusan</a:t>
          </a:r>
          <a:r>
            <a:rPr lang="en-US" i="0" baseline="0" dirty="0" smtClean="0"/>
            <a:t>. </a:t>
          </a:r>
          <a:endParaRPr lang="en-US" dirty="0"/>
        </a:p>
      </dgm:t>
    </dgm:pt>
    <dgm:pt modelId="{A9C8CA15-356E-4969-889F-BFFAEE6C5B80}" type="parTrans" cxnId="{071D43FE-611A-4A8D-8FF6-9ED78B93D103}">
      <dgm:prSet/>
      <dgm:spPr/>
      <dgm:t>
        <a:bodyPr/>
        <a:lstStyle/>
        <a:p>
          <a:pPr algn="ctr"/>
          <a:endParaRPr lang="en-US"/>
        </a:p>
      </dgm:t>
    </dgm:pt>
    <dgm:pt modelId="{4440E16F-1B31-4FA9-A6BC-247693B0AEFE}" type="sibTrans" cxnId="{071D43FE-611A-4A8D-8FF6-9ED78B93D103}">
      <dgm:prSet/>
      <dgm:spPr/>
      <dgm:t>
        <a:bodyPr/>
        <a:lstStyle/>
        <a:p>
          <a:pPr algn="ctr"/>
          <a:endParaRPr lang="en-US"/>
        </a:p>
      </dgm:t>
    </dgm:pt>
    <dgm:pt modelId="{98C147D3-60A1-4A9B-88B2-C3DF40BB62F5}">
      <dgm:prSet/>
      <dgm:spPr/>
      <dgm:t>
        <a:bodyPr/>
        <a:lstStyle/>
        <a:p>
          <a:pPr algn="ctr" rtl="0"/>
          <a:r>
            <a:rPr lang="en-US" i="0" baseline="0" dirty="0" err="1" smtClean="0"/>
            <a:t>Tidak</a:t>
          </a:r>
          <a:r>
            <a:rPr lang="en-US" i="0" baseline="0" dirty="0" smtClean="0"/>
            <a:t> </a:t>
          </a:r>
          <a:r>
            <a:rPr lang="en-US" i="0" baseline="0" dirty="0" err="1" smtClean="0"/>
            <a:t>dinafikan</a:t>
          </a:r>
          <a:r>
            <a:rPr lang="en-US" i="0" baseline="0" dirty="0" smtClean="0"/>
            <a:t> </a:t>
          </a:r>
          <a:r>
            <a:rPr lang="en-US" i="0" baseline="0" dirty="0" err="1" smtClean="0"/>
            <a:t>bahawa</a:t>
          </a:r>
          <a:r>
            <a:rPr lang="en-US" i="0" baseline="0" dirty="0" smtClean="0"/>
            <a:t> </a:t>
          </a:r>
          <a:r>
            <a:rPr lang="en-US" i="0" baseline="0" dirty="0" err="1" smtClean="0"/>
            <a:t>umat</a:t>
          </a:r>
          <a:r>
            <a:rPr lang="en-US" i="0" baseline="0" dirty="0" smtClean="0"/>
            <a:t> Islam </a:t>
          </a:r>
          <a:r>
            <a:rPr lang="en-US" i="0" baseline="0" dirty="0" err="1" smtClean="0"/>
            <a:t>sedang</a:t>
          </a:r>
          <a:r>
            <a:rPr lang="en-US" i="0" baseline="0" dirty="0" smtClean="0"/>
            <a:t> </a:t>
          </a:r>
          <a:r>
            <a:rPr lang="en-US" i="0" baseline="0" dirty="0" err="1" smtClean="0"/>
            <a:t>bertungkus</a:t>
          </a:r>
          <a:r>
            <a:rPr lang="en-US" i="0" baseline="0" dirty="0" smtClean="0"/>
            <a:t> </a:t>
          </a:r>
          <a:r>
            <a:rPr lang="en-US" i="0" baseline="0" dirty="0" err="1" smtClean="0"/>
            <a:t>lumus</a:t>
          </a:r>
          <a:r>
            <a:rPr lang="en-US" i="0" baseline="0" dirty="0" smtClean="0"/>
            <a:t> </a:t>
          </a:r>
          <a:r>
            <a:rPr lang="en-US" i="0" baseline="0" dirty="0" err="1" smtClean="0"/>
            <a:t>untuk</a:t>
          </a:r>
          <a:r>
            <a:rPr lang="en-US" i="0" baseline="0" dirty="0" smtClean="0"/>
            <a:t> </a:t>
          </a:r>
          <a:r>
            <a:rPr lang="en-US" i="0" baseline="0" dirty="0" err="1" smtClean="0"/>
            <a:t>mencapai</a:t>
          </a:r>
          <a:r>
            <a:rPr lang="en-US" i="0" baseline="0" dirty="0" smtClean="0"/>
            <a:t> </a:t>
          </a:r>
          <a:r>
            <a:rPr lang="en-US" i="0" baseline="0" dirty="0" err="1" smtClean="0"/>
            <a:t>kemajuan</a:t>
          </a:r>
          <a:r>
            <a:rPr lang="en-US" i="0" baseline="0" dirty="0" smtClean="0"/>
            <a:t> material </a:t>
          </a:r>
          <a:r>
            <a:rPr lang="en-US" i="0" baseline="0" dirty="0" err="1" smtClean="0"/>
            <a:t>dan</a:t>
          </a:r>
          <a:r>
            <a:rPr lang="en-US" i="0" baseline="0" dirty="0" smtClean="0"/>
            <a:t> </a:t>
          </a:r>
          <a:r>
            <a:rPr lang="en-US" i="0" baseline="0" dirty="0" err="1" smtClean="0"/>
            <a:t>dalam</a:t>
          </a:r>
          <a:r>
            <a:rPr lang="en-US" i="0" baseline="0" dirty="0" smtClean="0"/>
            <a:t> </a:t>
          </a:r>
          <a:r>
            <a:rPr lang="en-US" i="0" baseline="0" dirty="0" err="1" smtClean="0"/>
            <a:t>masa</a:t>
          </a:r>
          <a:r>
            <a:rPr lang="en-US" i="0" baseline="0" dirty="0" smtClean="0"/>
            <a:t> yang </a:t>
          </a:r>
          <a:r>
            <a:rPr lang="en-US" i="0" baseline="0" dirty="0" err="1" smtClean="0"/>
            <a:t>sama</a:t>
          </a:r>
          <a:r>
            <a:rPr lang="en-US" i="0" baseline="0" dirty="0" smtClean="0"/>
            <a:t> </a:t>
          </a:r>
          <a:r>
            <a:rPr lang="en-US" i="0" baseline="0" dirty="0" err="1" smtClean="0"/>
            <a:t>berusaha</a:t>
          </a:r>
          <a:r>
            <a:rPr lang="en-US" i="0" baseline="0" dirty="0" smtClean="0"/>
            <a:t> </a:t>
          </a:r>
          <a:r>
            <a:rPr lang="en-US" i="0" baseline="0" dirty="0" err="1" smtClean="0"/>
            <a:t>untuk</a:t>
          </a:r>
          <a:r>
            <a:rPr lang="en-US" i="0" baseline="0" dirty="0" smtClean="0"/>
            <a:t> </a:t>
          </a:r>
          <a:r>
            <a:rPr lang="en-US" i="0" baseline="0" dirty="0" err="1" smtClean="0"/>
            <a:t>menjadi</a:t>
          </a:r>
          <a:r>
            <a:rPr lang="en-US" i="0" baseline="0" dirty="0" smtClean="0"/>
            <a:t> </a:t>
          </a:r>
          <a:r>
            <a:rPr lang="en-US" i="0" baseline="0" dirty="0" err="1" smtClean="0"/>
            <a:t>umat</a:t>
          </a:r>
          <a:r>
            <a:rPr lang="en-US" i="0" baseline="0" dirty="0" smtClean="0"/>
            <a:t> Islam yang </a:t>
          </a:r>
          <a:r>
            <a:rPr lang="en-US" i="0" baseline="0" dirty="0" err="1" smtClean="0"/>
            <a:t>berkualiti</a:t>
          </a:r>
          <a:r>
            <a:rPr lang="en-US" i="0" baseline="0" dirty="0" smtClean="0"/>
            <a:t> </a:t>
          </a:r>
          <a:r>
            <a:rPr lang="en-US" i="0" baseline="0" dirty="0" err="1" smtClean="0"/>
            <a:t>dari</a:t>
          </a:r>
          <a:r>
            <a:rPr lang="en-US" i="0" baseline="0" dirty="0" smtClean="0"/>
            <a:t> </a:t>
          </a:r>
          <a:r>
            <a:rPr lang="en-US" i="0" baseline="0" dirty="0" err="1" smtClean="0"/>
            <a:t>aspek</a:t>
          </a:r>
          <a:r>
            <a:rPr lang="en-US" i="0" baseline="0" dirty="0" smtClean="0"/>
            <a:t> </a:t>
          </a:r>
          <a:r>
            <a:rPr lang="en-US" i="0" baseline="0" dirty="0" err="1" smtClean="0"/>
            <a:t>akidah</a:t>
          </a:r>
          <a:r>
            <a:rPr lang="en-US" i="0" baseline="0" dirty="0" smtClean="0"/>
            <a:t> </a:t>
          </a:r>
          <a:r>
            <a:rPr lang="en-US" i="0" baseline="0" dirty="0" err="1" smtClean="0"/>
            <a:t>dan</a:t>
          </a:r>
          <a:r>
            <a:rPr lang="en-US" i="0" baseline="0" dirty="0" smtClean="0"/>
            <a:t> </a:t>
          </a:r>
          <a:r>
            <a:rPr lang="en-US" i="0" baseline="0" dirty="0" err="1" smtClean="0"/>
            <a:t>keimanannya</a:t>
          </a:r>
          <a:r>
            <a:rPr lang="en-US" i="0" baseline="0" dirty="0" smtClean="0"/>
            <a:t>.</a:t>
          </a:r>
          <a:endParaRPr lang="en-US" dirty="0"/>
        </a:p>
      </dgm:t>
    </dgm:pt>
    <dgm:pt modelId="{F7276712-5C59-4B24-A34D-32BF68C44D98}" type="parTrans" cxnId="{CCF82590-7CD6-41BD-914D-0D7418D7F1B6}">
      <dgm:prSet/>
      <dgm:spPr/>
      <dgm:t>
        <a:bodyPr/>
        <a:lstStyle/>
        <a:p>
          <a:pPr algn="ctr"/>
          <a:endParaRPr lang="en-US"/>
        </a:p>
      </dgm:t>
    </dgm:pt>
    <dgm:pt modelId="{4ED02479-DA74-4C7F-A0D0-2A13B97EA75B}" type="sibTrans" cxnId="{CCF82590-7CD6-41BD-914D-0D7418D7F1B6}">
      <dgm:prSet/>
      <dgm:spPr/>
      <dgm:t>
        <a:bodyPr/>
        <a:lstStyle/>
        <a:p>
          <a:pPr algn="ctr"/>
          <a:endParaRPr lang="en-US"/>
        </a:p>
      </dgm:t>
    </dgm:pt>
    <dgm:pt modelId="{2731D01C-434A-4757-BACA-38094DA7462C}">
      <dgm:prSet/>
      <dgm:spPr/>
      <dgm:t>
        <a:bodyPr/>
        <a:lstStyle/>
        <a:p>
          <a:pPr algn="ctr" rtl="0"/>
          <a:r>
            <a:rPr lang="en-US" i="0" baseline="0" dirty="0" err="1" smtClean="0"/>
            <a:t>Mimbar</a:t>
          </a:r>
          <a:r>
            <a:rPr lang="en-US" i="0" baseline="0" dirty="0" smtClean="0"/>
            <a:t> </a:t>
          </a:r>
          <a:r>
            <a:rPr lang="en-US" i="0" baseline="0" dirty="0" err="1" smtClean="0"/>
            <a:t>menyeru</a:t>
          </a:r>
          <a:r>
            <a:rPr lang="en-US" i="0" baseline="0" dirty="0" smtClean="0"/>
            <a:t> </a:t>
          </a:r>
          <a:r>
            <a:rPr lang="en-US" i="0" baseline="0" dirty="0" err="1" smtClean="0"/>
            <a:t>sidang</a:t>
          </a:r>
          <a:r>
            <a:rPr lang="en-US" i="0" baseline="0" dirty="0" smtClean="0"/>
            <a:t> </a:t>
          </a:r>
          <a:r>
            <a:rPr lang="en-US" i="0" baseline="0" dirty="0" err="1" smtClean="0"/>
            <a:t>jemaah</a:t>
          </a:r>
          <a:r>
            <a:rPr lang="en-US" i="0" baseline="0" dirty="0" smtClean="0"/>
            <a:t> </a:t>
          </a:r>
          <a:r>
            <a:rPr lang="en-US" i="0" baseline="0" dirty="0" err="1" smtClean="0"/>
            <a:t>sekalian</a:t>
          </a:r>
          <a:r>
            <a:rPr lang="en-US" i="0" baseline="0" dirty="0" smtClean="0"/>
            <a:t>, </a:t>
          </a:r>
          <a:r>
            <a:rPr lang="en-US" i="0" baseline="0" dirty="0" err="1" smtClean="0"/>
            <a:t>marilah</a:t>
          </a:r>
          <a:r>
            <a:rPr lang="en-US" i="0" baseline="0" dirty="0" smtClean="0"/>
            <a:t> </a:t>
          </a:r>
          <a:r>
            <a:rPr lang="en-US" i="0" baseline="0" dirty="0" err="1" smtClean="0"/>
            <a:t>kita</a:t>
          </a:r>
          <a:r>
            <a:rPr lang="en-US" i="0" baseline="0" dirty="0" smtClean="0"/>
            <a:t> </a:t>
          </a:r>
          <a:r>
            <a:rPr lang="en-US" i="0" baseline="0" dirty="0" err="1" smtClean="0"/>
            <a:t>memperbanyakan</a:t>
          </a:r>
          <a:r>
            <a:rPr lang="en-US" i="0" baseline="0" dirty="0" smtClean="0"/>
            <a:t> </a:t>
          </a:r>
          <a:r>
            <a:rPr lang="en-US" i="0" baseline="0" dirty="0" err="1" smtClean="0"/>
            <a:t>usaha</a:t>
          </a:r>
          <a:r>
            <a:rPr lang="en-US" i="0" baseline="0" dirty="0" smtClean="0"/>
            <a:t>, </a:t>
          </a:r>
          <a:r>
            <a:rPr lang="en-US" i="0" baseline="0" dirty="0" err="1" smtClean="0"/>
            <a:t>iltizam</a:t>
          </a:r>
          <a:r>
            <a:rPr lang="en-US" i="0" baseline="0" dirty="0" smtClean="0"/>
            <a:t> </a:t>
          </a:r>
          <a:r>
            <a:rPr lang="en-US" i="0" baseline="0" dirty="0" err="1" smtClean="0"/>
            <a:t>dan</a:t>
          </a:r>
          <a:r>
            <a:rPr lang="en-US" i="0" baseline="0" dirty="0" smtClean="0"/>
            <a:t> </a:t>
          </a:r>
          <a:r>
            <a:rPr lang="en-US" i="0" baseline="0" dirty="0" err="1" smtClean="0"/>
            <a:t>memperkasa</a:t>
          </a:r>
          <a:r>
            <a:rPr lang="en-US" i="0" baseline="0" dirty="0" smtClean="0"/>
            <a:t> </a:t>
          </a:r>
          <a:r>
            <a:rPr lang="en-US" i="0" baseline="0" dirty="0" err="1" smtClean="0"/>
            <a:t>ilmu</a:t>
          </a:r>
          <a:r>
            <a:rPr lang="en-US" i="0" baseline="0" dirty="0" smtClean="0"/>
            <a:t> agar </a:t>
          </a:r>
          <a:r>
            <a:rPr lang="en-US" i="0" baseline="0" dirty="0" err="1" smtClean="0"/>
            <a:t>menjadi</a:t>
          </a:r>
          <a:r>
            <a:rPr lang="en-US" i="0" baseline="0" dirty="0" smtClean="0"/>
            <a:t> </a:t>
          </a:r>
          <a:r>
            <a:rPr lang="en-US" i="0" baseline="0" dirty="0" err="1" smtClean="0"/>
            <a:t>benteng</a:t>
          </a:r>
          <a:r>
            <a:rPr lang="en-US" i="0" baseline="0" dirty="0" smtClean="0"/>
            <a:t> yang </a:t>
          </a:r>
          <a:r>
            <a:rPr lang="en-US" i="0" baseline="0" dirty="0" err="1" smtClean="0"/>
            <a:t>ampuh</a:t>
          </a:r>
          <a:r>
            <a:rPr lang="en-US" i="0" baseline="0" dirty="0" smtClean="0"/>
            <a:t> </a:t>
          </a:r>
          <a:r>
            <a:rPr lang="en-US" i="0" baseline="0" dirty="0" err="1" smtClean="0"/>
            <a:t>dalam</a:t>
          </a:r>
          <a:r>
            <a:rPr lang="en-US" i="0" baseline="0" dirty="0" smtClean="0"/>
            <a:t> </a:t>
          </a:r>
          <a:r>
            <a:rPr lang="en-US" i="0" baseline="0" dirty="0" err="1" smtClean="0"/>
            <a:t>kita</a:t>
          </a:r>
          <a:r>
            <a:rPr lang="en-US" i="0" baseline="0" dirty="0" smtClean="0"/>
            <a:t> </a:t>
          </a:r>
          <a:r>
            <a:rPr lang="en-US" i="0" baseline="0" dirty="0" err="1" smtClean="0"/>
            <a:t>menghadapi</a:t>
          </a:r>
          <a:r>
            <a:rPr lang="en-US" i="0" baseline="0" dirty="0" smtClean="0"/>
            <a:t> </a:t>
          </a:r>
          <a:r>
            <a:rPr lang="en-US" i="0" baseline="0" dirty="0" err="1" smtClean="0"/>
            <a:t>cabaran-cabaran</a:t>
          </a:r>
          <a:r>
            <a:rPr lang="en-US" i="0" baseline="0" dirty="0" smtClean="0"/>
            <a:t> </a:t>
          </a:r>
          <a:r>
            <a:rPr lang="en-US" i="0" baseline="0" dirty="0" err="1" smtClean="0"/>
            <a:t>ini</a:t>
          </a:r>
          <a:r>
            <a:rPr lang="en-US" i="0" baseline="0" dirty="0" smtClean="0"/>
            <a:t>.</a:t>
          </a:r>
          <a:endParaRPr lang="en-US" i="0" baseline="0" dirty="0"/>
        </a:p>
      </dgm:t>
    </dgm:pt>
    <dgm:pt modelId="{10FD584B-ED00-4460-9F66-BF93AB36F0AE}" type="parTrans" cxnId="{95A447FC-8B25-4A93-862D-862E7DDA5AC9}">
      <dgm:prSet/>
      <dgm:spPr/>
      <dgm:t>
        <a:bodyPr/>
        <a:lstStyle/>
        <a:p>
          <a:pPr algn="ctr"/>
          <a:endParaRPr lang="en-US"/>
        </a:p>
      </dgm:t>
    </dgm:pt>
    <dgm:pt modelId="{72B9290B-4149-42FC-86F6-4CB9A7FF3DF8}" type="sibTrans" cxnId="{95A447FC-8B25-4A93-862D-862E7DDA5AC9}">
      <dgm:prSet/>
      <dgm:spPr/>
      <dgm:t>
        <a:bodyPr/>
        <a:lstStyle/>
        <a:p>
          <a:pPr algn="ctr"/>
          <a:endParaRPr lang="en-US"/>
        </a:p>
      </dgm:t>
    </dgm:pt>
    <dgm:pt modelId="{97CA1B4A-CA25-4435-BFA0-7C8ACC72AA4A}" type="pres">
      <dgm:prSet presAssocID="{E6AA803B-8BFC-4A73-AF85-BC2D98855297}" presName="linear" presStyleCnt="0">
        <dgm:presLayoutVars>
          <dgm:dir/>
          <dgm:resizeHandles val="exact"/>
        </dgm:presLayoutVars>
      </dgm:prSet>
      <dgm:spPr/>
      <dgm:t>
        <a:bodyPr/>
        <a:lstStyle/>
        <a:p>
          <a:endParaRPr lang="en-US"/>
        </a:p>
      </dgm:t>
    </dgm:pt>
    <dgm:pt modelId="{C70AE09A-6182-47D0-97EA-4186D425EC3B}" type="pres">
      <dgm:prSet presAssocID="{765447B1-2037-4754-9C74-B21B3D7EBD3A}" presName="comp" presStyleCnt="0"/>
      <dgm:spPr/>
    </dgm:pt>
    <dgm:pt modelId="{9082A4F7-4F72-4461-A139-91CED1A6E328}" type="pres">
      <dgm:prSet presAssocID="{765447B1-2037-4754-9C74-B21B3D7EBD3A}" presName="box" presStyleLbl="node1" presStyleIdx="0" presStyleCnt="4"/>
      <dgm:spPr/>
      <dgm:t>
        <a:bodyPr/>
        <a:lstStyle/>
        <a:p>
          <a:endParaRPr lang="en-US"/>
        </a:p>
      </dgm:t>
    </dgm:pt>
    <dgm:pt modelId="{B5B4BEAD-6519-4751-8BB5-F8A09A21589A}" type="pres">
      <dgm:prSet presAssocID="{765447B1-2037-4754-9C74-B21B3D7EBD3A}" presName="img" presStyleLbl="fgImgPlace1" presStyleIdx="0" presStyleCnt="4"/>
      <dgm:spPr>
        <a:blipFill rotWithShape="0">
          <a:blip xmlns:r="http://schemas.openxmlformats.org/officeDocument/2006/relationships" r:embed="rId1"/>
          <a:stretch>
            <a:fillRect/>
          </a:stretch>
        </a:blipFill>
      </dgm:spPr>
    </dgm:pt>
    <dgm:pt modelId="{7BAEACC8-62F6-4CFC-AF77-1DE70EDF9348}" type="pres">
      <dgm:prSet presAssocID="{765447B1-2037-4754-9C74-B21B3D7EBD3A}" presName="text" presStyleLbl="node1" presStyleIdx="0" presStyleCnt="4">
        <dgm:presLayoutVars>
          <dgm:bulletEnabled val="1"/>
        </dgm:presLayoutVars>
      </dgm:prSet>
      <dgm:spPr/>
      <dgm:t>
        <a:bodyPr/>
        <a:lstStyle/>
        <a:p>
          <a:endParaRPr lang="en-US"/>
        </a:p>
      </dgm:t>
    </dgm:pt>
    <dgm:pt modelId="{9EF6899C-F6E6-49CC-93C9-9DAFEBA6EFAA}" type="pres">
      <dgm:prSet presAssocID="{8116F2F4-DC23-4201-9475-CDB569B9F32D}" presName="spacer" presStyleCnt="0"/>
      <dgm:spPr/>
    </dgm:pt>
    <dgm:pt modelId="{692829D3-9A5D-4653-B67E-C092FFB3BACF}" type="pres">
      <dgm:prSet presAssocID="{10067F38-4764-422F-B2AE-AA0C9F8FBE0B}" presName="comp" presStyleCnt="0"/>
      <dgm:spPr/>
    </dgm:pt>
    <dgm:pt modelId="{F38AA1E6-567A-4017-8083-BF4DB48243AD}" type="pres">
      <dgm:prSet presAssocID="{10067F38-4764-422F-B2AE-AA0C9F8FBE0B}" presName="box" presStyleLbl="node1" presStyleIdx="1" presStyleCnt="4"/>
      <dgm:spPr/>
      <dgm:t>
        <a:bodyPr/>
        <a:lstStyle/>
        <a:p>
          <a:endParaRPr lang="en-US"/>
        </a:p>
      </dgm:t>
    </dgm:pt>
    <dgm:pt modelId="{3FBA3B4B-7195-40A9-95B8-F6353137D7ED}" type="pres">
      <dgm:prSet presAssocID="{10067F38-4764-422F-B2AE-AA0C9F8FBE0B}" presName="img" presStyleLbl="fgImgPlace1" presStyleIdx="1" presStyleCnt="4"/>
      <dgm:spPr>
        <a:blipFill rotWithShape="0">
          <a:blip xmlns:r="http://schemas.openxmlformats.org/officeDocument/2006/relationships" r:embed="rId2"/>
          <a:stretch>
            <a:fillRect/>
          </a:stretch>
        </a:blipFill>
      </dgm:spPr>
    </dgm:pt>
    <dgm:pt modelId="{2E9562E4-6CE0-4EE2-9DB7-4A662A5020D0}" type="pres">
      <dgm:prSet presAssocID="{10067F38-4764-422F-B2AE-AA0C9F8FBE0B}" presName="text" presStyleLbl="node1" presStyleIdx="1" presStyleCnt="4">
        <dgm:presLayoutVars>
          <dgm:bulletEnabled val="1"/>
        </dgm:presLayoutVars>
      </dgm:prSet>
      <dgm:spPr/>
      <dgm:t>
        <a:bodyPr/>
        <a:lstStyle/>
        <a:p>
          <a:endParaRPr lang="en-US"/>
        </a:p>
      </dgm:t>
    </dgm:pt>
    <dgm:pt modelId="{8A0F092E-3D95-4FBC-A7CD-A95AEA776447}" type="pres">
      <dgm:prSet presAssocID="{4440E16F-1B31-4FA9-A6BC-247693B0AEFE}" presName="spacer" presStyleCnt="0"/>
      <dgm:spPr/>
    </dgm:pt>
    <dgm:pt modelId="{F4A237FE-8CE4-4469-AC55-202C755E7F04}" type="pres">
      <dgm:prSet presAssocID="{98C147D3-60A1-4A9B-88B2-C3DF40BB62F5}" presName="comp" presStyleCnt="0"/>
      <dgm:spPr/>
    </dgm:pt>
    <dgm:pt modelId="{6BAA5DFB-C9EC-4292-9BDD-5AFF5478A0F9}" type="pres">
      <dgm:prSet presAssocID="{98C147D3-60A1-4A9B-88B2-C3DF40BB62F5}" presName="box" presStyleLbl="node1" presStyleIdx="2" presStyleCnt="4"/>
      <dgm:spPr/>
      <dgm:t>
        <a:bodyPr/>
        <a:lstStyle/>
        <a:p>
          <a:endParaRPr lang="en-US"/>
        </a:p>
      </dgm:t>
    </dgm:pt>
    <dgm:pt modelId="{19749DB5-0006-4C76-95E3-8D1328AFDFDA}" type="pres">
      <dgm:prSet presAssocID="{98C147D3-60A1-4A9B-88B2-C3DF40BB62F5}" presName="img" presStyleLbl="fgImgPlace1" presStyleIdx="2" presStyleCnt="4"/>
      <dgm:spPr>
        <a:blipFill rotWithShape="0">
          <a:blip xmlns:r="http://schemas.openxmlformats.org/officeDocument/2006/relationships" r:embed="rId3"/>
          <a:stretch>
            <a:fillRect/>
          </a:stretch>
        </a:blipFill>
      </dgm:spPr>
    </dgm:pt>
    <dgm:pt modelId="{15553D78-5743-4E78-AC78-0BDCEB2D8339}" type="pres">
      <dgm:prSet presAssocID="{98C147D3-60A1-4A9B-88B2-C3DF40BB62F5}" presName="text" presStyleLbl="node1" presStyleIdx="2" presStyleCnt="4">
        <dgm:presLayoutVars>
          <dgm:bulletEnabled val="1"/>
        </dgm:presLayoutVars>
      </dgm:prSet>
      <dgm:spPr/>
      <dgm:t>
        <a:bodyPr/>
        <a:lstStyle/>
        <a:p>
          <a:endParaRPr lang="en-US"/>
        </a:p>
      </dgm:t>
    </dgm:pt>
    <dgm:pt modelId="{4F54F994-D0F7-4211-AC2A-F1DCC23D6AB8}" type="pres">
      <dgm:prSet presAssocID="{4ED02479-DA74-4C7F-A0D0-2A13B97EA75B}" presName="spacer" presStyleCnt="0"/>
      <dgm:spPr/>
    </dgm:pt>
    <dgm:pt modelId="{91DC9B9D-C188-4589-9B13-0277A214B734}" type="pres">
      <dgm:prSet presAssocID="{2731D01C-434A-4757-BACA-38094DA7462C}" presName="comp" presStyleCnt="0"/>
      <dgm:spPr/>
    </dgm:pt>
    <dgm:pt modelId="{414EF95A-AA87-42F4-8740-0AB3D07FA615}" type="pres">
      <dgm:prSet presAssocID="{2731D01C-434A-4757-BACA-38094DA7462C}" presName="box" presStyleLbl="node1" presStyleIdx="3" presStyleCnt="4"/>
      <dgm:spPr/>
      <dgm:t>
        <a:bodyPr/>
        <a:lstStyle/>
        <a:p>
          <a:endParaRPr lang="en-US"/>
        </a:p>
      </dgm:t>
    </dgm:pt>
    <dgm:pt modelId="{FF6F0B73-2226-491C-B3E6-2B49DFC91332}" type="pres">
      <dgm:prSet presAssocID="{2731D01C-434A-4757-BACA-38094DA7462C}" presName="img" presStyleLbl="fgImgPlace1" presStyleIdx="3" presStyleCnt="4"/>
      <dgm:spPr>
        <a:blipFill rotWithShape="0">
          <a:blip xmlns:r="http://schemas.openxmlformats.org/officeDocument/2006/relationships" r:embed="rId4"/>
          <a:stretch>
            <a:fillRect/>
          </a:stretch>
        </a:blipFill>
      </dgm:spPr>
    </dgm:pt>
    <dgm:pt modelId="{6D9520C5-62ED-4856-A8E5-C2AE50FD7966}" type="pres">
      <dgm:prSet presAssocID="{2731D01C-434A-4757-BACA-38094DA7462C}" presName="text" presStyleLbl="node1" presStyleIdx="3" presStyleCnt="4">
        <dgm:presLayoutVars>
          <dgm:bulletEnabled val="1"/>
        </dgm:presLayoutVars>
      </dgm:prSet>
      <dgm:spPr/>
      <dgm:t>
        <a:bodyPr/>
        <a:lstStyle/>
        <a:p>
          <a:endParaRPr lang="en-US"/>
        </a:p>
      </dgm:t>
    </dgm:pt>
  </dgm:ptLst>
  <dgm:cxnLst>
    <dgm:cxn modelId="{95A447FC-8B25-4A93-862D-862E7DDA5AC9}" srcId="{E6AA803B-8BFC-4A73-AF85-BC2D98855297}" destId="{2731D01C-434A-4757-BACA-38094DA7462C}" srcOrd="3" destOrd="0" parTransId="{10FD584B-ED00-4460-9F66-BF93AB36F0AE}" sibTransId="{72B9290B-4149-42FC-86F6-4CB9A7FF3DF8}"/>
    <dgm:cxn modelId="{FAF7A86A-DB90-49F2-A3D1-4CD1CB676272}" type="presOf" srcId="{E6AA803B-8BFC-4A73-AF85-BC2D98855297}" destId="{97CA1B4A-CA25-4435-BFA0-7C8ACC72AA4A}" srcOrd="0" destOrd="0" presId="urn:microsoft.com/office/officeart/2005/8/layout/vList4#2"/>
    <dgm:cxn modelId="{071D43FE-611A-4A8D-8FF6-9ED78B93D103}" srcId="{E6AA803B-8BFC-4A73-AF85-BC2D98855297}" destId="{10067F38-4764-422F-B2AE-AA0C9F8FBE0B}" srcOrd="1" destOrd="0" parTransId="{A9C8CA15-356E-4969-889F-BFFAEE6C5B80}" sibTransId="{4440E16F-1B31-4FA9-A6BC-247693B0AEFE}"/>
    <dgm:cxn modelId="{2BCBFA57-5D6D-4F59-ACBE-DE3BB784D552}" type="presOf" srcId="{10067F38-4764-422F-B2AE-AA0C9F8FBE0B}" destId="{2E9562E4-6CE0-4EE2-9DB7-4A662A5020D0}" srcOrd="1" destOrd="0" presId="urn:microsoft.com/office/officeart/2005/8/layout/vList4#2"/>
    <dgm:cxn modelId="{33D5FFCF-3D3C-4827-B810-078E236E7F23}" type="presOf" srcId="{2731D01C-434A-4757-BACA-38094DA7462C}" destId="{414EF95A-AA87-42F4-8740-0AB3D07FA615}" srcOrd="0" destOrd="0" presId="urn:microsoft.com/office/officeart/2005/8/layout/vList4#2"/>
    <dgm:cxn modelId="{36F0BBFA-88F7-44B0-B2C6-BC6078784388}" type="presOf" srcId="{2731D01C-434A-4757-BACA-38094DA7462C}" destId="{6D9520C5-62ED-4856-A8E5-C2AE50FD7966}" srcOrd="1" destOrd="0" presId="urn:microsoft.com/office/officeart/2005/8/layout/vList4#2"/>
    <dgm:cxn modelId="{BAAB1C3C-717C-488C-ADC9-21767F55CDF3}" type="presOf" srcId="{98C147D3-60A1-4A9B-88B2-C3DF40BB62F5}" destId="{15553D78-5743-4E78-AC78-0BDCEB2D8339}" srcOrd="1" destOrd="0" presId="urn:microsoft.com/office/officeart/2005/8/layout/vList4#2"/>
    <dgm:cxn modelId="{330F406F-6029-4B08-9892-D1AEBDB3F34D}" srcId="{E6AA803B-8BFC-4A73-AF85-BC2D98855297}" destId="{765447B1-2037-4754-9C74-B21B3D7EBD3A}" srcOrd="0" destOrd="0" parTransId="{CEB22F4A-1582-4E2A-9913-73FB7DCFDF9D}" sibTransId="{8116F2F4-DC23-4201-9475-CDB569B9F32D}"/>
    <dgm:cxn modelId="{918E094E-EC18-40FE-B829-5A335D34C795}" type="presOf" srcId="{10067F38-4764-422F-B2AE-AA0C9F8FBE0B}" destId="{F38AA1E6-567A-4017-8083-BF4DB48243AD}" srcOrd="0" destOrd="0" presId="urn:microsoft.com/office/officeart/2005/8/layout/vList4#2"/>
    <dgm:cxn modelId="{CCF82590-7CD6-41BD-914D-0D7418D7F1B6}" srcId="{E6AA803B-8BFC-4A73-AF85-BC2D98855297}" destId="{98C147D3-60A1-4A9B-88B2-C3DF40BB62F5}" srcOrd="2" destOrd="0" parTransId="{F7276712-5C59-4B24-A34D-32BF68C44D98}" sibTransId="{4ED02479-DA74-4C7F-A0D0-2A13B97EA75B}"/>
    <dgm:cxn modelId="{37440654-39A3-47D5-9AF8-681AAC528A61}" type="presOf" srcId="{765447B1-2037-4754-9C74-B21B3D7EBD3A}" destId="{9082A4F7-4F72-4461-A139-91CED1A6E328}" srcOrd="0" destOrd="0" presId="urn:microsoft.com/office/officeart/2005/8/layout/vList4#2"/>
    <dgm:cxn modelId="{01471565-2FB6-4091-8771-8748ED195BFF}" type="presOf" srcId="{765447B1-2037-4754-9C74-B21B3D7EBD3A}" destId="{7BAEACC8-62F6-4CFC-AF77-1DE70EDF9348}" srcOrd="1" destOrd="0" presId="urn:microsoft.com/office/officeart/2005/8/layout/vList4#2"/>
    <dgm:cxn modelId="{C27DB6D3-8DBB-4D8B-A78A-8498803FE01D}" type="presOf" srcId="{98C147D3-60A1-4A9B-88B2-C3DF40BB62F5}" destId="{6BAA5DFB-C9EC-4292-9BDD-5AFF5478A0F9}" srcOrd="0" destOrd="0" presId="urn:microsoft.com/office/officeart/2005/8/layout/vList4#2"/>
    <dgm:cxn modelId="{657C54E4-EC6E-47BB-9179-28DC6F8B6C65}" type="presParOf" srcId="{97CA1B4A-CA25-4435-BFA0-7C8ACC72AA4A}" destId="{C70AE09A-6182-47D0-97EA-4186D425EC3B}" srcOrd="0" destOrd="0" presId="urn:microsoft.com/office/officeart/2005/8/layout/vList4#2"/>
    <dgm:cxn modelId="{28A82E85-E215-421C-90A3-D7DBCBCF4CFB}" type="presParOf" srcId="{C70AE09A-6182-47D0-97EA-4186D425EC3B}" destId="{9082A4F7-4F72-4461-A139-91CED1A6E328}" srcOrd="0" destOrd="0" presId="urn:microsoft.com/office/officeart/2005/8/layout/vList4#2"/>
    <dgm:cxn modelId="{F4070B2D-CC36-4047-9C70-17CF86A8C9D7}" type="presParOf" srcId="{C70AE09A-6182-47D0-97EA-4186D425EC3B}" destId="{B5B4BEAD-6519-4751-8BB5-F8A09A21589A}" srcOrd="1" destOrd="0" presId="urn:microsoft.com/office/officeart/2005/8/layout/vList4#2"/>
    <dgm:cxn modelId="{B6AC86B5-92C8-4047-A612-4E8E15E998B7}" type="presParOf" srcId="{C70AE09A-6182-47D0-97EA-4186D425EC3B}" destId="{7BAEACC8-62F6-4CFC-AF77-1DE70EDF9348}" srcOrd="2" destOrd="0" presId="urn:microsoft.com/office/officeart/2005/8/layout/vList4#2"/>
    <dgm:cxn modelId="{DA97BF46-946D-4EE3-B6EE-5905614E55E7}" type="presParOf" srcId="{97CA1B4A-CA25-4435-BFA0-7C8ACC72AA4A}" destId="{9EF6899C-F6E6-49CC-93C9-9DAFEBA6EFAA}" srcOrd="1" destOrd="0" presId="urn:microsoft.com/office/officeart/2005/8/layout/vList4#2"/>
    <dgm:cxn modelId="{726379B4-CFDC-49DC-8626-A5B6458BC39A}" type="presParOf" srcId="{97CA1B4A-CA25-4435-BFA0-7C8ACC72AA4A}" destId="{692829D3-9A5D-4653-B67E-C092FFB3BACF}" srcOrd="2" destOrd="0" presId="urn:microsoft.com/office/officeart/2005/8/layout/vList4#2"/>
    <dgm:cxn modelId="{CB98213C-40C9-4273-8F13-58D9C8D752DC}" type="presParOf" srcId="{692829D3-9A5D-4653-B67E-C092FFB3BACF}" destId="{F38AA1E6-567A-4017-8083-BF4DB48243AD}" srcOrd="0" destOrd="0" presId="urn:microsoft.com/office/officeart/2005/8/layout/vList4#2"/>
    <dgm:cxn modelId="{249D9698-819B-4242-9693-D2DE553F0650}" type="presParOf" srcId="{692829D3-9A5D-4653-B67E-C092FFB3BACF}" destId="{3FBA3B4B-7195-40A9-95B8-F6353137D7ED}" srcOrd="1" destOrd="0" presId="urn:microsoft.com/office/officeart/2005/8/layout/vList4#2"/>
    <dgm:cxn modelId="{CF35CF8C-08B0-4305-ACEA-3B87DD07F821}" type="presParOf" srcId="{692829D3-9A5D-4653-B67E-C092FFB3BACF}" destId="{2E9562E4-6CE0-4EE2-9DB7-4A662A5020D0}" srcOrd="2" destOrd="0" presId="urn:microsoft.com/office/officeart/2005/8/layout/vList4#2"/>
    <dgm:cxn modelId="{C1FBA8B8-5F77-46D0-A693-9648296A03F7}" type="presParOf" srcId="{97CA1B4A-CA25-4435-BFA0-7C8ACC72AA4A}" destId="{8A0F092E-3D95-4FBC-A7CD-A95AEA776447}" srcOrd="3" destOrd="0" presId="urn:microsoft.com/office/officeart/2005/8/layout/vList4#2"/>
    <dgm:cxn modelId="{42F01177-0721-4FC0-A5F7-AB60158F519E}" type="presParOf" srcId="{97CA1B4A-CA25-4435-BFA0-7C8ACC72AA4A}" destId="{F4A237FE-8CE4-4469-AC55-202C755E7F04}" srcOrd="4" destOrd="0" presId="urn:microsoft.com/office/officeart/2005/8/layout/vList4#2"/>
    <dgm:cxn modelId="{7E8D074A-8651-473C-AB1E-C79F95DCA8A3}" type="presParOf" srcId="{F4A237FE-8CE4-4469-AC55-202C755E7F04}" destId="{6BAA5DFB-C9EC-4292-9BDD-5AFF5478A0F9}" srcOrd="0" destOrd="0" presId="urn:microsoft.com/office/officeart/2005/8/layout/vList4#2"/>
    <dgm:cxn modelId="{68777A85-F7D9-468D-B161-BA7C53EFF125}" type="presParOf" srcId="{F4A237FE-8CE4-4469-AC55-202C755E7F04}" destId="{19749DB5-0006-4C76-95E3-8D1328AFDFDA}" srcOrd="1" destOrd="0" presId="urn:microsoft.com/office/officeart/2005/8/layout/vList4#2"/>
    <dgm:cxn modelId="{C5CA8E44-E621-4450-8254-05E14740B48B}" type="presParOf" srcId="{F4A237FE-8CE4-4469-AC55-202C755E7F04}" destId="{15553D78-5743-4E78-AC78-0BDCEB2D8339}" srcOrd="2" destOrd="0" presId="urn:microsoft.com/office/officeart/2005/8/layout/vList4#2"/>
    <dgm:cxn modelId="{A0D2C481-1D10-445D-B50F-DD05E86C8988}" type="presParOf" srcId="{97CA1B4A-CA25-4435-BFA0-7C8ACC72AA4A}" destId="{4F54F994-D0F7-4211-AC2A-F1DCC23D6AB8}" srcOrd="5" destOrd="0" presId="urn:microsoft.com/office/officeart/2005/8/layout/vList4#2"/>
    <dgm:cxn modelId="{23EE14CC-2C61-48A2-B3B7-D8E92386766C}" type="presParOf" srcId="{97CA1B4A-CA25-4435-BFA0-7C8ACC72AA4A}" destId="{91DC9B9D-C188-4589-9B13-0277A214B734}" srcOrd="6" destOrd="0" presId="urn:microsoft.com/office/officeart/2005/8/layout/vList4#2"/>
    <dgm:cxn modelId="{C06DA2E6-EF05-40A1-BAB7-ACF103E3E952}" type="presParOf" srcId="{91DC9B9D-C188-4589-9B13-0277A214B734}" destId="{414EF95A-AA87-42F4-8740-0AB3D07FA615}" srcOrd="0" destOrd="0" presId="urn:microsoft.com/office/officeart/2005/8/layout/vList4#2"/>
    <dgm:cxn modelId="{2D062878-0D1C-4B02-979A-49F32F53E2EE}" type="presParOf" srcId="{91DC9B9D-C188-4589-9B13-0277A214B734}" destId="{FF6F0B73-2226-491C-B3E6-2B49DFC91332}" srcOrd="1" destOrd="0" presId="urn:microsoft.com/office/officeart/2005/8/layout/vList4#2"/>
    <dgm:cxn modelId="{3DF35750-B941-49DD-86D1-9E5C0FE96322}" type="presParOf" srcId="{91DC9B9D-C188-4589-9B13-0277A214B734}" destId="{6D9520C5-62ED-4856-A8E5-C2AE50FD7966}" srcOrd="2" destOrd="0" presId="urn:microsoft.com/office/officeart/2005/8/layout/vList4#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B2D2AE-F18E-4243-BA6B-76A241BC5921}" type="doc">
      <dgm:prSet loTypeId="urn:microsoft.com/office/officeart/2005/8/layout/process4" loCatId="list" qsTypeId="urn:microsoft.com/office/officeart/2005/8/quickstyle/3d7" qsCatId="3D" csTypeId="urn:microsoft.com/office/officeart/2005/8/colors/colorful2" csCatId="colorful"/>
      <dgm:spPr/>
      <dgm:t>
        <a:bodyPr/>
        <a:lstStyle/>
        <a:p>
          <a:endParaRPr lang="en-US"/>
        </a:p>
      </dgm:t>
    </dgm:pt>
    <dgm:pt modelId="{8AD5E708-A25F-4D27-AA6F-E6B838E2C8B3}">
      <dgm:prSet custT="1"/>
      <dgm:spPr/>
      <dgm:t>
        <a:bodyPr/>
        <a:lstStyle/>
        <a:p>
          <a:pPr rtl="0"/>
          <a:r>
            <a:rPr lang="en-US" sz="2000" dirty="0" err="1" smtClean="0">
              <a:latin typeface="Arial Rounded MT Bold" pitchFamily="34" charset="0"/>
            </a:rPr>
            <a:t>pelbagai</a:t>
          </a:r>
          <a:r>
            <a:rPr lang="en-US" sz="2000" dirty="0" smtClean="0">
              <a:latin typeface="Arial Rounded MT Bold" pitchFamily="34" charset="0"/>
            </a:rPr>
            <a:t> </a:t>
          </a:r>
          <a:r>
            <a:rPr lang="en-US" sz="2000" dirty="0" err="1" smtClean="0">
              <a:latin typeface="Arial Rounded MT Bold" pitchFamily="34" charset="0"/>
            </a:rPr>
            <a:t>isu</a:t>
          </a:r>
          <a:r>
            <a:rPr lang="en-US" sz="2000" dirty="0" smtClean="0">
              <a:latin typeface="Arial Rounded MT Bold" pitchFamily="34" charset="0"/>
            </a:rPr>
            <a:t> yang </a:t>
          </a:r>
          <a:r>
            <a:rPr lang="en-US" sz="2000" dirty="0" err="1" smtClean="0">
              <a:latin typeface="Arial Rounded MT Bold" pitchFamily="34" charset="0"/>
            </a:rPr>
            <a:t>melibatkan</a:t>
          </a:r>
          <a:r>
            <a:rPr lang="en-US" sz="2000" dirty="0" smtClean="0">
              <a:latin typeface="Arial Rounded MT Bold" pitchFamily="34" charset="0"/>
            </a:rPr>
            <a:t> </a:t>
          </a:r>
          <a:r>
            <a:rPr lang="en-US" sz="2000" dirty="0" err="1" smtClean="0">
              <a:latin typeface="Arial Rounded MT Bold" pitchFamily="34" charset="0"/>
            </a:rPr>
            <a:t>ancaman</a:t>
          </a:r>
          <a:r>
            <a:rPr lang="en-US" sz="2000" dirty="0" smtClean="0">
              <a:latin typeface="Arial Rounded MT Bold" pitchFamily="34" charset="0"/>
            </a:rPr>
            <a:t> </a:t>
          </a:r>
          <a:r>
            <a:rPr lang="en-US" sz="2000" dirty="0" err="1" smtClean="0">
              <a:latin typeface="Arial Rounded MT Bold" pitchFamily="34" charset="0"/>
            </a:rPr>
            <a:t>terhadap</a:t>
          </a:r>
          <a:r>
            <a:rPr lang="en-US" sz="2000" dirty="0" smtClean="0">
              <a:latin typeface="Arial Rounded MT Bold" pitchFamily="34" charset="0"/>
            </a:rPr>
            <a:t> </a:t>
          </a:r>
          <a:r>
            <a:rPr lang="en-US" sz="2000" dirty="0" err="1" smtClean="0">
              <a:latin typeface="Arial Rounded MT Bold" pitchFamily="34" charset="0"/>
            </a:rPr>
            <a:t>akidah</a:t>
          </a:r>
          <a:r>
            <a:rPr lang="en-US" sz="2000" dirty="0" smtClean="0">
              <a:latin typeface="Arial Rounded MT Bold" pitchFamily="34" charset="0"/>
            </a:rPr>
            <a:t> Islam </a:t>
          </a:r>
          <a:r>
            <a:rPr lang="en-US" sz="2000" dirty="0" err="1" smtClean="0">
              <a:latin typeface="Arial Rounded MT Bold" pitchFamily="34" charset="0"/>
            </a:rPr>
            <a:t>datang</a:t>
          </a:r>
          <a:r>
            <a:rPr lang="en-US" sz="2000" dirty="0" smtClean="0">
              <a:latin typeface="Arial Rounded MT Bold" pitchFamily="34" charset="0"/>
            </a:rPr>
            <a:t> </a:t>
          </a:r>
          <a:r>
            <a:rPr lang="en-US" sz="2000" dirty="0" err="1" smtClean="0">
              <a:latin typeface="Arial Rounded MT Bold" pitchFamily="34" charset="0"/>
            </a:rPr>
            <a:t>dalam</a:t>
          </a:r>
          <a:r>
            <a:rPr lang="en-US" sz="2000" dirty="0" smtClean="0">
              <a:latin typeface="Arial Rounded MT Bold" pitchFamily="34" charset="0"/>
            </a:rPr>
            <a:t> </a:t>
          </a:r>
          <a:r>
            <a:rPr lang="en-US" sz="2000" dirty="0" err="1" smtClean="0">
              <a:latin typeface="Arial Rounded MT Bold" pitchFamily="34" charset="0"/>
            </a:rPr>
            <a:t>pelbagai</a:t>
          </a:r>
          <a:r>
            <a:rPr lang="en-US" sz="2000" dirty="0" smtClean="0">
              <a:latin typeface="Arial Rounded MT Bold" pitchFamily="34" charset="0"/>
            </a:rPr>
            <a:t> </a:t>
          </a:r>
          <a:r>
            <a:rPr lang="en-US" sz="2000" dirty="0" err="1" smtClean="0">
              <a:latin typeface="Arial Rounded MT Bold" pitchFamily="34" charset="0"/>
            </a:rPr>
            <a:t>bentuk</a:t>
          </a:r>
          <a:r>
            <a:rPr lang="en-US" sz="2000" dirty="0" smtClean="0">
              <a:latin typeface="Arial Rounded MT Bold" pitchFamily="34" charset="0"/>
            </a:rPr>
            <a:t> yang </a:t>
          </a:r>
          <a:r>
            <a:rPr lang="en-US" sz="2000" dirty="0" err="1" smtClean="0">
              <a:latin typeface="Arial Rounded MT Bold" pitchFamily="34" charset="0"/>
            </a:rPr>
            <a:t>boleh</a:t>
          </a:r>
          <a:r>
            <a:rPr lang="en-US" sz="2000" dirty="0" smtClean="0">
              <a:latin typeface="Arial Rounded MT Bold" pitchFamily="34" charset="0"/>
            </a:rPr>
            <a:t> </a:t>
          </a:r>
          <a:r>
            <a:rPr lang="en-US" sz="2000" dirty="0" err="1" smtClean="0">
              <a:latin typeface="Arial Rounded MT Bold" pitchFamily="34" charset="0"/>
            </a:rPr>
            <a:t>menggelincirkan</a:t>
          </a:r>
          <a:r>
            <a:rPr lang="en-US" sz="2000" dirty="0" smtClean="0">
              <a:latin typeface="Arial Rounded MT Bold" pitchFamily="34" charset="0"/>
            </a:rPr>
            <a:t> </a:t>
          </a:r>
          <a:r>
            <a:rPr lang="en-US" sz="2000" dirty="0" err="1" smtClean="0">
              <a:latin typeface="Arial Rounded MT Bold" pitchFamily="34" charset="0"/>
            </a:rPr>
            <a:t>akidah</a:t>
          </a:r>
          <a:r>
            <a:rPr lang="en-US" sz="2000" dirty="0" smtClean="0">
              <a:latin typeface="Arial Rounded MT Bold" pitchFamily="34" charset="0"/>
            </a:rPr>
            <a:t> </a:t>
          </a:r>
          <a:r>
            <a:rPr lang="en-US" sz="2000" dirty="0" err="1" smtClean="0">
              <a:latin typeface="Arial Rounded MT Bold" pitchFamily="34" charset="0"/>
            </a:rPr>
            <a:t>khususnya</a:t>
          </a:r>
          <a:r>
            <a:rPr lang="en-US" sz="2000" dirty="0" smtClean="0">
              <a:latin typeface="Arial Rounded MT Bold" pitchFamily="34" charset="0"/>
            </a:rPr>
            <a:t> </a:t>
          </a:r>
          <a:r>
            <a:rPr lang="en-US" sz="2000" dirty="0" err="1" smtClean="0">
              <a:latin typeface="Arial Rounded MT Bold" pitchFamily="34" charset="0"/>
            </a:rPr>
            <a:t>aliran</a:t>
          </a:r>
          <a:r>
            <a:rPr lang="en-US" sz="2000" dirty="0" smtClean="0">
              <a:latin typeface="Arial Rounded MT Bold" pitchFamily="34" charset="0"/>
            </a:rPr>
            <a:t> </a:t>
          </a:r>
          <a:r>
            <a:rPr lang="en-US" sz="2000" dirty="0" err="1" smtClean="0">
              <a:latin typeface="Arial Rounded MT Bold" pitchFamily="34" charset="0"/>
            </a:rPr>
            <a:t>pemikiran</a:t>
          </a:r>
          <a:r>
            <a:rPr lang="en-US" sz="2000" dirty="0" smtClean="0">
              <a:latin typeface="Arial Rounded MT Bold" pitchFamily="34" charset="0"/>
            </a:rPr>
            <a:t> yang </a:t>
          </a:r>
          <a:r>
            <a:rPr lang="en-US" sz="2000" dirty="0" err="1" smtClean="0">
              <a:latin typeface="Arial Rounded MT Bold" pitchFamily="34" charset="0"/>
            </a:rPr>
            <a:t>bercanggah</a:t>
          </a:r>
          <a:r>
            <a:rPr lang="en-US" sz="2000" dirty="0" smtClean="0">
              <a:latin typeface="Arial Rounded MT Bold" pitchFamily="34" charset="0"/>
            </a:rPr>
            <a:t> </a:t>
          </a:r>
          <a:r>
            <a:rPr lang="en-US" sz="2000" dirty="0" err="1" smtClean="0">
              <a:latin typeface="Arial Rounded MT Bold" pitchFamily="34" charset="0"/>
            </a:rPr>
            <a:t>dengan</a:t>
          </a:r>
          <a:r>
            <a:rPr lang="en-US" sz="2000" dirty="0" smtClean="0">
              <a:latin typeface="Arial Rounded MT Bold" pitchFamily="34" charset="0"/>
            </a:rPr>
            <a:t> </a:t>
          </a:r>
          <a:r>
            <a:rPr lang="en-US" sz="2000" dirty="0" err="1" smtClean="0">
              <a:latin typeface="Arial Rounded MT Bold" pitchFamily="34" charset="0"/>
            </a:rPr>
            <a:t>pegangan</a:t>
          </a:r>
          <a:r>
            <a:rPr lang="en-US" sz="2000" dirty="0" smtClean="0">
              <a:latin typeface="Arial Rounded MT Bold" pitchFamily="34" charset="0"/>
            </a:rPr>
            <a:t> </a:t>
          </a:r>
          <a:r>
            <a:rPr lang="en-US" sz="2000" dirty="0" err="1" smtClean="0">
              <a:latin typeface="Arial Rounded MT Bold" pitchFamily="34" charset="0"/>
            </a:rPr>
            <a:t>Ahli</a:t>
          </a:r>
          <a:r>
            <a:rPr lang="en-US" sz="2000" dirty="0" smtClean="0">
              <a:latin typeface="Arial Rounded MT Bold" pitchFamily="34" charset="0"/>
            </a:rPr>
            <a:t> </a:t>
          </a:r>
          <a:r>
            <a:rPr lang="en-US" sz="2000" dirty="0" err="1" smtClean="0">
              <a:latin typeface="Arial Rounded MT Bold" pitchFamily="34" charset="0"/>
            </a:rPr>
            <a:t>Sunnah</a:t>
          </a:r>
          <a:r>
            <a:rPr lang="en-US" sz="2000" dirty="0" smtClean="0">
              <a:latin typeface="Arial Rounded MT Bold" pitchFamily="34" charset="0"/>
            </a:rPr>
            <a:t> </a:t>
          </a:r>
          <a:r>
            <a:rPr lang="en-US" sz="2000" dirty="0" err="1" smtClean="0">
              <a:latin typeface="Arial Rounded MT Bold" pitchFamily="34" charset="0"/>
            </a:rPr>
            <a:t>wal-Jamaah</a:t>
          </a:r>
          <a:r>
            <a:rPr lang="en-US" sz="2000" dirty="0" smtClean="0">
              <a:latin typeface="Arial Rounded MT Bold" pitchFamily="34" charset="0"/>
            </a:rPr>
            <a:t>. </a:t>
          </a:r>
          <a:endParaRPr lang="en-US" sz="2000" dirty="0">
            <a:latin typeface="Arial Rounded MT Bold" pitchFamily="34" charset="0"/>
          </a:endParaRPr>
        </a:p>
      </dgm:t>
    </dgm:pt>
    <dgm:pt modelId="{BBB3EBB4-8FA4-4EE4-BDA2-E68ABE2EAD8F}" type="parTrans" cxnId="{6C718826-FCEC-4556-85F0-E07D1DA85B9C}">
      <dgm:prSet/>
      <dgm:spPr/>
      <dgm:t>
        <a:bodyPr/>
        <a:lstStyle/>
        <a:p>
          <a:endParaRPr lang="en-US" sz="2000">
            <a:latin typeface="Arial Rounded MT Bold" pitchFamily="34" charset="0"/>
          </a:endParaRPr>
        </a:p>
      </dgm:t>
    </dgm:pt>
    <dgm:pt modelId="{95ABBD9C-49D4-4780-AD8E-E5E00FC0DB1B}" type="sibTrans" cxnId="{6C718826-FCEC-4556-85F0-E07D1DA85B9C}">
      <dgm:prSet/>
      <dgm:spPr/>
      <dgm:t>
        <a:bodyPr/>
        <a:lstStyle/>
        <a:p>
          <a:endParaRPr lang="en-US" sz="2000">
            <a:latin typeface="Arial Rounded MT Bold" pitchFamily="34" charset="0"/>
          </a:endParaRPr>
        </a:p>
      </dgm:t>
    </dgm:pt>
    <dgm:pt modelId="{4E1A6692-8DA5-49F0-8AD3-876889B835C6}">
      <dgm:prSet custT="1"/>
      <dgm:spPr/>
      <dgm:t>
        <a:bodyPr/>
        <a:lstStyle/>
        <a:p>
          <a:pPr rtl="0"/>
          <a:r>
            <a:rPr lang="en-US" sz="2000" dirty="0" err="1" smtClean="0">
              <a:latin typeface="Arial Rounded MT Bold" pitchFamily="34" charset="0"/>
            </a:rPr>
            <a:t>Jika</a:t>
          </a:r>
          <a:r>
            <a:rPr lang="en-US" sz="2000" dirty="0" smtClean="0">
              <a:latin typeface="Arial Rounded MT Bold" pitchFamily="34" charset="0"/>
            </a:rPr>
            <a:t> </a:t>
          </a:r>
          <a:r>
            <a:rPr lang="en-US" sz="2000" dirty="0" err="1" smtClean="0">
              <a:latin typeface="Arial Rounded MT Bold" pitchFamily="34" charset="0"/>
            </a:rPr>
            <a:t>ia</a:t>
          </a:r>
          <a:r>
            <a:rPr lang="en-US" sz="2000" dirty="0" smtClean="0">
              <a:latin typeface="Arial Rounded MT Bold" pitchFamily="34" charset="0"/>
            </a:rPr>
            <a:t> </a:t>
          </a:r>
          <a:r>
            <a:rPr lang="en-US" sz="2000" dirty="0" err="1" smtClean="0">
              <a:latin typeface="Arial Rounded MT Bold" pitchFamily="34" charset="0"/>
            </a:rPr>
            <a:t>tidak</a:t>
          </a:r>
          <a:r>
            <a:rPr lang="en-US" sz="2000" dirty="0" smtClean="0">
              <a:latin typeface="Arial Rounded MT Bold" pitchFamily="34" charset="0"/>
            </a:rPr>
            <a:t> </a:t>
          </a:r>
          <a:r>
            <a:rPr lang="en-US" sz="2000" dirty="0" err="1" smtClean="0">
              <a:latin typeface="Arial Rounded MT Bold" pitchFamily="34" charset="0"/>
            </a:rPr>
            <a:t>dibendung</a:t>
          </a:r>
          <a:r>
            <a:rPr lang="en-US" sz="2000" dirty="0" smtClean="0">
              <a:latin typeface="Arial Rounded MT Bold" pitchFamily="34" charset="0"/>
            </a:rPr>
            <a:t> </a:t>
          </a:r>
          <a:r>
            <a:rPr lang="en-US" sz="2000" dirty="0" err="1" smtClean="0">
              <a:latin typeface="Arial Rounded MT Bold" pitchFamily="34" charset="0"/>
            </a:rPr>
            <a:t>segera</a:t>
          </a:r>
          <a:r>
            <a:rPr lang="en-US" sz="2000" dirty="0" smtClean="0">
              <a:latin typeface="Arial Rounded MT Bold" pitchFamily="34" charset="0"/>
            </a:rPr>
            <a:t>, </a:t>
          </a:r>
          <a:r>
            <a:rPr lang="en-US" sz="2000" dirty="0" err="1" smtClean="0">
              <a:latin typeface="Arial Rounded MT Bold" pitchFamily="34" charset="0"/>
            </a:rPr>
            <a:t>kesucian</a:t>
          </a:r>
          <a:r>
            <a:rPr lang="en-US" sz="2000" dirty="0" smtClean="0">
              <a:latin typeface="Arial Rounded MT Bold" pitchFamily="34" charset="0"/>
            </a:rPr>
            <a:t> </a:t>
          </a:r>
          <a:r>
            <a:rPr lang="en-US" sz="2000" dirty="0" err="1" smtClean="0">
              <a:latin typeface="Arial Rounded MT Bold" pitchFamily="34" charset="0"/>
            </a:rPr>
            <a:t>akidah</a:t>
          </a:r>
          <a:r>
            <a:rPr lang="en-US" sz="2000" dirty="0" smtClean="0">
              <a:latin typeface="Arial Rounded MT Bold" pitchFamily="34" charset="0"/>
            </a:rPr>
            <a:t> Islam </a:t>
          </a:r>
          <a:r>
            <a:rPr lang="en-US" sz="2000" dirty="0" err="1" smtClean="0">
              <a:latin typeface="Arial Rounded MT Bold" pitchFamily="34" charset="0"/>
            </a:rPr>
            <a:t>akan</a:t>
          </a:r>
          <a:r>
            <a:rPr lang="en-US" sz="2000" dirty="0" smtClean="0">
              <a:latin typeface="Arial Rounded MT Bold" pitchFamily="34" charset="0"/>
            </a:rPr>
            <a:t> </a:t>
          </a:r>
          <a:r>
            <a:rPr lang="en-US" sz="2000" dirty="0" err="1" smtClean="0">
              <a:latin typeface="Arial Rounded MT Bold" pitchFamily="34" charset="0"/>
            </a:rPr>
            <a:t>tergugat</a:t>
          </a:r>
          <a:r>
            <a:rPr lang="en-US" sz="2000" dirty="0" smtClean="0">
              <a:latin typeface="Arial Rounded MT Bold" pitchFamily="34" charset="0"/>
            </a:rPr>
            <a:t>, </a:t>
          </a:r>
          <a:r>
            <a:rPr lang="en-US" sz="2000" dirty="0" err="1" smtClean="0">
              <a:latin typeface="Arial Rounded MT Bold" pitchFamily="34" charset="0"/>
            </a:rPr>
            <a:t>malah</a:t>
          </a:r>
          <a:r>
            <a:rPr lang="en-US" sz="2000" dirty="0" smtClean="0">
              <a:latin typeface="Arial Rounded MT Bold" pitchFamily="34" charset="0"/>
            </a:rPr>
            <a:t> </a:t>
          </a:r>
          <a:r>
            <a:rPr lang="en-US" sz="2000" dirty="0" err="1" smtClean="0">
              <a:latin typeface="Arial Rounded MT Bold" pitchFamily="34" charset="0"/>
            </a:rPr>
            <a:t>boleh</a:t>
          </a:r>
          <a:r>
            <a:rPr lang="en-US" sz="2000" dirty="0" smtClean="0">
              <a:latin typeface="Arial Rounded MT Bold" pitchFamily="34" charset="0"/>
            </a:rPr>
            <a:t> </a:t>
          </a:r>
          <a:r>
            <a:rPr lang="en-US" sz="2000" dirty="0" err="1" smtClean="0">
              <a:latin typeface="Arial Rounded MT Bold" pitchFamily="34" charset="0"/>
            </a:rPr>
            <a:t>mencabar</a:t>
          </a:r>
          <a:r>
            <a:rPr lang="en-US" sz="2000" dirty="0" smtClean="0">
              <a:latin typeface="Arial Rounded MT Bold" pitchFamily="34" charset="0"/>
            </a:rPr>
            <a:t> </a:t>
          </a:r>
          <a:r>
            <a:rPr lang="en-US" sz="2000" dirty="0" err="1" smtClean="0">
              <a:latin typeface="Arial Rounded MT Bold" pitchFamily="34" charset="0"/>
            </a:rPr>
            <a:t>kedudukan</a:t>
          </a:r>
          <a:r>
            <a:rPr lang="en-US" sz="2000" dirty="0" smtClean="0">
              <a:latin typeface="Arial Rounded MT Bold" pitchFamily="34" charset="0"/>
            </a:rPr>
            <a:t> </a:t>
          </a:r>
          <a:r>
            <a:rPr lang="en-US" sz="2000" dirty="0" err="1" smtClean="0">
              <a:latin typeface="Arial Rounded MT Bold" pitchFamily="34" charset="0"/>
            </a:rPr>
            <a:t>istimewa</a:t>
          </a:r>
          <a:r>
            <a:rPr lang="en-US" sz="2000" dirty="0" smtClean="0">
              <a:latin typeface="Arial Rounded MT Bold" pitchFamily="34" charset="0"/>
            </a:rPr>
            <a:t> agama Islam </a:t>
          </a:r>
          <a:r>
            <a:rPr lang="en-US" sz="2000" dirty="0" err="1" smtClean="0">
              <a:latin typeface="Arial Rounded MT Bold" pitchFamily="34" charset="0"/>
            </a:rPr>
            <a:t>sebagaimana</a:t>
          </a:r>
          <a:r>
            <a:rPr lang="en-US" sz="2000" dirty="0" smtClean="0">
              <a:latin typeface="Arial Rounded MT Bold" pitchFamily="34" charset="0"/>
            </a:rPr>
            <a:t> yang </a:t>
          </a:r>
          <a:r>
            <a:rPr lang="en-US" sz="2000" dirty="0" err="1" smtClean="0">
              <a:latin typeface="Arial Rounded MT Bold" pitchFamily="34" charset="0"/>
            </a:rPr>
            <a:t>termaktub</a:t>
          </a:r>
          <a:r>
            <a:rPr lang="en-US" sz="2000" dirty="0" smtClean="0">
              <a:latin typeface="Arial Rounded MT Bold" pitchFamily="34" charset="0"/>
            </a:rPr>
            <a:t> </a:t>
          </a:r>
          <a:r>
            <a:rPr lang="en-US" sz="2000" dirty="0" err="1" smtClean="0">
              <a:latin typeface="Arial Rounded MT Bold" pitchFamily="34" charset="0"/>
            </a:rPr>
            <a:t>di</a:t>
          </a:r>
          <a:r>
            <a:rPr lang="en-US" sz="2000" dirty="0" smtClean="0">
              <a:latin typeface="Arial Rounded MT Bold" pitchFamily="34" charset="0"/>
            </a:rPr>
            <a:t> </a:t>
          </a:r>
          <a:r>
            <a:rPr lang="en-US" sz="2000" dirty="0" err="1" smtClean="0">
              <a:latin typeface="Arial Rounded MT Bold" pitchFamily="34" charset="0"/>
            </a:rPr>
            <a:t>dalam</a:t>
          </a:r>
          <a:r>
            <a:rPr lang="en-US" sz="2000" dirty="0" smtClean="0">
              <a:latin typeface="Arial Rounded MT Bold" pitchFamily="34" charset="0"/>
            </a:rPr>
            <a:t> </a:t>
          </a:r>
          <a:r>
            <a:rPr lang="en-US" sz="2000" dirty="0" err="1" smtClean="0">
              <a:latin typeface="Arial Rounded MT Bold" pitchFamily="34" charset="0"/>
            </a:rPr>
            <a:t>Perlembagaan</a:t>
          </a:r>
          <a:r>
            <a:rPr lang="en-US" sz="2000" dirty="0" smtClean="0">
              <a:latin typeface="Arial Rounded MT Bold" pitchFamily="34" charset="0"/>
            </a:rPr>
            <a:t> Persekutuan. </a:t>
          </a:r>
          <a:endParaRPr lang="en-US" sz="2000" dirty="0">
            <a:latin typeface="Arial Rounded MT Bold" pitchFamily="34" charset="0"/>
          </a:endParaRPr>
        </a:p>
      </dgm:t>
    </dgm:pt>
    <dgm:pt modelId="{56E74566-BFC4-4D30-BD1C-C39BEFEDAB03}" type="parTrans" cxnId="{2E761EC9-11EA-4E6B-A067-C22CE9DAB643}">
      <dgm:prSet/>
      <dgm:spPr/>
      <dgm:t>
        <a:bodyPr/>
        <a:lstStyle/>
        <a:p>
          <a:endParaRPr lang="en-US" sz="2000">
            <a:latin typeface="Arial Rounded MT Bold" pitchFamily="34" charset="0"/>
          </a:endParaRPr>
        </a:p>
      </dgm:t>
    </dgm:pt>
    <dgm:pt modelId="{78429A21-0A4E-4845-A266-E27CD50F5109}" type="sibTrans" cxnId="{2E761EC9-11EA-4E6B-A067-C22CE9DAB643}">
      <dgm:prSet/>
      <dgm:spPr/>
      <dgm:t>
        <a:bodyPr/>
        <a:lstStyle/>
        <a:p>
          <a:endParaRPr lang="en-US" sz="2000">
            <a:latin typeface="Arial Rounded MT Bold" pitchFamily="34" charset="0"/>
          </a:endParaRPr>
        </a:p>
      </dgm:t>
    </dgm:pt>
    <dgm:pt modelId="{86C6F1B8-ACFC-464E-8E2C-B63008EF481C}">
      <dgm:prSet custT="1"/>
      <dgm:spPr/>
      <dgm:t>
        <a:bodyPr/>
        <a:lstStyle/>
        <a:p>
          <a:pPr rtl="0"/>
          <a:r>
            <a:rPr lang="en-US" sz="2000" dirty="0" err="1" smtClean="0">
              <a:latin typeface="Arial Rounded MT Bold" pitchFamily="34" charset="0"/>
            </a:rPr>
            <a:t>menjadi</a:t>
          </a:r>
          <a:r>
            <a:rPr lang="en-US" sz="2000" dirty="0" smtClean="0">
              <a:latin typeface="Arial Rounded MT Bold" pitchFamily="34" charset="0"/>
            </a:rPr>
            <a:t> </a:t>
          </a:r>
          <a:r>
            <a:rPr lang="en-US" sz="2000" dirty="0" err="1" smtClean="0">
              <a:latin typeface="Arial Rounded MT Bold" pitchFamily="34" charset="0"/>
            </a:rPr>
            <a:t>tanggungjawab</a:t>
          </a:r>
          <a:r>
            <a:rPr lang="en-US" sz="2000" dirty="0" smtClean="0">
              <a:latin typeface="Arial Rounded MT Bold" pitchFamily="34" charset="0"/>
            </a:rPr>
            <a:t> </a:t>
          </a:r>
          <a:r>
            <a:rPr lang="en-US" sz="2000" dirty="0" err="1" smtClean="0">
              <a:latin typeface="Arial Rounded MT Bold" pitchFamily="34" charset="0"/>
            </a:rPr>
            <a:t>kerajaan</a:t>
          </a:r>
          <a:r>
            <a:rPr lang="en-US" sz="2000" dirty="0" smtClean="0">
              <a:latin typeface="Arial Rounded MT Bold" pitchFamily="34" charset="0"/>
            </a:rPr>
            <a:t> Malaysia </a:t>
          </a:r>
          <a:r>
            <a:rPr lang="en-US" sz="2000" dirty="0" err="1" smtClean="0">
              <a:latin typeface="Arial Rounded MT Bold" pitchFamily="34" charset="0"/>
            </a:rPr>
            <a:t>sebagai</a:t>
          </a:r>
          <a:r>
            <a:rPr lang="en-US" sz="2000" dirty="0" smtClean="0">
              <a:latin typeface="Arial Rounded MT Bold" pitchFamily="34" charset="0"/>
            </a:rPr>
            <a:t> </a:t>
          </a:r>
          <a:r>
            <a:rPr lang="en-US" sz="2000" dirty="0" err="1" smtClean="0">
              <a:latin typeface="Arial Rounded MT Bold" pitchFamily="34" charset="0"/>
            </a:rPr>
            <a:t>pemerintah</a:t>
          </a:r>
          <a:r>
            <a:rPr lang="en-US" sz="2000" dirty="0" smtClean="0">
              <a:latin typeface="Arial Rounded MT Bold" pitchFamily="34" charset="0"/>
            </a:rPr>
            <a:t> Islam yang </a:t>
          </a:r>
          <a:r>
            <a:rPr lang="en-US" sz="2000" dirty="0" err="1" smtClean="0">
              <a:latin typeface="Arial Rounded MT Bold" pitchFamily="34" charset="0"/>
            </a:rPr>
            <a:t>diamanahkan</a:t>
          </a:r>
          <a:r>
            <a:rPr lang="en-US" sz="2000" dirty="0" smtClean="0">
              <a:latin typeface="Arial Rounded MT Bold" pitchFamily="34" charset="0"/>
            </a:rPr>
            <a:t> </a:t>
          </a:r>
          <a:r>
            <a:rPr lang="en-US" sz="2000" dirty="0" err="1" smtClean="0">
              <a:latin typeface="Arial Rounded MT Bold" pitchFamily="34" charset="0"/>
            </a:rPr>
            <a:t>untuk</a:t>
          </a:r>
          <a:r>
            <a:rPr lang="en-US" sz="2000" dirty="0" smtClean="0">
              <a:latin typeface="Arial Rounded MT Bold" pitchFamily="34" charset="0"/>
            </a:rPr>
            <a:t> </a:t>
          </a:r>
          <a:r>
            <a:rPr lang="en-US" sz="2000" dirty="0" err="1" smtClean="0">
              <a:latin typeface="Arial Rounded MT Bold" pitchFamily="34" charset="0"/>
            </a:rPr>
            <a:t>menjalankan</a:t>
          </a:r>
          <a:r>
            <a:rPr lang="en-US" sz="2000" dirty="0" smtClean="0">
              <a:latin typeface="Arial Rounded MT Bold" pitchFamily="34" charset="0"/>
            </a:rPr>
            <a:t> </a:t>
          </a:r>
          <a:r>
            <a:rPr lang="en-US" sz="2000" dirty="0" err="1" smtClean="0">
              <a:latin typeface="Arial Rounded MT Bold" pitchFamily="34" charset="0"/>
            </a:rPr>
            <a:t>amar</a:t>
          </a:r>
          <a:r>
            <a:rPr lang="en-US" sz="2000" dirty="0" smtClean="0">
              <a:latin typeface="Arial Rounded MT Bold" pitchFamily="34" charset="0"/>
            </a:rPr>
            <a:t> </a:t>
          </a:r>
          <a:r>
            <a:rPr lang="en-US" sz="2000" dirty="0" err="1" smtClean="0">
              <a:latin typeface="Arial Rounded MT Bold" pitchFamily="34" charset="0"/>
            </a:rPr>
            <a:t>makruf</a:t>
          </a:r>
          <a:r>
            <a:rPr lang="en-US" sz="2000" dirty="0" smtClean="0">
              <a:latin typeface="Arial Rounded MT Bold" pitchFamily="34" charset="0"/>
            </a:rPr>
            <a:t> </a:t>
          </a:r>
          <a:r>
            <a:rPr lang="en-US" sz="2000" dirty="0" err="1" smtClean="0">
              <a:latin typeface="Arial Rounded MT Bold" pitchFamily="34" charset="0"/>
            </a:rPr>
            <a:t>dan</a:t>
          </a:r>
          <a:r>
            <a:rPr lang="en-US" sz="2000" dirty="0" smtClean="0">
              <a:latin typeface="Arial Rounded MT Bold" pitchFamily="34" charset="0"/>
            </a:rPr>
            <a:t> </a:t>
          </a:r>
          <a:r>
            <a:rPr lang="en-US" sz="2000" dirty="0" err="1" smtClean="0">
              <a:latin typeface="Arial Rounded MT Bold" pitchFamily="34" charset="0"/>
            </a:rPr>
            <a:t>nahi</a:t>
          </a:r>
          <a:r>
            <a:rPr lang="en-US" sz="2000" dirty="0" smtClean="0">
              <a:latin typeface="Arial Rounded MT Bold" pitchFamily="34" charset="0"/>
            </a:rPr>
            <a:t> </a:t>
          </a:r>
          <a:r>
            <a:rPr lang="en-US" sz="2000" dirty="0" err="1" smtClean="0">
              <a:latin typeface="Arial Rounded MT Bold" pitchFamily="34" charset="0"/>
            </a:rPr>
            <a:t>mungkar</a:t>
          </a:r>
          <a:r>
            <a:rPr lang="en-US" sz="2000" dirty="0" smtClean="0">
              <a:latin typeface="Arial Rounded MT Bold" pitchFamily="34" charset="0"/>
            </a:rPr>
            <a:t> </a:t>
          </a:r>
          <a:r>
            <a:rPr lang="en-US" sz="2000" dirty="0" err="1" smtClean="0">
              <a:latin typeface="Arial Rounded MT Bold" pitchFamily="34" charset="0"/>
            </a:rPr>
            <a:t>telah</a:t>
          </a:r>
          <a:r>
            <a:rPr lang="en-US" sz="2000" dirty="0" smtClean="0">
              <a:latin typeface="Arial Rounded MT Bold" pitchFamily="34" charset="0"/>
            </a:rPr>
            <a:t> </a:t>
          </a:r>
          <a:r>
            <a:rPr lang="en-US" sz="2000" dirty="0" err="1" smtClean="0">
              <a:latin typeface="Arial Rounded MT Bold" pitchFamily="34" charset="0"/>
            </a:rPr>
            <a:t>bertindak</a:t>
          </a:r>
          <a:r>
            <a:rPr lang="en-US" sz="2000" dirty="0" smtClean="0">
              <a:latin typeface="Arial Rounded MT Bold" pitchFamily="34" charset="0"/>
            </a:rPr>
            <a:t> </a:t>
          </a:r>
          <a:r>
            <a:rPr lang="en-US" sz="2000" dirty="0" err="1" smtClean="0">
              <a:latin typeface="Arial Rounded MT Bold" pitchFamily="34" charset="0"/>
            </a:rPr>
            <a:t>bijak</a:t>
          </a:r>
          <a:r>
            <a:rPr lang="en-US" sz="2000" dirty="0" smtClean="0">
              <a:latin typeface="Arial Rounded MT Bold" pitchFamily="34" charset="0"/>
            </a:rPr>
            <a:t> </a:t>
          </a:r>
          <a:r>
            <a:rPr lang="en-US" sz="2000" dirty="0" err="1" smtClean="0">
              <a:latin typeface="Arial Rounded MT Bold" pitchFamily="34" charset="0"/>
            </a:rPr>
            <a:t>dalam</a:t>
          </a:r>
          <a:r>
            <a:rPr lang="en-US" sz="2000" dirty="0" smtClean="0">
              <a:latin typeface="Arial Rounded MT Bold" pitchFamily="34" charset="0"/>
            </a:rPr>
            <a:t> </a:t>
          </a:r>
          <a:r>
            <a:rPr lang="en-US" sz="2000" dirty="0" err="1" smtClean="0">
              <a:latin typeface="Arial Rounded MT Bold" pitchFamily="34" charset="0"/>
            </a:rPr>
            <a:t>soal</a:t>
          </a:r>
          <a:r>
            <a:rPr lang="en-US" sz="2000" dirty="0" smtClean="0">
              <a:latin typeface="Arial Rounded MT Bold" pitchFamily="34" charset="0"/>
            </a:rPr>
            <a:t> </a:t>
          </a:r>
          <a:r>
            <a:rPr lang="en-US" sz="2000" dirty="0" err="1" smtClean="0">
              <a:latin typeface="Arial Rounded MT Bold" pitchFamily="34" charset="0"/>
            </a:rPr>
            <a:t>ini</a:t>
          </a:r>
          <a:r>
            <a:rPr lang="en-US" sz="2000" dirty="0" smtClean="0">
              <a:latin typeface="Arial Rounded MT Bold" pitchFamily="34" charset="0"/>
            </a:rPr>
            <a:t> </a:t>
          </a:r>
          <a:r>
            <a:rPr lang="en-US" sz="2000" dirty="0" err="1" smtClean="0">
              <a:latin typeface="Arial Rounded MT Bold" pitchFamily="34" charset="0"/>
            </a:rPr>
            <a:t>berasaskan</a:t>
          </a:r>
          <a:r>
            <a:rPr lang="en-US" sz="2000" dirty="0" smtClean="0">
              <a:latin typeface="Arial Rounded MT Bold" pitchFamily="34" charset="0"/>
            </a:rPr>
            <a:t> </a:t>
          </a:r>
          <a:r>
            <a:rPr lang="en-US" sz="2000" i="1" dirty="0" err="1" smtClean="0">
              <a:latin typeface="Arial Rounded MT Bold" pitchFamily="34" charset="0"/>
            </a:rPr>
            <a:t>Siyasah</a:t>
          </a:r>
          <a:r>
            <a:rPr lang="en-US" sz="2000" i="1" dirty="0" smtClean="0">
              <a:latin typeface="Arial Rounded MT Bold" pitchFamily="34" charset="0"/>
            </a:rPr>
            <a:t> </a:t>
          </a:r>
          <a:r>
            <a:rPr lang="en-US" sz="2000" i="1" dirty="0" err="1" smtClean="0">
              <a:latin typeface="Arial Rounded MT Bold" pitchFamily="34" charset="0"/>
            </a:rPr>
            <a:t>Syar’iyyah</a:t>
          </a:r>
          <a:r>
            <a:rPr lang="en-US" sz="2000" dirty="0" smtClean="0">
              <a:latin typeface="Arial Rounded MT Bold" pitchFamily="34" charset="0"/>
            </a:rPr>
            <a:t> </a:t>
          </a:r>
          <a:r>
            <a:rPr lang="en-US" sz="2000" dirty="0" err="1" smtClean="0">
              <a:latin typeface="Arial Rounded MT Bold" pitchFamily="34" charset="0"/>
            </a:rPr>
            <a:t>iaitu</a:t>
          </a:r>
          <a:r>
            <a:rPr lang="en-US" sz="2000" dirty="0" smtClean="0">
              <a:latin typeface="Arial Rounded MT Bold" pitchFamily="34" charset="0"/>
            </a:rPr>
            <a:t> </a:t>
          </a:r>
          <a:r>
            <a:rPr lang="en-US" sz="2000" dirty="0" err="1" smtClean="0">
              <a:latin typeface="Arial Rounded MT Bold" pitchFamily="34" charset="0"/>
            </a:rPr>
            <a:t>demi</a:t>
          </a:r>
          <a:r>
            <a:rPr lang="en-US" sz="2000" dirty="0" smtClean="0">
              <a:latin typeface="Arial Rounded MT Bold" pitchFamily="34" charset="0"/>
            </a:rPr>
            <a:t> </a:t>
          </a:r>
          <a:r>
            <a:rPr lang="en-US" sz="2000" dirty="0" err="1" smtClean="0">
              <a:latin typeface="Arial Rounded MT Bold" pitchFamily="34" charset="0"/>
            </a:rPr>
            <a:t>menjamin</a:t>
          </a:r>
          <a:r>
            <a:rPr lang="en-US" sz="2000" dirty="0" smtClean="0">
              <a:latin typeface="Arial Rounded MT Bold" pitchFamily="34" charset="0"/>
            </a:rPr>
            <a:t> </a:t>
          </a:r>
          <a:r>
            <a:rPr lang="en-US" sz="2000" dirty="0" err="1" smtClean="0">
              <a:latin typeface="Arial Rounded MT Bold" pitchFamily="34" charset="0"/>
            </a:rPr>
            <a:t>kesucian</a:t>
          </a:r>
          <a:r>
            <a:rPr lang="en-US" sz="2000" dirty="0" smtClean="0">
              <a:latin typeface="Arial Rounded MT Bold" pitchFamily="34" charset="0"/>
            </a:rPr>
            <a:t> agama </a:t>
          </a:r>
          <a:r>
            <a:rPr lang="en-US" sz="2000" dirty="0" err="1" smtClean="0">
              <a:latin typeface="Arial Rounded MT Bold" pitchFamily="34" charset="0"/>
            </a:rPr>
            <a:t>di</a:t>
          </a:r>
          <a:r>
            <a:rPr lang="en-US" sz="2000" dirty="0" smtClean="0">
              <a:latin typeface="Arial Rounded MT Bold" pitchFamily="34" charset="0"/>
            </a:rPr>
            <a:t> </a:t>
          </a:r>
          <a:r>
            <a:rPr lang="en-US" sz="2000" dirty="0" err="1" smtClean="0">
              <a:latin typeface="Arial Rounded MT Bold" pitchFamily="34" charset="0"/>
            </a:rPr>
            <a:t>samping</a:t>
          </a:r>
          <a:r>
            <a:rPr lang="en-US" sz="2000" dirty="0" smtClean="0">
              <a:latin typeface="Arial Rounded MT Bold" pitchFamily="34" charset="0"/>
            </a:rPr>
            <a:t> </a:t>
          </a:r>
          <a:r>
            <a:rPr lang="en-US" sz="2000" dirty="0" err="1" smtClean="0">
              <a:latin typeface="Arial Rounded MT Bold" pitchFamily="34" charset="0"/>
            </a:rPr>
            <a:t>membangunkan</a:t>
          </a:r>
          <a:r>
            <a:rPr lang="en-US" sz="2000" dirty="0" smtClean="0">
              <a:latin typeface="Arial Rounded MT Bold" pitchFamily="34" charset="0"/>
            </a:rPr>
            <a:t> </a:t>
          </a:r>
          <a:r>
            <a:rPr lang="en-US" sz="2000" dirty="0" err="1" smtClean="0">
              <a:latin typeface="Arial Rounded MT Bold" pitchFamily="34" charset="0"/>
            </a:rPr>
            <a:t>urusan</a:t>
          </a:r>
          <a:r>
            <a:rPr lang="en-US" sz="2000" dirty="0" smtClean="0">
              <a:latin typeface="Arial Rounded MT Bold" pitchFamily="34" charset="0"/>
            </a:rPr>
            <a:t> </a:t>
          </a:r>
          <a:r>
            <a:rPr lang="en-US" sz="2000" dirty="0" err="1" smtClean="0">
              <a:latin typeface="Arial Rounded MT Bold" pitchFamily="34" charset="0"/>
            </a:rPr>
            <a:t>dunia</a:t>
          </a:r>
          <a:r>
            <a:rPr lang="en-US" sz="2000" dirty="0" smtClean="0">
              <a:latin typeface="Arial Rounded MT Bold" pitchFamily="34" charset="0"/>
            </a:rPr>
            <a:t>. </a:t>
          </a:r>
          <a:endParaRPr lang="en-US" sz="2000" dirty="0">
            <a:latin typeface="Arial Rounded MT Bold" pitchFamily="34" charset="0"/>
          </a:endParaRPr>
        </a:p>
      </dgm:t>
    </dgm:pt>
    <dgm:pt modelId="{597B0573-4376-4674-8D58-E17B78B02644}" type="parTrans" cxnId="{86A390F8-4697-4A9B-8C95-51E9A6338D4F}">
      <dgm:prSet/>
      <dgm:spPr/>
      <dgm:t>
        <a:bodyPr/>
        <a:lstStyle/>
        <a:p>
          <a:endParaRPr lang="en-US" sz="2000">
            <a:latin typeface="Arial Rounded MT Bold" pitchFamily="34" charset="0"/>
          </a:endParaRPr>
        </a:p>
      </dgm:t>
    </dgm:pt>
    <dgm:pt modelId="{5E69FA28-4612-4007-B9D9-F295042C1270}" type="sibTrans" cxnId="{86A390F8-4697-4A9B-8C95-51E9A6338D4F}">
      <dgm:prSet/>
      <dgm:spPr/>
      <dgm:t>
        <a:bodyPr/>
        <a:lstStyle/>
        <a:p>
          <a:endParaRPr lang="en-US" sz="2000">
            <a:latin typeface="Arial Rounded MT Bold" pitchFamily="34" charset="0"/>
          </a:endParaRPr>
        </a:p>
      </dgm:t>
    </dgm:pt>
    <dgm:pt modelId="{076841B5-154F-4991-A470-7F1E4D077DA6}" type="pres">
      <dgm:prSet presAssocID="{42B2D2AE-F18E-4243-BA6B-76A241BC5921}" presName="Name0" presStyleCnt="0">
        <dgm:presLayoutVars>
          <dgm:dir/>
          <dgm:animLvl val="lvl"/>
          <dgm:resizeHandles val="exact"/>
        </dgm:presLayoutVars>
      </dgm:prSet>
      <dgm:spPr/>
      <dgm:t>
        <a:bodyPr/>
        <a:lstStyle/>
        <a:p>
          <a:endParaRPr lang="en-US"/>
        </a:p>
      </dgm:t>
    </dgm:pt>
    <dgm:pt modelId="{0C44BEFA-AF10-41C4-8877-93C12AA76A3A}" type="pres">
      <dgm:prSet presAssocID="{86C6F1B8-ACFC-464E-8E2C-B63008EF481C}" presName="boxAndChildren" presStyleCnt="0"/>
      <dgm:spPr/>
    </dgm:pt>
    <dgm:pt modelId="{6BDC5C88-7FE1-4406-863A-E2D3B1197BA2}" type="pres">
      <dgm:prSet presAssocID="{86C6F1B8-ACFC-464E-8E2C-B63008EF481C}" presName="parentTextBox" presStyleLbl="node1" presStyleIdx="0" presStyleCnt="3"/>
      <dgm:spPr/>
      <dgm:t>
        <a:bodyPr/>
        <a:lstStyle/>
        <a:p>
          <a:endParaRPr lang="en-US"/>
        </a:p>
      </dgm:t>
    </dgm:pt>
    <dgm:pt modelId="{D6D51129-78C9-4702-AFD9-52EE5E7303DF}" type="pres">
      <dgm:prSet presAssocID="{78429A21-0A4E-4845-A266-E27CD50F5109}" presName="sp" presStyleCnt="0"/>
      <dgm:spPr/>
    </dgm:pt>
    <dgm:pt modelId="{BA0BC4B6-CC98-42BB-A52F-E1EA4865E81B}" type="pres">
      <dgm:prSet presAssocID="{4E1A6692-8DA5-49F0-8AD3-876889B835C6}" presName="arrowAndChildren" presStyleCnt="0"/>
      <dgm:spPr/>
    </dgm:pt>
    <dgm:pt modelId="{ED9E2DB6-48FD-44B2-BF4A-159CD7A7E1B5}" type="pres">
      <dgm:prSet presAssocID="{4E1A6692-8DA5-49F0-8AD3-876889B835C6}" presName="parentTextArrow" presStyleLbl="node1" presStyleIdx="1" presStyleCnt="3"/>
      <dgm:spPr/>
      <dgm:t>
        <a:bodyPr/>
        <a:lstStyle/>
        <a:p>
          <a:endParaRPr lang="en-US"/>
        </a:p>
      </dgm:t>
    </dgm:pt>
    <dgm:pt modelId="{CFFBBF91-5A70-4439-989A-30A2CD591CB6}" type="pres">
      <dgm:prSet presAssocID="{95ABBD9C-49D4-4780-AD8E-E5E00FC0DB1B}" presName="sp" presStyleCnt="0"/>
      <dgm:spPr/>
    </dgm:pt>
    <dgm:pt modelId="{1212A2DA-D7C7-4F82-B90A-35E2CA3D90A9}" type="pres">
      <dgm:prSet presAssocID="{8AD5E708-A25F-4D27-AA6F-E6B838E2C8B3}" presName="arrowAndChildren" presStyleCnt="0"/>
      <dgm:spPr/>
    </dgm:pt>
    <dgm:pt modelId="{910899CD-A906-43E4-811F-7A6A41F33878}" type="pres">
      <dgm:prSet presAssocID="{8AD5E708-A25F-4D27-AA6F-E6B838E2C8B3}" presName="parentTextArrow" presStyleLbl="node1" presStyleIdx="2" presStyleCnt="3"/>
      <dgm:spPr/>
      <dgm:t>
        <a:bodyPr/>
        <a:lstStyle/>
        <a:p>
          <a:endParaRPr lang="en-US"/>
        </a:p>
      </dgm:t>
    </dgm:pt>
  </dgm:ptLst>
  <dgm:cxnLst>
    <dgm:cxn modelId="{29E66F69-6456-422A-9337-E911B8D8E17B}" type="presOf" srcId="{8AD5E708-A25F-4D27-AA6F-E6B838E2C8B3}" destId="{910899CD-A906-43E4-811F-7A6A41F33878}" srcOrd="0" destOrd="0" presId="urn:microsoft.com/office/officeart/2005/8/layout/process4"/>
    <dgm:cxn modelId="{D105950B-2FFA-4C96-91D6-39F967267D7B}" type="presOf" srcId="{42B2D2AE-F18E-4243-BA6B-76A241BC5921}" destId="{076841B5-154F-4991-A470-7F1E4D077DA6}" srcOrd="0" destOrd="0" presId="urn:microsoft.com/office/officeart/2005/8/layout/process4"/>
    <dgm:cxn modelId="{2E761EC9-11EA-4E6B-A067-C22CE9DAB643}" srcId="{42B2D2AE-F18E-4243-BA6B-76A241BC5921}" destId="{4E1A6692-8DA5-49F0-8AD3-876889B835C6}" srcOrd="1" destOrd="0" parTransId="{56E74566-BFC4-4D30-BD1C-C39BEFEDAB03}" sibTransId="{78429A21-0A4E-4845-A266-E27CD50F5109}"/>
    <dgm:cxn modelId="{6054BE62-5D2D-4064-ACDD-3B90804FE778}" type="presOf" srcId="{86C6F1B8-ACFC-464E-8E2C-B63008EF481C}" destId="{6BDC5C88-7FE1-4406-863A-E2D3B1197BA2}" srcOrd="0" destOrd="0" presId="urn:microsoft.com/office/officeart/2005/8/layout/process4"/>
    <dgm:cxn modelId="{4FD34BCA-5424-421A-84AC-21CF51162BAA}" type="presOf" srcId="{4E1A6692-8DA5-49F0-8AD3-876889B835C6}" destId="{ED9E2DB6-48FD-44B2-BF4A-159CD7A7E1B5}" srcOrd="0" destOrd="0" presId="urn:microsoft.com/office/officeart/2005/8/layout/process4"/>
    <dgm:cxn modelId="{86A390F8-4697-4A9B-8C95-51E9A6338D4F}" srcId="{42B2D2AE-F18E-4243-BA6B-76A241BC5921}" destId="{86C6F1B8-ACFC-464E-8E2C-B63008EF481C}" srcOrd="2" destOrd="0" parTransId="{597B0573-4376-4674-8D58-E17B78B02644}" sibTransId="{5E69FA28-4612-4007-B9D9-F295042C1270}"/>
    <dgm:cxn modelId="{6C718826-FCEC-4556-85F0-E07D1DA85B9C}" srcId="{42B2D2AE-F18E-4243-BA6B-76A241BC5921}" destId="{8AD5E708-A25F-4D27-AA6F-E6B838E2C8B3}" srcOrd="0" destOrd="0" parTransId="{BBB3EBB4-8FA4-4EE4-BDA2-E68ABE2EAD8F}" sibTransId="{95ABBD9C-49D4-4780-AD8E-E5E00FC0DB1B}"/>
    <dgm:cxn modelId="{DA0C322C-087E-4651-A551-1CF5F48AB8C9}" type="presParOf" srcId="{076841B5-154F-4991-A470-7F1E4D077DA6}" destId="{0C44BEFA-AF10-41C4-8877-93C12AA76A3A}" srcOrd="0" destOrd="0" presId="urn:microsoft.com/office/officeart/2005/8/layout/process4"/>
    <dgm:cxn modelId="{51F93368-6A3F-4C27-A1DC-0E71B8F9169E}" type="presParOf" srcId="{0C44BEFA-AF10-41C4-8877-93C12AA76A3A}" destId="{6BDC5C88-7FE1-4406-863A-E2D3B1197BA2}" srcOrd="0" destOrd="0" presId="urn:microsoft.com/office/officeart/2005/8/layout/process4"/>
    <dgm:cxn modelId="{C2379637-0821-4278-9A28-5D8C25705C04}" type="presParOf" srcId="{076841B5-154F-4991-A470-7F1E4D077DA6}" destId="{D6D51129-78C9-4702-AFD9-52EE5E7303DF}" srcOrd="1" destOrd="0" presId="urn:microsoft.com/office/officeart/2005/8/layout/process4"/>
    <dgm:cxn modelId="{4611A0ED-CF50-46F3-A120-525D481D35FC}" type="presParOf" srcId="{076841B5-154F-4991-A470-7F1E4D077DA6}" destId="{BA0BC4B6-CC98-42BB-A52F-E1EA4865E81B}" srcOrd="2" destOrd="0" presId="urn:microsoft.com/office/officeart/2005/8/layout/process4"/>
    <dgm:cxn modelId="{2B9545AA-B074-42EA-B87E-23D8C9C7D27B}" type="presParOf" srcId="{BA0BC4B6-CC98-42BB-A52F-E1EA4865E81B}" destId="{ED9E2DB6-48FD-44B2-BF4A-159CD7A7E1B5}" srcOrd="0" destOrd="0" presId="urn:microsoft.com/office/officeart/2005/8/layout/process4"/>
    <dgm:cxn modelId="{65EBE8E5-D4F9-4458-8CAA-CBA193F7DD2F}" type="presParOf" srcId="{076841B5-154F-4991-A470-7F1E4D077DA6}" destId="{CFFBBF91-5A70-4439-989A-30A2CD591CB6}" srcOrd="3" destOrd="0" presId="urn:microsoft.com/office/officeart/2005/8/layout/process4"/>
    <dgm:cxn modelId="{E925E8BA-853C-4703-B591-F2AC3E872F96}" type="presParOf" srcId="{076841B5-154F-4991-A470-7F1E4D077DA6}" destId="{1212A2DA-D7C7-4F82-B90A-35E2CA3D90A9}" srcOrd="4" destOrd="0" presId="urn:microsoft.com/office/officeart/2005/8/layout/process4"/>
    <dgm:cxn modelId="{04A5D1C1-0B55-4A2E-BE5E-537C7DACDE7C}" type="presParOf" srcId="{1212A2DA-D7C7-4F82-B90A-35E2CA3D90A9}" destId="{910899CD-A906-43E4-811F-7A6A41F33878}"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E9C51AF-6D2E-4897-AF57-0BFA11802E80}" type="doc">
      <dgm:prSet loTypeId="urn:microsoft.com/office/officeart/2005/8/layout/target2" loCatId="relationship" qsTypeId="urn:microsoft.com/office/officeart/2005/8/quickstyle/3d7" qsCatId="3D" csTypeId="urn:microsoft.com/office/officeart/2005/8/colors/colorful3" csCatId="colorful"/>
      <dgm:spPr/>
      <dgm:t>
        <a:bodyPr/>
        <a:lstStyle/>
        <a:p>
          <a:endParaRPr lang="en-US"/>
        </a:p>
      </dgm:t>
    </dgm:pt>
    <dgm:pt modelId="{B5615986-1297-481D-BE49-0CBA4EDD9245}">
      <dgm:prSet custT="1"/>
      <dgm:spPr/>
      <dgm:t>
        <a:bodyPr/>
        <a:lstStyle/>
        <a:p>
          <a:pPr algn="ctr" rtl="0"/>
          <a:r>
            <a:rPr lang="en-US" sz="2800" i="0" baseline="0" dirty="0" err="1" smtClean="0"/>
            <a:t>pengharaman</a:t>
          </a:r>
          <a:r>
            <a:rPr lang="en-US" sz="2800" i="0" baseline="0" dirty="0" smtClean="0"/>
            <a:t> </a:t>
          </a:r>
          <a:r>
            <a:rPr lang="en-US" sz="2800" i="0" baseline="0" dirty="0" err="1" smtClean="0"/>
            <a:t>pemikiran</a:t>
          </a:r>
          <a:r>
            <a:rPr lang="en-US" sz="2800" i="0" baseline="0" dirty="0" smtClean="0"/>
            <a:t> </a:t>
          </a:r>
          <a:r>
            <a:rPr lang="en-US" sz="2800" i="0" baseline="0" dirty="0" err="1" smtClean="0"/>
            <a:t>tertentu</a:t>
          </a:r>
          <a:r>
            <a:rPr lang="en-US" sz="2800" i="0" baseline="0" dirty="0" smtClean="0"/>
            <a:t> </a:t>
          </a:r>
          <a:r>
            <a:rPr lang="en-US" sz="2800" i="0" baseline="0" dirty="0" err="1" smtClean="0"/>
            <a:t>adalah</a:t>
          </a:r>
          <a:r>
            <a:rPr lang="en-US" sz="2800" i="0" baseline="0" dirty="0" smtClean="0"/>
            <a:t> </a:t>
          </a:r>
          <a:r>
            <a:rPr lang="en-US" sz="2800" i="0" baseline="0" dirty="0" err="1" smtClean="0"/>
            <a:t>salah</a:t>
          </a:r>
          <a:r>
            <a:rPr lang="en-US" sz="2800" i="0" baseline="0" dirty="0" smtClean="0"/>
            <a:t> </a:t>
          </a:r>
          <a:r>
            <a:rPr lang="en-US" sz="2800" i="0" baseline="0" dirty="0" err="1" smtClean="0"/>
            <a:t>satu</a:t>
          </a:r>
          <a:r>
            <a:rPr lang="en-US" sz="2800" i="0" baseline="0" dirty="0" smtClean="0"/>
            <a:t> </a:t>
          </a:r>
          <a:r>
            <a:rPr lang="en-US" sz="2800" i="0" baseline="0" dirty="0" err="1" smtClean="0"/>
            <a:t>cara</a:t>
          </a:r>
          <a:r>
            <a:rPr lang="en-US" sz="2800" i="0" baseline="0" dirty="0" smtClean="0"/>
            <a:t> yang </a:t>
          </a:r>
          <a:r>
            <a:rPr lang="en-US" sz="2800" i="0" baseline="0" dirty="0" err="1" smtClean="0"/>
            <a:t>digunakan</a:t>
          </a:r>
          <a:r>
            <a:rPr lang="en-US" sz="2800" i="0" baseline="0" dirty="0" smtClean="0"/>
            <a:t> </a:t>
          </a:r>
          <a:r>
            <a:rPr lang="en-US" sz="2800" i="0" baseline="0" dirty="0" err="1" smtClean="0"/>
            <a:t>demi</a:t>
          </a:r>
          <a:r>
            <a:rPr lang="en-US" sz="2800" i="0" baseline="0" dirty="0" smtClean="0"/>
            <a:t> </a:t>
          </a:r>
          <a:r>
            <a:rPr lang="en-US" sz="2800" i="0" baseline="0" dirty="0" err="1" smtClean="0"/>
            <a:t>menyekat</a:t>
          </a:r>
          <a:r>
            <a:rPr lang="en-US" sz="2800" i="0" baseline="0" dirty="0" smtClean="0"/>
            <a:t> </a:t>
          </a:r>
          <a:r>
            <a:rPr lang="en-US" sz="2800" i="0" baseline="0" dirty="0" err="1" smtClean="0"/>
            <a:t>jalan-jalan</a:t>
          </a:r>
          <a:r>
            <a:rPr lang="en-US" sz="2800" i="0" baseline="0" dirty="0" smtClean="0"/>
            <a:t> (</a:t>
          </a:r>
          <a:r>
            <a:rPr lang="en-US" sz="2800" i="1" baseline="0" dirty="0" err="1" smtClean="0"/>
            <a:t>sadd</a:t>
          </a:r>
          <a:r>
            <a:rPr lang="en-US" sz="2800" i="1" baseline="0" dirty="0" smtClean="0"/>
            <a:t> al-</a:t>
          </a:r>
          <a:r>
            <a:rPr lang="en-US" sz="2800" i="1" baseline="0" dirty="0" err="1" smtClean="0"/>
            <a:t>zari’ah</a:t>
          </a:r>
          <a:r>
            <a:rPr lang="en-US" sz="2800" i="0" baseline="0" dirty="0" smtClean="0"/>
            <a:t>) yang </a:t>
          </a:r>
          <a:r>
            <a:rPr lang="en-US" sz="2800" i="0" baseline="0" dirty="0" err="1" smtClean="0"/>
            <a:t>boleh</a:t>
          </a:r>
          <a:r>
            <a:rPr lang="en-US" sz="2800" i="0" baseline="0" dirty="0" smtClean="0"/>
            <a:t> </a:t>
          </a:r>
          <a:r>
            <a:rPr lang="en-US" sz="2800" i="0" baseline="0" dirty="0" err="1" smtClean="0"/>
            <a:t>merosakkan</a:t>
          </a:r>
          <a:r>
            <a:rPr lang="en-US" sz="2800" i="0" baseline="0" dirty="0" smtClean="0"/>
            <a:t> </a:t>
          </a:r>
          <a:r>
            <a:rPr lang="en-US" sz="2800" i="0" baseline="0" dirty="0" err="1" smtClean="0"/>
            <a:t>aqidah</a:t>
          </a:r>
          <a:r>
            <a:rPr lang="en-US" sz="2800" i="0" baseline="0" dirty="0" smtClean="0"/>
            <a:t> </a:t>
          </a:r>
          <a:r>
            <a:rPr lang="en-US" sz="2800" i="0" baseline="0" dirty="0" err="1" smtClean="0"/>
            <a:t>dan</a:t>
          </a:r>
          <a:r>
            <a:rPr lang="en-US" sz="2800" i="0" baseline="0" dirty="0" smtClean="0"/>
            <a:t> </a:t>
          </a:r>
          <a:r>
            <a:rPr lang="en-US" sz="2800" i="0" baseline="0" dirty="0" err="1" smtClean="0"/>
            <a:t>pemikiran</a:t>
          </a:r>
          <a:r>
            <a:rPr lang="en-US" sz="2800" i="0" baseline="0" dirty="0" smtClean="0"/>
            <a:t> </a:t>
          </a:r>
          <a:r>
            <a:rPr lang="en-US" sz="2800" i="0" baseline="0" dirty="0" err="1" smtClean="0"/>
            <a:t>umat</a:t>
          </a:r>
          <a:r>
            <a:rPr lang="en-US" sz="2800" i="0" baseline="0" dirty="0" smtClean="0"/>
            <a:t> Islam </a:t>
          </a:r>
          <a:endParaRPr lang="en-US" sz="2800" dirty="0"/>
        </a:p>
      </dgm:t>
    </dgm:pt>
    <dgm:pt modelId="{9C48D24C-C241-4E2D-8B07-80ACE6E2AAC4}" type="parTrans" cxnId="{55349279-C8C8-4AA9-8901-B1152544A6A8}">
      <dgm:prSet/>
      <dgm:spPr/>
      <dgm:t>
        <a:bodyPr/>
        <a:lstStyle/>
        <a:p>
          <a:pPr algn="ctr"/>
          <a:endParaRPr lang="en-US" sz="2800"/>
        </a:p>
      </dgm:t>
    </dgm:pt>
    <dgm:pt modelId="{CCF600BD-611B-46DA-BB14-54B650E11A59}" type="sibTrans" cxnId="{55349279-C8C8-4AA9-8901-B1152544A6A8}">
      <dgm:prSet/>
      <dgm:spPr/>
      <dgm:t>
        <a:bodyPr/>
        <a:lstStyle/>
        <a:p>
          <a:pPr algn="ctr"/>
          <a:endParaRPr lang="en-US" sz="2800"/>
        </a:p>
      </dgm:t>
    </dgm:pt>
    <dgm:pt modelId="{5C435FAF-69CB-4D62-AD6D-4C0B3B8C9F4F}">
      <dgm:prSet custT="1"/>
      <dgm:spPr/>
      <dgm:t>
        <a:bodyPr/>
        <a:lstStyle/>
        <a:p>
          <a:pPr algn="ctr" rtl="0"/>
          <a:r>
            <a:rPr lang="en-US" sz="2800" i="0" baseline="0" dirty="0" err="1" smtClean="0"/>
            <a:t>keputusan</a:t>
          </a:r>
          <a:r>
            <a:rPr lang="en-US" sz="2800" i="0" baseline="0" dirty="0" smtClean="0"/>
            <a:t> </a:t>
          </a:r>
          <a:r>
            <a:rPr lang="en-US" sz="2800" i="0" baseline="0" dirty="0" err="1" smtClean="0"/>
            <a:t>Muzakarah</a:t>
          </a:r>
          <a:r>
            <a:rPr lang="en-US" sz="2800" i="0" baseline="0" dirty="0" smtClean="0"/>
            <a:t> </a:t>
          </a:r>
          <a:r>
            <a:rPr lang="en-US" sz="2800" i="0" baseline="0" dirty="0" err="1" smtClean="0"/>
            <a:t>Jawatankuasa</a:t>
          </a:r>
          <a:r>
            <a:rPr lang="en-US" sz="2800" i="0" baseline="0" dirty="0" smtClean="0"/>
            <a:t> Fatwa </a:t>
          </a:r>
          <a:r>
            <a:rPr lang="en-US" sz="2800" i="0" baseline="0" dirty="0" err="1" smtClean="0"/>
            <a:t>Majlis</a:t>
          </a:r>
          <a:r>
            <a:rPr lang="en-US" sz="2800" i="0" baseline="0" dirty="0" smtClean="0"/>
            <a:t> </a:t>
          </a:r>
          <a:r>
            <a:rPr lang="en-US" sz="2800" i="0" baseline="0" dirty="0" err="1" smtClean="0"/>
            <a:t>Kebangsaan</a:t>
          </a:r>
          <a:r>
            <a:rPr lang="en-US" sz="2800" i="0" baseline="0" dirty="0" smtClean="0"/>
            <a:t> </a:t>
          </a:r>
          <a:r>
            <a:rPr lang="en-US" sz="2800" i="0" baseline="0" dirty="0" err="1" smtClean="0"/>
            <a:t>Bagi</a:t>
          </a:r>
          <a:r>
            <a:rPr lang="en-US" sz="2800" i="0" baseline="0" dirty="0" smtClean="0"/>
            <a:t> Hal </a:t>
          </a:r>
          <a:r>
            <a:rPr lang="en-US" sz="2800" i="0" baseline="0" dirty="0" err="1" smtClean="0"/>
            <a:t>Ehwal</a:t>
          </a:r>
          <a:r>
            <a:rPr lang="en-US" sz="2800" i="0" baseline="0" dirty="0" smtClean="0"/>
            <a:t> </a:t>
          </a:r>
          <a:r>
            <a:rPr lang="en-US" sz="2800" i="0" baseline="0" dirty="0" err="1" smtClean="0"/>
            <a:t>Ugama</a:t>
          </a:r>
          <a:r>
            <a:rPr lang="en-US" sz="2800" i="0" baseline="0" dirty="0" smtClean="0"/>
            <a:t> Islam Malaysia Kali Ke-74 </a:t>
          </a:r>
          <a:r>
            <a:rPr lang="en-US" sz="2800" i="0" baseline="0" dirty="0" err="1" smtClean="0"/>
            <a:t>pada</a:t>
          </a:r>
          <a:r>
            <a:rPr lang="en-US" sz="2800" i="0" baseline="0" dirty="0" smtClean="0"/>
            <a:t> 25-27 </a:t>
          </a:r>
          <a:r>
            <a:rPr lang="en-US" sz="2800" i="0" baseline="0" dirty="0" err="1" smtClean="0"/>
            <a:t>Julai</a:t>
          </a:r>
          <a:r>
            <a:rPr lang="en-US" sz="2800" i="0" baseline="0" dirty="0" smtClean="0"/>
            <a:t> 2006</a:t>
          </a:r>
          <a:endParaRPr lang="en-US" sz="2800" dirty="0"/>
        </a:p>
      </dgm:t>
    </dgm:pt>
    <dgm:pt modelId="{7CED5E9A-085F-433F-92A1-CCC91D5E68AF}" type="parTrans" cxnId="{7ADB9D74-24D4-4114-AF66-6E4D8E43E42F}">
      <dgm:prSet/>
      <dgm:spPr/>
      <dgm:t>
        <a:bodyPr/>
        <a:lstStyle/>
        <a:p>
          <a:pPr algn="ctr"/>
          <a:endParaRPr lang="en-US" sz="2800"/>
        </a:p>
      </dgm:t>
    </dgm:pt>
    <dgm:pt modelId="{7F6DDD0E-149A-4A08-98EE-D893765D5426}" type="sibTrans" cxnId="{7ADB9D74-24D4-4114-AF66-6E4D8E43E42F}">
      <dgm:prSet/>
      <dgm:spPr/>
      <dgm:t>
        <a:bodyPr/>
        <a:lstStyle/>
        <a:p>
          <a:pPr algn="ctr"/>
          <a:endParaRPr lang="en-US" sz="2800"/>
        </a:p>
      </dgm:t>
    </dgm:pt>
    <dgm:pt modelId="{F7098649-46D3-47F9-B94A-C4E6381E31FC}">
      <dgm:prSet custT="1"/>
      <dgm:spPr/>
      <dgm:t>
        <a:bodyPr/>
        <a:lstStyle/>
        <a:p>
          <a:pPr algn="ctr" rtl="0"/>
          <a:r>
            <a:rPr lang="en-US" sz="2800" i="0" baseline="0" dirty="0" err="1" smtClean="0"/>
            <a:t>Gerakan</a:t>
          </a:r>
          <a:r>
            <a:rPr lang="en-US" sz="2800" i="0" baseline="0" dirty="0" smtClean="0"/>
            <a:t> </a:t>
          </a:r>
          <a:r>
            <a:rPr lang="en-US" sz="2800" i="0" baseline="0" dirty="0" err="1" smtClean="0"/>
            <a:t>Pemikiran</a:t>
          </a:r>
          <a:r>
            <a:rPr lang="en-US" sz="2800" i="0" baseline="0" dirty="0" smtClean="0"/>
            <a:t> Liberal </a:t>
          </a:r>
          <a:r>
            <a:rPr lang="en-US" sz="2800" i="0" baseline="0" dirty="0" err="1" smtClean="0"/>
            <a:t>mengandungi</a:t>
          </a:r>
          <a:r>
            <a:rPr lang="en-US" sz="2800" i="0" baseline="0" dirty="0" smtClean="0"/>
            <a:t> </a:t>
          </a:r>
          <a:r>
            <a:rPr lang="en-US" sz="2800" i="0" baseline="0" dirty="0" err="1" smtClean="0"/>
            <a:t>fahaman-fahaman</a:t>
          </a:r>
          <a:r>
            <a:rPr lang="en-US" sz="2800" i="0" baseline="0" dirty="0" smtClean="0"/>
            <a:t> yang </a:t>
          </a:r>
          <a:r>
            <a:rPr lang="en-US" sz="2800" i="0" baseline="0" dirty="0" err="1" smtClean="0"/>
            <a:t>didapati</a:t>
          </a:r>
          <a:r>
            <a:rPr lang="en-US" sz="2800" i="0" baseline="0" dirty="0" smtClean="0"/>
            <a:t> </a:t>
          </a:r>
          <a:r>
            <a:rPr lang="en-US" sz="2800" i="0" baseline="0" dirty="0" err="1" smtClean="0"/>
            <a:t>menyeleweng</a:t>
          </a:r>
          <a:r>
            <a:rPr lang="en-US" sz="2800" i="0" baseline="0" dirty="0" smtClean="0"/>
            <a:t> </a:t>
          </a:r>
          <a:r>
            <a:rPr lang="en-US" sz="2800" i="0" baseline="0" dirty="0" err="1" smtClean="0"/>
            <a:t>dari</a:t>
          </a:r>
          <a:r>
            <a:rPr lang="en-US" sz="2800" i="0" baseline="0" dirty="0" smtClean="0"/>
            <a:t> </a:t>
          </a:r>
          <a:r>
            <a:rPr lang="en-US" sz="2800" i="0" baseline="0" dirty="0" err="1" smtClean="0"/>
            <a:t>aspek</a:t>
          </a:r>
          <a:r>
            <a:rPr lang="en-US" sz="2800" i="0" baseline="0" dirty="0" smtClean="0"/>
            <a:t> </a:t>
          </a:r>
          <a:r>
            <a:rPr lang="en-US" sz="2800" i="0" baseline="0" dirty="0" err="1" smtClean="0"/>
            <a:t>akidah</a:t>
          </a:r>
          <a:r>
            <a:rPr lang="en-US" sz="2800" i="0" baseline="0" dirty="0" smtClean="0"/>
            <a:t> </a:t>
          </a:r>
          <a:r>
            <a:rPr lang="en-US" sz="2800" i="0" baseline="0" dirty="0" err="1" smtClean="0"/>
            <a:t>dan</a:t>
          </a:r>
          <a:r>
            <a:rPr lang="en-US" sz="2800" i="0" baseline="0" dirty="0" smtClean="0"/>
            <a:t> </a:t>
          </a:r>
          <a:r>
            <a:rPr lang="en-US" sz="2800" i="0" baseline="0" dirty="0" err="1" smtClean="0"/>
            <a:t>syariah</a:t>
          </a:r>
          <a:r>
            <a:rPr lang="en-US" sz="2800" i="0" baseline="0" dirty="0" smtClean="0"/>
            <a:t>. </a:t>
          </a:r>
          <a:r>
            <a:rPr lang="en-US" sz="2800" i="0" baseline="0" dirty="0" err="1" smtClean="0"/>
            <a:t>Persoalan</a:t>
          </a:r>
          <a:r>
            <a:rPr lang="en-US" sz="2800" i="0" baseline="0" dirty="0" smtClean="0"/>
            <a:t> </a:t>
          </a:r>
          <a:r>
            <a:rPr lang="en-US" sz="2800" i="0" baseline="0" dirty="0" err="1" smtClean="0"/>
            <a:t>besar</a:t>
          </a:r>
          <a:r>
            <a:rPr lang="en-US" sz="2800" i="0" baseline="0" dirty="0" smtClean="0"/>
            <a:t> yang </a:t>
          </a:r>
          <a:r>
            <a:rPr lang="en-US" sz="2800" i="0" baseline="0" dirty="0" err="1" smtClean="0"/>
            <a:t>timbul</a:t>
          </a:r>
          <a:r>
            <a:rPr lang="en-US" sz="2800" i="0" baseline="0" dirty="0" smtClean="0"/>
            <a:t> </a:t>
          </a:r>
          <a:r>
            <a:rPr lang="en-US" sz="2800" i="0" baseline="0" dirty="0" err="1" smtClean="0"/>
            <a:t>ialah</a:t>
          </a:r>
          <a:r>
            <a:rPr lang="en-US" sz="2800" i="0" baseline="0" dirty="0" smtClean="0"/>
            <a:t> </a:t>
          </a:r>
          <a:r>
            <a:rPr lang="en-US" sz="2800" i="0" baseline="0" dirty="0" err="1" smtClean="0"/>
            <a:t>apakah</a:t>
          </a:r>
          <a:r>
            <a:rPr lang="en-US" sz="2800" i="0" baseline="0" dirty="0" smtClean="0"/>
            <a:t> </a:t>
          </a:r>
          <a:r>
            <a:rPr lang="en-US" sz="2800" i="0" baseline="0" dirty="0" err="1" smtClean="0"/>
            <a:t>ciri-ciri</a:t>
          </a:r>
          <a:r>
            <a:rPr lang="en-US" sz="2800" i="0" baseline="0" dirty="0" smtClean="0"/>
            <a:t> </a:t>
          </a:r>
          <a:r>
            <a:rPr lang="en-US" sz="2800" i="0" baseline="0" dirty="0" err="1" smtClean="0"/>
            <a:t>mereka</a:t>
          </a:r>
          <a:r>
            <a:rPr lang="en-US" sz="2800" i="0" baseline="0" dirty="0" smtClean="0"/>
            <a:t> yang </a:t>
          </a:r>
          <a:r>
            <a:rPr lang="en-US" sz="2800" i="0" baseline="0" dirty="0" err="1" smtClean="0"/>
            <a:t>menjadi</a:t>
          </a:r>
          <a:r>
            <a:rPr lang="en-US" sz="2800" i="0" baseline="0" dirty="0" smtClean="0"/>
            <a:t> </a:t>
          </a:r>
          <a:r>
            <a:rPr lang="en-US" sz="2800" i="0" baseline="0" dirty="0" err="1" smtClean="0"/>
            <a:t>daya</a:t>
          </a:r>
          <a:r>
            <a:rPr lang="en-US" sz="2800" i="0" baseline="0" dirty="0" smtClean="0"/>
            <a:t> </a:t>
          </a:r>
          <a:r>
            <a:rPr lang="en-US" sz="2800" i="0" baseline="0" dirty="0" err="1" smtClean="0"/>
            <a:t>penarik</a:t>
          </a:r>
          <a:r>
            <a:rPr lang="en-US" sz="2800" i="0" baseline="0" dirty="0" smtClean="0"/>
            <a:t> </a:t>
          </a:r>
          <a:r>
            <a:rPr lang="en-US" sz="2800" i="0" baseline="0" dirty="0" err="1" smtClean="0"/>
            <a:t>kepada</a:t>
          </a:r>
          <a:r>
            <a:rPr lang="en-US" sz="2800" i="0" baseline="0" dirty="0" smtClean="0"/>
            <a:t> </a:t>
          </a:r>
          <a:r>
            <a:rPr lang="en-US" sz="2800" i="0" baseline="0" dirty="0" err="1" smtClean="0"/>
            <a:t>masyarakat</a:t>
          </a:r>
          <a:r>
            <a:rPr lang="en-US" sz="2800" i="0" baseline="0" dirty="0" smtClean="0"/>
            <a:t> Islam?.</a:t>
          </a:r>
          <a:endParaRPr lang="en-US" sz="2800" i="0" baseline="0" dirty="0"/>
        </a:p>
      </dgm:t>
    </dgm:pt>
    <dgm:pt modelId="{3A1E9884-8309-414E-BE51-700B0A2C8906}" type="parTrans" cxnId="{81288D08-34F1-4C98-A06E-A7A54B5D25DA}">
      <dgm:prSet/>
      <dgm:spPr/>
      <dgm:t>
        <a:bodyPr/>
        <a:lstStyle/>
        <a:p>
          <a:pPr algn="ctr"/>
          <a:endParaRPr lang="en-US" sz="2800"/>
        </a:p>
      </dgm:t>
    </dgm:pt>
    <dgm:pt modelId="{1279B383-FA6E-43A4-94A6-E2832F546325}" type="sibTrans" cxnId="{81288D08-34F1-4C98-A06E-A7A54B5D25DA}">
      <dgm:prSet/>
      <dgm:spPr/>
      <dgm:t>
        <a:bodyPr/>
        <a:lstStyle/>
        <a:p>
          <a:pPr algn="ctr"/>
          <a:endParaRPr lang="en-US" sz="2800"/>
        </a:p>
      </dgm:t>
    </dgm:pt>
    <dgm:pt modelId="{1CCFA30F-4B97-4FFA-9410-75F9462AAE3F}" type="pres">
      <dgm:prSet presAssocID="{4E9C51AF-6D2E-4897-AF57-0BFA11802E80}" presName="Name0" presStyleCnt="0">
        <dgm:presLayoutVars>
          <dgm:chMax val="3"/>
          <dgm:chPref val="1"/>
          <dgm:dir/>
          <dgm:animLvl val="lvl"/>
          <dgm:resizeHandles/>
        </dgm:presLayoutVars>
      </dgm:prSet>
      <dgm:spPr/>
      <dgm:t>
        <a:bodyPr/>
        <a:lstStyle/>
        <a:p>
          <a:endParaRPr lang="en-US"/>
        </a:p>
      </dgm:t>
    </dgm:pt>
    <dgm:pt modelId="{3AD83709-4595-4095-B96D-B0160B8B13C0}" type="pres">
      <dgm:prSet presAssocID="{4E9C51AF-6D2E-4897-AF57-0BFA11802E80}" presName="outerBox" presStyleCnt="0"/>
      <dgm:spPr/>
    </dgm:pt>
    <dgm:pt modelId="{F89BE830-9A28-4A2A-92A4-578711587BF4}" type="pres">
      <dgm:prSet presAssocID="{4E9C51AF-6D2E-4897-AF57-0BFA11802E80}" presName="outerBoxParent" presStyleLbl="node1" presStyleIdx="0" presStyleCnt="3"/>
      <dgm:spPr/>
      <dgm:t>
        <a:bodyPr/>
        <a:lstStyle/>
        <a:p>
          <a:endParaRPr lang="en-US"/>
        </a:p>
      </dgm:t>
    </dgm:pt>
    <dgm:pt modelId="{390AB709-C0E0-4216-81C7-614C5047EDE9}" type="pres">
      <dgm:prSet presAssocID="{4E9C51AF-6D2E-4897-AF57-0BFA11802E80}" presName="outerBoxChildren" presStyleCnt="0"/>
      <dgm:spPr/>
    </dgm:pt>
    <dgm:pt modelId="{5778D3C9-C389-4A19-8122-D290AF05BD6D}" type="pres">
      <dgm:prSet presAssocID="{4E9C51AF-6D2E-4897-AF57-0BFA11802E80}" presName="middleBox" presStyleCnt="0"/>
      <dgm:spPr/>
    </dgm:pt>
    <dgm:pt modelId="{58C2A48B-A021-4854-96EB-52F0A9853A07}" type="pres">
      <dgm:prSet presAssocID="{4E9C51AF-6D2E-4897-AF57-0BFA11802E80}" presName="middleBoxParent" presStyleLbl="node1" presStyleIdx="1" presStyleCnt="3"/>
      <dgm:spPr/>
      <dgm:t>
        <a:bodyPr/>
        <a:lstStyle/>
        <a:p>
          <a:endParaRPr lang="en-US"/>
        </a:p>
      </dgm:t>
    </dgm:pt>
    <dgm:pt modelId="{975D5909-A6FE-4E6B-8FAE-86CC20B2898C}" type="pres">
      <dgm:prSet presAssocID="{4E9C51AF-6D2E-4897-AF57-0BFA11802E80}" presName="middleBoxChildren" presStyleCnt="0"/>
      <dgm:spPr/>
    </dgm:pt>
    <dgm:pt modelId="{361B28D9-C91F-4391-844C-527F497C0999}" type="pres">
      <dgm:prSet presAssocID="{4E9C51AF-6D2E-4897-AF57-0BFA11802E80}" presName="centerBox" presStyleCnt="0"/>
      <dgm:spPr/>
    </dgm:pt>
    <dgm:pt modelId="{86E1F981-E569-4D51-9975-0D8166E33652}" type="pres">
      <dgm:prSet presAssocID="{4E9C51AF-6D2E-4897-AF57-0BFA11802E80}" presName="centerBoxParent" presStyleLbl="node1" presStyleIdx="2" presStyleCnt="3"/>
      <dgm:spPr/>
      <dgm:t>
        <a:bodyPr/>
        <a:lstStyle/>
        <a:p>
          <a:endParaRPr lang="en-US"/>
        </a:p>
      </dgm:t>
    </dgm:pt>
  </dgm:ptLst>
  <dgm:cxnLst>
    <dgm:cxn modelId="{DD7E3CA2-DFDF-4820-8A87-07D0DA44CA93}" type="presOf" srcId="{5C435FAF-69CB-4D62-AD6D-4C0B3B8C9F4F}" destId="{58C2A48B-A021-4854-96EB-52F0A9853A07}" srcOrd="0" destOrd="0" presId="urn:microsoft.com/office/officeart/2005/8/layout/target2"/>
    <dgm:cxn modelId="{543094A1-20F0-4FBC-BE6E-5A2D997B7475}" type="presOf" srcId="{F7098649-46D3-47F9-B94A-C4E6381E31FC}" destId="{86E1F981-E569-4D51-9975-0D8166E33652}" srcOrd="0" destOrd="0" presId="urn:microsoft.com/office/officeart/2005/8/layout/target2"/>
    <dgm:cxn modelId="{F8013F0A-967E-4F23-9D79-2B33F890AFE8}" type="presOf" srcId="{B5615986-1297-481D-BE49-0CBA4EDD9245}" destId="{F89BE830-9A28-4A2A-92A4-578711587BF4}" srcOrd="0" destOrd="0" presId="urn:microsoft.com/office/officeart/2005/8/layout/target2"/>
    <dgm:cxn modelId="{81288D08-34F1-4C98-A06E-A7A54B5D25DA}" srcId="{4E9C51AF-6D2E-4897-AF57-0BFA11802E80}" destId="{F7098649-46D3-47F9-B94A-C4E6381E31FC}" srcOrd="2" destOrd="0" parTransId="{3A1E9884-8309-414E-BE51-700B0A2C8906}" sibTransId="{1279B383-FA6E-43A4-94A6-E2832F546325}"/>
    <dgm:cxn modelId="{55349279-C8C8-4AA9-8901-B1152544A6A8}" srcId="{4E9C51AF-6D2E-4897-AF57-0BFA11802E80}" destId="{B5615986-1297-481D-BE49-0CBA4EDD9245}" srcOrd="0" destOrd="0" parTransId="{9C48D24C-C241-4E2D-8B07-80ACE6E2AAC4}" sibTransId="{CCF600BD-611B-46DA-BB14-54B650E11A59}"/>
    <dgm:cxn modelId="{407B5044-93BF-43F6-B657-40E83C8E14BF}" type="presOf" srcId="{4E9C51AF-6D2E-4897-AF57-0BFA11802E80}" destId="{1CCFA30F-4B97-4FFA-9410-75F9462AAE3F}" srcOrd="0" destOrd="0" presId="urn:microsoft.com/office/officeart/2005/8/layout/target2"/>
    <dgm:cxn modelId="{7ADB9D74-24D4-4114-AF66-6E4D8E43E42F}" srcId="{4E9C51AF-6D2E-4897-AF57-0BFA11802E80}" destId="{5C435FAF-69CB-4D62-AD6D-4C0B3B8C9F4F}" srcOrd="1" destOrd="0" parTransId="{7CED5E9A-085F-433F-92A1-CCC91D5E68AF}" sibTransId="{7F6DDD0E-149A-4A08-98EE-D893765D5426}"/>
    <dgm:cxn modelId="{F643597F-2966-4D65-8B00-86F494514BCE}" type="presParOf" srcId="{1CCFA30F-4B97-4FFA-9410-75F9462AAE3F}" destId="{3AD83709-4595-4095-B96D-B0160B8B13C0}" srcOrd="0" destOrd="0" presId="urn:microsoft.com/office/officeart/2005/8/layout/target2"/>
    <dgm:cxn modelId="{C61D9AC7-8DCA-4F85-A72D-4E46EEEA13B8}" type="presParOf" srcId="{3AD83709-4595-4095-B96D-B0160B8B13C0}" destId="{F89BE830-9A28-4A2A-92A4-578711587BF4}" srcOrd="0" destOrd="0" presId="urn:microsoft.com/office/officeart/2005/8/layout/target2"/>
    <dgm:cxn modelId="{28BCBE5B-C0D0-482F-85B1-8E03A2803F26}" type="presParOf" srcId="{3AD83709-4595-4095-B96D-B0160B8B13C0}" destId="{390AB709-C0E0-4216-81C7-614C5047EDE9}" srcOrd="1" destOrd="0" presId="urn:microsoft.com/office/officeart/2005/8/layout/target2"/>
    <dgm:cxn modelId="{BBD1B872-76DD-4F40-946B-857726218E3B}" type="presParOf" srcId="{1CCFA30F-4B97-4FFA-9410-75F9462AAE3F}" destId="{5778D3C9-C389-4A19-8122-D290AF05BD6D}" srcOrd="1" destOrd="0" presId="urn:microsoft.com/office/officeart/2005/8/layout/target2"/>
    <dgm:cxn modelId="{66B79EAC-24A9-45E5-95CB-6D855BEBDBD9}" type="presParOf" srcId="{5778D3C9-C389-4A19-8122-D290AF05BD6D}" destId="{58C2A48B-A021-4854-96EB-52F0A9853A07}" srcOrd="0" destOrd="0" presId="urn:microsoft.com/office/officeart/2005/8/layout/target2"/>
    <dgm:cxn modelId="{14894E3E-8E20-4EA5-9DDC-62EB9F21272F}" type="presParOf" srcId="{5778D3C9-C389-4A19-8122-D290AF05BD6D}" destId="{975D5909-A6FE-4E6B-8FAE-86CC20B2898C}" srcOrd="1" destOrd="0" presId="urn:microsoft.com/office/officeart/2005/8/layout/target2"/>
    <dgm:cxn modelId="{EFD665F4-E28C-4C2A-B81D-ED2749517AA1}" type="presParOf" srcId="{1CCFA30F-4B97-4FFA-9410-75F9462AAE3F}" destId="{361B28D9-C91F-4391-844C-527F497C0999}" srcOrd="2" destOrd="0" presId="urn:microsoft.com/office/officeart/2005/8/layout/target2"/>
    <dgm:cxn modelId="{2F0A1DF9-8BEC-4686-BEAB-B1599E679588}" type="presParOf" srcId="{361B28D9-C91F-4391-844C-527F497C0999}" destId="{86E1F981-E569-4D51-9975-0D8166E33652}" srcOrd="0"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A309745-3206-486D-8095-F94547D154BF}" type="doc">
      <dgm:prSet loTypeId="urn:microsoft.com/office/officeart/2005/8/layout/vList4#1" loCatId="list" qsTypeId="urn:microsoft.com/office/officeart/2005/8/quickstyle/3d5" qsCatId="3D" csTypeId="urn:microsoft.com/office/officeart/2005/8/colors/colorful5" csCatId="colorful"/>
      <dgm:spPr/>
      <dgm:t>
        <a:bodyPr/>
        <a:lstStyle/>
        <a:p>
          <a:endParaRPr lang="en-US"/>
        </a:p>
      </dgm:t>
    </dgm:pt>
    <dgm:pt modelId="{BA531D6F-D66D-4ACB-A11D-E00243CEB5C0}">
      <dgm:prSet custT="1"/>
      <dgm:spPr/>
      <dgm:t>
        <a:bodyPr/>
        <a:lstStyle/>
        <a:p>
          <a:pPr rtl="0"/>
          <a:r>
            <a:rPr lang="en-US" sz="2400" i="0" baseline="0" dirty="0" err="1" smtClean="0">
              <a:solidFill>
                <a:srgbClr val="0000FF"/>
              </a:solidFill>
            </a:rPr>
            <a:t>Berdasarkan</a:t>
          </a:r>
          <a:r>
            <a:rPr lang="en-US" sz="2400" i="0" baseline="0" dirty="0" smtClean="0">
              <a:solidFill>
                <a:srgbClr val="0000FF"/>
              </a:solidFill>
            </a:rPr>
            <a:t> </a:t>
          </a:r>
          <a:r>
            <a:rPr lang="en-US" sz="2400" i="0" baseline="0" dirty="0" err="1" smtClean="0">
              <a:solidFill>
                <a:srgbClr val="0000FF"/>
              </a:solidFill>
            </a:rPr>
            <a:t>sejarah</a:t>
          </a:r>
          <a:r>
            <a:rPr lang="en-US" sz="2400" i="0" baseline="0" dirty="0" smtClean="0">
              <a:solidFill>
                <a:srgbClr val="0000FF"/>
              </a:solidFill>
            </a:rPr>
            <a:t> Islam, </a:t>
          </a:r>
          <a:r>
            <a:rPr lang="en-US" sz="2400" i="0" baseline="0" dirty="0" err="1" smtClean="0">
              <a:solidFill>
                <a:srgbClr val="0000FF"/>
              </a:solidFill>
            </a:rPr>
            <a:t>aliran</a:t>
          </a:r>
          <a:r>
            <a:rPr lang="en-US" sz="2400" i="0" baseline="0" dirty="0" smtClean="0">
              <a:solidFill>
                <a:srgbClr val="0000FF"/>
              </a:solidFill>
            </a:rPr>
            <a:t> </a:t>
          </a:r>
          <a:r>
            <a:rPr lang="en-US" sz="2400" i="0" baseline="0" dirty="0" err="1" smtClean="0">
              <a:solidFill>
                <a:srgbClr val="0000FF"/>
              </a:solidFill>
            </a:rPr>
            <a:t>pemikiran</a:t>
          </a:r>
          <a:r>
            <a:rPr lang="en-US" sz="2400" i="0" baseline="0" dirty="0" smtClean="0">
              <a:solidFill>
                <a:srgbClr val="0000FF"/>
              </a:solidFill>
            </a:rPr>
            <a:t> </a:t>
          </a:r>
          <a:r>
            <a:rPr lang="en-US" sz="2400" i="0" baseline="0" dirty="0" err="1" smtClean="0">
              <a:solidFill>
                <a:srgbClr val="0000FF"/>
              </a:solidFill>
            </a:rPr>
            <a:t>ini</a:t>
          </a:r>
          <a:r>
            <a:rPr lang="en-US" sz="2400" i="0" baseline="0" dirty="0" smtClean="0">
              <a:solidFill>
                <a:srgbClr val="0000FF"/>
              </a:solidFill>
            </a:rPr>
            <a:t> </a:t>
          </a:r>
          <a:r>
            <a:rPr lang="en-US" sz="2400" i="0" baseline="0" dirty="0" err="1" smtClean="0">
              <a:solidFill>
                <a:srgbClr val="0000FF"/>
              </a:solidFill>
            </a:rPr>
            <a:t>telah</a:t>
          </a:r>
          <a:r>
            <a:rPr lang="en-US" sz="2400" i="0" baseline="0" dirty="0" smtClean="0">
              <a:solidFill>
                <a:srgbClr val="0000FF"/>
              </a:solidFill>
            </a:rPr>
            <a:t> </a:t>
          </a:r>
          <a:r>
            <a:rPr lang="en-US" sz="2400" i="0" baseline="0" dirty="0" err="1" smtClean="0">
              <a:solidFill>
                <a:srgbClr val="0000FF"/>
              </a:solidFill>
            </a:rPr>
            <a:t>wujud</a:t>
          </a:r>
          <a:r>
            <a:rPr lang="en-US" sz="2400" i="0" baseline="0" dirty="0" smtClean="0">
              <a:solidFill>
                <a:srgbClr val="0000FF"/>
              </a:solidFill>
            </a:rPr>
            <a:t> </a:t>
          </a:r>
          <a:r>
            <a:rPr lang="en-US" sz="2400" i="0" baseline="0" dirty="0" err="1" smtClean="0">
              <a:solidFill>
                <a:srgbClr val="0000FF"/>
              </a:solidFill>
            </a:rPr>
            <a:t>dengan</a:t>
          </a:r>
          <a:r>
            <a:rPr lang="en-US" sz="2400" i="0" baseline="0" dirty="0" smtClean="0">
              <a:solidFill>
                <a:srgbClr val="0000FF"/>
              </a:solidFill>
            </a:rPr>
            <a:t> </a:t>
          </a:r>
          <a:r>
            <a:rPr lang="en-US" sz="2400" i="0" baseline="0" dirty="0" err="1" smtClean="0">
              <a:solidFill>
                <a:srgbClr val="0000FF"/>
              </a:solidFill>
            </a:rPr>
            <a:t>kemunculan</a:t>
          </a:r>
          <a:r>
            <a:rPr lang="en-US" sz="2400" i="0" baseline="0" dirty="0" smtClean="0">
              <a:solidFill>
                <a:srgbClr val="0000FF"/>
              </a:solidFill>
            </a:rPr>
            <a:t> </a:t>
          </a:r>
          <a:r>
            <a:rPr lang="en-US" sz="2400" i="0" baseline="0" dirty="0" err="1" smtClean="0">
              <a:solidFill>
                <a:srgbClr val="0000FF"/>
              </a:solidFill>
            </a:rPr>
            <a:t>golongan</a:t>
          </a:r>
          <a:r>
            <a:rPr lang="en-US" sz="2400" i="0" baseline="0" dirty="0" smtClean="0">
              <a:solidFill>
                <a:srgbClr val="0000FF"/>
              </a:solidFill>
            </a:rPr>
            <a:t> </a:t>
          </a:r>
          <a:r>
            <a:rPr lang="en-US" sz="2400" i="0" baseline="0" dirty="0" err="1" smtClean="0">
              <a:solidFill>
                <a:srgbClr val="0000FF"/>
              </a:solidFill>
            </a:rPr>
            <a:t>munafik</a:t>
          </a:r>
          <a:r>
            <a:rPr lang="en-US" sz="2400" i="0" baseline="0" dirty="0" smtClean="0">
              <a:solidFill>
                <a:srgbClr val="0000FF"/>
              </a:solidFill>
            </a:rPr>
            <a:t> yang </a:t>
          </a:r>
          <a:r>
            <a:rPr lang="en-US" sz="2400" i="0" baseline="0" dirty="0" err="1" smtClean="0">
              <a:solidFill>
                <a:srgbClr val="0000FF"/>
              </a:solidFill>
            </a:rPr>
            <a:t>diketuai</a:t>
          </a:r>
          <a:r>
            <a:rPr lang="en-US" sz="2400" i="0" baseline="0" dirty="0" smtClean="0">
              <a:solidFill>
                <a:srgbClr val="0000FF"/>
              </a:solidFill>
            </a:rPr>
            <a:t> </a:t>
          </a:r>
          <a:r>
            <a:rPr lang="en-US" sz="2400" i="0" baseline="0" dirty="0" err="1" smtClean="0">
              <a:solidFill>
                <a:srgbClr val="0000FF"/>
              </a:solidFill>
            </a:rPr>
            <a:t>oleh</a:t>
          </a:r>
          <a:r>
            <a:rPr lang="en-US" sz="2400" i="0" baseline="0" dirty="0" smtClean="0">
              <a:solidFill>
                <a:srgbClr val="0000FF"/>
              </a:solidFill>
            </a:rPr>
            <a:t> Abdullah bin </a:t>
          </a:r>
          <a:r>
            <a:rPr lang="en-US" sz="2400" i="0" baseline="0" dirty="0" err="1" smtClean="0">
              <a:solidFill>
                <a:srgbClr val="0000FF"/>
              </a:solidFill>
            </a:rPr>
            <a:t>Ubai</a:t>
          </a:r>
          <a:r>
            <a:rPr lang="en-US" sz="2400" i="0" baseline="0" dirty="0" smtClean="0">
              <a:solidFill>
                <a:srgbClr val="0000FF"/>
              </a:solidFill>
            </a:rPr>
            <a:t> yang </a:t>
          </a:r>
          <a:r>
            <a:rPr lang="en-US" sz="2400" i="0" baseline="0" dirty="0" err="1" smtClean="0">
              <a:solidFill>
                <a:srgbClr val="0000FF"/>
              </a:solidFill>
            </a:rPr>
            <a:t>cuba</a:t>
          </a:r>
          <a:r>
            <a:rPr lang="en-US" sz="2400" i="0" baseline="0" dirty="0" smtClean="0">
              <a:solidFill>
                <a:srgbClr val="0000FF"/>
              </a:solidFill>
            </a:rPr>
            <a:t> </a:t>
          </a:r>
          <a:r>
            <a:rPr lang="en-US" sz="2400" i="0" baseline="0" dirty="0" err="1" smtClean="0">
              <a:solidFill>
                <a:srgbClr val="0000FF"/>
              </a:solidFill>
            </a:rPr>
            <a:t>menggoncang</a:t>
          </a:r>
          <a:r>
            <a:rPr lang="en-US" sz="2400" i="0" baseline="0" dirty="0" smtClean="0">
              <a:solidFill>
                <a:srgbClr val="0000FF"/>
              </a:solidFill>
            </a:rPr>
            <a:t> </a:t>
          </a:r>
          <a:r>
            <a:rPr lang="en-US" sz="2400" i="0" baseline="0" dirty="0" err="1" smtClean="0">
              <a:solidFill>
                <a:srgbClr val="0000FF"/>
              </a:solidFill>
            </a:rPr>
            <a:t>akidah</a:t>
          </a:r>
          <a:r>
            <a:rPr lang="en-US" sz="2400" i="0" baseline="0" dirty="0" smtClean="0">
              <a:solidFill>
                <a:srgbClr val="0000FF"/>
              </a:solidFill>
            </a:rPr>
            <a:t> </a:t>
          </a:r>
          <a:r>
            <a:rPr lang="en-US" sz="2400" i="0" baseline="0" dirty="0" err="1" smtClean="0">
              <a:solidFill>
                <a:srgbClr val="0000FF"/>
              </a:solidFill>
            </a:rPr>
            <a:t>kaum</a:t>
          </a:r>
          <a:r>
            <a:rPr lang="en-US" sz="2400" i="0" baseline="0" dirty="0" smtClean="0">
              <a:solidFill>
                <a:srgbClr val="0000FF"/>
              </a:solidFill>
            </a:rPr>
            <a:t> </a:t>
          </a:r>
          <a:r>
            <a:rPr lang="en-US" sz="2400" i="0" baseline="0" dirty="0" err="1" smtClean="0">
              <a:solidFill>
                <a:srgbClr val="0000FF"/>
              </a:solidFill>
            </a:rPr>
            <a:t>muslimin</a:t>
          </a:r>
          <a:r>
            <a:rPr lang="en-US" sz="2400" i="0" baseline="0" dirty="0" smtClean="0">
              <a:solidFill>
                <a:srgbClr val="0000FF"/>
              </a:solidFill>
            </a:rPr>
            <a:t> </a:t>
          </a:r>
          <a:r>
            <a:rPr lang="en-US" sz="2400" i="0" baseline="0" dirty="0" err="1" smtClean="0">
              <a:solidFill>
                <a:srgbClr val="0000FF"/>
              </a:solidFill>
            </a:rPr>
            <a:t>ketika</a:t>
          </a:r>
          <a:r>
            <a:rPr lang="en-US" sz="2400" i="0" baseline="0" dirty="0" smtClean="0">
              <a:solidFill>
                <a:srgbClr val="0000FF"/>
              </a:solidFill>
            </a:rPr>
            <a:t> </a:t>
          </a:r>
          <a:r>
            <a:rPr lang="en-US" sz="2400" i="0" baseline="0" dirty="0" err="1" smtClean="0">
              <a:solidFill>
                <a:srgbClr val="0000FF"/>
              </a:solidFill>
            </a:rPr>
            <a:t>itu</a:t>
          </a:r>
          <a:r>
            <a:rPr lang="en-US" sz="2400" i="0" baseline="0" dirty="0" smtClean="0">
              <a:solidFill>
                <a:srgbClr val="0000FF"/>
              </a:solidFill>
            </a:rPr>
            <a:t> </a:t>
          </a:r>
          <a:r>
            <a:rPr lang="en-US" sz="2400" i="0" baseline="0" dirty="0" err="1" smtClean="0">
              <a:solidFill>
                <a:srgbClr val="0000FF"/>
              </a:solidFill>
            </a:rPr>
            <a:t>dengan</a:t>
          </a:r>
          <a:r>
            <a:rPr lang="en-US" sz="2400" i="0" baseline="0" dirty="0" smtClean="0">
              <a:solidFill>
                <a:srgbClr val="0000FF"/>
              </a:solidFill>
            </a:rPr>
            <a:t> </a:t>
          </a:r>
          <a:r>
            <a:rPr lang="en-US" sz="2400" i="0" baseline="0" dirty="0" err="1" smtClean="0">
              <a:solidFill>
                <a:srgbClr val="0000FF"/>
              </a:solidFill>
            </a:rPr>
            <a:t>argumentasi</a:t>
          </a:r>
          <a:r>
            <a:rPr lang="en-US" sz="2400" i="0" baseline="0" dirty="0" smtClean="0">
              <a:solidFill>
                <a:srgbClr val="0000FF"/>
              </a:solidFill>
            </a:rPr>
            <a:t> yang </a:t>
          </a:r>
          <a:r>
            <a:rPr lang="en-US" sz="2400" i="0" baseline="0" dirty="0" err="1" smtClean="0">
              <a:solidFill>
                <a:srgbClr val="0000FF"/>
              </a:solidFill>
            </a:rPr>
            <a:t>bertujuan</a:t>
          </a:r>
          <a:r>
            <a:rPr lang="en-US" sz="2400" i="0" baseline="0" dirty="0" smtClean="0">
              <a:solidFill>
                <a:srgbClr val="0000FF"/>
              </a:solidFill>
            </a:rPr>
            <a:t> </a:t>
          </a:r>
          <a:r>
            <a:rPr lang="en-US" sz="2400" i="0" baseline="0" dirty="0" err="1" smtClean="0">
              <a:solidFill>
                <a:srgbClr val="0000FF"/>
              </a:solidFill>
            </a:rPr>
            <a:t>untuk</a:t>
          </a:r>
          <a:r>
            <a:rPr lang="en-US" sz="2400" i="0" baseline="0" dirty="0" smtClean="0">
              <a:solidFill>
                <a:srgbClr val="0000FF"/>
              </a:solidFill>
            </a:rPr>
            <a:t> </a:t>
          </a:r>
          <a:r>
            <a:rPr lang="en-US" sz="2400" i="0" baseline="0" dirty="0" err="1" smtClean="0">
              <a:solidFill>
                <a:srgbClr val="0000FF"/>
              </a:solidFill>
            </a:rPr>
            <a:t>meragukan</a:t>
          </a:r>
          <a:r>
            <a:rPr lang="en-US" sz="2400" i="0" baseline="0" dirty="0" smtClean="0">
              <a:solidFill>
                <a:srgbClr val="0000FF"/>
              </a:solidFill>
            </a:rPr>
            <a:t> </a:t>
          </a:r>
          <a:r>
            <a:rPr lang="en-US" sz="2400" i="0" baseline="0" dirty="0" err="1" smtClean="0">
              <a:solidFill>
                <a:srgbClr val="0000FF"/>
              </a:solidFill>
            </a:rPr>
            <a:t>keimanan</a:t>
          </a:r>
          <a:r>
            <a:rPr lang="en-US" sz="2400" i="0" baseline="0" dirty="0" smtClean="0">
              <a:solidFill>
                <a:srgbClr val="0000FF"/>
              </a:solidFill>
            </a:rPr>
            <a:t> </a:t>
          </a:r>
          <a:r>
            <a:rPr lang="en-US" sz="2400" i="0" baseline="0" dirty="0" err="1" smtClean="0">
              <a:solidFill>
                <a:srgbClr val="0000FF"/>
              </a:solidFill>
            </a:rPr>
            <a:t>mereka</a:t>
          </a:r>
          <a:r>
            <a:rPr lang="en-US" sz="2400" i="0" baseline="0" dirty="0" smtClean="0">
              <a:solidFill>
                <a:srgbClr val="0000FF"/>
              </a:solidFill>
            </a:rPr>
            <a:t>. </a:t>
          </a:r>
          <a:endParaRPr lang="en-US" sz="2400" dirty="0">
            <a:solidFill>
              <a:srgbClr val="0000FF"/>
            </a:solidFill>
          </a:endParaRPr>
        </a:p>
      </dgm:t>
    </dgm:pt>
    <dgm:pt modelId="{DF044FE4-2862-4BCF-A1AA-C86F03ADA552}" type="parTrans" cxnId="{99A4DB97-E075-454C-97D3-406C234BCCBD}">
      <dgm:prSet/>
      <dgm:spPr/>
      <dgm:t>
        <a:bodyPr/>
        <a:lstStyle/>
        <a:p>
          <a:endParaRPr lang="en-US" sz="2400"/>
        </a:p>
      </dgm:t>
    </dgm:pt>
    <dgm:pt modelId="{565E46D4-8483-47C0-BA85-48692B24FF28}" type="sibTrans" cxnId="{99A4DB97-E075-454C-97D3-406C234BCCBD}">
      <dgm:prSet/>
      <dgm:spPr/>
      <dgm:t>
        <a:bodyPr/>
        <a:lstStyle/>
        <a:p>
          <a:endParaRPr lang="en-US" sz="2400"/>
        </a:p>
      </dgm:t>
    </dgm:pt>
    <dgm:pt modelId="{65AF5B03-D9E0-4D20-93C8-CAAB06DB0049}">
      <dgm:prSet custT="1"/>
      <dgm:spPr/>
      <dgm:t>
        <a:bodyPr/>
        <a:lstStyle/>
        <a:p>
          <a:pPr rtl="0"/>
          <a:r>
            <a:rPr lang="en-US" sz="2400" i="0" baseline="0" dirty="0" err="1" smtClean="0">
              <a:solidFill>
                <a:srgbClr val="FF0000"/>
              </a:solidFill>
            </a:rPr>
            <a:t>Peranan</a:t>
          </a:r>
          <a:r>
            <a:rPr lang="en-US" sz="2400" i="0" baseline="0" dirty="0" smtClean="0">
              <a:solidFill>
                <a:srgbClr val="FF0000"/>
              </a:solidFill>
            </a:rPr>
            <a:t> Abdullah bin </a:t>
          </a:r>
          <a:r>
            <a:rPr lang="en-US" sz="2400" i="0" baseline="0" dirty="0" err="1" smtClean="0">
              <a:solidFill>
                <a:srgbClr val="FF0000"/>
              </a:solidFill>
            </a:rPr>
            <a:t>Ubai</a:t>
          </a:r>
          <a:r>
            <a:rPr lang="en-US" sz="2400" i="0" baseline="0" dirty="0" smtClean="0">
              <a:solidFill>
                <a:srgbClr val="FF0000"/>
              </a:solidFill>
            </a:rPr>
            <a:t> </a:t>
          </a:r>
          <a:r>
            <a:rPr lang="en-US" sz="2400" i="0" baseline="0" dirty="0" err="1" smtClean="0">
              <a:solidFill>
                <a:srgbClr val="FF0000"/>
              </a:solidFill>
            </a:rPr>
            <a:t>sebagai</a:t>
          </a:r>
          <a:r>
            <a:rPr lang="en-US" sz="2400" i="0" baseline="0" dirty="0" smtClean="0">
              <a:solidFill>
                <a:srgbClr val="FF0000"/>
              </a:solidFill>
            </a:rPr>
            <a:t> </a:t>
          </a:r>
          <a:r>
            <a:rPr lang="en-US" sz="2400" i="0" baseline="0" dirty="0" err="1" smtClean="0">
              <a:solidFill>
                <a:srgbClr val="FF0000"/>
              </a:solidFill>
            </a:rPr>
            <a:t>pencetus</a:t>
          </a:r>
          <a:r>
            <a:rPr lang="en-US" sz="2400" i="0" baseline="0" dirty="0" smtClean="0">
              <a:solidFill>
                <a:srgbClr val="FF0000"/>
              </a:solidFill>
            </a:rPr>
            <a:t> </a:t>
          </a:r>
          <a:r>
            <a:rPr lang="en-US" sz="2400" i="0" baseline="0" dirty="0" err="1" smtClean="0">
              <a:solidFill>
                <a:srgbClr val="FF0000"/>
              </a:solidFill>
            </a:rPr>
            <a:t>keraguan</a:t>
          </a:r>
          <a:r>
            <a:rPr lang="en-US" sz="2400" i="0" baseline="0" dirty="0" smtClean="0">
              <a:solidFill>
                <a:srgbClr val="FF0000"/>
              </a:solidFill>
            </a:rPr>
            <a:t> </a:t>
          </a:r>
          <a:r>
            <a:rPr lang="en-US" sz="2400" i="0" baseline="0" dirty="0" err="1" smtClean="0">
              <a:solidFill>
                <a:srgbClr val="FF0000"/>
              </a:solidFill>
            </a:rPr>
            <a:t>amat</a:t>
          </a:r>
          <a:r>
            <a:rPr lang="en-US" sz="2400" i="0" baseline="0" dirty="0" smtClean="0">
              <a:solidFill>
                <a:srgbClr val="FF0000"/>
              </a:solidFill>
            </a:rPr>
            <a:t> </a:t>
          </a:r>
          <a:r>
            <a:rPr lang="en-US" sz="2400" i="0" baseline="0" dirty="0" err="1" smtClean="0">
              <a:solidFill>
                <a:srgbClr val="FF0000"/>
              </a:solidFill>
            </a:rPr>
            <a:t>jelas</a:t>
          </a:r>
          <a:r>
            <a:rPr lang="en-US" sz="2400" i="0" baseline="0" dirty="0" smtClean="0">
              <a:solidFill>
                <a:srgbClr val="FF0000"/>
              </a:solidFill>
            </a:rPr>
            <a:t> </a:t>
          </a:r>
          <a:r>
            <a:rPr lang="en-US" sz="2400" i="0" baseline="0" dirty="0" err="1" smtClean="0">
              <a:solidFill>
                <a:srgbClr val="FF0000"/>
              </a:solidFill>
            </a:rPr>
            <a:t>sepertimana</a:t>
          </a:r>
          <a:r>
            <a:rPr lang="en-US" sz="2400" i="0" baseline="0" dirty="0" smtClean="0">
              <a:solidFill>
                <a:srgbClr val="FF0000"/>
              </a:solidFill>
            </a:rPr>
            <a:t> </a:t>
          </a:r>
          <a:r>
            <a:rPr lang="en-US" sz="2400" i="0" baseline="0" dirty="0" err="1" smtClean="0">
              <a:solidFill>
                <a:srgbClr val="FF0000"/>
              </a:solidFill>
            </a:rPr>
            <a:t>perbuatannya</a:t>
          </a:r>
          <a:r>
            <a:rPr lang="en-US" sz="2400" i="0" baseline="0" dirty="0" smtClean="0">
              <a:solidFill>
                <a:srgbClr val="FF0000"/>
              </a:solidFill>
            </a:rPr>
            <a:t> </a:t>
          </a:r>
          <a:r>
            <a:rPr lang="en-US" sz="2400" i="0" baseline="0" dirty="0" err="1" smtClean="0">
              <a:solidFill>
                <a:srgbClr val="FF0000"/>
              </a:solidFill>
            </a:rPr>
            <a:t>memfitnah</a:t>
          </a:r>
          <a:r>
            <a:rPr lang="en-US" sz="2400" i="0" baseline="0" dirty="0" smtClean="0">
              <a:solidFill>
                <a:srgbClr val="FF0000"/>
              </a:solidFill>
            </a:rPr>
            <a:t> </a:t>
          </a:r>
          <a:r>
            <a:rPr lang="en-US" sz="2400" i="0" baseline="0" dirty="0" err="1" smtClean="0">
              <a:solidFill>
                <a:srgbClr val="FF0000"/>
              </a:solidFill>
            </a:rPr>
            <a:t>Saidatina</a:t>
          </a:r>
          <a:r>
            <a:rPr lang="en-US" sz="2400" i="0" baseline="0" dirty="0" smtClean="0">
              <a:solidFill>
                <a:srgbClr val="FF0000"/>
              </a:solidFill>
            </a:rPr>
            <a:t> </a:t>
          </a:r>
          <a:r>
            <a:rPr lang="en-US" sz="2400" i="0" baseline="0" dirty="0" err="1" smtClean="0">
              <a:solidFill>
                <a:srgbClr val="FF0000"/>
              </a:solidFill>
            </a:rPr>
            <a:t>Aisyah</a:t>
          </a:r>
          <a:r>
            <a:rPr lang="en-US" sz="2400" i="0" baseline="0" dirty="0" smtClean="0">
              <a:solidFill>
                <a:srgbClr val="FF0000"/>
              </a:solidFill>
            </a:rPr>
            <a:t> </a:t>
          </a:r>
          <a:r>
            <a:rPr lang="en-US" sz="2400" i="0" baseline="0" dirty="0" err="1" smtClean="0">
              <a:solidFill>
                <a:srgbClr val="FF0000"/>
              </a:solidFill>
            </a:rPr>
            <a:t>r.a</a:t>
          </a:r>
          <a:r>
            <a:rPr lang="en-US" sz="2400" i="0" baseline="0" dirty="0" smtClean="0">
              <a:solidFill>
                <a:srgbClr val="FF0000"/>
              </a:solidFill>
            </a:rPr>
            <a:t> </a:t>
          </a:r>
          <a:r>
            <a:rPr lang="en-US" sz="2400" i="0" baseline="0" dirty="0" err="1" smtClean="0">
              <a:solidFill>
                <a:srgbClr val="FF0000"/>
              </a:solidFill>
            </a:rPr>
            <a:t>dan</a:t>
          </a:r>
          <a:r>
            <a:rPr lang="en-US" sz="2400" i="0" baseline="0" dirty="0" smtClean="0">
              <a:solidFill>
                <a:srgbClr val="FF0000"/>
              </a:solidFill>
            </a:rPr>
            <a:t> </a:t>
          </a:r>
          <a:r>
            <a:rPr lang="en-US" sz="2400" i="0" baseline="0" dirty="0" err="1" smtClean="0">
              <a:solidFill>
                <a:srgbClr val="FF0000"/>
              </a:solidFill>
            </a:rPr>
            <a:t>mengenai</a:t>
          </a:r>
          <a:r>
            <a:rPr lang="en-US" sz="2400" i="0" baseline="0" dirty="0" smtClean="0">
              <a:solidFill>
                <a:srgbClr val="FF0000"/>
              </a:solidFill>
            </a:rPr>
            <a:t> </a:t>
          </a:r>
          <a:r>
            <a:rPr lang="en-US" sz="2400" i="0" baseline="0" dirty="0" err="1" smtClean="0">
              <a:solidFill>
                <a:srgbClr val="FF0000"/>
              </a:solidFill>
            </a:rPr>
            <a:t>pembinaan</a:t>
          </a:r>
          <a:r>
            <a:rPr lang="en-US" sz="2400" i="0" baseline="0" dirty="0" smtClean="0">
              <a:solidFill>
                <a:srgbClr val="FF0000"/>
              </a:solidFill>
            </a:rPr>
            <a:t> </a:t>
          </a:r>
          <a:r>
            <a:rPr lang="en-US" sz="2400" i="0" baseline="0" dirty="0" err="1" smtClean="0">
              <a:solidFill>
                <a:srgbClr val="FF0000"/>
              </a:solidFill>
            </a:rPr>
            <a:t>Masjid</a:t>
          </a:r>
          <a:r>
            <a:rPr lang="en-US" sz="2400" i="0" baseline="0" dirty="0" smtClean="0">
              <a:solidFill>
                <a:srgbClr val="FF0000"/>
              </a:solidFill>
            </a:rPr>
            <a:t> </a:t>
          </a:r>
          <a:r>
            <a:rPr lang="en-US" sz="2400" i="0" baseline="0" dirty="0" err="1" smtClean="0">
              <a:solidFill>
                <a:srgbClr val="FF0000"/>
              </a:solidFill>
            </a:rPr>
            <a:t>Dhirar</a:t>
          </a:r>
          <a:r>
            <a:rPr lang="en-US" sz="2400" i="0" baseline="0" dirty="0" smtClean="0">
              <a:solidFill>
                <a:srgbClr val="FF0000"/>
              </a:solidFill>
            </a:rPr>
            <a:t> </a:t>
          </a:r>
          <a:r>
            <a:rPr lang="en-US" sz="2400" i="0" baseline="0" dirty="0" err="1" smtClean="0">
              <a:solidFill>
                <a:srgbClr val="FF0000"/>
              </a:solidFill>
            </a:rPr>
            <a:t>di</a:t>
          </a:r>
          <a:r>
            <a:rPr lang="en-US" sz="2400" i="0" baseline="0" dirty="0" smtClean="0">
              <a:solidFill>
                <a:srgbClr val="FF0000"/>
              </a:solidFill>
            </a:rPr>
            <a:t> </a:t>
          </a:r>
          <a:r>
            <a:rPr lang="en-US" sz="2400" i="0" baseline="0" dirty="0" err="1" smtClean="0">
              <a:solidFill>
                <a:srgbClr val="FF0000"/>
              </a:solidFill>
            </a:rPr>
            <a:t>Madinah</a:t>
          </a:r>
          <a:r>
            <a:rPr lang="en-US" sz="2400" i="0" baseline="0" dirty="0" smtClean="0">
              <a:solidFill>
                <a:srgbClr val="FF0000"/>
              </a:solidFill>
            </a:rPr>
            <a:t> </a:t>
          </a:r>
          <a:r>
            <a:rPr lang="en-US" sz="2400" i="0" baseline="0" dirty="0" err="1" smtClean="0">
              <a:solidFill>
                <a:srgbClr val="FF0000"/>
              </a:solidFill>
            </a:rPr>
            <a:t>dengan</a:t>
          </a:r>
          <a:r>
            <a:rPr lang="en-US" sz="2400" i="0" baseline="0" dirty="0" smtClean="0">
              <a:solidFill>
                <a:srgbClr val="FF0000"/>
              </a:solidFill>
            </a:rPr>
            <a:t> </a:t>
          </a:r>
          <a:r>
            <a:rPr lang="en-US" sz="2400" i="0" baseline="0" dirty="0" err="1" smtClean="0">
              <a:solidFill>
                <a:srgbClr val="FF0000"/>
              </a:solidFill>
            </a:rPr>
            <a:t>tujuan</a:t>
          </a:r>
          <a:r>
            <a:rPr lang="en-US" sz="2400" i="0" baseline="0" dirty="0" smtClean="0">
              <a:solidFill>
                <a:srgbClr val="FF0000"/>
              </a:solidFill>
            </a:rPr>
            <a:t> </a:t>
          </a:r>
          <a:r>
            <a:rPr lang="en-US" sz="2400" i="0" baseline="0" dirty="0" err="1" smtClean="0">
              <a:solidFill>
                <a:srgbClr val="FF0000"/>
              </a:solidFill>
            </a:rPr>
            <a:t>untuk</a:t>
          </a:r>
          <a:r>
            <a:rPr lang="en-US" sz="2400" i="0" baseline="0" dirty="0" smtClean="0">
              <a:solidFill>
                <a:srgbClr val="FF0000"/>
              </a:solidFill>
            </a:rPr>
            <a:t> </a:t>
          </a:r>
          <a:r>
            <a:rPr lang="en-US" sz="2400" i="0" baseline="0" dirty="0" err="1" smtClean="0">
              <a:solidFill>
                <a:srgbClr val="FF0000"/>
              </a:solidFill>
            </a:rPr>
            <a:t>mengintip</a:t>
          </a:r>
          <a:r>
            <a:rPr lang="en-US" sz="2400" i="0" baseline="0" dirty="0" smtClean="0">
              <a:solidFill>
                <a:srgbClr val="FF0000"/>
              </a:solidFill>
            </a:rPr>
            <a:t> </a:t>
          </a:r>
          <a:r>
            <a:rPr lang="en-US" sz="2400" i="0" baseline="0" dirty="0" err="1" smtClean="0">
              <a:solidFill>
                <a:srgbClr val="FF0000"/>
              </a:solidFill>
            </a:rPr>
            <a:t>dan</a:t>
          </a:r>
          <a:r>
            <a:rPr lang="en-US" sz="2400" i="0" baseline="0" dirty="0" smtClean="0">
              <a:solidFill>
                <a:srgbClr val="FF0000"/>
              </a:solidFill>
            </a:rPr>
            <a:t> </a:t>
          </a:r>
          <a:r>
            <a:rPr lang="en-US" sz="2400" i="0" baseline="0" dirty="0" err="1" smtClean="0">
              <a:solidFill>
                <a:srgbClr val="FF0000"/>
              </a:solidFill>
            </a:rPr>
            <a:t>meragukan</a:t>
          </a:r>
          <a:r>
            <a:rPr lang="en-US" sz="2400" i="0" baseline="0" dirty="0" smtClean="0">
              <a:solidFill>
                <a:srgbClr val="FF0000"/>
              </a:solidFill>
            </a:rPr>
            <a:t> </a:t>
          </a:r>
          <a:r>
            <a:rPr lang="en-US" sz="2400" i="0" baseline="0" dirty="0" err="1" smtClean="0">
              <a:solidFill>
                <a:srgbClr val="FF0000"/>
              </a:solidFill>
            </a:rPr>
            <a:t>pegangan</a:t>
          </a:r>
          <a:r>
            <a:rPr lang="en-US" sz="2400" i="0" baseline="0" dirty="0" smtClean="0">
              <a:solidFill>
                <a:srgbClr val="FF0000"/>
              </a:solidFill>
            </a:rPr>
            <a:t> </a:t>
          </a:r>
          <a:r>
            <a:rPr lang="en-US" sz="2400" i="0" baseline="0" dirty="0" err="1" smtClean="0">
              <a:solidFill>
                <a:srgbClr val="FF0000"/>
              </a:solidFill>
            </a:rPr>
            <a:t>akidah</a:t>
          </a:r>
          <a:r>
            <a:rPr lang="en-US" sz="2400" i="0" baseline="0" dirty="0" smtClean="0">
              <a:solidFill>
                <a:srgbClr val="FF0000"/>
              </a:solidFill>
            </a:rPr>
            <a:t> </a:t>
          </a:r>
          <a:r>
            <a:rPr lang="en-US" sz="2400" i="0" baseline="0" dirty="0" err="1" smtClean="0">
              <a:solidFill>
                <a:srgbClr val="FF0000"/>
              </a:solidFill>
            </a:rPr>
            <a:t>umat</a:t>
          </a:r>
          <a:r>
            <a:rPr lang="en-US" sz="2400" i="0" baseline="0" dirty="0" smtClean="0">
              <a:solidFill>
                <a:srgbClr val="FF0000"/>
              </a:solidFill>
            </a:rPr>
            <a:t> Islam </a:t>
          </a:r>
          <a:r>
            <a:rPr lang="en-US" sz="2400" i="0" baseline="0" dirty="0" err="1" smtClean="0">
              <a:solidFill>
                <a:srgbClr val="FF0000"/>
              </a:solidFill>
            </a:rPr>
            <a:t>semata-mata</a:t>
          </a:r>
          <a:r>
            <a:rPr lang="en-US" sz="2400" i="0" baseline="0" dirty="0" smtClean="0">
              <a:solidFill>
                <a:srgbClr val="FF0000"/>
              </a:solidFill>
            </a:rPr>
            <a:t>.</a:t>
          </a:r>
          <a:endParaRPr lang="en-US" sz="2400" i="0" baseline="0" dirty="0">
            <a:solidFill>
              <a:srgbClr val="FF0000"/>
            </a:solidFill>
          </a:endParaRPr>
        </a:p>
      </dgm:t>
    </dgm:pt>
    <dgm:pt modelId="{B5293409-1D0C-4DC8-8A83-F13F5DB8E8F2}" type="parTrans" cxnId="{62FFB655-6A0C-4DCA-BC67-1758DD750A08}">
      <dgm:prSet/>
      <dgm:spPr/>
      <dgm:t>
        <a:bodyPr/>
        <a:lstStyle/>
        <a:p>
          <a:endParaRPr lang="en-US" sz="2400"/>
        </a:p>
      </dgm:t>
    </dgm:pt>
    <dgm:pt modelId="{5ECA4C26-A0DE-4816-8A62-453BD39AB3BF}" type="sibTrans" cxnId="{62FFB655-6A0C-4DCA-BC67-1758DD750A08}">
      <dgm:prSet/>
      <dgm:spPr/>
      <dgm:t>
        <a:bodyPr/>
        <a:lstStyle/>
        <a:p>
          <a:endParaRPr lang="en-US" sz="2400"/>
        </a:p>
      </dgm:t>
    </dgm:pt>
    <dgm:pt modelId="{A4FE76EB-6851-48AE-9CB6-6B8D52EC2710}" type="pres">
      <dgm:prSet presAssocID="{AA309745-3206-486D-8095-F94547D154BF}" presName="linear" presStyleCnt="0">
        <dgm:presLayoutVars>
          <dgm:dir/>
          <dgm:resizeHandles val="exact"/>
        </dgm:presLayoutVars>
      </dgm:prSet>
      <dgm:spPr/>
      <dgm:t>
        <a:bodyPr/>
        <a:lstStyle/>
        <a:p>
          <a:endParaRPr lang="en-US"/>
        </a:p>
      </dgm:t>
    </dgm:pt>
    <dgm:pt modelId="{9A092B6E-EF55-422A-AB24-85B986D22443}" type="pres">
      <dgm:prSet presAssocID="{BA531D6F-D66D-4ACB-A11D-E00243CEB5C0}" presName="comp" presStyleCnt="0"/>
      <dgm:spPr/>
    </dgm:pt>
    <dgm:pt modelId="{D582BD3C-C2FA-432B-81D5-9CC130D2AEC1}" type="pres">
      <dgm:prSet presAssocID="{BA531D6F-D66D-4ACB-A11D-E00243CEB5C0}" presName="box" presStyleLbl="node1" presStyleIdx="0" presStyleCnt="2"/>
      <dgm:spPr/>
      <dgm:t>
        <a:bodyPr/>
        <a:lstStyle/>
        <a:p>
          <a:endParaRPr lang="en-US"/>
        </a:p>
      </dgm:t>
    </dgm:pt>
    <dgm:pt modelId="{F0EF6AB9-4858-4E40-954C-8A597C1E84F4}" type="pres">
      <dgm:prSet presAssocID="{BA531D6F-D66D-4ACB-A11D-E00243CEB5C0}" presName="img" presStyleLbl="fgImgPlace1" presStyleIdx="0" presStyleCnt="2"/>
      <dgm:spPr/>
    </dgm:pt>
    <dgm:pt modelId="{17CBB7A4-AB06-429E-A944-215EB36BCB73}" type="pres">
      <dgm:prSet presAssocID="{BA531D6F-D66D-4ACB-A11D-E00243CEB5C0}" presName="text" presStyleLbl="node1" presStyleIdx="0" presStyleCnt="2">
        <dgm:presLayoutVars>
          <dgm:bulletEnabled val="1"/>
        </dgm:presLayoutVars>
      </dgm:prSet>
      <dgm:spPr/>
      <dgm:t>
        <a:bodyPr/>
        <a:lstStyle/>
        <a:p>
          <a:endParaRPr lang="en-US"/>
        </a:p>
      </dgm:t>
    </dgm:pt>
    <dgm:pt modelId="{7DB699C0-10CC-48C5-9903-6A1F61819854}" type="pres">
      <dgm:prSet presAssocID="{565E46D4-8483-47C0-BA85-48692B24FF28}" presName="spacer" presStyleCnt="0"/>
      <dgm:spPr/>
    </dgm:pt>
    <dgm:pt modelId="{AB78EF3E-04DC-4CBA-8577-998ED32606C3}" type="pres">
      <dgm:prSet presAssocID="{65AF5B03-D9E0-4D20-93C8-CAAB06DB0049}" presName="comp" presStyleCnt="0"/>
      <dgm:spPr/>
    </dgm:pt>
    <dgm:pt modelId="{944C18CA-CCAC-4A6F-9549-3282AC77735E}" type="pres">
      <dgm:prSet presAssocID="{65AF5B03-D9E0-4D20-93C8-CAAB06DB0049}" presName="box" presStyleLbl="node1" presStyleIdx="1" presStyleCnt="2"/>
      <dgm:spPr/>
      <dgm:t>
        <a:bodyPr/>
        <a:lstStyle/>
        <a:p>
          <a:endParaRPr lang="en-US"/>
        </a:p>
      </dgm:t>
    </dgm:pt>
    <dgm:pt modelId="{C2798CD4-1EF4-43BE-B258-F6583884E655}" type="pres">
      <dgm:prSet presAssocID="{65AF5B03-D9E0-4D20-93C8-CAAB06DB0049}" presName="img" presStyleLbl="fgImgPlace1" presStyleIdx="1" presStyleCnt="2"/>
      <dgm:spPr/>
    </dgm:pt>
    <dgm:pt modelId="{2B7D00DD-11B6-463A-A62D-CD1C10C224D3}" type="pres">
      <dgm:prSet presAssocID="{65AF5B03-D9E0-4D20-93C8-CAAB06DB0049}" presName="text" presStyleLbl="node1" presStyleIdx="1" presStyleCnt="2">
        <dgm:presLayoutVars>
          <dgm:bulletEnabled val="1"/>
        </dgm:presLayoutVars>
      </dgm:prSet>
      <dgm:spPr/>
      <dgm:t>
        <a:bodyPr/>
        <a:lstStyle/>
        <a:p>
          <a:endParaRPr lang="en-US"/>
        </a:p>
      </dgm:t>
    </dgm:pt>
  </dgm:ptLst>
  <dgm:cxnLst>
    <dgm:cxn modelId="{0D6E0350-1E54-429A-9932-4D791816EE76}" type="presOf" srcId="{BA531D6F-D66D-4ACB-A11D-E00243CEB5C0}" destId="{D582BD3C-C2FA-432B-81D5-9CC130D2AEC1}" srcOrd="0" destOrd="0" presId="urn:microsoft.com/office/officeart/2005/8/layout/vList4#1"/>
    <dgm:cxn modelId="{D38868BB-0902-41BD-9D86-3277DCD77A60}" type="presOf" srcId="{BA531D6F-D66D-4ACB-A11D-E00243CEB5C0}" destId="{17CBB7A4-AB06-429E-A944-215EB36BCB73}" srcOrd="1" destOrd="0" presId="urn:microsoft.com/office/officeart/2005/8/layout/vList4#1"/>
    <dgm:cxn modelId="{99A4DB97-E075-454C-97D3-406C234BCCBD}" srcId="{AA309745-3206-486D-8095-F94547D154BF}" destId="{BA531D6F-D66D-4ACB-A11D-E00243CEB5C0}" srcOrd="0" destOrd="0" parTransId="{DF044FE4-2862-4BCF-A1AA-C86F03ADA552}" sibTransId="{565E46D4-8483-47C0-BA85-48692B24FF28}"/>
    <dgm:cxn modelId="{B074E157-80C4-4A1C-9AD4-B270FCDAE87D}" type="presOf" srcId="{AA309745-3206-486D-8095-F94547D154BF}" destId="{A4FE76EB-6851-48AE-9CB6-6B8D52EC2710}" srcOrd="0" destOrd="0" presId="urn:microsoft.com/office/officeart/2005/8/layout/vList4#1"/>
    <dgm:cxn modelId="{6F97037F-DE49-4004-8FB3-13BB3540A2A6}" type="presOf" srcId="{65AF5B03-D9E0-4D20-93C8-CAAB06DB0049}" destId="{2B7D00DD-11B6-463A-A62D-CD1C10C224D3}" srcOrd="1" destOrd="0" presId="urn:microsoft.com/office/officeart/2005/8/layout/vList4#1"/>
    <dgm:cxn modelId="{67C55A43-7D32-4453-9AEC-0D0CB9EFFC70}" type="presOf" srcId="{65AF5B03-D9E0-4D20-93C8-CAAB06DB0049}" destId="{944C18CA-CCAC-4A6F-9549-3282AC77735E}" srcOrd="0" destOrd="0" presId="urn:microsoft.com/office/officeart/2005/8/layout/vList4#1"/>
    <dgm:cxn modelId="{62FFB655-6A0C-4DCA-BC67-1758DD750A08}" srcId="{AA309745-3206-486D-8095-F94547D154BF}" destId="{65AF5B03-D9E0-4D20-93C8-CAAB06DB0049}" srcOrd="1" destOrd="0" parTransId="{B5293409-1D0C-4DC8-8A83-F13F5DB8E8F2}" sibTransId="{5ECA4C26-A0DE-4816-8A62-453BD39AB3BF}"/>
    <dgm:cxn modelId="{6A291FBF-C4E0-4C21-AD28-58AB14E0EF24}" type="presParOf" srcId="{A4FE76EB-6851-48AE-9CB6-6B8D52EC2710}" destId="{9A092B6E-EF55-422A-AB24-85B986D22443}" srcOrd="0" destOrd="0" presId="urn:microsoft.com/office/officeart/2005/8/layout/vList4#1"/>
    <dgm:cxn modelId="{0BE10EFA-A5B9-4264-8F49-77D1AA628C80}" type="presParOf" srcId="{9A092B6E-EF55-422A-AB24-85B986D22443}" destId="{D582BD3C-C2FA-432B-81D5-9CC130D2AEC1}" srcOrd="0" destOrd="0" presId="urn:microsoft.com/office/officeart/2005/8/layout/vList4#1"/>
    <dgm:cxn modelId="{389BCBBD-F7BE-425E-AE5E-F9687E852212}" type="presParOf" srcId="{9A092B6E-EF55-422A-AB24-85B986D22443}" destId="{F0EF6AB9-4858-4E40-954C-8A597C1E84F4}" srcOrd="1" destOrd="0" presId="urn:microsoft.com/office/officeart/2005/8/layout/vList4#1"/>
    <dgm:cxn modelId="{855DF5D7-D88A-4CBE-9011-DB185B6622EC}" type="presParOf" srcId="{9A092B6E-EF55-422A-AB24-85B986D22443}" destId="{17CBB7A4-AB06-429E-A944-215EB36BCB73}" srcOrd="2" destOrd="0" presId="urn:microsoft.com/office/officeart/2005/8/layout/vList4#1"/>
    <dgm:cxn modelId="{0E261145-5B2A-41ED-A6F2-766A8606B0C1}" type="presParOf" srcId="{A4FE76EB-6851-48AE-9CB6-6B8D52EC2710}" destId="{7DB699C0-10CC-48C5-9903-6A1F61819854}" srcOrd="1" destOrd="0" presId="urn:microsoft.com/office/officeart/2005/8/layout/vList4#1"/>
    <dgm:cxn modelId="{A6674900-5D84-4C72-9894-CA6243305C8D}" type="presParOf" srcId="{A4FE76EB-6851-48AE-9CB6-6B8D52EC2710}" destId="{AB78EF3E-04DC-4CBA-8577-998ED32606C3}" srcOrd="2" destOrd="0" presId="urn:microsoft.com/office/officeart/2005/8/layout/vList4#1"/>
    <dgm:cxn modelId="{6FCD3726-C07A-496E-8167-373C1AA1A48E}" type="presParOf" srcId="{AB78EF3E-04DC-4CBA-8577-998ED32606C3}" destId="{944C18CA-CCAC-4A6F-9549-3282AC77735E}" srcOrd="0" destOrd="0" presId="urn:microsoft.com/office/officeart/2005/8/layout/vList4#1"/>
    <dgm:cxn modelId="{847E32C4-9588-4256-933D-FFAECF01A930}" type="presParOf" srcId="{AB78EF3E-04DC-4CBA-8577-998ED32606C3}" destId="{C2798CD4-1EF4-43BE-B258-F6583884E655}" srcOrd="1" destOrd="0" presId="urn:microsoft.com/office/officeart/2005/8/layout/vList4#1"/>
    <dgm:cxn modelId="{01458540-ED5C-49C6-B8F6-29DC3C21CA9F}" type="presParOf" srcId="{AB78EF3E-04DC-4CBA-8577-998ED32606C3}" destId="{2B7D00DD-11B6-463A-A62D-CD1C10C224D3}"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52721B7-660C-4DE2-9803-889F978C5635}" type="doc">
      <dgm:prSet loTypeId="urn:microsoft.com/office/officeart/2005/8/layout/vList2" loCatId="list" qsTypeId="urn:microsoft.com/office/officeart/2005/8/quickstyle/3d5" qsCatId="3D" csTypeId="urn:microsoft.com/office/officeart/2005/8/colors/colorful2" csCatId="colorful" phldr="1"/>
      <dgm:spPr/>
      <dgm:t>
        <a:bodyPr/>
        <a:lstStyle/>
        <a:p>
          <a:endParaRPr lang="en-US"/>
        </a:p>
      </dgm:t>
    </dgm:pt>
    <dgm:pt modelId="{6133A8FA-0C9A-437E-BF75-EDEAA6486740}">
      <dgm:prSet custT="1"/>
      <dgm:spPr/>
      <dgm:t>
        <a:bodyPr/>
        <a:lstStyle/>
        <a:p>
          <a:pPr algn="ctr" rtl="0"/>
          <a:r>
            <a:rPr lang="en-US" sz="2400" dirty="0" err="1" smtClean="0"/>
            <a:t>Inilah</a:t>
          </a:r>
          <a:r>
            <a:rPr lang="en-US" sz="2400" dirty="0" smtClean="0"/>
            <a:t> </a:t>
          </a:r>
          <a:r>
            <a:rPr lang="en-US" sz="2400" dirty="0" err="1" smtClean="0"/>
            <a:t>wajah</a:t>
          </a:r>
          <a:r>
            <a:rPr lang="en-US" sz="2400" dirty="0" smtClean="0"/>
            <a:t> </a:t>
          </a:r>
          <a:r>
            <a:rPr lang="en-US" sz="2400" dirty="0" err="1" smtClean="0"/>
            <a:t>sebenar</a:t>
          </a:r>
          <a:r>
            <a:rPr lang="en-US" sz="2400" dirty="0" smtClean="0"/>
            <a:t> </a:t>
          </a:r>
          <a:r>
            <a:rPr lang="en-US" sz="2400" dirty="0" err="1" smtClean="0"/>
            <a:t>gerakan</a:t>
          </a:r>
          <a:r>
            <a:rPr lang="en-US" sz="2400" dirty="0" smtClean="0"/>
            <a:t> </a:t>
          </a:r>
          <a:r>
            <a:rPr lang="en-US" sz="2400" dirty="0" err="1" smtClean="0"/>
            <a:t>pemikiran</a:t>
          </a:r>
          <a:r>
            <a:rPr lang="en-US" sz="2400" dirty="0" smtClean="0"/>
            <a:t> liberal yang </a:t>
          </a:r>
          <a:r>
            <a:rPr lang="en-US" sz="2400" dirty="0" err="1" smtClean="0"/>
            <a:t>merupakan</a:t>
          </a:r>
          <a:r>
            <a:rPr lang="en-US" sz="2400" dirty="0" smtClean="0"/>
            <a:t> </a:t>
          </a:r>
          <a:r>
            <a:rPr lang="en-US" sz="2400" dirty="0" err="1" smtClean="0"/>
            <a:t>salah</a:t>
          </a:r>
          <a:r>
            <a:rPr lang="en-US" sz="2400" dirty="0" smtClean="0"/>
            <a:t> </a:t>
          </a:r>
          <a:r>
            <a:rPr lang="en-US" sz="2400" dirty="0" err="1" smtClean="0"/>
            <a:t>satu</a:t>
          </a:r>
          <a:r>
            <a:rPr lang="en-US" sz="2400" dirty="0" smtClean="0"/>
            <a:t> </a:t>
          </a:r>
          <a:r>
            <a:rPr lang="en-US" sz="2400" dirty="0" err="1" smtClean="0"/>
            <a:t>bentuk</a:t>
          </a:r>
          <a:r>
            <a:rPr lang="en-US" sz="2400" dirty="0" smtClean="0"/>
            <a:t> </a:t>
          </a:r>
          <a:r>
            <a:rPr lang="en-US" sz="2400" dirty="0" err="1" smtClean="0"/>
            <a:t>daripada</a:t>
          </a:r>
          <a:r>
            <a:rPr lang="en-US" sz="2400" dirty="0" smtClean="0"/>
            <a:t> </a:t>
          </a:r>
          <a:r>
            <a:rPr lang="en-US" sz="2400" dirty="0" err="1" smtClean="0"/>
            <a:t>serangan</a:t>
          </a:r>
          <a:r>
            <a:rPr lang="en-US" sz="2400" dirty="0" smtClean="0"/>
            <a:t> </a:t>
          </a:r>
          <a:r>
            <a:rPr lang="en-US" sz="2400" dirty="0" err="1" smtClean="0"/>
            <a:t>pemikiran</a:t>
          </a:r>
          <a:r>
            <a:rPr lang="en-US" sz="2400" dirty="0" smtClean="0"/>
            <a:t> </a:t>
          </a:r>
          <a:r>
            <a:rPr lang="en-US" sz="2400" dirty="0" err="1" smtClean="0"/>
            <a:t>dan</a:t>
          </a:r>
          <a:r>
            <a:rPr lang="en-US" sz="2400" dirty="0" smtClean="0"/>
            <a:t> </a:t>
          </a:r>
          <a:r>
            <a:rPr lang="en-US" sz="2400" dirty="0" err="1" smtClean="0"/>
            <a:t>kebudayaan</a:t>
          </a:r>
          <a:r>
            <a:rPr lang="en-US" sz="2400" dirty="0" smtClean="0"/>
            <a:t> yang </a:t>
          </a:r>
          <a:r>
            <a:rPr lang="en-US" sz="2400" dirty="0" err="1" smtClean="0"/>
            <a:t>secara</a:t>
          </a:r>
          <a:r>
            <a:rPr lang="en-US" sz="2400" dirty="0" smtClean="0"/>
            <a:t> </a:t>
          </a:r>
          <a:r>
            <a:rPr lang="en-US" sz="2400" dirty="0" err="1" smtClean="0"/>
            <a:t>tidak</a:t>
          </a:r>
          <a:r>
            <a:rPr lang="en-US" sz="2400" dirty="0" smtClean="0"/>
            <a:t> </a:t>
          </a:r>
          <a:r>
            <a:rPr lang="en-US" sz="2400" dirty="0" err="1" smtClean="0"/>
            <a:t>langsung</a:t>
          </a:r>
          <a:r>
            <a:rPr lang="en-US" sz="2400" dirty="0" smtClean="0"/>
            <a:t> </a:t>
          </a:r>
          <a:r>
            <a:rPr lang="en-US" sz="2400" dirty="0" err="1" smtClean="0"/>
            <a:t>boleh</a:t>
          </a:r>
          <a:r>
            <a:rPr lang="en-US" sz="2400" dirty="0" smtClean="0"/>
            <a:t> </a:t>
          </a:r>
          <a:r>
            <a:rPr lang="en-US" sz="2400" dirty="0" err="1" smtClean="0"/>
            <a:t>meruntuhkan</a:t>
          </a:r>
          <a:r>
            <a:rPr lang="en-US" sz="2400" dirty="0" smtClean="0"/>
            <a:t> </a:t>
          </a:r>
          <a:r>
            <a:rPr lang="en-US" sz="2400" dirty="0" err="1" smtClean="0"/>
            <a:t>pegangan</a:t>
          </a:r>
          <a:r>
            <a:rPr lang="en-US" sz="2400" dirty="0" smtClean="0"/>
            <a:t> agama </a:t>
          </a:r>
          <a:r>
            <a:rPr lang="en-US" sz="2400" dirty="0" err="1" smtClean="0"/>
            <a:t>masyarakat</a:t>
          </a:r>
          <a:r>
            <a:rPr lang="en-US" sz="2400" dirty="0" smtClean="0"/>
            <a:t> Islam </a:t>
          </a:r>
          <a:r>
            <a:rPr lang="en-US" sz="2400" dirty="0" err="1" smtClean="0"/>
            <a:t>dan</a:t>
          </a:r>
          <a:r>
            <a:rPr lang="en-US" sz="2400" dirty="0" smtClean="0"/>
            <a:t> </a:t>
          </a:r>
          <a:r>
            <a:rPr lang="en-US" sz="2400" dirty="0" err="1" smtClean="0"/>
            <a:t>memberi</a:t>
          </a:r>
          <a:r>
            <a:rPr lang="en-US" sz="2400" dirty="0" smtClean="0"/>
            <a:t> </a:t>
          </a:r>
          <a:r>
            <a:rPr lang="en-US" sz="2400" dirty="0" err="1" smtClean="0"/>
            <a:t>kesan</a:t>
          </a:r>
          <a:r>
            <a:rPr lang="en-US" sz="2400" dirty="0" smtClean="0"/>
            <a:t> </a:t>
          </a:r>
          <a:r>
            <a:rPr lang="en-US" sz="2400" dirty="0" err="1" smtClean="0"/>
            <a:t>kepada</a:t>
          </a:r>
          <a:r>
            <a:rPr lang="en-US" sz="2400" dirty="0" smtClean="0"/>
            <a:t> </a:t>
          </a:r>
          <a:r>
            <a:rPr lang="en-US" sz="2400" dirty="0" err="1" smtClean="0"/>
            <a:t>keruntuhan</a:t>
          </a:r>
          <a:r>
            <a:rPr lang="en-US" sz="2400" dirty="0" smtClean="0"/>
            <a:t> Islam </a:t>
          </a:r>
          <a:r>
            <a:rPr lang="en-US" sz="2400" dirty="0" err="1" smtClean="0"/>
            <a:t>itu</a:t>
          </a:r>
          <a:r>
            <a:rPr lang="en-US" sz="2400" dirty="0" smtClean="0"/>
            <a:t> </a:t>
          </a:r>
          <a:r>
            <a:rPr lang="en-US" sz="2400" dirty="0" err="1" smtClean="0"/>
            <a:t>sendiri</a:t>
          </a:r>
          <a:r>
            <a:rPr lang="en-US" sz="2400" dirty="0" smtClean="0"/>
            <a:t>.</a:t>
          </a:r>
          <a:endParaRPr lang="en-US" sz="2400" dirty="0"/>
        </a:p>
      </dgm:t>
    </dgm:pt>
    <dgm:pt modelId="{BE8EEB25-46B5-46F6-BDAB-062CCFD953FB}" type="parTrans" cxnId="{9EF451F1-2097-45B6-AE36-4D916BF1152E}">
      <dgm:prSet/>
      <dgm:spPr/>
      <dgm:t>
        <a:bodyPr/>
        <a:lstStyle/>
        <a:p>
          <a:pPr algn="ctr"/>
          <a:endParaRPr lang="en-US" sz="2400"/>
        </a:p>
      </dgm:t>
    </dgm:pt>
    <dgm:pt modelId="{003C02A0-7D16-4096-8ACC-AC08812B45F1}" type="sibTrans" cxnId="{9EF451F1-2097-45B6-AE36-4D916BF1152E}">
      <dgm:prSet/>
      <dgm:spPr/>
      <dgm:t>
        <a:bodyPr/>
        <a:lstStyle/>
        <a:p>
          <a:pPr algn="ctr"/>
          <a:endParaRPr lang="en-US" sz="2400"/>
        </a:p>
      </dgm:t>
    </dgm:pt>
    <dgm:pt modelId="{5464CEEB-F83E-474F-977B-936707776B50}">
      <dgm:prSet custT="1"/>
      <dgm:spPr/>
      <dgm:t>
        <a:bodyPr/>
        <a:lstStyle/>
        <a:p>
          <a:pPr algn="ctr" rtl="0"/>
          <a:r>
            <a:rPr lang="en-US" sz="2400" dirty="0" err="1" smtClean="0"/>
            <a:t>dalam</a:t>
          </a:r>
          <a:r>
            <a:rPr lang="en-US" sz="2400" dirty="0" smtClean="0"/>
            <a:t> </a:t>
          </a:r>
          <a:r>
            <a:rPr lang="en-US" sz="2400" dirty="0" err="1" smtClean="0"/>
            <a:t>membentengi</a:t>
          </a:r>
          <a:r>
            <a:rPr lang="en-US" sz="2400" dirty="0" smtClean="0"/>
            <a:t> </a:t>
          </a:r>
          <a:r>
            <a:rPr lang="en-US" sz="2400" dirty="0" err="1" smtClean="0"/>
            <a:t>akidah</a:t>
          </a:r>
          <a:r>
            <a:rPr lang="en-US" sz="2400" dirty="0" smtClean="0"/>
            <a:t>, </a:t>
          </a:r>
          <a:r>
            <a:rPr lang="en-US" sz="2400" dirty="0" err="1" smtClean="0"/>
            <a:t>umat</a:t>
          </a:r>
          <a:r>
            <a:rPr lang="en-US" sz="2400" dirty="0" smtClean="0"/>
            <a:t> Islam </a:t>
          </a:r>
          <a:r>
            <a:rPr lang="en-US" sz="2400" dirty="0" err="1" smtClean="0"/>
            <a:t>perlu</a:t>
          </a:r>
          <a:r>
            <a:rPr lang="en-US" sz="2400" dirty="0" smtClean="0"/>
            <a:t> </a:t>
          </a:r>
          <a:r>
            <a:rPr lang="en-US" sz="2400" dirty="0" err="1" smtClean="0"/>
            <a:t>mempunyai</a:t>
          </a:r>
          <a:r>
            <a:rPr lang="en-US" sz="2400" dirty="0" smtClean="0"/>
            <a:t> </a:t>
          </a:r>
          <a:r>
            <a:rPr lang="en-US" sz="2400" dirty="0" err="1" smtClean="0"/>
            <a:t>pengetahuan</a:t>
          </a:r>
          <a:r>
            <a:rPr lang="en-US" sz="2400" dirty="0" smtClean="0"/>
            <a:t> yang </a:t>
          </a:r>
          <a:r>
            <a:rPr lang="en-US" sz="2400" dirty="0" err="1" smtClean="0"/>
            <a:t>cukup</a:t>
          </a:r>
          <a:r>
            <a:rPr lang="en-US" sz="2400" dirty="0" smtClean="0"/>
            <a:t> </a:t>
          </a:r>
          <a:r>
            <a:rPr lang="en-US" sz="2400" dirty="0" err="1" smtClean="0"/>
            <a:t>dalam</a:t>
          </a:r>
          <a:r>
            <a:rPr lang="en-US" sz="2400" dirty="0" smtClean="0"/>
            <a:t> </a:t>
          </a:r>
          <a:r>
            <a:rPr lang="en-US" sz="2400" dirty="0" err="1" smtClean="0"/>
            <a:t>memahami</a:t>
          </a:r>
          <a:r>
            <a:rPr lang="en-US" sz="2400" dirty="0" smtClean="0"/>
            <a:t> </a:t>
          </a:r>
          <a:r>
            <a:rPr lang="en-US" sz="2400" dirty="0" err="1" smtClean="0"/>
            <a:t>aliran</a:t>
          </a:r>
          <a:r>
            <a:rPr lang="en-US" sz="2400" dirty="0" smtClean="0"/>
            <a:t> </a:t>
          </a:r>
          <a:r>
            <a:rPr lang="en-US" sz="2400" dirty="0" err="1" smtClean="0"/>
            <a:t>pemikiran</a:t>
          </a:r>
          <a:r>
            <a:rPr lang="en-US" sz="2400" dirty="0" smtClean="0"/>
            <a:t> </a:t>
          </a:r>
          <a:r>
            <a:rPr lang="en-US" sz="2400" dirty="0" err="1" smtClean="0"/>
            <a:t>baru</a:t>
          </a:r>
          <a:r>
            <a:rPr lang="en-US" sz="2400" dirty="0" smtClean="0"/>
            <a:t> </a:t>
          </a:r>
          <a:r>
            <a:rPr lang="en-US" sz="2400" dirty="0" err="1" smtClean="0"/>
            <a:t>terutama</a:t>
          </a:r>
          <a:r>
            <a:rPr lang="en-US" sz="2400" dirty="0" smtClean="0"/>
            <a:t> yang </a:t>
          </a:r>
          <a:r>
            <a:rPr lang="en-US" sz="2400" dirty="0" err="1" smtClean="0"/>
            <a:t>berwajahkan</a:t>
          </a:r>
          <a:r>
            <a:rPr lang="en-US" sz="2400" dirty="0" smtClean="0"/>
            <a:t> Islam. </a:t>
          </a:r>
          <a:endParaRPr lang="en-US" sz="2400" dirty="0"/>
        </a:p>
      </dgm:t>
    </dgm:pt>
    <dgm:pt modelId="{3391A078-C422-4B0F-9730-932AFAFBE503}" type="parTrans" cxnId="{12187DE4-9E5D-497D-B10C-347E6B1B9FEB}">
      <dgm:prSet/>
      <dgm:spPr/>
      <dgm:t>
        <a:bodyPr/>
        <a:lstStyle/>
        <a:p>
          <a:pPr algn="ctr"/>
          <a:endParaRPr lang="en-US" sz="2400"/>
        </a:p>
      </dgm:t>
    </dgm:pt>
    <dgm:pt modelId="{958E9D9E-983A-4E3F-A79B-C4D56B6958D5}" type="sibTrans" cxnId="{12187DE4-9E5D-497D-B10C-347E6B1B9FEB}">
      <dgm:prSet/>
      <dgm:spPr/>
      <dgm:t>
        <a:bodyPr/>
        <a:lstStyle/>
        <a:p>
          <a:pPr algn="ctr"/>
          <a:endParaRPr lang="en-US" sz="2400"/>
        </a:p>
      </dgm:t>
    </dgm:pt>
    <dgm:pt modelId="{6A7C8909-419B-421E-86C0-D19266ED9640}">
      <dgm:prSet custT="1"/>
      <dgm:spPr/>
      <dgm:t>
        <a:bodyPr/>
        <a:lstStyle/>
        <a:p>
          <a:pPr algn="ctr" rtl="0"/>
          <a:r>
            <a:rPr lang="en-US" sz="2400" dirty="0" smtClean="0"/>
            <a:t>Cara </a:t>
          </a:r>
          <a:r>
            <a:rPr lang="en-US" sz="2400" dirty="0" err="1" smtClean="0"/>
            <a:t>ini</a:t>
          </a:r>
          <a:r>
            <a:rPr lang="en-US" sz="2400" dirty="0" smtClean="0"/>
            <a:t> </a:t>
          </a:r>
          <a:r>
            <a:rPr lang="en-US" sz="2400" dirty="0" err="1" smtClean="0"/>
            <a:t>dapat</a:t>
          </a:r>
          <a:r>
            <a:rPr lang="en-US" sz="2400" dirty="0" smtClean="0"/>
            <a:t> </a:t>
          </a:r>
          <a:r>
            <a:rPr lang="en-US" sz="2400" dirty="0" err="1" smtClean="0"/>
            <a:t>mengelakkan</a:t>
          </a:r>
          <a:r>
            <a:rPr lang="en-US" sz="2400" dirty="0" smtClean="0"/>
            <a:t> </a:t>
          </a:r>
          <a:r>
            <a:rPr lang="en-US" sz="2400" dirty="0" err="1" smtClean="0"/>
            <a:t>kita</a:t>
          </a:r>
          <a:r>
            <a:rPr lang="en-US" sz="2400" dirty="0" smtClean="0"/>
            <a:t> </a:t>
          </a:r>
          <a:r>
            <a:rPr lang="en-US" sz="2400" dirty="0" err="1" smtClean="0"/>
            <a:t>daripada</a:t>
          </a:r>
          <a:r>
            <a:rPr lang="en-US" sz="2400" dirty="0" smtClean="0"/>
            <a:t> </a:t>
          </a:r>
          <a:r>
            <a:rPr lang="en-US" sz="2400" dirty="0" err="1" smtClean="0"/>
            <a:t>terpengaruh</a:t>
          </a:r>
          <a:r>
            <a:rPr lang="en-US" sz="2400" dirty="0" smtClean="0"/>
            <a:t> </a:t>
          </a:r>
          <a:r>
            <a:rPr lang="en-US" sz="2400" dirty="0" err="1" smtClean="0"/>
            <a:t>dengan</a:t>
          </a:r>
          <a:r>
            <a:rPr lang="en-US" sz="2400" dirty="0" smtClean="0"/>
            <a:t> </a:t>
          </a:r>
          <a:r>
            <a:rPr lang="en-US" sz="2400" dirty="0" err="1" smtClean="0"/>
            <a:t>fahaman</a:t>
          </a:r>
          <a:r>
            <a:rPr lang="en-US" sz="2400" dirty="0" smtClean="0"/>
            <a:t> yang </a:t>
          </a:r>
          <a:r>
            <a:rPr lang="en-US" sz="2400" dirty="0" err="1" smtClean="0"/>
            <a:t>bertentangan</a:t>
          </a:r>
          <a:r>
            <a:rPr lang="en-US" sz="2400" dirty="0" smtClean="0"/>
            <a:t> </a:t>
          </a:r>
          <a:r>
            <a:rPr lang="en-US" sz="2400" dirty="0" err="1" smtClean="0"/>
            <a:t>dengan</a:t>
          </a:r>
          <a:r>
            <a:rPr lang="en-US" sz="2400" dirty="0" smtClean="0"/>
            <a:t> </a:t>
          </a:r>
          <a:r>
            <a:rPr lang="en-US" sz="2400" dirty="0" err="1" smtClean="0"/>
            <a:t>akidah</a:t>
          </a:r>
          <a:r>
            <a:rPr lang="en-US" sz="2400" dirty="0" smtClean="0"/>
            <a:t> Islam. </a:t>
          </a:r>
          <a:endParaRPr lang="en-US" sz="2400" dirty="0"/>
        </a:p>
      </dgm:t>
    </dgm:pt>
    <dgm:pt modelId="{A69A10D3-7D1A-414C-A6E8-9A3D7FBF0FA6}" type="parTrans" cxnId="{A1E54841-A8AE-4ADD-82A7-56C5B7F34BE8}">
      <dgm:prSet/>
      <dgm:spPr/>
      <dgm:t>
        <a:bodyPr/>
        <a:lstStyle/>
        <a:p>
          <a:pPr algn="ctr"/>
          <a:endParaRPr lang="en-US" sz="2400"/>
        </a:p>
      </dgm:t>
    </dgm:pt>
    <dgm:pt modelId="{6E2323F4-F9D4-4BCB-9864-EB2326F69A5E}" type="sibTrans" cxnId="{A1E54841-A8AE-4ADD-82A7-56C5B7F34BE8}">
      <dgm:prSet/>
      <dgm:spPr/>
      <dgm:t>
        <a:bodyPr/>
        <a:lstStyle/>
        <a:p>
          <a:pPr algn="ctr"/>
          <a:endParaRPr lang="en-US" sz="2400"/>
        </a:p>
      </dgm:t>
    </dgm:pt>
    <dgm:pt modelId="{7F6C3F9A-C02C-4BC8-B62C-D71415DB589A}" type="pres">
      <dgm:prSet presAssocID="{752721B7-660C-4DE2-9803-889F978C5635}" presName="linear" presStyleCnt="0">
        <dgm:presLayoutVars>
          <dgm:animLvl val="lvl"/>
          <dgm:resizeHandles val="exact"/>
        </dgm:presLayoutVars>
      </dgm:prSet>
      <dgm:spPr/>
      <dgm:t>
        <a:bodyPr/>
        <a:lstStyle/>
        <a:p>
          <a:endParaRPr lang="en-US"/>
        </a:p>
      </dgm:t>
    </dgm:pt>
    <dgm:pt modelId="{C4E4C4B8-5ACE-4098-A7C3-92819A435242}" type="pres">
      <dgm:prSet presAssocID="{6133A8FA-0C9A-437E-BF75-EDEAA6486740}" presName="parentText" presStyleLbl="node1" presStyleIdx="0" presStyleCnt="3">
        <dgm:presLayoutVars>
          <dgm:chMax val="0"/>
          <dgm:bulletEnabled val="1"/>
        </dgm:presLayoutVars>
      </dgm:prSet>
      <dgm:spPr/>
      <dgm:t>
        <a:bodyPr/>
        <a:lstStyle/>
        <a:p>
          <a:endParaRPr lang="en-US"/>
        </a:p>
      </dgm:t>
    </dgm:pt>
    <dgm:pt modelId="{CFEBCB7A-37F3-4B97-8F37-D4C94959036D}" type="pres">
      <dgm:prSet presAssocID="{003C02A0-7D16-4096-8ACC-AC08812B45F1}" presName="spacer" presStyleCnt="0"/>
      <dgm:spPr/>
    </dgm:pt>
    <dgm:pt modelId="{9308D60C-5F22-4AD8-A657-EF9BD96F6082}" type="pres">
      <dgm:prSet presAssocID="{5464CEEB-F83E-474F-977B-936707776B50}" presName="parentText" presStyleLbl="node1" presStyleIdx="1" presStyleCnt="3">
        <dgm:presLayoutVars>
          <dgm:chMax val="0"/>
          <dgm:bulletEnabled val="1"/>
        </dgm:presLayoutVars>
      </dgm:prSet>
      <dgm:spPr/>
      <dgm:t>
        <a:bodyPr/>
        <a:lstStyle/>
        <a:p>
          <a:endParaRPr lang="en-US"/>
        </a:p>
      </dgm:t>
    </dgm:pt>
    <dgm:pt modelId="{43C34470-DC72-42A8-BA91-35E8236827F4}" type="pres">
      <dgm:prSet presAssocID="{958E9D9E-983A-4E3F-A79B-C4D56B6958D5}" presName="spacer" presStyleCnt="0"/>
      <dgm:spPr/>
    </dgm:pt>
    <dgm:pt modelId="{7E1DAA90-8B56-4092-B016-C8C4D657FD6E}" type="pres">
      <dgm:prSet presAssocID="{6A7C8909-419B-421E-86C0-D19266ED9640}" presName="parentText" presStyleLbl="node1" presStyleIdx="2" presStyleCnt="3">
        <dgm:presLayoutVars>
          <dgm:chMax val="0"/>
          <dgm:bulletEnabled val="1"/>
        </dgm:presLayoutVars>
      </dgm:prSet>
      <dgm:spPr/>
      <dgm:t>
        <a:bodyPr/>
        <a:lstStyle/>
        <a:p>
          <a:endParaRPr lang="en-US"/>
        </a:p>
      </dgm:t>
    </dgm:pt>
  </dgm:ptLst>
  <dgm:cxnLst>
    <dgm:cxn modelId="{D75D8AD6-3710-4743-A016-B74A75225055}" type="presOf" srcId="{752721B7-660C-4DE2-9803-889F978C5635}" destId="{7F6C3F9A-C02C-4BC8-B62C-D71415DB589A}" srcOrd="0" destOrd="0" presId="urn:microsoft.com/office/officeart/2005/8/layout/vList2"/>
    <dgm:cxn modelId="{A1E54841-A8AE-4ADD-82A7-56C5B7F34BE8}" srcId="{752721B7-660C-4DE2-9803-889F978C5635}" destId="{6A7C8909-419B-421E-86C0-D19266ED9640}" srcOrd="2" destOrd="0" parTransId="{A69A10D3-7D1A-414C-A6E8-9A3D7FBF0FA6}" sibTransId="{6E2323F4-F9D4-4BCB-9864-EB2326F69A5E}"/>
    <dgm:cxn modelId="{12187DE4-9E5D-497D-B10C-347E6B1B9FEB}" srcId="{752721B7-660C-4DE2-9803-889F978C5635}" destId="{5464CEEB-F83E-474F-977B-936707776B50}" srcOrd="1" destOrd="0" parTransId="{3391A078-C422-4B0F-9730-932AFAFBE503}" sibTransId="{958E9D9E-983A-4E3F-A79B-C4D56B6958D5}"/>
    <dgm:cxn modelId="{39112D7B-4203-47CB-B1C6-F040887867A7}" type="presOf" srcId="{5464CEEB-F83E-474F-977B-936707776B50}" destId="{9308D60C-5F22-4AD8-A657-EF9BD96F6082}" srcOrd="0" destOrd="0" presId="urn:microsoft.com/office/officeart/2005/8/layout/vList2"/>
    <dgm:cxn modelId="{B1961ADC-FE47-4699-8AD5-B5FE28A7E2D0}" type="presOf" srcId="{6133A8FA-0C9A-437E-BF75-EDEAA6486740}" destId="{C4E4C4B8-5ACE-4098-A7C3-92819A435242}" srcOrd="0" destOrd="0" presId="urn:microsoft.com/office/officeart/2005/8/layout/vList2"/>
    <dgm:cxn modelId="{9EF451F1-2097-45B6-AE36-4D916BF1152E}" srcId="{752721B7-660C-4DE2-9803-889F978C5635}" destId="{6133A8FA-0C9A-437E-BF75-EDEAA6486740}" srcOrd="0" destOrd="0" parTransId="{BE8EEB25-46B5-46F6-BDAB-062CCFD953FB}" sibTransId="{003C02A0-7D16-4096-8ACC-AC08812B45F1}"/>
    <dgm:cxn modelId="{6718B31D-8EC3-4E7D-8779-FA59B0E3FD6B}" type="presOf" srcId="{6A7C8909-419B-421E-86C0-D19266ED9640}" destId="{7E1DAA90-8B56-4092-B016-C8C4D657FD6E}" srcOrd="0" destOrd="0" presId="urn:microsoft.com/office/officeart/2005/8/layout/vList2"/>
    <dgm:cxn modelId="{9B110D52-64F1-4647-972A-67BCAA0522C8}" type="presParOf" srcId="{7F6C3F9A-C02C-4BC8-B62C-D71415DB589A}" destId="{C4E4C4B8-5ACE-4098-A7C3-92819A435242}" srcOrd="0" destOrd="0" presId="urn:microsoft.com/office/officeart/2005/8/layout/vList2"/>
    <dgm:cxn modelId="{E0C96F35-7AB1-4826-B5F5-815264827661}" type="presParOf" srcId="{7F6C3F9A-C02C-4BC8-B62C-D71415DB589A}" destId="{CFEBCB7A-37F3-4B97-8F37-D4C94959036D}" srcOrd="1" destOrd="0" presId="urn:microsoft.com/office/officeart/2005/8/layout/vList2"/>
    <dgm:cxn modelId="{8FDCB6F6-9BA5-428A-9283-20C01B69F1F0}" type="presParOf" srcId="{7F6C3F9A-C02C-4BC8-B62C-D71415DB589A}" destId="{9308D60C-5F22-4AD8-A657-EF9BD96F6082}" srcOrd="2" destOrd="0" presId="urn:microsoft.com/office/officeart/2005/8/layout/vList2"/>
    <dgm:cxn modelId="{0DBEEA07-1463-48B3-9928-A7A0A00B5E0D}" type="presParOf" srcId="{7F6C3F9A-C02C-4BC8-B62C-D71415DB589A}" destId="{43C34470-DC72-42A8-BA91-35E8236827F4}" srcOrd="3" destOrd="0" presId="urn:microsoft.com/office/officeart/2005/8/layout/vList2"/>
    <dgm:cxn modelId="{D90CBBFB-2A97-42FE-AEBC-0683899CA0D9}" type="presParOf" srcId="{7F6C3F9A-C02C-4BC8-B62C-D71415DB589A}" destId="{7E1DAA90-8B56-4092-B016-C8C4D657FD6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6CF996C-A0DA-4509-9D9B-4D755B6C31B5}" type="doc">
      <dgm:prSet loTypeId="urn:microsoft.com/office/officeart/2005/8/layout/lProcess3" loCatId="process" qsTypeId="urn:microsoft.com/office/officeart/2005/8/quickstyle/3d8" qsCatId="3D" csTypeId="urn:microsoft.com/office/officeart/2005/8/colors/colorful2" csCatId="colorful" phldr="1"/>
      <dgm:spPr/>
      <dgm:t>
        <a:bodyPr/>
        <a:lstStyle/>
        <a:p>
          <a:endParaRPr lang="en-US"/>
        </a:p>
      </dgm:t>
    </dgm:pt>
    <dgm:pt modelId="{ECE45F4A-9D29-4C44-A39D-AA5C4984BAEA}">
      <dgm:prSet custT="1"/>
      <dgm:spPr>
        <a:solidFill>
          <a:srgbClr val="808000"/>
        </a:solidFill>
      </dgm:spPr>
      <dgm:t>
        <a:bodyPr/>
        <a:lstStyle/>
        <a:p>
          <a:pPr algn="ctr" rtl="0"/>
          <a:r>
            <a:rPr lang="en-US" sz="2400" i="0" baseline="0" dirty="0" err="1" smtClean="0"/>
            <a:t>Perkembangan</a:t>
          </a:r>
          <a:r>
            <a:rPr lang="en-US" sz="2400" i="0" baseline="0" dirty="0" smtClean="0"/>
            <a:t> </a:t>
          </a:r>
          <a:r>
            <a:rPr lang="en-US" sz="2400" i="0" baseline="0" dirty="0" err="1" smtClean="0"/>
            <a:t>fahaman</a:t>
          </a:r>
          <a:r>
            <a:rPr lang="en-US" sz="2400" i="0" baseline="0" dirty="0" smtClean="0"/>
            <a:t> </a:t>
          </a:r>
          <a:r>
            <a:rPr lang="en-US" sz="2400" i="0" baseline="0" dirty="0" err="1" smtClean="0"/>
            <a:t>liberalisme</a:t>
          </a:r>
          <a:r>
            <a:rPr lang="en-US" sz="2400" i="0" baseline="0" dirty="0" smtClean="0"/>
            <a:t> </a:t>
          </a:r>
          <a:r>
            <a:rPr lang="en-US" sz="2400" i="0" baseline="0" dirty="0" err="1" smtClean="0"/>
            <a:t>mula</a:t>
          </a:r>
          <a:r>
            <a:rPr lang="en-US" sz="2400" i="0" baseline="0" dirty="0" smtClean="0"/>
            <a:t> </a:t>
          </a:r>
          <a:r>
            <a:rPr lang="en-US" sz="2400" i="0" baseline="0" dirty="0" err="1" smtClean="0"/>
            <a:t>memberi</a:t>
          </a:r>
          <a:r>
            <a:rPr lang="en-US" sz="2400" i="0" baseline="0" dirty="0" smtClean="0"/>
            <a:t> </a:t>
          </a:r>
          <a:r>
            <a:rPr lang="en-US" sz="2400" i="0" baseline="0" dirty="0" err="1" smtClean="0"/>
            <a:t>pengaruh</a:t>
          </a:r>
          <a:r>
            <a:rPr lang="en-US" sz="2400" i="0" baseline="0" dirty="0" smtClean="0"/>
            <a:t> yang </a:t>
          </a:r>
          <a:r>
            <a:rPr lang="en-US" sz="2400" i="0" baseline="0" dirty="0" err="1" smtClean="0"/>
            <a:t>kuat</a:t>
          </a:r>
          <a:r>
            <a:rPr lang="en-US" sz="2400" i="0" baseline="0" dirty="0" smtClean="0"/>
            <a:t> </a:t>
          </a:r>
          <a:r>
            <a:rPr lang="en-US" sz="2400" i="0" baseline="0" dirty="0" err="1" smtClean="0"/>
            <a:t>terhadap</a:t>
          </a:r>
          <a:r>
            <a:rPr lang="en-US" sz="2400" i="0" baseline="0" dirty="0" smtClean="0"/>
            <a:t> </a:t>
          </a:r>
          <a:r>
            <a:rPr lang="en-US" sz="2400" i="0" baseline="0" dirty="0" err="1" smtClean="0"/>
            <a:t>perkembangan</a:t>
          </a:r>
          <a:r>
            <a:rPr lang="en-US" sz="2400" i="0" baseline="0" dirty="0" smtClean="0"/>
            <a:t> </a:t>
          </a:r>
          <a:r>
            <a:rPr lang="en-US" sz="2400" i="0" baseline="0" dirty="0" err="1" smtClean="0"/>
            <a:t>pemikiran</a:t>
          </a:r>
          <a:r>
            <a:rPr lang="en-US" sz="2400" i="0" baseline="0" dirty="0" smtClean="0"/>
            <a:t> </a:t>
          </a:r>
          <a:r>
            <a:rPr lang="en-US" sz="2400" i="0" baseline="0" dirty="0" err="1" smtClean="0"/>
            <a:t>dalam</a:t>
          </a:r>
          <a:r>
            <a:rPr lang="en-US" sz="2400" i="0" baseline="0" dirty="0" smtClean="0"/>
            <a:t> </a:t>
          </a:r>
          <a:r>
            <a:rPr lang="en-US" sz="2400" i="0" baseline="0" dirty="0" err="1" smtClean="0"/>
            <a:t>dunia</a:t>
          </a:r>
          <a:r>
            <a:rPr lang="en-US" sz="2400" i="0" baseline="0" dirty="0" smtClean="0"/>
            <a:t> Islam </a:t>
          </a:r>
          <a:r>
            <a:rPr lang="en-US" sz="2400" i="0" baseline="0" dirty="0" err="1" smtClean="0"/>
            <a:t>dan</a:t>
          </a:r>
          <a:r>
            <a:rPr lang="en-US" sz="2400" i="0" baseline="0" dirty="0" smtClean="0"/>
            <a:t> </a:t>
          </a:r>
          <a:r>
            <a:rPr lang="en-US" sz="2400" i="0" baseline="0" dirty="0" err="1" smtClean="0"/>
            <a:t>menyebabkan</a:t>
          </a:r>
          <a:r>
            <a:rPr lang="en-US" sz="2400" i="0" baseline="0" dirty="0" smtClean="0"/>
            <a:t> </a:t>
          </a:r>
          <a:r>
            <a:rPr lang="en-US" sz="2400" i="0" baseline="0" dirty="0" err="1" smtClean="0"/>
            <a:t>sedikit</a:t>
          </a:r>
          <a:r>
            <a:rPr lang="en-US" sz="2400" i="0" baseline="0" dirty="0" smtClean="0"/>
            <a:t> </a:t>
          </a:r>
          <a:r>
            <a:rPr lang="en-US" sz="2400" i="0" baseline="0" dirty="0" err="1" smtClean="0"/>
            <a:t>sebanyak</a:t>
          </a:r>
          <a:r>
            <a:rPr lang="en-US" sz="2400" i="0" baseline="0" dirty="0" smtClean="0"/>
            <a:t> </a:t>
          </a:r>
          <a:r>
            <a:rPr lang="en-US" sz="2400" i="0" baseline="0" dirty="0" err="1" smtClean="0"/>
            <a:t>imej</a:t>
          </a:r>
          <a:r>
            <a:rPr lang="en-US" sz="2400" i="0" baseline="0" dirty="0" smtClean="0"/>
            <a:t> Islam </a:t>
          </a:r>
          <a:r>
            <a:rPr lang="en-US" sz="2400" i="0" baseline="0" dirty="0" err="1" smtClean="0"/>
            <a:t>tercemar</a:t>
          </a:r>
          <a:r>
            <a:rPr lang="en-US" sz="2400" i="0" baseline="0" dirty="0" smtClean="0"/>
            <a:t> </a:t>
          </a:r>
          <a:r>
            <a:rPr lang="en-US" sz="2400" i="0" baseline="0" dirty="0" err="1" smtClean="0"/>
            <a:t>dengan</a:t>
          </a:r>
          <a:r>
            <a:rPr lang="en-US" sz="2400" i="0" baseline="0" dirty="0" smtClean="0"/>
            <a:t> </a:t>
          </a:r>
          <a:r>
            <a:rPr lang="en-US" sz="2400" i="0" baseline="0" dirty="0" err="1" smtClean="0"/>
            <a:t>momokan</a:t>
          </a:r>
          <a:r>
            <a:rPr lang="en-US" sz="2400" i="0" baseline="0" dirty="0" smtClean="0"/>
            <a:t> </a:t>
          </a:r>
          <a:r>
            <a:rPr lang="en-US" sz="2400" i="0" baseline="0" dirty="0" err="1" smtClean="0"/>
            <a:t>sebagai</a:t>
          </a:r>
          <a:r>
            <a:rPr lang="en-US" sz="2400" i="0" baseline="0" dirty="0" smtClean="0"/>
            <a:t> agama </a:t>
          </a:r>
          <a:r>
            <a:rPr lang="en-US" sz="2400" i="0" baseline="0" dirty="0" err="1" smtClean="0"/>
            <a:t>teroris</a:t>
          </a:r>
          <a:r>
            <a:rPr lang="en-US" sz="2400" i="0" baseline="0" dirty="0" smtClean="0"/>
            <a:t>, </a:t>
          </a:r>
          <a:r>
            <a:rPr lang="en-US" sz="2400" i="0" baseline="0" dirty="0" err="1" smtClean="0"/>
            <a:t>fanatik</a:t>
          </a:r>
          <a:r>
            <a:rPr lang="en-US" sz="2400" i="0" baseline="0" dirty="0" smtClean="0"/>
            <a:t>, anti Barat </a:t>
          </a:r>
          <a:r>
            <a:rPr lang="en-US" sz="2400" i="0" baseline="0" dirty="0" err="1" smtClean="0"/>
            <a:t>dan</a:t>
          </a:r>
          <a:r>
            <a:rPr lang="en-US" sz="2400" i="0" baseline="0" dirty="0" smtClean="0"/>
            <a:t> anti </a:t>
          </a:r>
          <a:r>
            <a:rPr lang="en-US" sz="2400" i="0" baseline="0" dirty="0" err="1" smtClean="0"/>
            <a:t>pemodenan</a:t>
          </a:r>
          <a:r>
            <a:rPr lang="en-US" sz="2400" i="0" baseline="0" dirty="0" smtClean="0"/>
            <a:t>. </a:t>
          </a:r>
          <a:endParaRPr lang="en-US" sz="2400" dirty="0"/>
        </a:p>
      </dgm:t>
    </dgm:pt>
    <dgm:pt modelId="{8061B8F3-4072-4C4C-BBD3-68628D16DE4A}" type="parTrans" cxnId="{CEC23B62-F595-493C-8250-3BE9D96DB902}">
      <dgm:prSet/>
      <dgm:spPr/>
      <dgm:t>
        <a:bodyPr/>
        <a:lstStyle/>
        <a:p>
          <a:pPr algn="ctr"/>
          <a:endParaRPr lang="en-US"/>
        </a:p>
      </dgm:t>
    </dgm:pt>
    <dgm:pt modelId="{3525B6CF-FD49-4894-8C71-2D3FEC306DA3}" type="sibTrans" cxnId="{CEC23B62-F595-493C-8250-3BE9D96DB902}">
      <dgm:prSet/>
      <dgm:spPr/>
      <dgm:t>
        <a:bodyPr/>
        <a:lstStyle/>
        <a:p>
          <a:pPr algn="ctr"/>
          <a:endParaRPr lang="en-US"/>
        </a:p>
      </dgm:t>
    </dgm:pt>
    <dgm:pt modelId="{E96F011A-C071-4CE9-9FCE-A609F03D12F3}">
      <dgm:prSet/>
      <dgm:spPr>
        <a:solidFill>
          <a:srgbClr val="CC00CC"/>
        </a:solidFill>
      </dgm:spPr>
      <dgm:t>
        <a:bodyPr/>
        <a:lstStyle/>
        <a:p>
          <a:pPr algn="ctr" rtl="0"/>
          <a:r>
            <a:rPr lang="en-US" i="0" baseline="0" dirty="0" err="1" smtClean="0"/>
            <a:t>sekelompok</a:t>
          </a:r>
          <a:r>
            <a:rPr lang="en-US" i="0" baseline="0" dirty="0" smtClean="0"/>
            <a:t> </a:t>
          </a:r>
          <a:r>
            <a:rPr lang="en-US" i="0" baseline="0" dirty="0" err="1" smtClean="0"/>
            <a:t>ilmuan</a:t>
          </a:r>
          <a:r>
            <a:rPr lang="en-US" i="0" baseline="0" dirty="0" smtClean="0"/>
            <a:t> yang </a:t>
          </a:r>
          <a:r>
            <a:rPr lang="en-US" i="0" baseline="0" dirty="0" err="1" smtClean="0"/>
            <a:t>merasakan</a:t>
          </a:r>
          <a:r>
            <a:rPr lang="en-US" i="0" baseline="0" dirty="0" smtClean="0"/>
            <a:t> </a:t>
          </a:r>
          <a:r>
            <a:rPr lang="en-US" i="0" baseline="0" dirty="0" err="1" smtClean="0"/>
            <a:t>terpanggil</a:t>
          </a:r>
          <a:r>
            <a:rPr lang="en-US" i="0" baseline="0" dirty="0" smtClean="0"/>
            <a:t> </a:t>
          </a:r>
          <a:r>
            <a:rPr lang="en-US" i="0" baseline="0" dirty="0" err="1" smtClean="0"/>
            <a:t>untuk</a:t>
          </a:r>
          <a:r>
            <a:rPr lang="en-US" i="0" baseline="0" dirty="0" smtClean="0"/>
            <a:t> </a:t>
          </a:r>
          <a:r>
            <a:rPr lang="en-US" i="0" baseline="0" dirty="0" err="1" smtClean="0"/>
            <a:t>membela</a:t>
          </a:r>
          <a:r>
            <a:rPr lang="en-US" i="0" baseline="0" dirty="0" smtClean="0"/>
            <a:t> Islam </a:t>
          </a:r>
          <a:r>
            <a:rPr lang="en-US" i="0" baseline="0" dirty="0" err="1" smtClean="0"/>
            <a:t>bergerak</a:t>
          </a:r>
          <a:r>
            <a:rPr lang="en-US" i="0" baseline="0" dirty="0" smtClean="0"/>
            <a:t> </a:t>
          </a:r>
          <a:r>
            <a:rPr lang="en-US" i="0" baseline="0" dirty="0" err="1" smtClean="0"/>
            <a:t>atas</a:t>
          </a:r>
          <a:r>
            <a:rPr lang="en-US" i="0" baseline="0" dirty="0" smtClean="0"/>
            <a:t> </a:t>
          </a:r>
          <a:r>
            <a:rPr lang="en-US" i="0" baseline="0" dirty="0" err="1" smtClean="0"/>
            <a:t>landasan</a:t>
          </a:r>
          <a:r>
            <a:rPr lang="en-US" i="0" baseline="0" dirty="0" smtClean="0"/>
            <a:t> </a:t>
          </a:r>
          <a:r>
            <a:rPr lang="en-US" i="0" baseline="0" dirty="0" err="1" smtClean="0"/>
            <a:t>pemikiran</a:t>
          </a:r>
          <a:r>
            <a:rPr lang="en-US" i="0" baseline="0" dirty="0" smtClean="0"/>
            <a:t> liberal </a:t>
          </a:r>
          <a:r>
            <a:rPr lang="en-US" i="0" baseline="0" dirty="0" err="1" smtClean="0"/>
            <a:t>dan</a:t>
          </a:r>
          <a:r>
            <a:rPr lang="en-US" i="0" baseline="0" dirty="0" smtClean="0"/>
            <a:t> </a:t>
          </a:r>
          <a:r>
            <a:rPr lang="en-US" i="0" baseline="0" dirty="0" err="1" smtClean="0"/>
            <a:t>progresif</a:t>
          </a:r>
          <a:r>
            <a:rPr lang="en-US" i="0" baseline="0" dirty="0" smtClean="0"/>
            <a:t>, </a:t>
          </a:r>
          <a:r>
            <a:rPr lang="en-US" i="0" baseline="0" dirty="0" err="1" smtClean="0"/>
            <a:t>cuba</a:t>
          </a:r>
          <a:r>
            <a:rPr lang="en-US" i="0" baseline="0" dirty="0" smtClean="0"/>
            <a:t> </a:t>
          </a:r>
          <a:r>
            <a:rPr lang="en-US" i="0" baseline="0" dirty="0" err="1" smtClean="0"/>
            <a:t>untuk</a:t>
          </a:r>
          <a:r>
            <a:rPr lang="en-US" i="0" baseline="0" dirty="0" smtClean="0"/>
            <a:t> </a:t>
          </a:r>
          <a:r>
            <a:rPr lang="en-US" i="0" baseline="0" dirty="0" err="1" smtClean="0"/>
            <a:t>menjenamakan</a:t>
          </a:r>
          <a:r>
            <a:rPr lang="en-US" i="0" baseline="0" dirty="0" smtClean="0"/>
            <a:t> </a:t>
          </a:r>
          <a:r>
            <a:rPr lang="en-US" i="0" baseline="0" dirty="0" err="1" smtClean="0"/>
            <a:t>dan</a:t>
          </a:r>
          <a:r>
            <a:rPr lang="en-US" i="0" baseline="0" dirty="0" smtClean="0"/>
            <a:t> </a:t>
          </a:r>
          <a:r>
            <a:rPr lang="en-US" i="0" baseline="0" dirty="0" err="1" smtClean="0"/>
            <a:t>mengharmonikan</a:t>
          </a:r>
          <a:r>
            <a:rPr lang="en-US" i="0" baseline="0" dirty="0" smtClean="0"/>
            <a:t> </a:t>
          </a:r>
          <a:r>
            <a:rPr lang="en-US" i="0" baseline="0" dirty="0" err="1" smtClean="0"/>
            <a:t>semula</a:t>
          </a:r>
          <a:r>
            <a:rPr lang="en-US" i="0" baseline="0" dirty="0" smtClean="0"/>
            <a:t> </a:t>
          </a:r>
          <a:r>
            <a:rPr lang="en-US" i="0" baseline="0" dirty="0" err="1" smtClean="0"/>
            <a:t>imej</a:t>
          </a:r>
          <a:r>
            <a:rPr lang="en-US" i="0" baseline="0" dirty="0" smtClean="0"/>
            <a:t> Islam yang </a:t>
          </a:r>
          <a:r>
            <a:rPr lang="en-US" i="0" baseline="0" dirty="0" err="1" smtClean="0"/>
            <a:t>tercemar</a:t>
          </a:r>
          <a:r>
            <a:rPr lang="en-US" i="0" baseline="0" dirty="0" smtClean="0"/>
            <a:t> </a:t>
          </a:r>
          <a:r>
            <a:rPr lang="en-US" i="0" baseline="0" dirty="0" err="1" smtClean="0"/>
            <a:t>itu</a:t>
          </a:r>
          <a:r>
            <a:rPr lang="en-US" i="0" baseline="0" dirty="0" smtClean="0"/>
            <a:t> </a:t>
          </a:r>
          <a:r>
            <a:rPr lang="en-US" i="0" baseline="0" dirty="0" err="1" smtClean="0"/>
            <a:t>melalui</a:t>
          </a:r>
          <a:r>
            <a:rPr lang="en-US" i="0" baseline="0" dirty="0" smtClean="0"/>
            <a:t> </a:t>
          </a:r>
          <a:r>
            <a:rPr lang="en-US" i="0" baseline="0" dirty="0" err="1" smtClean="0"/>
            <a:t>pelbagai</a:t>
          </a:r>
          <a:r>
            <a:rPr lang="en-US" i="0" baseline="0" dirty="0" smtClean="0"/>
            <a:t> </a:t>
          </a:r>
          <a:r>
            <a:rPr lang="en-US" i="0" baseline="0" dirty="0" err="1" smtClean="0"/>
            <a:t>bidang</a:t>
          </a:r>
          <a:r>
            <a:rPr lang="en-US" i="0" baseline="0" dirty="0" smtClean="0"/>
            <a:t> </a:t>
          </a:r>
          <a:r>
            <a:rPr lang="en-US" i="0" baseline="0" dirty="0" err="1" smtClean="0"/>
            <a:t>kehidupan</a:t>
          </a:r>
          <a:r>
            <a:rPr lang="en-US" i="0" baseline="0" dirty="0" smtClean="0"/>
            <a:t> </a:t>
          </a:r>
          <a:r>
            <a:rPr lang="en-US" i="0" baseline="0" dirty="0" err="1" smtClean="0"/>
            <a:t>seperti</a:t>
          </a:r>
          <a:r>
            <a:rPr lang="en-US" i="0" baseline="0" dirty="0" smtClean="0"/>
            <a:t> </a:t>
          </a:r>
          <a:r>
            <a:rPr lang="en-US" i="0" baseline="0" dirty="0" err="1" smtClean="0"/>
            <a:t>ekonomi</a:t>
          </a:r>
          <a:r>
            <a:rPr lang="en-US" i="0" baseline="0" dirty="0" smtClean="0"/>
            <a:t>, </a:t>
          </a:r>
          <a:r>
            <a:rPr lang="en-US" i="0" baseline="0" dirty="0" err="1" smtClean="0"/>
            <a:t>budaya</a:t>
          </a:r>
          <a:r>
            <a:rPr lang="en-US" i="0" baseline="0" dirty="0" smtClean="0"/>
            <a:t>, </a:t>
          </a:r>
          <a:r>
            <a:rPr lang="en-US" i="0" baseline="0" dirty="0" err="1" smtClean="0"/>
            <a:t>politik</a:t>
          </a:r>
          <a:r>
            <a:rPr lang="en-US" i="0" baseline="0" dirty="0" smtClean="0"/>
            <a:t> </a:t>
          </a:r>
          <a:r>
            <a:rPr lang="en-US" i="0" baseline="0" dirty="0" err="1" smtClean="0"/>
            <a:t>dan</a:t>
          </a:r>
          <a:r>
            <a:rPr lang="en-US" i="0" baseline="0" dirty="0" smtClean="0"/>
            <a:t> agama. </a:t>
          </a:r>
          <a:endParaRPr lang="en-US" i="0" baseline="0" dirty="0"/>
        </a:p>
      </dgm:t>
    </dgm:pt>
    <dgm:pt modelId="{DA27DAAF-10E5-41BB-B7B0-F3416F6754B5}" type="parTrans" cxnId="{EE32492D-260E-4FAC-8B46-296830FE781A}">
      <dgm:prSet/>
      <dgm:spPr/>
      <dgm:t>
        <a:bodyPr/>
        <a:lstStyle/>
        <a:p>
          <a:pPr algn="ctr"/>
          <a:endParaRPr lang="en-US"/>
        </a:p>
      </dgm:t>
    </dgm:pt>
    <dgm:pt modelId="{E051FD14-71D1-41BD-A370-E69ACB36FB3C}" type="sibTrans" cxnId="{EE32492D-260E-4FAC-8B46-296830FE781A}">
      <dgm:prSet/>
      <dgm:spPr/>
      <dgm:t>
        <a:bodyPr/>
        <a:lstStyle/>
        <a:p>
          <a:pPr algn="ctr"/>
          <a:endParaRPr lang="en-US"/>
        </a:p>
      </dgm:t>
    </dgm:pt>
    <dgm:pt modelId="{C88CC825-9600-4B9D-9CE6-70EEB9CE5D88}" type="pres">
      <dgm:prSet presAssocID="{86CF996C-A0DA-4509-9D9B-4D755B6C31B5}" presName="Name0" presStyleCnt="0">
        <dgm:presLayoutVars>
          <dgm:chPref val="3"/>
          <dgm:dir/>
          <dgm:animLvl val="lvl"/>
          <dgm:resizeHandles/>
        </dgm:presLayoutVars>
      </dgm:prSet>
      <dgm:spPr/>
      <dgm:t>
        <a:bodyPr/>
        <a:lstStyle/>
        <a:p>
          <a:endParaRPr lang="en-US"/>
        </a:p>
      </dgm:t>
    </dgm:pt>
    <dgm:pt modelId="{E82CADCB-E213-4ABA-9384-82CFE8088DF1}" type="pres">
      <dgm:prSet presAssocID="{ECE45F4A-9D29-4C44-A39D-AA5C4984BAEA}" presName="horFlow" presStyleCnt="0"/>
      <dgm:spPr/>
    </dgm:pt>
    <dgm:pt modelId="{01C5F759-66D7-415A-8E2C-9CF5282A019D}" type="pres">
      <dgm:prSet presAssocID="{ECE45F4A-9D29-4C44-A39D-AA5C4984BAEA}" presName="bigChev" presStyleLbl="node1" presStyleIdx="0" presStyleCnt="2"/>
      <dgm:spPr/>
      <dgm:t>
        <a:bodyPr/>
        <a:lstStyle/>
        <a:p>
          <a:endParaRPr lang="en-US"/>
        </a:p>
      </dgm:t>
    </dgm:pt>
    <dgm:pt modelId="{A36486E5-29B8-4650-A180-15CE065341CF}" type="pres">
      <dgm:prSet presAssocID="{ECE45F4A-9D29-4C44-A39D-AA5C4984BAEA}" presName="vSp" presStyleCnt="0"/>
      <dgm:spPr/>
    </dgm:pt>
    <dgm:pt modelId="{4C6CD432-190C-477F-A13E-D917C6D2595F}" type="pres">
      <dgm:prSet presAssocID="{E96F011A-C071-4CE9-9FCE-A609F03D12F3}" presName="horFlow" presStyleCnt="0"/>
      <dgm:spPr/>
    </dgm:pt>
    <dgm:pt modelId="{DA7466C7-04C3-46A6-A509-1A56F439065C}" type="pres">
      <dgm:prSet presAssocID="{E96F011A-C071-4CE9-9FCE-A609F03D12F3}" presName="bigChev" presStyleLbl="node1" presStyleIdx="1" presStyleCnt="2"/>
      <dgm:spPr/>
      <dgm:t>
        <a:bodyPr/>
        <a:lstStyle/>
        <a:p>
          <a:endParaRPr lang="en-US"/>
        </a:p>
      </dgm:t>
    </dgm:pt>
  </dgm:ptLst>
  <dgm:cxnLst>
    <dgm:cxn modelId="{1E883034-B224-4986-9DE2-D64EE1ED9A59}" type="presOf" srcId="{ECE45F4A-9D29-4C44-A39D-AA5C4984BAEA}" destId="{01C5F759-66D7-415A-8E2C-9CF5282A019D}" srcOrd="0" destOrd="0" presId="urn:microsoft.com/office/officeart/2005/8/layout/lProcess3"/>
    <dgm:cxn modelId="{9D3AD4BE-B9CF-489D-9B82-EDBC8D10F94B}" type="presOf" srcId="{E96F011A-C071-4CE9-9FCE-A609F03D12F3}" destId="{DA7466C7-04C3-46A6-A509-1A56F439065C}" srcOrd="0" destOrd="0" presId="urn:microsoft.com/office/officeart/2005/8/layout/lProcess3"/>
    <dgm:cxn modelId="{EE32492D-260E-4FAC-8B46-296830FE781A}" srcId="{86CF996C-A0DA-4509-9D9B-4D755B6C31B5}" destId="{E96F011A-C071-4CE9-9FCE-A609F03D12F3}" srcOrd="1" destOrd="0" parTransId="{DA27DAAF-10E5-41BB-B7B0-F3416F6754B5}" sibTransId="{E051FD14-71D1-41BD-A370-E69ACB36FB3C}"/>
    <dgm:cxn modelId="{CEC23B62-F595-493C-8250-3BE9D96DB902}" srcId="{86CF996C-A0DA-4509-9D9B-4D755B6C31B5}" destId="{ECE45F4A-9D29-4C44-A39D-AA5C4984BAEA}" srcOrd="0" destOrd="0" parTransId="{8061B8F3-4072-4C4C-BBD3-68628D16DE4A}" sibTransId="{3525B6CF-FD49-4894-8C71-2D3FEC306DA3}"/>
    <dgm:cxn modelId="{6E1DCD35-0845-4CA1-B4CA-0F7B318DE9B7}" type="presOf" srcId="{86CF996C-A0DA-4509-9D9B-4D755B6C31B5}" destId="{C88CC825-9600-4B9D-9CE6-70EEB9CE5D88}" srcOrd="0" destOrd="0" presId="urn:microsoft.com/office/officeart/2005/8/layout/lProcess3"/>
    <dgm:cxn modelId="{88858984-53D0-44EA-99E0-039CF4FA2C98}" type="presParOf" srcId="{C88CC825-9600-4B9D-9CE6-70EEB9CE5D88}" destId="{E82CADCB-E213-4ABA-9384-82CFE8088DF1}" srcOrd="0" destOrd="0" presId="urn:microsoft.com/office/officeart/2005/8/layout/lProcess3"/>
    <dgm:cxn modelId="{15813275-0C80-4444-BEC7-A1CDDE4D03FD}" type="presParOf" srcId="{E82CADCB-E213-4ABA-9384-82CFE8088DF1}" destId="{01C5F759-66D7-415A-8E2C-9CF5282A019D}" srcOrd="0" destOrd="0" presId="urn:microsoft.com/office/officeart/2005/8/layout/lProcess3"/>
    <dgm:cxn modelId="{B328525D-37C2-4800-B884-FE050B2189D8}" type="presParOf" srcId="{C88CC825-9600-4B9D-9CE6-70EEB9CE5D88}" destId="{A36486E5-29B8-4650-A180-15CE065341CF}" srcOrd="1" destOrd="0" presId="urn:microsoft.com/office/officeart/2005/8/layout/lProcess3"/>
    <dgm:cxn modelId="{BD8C1AE4-DD47-496E-A896-4391978CA976}" type="presParOf" srcId="{C88CC825-9600-4B9D-9CE6-70EEB9CE5D88}" destId="{4C6CD432-190C-477F-A13E-D917C6D2595F}" srcOrd="2" destOrd="0" presId="urn:microsoft.com/office/officeart/2005/8/layout/lProcess3"/>
    <dgm:cxn modelId="{5FAAA7E8-6C60-433F-A312-202ABED3E8EE}" type="presParOf" srcId="{4C6CD432-190C-477F-A13E-D917C6D2595F}" destId="{DA7466C7-04C3-46A6-A509-1A56F439065C}"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7C20EF1-7824-4761-BEEB-218567E14307}" type="doc">
      <dgm:prSet loTypeId="urn:microsoft.com/office/officeart/2005/8/layout/vProcess5" loCatId="process" qsTypeId="urn:microsoft.com/office/officeart/2005/8/quickstyle/3d7" qsCatId="3D" csTypeId="urn:microsoft.com/office/officeart/2005/8/colors/colorful5" csCatId="colorful"/>
      <dgm:spPr/>
      <dgm:t>
        <a:bodyPr/>
        <a:lstStyle/>
        <a:p>
          <a:endParaRPr lang="en-US"/>
        </a:p>
      </dgm:t>
    </dgm:pt>
    <dgm:pt modelId="{594BED83-6277-4663-BFF4-C4A9FF4B9099}">
      <dgm:prSet custT="1"/>
      <dgm:spPr/>
      <dgm:t>
        <a:bodyPr/>
        <a:lstStyle/>
        <a:p>
          <a:pPr algn="ctr" rtl="0"/>
          <a:r>
            <a:rPr lang="en-US" sz="2400" dirty="0" err="1" smtClean="0"/>
            <a:t>Mereka</a:t>
          </a:r>
          <a:r>
            <a:rPr lang="en-US" sz="2400" dirty="0" smtClean="0"/>
            <a:t> </a:t>
          </a:r>
          <a:r>
            <a:rPr lang="en-US" sz="2400" dirty="0" err="1" smtClean="0"/>
            <a:t>mula</a:t>
          </a:r>
          <a:r>
            <a:rPr lang="en-US" sz="2400" dirty="0" smtClean="0"/>
            <a:t> </a:t>
          </a:r>
          <a:r>
            <a:rPr lang="en-US" sz="2400" dirty="0" err="1" smtClean="0"/>
            <a:t>mengkaji</a:t>
          </a:r>
          <a:r>
            <a:rPr lang="en-US" sz="2400" dirty="0" smtClean="0"/>
            <a:t> </a:t>
          </a:r>
          <a:r>
            <a:rPr lang="en-US" sz="2400" dirty="0" err="1" smtClean="0"/>
            <a:t>semula</a:t>
          </a:r>
          <a:r>
            <a:rPr lang="en-US" sz="2400" dirty="0" smtClean="0"/>
            <a:t> agama, </a:t>
          </a:r>
          <a:r>
            <a:rPr lang="en-US" sz="2400" dirty="0" err="1" smtClean="0"/>
            <a:t>mentafsir</a:t>
          </a:r>
          <a:r>
            <a:rPr lang="en-US" sz="2400" dirty="0" smtClean="0"/>
            <a:t> </a:t>
          </a:r>
          <a:r>
            <a:rPr lang="en-US" sz="2400" dirty="0" err="1" smtClean="0"/>
            <a:t>semula</a:t>
          </a:r>
          <a:r>
            <a:rPr lang="en-US" sz="2400" dirty="0" smtClean="0"/>
            <a:t> al-Quran, </a:t>
          </a:r>
          <a:r>
            <a:rPr lang="en-US" sz="2400" dirty="0" err="1" smtClean="0"/>
            <a:t>menilai</a:t>
          </a:r>
          <a:r>
            <a:rPr lang="en-US" sz="2400" dirty="0" smtClean="0"/>
            <a:t> </a:t>
          </a:r>
          <a:r>
            <a:rPr lang="en-US" sz="2400" dirty="0" err="1" smtClean="0"/>
            <a:t>semula</a:t>
          </a:r>
          <a:r>
            <a:rPr lang="en-US" sz="2400" dirty="0" smtClean="0"/>
            <a:t> </a:t>
          </a:r>
          <a:r>
            <a:rPr lang="en-US" sz="2400" dirty="0" err="1" smtClean="0"/>
            <a:t>syariat</a:t>
          </a:r>
          <a:r>
            <a:rPr lang="en-US" sz="2400" dirty="0" smtClean="0"/>
            <a:t> </a:t>
          </a:r>
          <a:r>
            <a:rPr lang="en-US" sz="2400" dirty="0" err="1" smtClean="0"/>
            <a:t>dan</a:t>
          </a:r>
          <a:r>
            <a:rPr lang="en-US" sz="2400" dirty="0" smtClean="0"/>
            <a:t> </a:t>
          </a:r>
          <a:r>
            <a:rPr lang="en-US" sz="2400" dirty="0" err="1" smtClean="0"/>
            <a:t>hukum</a:t>
          </a:r>
          <a:r>
            <a:rPr lang="en-US" sz="2400" dirty="0" smtClean="0"/>
            <a:t> </a:t>
          </a:r>
          <a:r>
            <a:rPr lang="en-US" sz="2400" dirty="0" err="1" smtClean="0"/>
            <a:t>fikah</a:t>
          </a:r>
          <a:r>
            <a:rPr lang="en-US" sz="2400" dirty="0" smtClean="0"/>
            <a:t> </a:t>
          </a:r>
          <a:r>
            <a:rPr lang="en-US" sz="2400" dirty="0" err="1" smtClean="0"/>
            <a:t>mengikut</a:t>
          </a:r>
          <a:r>
            <a:rPr lang="en-US" sz="2400" dirty="0" smtClean="0"/>
            <a:t> </a:t>
          </a:r>
          <a:r>
            <a:rPr lang="en-US" sz="2400" dirty="0" err="1" smtClean="0"/>
            <a:t>selera</a:t>
          </a:r>
          <a:r>
            <a:rPr lang="en-US" sz="2400" dirty="0" smtClean="0"/>
            <a:t> </a:t>
          </a:r>
          <a:r>
            <a:rPr lang="en-US" sz="2400" dirty="0" err="1" smtClean="0"/>
            <a:t>mereka</a:t>
          </a:r>
          <a:r>
            <a:rPr lang="en-US" sz="2400" dirty="0" smtClean="0"/>
            <a:t>. </a:t>
          </a:r>
          <a:endParaRPr lang="en-US" sz="2400" dirty="0"/>
        </a:p>
      </dgm:t>
    </dgm:pt>
    <dgm:pt modelId="{C925B1A9-77D3-4831-9AE9-9ED85F93432D}" type="parTrans" cxnId="{467E9D53-B468-4E77-A64C-299F6FFC4BD7}">
      <dgm:prSet/>
      <dgm:spPr/>
      <dgm:t>
        <a:bodyPr/>
        <a:lstStyle/>
        <a:p>
          <a:pPr algn="ctr"/>
          <a:endParaRPr lang="en-US" sz="2400"/>
        </a:p>
      </dgm:t>
    </dgm:pt>
    <dgm:pt modelId="{9CE60B3A-509A-4E20-A3AD-E1A8A57F6106}" type="sibTrans" cxnId="{467E9D53-B468-4E77-A64C-299F6FFC4BD7}">
      <dgm:prSet custT="1"/>
      <dgm:spPr/>
      <dgm:t>
        <a:bodyPr/>
        <a:lstStyle/>
        <a:p>
          <a:pPr algn="ctr"/>
          <a:endParaRPr lang="en-US" sz="2400"/>
        </a:p>
      </dgm:t>
    </dgm:pt>
    <dgm:pt modelId="{37858AAB-9B00-4DB4-A376-B79DD5C9F4A5}">
      <dgm:prSet custT="1"/>
      <dgm:spPr/>
      <dgm:t>
        <a:bodyPr/>
        <a:lstStyle/>
        <a:p>
          <a:pPr algn="ctr" rtl="0"/>
          <a:r>
            <a:rPr lang="en-US" sz="2400" dirty="0" err="1" smtClean="0"/>
            <a:t>Bahkan</a:t>
          </a:r>
          <a:r>
            <a:rPr lang="en-US" sz="2400" dirty="0" smtClean="0"/>
            <a:t>, </a:t>
          </a:r>
          <a:r>
            <a:rPr lang="en-US" sz="2400" dirty="0" err="1" smtClean="0"/>
            <a:t>ada</a:t>
          </a:r>
          <a:r>
            <a:rPr lang="en-US" sz="2400" dirty="0" smtClean="0"/>
            <a:t> yang </a:t>
          </a:r>
          <a:r>
            <a:rPr lang="en-US" sz="2400" dirty="0" err="1" smtClean="0"/>
            <a:t>sanggup</a:t>
          </a:r>
          <a:r>
            <a:rPr lang="en-US" sz="2400" dirty="0" smtClean="0"/>
            <a:t> </a:t>
          </a:r>
          <a:r>
            <a:rPr lang="en-US" sz="2400" dirty="0" err="1" smtClean="0"/>
            <a:t>menolak</a:t>
          </a:r>
          <a:r>
            <a:rPr lang="en-US" sz="2400" dirty="0" smtClean="0"/>
            <a:t> </a:t>
          </a:r>
          <a:r>
            <a:rPr lang="en-US" sz="2400" dirty="0" err="1" smtClean="0"/>
            <a:t>tafsiran</a:t>
          </a:r>
          <a:r>
            <a:rPr lang="en-US" sz="2400" dirty="0" smtClean="0"/>
            <a:t> yang </a:t>
          </a:r>
          <a:r>
            <a:rPr lang="en-US" sz="2400" dirty="0" err="1" smtClean="0"/>
            <a:t>telah</a:t>
          </a:r>
          <a:r>
            <a:rPr lang="en-US" sz="2400" dirty="0" smtClean="0"/>
            <a:t> </a:t>
          </a:r>
          <a:r>
            <a:rPr lang="en-US" sz="2400" dirty="0" err="1" smtClean="0"/>
            <a:t>disepakati</a:t>
          </a:r>
          <a:r>
            <a:rPr lang="en-US" sz="2400" dirty="0" smtClean="0"/>
            <a:t> </a:t>
          </a:r>
          <a:r>
            <a:rPr lang="en-US" sz="2400" dirty="0" err="1" smtClean="0"/>
            <a:t>oleh</a:t>
          </a:r>
          <a:r>
            <a:rPr lang="en-US" sz="2400" dirty="0" smtClean="0"/>
            <a:t> </a:t>
          </a:r>
          <a:r>
            <a:rPr lang="en-US" sz="2400" dirty="0" err="1" smtClean="0"/>
            <a:t>ijmak</a:t>
          </a:r>
          <a:r>
            <a:rPr lang="en-US" sz="2400" dirty="0" smtClean="0"/>
            <a:t> </a:t>
          </a:r>
          <a:r>
            <a:rPr lang="en-US" sz="2400" dirty="0" err="1" smtClean="0"/>
            <a:t>ulama</a:t>
          </a:r>
          <a:r>
            <a:rPr lang="en-US" sz="2400" dirty="0" smtClean="0"/>
            <a:t> yang </a:t>
          </a:r>
          <a:r>
            <a:rPr lang="en-US" sz="2400" dirty="0" err="1" smtClean="0"/>
            <a:t>mujtahid</a:t>
          </a:r>
          <a:r>
            <a:rPr lang="en-US" sz="2400" dirty="0" smtClean="0"/>
            <a:t> </a:t>
          </a:r>
          <a:r>
            <a:rPr lang="en-US" sz="2400" dirty="0" err="1" smtClean="0"/>
            <a:t>kerana</a:t>
          </a:r>
          <a:r>
            <a:rPr lang="en-US" sz="2400" dirty="0" smtClean="0"/>
            <a:t> </a:t>
          </a:r>
          <a:r>
            <a:rPr lang="en-US" sz="2400" dirty="0" err="1" smtClean="0"/>
            <a:t>merasakan</a:t>
          </a:r>
          <a:r>
            <a:rPr lang="en-US" sz="2400" dirty="0" smtClean="0"/>
            <a:t> agama </a:t>
          </a:r>
          <a:r>
            <a:rPr lang="en-US" sz="2400" dirty="0" err="1" smtClean="0"/>
            <a:t>hendaklah</a:t>
          </a:r>
          <a:r>
            <a:rPr lang="en-US" sz="2400" dirty="0" smtClean="0"/>
            <a:t> </a:t>
          </a:r>
          <a:r>
            <a:rPr lang="en-US" sz="2400" dirty="0" err="1" smtClean="0"/>
            <a:t>disesuaikan</a:t>
          </a:r>
          <a:r>
            <a:rPr lang="en-US" sz="2400" dirty="0" smtClean="0"/>
            <a:t> </a:t>
          </a:r>
          <a:r>
            <a:rPr lang="en-US" sz="2400" dirty="0" err="1" smtClean="0"/>
            <a:t>dengan</a:t>
          </a:r>
          <a:r>
            <a:rPr lang="en-US" sz="2400" dirty="0" smtClean="0"/>
            <a:t> </a:t>
          </a:r>
          <a:r>
            <a:rPr lang="en-US" sz="2400" dirty="0" err="1" smtClean="0"/>
            <a:t>realiti</a:t>
          </a:r>
          <a:r>
            <a:rPr lang="en-US" sz="2400" dirty="0" smtClean="0"/>
            <a:t> </a:t>
          </a:r>
          <a:r>
            <a:rPr lang="en-US" sz="2400" dirty="0" err="1" smtClean="0"/>
            <a:t>semasa</a:t>
          </a:r>
          <a:r>
            <a:rPr lang="en-US" sz="2400" dirty="0" smtClean="0"/>
            <a:t>. </a:t>
          </a:r>
          <a:endParaRPr lang="en-US" sz="2400" dirty="0"/>
        </a:p>
      </dgm:t>
    </dgm:pt>
    <dgm:pt modelId="{B93D83DA-7A28-4B81-88F3-B45BD9F98D87}" type="parTrans" cxnId="{A0D57B77-6379-4B3E-9565-68A329AA3F27}">
      <dgm:prSet/>
      <dgm:spPr/>
      <dgm:t>
        <a:bodyPr/>
        <a:lstStyle/>
        <a:p>
          <a:pPr algn="ctr"/>
          <a:endParaRPr lang="en-US" sz="2400"/>
        </a:p>
      </dgm:t>
    </dgm:pt>
    <dgm:pt modelId="{8AC330C1-ADF4-4196-85D2-C98BED394ABD}" type="sibTrans" cxnId="{A0D57B77-6379-4B3E-9565-68A329AA3F27}">
      <dgm:prSet/>
      <dgm:spPr/>
      <dgm:t>
        <a:bodyPr/>
        <a:lstStyle/>
        <a:p>
          <a:pPr algn="ctr"/>
          <a:endParaRPr lang="en-US" sz="2400"/>
        </a:p>
      </dgm:t>
    </dgm:pt>
    <dgm:pt modelId="{EAC57A5A-5F57-48CC-92FE-90FC9DB51EB8}" type="pres">
      <dgm:prSet presAssocID="{47C20EF1-7824-4761-BEEB-218567E14307}" presName="outerComposite" presStyleCnt="0">
        <dgm:presLayoutVars>
          <dgm:chMax val="5"/>
          <dgm:dir/>
          <dgm:resizeHandles val="exact"/>
        </dgm:presLayoutVars>
      </dgm:prSet>
      <dgm:spPr/>
      <dgm:t>
        <a:bodyPr/>
        <a:lstStyle/>
        <a:p>
          <a:endParaRPr lang="en-US"/>
        </a:p>
      </dgm:t>
    </dgm:pt>
    <dgm:pt modelId="{52799D67-E605-4D33-9F7B-EDC815DA7524}" type="pres">
      <dgm:prSet presAssocID="{47C20EF1-7824-4761-BEEB-218567E14307}" presName="dummyMaxCanvas" presStyleCnt="0">
        <dgm:presLayoutVars/>
      </dgm:prSet>
      <dgm:spPr/>
    </dgm:pt>
    <dgm:pt modelId="{E8154157-A789-4660-B729-B181939CDD23}" type="pres">
      <dgm:prSet presAssocID="{47C20EF1-7824-4761-BEEB-218567E14307}" presName="TwoNodes_1" presStyleLbl="node1" presStyleIdx="0" presStyleCnt="2">
        <dgm:presLayoutVars>
          <dgm:bulletEnabled val="1"/>
        </dgm:presLayoutVars>
      </dgm:prSet>
      <dgm:spPr/>
      <dgm:t>
        <a:bodyPr/>
        <a:lstStyle/>
        <a:p>
          <a:endParaRPr lang="en-US"/>
        </a:p>
      </dgm:t>
    </dgm:pt>
    <dgm:pt modelId="{9E147042-7C20-411B-BC04-BEACA21CBE67}" type="pres">
      <dgm:prSet presAssocID="{47C20EF1-7824-4761-BEEB-218567E14307}" presName="TwoNodes_2" presStyleLbl="node1" presStyleIdx="1" presStyleCnt="2">
        <dgm:presLayoutVars>
          <dgm:bulletEnabled val="1"/>
        </dgm:presLayoutVars>
      </dgm:prSet>
      <dgm:spPr/>
      <dgm:t>
        <a:bodyPr/>
        <a:lstStyle/>
        <a:p>
          <a:endParaRPr lang="en-US"/>
        </a:p>
      </dgm:t>
    </dgm:pt>
    <dgm:pt modelId="{5D28ED72-1F5A-45A7-BF47-53433D113A47}" type="pres">
      <dgm:prSet presAssocID="{47C20EF1-7824-4761-BEEB-218567E14307}" presName="TwoConn_1-2" presStyleLbl="fgAccFollowNode1" presStyleIdx="0" presStyleCnt="1">
        <dgm:presLayoutVars>
          <dgm:bulletEnabled val="1"/>
        </dgm:presLayoutVars>
      </dgm:prSet>
      <dgm:spPr/>
      <dgm:t>
        <a:bodyPr/>
        <a:lstStyle/>
        <a:p>
          <a:endParaRPr lang="en-US"/>
        </a:p>
      </dgm:t>
    </dgm:pt>
    <dgm:pt modelId="{A84819F4-8C2B-4671-AF12-9FC9638AD0E8}" type="pres">
      <dgm:prSet presAssocID="{47C20EF1-7824-4761-BEEB-218567E14307}" presName="TwoNodes_1_text" presStyleLbl="node1" presStyleIdx="1" presStyleCnt="2">
        <dgm:presLayoutVars>
          <dgm:bulletEnabled val="1"/>
        </dgm:presLayoutVars>
      </dgm:prSet>
      <dgm:spPr/>
      <dgm:t>
        <a:bodyPr/>
        <a:lstStyle/>
        <a:p>
          <a:endParaRPr lang="en-US"/>
        </a:p>
      </dgm:t>
    </dgm:pt>
    <dgm:pt modelId="{9CE5B2D7-C913-4E6B-BA2E-2DA926122DD3}" type="pres">
      <dgm:prSet presAssocID="{47C20EF1-7824-4761-BEEB-218567E14307}" presName="TwoNodes_2_text" presStyleLbl="node1" presStyleIdx="1" presStyleCnt="2">
        <dgm:presLayoutVars>
          <dgm:bulletEnabled val="1"/>
        </dgm:presLayoutVars>
      </dgm:prSet>
      <dgm:spPr/>
      <dgm:t>
        <a:bodyPr/>
        <a:lstStyle/>
        <a:p>
          <a:endParaRPr lang="en-US"/>
        </a:p>
      </dgm:t>
    </dgm:pt>
  </dgm:ptLst>
  <dgm:cxnLst>
    <dgm:cxn modelId="{49D96CD3-E08A-43A7-81EB-D86FB9DD3C7A}" type="presOf" srcId="{37858AAB-9B00-4DB4-A376-B79DD5C9F4A5}" destId="{9E147042-7C20-411B-BC04-BEACA21CBE67}" srcOrd="0" destOrd="0" presId="urn:microsoft.com/office/officeart/2005/8/layout/vProcess5"/>
    <dgm:cxn modelId="{43246817-FE18-4DDF-B85A-4BBD811D5870}" type="presOf" srcId="{594BED83-6277-4663-BFF4-C4A9FF4B9099}" destId="{E8154157-A789-4660-B729-B181939CDD23}" srcOrd="0" destOrd="0" presId="urn:microsoft.com/office/officeart/2005/8/layout/vProcess5"/>
    <dgm:cxn modelId="{D45105AF-A30A-49F2-8544-33FF1929F18F}" type="presOf" srcId="{594BED83-6277-4663-BFF4-C4A9FF4B9099}" destId="{A84819F4-8C2B-4671-AF12-9FC9638AD0E8}" srcOrd="1" destOrd="0" presId="urn:microsoft.com/office/officeart/2005/8/layout/vProcess5"/>
    <dgm:cxn modelId="{93E6FF85-EE12-41BD-8378-A2C84B66E62A}" type="presOf" srcId="{47C20EF1-7824-4761-BEEB-218567E14307}" destId="{EAC57A5A-5F57-48CC-92FE-90FC9DB51EB8}" srcOrd="0" destOrd="0" presId="urn:microsoft.com/office/officeart/2005/8/layout/vProcess5"/>
    <dgm:cxn modelId="{643AA7D1-C2AD-4F22-99CC-79E50819A410}" type="presOf" srcId="{9CE60B3A-509A-4E20-A3AD-E1A8A57F6106}" destId="{5D28ED72-1F5A-45A7-BF47-53433D113A47}" srcOrd="0" destOrd="0" presId="urn:microsoft.com/office/officeart/2005/8/layout/vProcess5"/>
    <dgm:cxn modelId="{91E9B58C-CC23-4CA0-BFE8-0ACF8C383A8D}" type="presOf" srcId="{37858AAB-9B00-4DB4-A376-B79DD5C9F4A5}" destId="{9CE5B2D7-C913-4E6B-BA2E-2DA926122DD3}" srcOrd="1" destOrd="0" presId="urn:microsoft.com/office/officeart/2005/8/layout/vProcess5"/>
    <dgm:cxn modelId="{467E9D53-B468-4E77-A64C-299F6FFC4BD7}" srcId="{47C20EF1-7824-4761-BEEB-218567E14307}" destId="{594BED83-6277-4663-BFF4-C4A9FF4B9099}" srcOrd="0" destOrd="0" parTransId="{C925B1A9-77D3-4831-9AE9-9ED85F93432D}" sibTransId="{9CE60B3A-509A-4E20-A3AD-E1A8A57F6106}"/>
    <dgm:cxn modelId="{A0D57B77-6379-4B3E-9565-68A329AA3F27}" srcId="{47C20EF1-7824-4761-BEEB-218567E14307}" destId="{37858AAB-9B00-4DB4-A376-B79DD5C9F4A5}" srcOrd="1" destOrd="0" parTransId="{B93D83DA-7A28-4B81-88F3-B45BD9F98D87}" sibTransId="{8AC330C1-ADF4-4196-85D2-C98BED394ABD}"/>
    <dgm:cxn modelId="{29197EC3-248F-46F4-9107-3775FE7C4625}" type="presParOf" srcId="{EAC57A5A-5F57-48CC-92FE-90FC9DB51EB8}" destId="{52799D67-E605-4D33-9F7B-EDC815DA7524}" srcOrd="0" destOrd="0" presId="urn:microsoft.com/office/officeart/2005/8/layout/vProcess5"/>
    <dgm:cxn modelId="{E6BDCB5C-E1A7-4278-9D38-0C0466D7FA5A}" type="presParOf" srcId="{EAC57A5A-5F57-48CC-92FE-90FC9DB51EB8}" destId="{E8154157-A789-4660-B729-B181939CDD23}" srcOrd="1" destOrd="0" presId="urn:microsoft.com/office/officeart/2005/8/layout/vProcess5"/>
    <dgm:cxn modelId="{76579882-92EE-4391-A607-9A4DA03C7A5A}" type="presParOf" srcId="{EAC57A5A-5F57-48CC-92FE-90FC9DB51EB8}" destId="{9E147042-7C20-411B-BC04-BEACA21CBE67}" srcOrd="2" destOrd="0" presId="urn:microsoft.com/office/officeart/2005/8/layout/vProcess5"/>
    <dgm:cxn modelId="{F9E9E15F-38BE-4543-B2EF-83EC1EC82AD8}" type="presParOf" srcId="{EAC57A5A-5F57-48CC-92FE-90FC9DB51EB8}" destId="{5D28ED72-1F5A-45A7-BF47-53433D113A47}" srcOrd="3" destOrd="0" presId="urn:microsoft.com/office/officeart/2005/8/layout/vProcess5"/>
    <dgm:cxn modelId="{D4BE9B0A-69B5-4DDB-A9EA-F4400CB095D9}" type="presParOf" srcId="{EAC57A5A-5F57-48CC-92FE-90FC9DB51EB8}" destId="{A84819F4-8C2B-4671-AF12-9FC9638AD0E8}" srcOrd="4" destOrd="0" presId="urn:microsoft.com/office/officeart/2005/8/layout/vProcess5"/>
    <dgm:cxn modelId="{17CE2169-5394-4949-9536-A6EDC5B6CB0D}" type="presParOf" srcId="{EAC57A5A-5F57-48CC-92FE-90FC9DB51EB8}" destId="{9CE5B2D7-C913-4E6B-BA2E-2DA926122DD3}"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42B422E-470C-4F25-8267-8DA48765E2BC}" type="doc">
      <dgm:prSet loTypeId="urn:microsoft.com/office/officeart/2005/8/layout/vProcess5" loCatId="process" qsTypeId="urn:microsoft.com/office/officeart/2005/8/quickstyle/3d5" qsCatId="3D" csTypeId="urn:microsoft.com/office/officeart/2005/8/colors/colorful3" csCatId="colorful" phldr="1"/>
      <dgm:spPr/>
      <dgm:t>
        <a:bodyPr/>
        <a:lstStyle/>
        <a:p>
          <a:endParaRPr lang="en-US"/>
        </a:p>
      </dgm:t>
    </dgm:pt>
    <dgm:pt modelId="{92F04734-2D69-4A63-94FC-B409A287AABD}">
      <dgm:prSet custT="1"/>
      <dgm:spPr>
        <a:solidFill>
          <a:srgbClr val="00CCFF"/>
        </a:solidFill>
      </dgm:spPr>
      <dgm:t>
        <a:bodyPr/>
        <a:lstStyle/>
        <a:p>
          <a:pPr algn="ctr" rtl="0"/>
          <a:r>
            <a:rPr lang="en-US" sz="2400" dirty="0" err="1" smtClean="0">
              <a:solidFill>
                <a:schemeClr val="tx2">
                  <a:lumMod val="75000"/>
                </a:schemeClr>
              </a:solidFill>
            </a:rPr>
            <a:t>Mereka</a:t>
          </a:r>
          <a:r>
            <a:rPr lang="en-US" sz="2400" dirty="0" smtClean="0">
              <a:solidFill>
                <a:schemeClr val="tx2">
                  <a:lumMod val="75000"/>
                </a:schemeClr>
              </a:solidFill>
            </a:rPr>
            <a:t> </a:t>
          </a:r>
          <a:r>
            <a:rPr lang="en-US" sz="2400" dirty="0" err="1" smtClean="0">
              <a:solidFill>
                <a:schemeClr val="tx2">
                  <a:lumMod val="75000"/>
                </a:schemeClr>
              </a:solidFill>
            </a:rPr>
            <a:t>terperangkap</a:t>
          </a:r>
          <a:r>
            <a:rPr lang="en-US" sz="2400" dirty="0" smtClean="0">
              <a:solidFill>
                <a:schemeClr val="tx2">
                  <a:lumMod val="75000"/>
                </a:schemeClr>
              </a:solidFill>
            </a:rPr>
            <a:t> </a:t>
          </a:r>
          <a:r>
            <a:rPr lang="en-US" sz="2400" dirty="0" err="1" smtClean="0">
              <a:solidFill>
                <a:schemeClr val="tx2">
                  <a:lumMod val="75000"/>
                </a:schemeClr>
              </a:solidFill>
            </a:rPr>
            <a:t>dalam</a:t>
          </a:r>
          <a:r>
            <a:rPr lang="en-US" sz="2400" dirty="0" smtClean="0">
              <a:solidFill>
                <a:schemeClr val="tx2">
                  <a:lumMod val="75000"/>
                </a:schemeClr>
              </a:solidFill>
            </a:rPr>
            <a:t> </a:t>
          </a:r>
          <a:r>
            <a:rPr lang="en-US" sz="2400" dirty="0" err="1" smtClean="0">
              <a:solidFill>
                <a:schemeClr val="tx2">
                  <a:lumMod val="75000"/>
                </a:schemeClr>
              </a:solidFill>
            </a:rPr>
            <a:t>doktrin</a:t>
          </a:r>
          <a:r>
            <a:rPr lang="en-US" sz="2400" dirty="0" smtClean="0">
              <a:solidFill>
                <a:schemeClr val="tx2">
                  <a:lumMod val="75000"/>
                </a:schemeClr>
              </a:solidFill>
            </a:rPr>
            <a:t> </a:t>
          </a:r>
          <a:r>
            <a:rPr lang="en-US" sz="2400" dirty="0" err="1" smtClean="0">
              <a:solidFill>
                <a:schemeClr val="tx2">
                  <a:lumMod val="75000"/>
                </a:schemeClr>
              </a:solidFill>
            </a:rPr>
            <a:t>dualisme</a:t>
          </a:r>
          <a:r>
            <a:rPr lang="en-US" sz="2400" dirty="0" smtClean="0">
              <a:solidFill>
                <a:schemeClr val="tx2">
                  <a:lumMod val="75000"/>
                </a:schemeClr>
              </a:solidFill>
            </a:rPr>
            <a:t> </a:t>
          </a:r>
          <a:r>
            <a:rPr lang="en-US" sz="2400" dirty="0" err="1" smtClean="0">
              <a:solidFill>
                <a:schemeClr val="tx2">
                  <a:lumMod val="75000"/>
                </a:schemeClr>
              </a:solidFill>
            </a:rPr>
            <a:t>iaitu</a:t>
          </a:r>
          <a:r>
            <a:rPr lang="en-US" sz="2400" dirty="0" smtClean="0">
              <a:solidFill>
                <a:schemeClr val="tx2">
                  <a:lumMod val="75000"/>
                </a:schemeClr>
              </a:solidFill>
            </a:rPr>
            <a:t> </a:t>
          </a:r>
          <a:r>
            <a:rPr lang="en-US" sz="2400" dirty="0" err="1" smtClean="0">
              <a:solidFill>
                <a:schemeClr val="tx2">
                  <a:lumMod val="75000"/>
                </a:schemeClr>
              </a:solidFill>
            </a:rPr>
            <a:t>wujud</a:t>
          </a:r>
          <a:r>
            <a:rPr lang="en-US" sz="2400" dirty="0" smtClean="0">
              <a:solidFill>
                <a:schemeClr val="tx2">
                  <a:lumMod val="75000"/>
                </a:schemeClr>
              </a:solidFill>
            </a:rPr>
            <a:t> </a:t>
          </a:r>
          <a:r>
            <a:rPr lang="en-US" sz="2400" dirty="0" err="1" smtClean="0">
              <a:solidFill>
                <a:schemeClr val="tx2">
                  <a:lumMod val="75000"/>
                </a:schemeClr>
              </a:solidFill>
            </a:rPr>
            <a:t>kontradiksi</a:t>
          </a:r>
          <a:r>
            <a:rPr lang="en-US" sz="2400" dirty="0" smtClean="0">
              <a:solidFill>
                <a:schemeClr val="tx2">
                  <a:lumMod val="75000"/>
                </a:schemeClr>
              </a:solidFill>
            </a:rPr>
            <a:t> </a:t>
          </a:r>
          <a:r>
            <a:rPr lang="en-US" sz="2400" dirty="0" err="1" smtClean="0">
              <a:solidFill>
                <a:schemeClr val="tx2">
                  <a:lumMod val="75000"/>
                </a:schemeClr>
              </a:solidFill>
            </a:rPr>
            <a:t>antara</a:t>
          </a:r>
          <a:r>
            <a:rPr lang="en-US" sz="2400" dirty="0" smtClean="0">
              <a:solidFill>
                <a:schemeClr val="tx2">
                  <a:lumMod val="75000"/>
                </a:schemeClr>
              </a:solidFill>
            </a:rPr>
            <a:t> </a:t>
          </a:r>
          <a:r>
            <a:rPr lang="en-US" sz="2400" dirty="0" err="1" smtClean="0">
              <a:solidFill>
                <a:schemeClr val="tx2">
                  <a:lumMod val="75000"/>
                </a:schemeClr>
              </a:solidFill>
            </a:rPr>
            <a:t>perbuatan</a:t>
          </a:r>
          <a:r>
            <a:rPr lang="en-US" sz="2400" dirty="0" smtClean="0">
              <a:solidFill>
                <a:schemeClr val="tx2">
                  <a:lumMod val="75000"/>
                </a:schemeClr>
              </a:solidFill>
            </a:rPr>
            <a:t> </a:t>
          </a:r>
          <a:r>
            <a:rPr lang="en-US" sz="2400" dirty="0" err="1" smtClean="0">
              <a:solidFill>
                <a:schemeClr val="tx2">
                  <a:lumMod val="75000"/>
                </a:schemeClr>
              </a:solidFill>
            </a:rPr>
            <a:t>salah</a:t>
          </a:r>
          <a:r>
            <a:rPr lang="en-US" sz="2400" dirty="0" smtClean="0">
              <a:solidFill>
                <a:schemeClr val="tx2">
                  <a:lumMod val="75000"/>
                </a:schemeClr>
              </a:solidFill>
            </a:rPr>
            <a:t> </a:t>
          </a:r>
          <a:r>
            <a:rPr lang="en-US" sz="2400" dirty="0" err="1" smtClean="0">
              <a:solidFill>
                <a:schemeClr val="tx2">
                  <a:lumMod val="75000"/>
                </a:schemeClr>
              </a:solidFill>
            </a:rPr>
            <a:t>mereka</a:t>
          </a:r>
          <a:r>
            <a:rPr lang="en-US" sz="2400" dirty="0" smtClean="0">
              <a:solidFill>
                <a:schemeClr val="tx2">
                  <a:lumMod val="75000"/>
                </a:schemeClr>
              </a:solidFill>
            </a:rPr>
            <a:t> </a:t>
          </a:r>
          <a:r>
            <a:rPr lang="en-US" sz="2400" dirty="0" err="1" smtClean="0">
              <a:solidFill>
                <a:schemeClr val="tx2">
                  <a:lumMod val="75000"/>
                </a:schemeClr>
              </a:solidFill>
            </a:rPr>
            <a:t>dan</a:t>
          </a:r>
          <a:r>
            <a:rPr lang="en-US" sz="2400" dirty="0" smtClean="0">
              <a:solidFill>
                <a:schemeClr val="tx2">
                  <a:lumMod val="75000"/>
                </a:schemeClr>
              </a:solidFill>
            </a:rPr>
            <a:t> </a:t>
          </a:r>
          <a:r>
            <a:rPr lang="en-US" sz="2400" dirty="0" err="1" smtClean="0">
              <a:solidFill>
                <a:schemeClr val="tx2">
                  <a:lumMod val="75000"/>
                </a:schemeClr>
              </a:solidFill>
            </a:rPr>
            <a:t>niat</a:t>
          </a:r>
          <a:r>
            <a:rPr lang="en-US" sz="2400" dirty="0" smtClean="0">
              <a:solidFill>
                <a:schemeClr val="tx2">
                  <a:lumMod val="75000"/>
                </a:schemeClr>
              </a:solidFill>
            </a:rPr>
            <a:t> ‘</a:t>
          </a:r>
          <a:r>
            <a:rPr lang="en-US" sz="2400" dirty="0" err="1" smtClean="0">
              <a:solidFill>
                <a:schemeClr val="tx2">
                  <a:lumMod val="75000"/>
                </a:schemeClr>
              </a:solidFill>
            </a:rPr>
            <a:t>baik</a:t>
          </a:r>
          <a:r>
            <a:rPr lang="en-US" sz="2400" dirty="0" smtClean="0">
              <a:solidFill>
                <a:schemeClr val="tx2">
                  <a:lumMod val="75000"/>
                </a:schemeClr>
              </a:solidFill>
            </a:rPr>
            <a:t>’ </a:t>
          </a:r>
          <a:r>
            <a:rPr lang="en-US" sz="2400" dirty="0" err="1" smtClean="0">
              <a:solidFill>
                <a:schemeClr val="tx2">
                  <a:lumMod val="75000"/>
                </a:schemeClr>
              </a:solidFill>
            </a:rPr>
            <a:t>mereka</a:t>
          </a:r>
          <a:r>
            <a:rPr lang="en-US" sz="2400" dirty="0" smtClean="0">
              <a:solidFill>
                <a:schemeClr val="tx2">
                  <a:lumMod val="75000"/>
                </a:schemeClr>
              </a:solidFill>
            </a:rPr>
            <a:t> yang ‘</a:t>
          </a:r>
          <a:r>
            <a:rPr lang="en-US" sz="2400" dirty="0" err="1" smtClean="0">
              <a:solidFill>
                <a:schemeClr val="tx2">
                  <a:lumMod val="75000"/>
                </a:schemeClr>
              </a:solidFill>
            </a:rPr>
            <a:t>suci</a:t>
          </a:r>
          <a:r>
            <a:rPr lang="en-US" sz="2400" dirty="0" smtClean="0">
              <a:solidFill>
                <a:schemeClr val="tx2">
                  <a:lumMod val="75000"/>
                </a:schemeClr>
              </a:solidFill>
            </a:rPr>
            <a:t> </a:t>
          </a:r>
          <a:r>
            <a:rPr lang="en-US" sz="2400" dirty="0" err="1" smtClean="0">
              <a:solidFill>
                <a:schemeClr val="tx2">
                  <a:lumMod val="75000"/>
                </a:schemeClr>
              </a:solidFill>
            </a:rPr>
            <a:t>murni</a:t>
          </a:r>
          <a:r>
            <a:rPr lang="en-US" sz="2400" dirty="0" smtClean="0">
              <a:solidFill>
                <a:schemeClr val="tx2">
                  <a:lumMod val="75000"/>
                </a:schemeClr>
              </a:solidFill>
            </a:rPr>
            <a:t>’, </a:t>
          </a:r>
          <a:r>
            <a:rPr lang="en-US" sz="2400" dirty="0" err="1" smtClean="0">
              <a:solidFill>
                <a:schemeClr val="tx2">
                  <a:lumMod val="75000"/>
                </a:schemeClr>
              </a:solidFill>
            </a:rPr>
            <a:t>tetapi</a:t>
          </a:r>
          <a:r>
            <a:rPr lang="en-US" sz="2400" dirty="0" smtClean="0">
              <a:solidFill>
                <a:schemeClr val="tx2">
                  <a:lumMod val="75000"/>
                </a:schemeClr>
              </a:solidFill>
            </a:rPr>
            <a:t> </a:t>
          </a:r>
          <a:r>
            <a:rPr lang="en-US" sz="2400" dirty="0" err="1" smtClean="0">
              <a:solidFill>
                <a:schemeClr val="tx2">
                  <a:lumMod val="75000"/>
                </a:schemeClr>
              </a:solidFill>
            </a:rPr>
            <a:t>matlamat</a:t>
          </a:r>
          <a:r>
            <a:rPr lang="en-US" sz="2400" dirty="0" smtClean="0">
              <a:solidFill>
                <a:schemeClr val="tx2">
                  <a:lumMod val="75000"/>
                </a:schemeClr>
              </a:solidFill>
            </a:rPr>
            <a:t> </a:t>
          </a:r>
          <a:r>
            <a:rPr lang="en-US" sz="2400" dirty="0" err="1" smtClean="0">
              <a:solidFill>
                <a:schemeClr val="tx2">
                  <a:lumMod val="75000"/>
                </a:schemeClr>
              </a:solidFill>
            </a:rPr>
            <a:t>tetap</a:t>
          </a:r>
          <a:r>
            <a:rPr lang="en-US" sz="2400" dirty="0" smtClean="0">
              <a:solidFill>
                <a:schemeClr val="tx2">
                  <a:lumMod val="75000"/>
                </a:schemeClr>
              </a:solidFill>
            </a:rPr>
            <a:t> </a:t>
          </a:r>
          <a:r>
            <a:rPr lang="en-US" sz="2400" dirty="0" err="1" smtClean="0">
              <a:solidFill>
                <a:schemeClr val="tx2">
                  <a:lumMod val="75000"/>
                </a:schemeClr>
              </a:solidFill>
            </a:rPr>
            <a:t>tidak</a:t>
          </a:r>
          <a:r>
            <a:rPr lang="en-US" sz="2400" dirty="0" smtClean="0">
              <a:solidFill>
                <a:schemeClr val="tx2">
                  <a:lumMod val="75000"/>
                </a:schemeClr>
              </a:solidFill>
            </a:rPr>
            <a:t> </a:t>
          </a:r>
          <a:r>
            <a:rPr lang="en-US" sz="2400" dirty="0" err="1" smtClean="0">
              <a:solidFill>
                <a:schemeClr val="tx2">
                  <a:lumMod val="75000"/>
                </a:schemeClr>
              </a:solidFill>
            </a:rPr>
            <a:t>menghalalkan</a:t>
          </a:r>
          <a:r>
            <a:rPr lang="en-US" sz="2400" dirty="0" smtClean="0">
              <a:solidFill>
                <a:schemeClr val="tx2">
                  <a:lumMod val="75000"/>
                </a:schemeClr>
              </a:solidFill>
            </a:rPr>
            <a:t> </a:t>
          </a:r>
          <a:r>
            <a:rPr lang="en-US" sz="2400" dirty="0" err="1" smtClean="0">
              <a:solidFill>
                <a:schemeClr val="tx2">
                  <a:lumMod val="75000"/>
                </a:schemeClr>
              </a:solidFill>
            </a:rPr>
            <a:t>cara</a:t>
          </a:r>
          <a:r>
            <a:rPr lang="en-US" sz="2400" dirty="0" smtClean="0">
              <a:solidFill>
                <a:schemeClr val="tx2">
                  <a:lumMod val="75000"/>
                </a:schemeClr>
              </a:solidFill>
            </a:rPr>
            <a:t>. </a:t>
          </a:r>
          <a:endParaRPr lang="en-US" sz="2400" dirty="0">
            <a:solidFill>
              <a:schemeClr val="tx2">
                <a:lumMod val="75000"/>
              </a:schemeClr>
            </a:solidFill>
          </a:endParaRPr>
        </a:p>
      </dgm:t>
    </dgm:pt>
    <dgm:pt modelId="{B74472FA-2140-46CC-9A51-0B018341EBD8}" type="parTrans" cxnId="{FA1F7EF8-3F59-4038-A6DB-5512ACB1B25B}">
      <dgm:prSet/>
      <dgm:spPr/>
      <dgm:t>
        <a:bodyPr/>
        <a:lstStyle/>
        <a:p>
          <a:endParaRPr lang="en-US"/>
        </a:p>
      </dgm:t>
    </dgm:pt>
    <dgm:pt modelId="{6AE1B4E3-E9C5-4CA7-B06C-7C9BA5B15B66}" type="sibTrans" cxnId="{FA1F7EF8-3F59-4038-A6DB-5512ACB1B25B}">
      <dgm:prSet/>
      <dgm:spPr/>
      <dgm:t>
        <a:bodyPr/>
        <a:lstStyle/>
        <a:p>
          <a:endParaRPr lang="en-US"/>
        </a:p>
      </dgm:t>
    </dgm:pt>
    <dgm:pt modelId="{4A4FE7BB-B8A0-4113-997B-AC586C6AEB3B}">
      <dgm:prSet custT="1"/>
      <dgm:spPr>
        <a:solidFill>
          <a:srgbClr val="FF66FF"/>
        </a:solidFill>
      </dgm:spPr>
      <dgm:t>
        <a:bodyPr/>
        <a:lstStyle/>
        <a:p>
          <a:pPr algn="ctr" rtl="0"/>
          <a:r>
            <a:rPr lang="en-US" sz="2000" dirty="0" err="1" smtClean="0">
              <a:solidFill>
                <a:schemeClr val="tx1"/>
              </a:solidFill>
            </a:rPr>
            <a:t>Dilema</a:t>
          </a:r>
          <a:r>
            <a:rPr lang="en-US" sz="2000" dirty="0" smtClean="0">
              <a:solidFill>
                <a:schemeClr val="tx1"/>
              </a:solidFill>
            </a:rPr>
            <a:t> </a:t>
          </a:r>
          <a:r>
            <a:rPr lang="en-US" sz="2000" dirty="0" err="1" smtClean="0">
              <a:solidFill>
                <a:schemeClr val="tx1"/>
              </a:solidFill>
            </a:rPr>
            <a:t>ini</a:t>
          </a:r>
          <a:r>
            <a:rPr lang="en-US" sz="2000" dirty="0" smtClean="0">
              <a:solidFill>
                <a:schemeClr val="tx1"/>
              </a:solidFill>
            </a:rPr>
            <a:t> </a:t>
          </a:r>
          <a:r>
            <a:rPr lang="en-US" sz="2000" dirty="0" err="1" smtClean="0">
              <a:solidFill>
                <a:schemeClr val="tx1"/>
              </a:solidFill>
            </a:rPr>
            <a:t>sangat</a:t>
          </a:r>
          <a:r>
            <a:rPr lang="en-US" sz="2000" dirty="0" smtClean="0">
              <a:solidFill>
                <a:schemeClr val="tx1"/>
              </a:solidFill>
            </a:rPr>
            <a:t> </a:t>
          </a:r>
          <a:r>
            <a:rPr lang="en-US" sz="2000" dirty="0" err="1" smtClean="0">
              <a:solidFill>
                <a:schemeClr val="tx1"/>
              </a:solidFill>
            </a:rPr>
            <a:t>membimbangkan</a:t>
          </a:r>
          <a:r>
            <a:rPr lang="en-US" sz="2000" dirty="0" smtClean="0">
              <a:solidFill>
                <a:schemeClr val="tx1"/>
              </a:solidFill>
            </a:rPr>
            <a:t> </a:t>
          </a:r>
          <a:r>
            <a:rPr lang="en-US" sz="2000" dirty="0" err="1" smtClean="0">
              <a:solidFill>
                <a:schemeClr val="tx1"/>
              </a:solidFill>
            </a:rPr>
            <a:t>kerana</a:t>
          </a:r>
          <a:r>
            <a:rPr lang="en-US" sz="2000" dirty="0" smtClean="0">
              <a:solidFill>
                <a:schemeClr val="tx1"/>
              </a:solidFill>
            </a:rPr>
            <a:t> </a:t>
          </a:r>
          <a:r>
            <a:rPr lang="en-US" sz="2000" dirty="0" err="1" smtClean="0">
              <a:solidFill>
                <a:schemeClr val="tx1"/>
              </a:solidFill>
            </a:rPr>
            <a:t>ia</a:t>
          </a:r>
          <a:r>
            <a:rPr lang="en-US" sz="2000" dirty="0" smtClean="0">
              <a:solidFill>
                <a:schemeClr val="tx1"/>
              </a:solidFill>
            </a:rPr>
            <a:t> </a:t>
          </a:r>
          <a:r>
            <a:rPr lang="en-US" sz="2000" dirty="0" err="1" smtClean="0">
              <a:solidFill>
                <a:schemeClr val="tx1"/>
              </a:solidFill>
            </a:rPr>
            <a:t>menyelinap</a:t>
          </a:r>
          <a:r>
            <a:rPr lang="en-US" sz="2000" dirty="0" smtClean="0">
              <a:solidFill>
                <a:schemeClr val="tx1"/>
              </a:solidFill>
            </a:rPr>
            <a:t> </a:t>
          </a:r>
          <a:r>
            <a:rPr lang="en-US" sz="2000" dirty="0" err="1" smtClean="0">
              <a:solidFill>
                <a:schemeClr val="tx1"/>
              </a:solidFill>
            </a:rPr>
            <a:t>masuk</a:t>
          </a:r>
          <a:r>
            <a:rPr lang="en-US" sz="2000" dirty="0" smtClean="0">
              <a:solidFill>
                <a:schemeClr val="tx1"/>
              </a:solidFill>
            </a:rPr>
            <a:t> </a:t>
          </a:r>
          <a:r>
            <a:rPr lang="en-US" sz="2000" dirty="0" err="1" smtClean="0">
              <a:solidFill>
                <a:schemeClr val="tx1"/>
              </a:solidFill>
            </a:rPr>
            <a:t>kepada</a:t>
          </a:r>
          <a:r>
            <a:rPr lang="en-US" sz="2000" dirty="0" smtClean="0">
              <a:solidFill>
                <a:schemeClr val="tx1"/>
              </a:solidFill>
            </a:rPr>
            <a:t> </a:t>
          </a:r>
          <a:r>
            <a:rPr lang="en-US" sz="2000" dirty="0" err="1" smtClean="0">
              <a:solidFill>
                <a:schemeClr val="tx1"/>
              </a:solidFill>
            </a:rPr>
            <a:t>para</a:t>
          </a:r>
          <a:r>
            <a:rPr lang="en-US" sz="2000" dirty="0" smtClean="0">
              <a:solidFill>
                <a:schemeClr val="tx1"/>
              </a:solidFill>
            </a:rPr>
            <a:t> </a:t>
          </a:r>
          <a:r>
            <a:rPr lang="en-US" sz="2000" dirty="0" err="1" smtClean="0">
              <a:solidFill>
                <a:schemeClr val="tx1"/>
              </a:solidFill>
            </a:rPr>
            <a:t>intelektual</a:t>
          </a:r>
          <a:r>
            <a:rPr lang="en-US" sz="2000" dirty="0" smtClean="0">
              <a:solidFill>
                <a:schemeClr val="tx1"/>
              </a:solidFill>
            </a:rPr>
            <a:t> Islam yang </a:t>
          </a:r>
          <a:r>
            <a:rPr lang="en-US" sz="2000" dirty="0" err="1" smtClean="0">
              <a:solidFill>
                <a:schemeClr val="tx1"/>
              </a:solidFill>
            </a:rPr>
            <a:t>terpengaruh</a:t>
          </a:r>
          <a:r>
            <a:rPr lang="en-US" sz="2000" dirty="0" smtClean="0">
              <a:solidFill>
                <a:schemeClr val="tx1"/>
              </a:solidFill>
            </a:rPr>
            <a:t> </a:t>
          </a:r>
          <a:r>
            <a:rPr lang="en-US" sz="2000" dirty="0" err="1" smtClean="0">
              <a:solidFill>
                <a:schemeClr val="tx1"/>
              </a:solidFill>
            </a:rPr>
            <a:t>dengan</a:t>
          </a:r>
          <a:r>
            <a:rPr lang="en-US" sz="2000" dirty="0" smtClean="0">
              <a:solidFill>
                <a:schemeClr val="tx1"/>
              </a:solidFill>
            </a:rPr>
            <a:t> </a:t>
          </a:r>
          <a:r>
            <a:rPr lang="en-US" sz="2000" dirty="0" err="1" smtClean="0">
              <a:solidFill>
                <a:schemeClr val="tx1"/>
              </a:solidFill>
            </a:rPr>
            <a:t>impian</a:t>
          </a:r>
          <a:r>
            <a:rPr lang="en-US" sz="2000" dirty="0" smtClean="0">
              <a:solidFill>
                <a:schemeClr val="tx1"/>
              </a:solidFill>
            </a:rPr>
            <a:t> </a:t>
          </a:r>
          <a:r>
            <a:rPr lang="en-US" sz="2000" dirty="0" err="1" smtClean="0">
              <a:solidFill>
                <a:schemeClr val="tx1"/>
              </a:solidFill>
            </a:rPr>
            <a:t>dan</a:t>
          </a:r>
          <a:r>
            <a:rPr lang="en-US" sz="2000" dirty="0" smtClean="0">
              <a:solidFill>
                <a:schemeClr val="tx1"/>
              </a:solidFill>
            </a:rPr>
            <a:t> </a:t>
          </a:r>
          <a:r>
            <a:rPr lang="en-US" sz="2000" dirty="0" err="1" smtClean="0">
              <a:solidFill>
                <a:schemeClr val="tx1"/>
              </a:solidFill>
            </a:rPr>
            <a:t>seruan</a:t>
          </a:r>
          <a:r>
            <a:rPr lang="en-US" sz="2000" dirty="0" smtClean="0">
              <a:solidFill>
                <a:schemeClr val="tx1"/>
              </a:solidFill>
            </a:rPr>
            <a:t> yang </a:t>
          </a:r>
          <a:r>
            <a:rPr lang="en-US" sz="2000" dirty="0" err="1" smtClean="0">
              <a:solidFill>
                <a:schemeClr val="tx1"/>
              </a:solidFill>
            </a:rPr>
            <a:t>meyakini</a:t>
          </a:r>
          <a:r>
            <a:rPr lang="en-US" sz="2000" dirty="0" smtClean="0">
              <a:solidFill>
                <a:schemeClr val="tx1"/>
              </a:solidFill>
            </a:rPr>
            <a:t> </a:t>
          </a:r>
          <a:r>
            <a:rPr lang="en-US" sz="2000" dirty="0" err="1" smtClean="0">
              <a:solidFill>
                <a:schemeClr val="tx1"/>
              </a:solidFill>
            </a:rPr>
            <a:t>bahawa</a:t>
          </a:r>
          <a:r>
            <a:rPr lang="en-US" sz="2000" dirty="0" smtClean="0">
              <a:solidFill>
                <a:schemeClr val="tx1"/>
              </a:solidFill>
            </a:rPr>
            <a:t> </a:t>
          </a:r>
          <a:r>
            <a:rPr lang="en-US" sz="2000" dirty="0" err="1" smtClean="0">
              <a:solidFill>
                <a:schemeClr val="tx1"/>
              </a:solidFill>
            </a:rPr>
            <a:t>corak</a:t>
          </a:r>
          <a:r>
            <a:rPr lang="en-US" sz="2000" dirty="0" smtClean="0">
              <a:solidFill>
                <a:schemeClr val="tx1"/>
              </a:solidFill>
            </a:rPr>
            <a:t> </a:t>
          </a:r>
          <a:r>
            <a:rPr lang="en-US" sz="2000" dirty="0" err="1" smtClean="0">
              <a:solidFill>
                <a:schemeClr val="tx1"/>
              </a:solidFill>
            </a:rPr>
            <a:t>barat</a:t>
          </a:r>
          <a:r>
            <a:rPr lang="en-US" sz="2000" dirty="0" smtClean="0">
              <a:solidFill>
                <a:schemeClr val="tx1"/>
              </a:solidFill>
            </a:rPr>
            <a:t> </a:t>
          </a:r>
          <a:r>
            <a:rPr lang="en-US" sz="2000" dirty="0" err="1" smtClean="0">
              <a:solidFill>
                <a:schemeClr val="tx1"/>
              </a:solidFill>
            </a:rPr>
            <a:t>sebagai</a:t>
          </a:r>
          <a:r>
            <a:rPr lang="en-US" sz="2000" dirty="0" smtClean="0">
              <a:solidFill>
                <a:schemeClr val="tx1"/>
              </a:solidFill>
            </a:rPr>
            <a:t> </a:t>
          </a:r>
          <a:r>
            <a:rPr lang="en-US" sz="2000" dirty="0" err="1" smtClean="0">
              <a:solidFill>
                <a:schemeClr val="tx1"/>
              </a:solidFill>
            </a:rPr>
            <a:t>contoh</a:t>
          </a:r>
          <a:r>
            <a:rPr lang="en-US" sz="2000" dirty="0" smtClean="0">
              <a:solidFill>
                <a:schemeClr val="tx1"/>
              </a:solidFill>
            </a:rPr>
            <a:t> yang </a:t>
          </a:r>
          <a:r>
            <a:rPr lang="en-US" sz="2000" dirty="0" err="1" smtClean="0">
              <a:solidFill>
                <a:schemeClr val="tx1"/>
              </a:solidFill>
            </a:rPr>
            <a:t>terbaik</a:t>
          </a:r>
          <a:r>
            <a:rPr lang="en-US" sz="2000" dirty="0" smtClean="0">
              <a:solidFill>
                <a:schemeClr val="tx1"/>
              </a:solidFill>
            </a:rPr>
            <a:t> </a:t>
          </a:r>
          <a:r>
            <a:rPr lang="en-US" sz="2000" dirty="0" err="1" smtClean="0">
              <a:solidFill>
                <a:schemeClr val="tx1"/>
              </a:solidFill>
            </a:rPr>
            <a:t>dalam</a:t>
          </a:r>
          <a:r>
            <a:rPr lang="en-US" sz="2000" dirty="0" smtClean="0">
              <a:solidFill>
                <a:schemeClr val="tx1"/>
              </a:solidFill>
            </a:rPr>
            <a:t> </a:t>
          </a:r>
          <a:r>
            <a:rPr lang="en-US" sz="2000" dirty="0" err="1" smtClean="0">
              <a:solidFill>
                <a:schemeClr val="tx1"/>
              </a:solidFill>
            </a:rPr>
            <a:t>segenap</a:t>
          </a:r>
          <a:r>
            <a:rPr lang="en-US" sz="2000" dirty="0" smtClean="0">
              <a:solidFill>
                <a:schemeClr val="tx1"/>
              </a:solidFill>
            </a:rPr>
            <a:t> </a:t>
          </a:r>
          <a:r>
            <a:rPr lang="en-US" sz="2000" dirty="0" err="1" smtClean="0">
              <a:solidFill>
                <a:schemeClr val="tx1"/>
              </a:solidFill>
            </a:rPr>
            <a:t>lapangan</a:t>
          </a:r>
          <a:r>
            <a:rPr lang="en-US" sz="2000" dirty="0" smtClean="0">
              <a:solidFill>
                <a:schemeClr val="tx1"/>
              </a:solidFill>
            </a:rPr>
            <a:t> </a:t>
          </a:r>
          <a:r>
            <a:rPr lang="en-US" sz="2000" dirty="0" err="1" smtClean="0">
              <a:solidFill>
                <a:schemeClr val="tx1"/>
              </a:solidFill>
            </a:rPr>
            <a:t>hidup</a:t>
          </a:r>
          <a:r>
            <a:rPr lang="en-US" sz="2000" dirty="0" smtClean="0">
              <a:solidFill>
                <a:schemeClr val="tx1"/>
              </a:solidFill>
            </a:rPr>
            <a:t> </a:t>
          </a:r>
          <a:r>
            <a:rPr lang="en-US" sz="2000" dirty="0" err="1" smtClean="0">
              <a:solidFill>
                <a:schemeClr val="tx1"/>
              </a:solidFill>
            </a:rPr>
            <a:t>sehingga</a:t>
          </a:r>
          <a:r>
            <a:rPr lang="en-US" sz="2000" dirty="0" smtClean="0">
              <a:solidFill>
                <a:schemeClr val="tx1"/>
              </a:solidFill>
            </a:rPr>
            <a:t> </a:t>
          </a:r>
          <a:r>
            <a:rPr lang="en-US" sz="2000" dirty="0" err="1" smtClean="0">
              <a:solidFill>
                <a:schemeClr val="tx1"/>
              </a:solidFill>
            </a:rPr>
            <a:t>ada</a:t>
          </a:r>
          <a:r>
            <a:rPr lang="en-US" sz="2000" dirty="0" smtClean="0">
              <a:solidFill>
                <a:schemeClr val="tx1"/>
              </a:solidFill>
            </a:rPr>
            <a:t> yang </a:t>
          </a:r>
          <a:r>
            <a:rPr lang="en-US" sz="2000" dirty="0" err="1" smtClean="0">
              <a:solidFill>
                <a:schemeClr val="tx1"/>
              </a:solidFill>
            </a:rPr>
            <a:t>menggesa</a:t>
          </a:r>
          <a:r>
            <a:rPr lang="en-US" sz="2000" dirty="0" smtClean="0">
              <a:solidFill>
                <a:schemeClr val="tx1"/>
              </a:solidFill>
            </a:rPr>
            <a:t> agar </a:t>
          </a:r>
          <a:r>
            <a:rPr lang="en-US" sz="2000" dirty="0" err="1" smtClean="0">
              <a:solidFill>
                <a:schemeClr val="tx1"/>
              </a:solidFill>
            </a:rPr>
            <a:t>umat</a:t>
          </a:r>
          <a:r>
            <a:rPr lang="en-US" sz="2000" dirty="0" smtClean="0">
              <a:solidFill>
                <a:schemeClr val="tx1"/>
              </a:solidFill>
            </a:rPr>
            <a:t> Islam </a:t>
          </a:r>
          <a:r>
            <a:rPr lang="en-US" sz="2000" dirty="0" err="1" smtClean="0">
              <a:solidFill>
                <a:schemeClr val="tx1"/>
              </a:solidFill>
            </a:rPr>
            <a:t>mengubah</a:t>
          </a:r>
          <a:r>
            <a:rPr lang="en-US" sz="2000" dirty="0" smtClean="0">
              <a:solidFill>
                <a:schemeClr val="tx1"/>
              </a:solidFill>
            </a:rPr>
            <a:t> </a:t>
          </a:r>
          <a:r>
            <a:rPr lang="en-US" sz="2000" dirty="0" err="1" smtClean="0">
              <a:solidFill>
                <a:schemeClr val="tx1"/>
              </a:solidFill>
            </a:rPr>
            <a:t>pemikiran</a:t>
          </a:r>
          <a:r>
            <a:rPr lang="en-US" sz="2000" dirty="0" smtClean="0">
              <a:solidFill>
                <a:schemeClr val="tx1"/>
              </a:solidFill>
            </a:rPr>
            <a:t> </a:t>
          </a:r>
          <a:r>
            <a:rPr lang="en-US" sz="2000" dirty="0" err="1" smtClean="0">
              <a:solidFill>
                <a:schemeClr val="tx1"/>
              </a:solidFill>
            </a:rPr>
            <a:t>mereka</a:t>
          </a:r>
          <a:r>
            <a:rPr lang="en-US" sz="2000" dirty="0" smtClean="0">
              <a:solidFill>
                <a:schemeClr val="tx1"/>
              </a:solidFill>
            </a:rPr>
            <a:t>.</a:t>
          </a:r>
          <a:endParaRPr lang="en-US" sz="2000" dirty="0">
            <a:solidFill>
              <a:schemeClr val="tx1"/>
            </a:solidFill>
          </a:endParaRPr>
        </a:p>
      </dgm:t>
    </dgm:pt>
    <dgm:pt modelId="{6D5775BA-F3ED-416A-943F-7D53889B9025}" type="parTrans" cxnId="{F1B21ACF-0917-4F3E-ABFE-7E53BFA974CA}">
      <dgm:prSet/>
      <dgm:spPr/>
      <dgm:t>
        <a:bodyPr/>
        <a:lstStyle/>
        <a:p>
          <a:endParaRPr lang="en-US"/>
        </a:p>
      </dgm:t>
    </dgm:pt>
    <dgm:pt modelId="{131D508E-B6C9-4561-A722-5DD344D1A095}" type="sibTrans" cxnId="{F1B21ACF-0917-4F3E-ABFE-7E53BFA974CA}">
      <dgm:prSet/>
      <dgm:spPr/>
      <dgm:t>
        <a:bodyPr/>
        <a:lstStyle/>
        <a:p>
          <a:endParaRPr lang="en-US"/>
        </a:p>
      </dgm:t>
    </dgm:pt>
    <dgm:pt modelId="{11C223F1-EB78-49F4-9577-873228A64D51}" type="pres">
      <dgm:prSet presAssocID="{E42B422E-470C-4F25-8267-8DA48765E2BC}" presName="outerComposite" presStyleCnt="0">
        <dgm:presLayoutVars>
          <dgm:chMax val="5"/>
          <dgm:dir/>
          <dgm:resizeHandles val="exact"/>
        </dgm:presLayoutVars>
      </dgm:prSet>
      <dgm:spPr/>
      <dgm:t>
        <a:bodyPr/>
        <a:lstStyle/>
        <a:p>
          <a:endParaRPr lang="en-US"/>
        </a:p>
      </dgm:t>
    </dgm:pt>
    <dgm:pt modelId="{AEFB13C0-092D-4EEE-A3C5-8311BBEE371E}" type="pres">
      <dgm:prSet presAssocID="{E42B422E-470C-4F25-8267-8DA48765E2BC}" presName="dummyMaxCanvas" presStyleCnt="0">
        <dgm:presLayoutVars/>
      </dgm:prSet>
      <dgm:spPr/>
    </dgm:pt>
    <dgm:pt modelId="{A5088F43-164F-4B53-9B3A-010BAE163218}" type="pres">
      <dgm:prSet presAssocID="{E42B422E-470C-4F25-8267-8DA48765E2BC}" presName="TwoNodes_1" presStyleLbl="node1" presStyleIdx="0" presStyleCnt="2">
        <dgm:presLayoutVars>
          <dgm:bulletEnabled val="1"/>
        </dgm:presLayoutVars>
      </dgm:prSet>
      <dgm:spPr/>
      <dgm:t>
        <a:bodyPr/>
        <a:lstStyle/>
        <a:p>
          <a:endParaRPr lang="en-US"/>
        </a:p>
      </dgm:t>
    </dgm:pt>
    <dgm:pt modelId="{A7AE7F98-BEE3-4405-B7B8-04590090F1F4}" type="pres">
      <dgm:prSet presAssocID="{E42B422E-470C-4F25-8267-8DA48765E2BC}" presName="TwoNodes_2" presStyleLbl="node1" presStyleIdx="1" presStyleCnt="2">
        <dgm:presLayoutVars>
          <dgm:bulletEnabled val="1"/>
        </dgm:presLayoutVars>
      </dgm:prSet>
      <dgm:spPr/>
      <dgm:t>
        <a:bodyPr/>
        <a:lstStyle/>
        <a:p>
          <a:endParaRPr lang="en-US"/>
        </a:p>
      </dgm:t>
    </dgm:pt>
    <dgm:pt modelId="{04D148C1-0A28-4ADC-8FB7-20573FF22DC4}" type="pres">
      <dgm:prSet presAssocID="{E42B422E-470C-4F25-8267-8DA48765E2BC}" presName="TwoConn_1-2" presStyleLbl="fgAccFollowNode1" presStyleIdx="0" presStyleCnt="1">
        <dgm:presLayoutVars>
          <dgm:bulletEnabled val="1"/>
        </dgm:presLayoutVars>
      </dgm:prSet>
      <dgm:spPr/>
      <dgm:t>
        <a:bodyPr/>
        <a:lstStyle/>
        <a:p>
          <a:endParaRPr lang="en-US"/>
        </a:p>
      </dgm:t>
    </dgm:pt>
    <dgm:pt modelId="{B2191C4A-4452-4F88-9390-AA2E34294F8F}" type="pres">
      <dgm:prSet presAssocID="{E42B422E-470C-4F25-8267-8DA48765E2BC}" presName="TwoNodes_1_text" presStyleLbl="node1" presStyleIdx="1" presStyleCnt="2">
        <dgm:presLayoutVars>
          <dgm:bulletEnabled val="1"/>
        </dgm:presLayoutVars>
      </dgm:prSet>
      <dgm:spPr/>
      <dgm:t>
        <a:bodyPr/>
        <a:lstStyle/>
        <a:p>
          <a:endParaRPr lang="en-US"/>
        </a:p>
      </dgm:t>
    </dgm:pt>
    <dgm:pt modelId="{2E850378-2FC4-437D-BEDC-1F26F162E46C}" type="pres">
      <dgm:prSet presAssocID="{E42B422E-470C-4F25-8267-8DA48765E2BC}" presName="TwoNodes_2_text" presStyleLbl="node1" presStyleIdx="1" presStyleCnt="2">
        <dgm:presLayoutVars>
          <dgm:bulletEnabled val="1"/>
        </dgm:presLayoutVars>
      </dgm:prSet>
      <dgm:spPr/>
      <dgm:t>
        <a:bodyPr/>
        <a:lstStyle/>
        <a:p>
          <a:endParaRPr lang="en-US"/>
        </a:p>
      </dgm:t>
    </dgm:pt>
  </dgm:ptLst>
  <dgm:cxnLst>
    <dgm:cxn modelId="{EC85BA5F-913B-4840-93E1-3237F15C48EF}" type="presOf" srcId="{4A4FE7BB-B8A0-4113-997B-AC586C6AEB3B}" destId="{2E850378-2FC4-437D-BEDC-1F26F162E46C}" srcOrd="1" destOrd="0" presId="urn:microsoft.com/office/officeart/2005/8/layout/vProcess5"/>
    <dgm:cxn modelId="{309F3142-F62E-4892-9860-F61972C73F36}" type="presOf" srcId="{E42B422E-470C-4F25-8267-8DA48765E2BC}" destId="{11C223F1-EB78-49F4-9577-873228A64D51}" srcOrd="0" destOrd="0" presId="urn:microsoft.com/office/officeart/2005/8/layout/vProcess5"/>
    <dgm:cxn modelId="{95FA100F-0764-4F3C-B5BC-0F6BEC2ECB10}" type="presOf" srcId="{6AE1B4E3-E9C5-4CA7-B06C-7C9BA5B15B66}" destId="{04D148C1-0A28-4ADC-8FB7-20573FF22DC4}" srcOrd="0" destOrd="0" presId="urn:microsoft.com/office/officeart/2005/8/layout/vProcess5"/>
    <dgm:cxn modelId="{FA1F7EF8-3F59-4038-A6DB-5512ACB1B25B}" srcId="{E42B422E-470C-4F25-8267-8DA48765E2BC}" destId="{92F04734-2D69-4A63-94FC-B409A287AABD}" srcOrd="0" destOrd="0" parTransId="{B74472FA-2140-46CC-9A51-0B018341EBD8}" sibTransId="{6AE1B4E3-E9C5-4CA7-B06C-7C9BA5B15B66}"/>
    <dgm:cxn modelId="{F1B21ACF-0917-4F3E-ABFE-7E53BFA974CA}" srcId="{E42B422E-470C-4F25-8267-8DA48765E2BC}" destId="{4A4FE7BB-B8A0-4113-997B-AC586C6AEB3B}" srcOrd="1" destOrd="0" parTransId="{6D5775BA-F3ED-416A-943F-7D53889B9025}" sibTransId="{131D508E-B6C9-4561-A722-5DD344D1A095}"/>
    <dgm:cxn modelId="{DE790D5A-EB31-49A2-A47A-DA4FFB072BA4}" type="presOf" srcId="{92F04734-2D69-4A63-94FC-B409A287AABD}" destId="{A5088F43-164F-4B53-9B3A-010BAE163218}" srcOrd="0" destOrd="0" presId="urn:microsoft.com/office/officeart/2005/8/layout/vProcess5"/>
    <dgm:cxn modelId="{6D239249-09F5-480A-860F-3D69414581BD}" type="presOf" srcId="{4A4FE7BB-B8A0-4113-997B-AC586C6AEB3B}" destId="{A7AE7F98-BEE3-4405-B7B8-04590090F1F4}" srcOrd="0" destOrd="0" presId="urn:microsoft.com/office/officeart/2005/8/layout/vProcess5"/>
    <dgm:cxn modelId="{69EE7C5C-744C-40E7-AEE5-24C46D660C03}" type="presOf" srcId="{92F04734-2D69-4A63-94FC-B409A287AABD}" destId="{B2191C4A-4452-4F88-9390-AA2E34294F8F}" srcOrd="1" destOrd="0" presId="urn:microsoft.com/office/officeart/2005/8/layout/vProcess5"/>
    <dgm:cxn modelId="{F44B1188-FF06-4314-A840-1622C94A44B4}" type="presParOf" srcId="{11C223F1-EB78-49F4-9577-873228A64D51}" destId="{AEFB13C0-092D-4EEE-A3C5-8311BBEE371E}" srcOrd="0" destOrd="0" presId="urn:microsoft.com/office/officeart/2005/8/layout/vProcess5"/>
    <dgm:cxn modelId="{C0C4FF5F-1AFE-478B-94E2-B4B5ECD57C6B}" type="presParOf" srcId="{11C223F1-EB78-49F4-9577-873228A64D51}" destId="{A5088F43-164F-4B53-9B3A-010BAE163218}" srcOrd="1" destOrd="0" presId="urn:microsoft.com/office/officeart/2005/8/layout/vProcess5"/>
    <dgm:cxn modelId="{388478DB-8AC6-43A8-992E-8D42D224A8AC}" type="presParOf" srcId="{11C223F1-EB78-49F4-9577-873228A64D51}" destId="{A7AE7F98-BEE3-4405-B7B8-04590090F1F4}" srcOrd="2" destOrd="0" presId="urn:microsoft.com/office/officeart/2005/8/layout/vProcess5"/>
    <dgm:cxn modelId="{C7C72BC1-6A63-4921-83EC-1780603E871F}" type="presParOf" srcId="{11C223F1-EB78-49F4-9577-873228A64D51}" destId="{04D148C1-0A28-4ADC-8FB7-20573FF22DC4}" srcOrd="3" destOrd="0" presId="urn:microsoft.com/office/officeart/2005/8/layout/vProcess5"/>
    <dgm:cxn modelId="{B81F61D7-865C-4A76-A0AD-2B0A1C428F94}" type="presParOf" srcId="{11C223F1-EB78-49F4-9577-873228A64D51}" destId="{B2191C4A-4452-4F88-9390-AA2E34294F8F}" srcOrd="4" destOrd="0" presId="urn:microsoft.com/office/officeart/2005/8/layout/vProcess5"/>
    <dgm:cxn modelId="{897ACA2B-6A88-4CB0-BA69-2551D120EE0C}" type="presParOf" srcId="{11C223F1-EB78-49F4-9577-873228A64D51}" destId="{2E850378-2FC4-437D-BEDC-1F26F162E46C}"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5DE6F36-5C4C-491A-B614-8246D94A4965}" type="doc">
      <dgm:prSet loTypeId="urn:microsoft.com/office/officeart/2005/8/layout/target3" loCatId="relationship" qsTypeId="urn:microsoft.com/office/officeart/2005/8/quickstyle/3d5" qsCatId="3D" csTypeId="urn:microsoft.com/office/officeart/2005/8/colors/colorful3" csCatId="colorful"/>
      <dgm:spPr/>
      <dgm:t>
        <a:bodyPr/>
        <a:lstStyle/>
        <a:p>
          <a:endParaRPr lang="en-US"/>
        </a:p>
      </dgm:t>
    </dgm:pt>
    <dgm:pt modelId="{287DCDF3-AB71-4C57-AF12-0089BE11E18A}">
      <dgm:prSet/>
      <dgm:spPr/>
      <dgm:t>
        <a:bodyPr/>
        <a:lstStyle/>
        <a:p>
          <a:pPr rtl="0"/>
          <a:r>
            <a:rPr lang="en-US" i="0" baseline="0" dirty="0" err="1" smtClean="0"/>
            <a:t>Umat</a:t>
          </a:r>
          <a:r>
            <a:rPr lang="en-US" i="0" baseline="0" dirty="0" smtClean="0"/>
            <a:t> Islam </a:t>
          </a:r>
          <a:r>
            <a:rPr lang="en-US" i="0" baseline="0" dirty="0" err="1" smtClean="0"/>
            <a:t>perlu</a:t>
          </a:r>
          <a:r>
            <a:rPr lang="en-US" i="0" baseline="0" dirty="0" smtClean="0"/>
            <a:t> </a:t>
          </a:r>
          <a:r>
            <a:rPr lang="en-US" i="0" baseline="0" dirty="0" err="1" smtClean="0"/>
            <a:t>tahu</a:t>
          </a:r>
          <a:r>
            <a:rPr lang="en-US" i="0" baseline="0" dirty="0" smtClean="0"/>
            <a:t> </a:t>
          </a:r>
          <a:r>
            <a:rPr lang="en-US" i="0" baseline="0" dirty="0" err="1" smtClean="0"/>
            <a:t>dan</a:t>
          </a:r>
          <a:r>
            <a:rPr lang="en-US" i="0" baseline="0" dirty="0" smtClean="0"/>
            <a:t> </a:t>
          </a:r>
          <a:r>
            <a:rPr lang="en-US" i="0" baseline="0" dirty="0" err="1" smtClean="0"/>
            <a:t>mengenali</a:t>
          </a:r>
          <a:r>
            <a:rPr lang="en-US" i="0" baseline="0" dirty="0" smtClean="0"/>
            <a:t> </a:t>
          </a:r>
          <a:r>
            <a:rPr lang="en-US" i="0" baseline="0" dirty="0" err="1" smtClean="0"/>
            <a:t>golongan</a:t>
          </a:r>
          <a:r>
            <a:rPr lang="en-US" i="0" baseline="0" dirty="0" smtClean="0"/>
            <a:t> </a:t>
          </a:r>
          <a:r>
            <a:rPr lang="en-US" i="0" baseline="0" dirty="0" err="1" smtClean="0"/>
            <a:t>pemikiran</a:t>
          </a:r>
          <a:r>
            <a:rPr lang="en-US" i="0" baseline="0" dirty="0" smtClean="0"/>
            <a:t> Islam liberal </a:t>
          </a:r>
          <a:r>
            <a:rPr lang="en-US" i="0" baseline="0" dirty="0" err="1" smtClean="0"/>
            <a:t>ini</a:t>
          </a:r>
          <a:r>
            <a:rPr lang="en-US" i="0" baseline="0" dirty="0" smtClean="0"/>
            <a:t> agar </a:t>
          </a:r>
          <a:r>
            <a:rPr lang="en-US" i="0" baseline="0" dirty="0" err="1" smtClean="0"/>
            <a:t>terselamat</a:t>
          </a:r>
          <a:r>
            <a:rPr lang="en-US" i="0" baseline="0" dirty="0" smtClean="0"/>
            <a:t> </a:t>
          </a:r>
          <a:r>
            <a:rPr lang="en-US" i="0" baseline="0" dirty="0" err="1" smtClean="0"/>
            <a:t>daripada</a:t>
          </a:r>
          <a:r>
            <a:rPr lang="en-US" i="0" baseline="0" dirty="0" smtClean="0"/>
            <a:t> </a:t>
          </a:r>
          <a:r>
            <a:rPr lang="en-US" i="0" baseline="0" dirty="0" err="1" smtClean="0"/>
            <a:t>dosa</a:t>
          </a:r>
          <a:r>
            <a:rPr lang="en-US" i="0" baseline="0" dirty="0" smtClean="0"/>
            <a:t> yang </a:t>
          </a:r>
          <a:r>
            <a:rPr lang="en-US" i="0" baseline="0" dirty="0" err="1" smtClean="0"/>
            <a:t>lebih</a:t>
          </a:r>
          <a:r>
            <a:rPr lang="en-US" i="0" baseline="0" dirty="0" smtClean="0"/>
            <a:t> </a:t>
          </a:r>
          <a:r>
            <a:rPr lang="en-US" i="0" baseline="0" dirty="0" err="1" smtClean="0"/>
            <a:t>besar</a:t>
          </a:r>
          <a:r>
            <a:rPr lang="en-US" i="0" baseline="0" dirty="0" smtClean="0"/>
            <a:t>. </a:t>
          </a:r>
          <a:r>
            <a:rPr lang="en-US" i="0" baseline="0" dirty="0" err="1" smtClean="0"/>
            <a:t>Antara</a:t>
          </a:r>
          <a:r>
            <a:rPr lang="en-US" i="0" baseline="0" dirty="0" smtClean="0"/>
            <a:t> </a:t>
          </a:r>
          <a:r>
            <a:rPr lang="en-US" i="0" baseline="0" dirty="0" err="1" smtClean="0"/>
            <a:t>ciri-ciri</a:t>
          </a:r>
          <a:r>
            <a:rPr lang="en-US" i="0" baseline="0" dirty="0" smtClean="0"/>
            <a:t> </a:t>
          </a:r>
          <a:r>
            <a:rPr lang="en-US" i="0" baseline="0" dirty="0" err="1" smtClean="0"/>
            <a:t>mereka</a:t>
          </a:r>
          <a:r>
            <a:rPr lang="en-US" i="0" baseline="0" dirty="0" smtClean="0"/>
            <a:t> </a:t>
          </a:r>
          <a:r>
            <a:rPr lang="en-US" i="0" baseline="0" dirty="0" err="1" smtClean="0"/>
            <a:t>adalah</a:t>
          </a:r>
          <a:r>
            <a:rPr lang="en-US" i="0" baseline="0" dirty="0" smtClean="0"/>
            <a:t> </a:t>
          </a:r>
          <a:r>
            <a:rPr lang="en-US" i="0" baseline="0" dirty="0" err="1" smtClean="0"/>
            <a:t>seperti</a:t>
          </a:r>
          <a:r>
            <a:rPr lang="en-US" i="0" baseline="0" dirty="0" smtClean="0"/>
            <a:t> </a:t>
          </a:r>
          <a:endParaRPr lang="en-US" dirty="0"/>
        </a:p>
      </dgm:t>
    </dgm:pt>
    <dgm:pt modelId="{F85E185F-FF3A-43BF-9E67-4727D963380D}" type="parTrans" cxnId="{4C94E38F-5740-44CE-A837-322699949E8E}">
      <dgm:prSet/>
      <dgm:spPr/>
      <dgm:t>
        <a:bodyPr/>
        <a:lstStyle/>
        <a:p>
          <a:endParaRPr lang="en-US"/>
        </a:p>
      </dgm:t>
    </dgm:pt>
    <dgm:pt modelId="{B24AEF20-09F5-40C1-A56C-46F2A1C897F4}" type="sibTrans" cxnId="{4C94E38F-5740-44CE-A837-322699949E8E}">
      <dgm:prSet/>
      <dgm:spPr/>
      <dgm:t>
        <a:bodyPr/>
        <a:lstStyle/>
        <a:p>
          <a:endParaRPr lang="en-US"/>
        </a:p>
      </dgm:t>
    </dgm:pt>
    <dgm:pt modelId="{B8E7F9CA-D89F-4E3E-80B4-8645C7924EB8}">
      <dgm:prSet/>
      <dgm:spPr/>
      <dgm:t>
        <a:bodyPr/>
        <a:lstStyle/>
        <a:p>
          <a:pPr rtl="0"/>
          <a:r>
            <a:rPr lang="en-US" dirty="0" smtClean="0"/>
            <a:t>(1) </a:t>
          </a:r>
          <a:r>
            <a:rPr lang="en-US" i="0" baseline="0" dirty="0" err="1" smtClean="0">
              <a:latin typeface="Arial Rounded MT Bold" pitchFamily="34" charset="0"/>
            </a:rPr>
            <a:t>Bersifat</a:t>
          </a:r>
          <a:r>
            <a:rPr lang="en-US" i="0" baseline="0" dirty="0" smtClean="0">
              <a:latin typeface="Arial Rounded MT Bold" pitchFamily="34" charset="0"/>
            </a:rPr>
            <a:t> </a:t>
          </a:r>
          <a:r>
            <a:rPr lang="en-US" i="0" baseline="0" dirty="0" err="1" smtClean="0">
              <a:latin typeface="Arial Rounded MT Bold" pitchFamily="34" charset="0"/>
            </a:rPr>
            <a:t>Sekularisme</a:t>
          </a:r>
          <a:r>
            <a:rPr lang="en-US" i="0" baseline="0" dirty="0" smtClean="0">
              <a:latin typeface="Arial Rounded MT Bold" pitchFamily="34" charset="0"/>
            </a:rPr>
            <a:t> </a:t>
          </a:r>
          <a:r>
            <a:rPr lang="en-US" i="0" baseline="0" dirty="0" err="1" smtClean="0"/>
            <a:t>iaitu</a:t>
          </a:r>
          <a:r>
            <a:rPr lang="en-US" i="0" baseline="0" dirty="0" smtClean="0"/>
            <a:t> </a:t>
          </a:r>
          <a:r>
            <a:rPr lang="en-US" i="0" baseline="0" dirty="0" err="1" smtClean="0"/>
            <a:t>pemikiran</a:t>
          </a:r>
          <a:r>
            <a:rPr lang="en-US" i="0" baseline="0" dirty="0" smtClean="0"/>
            <a:t> yang </a:t>
          </a:r>
          <a:r>
            <a:rPr lang="en-US" i="0" baseline="0" dirty="0" err="1" smtClean="0"/>
            <a:t>membawa</a:t>
          </a:r>
          <a:r>
            <a:rPr lang="en-US" i="0" baseline="0" dirty="0" smtClean="0"/>
            <a:t> </a:t>
          </a:r>
          <a:r>
            <a:rPr lang="en-US" i="0" baseline="0" dirty="0" err="1" smtClean="0"/>
            <a:t>kepada</a:t>
          </a:r>
          <a:r>
            <a:rPr lang="en-US" i="0" baseline="0" dirty="0" smtClean="0"/>
            <a:t> </a:t>
          </a:r>
          <a:r>
            <a:rPr lang="en-US" i="0" baseline="0" dirty="0" err="1" smtClean="0"/>
            <a:t>penafian</a:t>
          </a:r>
          <a:r>
            <a:rPr lang="en-US" i="0" baseline="0" dirty="0" smtClean="0"/>
            <a:t> </a:t>
          </a:r>
          <a:r>
            <a:rPr lang="en-US" i="0" baseline="0" dirty="0" err="1" smtClean="0"/>
            <a:t>kesempurnaan</a:t>
          </a:r>
          <a:r>
            <a:rPr lang="en-US" i="0" baseline="0" dirty="0" smtClean="0"/>
            <a:t> agama Islam. </a:t>
          </a:r>
          <a:r>
            <a:rPr lang="en-US" i="0" baseline="0" dirty="0" err="1" smtClean="0"/>
            <a:t>Bagi</a:t>
          </a:r>
          <a:r>
            <a:rPr lang="en-US" i="0" baseline="0" dirty="0" smtClean="0"/>
            <a:t> </a:t>
          </a:r>
          <a:r>
            <a:rPr lang="en-US" i="0" baseline="0" dirty="0" err="1" smtClean="0"/>
            <a:t>mereka</a:t>
          </a:r>
          <a:r>
            <a:rPr lang="en-US" i="0" baseline="0" dirty="0" smtClean="0"/>
            <a:t> </a:t>
          </a:r>
          <a:r>
            <a:rPr lang="en-US" i="0" baseline="0" dirty="0" err="1" smtClean="0"/>
            <a:t>amalan</a:t>
          </a:r>
          <a:r>
            <a:rPr lang="en-US" i="0" baseline="0" dirty="0" smtClean="0"/>
            <a:t> Islam </a:t>
          </a:r>
          <a:r>
            <a:rPr lang="en-US" i="0" baseline="0" dirty="0" err="1" smtClean="0"/>
            <a:t>hanyalah</a:t>
          </a:r>
          <a:r>
            <a:rPr lang="en-US" i="0" baseline="0" dirty="0" smtClean="0"/>
            <a:t> </a:t>
          </a:r>
          <a:r>
            <a:rPr lang="en-US" i="0" baseline="0" dirty="0" err="1" smtClean="0"/>
            <a:t>sebagai</a:t>
          </a:r>
          <a:r>
            <a:rPr lang="en-US" i="0" baseline="0" dirty="0" smtClean="0"/>
            <a:t> </a:t>
          </a:r>
          <a:r>
            <a:rPr lang="en-US" i="0" baseline="0" dirty="0" err="1" smtClean="0"/>
            <a:t>tuntutan</a:t>
          </a:r>
          <a:r>
            <a:rPr lang="en-US" i="0" baseline="0" dirty="0" smtClean="0"/>
            <a:t> </a:t>
          </a:r>
          <a:r>
            <a:rPr lang="en-US" i="0" baseline="0" dirty="0" err="1" smtClean="0"/>
            <a:t>pelaksanaan</a:t>
          </a:r>
          <a:r>
            <a:rPr lang="en-US" i="0" baseline="0" dirty="0" smtClean="0"/>
            <a:t> </a:t>
          </a:r>
          <a:r>
            <a:rPr lang="en-US" i="0" baseline="0" dirty="0" err="1" smtClean="0"/>
            <a:t>ibadah</a:t>
          </a:r>
          <a:r>
            <a:rPr lang="en-US" i="0" baseline="0" dirty="0" smtClean="0"/>
            <a:t> ritual </a:t>
          </a:r>
          <a:r>
            <a:rPr lang="en-US" i="0" baseline="0" dirty="0" err="1" smtClean="0"/>
            <a:t>sahaja</a:t>
          </a:r>
          <a:r>
            <a:rPr lang="en-US" i="0" baseline="0" dirty="0" smtClean="0"/>
            <a:t>, </a:t>
          </a:r>
          <a:r>
            <a:rPr lang="en-US" i="0" baseline="0" dirty="0" err="1" smtClean="0"/>
            <a:t>tidak</a:t>
          </a:r>
          <a:r>
            <a:rPr lang="en-US" i="0" baseline="0" dirty="0" smtClean="0"/>
            <a:t> </a:t>
          </a:r>
          <a:r>
            <a:rPr lang="en-US" i="0" baseline="0" dirty="0" err="1" smtClean="0"/>
            <a:t>termasuk</a:t>
          </a:r>
          <a:r>
            <a:rPr lang="en-US" i="0" baseline="0" dirty="0" smtClean="0"/>
            <a:t> </a:t>
          </a:r>
          <a:r>
            <a:rPr lang="en-US" i="0" baseline="0" dirty="0" err="1" smtClean="0"/>
            <a:t>mengurus</a:t>
          </a:r>
          <a:r>
            <a:rPr lang="en-US" i="0" baseline="0" dirty="0" smtClean="0"/>
            <a:t> </a:t>
          </a:r>
          <a:r>
            <a:rPr lang="en-US" i="0" baseline="0" dirty="0" err="1" smtClean="0"/>
            <a:t>dan</a:t>
          </a:r>
          <a:r>
            <a:rPr lang="en-US" i="0" baseline="0" dirty="0" smtClean="0"/>
            <a:t> </a:t>
          </a:r>
          <a:r>
            <a:rPr lang="en-US" i="0" baseline="0" dirty="0" err="1" smtClean="0"/>
            <a:t>mentadbir</a:t>
          </a:r>
          <a:r>
            <a:rPr lang="en-US" i="0" baseline="0" dirty="0" smtClean="0"/>
            <a:t> </a:t>
          </a:r>
          <a:r>
            <a:rPr lang="en-US" i="0" baseline="0" dirty="0" err="1" smtClean="0"/>
            <a:t>dunia</a:t>
          </a:r>
          <a:r>
            <a:rPr lang="en-US" i="0" baseline="0" dirty="0" smtClean="0"/>
            <a:t> </a:t>
          </a:r>
          <a:r>
            <a:rPr lang="en-US" i="0" baseline="0" dirty="0" err="1" smtClean="0"/>
            <a:t>ini</a:t>
          </a:r>
          <a:r>
            <a:rPr lang="en-US" i="0" baseline="0" dirty="0" smtClean="0"/>
            <a:t>. </a:t>
          </a:r>
          <a:r>
            <a:rPr lang="en-US" i="0" baseline="0" dirty="0" err="1" smtClean="0"/>
            <a:t>Bahkan</a:t>
          </a:r>
          <a:r>
            <a:rPr lang="en-US" i="0" baseline="0" dirty="0" smtClean="0"/>
            <a:t> agama </a:t>
          </a:r>
          <a:r>
            <a:rPr lang="en-US" i="0" baseline="0" dirty="0" err="1" smtClean="0"/>
            <a:t>dianggap</a:t>
          </a:r>
          <a:r>
            <a:rPr lang="en-US" i="0" baseline="0" dirty="0" smtClean="0"/>
            <a:t> </a:t>
          </a:r>
          <a:r>
            <a:rPr lang="en-US" i="0" baseline="0" dirty="0" err="1" smtClean="0"/>
            <a:t>belenggu</a:t>
          </a:r>
          <a:r>
            <a:rPr lang="en-US" i="0" baseline="0" dirty="0" smtClean="0"/>
            <a:t> yang </a:t>
          </a:r>
          <a:r>
            <a:rPr lang="en-US" i="0" baseline="0" dirty="0" err="1" smtClean="0"/>
            <a:t>mengikat</a:t>
          </a:r>
          <a:r>
            <a:rPr lang="en-US" i="0" baseline="0" dirty="0" smtClean="0"/>
            <a:t> </a:t>
          </a:r>
          <a:r>
            <a:rPr lang="en-US" i="0" baseline="0" dirty="0" err="1" smtClean="0"/>
            <a:t>kebebasan</a:t>
          </a:r>
          <a:r>
            <a:rPr lang="en-US" i="0" baseline="0" dirty="0" smtClean="0"/>
            <a:t> </a:t>
          </a:r>
          <a:r>
            <a:rPr lang="en-US" i="0" baseline="0" dirty="0" err="1" smtClean="0"/>
            <a:t>hidup</a:t>
          </a:r>
          <a:r>
            <a:rPr lang="en-US" i="0" baseline="0" dirty="0" smtClean="0"/>
            <a:t> </a:t>
          </a:r>
          <a:r>
            <a:rPr lang="en-US" i="0" baseline="0" dirty="0" err="1" smtClean="0"/>
            <a:t>mereka</a:t>
          </a:r>
          <a:r>
            <a:rPr lang="en-US" i="0" baseline="0" dirty="0" smtClean="0"/>
            <a:t>. </a:t>
          </a:r>
          <a:endParaRPr lang="en-US" dirty="0"/>
        </a:p>
      </dgm:t>
    </dgm:pt>
    <dgm:pt modelId="{FFD760F8-07F8-4832-8ED7-FB4A251498C6}" type="parTrans" cxnId="{6EB753EE-9D8A-4CE0-8520-45F71D7D2D90}">
      <dgm:prSet/>
      <dgm:spPr/>
      <dgm:t>
        <a:bodyPr/>
        <a:lstStyle/>
        <a:p>
          <a:endParaRPr lang="en-US"/>
        </a:p>
      </dgm:t>
    </dgm:pt>
    <dgm:pt modelId="{1FC15B4D-CE89-42C3-95A7-435D07118C0C}" type="sibTrans" cxnId="{6EB753EE-9D8A-4CE0-8520-45F71D7D2D90}">
      <dgm:prSet/>
      <dgm:spPr/>
      <dgm:t>
        <a:bodyPr/>
        <a:lstStyle/>
        <a:p>
          <a:endParaRPr lang="en-US"/>
        </a:p>
      </dgm:t>
    </dgm:pt>
    <dgm:pt modelId="{1E06EF47-C8A6-4895-AE3A-3245A8F7EE16}" type="pres">
      <dgm:prSet presAssocID="{95DE6F36-5C4C-491A-B614-8246D94A4965}" presName="Name0" presStyleCnt="0">
        <dgm:presLayoutVars>
          <dgm:chMax val="7"/>
          <dgm:dir/>
          <dgm:animLvl val="lvl"/>
          <dgm:resizeHandles val="exact"/>
        </dgm:presLayoutVars>
      </dgm:prSet>
      <dgm:spPr/>
      <dgm:t>
        <a:bodyPr/>
        <a:lstStyle/>
        <a:p>
          <a:endParaRPr lang="en-US"/>
        </a:p>
      </dgm:t>
    </dgm:pt>
    <dgm:pt modelId="{C91DB78A-084B-4032-A85A-7CD84F5D7590}" type="pres">
      <dgm:prSet presAssocID="{287DCDF3-AB71-4C57-AF12-0089BE11E18A}" presName="circle1" presStyleLbl="node1" presStyleIdx="0" presStyleCnt="2"/>
      <dgm:spPr/>
    </dgm:pt>
    <dgm:pt modelId="{ABBEB7C3-1D9F-4581-AEC9-619D3A55F059}" type="pres">
      <dgm:prSet presAssocID="{287DCDF3-AB71-4C57-AF12-0089BE11E18A}" presName="space" presStyleCnt="0"/>
      <dgm:spPr/>
    </dgm:pt>
    <dgm:pt modelId="{1DD7CC8A-9CAC-4235-96B0-860E28492863}" type="pres">
      <dgm:prSet presAssocID="{287DCDF3-AB71-4C57-AF12-0089BE11E18A}" presName="rect1" presStyleLbl="alignAcc1" presStyleIdx="0" presStyleCnt="2"/>
      <dgm:spPr/>
      <dgm:t>
        <a:bodyPr/>
        <a:lstStyle/>
        <a:p>
          <a:endParaRPr lang="en-US"/>
        </a:p>
      </dgm:t>
    </dgm:pt>
    <dgm:pt modelId="{A020755A-248E-47C6-9B67-D4DAE7D9642E}" type="pres">
      <dgm:prSet presAssocID="{B8E7F9CA-D89F-4E3E-80B4-8645C7924EB8}" presName="vertSpace2" presStyleLbl="node1" presStyleIdx="0" presStyleCnt="2"/>
      <dgm:spPr/>
    </dgm:pt>
    <dgm:pt modelId="{41E8D8DA-D763-425C-91FE-167D6285C88F}" type="pres">
      <dgm:prSet presAssocID="{B8E7F9CA-D89F-4E3E-80B4-8645C7924EB8}" presName="circle2" presStyleLbl="node1" presStyleIdx="1" presStyleCnt="2"/>
      <dgm:spPr/>
    </dgm:pt>
    <dgm:pt modelId="{8DFCD376-DE42-45D3-804C-9769E33A6A4F}" type="pres">
      <dgm:prSet presAssocID="{B8E7F9CA-D89F-4E3E-80B4-8645C7924EB8}" presName="rect2" presStyleLbl="alignAcc1" presStyleIdx="1" presStyleCnt="2"/>
      <dgm:spPr/>
      <dgm:t>
        <a:bodyPr/>
        <a:lstStyle/>
        <a:p>
          <a:endParaRPr lang="en-US"/>
        </a:p>
      </dgm:t>
    </dgm:pt>
    <dgm:pt modelId="{D4E0B651-9D89-425E-A289-03C543B144FF}" type="pres">
      <dgm:prSet presAssocID="{287DCDF3-AB71-4C57-AF12-0089BE11E18A}" presName="rect1ParTxNoCh" presStyleLbl="alignAcc1" presStyleIdx="1" presStyleCnt="2">
        <dgm:presLayoutVars>
          <dgm:chMax val="1"/>
          <dgm:bulletEnabled val="1"/>
        </dgm:presLayoutVars>
      </dgm:prSet>
      <dgm:spPr/>
      <dgm:t>
        <a:bodyPr/>
        <a:lstStyle/>
        <a:p>
          <a:endParaRPr lang="en-US"/>
        </a:p>
      </dgm:t>
    </dgm:pt>
    <dgm:pt modelId="{B612D1EC-2723-48AF-BCDD-9B4A3A2C35B3}" type="pres">
      <dgm:prSet presAssocID="{B8E7F9CA-D89F-4E3E-80B4-8645C7924EB8}" presName="rect2ParTxNoCh" presStyleLbl="alignAcc1" presStyleIdx="1" presStyleCnt="2">
        <dgm:presLayoutVars>
          <dgm:chMax val="1"/>
          <dgm:bulletEnabled val="1"/>
        </dgm:presLayoutVars>
      </dgm:prSet>
      <dgm:spPr/>
      <dgm:t>
        <a:bodyPr/>
        <a:lstStyle/>
        <a:p>
          <a:endParaRPr lang="en-US"/>
        </a:p>
      </dgm:t>
    </dgm:pt>
  </dgm:ptLst>
  <dgm:cxnLst>
    <dgm:cxn modelId="{CAE6ADB8-3777-4855-BD75-176E220D285F}" type="presOf" srcId="{B8E7F9CA-D89F-4E3E-80B4-8645C7924EB8}" destId="{8DFCD376-DE42-45D3-804C-9769E33A6A4F}" srcOrd="0" destOrd="0" presId="urn:microsoft.com/office/officeart/2005/8/layout/target3"/>
    <dgm:cxn modelId="{A944EEEB-59B7-448C-BDF2-6E5A4DD0F854}" type="presOf" srcId="{287DCDF3-AB71-4C57-AF12-0089BE11E18A}" destId="{D4E0B651-9D89-425E-A289-03C543B144FF}" srcOrd="1" destOrd="0" presId="urn:microsoft.com/office/officeart/2005/8/layout/target3"/>
    <dgm:cxn modelId="{620CF569-1E63-4718-A92E-A924E3B46BB9}" type="presOf" srcId="{287DCDF3-AB71-4C57-AF12-0089BE11E18A}" destId="{1DD7CC8A-9CAC-4235-96B0-860E28492863}" srcOrd="0" destOrd="0" presId="urn:microsoft.com/office/officeart/2005/8/layout/target3"/>
    <dgm:cxn modelId="{6EB753EE-9D8A-4CE0-8520-45F71D7D2D90}" srcId="{95DE6F36-5C4C-491A-B614-8246D94A4965}" destId="{B8E7F9CA-D89F-4E3E-80B4-8645C7924EB8}" srcOrd="1" destOrd="0" parTransId="{FFD760F8-07F8-4832-8ED7-FB4A251498C6}" sibTransId="{1FC15B4D-CE89-42C3-95A7-435D07118C0C}"/>
    <dgm:cxn modelId="{7F83D27B-6175-4BDE-917A-FE9B58D46D58}" type="presOf" srcId="{B8E7F9CA-D89F-4E3E-80B4-8645C7924EB8}" destId="{B612D1EC-2723-48AF-BCDD-9B4A3A2C35B3}" srcOrd="1" destOrd="0" presId="urn:microsoft.com/office/officeart/2005/8/layout/target3"/>
    <dgm:cxn modelId="{5DE3BEBF-9DC9-44B2-B493-3C8FE9FE860D}" type="presOf" srcId="{95DE6F36-5C4C-491A-B614-8246D94A4965}" destId="{1E06EF47-C8A6-4895-AE3A-3245A8F7EE16}" srcOrd="0" destOrd="0" presId="urn:microsoft.com/office/officeart/2005/8/layout/target3"/>
    <dgm:cxn modelId="{4C94E38F-5740-44CE-A837-322699949E8E}" srcId="{95DE6F36-5C4C-491A-B614-8246D94A4965}" destId="{287DCDF3-AB71-4C57-AF12-0089BE11E18A}" srcOrd="0" destOrd="0" parTransId="{F85E185F-FF3A-43BF-9E67-4727D963380D}" sibTransId="{B24AEF20-09F5-40C1-A56C-46F2A1C897F4}"/>
    <dgm:cxn modelId="{8DFF8D20-5DF6-4DAA-9634-70BA1D1C733F}" type="presParOf" srcId="{1E06EF47-C8A6-4895-AE3A-3245A8F7EE16}" destId="{C91DB78A-084B-4032-A85A-7CD84F5D7590}" srcOrd="0" destOrd="0" presId="urn:microsoft.com/office/officeart/2005/8/layout/target3"/>
    <dgm:cxn modelId="{6A65BD14-B296-4B41-B6D2-F1127E050EAE}" type="presParOf" srcId="{1E06EF47-C8A6-4895-AE3A-3245A8F7EE16}" destId="{ABBEB7C3-1D9F-4581-AEC9-619D3A55F059}" srcOrd="1" destOrd="0" presId="urn:microsoft.com/office/officeart/2005/8/layout/target3"/>
    <dgm:cxn modelId="{BEBE6EF3-07FE-4ED4-B2AB-718EF44A9029}" type="presParOf" srcId="{1E06EF47-C8A6-4895-AE3A-3245A8F7EE16}" destId="{1DD7CC8A-9CAC-4235-96B0-860E28492863}" srcOrd="2" destOrd="0" presId="urn:microsoft.com/office/officeart/2005/8/layout/target3"/>
    <dgm:cxn modelId="{10C47ADD-8A9F-449D-A9EF-20B0DCBADDAD}" type="presParOf" srcId="{1E06EF47-C8A6-4895-AE3A-3245A8F7EE16}" destId="{A020755A-248E-47C6-9B67-D4DAE7D9642E}" srcOrd="3" destOrd="0" presId="urn:microsoft.com/office/officeart/2005/8/layout/target3"/>
    <dgm:cxn modelId="{3ABA9212-5011-4B97-99B0-4AB9282D5502}" type="presParOf" srcId="{1E06EF47-C8A6-4895-AE3A-3245A8F7EE16}" destId="{41E8D8DA-D763-425C-91FE-167D6285C88F}" srcOrd="4" destOrd="0" presId="urn:microsoft.com/office/officeart/2005/8/layout/target3"/>
    <dgm:cxn modelId="{B495990E-41B3-4868-A55D-795912D49E30}" type="presParOf" srcId="{1E06EF47-C8A6-4895-AE3A-3245A8F7EE16}" destId="{8DFCD376-DE42-45D3-804C-9769E33A6A4F}" srcOrd="5" destOrd="0" presId="urn:microsoft.com/office/officeart/2005/8/layout/target3"/>
    <dgm:cxn modelId="{AE9A2047-6F58-480F-AE4B-EE20537CC117}" type="presParOf" srcId="{1E06EF47-C8A6-4895-AE3A-3245A8F7EE16}" destId="{D4E0B651-9D89-425E-A289-03C543B144FF}" srcOrd="6" destOrd="0" presId="urn:microsoft.com/office/officeart/2005/8/layout/target3"/>
    <dgm:cxn modelId="{85C65521-88D2-4ACD-A884-BDA7410E394E}" type="presParOf" srcId="{1E06EF47-C8A6-4895-AE3A-3245A8F7EE16}" destId="{B612D1EC-2723-48AF-BCDD-9B4A3A2C35B3}" srcOrd="7"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4#2">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4.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9B6C4A-77EE-4683-B605-2C5A7A57ACEC}" type="datetimeFigureOut">
              <a:rPr lang="en-MY" smtClean="0"/>
              <a:pPr/>
              <a:t>10/6/2016</a:t>
            </a:fld>
            <a:endParaRPr lang="en-MY"/>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25F4F8-8D27-414A-B302-D144BA918955}" type="slidenum">
              <a:rPr lang="en-MY" smtClean="0"/>
              <a:pPr/>
              <a:t>‹#›</a:t>
            </a:fld>
            <a:endParaRPr lang="en-MY"/>
          </a:p>
        </p:txBody>
      </p:sp>
    </p:spTree>
    <p:extLst>
      <p:ext uri="{BB962C8B-B14F-4D97-AF65-F5344CB8AC3E}">
        <p14:creationId xmlns:p14="http://schemas.microsoft.com/office/powerpoint/2010/main" val="4016738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8ABDA28-8FD6-4624-B7A0-145B971B0CD9}" type="datetime1">
              <a:rPr lang="en-MY" smtClean="0"/>
              <a:pPr/>
              <a:t>10/6/2016</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529943-5684-4C80-927A-9D3BD58A0D80}" type="datetime1">
              <a:rPr lang="en-MY" smtClean="0"/>
              <a:pPr/>
              <a:t>10/6/2016</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A64F39-116D-4CB7-BEBE-54CC1FBAEA1B}" type="datetime1">
              <a:rPr lang="en-MY" smtClean="0"/>
              <a:pPr/>
              <a:t>10/6/2016</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CC1BF3-E720-4C22-9E45-DDBFBFBFBFEA}" type="datetime1">
              <a:rPr lang="en-MY" smtClean="0"/>
              <a:pPr/>
              <a:t>10/6/2016</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31E7E7-0F6F-4FC6-8D82-A73C50FC8A01}" type="datetime1">
              <a:rPr lang="en-MY" smtClean="0"/>
              <a:pPr/>
              <a:t>10/6/2016</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33FD72-CB97-43FF-9BC8-1BC5D284E0E6}" type="datetime1">
              <a:rPr lang="en-MY" smtClean="0"/>
              <a:pPr/>
              <a:t>10/6/2016</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2BA709-1EFB-4E05-A772-6E84498B3CD2}" type="datetime1">
              <a:rPr lang="en-MY" smtClean="0"/>
              <a:pPr/>
              <a:t>10/6/2016</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E4D6B5-6656-4EE9-8DE6-BDE8CC9D8C6D}" type="datetime1">
              <a:rPr lang="en-MY" smtClean="0"/>
              <a:pPr/>
              <a:t>10/6/2016</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187B1-03C5-49BA-B7B0-3EF6DB396982}" type="datetime1">
              <a:rPr lang="en-MY" smtClean="0"/>
              <a:pPr/>
              <a:t>10/6/2016</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D768A7-71B4-49F3-9E0B-4A0B6DB83CA8}" type="datetime1">
              <a:rPr lang="en-MY" smtClean="0"/>
              <a:pPr/>
              <a:t>10/6/2016</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34E3E6-1E10-4DAC-B272-564ACA4FA87E}" type="datetime1">
              <a:rPr lang="en-MY" smtClean="0"/>
              <a:pPr/>
              <a:t>10/6/2016</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793427-0925-45C8-8E89-B1651BC7B608}" type="datetime1">
              <a:rPr lang="en-MY" smtClean="0"/>
              <a:pPr/>
              <a:t>10/6/2016</a:t>
            </a:fld>
            <a:endParaRPr lang="en-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8784F8-D9B1-479F-A9B4-848AA317FB34}" type="slidenum">
              <a:rPr lang="en-MY" smtClean="0"/>
              <a:pPr/>
              <a:t>‹#›</a:t>
            </a:fld>
            <a:endParaRPr lang="en-MY"/>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aizuriah\Downloads\196808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ln>
            <a:noFill/>
          </a:ln>
          <a:effectLst>
            <a:softEdge rad="112500"/>
          </a:effectLst>
        </p:spPr>
      </p:pic>
      <p:pic>
        <p:nvPicPr>
          <p:cNvPr id="9"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1749425" cy="1841500"/>
          </a:xfrm>
          <a:prstGeom prst="rect">
            <a:avLst/>
          </a:prstGeom>
          <a:noFill/>
          <a:ln w="9525">
            <a:noFill/>
            <a:miter lim="800000"/>
            <a:headEnd/>
            <a:tailEnd/>
          </a:ln>
        </p:spPr>
      </p:pic>
      <p:pic>
        <p:nvPicPr>
          <p:cNvPr id="10" name="Picture 3" descr="C:\Users\asari\AppData\Local\Temp\Rar$DRa0.764\LOGO JAKIM EDITED.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295880" y="0"/>
            <a:ext cx="1848120" cy="185736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1" name="Rectangle 10"/>
          <p:cNvSpPr/>
          <p:nvPr/>
        </p:nvSpPr>
        <p:spPr>
          <a:xfrm>
            <a:off x="609600" y="1981200"/>
            <a:ext cx="7924800" cy="2554545"/>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Juice ITC" pitchFamily="82" charset="0"/>
                <a:cs typeface="JasmineUPC" pitchFamily="18" charset="-34"/>
              </a:rPr>
              <a:t>DUALISME:</a:t>
            </a:r>
          </a:p>
          <a:p>
            <a:pPr algn="ctr"/>
            <a:r>
              <a:rPr lang="en-US" sz="8000" b="1" dirty="0" smtClean="0">
                <a:ln w="11430">
                  <a:solidFill>
                    <a:srgbClr val="C00000"/>
                  </a:solidFill>
                </a:ln>
                <a:solidFill>
                  <a:srgbClr val="C00000"/>
                </a:solidFill>
                <a:effectLst>
                  <a:glow rad="101600">
                    <a:schemeClr val="tx1">
                      <a:alpha val="60000"/>
                    </a:schemeClr>
                  </a:glow>
                  <a:outerShdw blurRad="50800" dist="39000" dir="5460000" algn="tl">
                    <a:srgbClr val="000000">
                      <a:alpha val="38000"/>
                    </a:srgbClr>
                  </a:outerShdw>
                </a:effectLst>
                <a:latin typeface="Juice ITC" pitchFamily="82" charset="0"/>
                <a:cs typeface="JasmineUPC" pitchFamily="18" charset="-34"/>
              </a:rPr>
              <a:t>RACUN PEMIKIRAN MANUSIA</a:t>
            </a:r>
            <a:endParaRPr lang="en-US" sz="8000" b="1" dirty="0">
              <a:ln w="11430">
                <a:solidFill>
                  <a:srgbClr val="C00000"/>
                </a:solidFill>
              </a:ln>
              <a:solidFill>
                <a:srgbClr val="C00000"/>
              </a:solidFill>
              <a:effectLst>
                <a:glow rad="101600">
                  <a:schemeClr val="tx1">
                    <a:alpha val="60000"/>
                  </a:schemeClr>
                </a:glow>
                <a:outerShdw blurRad="50800" dist="39000" dir="5460000" algn="tl">
                  <a:srgbClr val="000000">
                    <a:alpha val="38000"/>
                  </a:srgbClr>
                </a:outerShdw>
              </a:effectLst>
              <a:latin typeface="Juice ITC" pitchFamily="82" charset="0"/>
              <a:cs typeface="JasmineUPC" pitchFamily="18" charset="-34"/>
            </a:endParaRPr>
          </a:p>
        </p:txBody>
      </p:sp>
      <p:sp>
        <p:nvSpPr>
          <p:cNvPr id="8" name="Rectangle 7"/>
          <p:cNvSpPr/>
          <p:nvPr/>
        </p:nvSpPr>
        <p:spPr>
          <a:xfrm>
            <a:off x="0" y="5943600"/>
            <a:ext cx="9144000" cy="584775"/>
          </a:xfrm>
          <a:prstGeom prst="rect">
            <a:avLst/>
          </a:prstGeom>
        </p:spPr>
        <p:txBody>
          <a:bodyPr wrap="square">
            <a:spAutoFit/>
          </a:bodyPr>
          <a:lstStyle/>
          <a:p>
            <a:pPr lvl="0">
              <a:defRPr/>
            </a:pPr>
            <a:r>
              <a:rPr lang="en-US" sz="2800" dirty="0" smtClean="0">
                <a:ln w="18415" cmpd="sng">
                  <a:solidFill>
                    <a:srgbClr val="0070C0"/>
                  </a:solidFill>
                  <a:prstDash val="solid"/>
                </a:ln>
                <a:solidFill>
                  <a:srgbClr val="0070C0"/>
                </a:solidFill>
                <a:effectLst>
                  <a:glow rad="101600">
                    <a:schemeClr val="tx1">
                      <a:alpha val="60000"/>
                    </a:schemeClr>
                  </a:glow>
                  <a:outerShdw blurRad="63500" dir="3600000" algn="tl" rotWithShape="0">
                    <a:srgbClr val="000000">
                      <a:alpha val="70000"/>
                    </a:srgbClr>
                  </a:outerShdw>
                </a:effectLst>
                <a:latin typeface="Berlin Sans FB Demi" pitchFamily="34" charset="0"/>
                <a:cs typeface="Aharoni" pitchFamily="2" charset="-79"/>
              </a:rPr>
              <a:t>           </a:t>
            </a:r>
            <a:r>
              <a:rPr lang="en-US" sz="3200" dirty="0" smtClean="0">
                <a:ln w="18415" cmpd="sng">
                  <a:solidFill>
                    <a:srgbClr val="00FF00"/>
                  </a:solidFill>
                  <a:prstDash val="solid"/>
                </a:ln>
                <a:solidFill>
                  <a:srgbClr val="00FF00"/>
                </a:solidFill>
                <a:effectLst>
                  <a:glow rad="101600">
                    <a:schemeClr val="tx1">
                      <a:alpha val="60000"/>
                    </a:schemeClr>
                  </a:glow>
                  <a:outerShdw blurRad="63500" dir="3600000" algn="tl" rotWithShape="0">
                    <a:srgbClr val="000000">
                      <a:alpha val="70000"/>
                    </a:srgbClr>
                  </a:outerShdw>
                </a:effectLst>
                <a:latin typeface="Berlin Sans FB Demi" pitchFamily="34" charset="0"/>
                <a:cs typeface="Aharoni" pitchFamily="2" charset="-79"/>
              </a:rPr>
              <a:t>20 NOVEMBER  2015/ 08 SAFAR 1437H</a:t>
            </a:r>
            <a:endParaRPr lang="en-MY" sz="3200" dirty="0">
              <a:ln w="18415" cmpd="sng">
                <a:solidFill>
                  <a:srgbClr val="00FF00"/>
                </a:solidFill>
                <a:prstDash val="solid"/>
              </a:ln>
              <a:solidFill>
                <a:srgbClr val="00FF00"/>
              </a:solidFill>
              <a:effectLst>
                <a:glow rad="101600">
                  <a:schemeClr val="tx1">
                    <a:alpha val="60000"/>
                  </a:schemeClr>
                </a:glow>
                <a:outerShdw blurRad="63500" dir="3600000" algn="tl" rotWithShape="0">
                  <a:srgbClr val="000000">
                    <a:alpha val="70000"/>
                  </a:srgbClr>
                </a:outerShdw>
              </a:effectLst>
              <a:latin typeface="Berlin Sans FB Demi" pitchFamily="34" charset="0"/>
              <a:cs typeface="Aharoni" pitchFamily="2" charset="-79"/>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maizuriah\Downloads\196808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ln>
            <a:noFill/>
          </a:ln>
          <a:effectLst>
            <a:softEdge rad="112500"/>
          </a:effectLst>
        </p:spPr>
      </p:pic>
      <p:sp>
        <p:nvSpPr>
          <p:cNvPr id="35841" name="Rectangle 1"/>
          <p:cNvSpPr>
            <a:spLocks noChangeArrowheads="1"/>
          </p:cNvSpPr>
          <p:nvPr/>
        </p:nvSpPr>
        <p:spPr bwMode="auto">
          <a:xfrm>
            <a:off x="304800" y="990600"/>
            <a:ext cx="853440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4400" b="1" i="0" u="none" strike="noStrike" spc="50" normalizeH="0" baseline="0" dirty="0" smtClean="0">
                <a:ln w="13500">
                  <a:solidFill>
                    <a:schemeClr val="bg2">
                      <a:alpha val="6500"/>
                    </a:schemeClr>
                  </a:solidFill>
                  <a:prstDash val="solid"/>
                </a:ln>
                <a:solidFill>
                  <a:schemeClr val="accent1">
                    <a:tint val="3000"/>
                    <a:alpha val="95000"/>
                  </a:schemeClr>
                </a:solidFill>
                <a:effectLst>
                  <a:glow rad="101600">
                    <a:schemeClr val="tx1">
                      <a:alpha val="60000"/>
                    </a:schemeClr>
                  </a:glow>
                  <a:innerShdw blurRad="50900" dist="38500" dir="13500000">
                    <a:srgbClr val="000000">
                      <a:alpha val="60000"/>
                    </a:srgbClr>
                  </a:innerShdw>
                </a:effectLst>
                <a:latin typeface="QCF_P170" pitchFamily="2" charset="2"/>
                <a:ea typeface="Calibri" pitchFamily="34" charset="0"/>
                <a:cs typeface="QCF_P170" pitchFamily="2" charset="2"/>
              </a:rPr>
              <a:t>ﭴ ﭵ ﭶ ﭷ ﭸ ﭹ ﭺ ﭻ ﭼ ﭽ ﭾ ﭿ ﮀ ﮁ ﮂ ﮃ ﮄ ﮅ ﮆ ﮇ ﮈ ﮉ ﮊ ﮋ ﮌ ﮍ ﮎ ﮏ ﮐ ﮑ ﮒ ﮓ ﮔ ﮕ ﮖ ﮗ ﮘ ﮙ ﮚ ﮛ ﮜ ﮝ ﮞ ﮟ ﮠ</a:t>
            </a:r>
            <a:endParaRPr kumimoji="0" lang="ar-SA" sz="4400" b="1" i="0" u="none" strike="noStrike" spc="50" normalizeH="0" baseline="0" dirty="0" smtClean="0">
              <a:ln w="13500">
                <a:solidFill>
                  <a:schemeClr val="bg2">
                    <a:alpha val="6500"/>
                  </a:schemeClr>
                </a:solidFill>
                <a:prstDash val="solid"/>
              </a:ln>
              <a:solidFill>
                <a:schemeClr val="accent1">
                  <a:tint val="3000"/>
                  <a:alpha val="95000"/>
                </a:schemeClr>
              </a:solidFill>
              <a:effectLst>
                <a:glow rad="101600">
                  <a:schemeClr val="tx1">
                    <a:alpha val="60000"/>
                  </a:schemeClr>
                </a:glow>
                <a:innerShdw blurRad="50900" dist="38500" dir="13500000">
                  <a:srgbClr val="000000">
                    <a:alpha val="60000"/>
                  </a:srgbClr>
                </a:inn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11</a:t>
            </a:fld>
            <a:endParaRPr lang="en-MY"/>
          </a:p>
        </p:txBody>
      </p:sp>
      <p:pic>
        <p:nvPicPr>
          <p:cNvPr id="7" name="Picture 2" descr="C:\Users\maizuriah\Downloads\196808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ln>
            <a:noFill/>
          </a:ln>
          <a:effectLst>
            <a:softEdge rad="112500"/>
          </a:effectLst>
        </p:spPr>
      </p:pic>
      <p:sp>
        <p:nvSpPr>
          <p:cNvPr id="3" name="Rectangle 1"/>
          <p:cNvSpPr>
            <a:spLocks noChangeArrowheads="1"/>
          </p:cNvSpPr>
          <p:nvPr/>
        </p:nvSpPr>
        <p:spPr bwMode="auto">
          <a:xfrm>
            <a:off x="838200" y="1143000"/>
            <a:ext cx="7315200"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normalizeH="0" baseline="0" dirty="0" err="1"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Maksudnya</a:t>
            </a:r>
            <a:r>
              <a:rPr kumimoji="0" lang="en-US" sz="2000" b="1" i="0" u="none" strike="noStrike" normalizeH="0" baseline="0" dirty="0"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1" u="none" strike="noStrike" normalizeH="0" baseline="0" dirty="0"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a:t>
            </a:r>
            <a:r>
              <a:rPr kumimoji="0" lang="en-US" sz="2000" b="1" i="1" u="none" strike="noStrike" normalizeH="0" baseline="0" dirty="0" err="1"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Iaitu</a:t>
            </a:r>
            <a:r>
              <a:rPr kumimoji="0" lang="en-US" sz="2000" b="1" i="1" u="none" strike="noStrike" normalizeH="0" baseline="0" dirty="0"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 </a:t>
            </a:r>
            <a:r>
              <a:rPr kumimoji="0" lang="en-US" sz="2000" b="1" i="1" u="none" strike="noStrike" normalizeH="0" baseline="0" dirty="0" err="1"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orang-orang</a:t>
            </a:r>
            <a:r>
              <a:rPr kumimoji="0" lang="en-US" sz="2000" b="1" i="1" u="none" strike="noStrike" normalizeH="0" baseline="0" dirty="0"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 yang </a:t>
            </a:r>
            <a:r>
              <a:rPr kumimoji="0" lang="en-US" sz="2000" b="1" i="1" u="none" strike="noStrike" normalizeH="0" baseline="0" dirty="0" err="1"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mengikut</a:t>
            </a:r>
            <a:r>
              <a:rPr kumimoji="0" lang="en-US" sz="2000" b="1" i="1" u="none" strike="noStrike" normalizeH="0" baseline="0" dirty="0"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 </a:t>
            </a:r>
            <a:r>
              <a:rPr kumimoji="0" lang="en-US" sz="2000" b="1" i="1" u="none" strike="noStrike" normalizeH="0" baseline="0" dirty="0" err="1"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Rasulullah</a:t>
            </a:r>
            <a:r>
              <a:rPr kumimoji="0" lang="en-US" sz="2000" b="1" i="1" u="none" strike="noStrike" normalizeH="0" baseline="0" dirty="0"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 (Muhammad SAW) </a:t>
            </a:r>
            <a:r>
              <a:rPr kumimoji="0" lang="en-US" sz="2000" b="1" i="1" u="none" strike="noStrike" normalizeH="0" baseline="0" dirty="0" err="1"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Nabi</a:t>
            </a:r>
            <a:r>
              <a:rPr kumimoji="0" lang="en-US" sz="2000" b="1" i="1" u="none" strike="noStrike" normalizeH="0" baseline="0" dirty="0"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 yang </a:t>
            </a:r>
            <a:r>
              <a:rPr kumimoji="0" lang="en-US" sz="2000" b="1" i="1" u="none" strike="noStrike" normalizeH="0" baseline="0" dirty="0" err="1"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Ummi</a:t>
            </a:r>
            <a:r>
              <a:rPr kumimoji="0" lang="en-US" sz="2000" b="1" i="1" u="none" strike="noStrike" normalizeH="0" baseline="0" dirty="0"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 yang </a:t>
            </a:r>
            <a:r>
              <a:rPr kumimoji="0" lang="en-US" sz="2000" b="1" i="1" u="none" strike="noStrike" normalizeH="0" baseline="0" dirty="0" err="1"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mereka</a:t>
            </a:r>
            <a:r>
              <a:rPr kumimoji="0" lang="en-US" sz="2000" b="1" i="1" u="none" strike="noStrike" normalizeH="0" baseline="0" dirty="0"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 </a:t>
            </a:r>
            <a:r>
              <a:rPr kumimoji="0" lang="en-US" sz="2000" b="1" i="1" u="none" strike="noStrike" normalizeH="0" baseline="0" dirty="0" err="1"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dapati</a:t>
            </a:r>
            <a:r>
              <a:rPr kumimoji="0" lang="en-US" sz="2000" b="1" i="1" u="none" strike="noStrike" normalizeH="0" baseline="0" dirty="0"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 </a:t>
            </a:r>
            <a:r>
              <a:rPr kumimoji="0" lang="en-US" sz="2000" b="1" i="1" u="none" strike="noStrike" normalizeH="0" baseline="0" dirty="0" err="1"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tertulis</a:t>
            </a:r>
            <a:r>
              <a:rPr kumimoji="0" lang="en-US" sz="2000" b="1" i="1" u="none" strike="noStrike" normalizeH="0" baseline="0" dirty="0"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 (</a:t>
            </a:r>
            <a:r>
              <a:rPr kumimoji="0" lang="en-US" sz="2000" b="1" i="1" u="none" strike="noStrike" normalizeH="0" baseline="0" dirty="0" err="1"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namanya</a:t>
            </a:r>
            <a:r>
              <a:rPr kumimoji="0" lang="en-US" sz="2000" b="1" i="1" u="none" strike="noStrike" normalizeH="0" baseline="0" dirty="0"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 </a:t>
            </a:r>
            <a:r>
              <a:rPr kumimoji="0" lang="en-US" sz="2000" b="1" i="1" u="none" strike="noStrike" normalizeH="0" baseline="0" dirty="0" err="1"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dan</a:t>
            </a:r>
            <a:r>
              <a:rPr kumimoji="0" lang="en-US" sz="2000" b="1" i="1" u="none" strike="noStrike" normalizeH="0" baseline="0" dirty="0"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 </a:t>
            </a:r>
            <a:r>
              <a:rPr kumimoji="0" lang="en-US" sz="2000" b="1" i="1" u="none" strike="noStrike" normalizeH="0" baseline="0" dirty="0" err="1"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sifat-sifatnya</a:t>
            </a:r>
            <a:r>
              <a:rPr kumimoji="0" lang="en-US" sz="2000" b="1" i="1" u="none" strike="noStrike" normalizeH="0" baseline="0" dirty="0"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 </a:t>
            </a:r>
            <a:r>
              <a:rPr kumimoji="0" lang="en-US" sz="2000" b="1" i="1" u="none" strike="noStrike" normalizeH="0" baseline="0" dirty="0" err="1"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di</a:t>
            </a:r>
            <a:r>
              <a:rPr kumimoji="0" lang="en-US" sz="2000" b="1" i="1" u="none" strike="noStrike" normalizeH="0" baseline="0" dirty="0"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 </a:t>
            </a:r>
            <a:r>
              <a:rPr kumimoji="0" lang="en-US" sz="2000" b="1" i="1" u="none" strike="noStrike" normalizeH="0" baseline="0" dirty="0" err="1"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dalam</a:t>
            </a:r>
            <a:r>
              <a:rPr kumimoji="0" lang="en-US" sz="2000" b="1" i="1" u="none" strike="noStrike" normalizeH="0" baseline="0" dirty="0"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 </a:t>
            </a:r>
            <a:r>
              <a:rPr kumimoji="0" lang="en-US" sz="2000" b="1" i="1" u="none" strike="noStrike" normalizeH="0" baseline="0" dirty="0" err="1"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Taurat</a:t>
            </a:r>
            <a:r>
              <a:rPr kumimoji="0" lang="en-US" sz="2000" b="1" i="1" u="none" strike="noStrike" normalizeH="0" baseline="0" dirty="0"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 </a:t>
            </a:r>
            <a:r>
              <a:rPr kumimoji="0" lang="en-US" sz="2000" b="1" i="1" u="none" strike="noStrike" normalizeH="0" baseline="0" dirty="0" err="1"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dan</a:t>
            </a:r>
            <a:r>
              <a:rPr kumimoji="0" lang="en-US" sz="2000" b="1" i="1" u="none" strike="noStrike" normalizeH="0" baseline="0" dirty="0"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 </a:t>
            </a:r>
            <a:r>
              <a:rPr kumimoji="0" lang="en-US" sz="2000" b="1" i="1" u="none" strike="noStrike" normalizeH="0" baseline="0" dirty="0" err="1"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Injil</a:t>
            </a:r>
            <a:r>
              <a:rPr kumimoji="0" lang="en-US" sz="2000" b="1" i="1" u="none" strike="noStrike" normalizeH="0" baseline="0" dirty="0"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 yang </a:t>
            </a:r>
            <a:r>
              <a:rPr kumimoji="0" lang="en-US" sz="2000" b="1" i="1" u="none" strike="noStrike" normalizeH="0" baseline="0" dirty="0" err="1"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ada</a:t>
            </a:r>
            <a:r>
              <a:rPr kumimoji="0" lang="en-US" sz="2000" b="1" i="1" u="none" strike="noStrike" normalizeH="0" baseline="0" dirty="0"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 </a:t>
            </a:r>
            <a:r>
              <a:rPr kumimoji="0" lang="en-US" sz="2000" b="1" i="1" u="none" strike="noStrike" normalizeH="0" baseline="0" dirty="0" err="1"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disisi</a:t>
            </a:r>
            <a:r>
              <a:rPr kumimoji="0" lang="en-US" sz="2000" b="1" i="1" u="none" strike="noStrike" normalizeH="0" baseline="0" dirty="0"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 </a:t>
            </a:r>
            <a:r>
              <a:rPr kumimoji="0" lang="en-US" sz="2000" b="1" i="1" u="none" strike="noStrike" normalizeH="0" baseline="0" dirty="0" err="1"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mereka</a:t>
            </a:r>
            <a:r>
              <a:rPr kumimoji="0" lang="en-US" sz="2000" b="1" i="1" u="none" strike="noStrike" normalizeH="0" baseline="0" dirty="0"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 </a:t>
            </a:r>
            <a:r>
              <a:rPr kumimoji="0" lang="en-US" sz="2000" b="1" i="1" u="none" strike="noStrike" normalizeH="0" baseline="0" dirty="0" err="1"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Ia</a:t>
            </a:r>
            <a:r>
              <a:rPr kumimoji="0" lang="en-US" sz="2000" b="1" i="1" u="none" strike="noStrike" normalizeH="0" baseline="0" dirty="0"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 </a:t>
            </a:r>
            <a:r>
              <a:rPr kumimoji="0" lang="en-US" sz="2000" b="1" i="1" u="none" strike="noStrike" normalizeH="0" baseline="0" dirty="0" err="1"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menyuruh</a:t>
            </a:r>
            <a:r>
              <a:rPr kumimoji="0" lang="en-US" sz="2000" b="1" i="1" u="none" strike="noStrike" normalizeH="0" baseline="0" dirty="0"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 </a:t>
            </a:r>
            <a:r>
              <a:rPr kumimoji="0" lang="en-US" sz="2000" b="1" i="1" u="none" strike="noStrike" normalizeH="0" baseline="0" dirty="0" err="1"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mereka</a:t>
            </a:r>
            <a:r>
              <a:rPr kumimoji="0" lang="en-US" sz="2000" b="1" i="1" u="none" strike="noStrike" normalizeH="0" baseline="0" dirty="0"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 </a:t>
            </a:r>
            <a:r>
              <a:rPr kumimoji="0" lang="en-US" sz="2000" b="1" i="1" u="none" strike="noStrike" normalizeH="0" baseline="0" dirty="0" err="1"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dengan</a:t>
            </a:r>
            <a:r>
              <a:rPr kumimoji="0" lang="en-US" sz="2000" b="1" i="1" u="none" strike="noStrike" normalizeH="0" baseline="0" dirty="0"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 </a:t>
            </a:r>
            <a:r>
              <a:rPr kumimoji="0" lang="en-US" sz="2000" b="1" i="1" u="none" strike="noStrike" normalizeH="0" baseline="0" dirty="0" err="1"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perkara-perkara</a:t>
            </a:r>
            <a:r>
              <a:rPr kumimoji="0" lang="en-US" sz="2000" b="1" i="1" u="none" strike="noStrike" normalizeH="0" baseline="0" dirty="0"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 yang </a:t>
            </a:r>
            <a:r>
              <a:rPr kumimoji="0" lang="en-US" sz="2000" b="1" i="1" u="none" strike="noStrike" normalizeH="0" baseline="0" dirty="0" err="1"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baik</a:t>
            </a:r>
            <a:r>
              <a:rPr kumimoji="0" lang="en-US" sz="2000" b="1" i="1" u="none" strike="noStrike" normalizeH="0" baseline="0" dirty="0"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 </a:t>
            </a:r>
            <a:r>
              <a:rPr kumimoji="0" lang="en-US" sz="2000" b="1" i="1" u="none" strike="noStrike" normalizeH="0" baseline="0" dirty="0" err="1"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dan</a:t>
            </a:r>
            <a:r>
              <a:rPr kumimoji="0" lang="en-US" sz="2000" b="1" i="1" u="none" strike="noStrike" normalizeH="0" baseline="0" dirty="0"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 </a:t>
            </a:r>
            <a:r>
              <a:rPr kumimoji="0" lang="en-US" sz="2000" b="1" i="1" u="none" strike="noStrike" normalizeH="0" baseline="0" dirty="0" err="1"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melarang</a:t>
            </a:r>
            <a:r>
              <a:rPr kumimoji="0" lang="en-US" sz="2000" b="1" i="1" u="none" strike="noStrike" normalizeH="0" baseline="0" dirty="0"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 </a:t>
            </a:r>
            <a:r>
              <a:rPr kumimoji="0" lang="en-US" sz="2000" b="1" i="1" u="none" strike="noStrike" normalizeH="0" baseline="0" dirty="0" err="1"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mereka</a:t>
            </a:r>
            <a:r>
              <a:rPr kumimoji="0" lang="en-US" sz="2000" b="1" i="1" u="none" strike="noStrike" normalizeH="0" baseline="0" dirty="0"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 </a:t>
            </a:r>
            <a:r>
              <a:rPr kumimoji="0" lang="en-US" sz="2000" b="1" i="1" u="none" strike="noStrike" normalizeH="0" baseline="0" dirty="0" err="1"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daripada</a:t>
            </a:r>
            <a:r>
              <a:rPr kumimoji="0" lang="en-US" sz="2000" b="1" i="1" u="none" strike="noStrike" normalizeH="0" baseline="0" dirty="0"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 </a:t>
            </a:r>
            <a:r>
              <a:rPr kumimoji="0" lang="en-US" sz="2000" b="1" i="1" u="none" strike="noStrike" normalizeH="0" baseline="0" dirty="0" err="1"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melakukan</a:t>
            </a:r>
            <a:r>
              <a:rPr kumimoji="0" lang="en-US" sz="2000" b="1" i="1" u="none" strike="noStrike" normalizeH="0" baseline="0" dirty="0"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 </a:t>
            </a:r>
            <a:r>
              <a:rPr kumimoji="0" lang="en-US" sz="2000" b="1" i="1" u="none" strike="noStrike" normalizeH="0" baseline="0" dirty="0" err="1"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perkara</a:t>
            </a:r>
            <a:r>
              <a:rPr kumimoji="0" lang="en-US" sz="2000" b="1" i="1" u="none" strike="noStrike" normalizeH="0" baseline="0" dirty="0"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 yang </a:t>
            </a:r>
            <a:r>
              <a:rPr kumimoji="0" lang="en-US" sz="2000" b="1" i="1" u="none" strike="noStrike" normalizeH="0" baseline="0" dirty="0" err="1"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keji</a:t>
            </a:r>
            <a:r>
              <a:rPr kumimoji="0" lang="en-US" sz="2000" b="1" i="1" u="none" strike="noStrike" normalizeH="0" baseline="0" dirty="0"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 </a:t>
            </a:r>
            <a:r>
              <a:rPr kumimoji="0" lang="en-US" sz="2000" b="1" i="1" u="none" strike="noStrike" normalizeH="0" baseline="0" dirty="0" err="1"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dan</a:t>
            </a:r>
            <a:r>
              <a:rPr kumimoji="0" lang="en-US" sz="2000" b="1" i="1" u="none" strike="noStrike" normalizeH="0" baseline="0" dirty="0"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 </a:t>
            </a:r>
            <a:r>
              <a:rPr kumimoji="0" lang="en-US" sz="2000" b="1" i="1" u="none" strike="noStrike" normalizeH="0" baseline="0" dirty="0" err="1"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ia</a:t>
            </a:r>
            <a:r>
              <a:rPr kumimoji="0" lang="en-US" sz="2000" b="1" i="1" u="none" strike="noStrike" normalizeH="0" baseline="0" dirty="0"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 </a:t>
            </a:r>
            <a:r>
              <a:rPr kumimoji="0" lang="en-US" sz="2000" b="1" i="1" u="none" strike="noStrike" normalizeH="0" baseline="0" dirty="0" err="1"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menghalalkan</a:t>
            </a:r>
            <a:r>
              <a:rPr kumimoji="0" lang="en-US" sz="2000" b="1" i="1" u="none" strike="noStrike" normalizeH="0" baseline="0" dirty="0"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 </a:t>
            </a:r>
            <a:r>
              <a:rPr kumimoji="0" lang="en-US" sz="2000" b="1" i="1" u="none" strike="noStrike" normalizeH="0" baseline="0" dirty="0" err="1"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bagi</a:t>
            </a:r>
            <a:r>
              <a:rPr kumimoji="0" lang="en-US" sz="2000" b="1" i="1" u="none" strike="noStrike" normalizeH="0" baseline="0" dirty="0"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 </a:t>
            </a:r>
            <a:r>
              <a:rPr kumimoji="0" lang="en-US" sz="2000" b="1" i="1" u="none" strike="noStrike" normalizeH="0" baseline="0" dirty="0" err="1"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mereka</a:t>
            </a:r>
            <a:r>
              <a:rPr kumimoji="0" lang="en-US" sz="2000" b="1" i="1" u="none" strike="noStrike" normalizeH="0" baseline="0" dirty="0"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 </a:t>
            </a:r>
            <a:r>
              <a:rPr kumimoji="0" lang="en-US" sz="2000" b="1" i="1" u="none" strike="noStrike" normalizeH="0" baseline="0" dirty="0" err="1"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segala</a:t>
            </a:r>
            <a:r>
              <a:rPr kumimoji="0" lang="en-US" sz="2000" b="1" i="1" u="none" strike="noStrike" normalizeH="0" baseline="0" dirty="0"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 </a:t>
            </a:r>
            <a:r>
              <a:rPr kumimoji="0" lang="en-US" sz="2000" b="1" i="1" u="none" strike="noStrike" normalizeH="0" baseline="0" dirty="0" err="1"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benda</a:t>
            </a:r>
            <a:r>
              <a:rPr kumimoji="0" lang="en-US" sz="2000" b="1" i="1" u="none" strike="noStrike" normalizeH="0" baseline="0" dirty="0"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 yang </a:t>
            </a:r>
            <a:r>
              <a:rPr kumimoji="0" lang="en-US" sz="2000" b="1" i="1" u="none" strike="noStrike" normalizeH="0" baseline="0" dirty="0" err="1"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baik</a:t>
            </a:r>
            <a:r>
              <a:rPr kumimoji="0" lang="en-US" sz="2000" b="1" i="1" u="none" strike="noStrike" normalizeH="0" baseline="0" dirty="0"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 </a:t>
            </a:r>
            <a:r>
              <a:rPr kumimoji="0" lang="en-US" sz="2000" b="1" i="1" u="none" strike="noStrike" normalizeH="0" baseline="0" dirty="0" err="1"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dan</a:t>
            </a:r>
            <a:r>
              <a:rPr kumimoji="0" lang="en-US" sz="2000" b="1" i="1" u="none" strike="noStrike" normalizeH="0" baseline="0" dirty="0"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 </a:t>
            </a:r>
            <a:r>
              <a:rPr kumimoji="0" lang="en-US" sz="2000" b="1" i="1" u="none" strike="noStrike" normalizeH="0" baseline="0" dirty="0" err="1"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mengharamkan</a:t>
            </a:r>
            <a:r>
              <a:rPr kumimoji="0" lang="en-US" sz="2000" b="1" i="1" u="none" strike="noStrike" normalizeH="0" baseline="0" dirty="0"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 </a:t>
            </a:r>
            <a:r>
              <a:rPr kumimoji="0" lang="en-US" sz="2000" b="1" i="1" u="none" strike="noStrike" normalizeH="0" baseline="0" dirty="0" err="1"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kepada</a:t>
            </a:r>
            <a:r>
              <a:rPr kumimoji="0" lang="en-US" sz="2000" b="1" i="1" u="none" strike="noStrike" normalizeH="0" baseline="0" dirty="0"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 </a:t>
            </a:r>
            <a:r>
              <a:rPr kumimoji="0" lang="en-US" sz="2000" b="1" i="1" u="none" strike="noStrike" normalizeH="0" baseline="0" dirty="0" err="1"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mereka</a:t>
            </a:r>
            <a:r>
              <a:rPr kumimoji="0" lang="en-US" sz="2000" b="1" i="1" u="none" strike="noStrike" normalizeH="0" baseline="0" dirty="0"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 </a:t>
            </a:r>
            <a:r>
              <a:rPr kumimoji="0" lang="en-US" sz="2000" b="1" i="1" u="none" strike="noStrike" normalizeH="0" baseline="0" dirty="0" err="1"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segala</a:t>
            </a:r>
            <a:r>
              <a:rPr kumimoji="0" lang="en-US" sz="2000" b="1" i="1" u="none" strike="noStrike" normalizeH="0" baseline="0" dirty="0"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 </a:t>
            </a:r>
            <a:r>
              <a:rPr kumimoji="0" lang="en-US" sz="2000" b="1" i="1" u="none" strike="noStrike" normalizeH="0" baseline="0" dirty="0" err="1"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benda</a:t>
            </a:r>
            <a:r>
              <a:rPr kumimoji="0" lang="en-US" sz="2000" b="1" i="1" u="none" strike="noStrike" normalizeH="0" baseline="0" dirty="0"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 yang </a:t>
            </a:r>
            <a:r>
              <a:rPr kumimoji="0" lang="en-US" sz="2000" b="1" i="1" u="none" strike="noStrike" normalizeH="0" baseline="0" dirty="0" err="1"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buruk</a:t>
            </a:r>
            <a:r>
              <a:rPr kumimoji="0" lang="en-US" sz="2000" b="1" i="1" u="none" strike="noStrike" normalizeH="0" baseline="0" dirty="0"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 </a:t>
            </a:r>
            <a:r>
              <a:rPr kumimoji="0" lang="en-US" sz="2000" b="1" i="1" u="none" strike="noStrike" normalizeH="0" baseline="0" dirty="0" err="1"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dan</a:t>
            </a:r>
            <a:r>
              <a:rPr kumimoji="0" lang="en-US" sz="2000" b="1" i="1" u="none" strike="noStrike" normalizeH="0" baseline="0" dirty="0"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 </a:t>
            </a:r>
            <a:r>
              <a:rPr kumimoji="0" lang="en-US" sz="2000" b="1" i="1" u="none" strike="noStrike" normalizeH="0" baseline="0" dirty="0" err="1"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ia</a:t>
            </a:r>
            <a:r>
              <a:rPr kumimoji="0" lang="en-US" sz="2000" b="1" i="1" u="none" strike="noStrike" normalizeH="0" baseline="0" dirty="0"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 </a:t>
            </a:r>
            <a:r>
              <a:rPr kumimoji="0" lang="en-US" sz="2000" b="1" i="1" u="none" strike="noStrike" normalizeH="0" baseline="0" dirty="0" err="1"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juga</a:t>
            </a:r>
            <a:r>
              <a:rPr kumimoji="0" lang="en-US" sz="2000" b="1" i="1" u="none" strike="noStrike" normalizeH="0" baseline="0" dirty="0"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 </a:t>
            </a:r>
            <a:r>
              <a:rPr kumimoji="0" lang="en-US" sz="2000" b="1" i="1" u="none" strike="noStrike" normalizeH="0" baseline="0" dirty="0" err="1"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menghapuskan</a:t>
            </a:r>
            <a:r>
              <a:rPr kumimoji="0" lang="en-US" sz="2000" b="1" i="1" u="none" strike="noStrike" normalizeH="0" baseline="0" dirty="0"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 </a:t>
            </a:r>
            <a:r>
              <a:rPr kumimoji="0" lang="en-US" sz="2000" b="1" i="1" u="none" strike="noStrike" normalizeH="0" baseline="0" dirty="0" err="1"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dari</a:t>
            </a:r>
            <a:r>
              <a:rPr kumimoji="0" lang="en-US" sz="2000" b="1" i="1" u="none" strike="noStrike" normalizeH="0" baseline="0" dirty="0"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 </a:t>
            </a:r>
            <a:r>
              <a:rPr kumimoji="0" lang="en-US" sz="2000" b="1" i="1" u="none" strike="noStrike" normalizeH="0" baseline="0" dirty="0" err="1"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mereka</a:t>
            </a:r>
            <a:r>
              <a:rPr kumimoji="0" lang="en-US" sz="2000" b="1" i="1" u="none" strike="noStrike" normalizeH="0" baseline="0" dirty="0"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 </a:t>
            </a:r>
            <a:r>
              <a:rPr kumimoji="0" lang="en-US" sz="2000" b="1" i="1" u="none" strike="noStrike" normalizeH="0" baseline="0" dirty="0" err="1"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beban-beban</a:t>
            </a:r>
            <a:r>
              <a:rPr kumimoji="0" lang="en-US" sz="2000" b="1" i="1" u="none" strike="noStrike" normalizeH="0" baseline="0" dirty="0"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 </a:t>
            </a:r>
            <a:r>
              <a:rPr kumimoji="0" lang="en-US" sz="2000" b="1" i="1" u="none" strike="noStrike" normalizeH="0" baseline="0" dirty="0" err="1"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dan</a:t>
            </a:r>
            <a:r>
              <a:rPr kumimoji="0" lang="en-US" sz="2000" b="1" i="1" u="none" strike="noStrike" normalizeH="0" baseline="0" dirty="0"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 </a:t>
            </a:r>
            <a:r>
              <a:rPr kumimoji="0" lang="en-US" sz="2000" b="1" i="1" u="none" strike="noStrike" normalizeH="0" baseline="0" dirty="0" err="1"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belenggu-belenggu</a:t>
            </a:r>
            <a:r>
              <a:rPr kumimoji="0" lang="en-US" sz="2000" b="1" i="1" u="none" strike="noStrike" normalizeH="0" baseline="0" dirty="0"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 yang </a:t>
            </a:r>
            <a:r>
              <a:rPr kumimoji="0" lang="en-US" sz="2000" b="1" i="1" u="none" strike="noStrike" normalizeH="0" baseline="0" dirty="0" err="1"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ada</a:t>
            </a:r>
            <a:r>
              <a:rPr kumimoji="0" lang="en-US" sz="2000" b="1" i="1" u="none" strike="noStrike" normalizeH="0" baseline="0" dirty="0"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 </a:t>
            </a:r>
            <a:r>
              <a:rPr kumimoji="0" lang="en-US" sz="2000" b="1" i="1" u="none" strike="noStrike" normalizeH="0" baseline="0" dirty="0" err="1"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pada</a:t>
            </a:r>
            <a:r>
              <a:rPr kumimoji="0" lang="en-US" sz="2000" b="1" i="1" u="none" strike="noStrike" normalizeH="0" baseline="0" dirty="0"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 </a:t>
            </a:r>
            <a:r>
              <a:rPr kumimoji="0" lang="en-US" sz="2000" b="1" i="1" u="none" strike="noStrike" normalizeH="0" baseline="0" dirty="0" err="1"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mereka</a:t>
            </a:r>
            <a:r>
              <a:rPr kumimoji="0" lang="en-US" sz="2000" b="1" i="1" u="none" strike="noStrike" normalizeH="0" baseline="0" dirty="0"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 </a:t>
            </a:r>
            <a:r>
              <a:rPr kumimoji="0" lang="en-US" sz="2000" b="1" i="1" u="none" strike="noStrike" normalizeH="0" baseline="0" dirty="0" err="1"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Maka</a:t>
            </a:r>
            <a:r>
              <a:rPr kumimoji="0" lang="en-US" sz="2000" b="1" i="1" u="none" strike="noStrike" normalizeH="0" baseline="0" dirty="0"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 </a:t>
            </a:r>
            <a:r>
              <a:rPr kumimoji="0" lang="en-US" sz="2000" b="1" i="1" u="none" strike="noStrike" normalizeH="0" baseline="0" dirty="0" err="1"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orang-orang</a:t>
            </a:r>
            <a:r>
              <a:rPr kumimoji="0" lang="en-US" sz="2000" b="1" i="1" u="none" strike="noStrike" normalizeH="0" baseline="0" dirty="0"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 yang </a:t>
            </a:r>
            <a:r>
              <a:rPr kumimoji="0" lang="en-US" sz="2000" b="1" i="1" u="none" strike="noStrike" normalizeH="0" baseline="0" dirty="0" err="1"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beriman</a:t>
            </a:r>
            <a:r>
              <a:rPr kumimoji="0" lang="en-US" sz="2000" b="1" i="1" u="none" strike="noStrike" normalizeH="0" baseline="0" dirty="0"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 </a:t>
            </a:r>
            <a:r>
              <a:rPr kumimoji="0" lang="en-US" sz="2000" b="1" i="1" u="none" strike="noStrike" normalizeH="0" baseline="0" dirty="0" err="1"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kepadanya</a:t>
            </a:r>
            <a:r>
              <a:rPr kumimoji="0" lang="en-US" sz="2000" b="1" i="1" u="none" strike="noStrike" normalizeH="0" baseline="0" dirty="0"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 </a:t>
            </a:r>
            <a:r>
              <a:rPr kumimoji="0" lang="en-US" sz="2000" b="1" i="1" u="none" strike="noStrike" normalizeH="0" baseline="0" dirty="0" err="1"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dan</a:t>
            </a:r>
            <a:r>
              <a:rPr kumimoji="0" lang="en-US" sz="2000" b="1" i="1" u="none" strike="noStrike" normalizeH="0" baseline="0" dirty="0"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 </a:t>
            </a:r>
            <a:r>
              <a:rPr kumimoji="0" lang="en-US" sz="2000" b="1" i="1" u="none" strike="noStrike" normalizeH="0" baseline="0" dirty="0" err="1"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memuliakannya</a:t>
            </a:r>
            <a:r>
              <a:rPr kumimoji="0" lang="en-US" sz="2000" b="1" i="1" u="none" strike="noStrike" normalizeH="0" baseline="0" dirty="0"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 </a:t>
            </a:r>
            <a:r>
              <a:rPr kumimoji="0" lang="en-US" sz="2000" b="1" i="1" u="none" strike="noStrike" normalizeH="0" baseline="0" dirty="0" err="1"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juga</a:t>
            </a:r>
            <a:r>
              <a:rPr kumimoji="0" lang="en-US" sz="2000" b="1" i="1" u="none" strike="noStrike" normalizeH="0" baseline="0" dirty="0"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 </a:t>
            </a:r>
            <a:r>
              <a:rPr kumimoji="0" lang="en-US" sz="2000" b="1" i="1" u="none" strike="noStrike" normalizeH="0" baseline="0" dirty="0" err="1"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menolongnya</a:t>
            </a:r>
            <a:r>
              <a:rPr kumimoji="0" lang="en-US" sz="2000" b="1" i="1" u="none" strike="noStrike" normalizeH="0" baseline="0" dirty="0"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 </a:t>
            </a:r>
            <a:r>
              <a:rPr kumimoji="0" lang="en-US" sz="2000" b="1" i="1" u="none" strike="noStrike" normalizeH="0" baseline="0" dirty="0" err="1"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serta</a:t>
            </a:r>
            <a:r>
              <a:rPr kumimoji="0" lang="en-US" sz="2000" b="1" i="1" u="none" strike="noStrike" normalizeH="0" baseline="0" dirty="0"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 </a:t>
            </a:r>
            <a:r>
              <a:rPr kumimoji="0" lang="en-US" sz="2000" b="1" i="1" u="none" strike="noStrike" normalizeH="0" baseline="0" dirty="0" err="1"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mengikut</a:t>
            </a:r>
            <a:r>
              <a:rPr kumimoji="0" lang="en-US" sz="2000" b="1" i="1" u="none" strike="noStrike" normalizeH="0" baseline="0" dirty="0"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 </a:t>
            </a:r>
            <a:r>
              <a:rPr kumimoji="0" lang="en-US" sz="2000" b="1" i="1" u="none" strike="noStrike" normalizeH="0" baseline="0" dirty="0" err="1"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nur</a:t>
            </a:r>
            <a:r>
              <a:rPr kumimoji="0" lang="en-US" sz="2000" b="1" i="1" u="none" strike="noStrike" normalizeH="0" baseline="0" dirty="0"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 (</a:t>
            </a:r>
            <a:r>
              <a:rPr kumimoji="0" lang="en-US" sz="2000" b="1" i="1" u="none" strike="noStrike" normalizeH="0" baseline="0" dirty="0" err="1"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cahaya</a:t>
            </a:r>
            <a:r>
              <a:rPr kumimoji="0" lang="en-US" sz="2000" b="1" i="1" u="none" strike="noStrike" normalizeH="0" baseline="0" dirty="0"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 yang </a:t>
            </a:r>
            <a:r>
              <a:rPr kumimoji="0" lang="en-US" sz="2000" b="1" i="1" u="none" strike="noStrike" normalizeH="0" baseline="0" dirty="0" err="1"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diturunkan</a:t>
            </a:r>
            <a:r>
              <a:rPr kumimoji="0" lang="en-US" sz="2000" b="1" i="1" u="none" strike="noStrike" normalizeH="0" baseline="0" dirty="0"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 </a:t>
            </a:r>
            <a:r>
              <a:rPr kumimoji="0" lang="en-US" sz="2000" b="1" i="1" u="none" strike="noStrike" normalizeH="0" baseline="0" dirty="0" err="1"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kepadanya</a:t>
            </a:r>
            <a:r>
              <a:rPr kumimoji="0" lang="en-US" sz="2000" b="1" i="1" u="none" strike="noStrike" normalizeH="0" baseline="0" dirty="0"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 (al-Quran), </a:t>
            </a:r>
            <a:r>
              <a:rPr kumimoji="0" lang="en-US" sz="2000" b="1" i="1" u="none" strike="noStrike" normalizeH="0" baseline="0" dirty="0" err="1"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mereka</a:t>
            </a:r>
            <a:r>
              <a:rPr kumimoji="0" lang="en-US" sz="2000" b="1" i="1" u="none" strike="noStrike" normalizeH="0" baseline="0" dirty="0"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 </a:t>
            </a:r>
            <a:r>
              <a:rPr kumimoji="0" lang="en-US" sz="2000" b="1" i="1" u="none" strike="noStrike" normalizeH="0" baseline="0" dirty="0" err="1"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itulah</a:t>
            </a:r>
            <a:r>
              <a:rPr kumimoji="0" lang="en-US" sz="2000" b="1" i="1" u="none" strike="noStrike" normalizeH="0" baseline="0" dirty="0"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 </a:t>
            </a:r>
            <a:r>
              <a:rPr kumimoji="0" lang="en-US" sz="2000" b="1" i="1" u="none" strike="noStrike" normalizeH="0" baseline="0" dirty="0" err="1"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orang-orang</a:t>
            </a:r>
            <a:r>
              <a:rPr kumimoji="0" lang="en-US" sz="2000" b="1" i="1" u="none" strike="noStrike" normalizeH="0" baseline="0" dirty="0"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 yang </a:t>
            </a:r>
            <a:r>
              <a:rPr kumimoji="0" lang="en-US" sz="2000" b="1" i="1" u="none" strike="noStrike" normalizeH="0" baseline="0" dirty="0" err="1"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berjaya</a:t>
            </a:r>
            <a:r>
              <a:rPr kumimoji="0" lang="en-US" sz="2000" b="1" i="1" u="none" strike="noStrike" normalizeH="0" baseline="0" dirty="0" smtClean="0">
                <a:ln/>
                <a:solidFill>
                  <a:schemeClr val="accent3"/>
                </a:solidFill>
                <a:effectLst>
                  <a:glow rad="101600">
                    <a:schemeClr val="tx1">
                      <a:alpha val="60000"/>
                    </a:schemeClr>
                  </a:glow>
                </a:effectLst>
                <a:latin typeface="Arial Rounded MT Bold" pitchFamily="34" charset="0"/>
                <a:ea typeface="Times New Roman" pitchFamily="18" charset="0"/>
                <a:cs typeface="Arial" pitchFamily="34" charset="0"/>
              </a:rPr>
              <a:t>.”</a:t>
            </a:r>
            <a:endParaRPr kumimoji="0" lang="en-US" sz="2000" b="1" i="0" u="none" strike="noStrike" normalizeH="0" baseline="0" dirty="0" smtClean="0">
              <a:ln/>
              <a:solidFill>
                <a:schemeClr val="accent3"/>
              </a:solidFill>
              <a:effectLst>
                <a:glow rad="101600">
                  <a:schemeClr val="tx1">
                    <a:alpha val="60000"/>
                  </a:schemeClr>
                </a:glow>
              </a:effectLst>
              <a:latin typeface="Arial Rounded MT Bold" pitchFamily="34" charset="0"/>
              <a:cs typeface="Arial" pitchFamily="34" charset="0"/>
            </a:endParaRPr>
          </a:p>
        </p:txBody>
      </p:sp>
      <p:sp>
        <p:nvSpPr>
          <p:cNvPr id="9" name="Rectangle 8"/>
          <p:cNvSpPr/>
          <p:nvPr/>
        </p:nvSpPr>
        <p:spPr>
          <a:xfrm>
            <a:off x="6477000" y="6248400"/>
            <a:ext cx="2685106" cy="400110"/>
          </a:xfrm>
          <a:prstGeom prst="rect">
            <a:avLst/>
          </a:prstGeom>
        </p:spPr>
        <p:txBody>
          <a:bodyPr wrap="square">
            <a:spAutoFit/>
          </a:bodyPr>
          <a:lstStyle/>
          <a:p>
            <a:pPr algn="r"/>
            <a:r>
              <a:rPr lang="en-US" sz="2000" dirty="0" err="1" smtClean="0">
                <a:latin typeface="Impact" pitchFamily="34" charset="0"/>
              </a:rPr>
              <a:t>surah</a:t>
            </a:r>
            <a:r>
              <a:rPr lang="en-US" sz="2000" dirty="0" smtClean="0">
                <a:latin typeface="Impact" pitchFamily="34" charset="0"/>
              </a:rPr>
              <a:t> al-‘</a:t>
            </a:r>
            <a:r>
              <a:rPr lang="en-US" sz="2000" dirty="0" err="1" smtClean="0">
                <a:latin typeface="Impact" pitchFamily="34" charset="0"/>
              </a:rPr>
              <a:t>Araf</a:t>
            </a:r>
            <a:r>
              <a:rPr lang="en-US" sz="2000" dirty="0" smtClean="0">
                <a:latin typeface="Impact" pitchFamily="34" charset="0"/>
              </a:rPr>
              <a:t> </a:t>
            </a:r>
            <a:r>
              <a:rPr lang="en-US" sz="2000" dirty="0" err="1" smtClean="0">
                <a:latin typeface="Impact" pitchFamily="34" charset="0"/>
              </a:rPr>
              <a:t>ayat</a:t>
            </a:r>
            <a:r>
              <a:rPr lang="en-US" sz="2000" dirty="0" smtClean="0">
                <a:latin typeface="Impact" pitchFamily="34" charset="0"/>
              </a:rPr>
              <a:t> 157</a:t>
            </a:r>
            <a:endParaRPr lang="en-US" sz="2000" dirty="0">
              <a:latin typeface="Impact"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maizuriah\Downloads\196808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ln>
            <a:noFill/>
          </a:ln>
          <a:effectLst>
            <a:softEdge rad="112500"/>
          </a:effectLst>
        </p:spPr>
      </p:pic>
      <p:graphicFrame>
        <p:nvGraphicFramePr>
          <p:cNvPr id="7" name="Diagram 6"/>
          <p:cNvGraphicFramePr/>
          <p:nvPr/>
        </p:nvGraphicFramePr>
        <p:xfrm>
          <a:off x="152400" y="152400"/>
          <a:ext cx="8839200" cy="647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maizuriah\Downloads\196808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ln>
            <a:noFill/>
          </a:ln>
          <a:effectLst>
            <a:softEdge rad="112500"/>
          </a:effectLst>
        </p:spPr>
      </p:pic>
      <p:graphicFrame>
        <p:nvGraphicFramePr>
          <p:cNvPr id="6" name="Diagram 5"/>
          <p:cNvGraphicFramePr/>
          <p:nvPr/>
        </p:nvGraphicFramePr>
        <p:xfrm>
          <a:off x="381000" y="838200"/>
          <a:ext cx="83820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maizuriah\Downloads\196808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ln>
            <a:noFill/>
          </a:ln>
          <a:effectLst>
            <a:softEdge rad="112500"/>
          </a:effectLst>
        </p:spPr>
      </p:pic>
      <p:graphicFrame>
        <p:nvGraphicFramePr>
          <p:cNvPr id="7" name="Diagram 6"/>
          <p:cNvGraphicFramePr/>
          <p:nvPr/>
        </p:nvGraphicFramePr>
        <p:xfrm>
          <a:off x="533400" y="533400"/>
          <a:ext cx="830580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maizuriah\Downloads\196808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ln>
            <a:noFill/>
          </a:ln>
          <a:effectLst>
            <a:softEdge rad="112500"/>
          </a:effectLst>
        </p:spPr>
      </p:pic>
      <p:graphicFrame>
        <p:nvGraphicFramePr>
          <p:cNvPr id="6" name="Diagram 5"/>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16</a:t>
            </a:fld>
            <a:endParaRPr lang="en-MY"/>
          </a:p>
        </p:txBody>
      </p:sp>
      <p:pic>
        <p:nvPicPr>
          <p:cNvPr id="6" name="Picture 2" descr="C:\Users\maizuriah\Downloads\196808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ln>
            <a:noFill/>
          </a:ln>
          <a:effectLst>
            <a:softEdge rad="112500"/>
          </a:effectLst>
        </p:spPr>
      </p:pic>
      <p:graphicFrame>
        <p:nvGraphicFramePr>
          <p:cNvPr id="10" name="Diagram 9"/>
          <p:cNvGraphicFramePr/>
          <p:nvPr/>
        </p:nvGraphicFramePr>
        <p:xfrm>
          <a:off x="381000" y="609600"/>
          <a:ext cx="82296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17</a:t>
            </a:fld>
            <a:endParaRPr lang="en-MY"/>
          </a:p>
        </p:txBody>
      </p:sp>
      <p:pic>
        <p:nvPicPr>
          <p:cNvPr id="3" name="Picture 2" descr="C:\Users\maizuriah\Downloads\196808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ln>
            <a:noFill/>
          </a:ln>
          <a:effectLst>
            <a:softEdge rad="112500"/>
          </a:effectLst>
        </p:spPr>
      </p:pic>
      <p:graphicFrame>
        <p:nvGraphicFramePr>
          <p:cNvPr id="5" name="Diagram 4"/>
          <p:cNvGraphicFramePr/>
          <p:nvPr/>
        </p:nvGraphicFramePr>
        <p:xfrm>
          <a:off x="228600" y="609600"/>
          <a:ext cx="8458200" cy="5486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maizuriah\Downloads\196808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ln>
            <a:noFill/>
          </a:ln>
          <a:effectLst>
            <a:softEdge rad="112500"/>
          </a:effectLst>
        </p:spPr>
      </p:pic>
      <p:graphicFrame>
        <p:nvGraphicFramePr>
          <p:cNvPr id="9" name="Diagram 8"/>
          <p:cNvGraphicFramePr/>
          <p:nvPr/>
        </p:nvGraphicFramePr>
        <p:xfrm>
          <a:off x="381000" y="762000"/>
          <a:ext cx="83058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izuriah\Downloads\196808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ln>
            <a:noFill/>
          </a:ln>
          <a:effectLst>
            <a:softEdge rad="112500"/>
          </a:effectLst>
        </p:spPr>
      </p:pic>
      <p:sp>
        <p:nvSpPr>
          <p:cNvPr id="2" name="Slide Number Placeholder 1"/>
          <p:cNvSpPr>
            <a:spLocks noGrp="1"/>
          </p:cNvSpPr>
          <p:nvPr>
            <p:ph type="sldNum" sz="quarter" idx="12"/>
          </p:nvPr>
        </p:nvSpPr>
        <p:spPr/>
        <p:txBody>
          <a:bodyPr/>
          <a:lstStyle/>
          <a:p>
            <a:fld id="{BA8784F8-D9B1-479F-A9B4-848AA317FB34}" type="slidenum">
              <a:rPr lang="en-MY" smtClean="0"/>
              <a:pPr/>
              <a:t>19</a:t>
            </a:fld>
            <a:endParaRPr lang="en-MY"/>
          </a:p>
        </p:txBody>
      </p:sp>
      <p:graphicFrame>
        <p:nvGraphicFramePr>
          <p:cNvPr id="5" name="Diagram 4"/>
          <p:cNvGraphicFramePr/>
          <p:nvPr/>
        </p:nvGraphicFramePr>
        <p:xfrm>
          <a:off x="533400" y="838200"/>
          <a:ext cx="79248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maizuriah\Downloads\196808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ln>
            <a:noFill/>
          </a:ln>
          <a:effectLst>
            <a:softEdge rad="112500"/>
          </a:effectLst>
        </p:spPr>
      </p:pic>
      <p:sp>
        <p:nvSpPr>
          <p:cNvPr id="43009" name="Rectangle 1"/>
          <p:cNvSpPr>
            <a:spLocks noChangeArrowheads="1"/>
          </p:cNvSpPr>
          <p:nvPr/>
        </p:nvSpPr>
        <p:spPr bwMode="auto">
          <a:xfrm>
            <a:off x="914400" y="2286000"/>
            <a:ext cx="74676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lang="ar-SA" sz="7200" dirty="0" smtClean="0">
                <a:ln w="18415" cmpd="sng">
                  <a:solidFill>
                    <a:srgbClr val="00FF00"/>
                  </a:solidFill>
                  <a:prstDash val="solid"/>
                </a:ln>
                <a:solidFill>
                  <a:srgbClr val="00FF00"/>
                </a:solidFill>
                <a:effectLst>
                  <a:outerShdw blurRad="63500" dir="3600000" algn="tl" rotWithShape="0">
                    <a:srgbClr val="000000">
                      <a:alpha val="70000"/>
                    </a:srgbClr>
                  </a:outerShdw>
                </a:effectLst>
                <a:cs typeface="Traditional Arabic" pitchFamily="2" charset="-78"/>
              </a:rPr>
              <a:t>الحَمْدُ ِللهِ رَبِّ الْعَالَمِيْنَ، وَالْعَاقِبَةُ لِلْمُتَّقِيْنِ، وَ لاَ عُدْوَانَ إِلاَّ عَلَى الظَّالِمِيْنَ</a:t>
            </a:r>
            <a:r>
              <a:rPr kumimoji="0" lang="en-US" sz="7200" i="0" u="none" strike="noStrike" normalizeH="0" baseline="0" dirty="0" smtClean="0">
                <a:ln w="18415" cmpd="sng">
                  <a:solidFill>
                    <a:srgbClr val="00FF00"/>
                  </a:solidFill>
                  <a:prstDash val="solid"/>
                </a:ln>
                <a:solidFill>
                  <a:srgbClr val="00FF00"/>
                </a:solidFill>
                <a:effectLst>
                  <a:outerShdw blurRad="63500" dir="3600000" algn="tl" rotWithShape="0">
                    <a:srgbClr val="000000">
                      <a:alpha val="70000"/>
                    </a:srgbClr>
                  </a:outerShdw>
                </a:effectLst>
                <a:latin typeface="Arial" pitchFamily="34" charset="0"/>
                <a:cs typeface="Traditional Arabic" pitchFamily="2" charset="-78"/>
              </a:rPr>
              <a:t> </a:t>
            </a:r>
          </a:p>
        </p:txBody>
      </p:sp>
      <p:sp>
        <p:nvSpPr>
          <p:cNvPr id="4" name="Rectangle 3"/>
          <p:cNvSpPr/>
          <p:nvPr/>
        </p:nvSpPr>
        <p:spPr>
          <a:xfrm>
            <a:off x="0" y="228600"/>
            <a:ext cx="5334000" cy="923330"/>
          </a:xfrm>
          <a:prstGeom prst="rect">
            <a:avLst/>
          </a:prstGeom>
        </p:spPr>
        <p:txBody>
          <a:bodyPr wrap="square">
            <a:spAutoFit/>
          </a:bodyPr>
          <a:lstStyle/>
          <a:p>
            <a:pPr lvl="0" fontAlgn="base">
              <a:spcBef>
                <a:spcPct val="0"/>
              </a:spcBef>
              <a:spcAft>
                <a:spcPct val="0"/>
              </a:spcAft>
            </a:pPr>
            <a:r>
              <a:rPr lang="en-US" sz="5400" dirty="0" err="1" smtClean="0">
                <a:ln>
                  <a:solidFill>
                    <a:srgbClr val="FF0000"/>
                  </a:solidFill>
                </a:ln>
                <a:solidFill>
                  <a:srgbClr val="FF0000"/>
                </a:solidFill>
                <a:effectLst>
                  <a:glow rad="101600">
                    <a:schemeClr val="tx1">
                      <a:alpha val="60000"/>
                    </a:schemeClr>
                  </a:glow>
                </a:effectLst>
                <a:latin typeface="Gloucester MT Extra Condensed" pitchFamily="18" charset="0"/>
                <a:ea typeface="Times New Roman" pitchFamily="18" charset="0"/>
                <a:cs typeface="Times New Roman" pitchFamily="18" charset="0"/>
              </a:rPr>
              <a:t>Pujian</a:t>
            </a:r>
            <a:r>
              <a:rPr lang="en-US" sz="5400" dirty="0" smtClean="0">
                <a:ln>
                  <a:solidFill>
                    <a:srgbClr val="FF0000"/>
                  </a:solidFill>
                </a:ln>
                <a:solidFill>
                  <a:srgbClr val="FF0000"/>
                </a:solidFill>
                <a:effectLst>
                  <a:glow rad="101600">
                    <a:schemeClr val="tx1">
                      <a:alpha val="60000"/>
                    </a:schemeClr>
                  </a:glow>
                </a:effectLst>
                <a:latin typeface="Gloucester MT Extra Condensed" pitchFamily="18" charset="0"/>
                <a:ea typeface="Times New Roman" pitchFamily="18" charset="0"/>
                <a:cs typeface="Times New Roman" pitchFamily="18" charset="0"/>
              </a:rPr>
              <a:t> </a:t>
            </a:r>
            <a:r>
              <a:rPr lang="en-US" sz="5400" dirty="0" err="1" smtClean="0">
                <a:ln>
                  <a:solidFill>
                    <a:srgbClr val="FF0000"/>
                  </a:solidFill>
                </a:ln>
                <a:solidFill>
                  <a:srgbClr val="FF0000"/>
                </a:solidFill>
                <a:effectLst>
                  <a:glow rad="101600">
                    <a:schemeClr val="tx1">
                      <a:alpha val="60000"/>
                    </a:schemeClr>
                  </a:glow>
                </a:effectLst>
                <a:latin typeface="Gloucester MT Extra Condensed" pitchFamily="18" charset="0"/>
                <a:ea typeface="Times New Roman" pitchFamily="18" charset="0"/>
                <a:cs typeface="Times New Roman" pitchFamily="18" charset="0"/>
              </a:rPr>
              <a:t>kepada</a:t>
            </a:r>
            <a:r>
              <a:rPr lang="en-US" sz="5400" dirty="0" smtClean="0">
                <a:ln>
                  <a:solidFill>
                    <a:srgbClr val="FF0000"/>
                  </a:solidFill>
                </a:ln>
                <a:solidFill>
                  <a:srgbClr val="FF0000"/>
                </a:solidFill>
                <a:effectLst>
                  <a:glow rad="101600">
                    <a:schemeClr val="tx1">
                      <a:alpha val="60000"/>
                    </a:schemeClr>
                  </a:glow>
                </a:effectLst>
                <a:latin typeface="Gloucester MT Extra Condensed" pitchFamily="18" charset="0"/>
                <a:ea typeface="Times New Roman" pitchFamily="18" charset="0"/>
                <a:cs typeface="Times New Roman" pitchFamily="18" charset="0"/>
              </a:rPr>
              <a:t> Allah SWT</a:t>
            </a:r>
            <a:endParaRPr lang="en-US" sz="5400" b="1" dirty="0" smtClean="0">
              <a:ln>
                <a:solidFill>
                  <a:srgbClr val="FF0000"/>
                </a:solidFill>
              </a:ln>
              <a:solidFill>
                <a:srgbClr val="FF0000"/>
              </a:solidFill>
              <a:effectLst>
                <a:glow rad="101600">
                  <a:schemeClr val="tx1">
                    <a:alpha val="60000"/>
                  </a:schemeClr>
                </a:glow>
              </a:effectLst>
              <a:latin typeface="Gloucester MT Extra Condensed" pitchFamily="18" charset="0"/>
              <a:ea typeface="Calibri" pitchFamily="34" charset="0"/>
              <a:cs typeface="Arial" pitchFamily="34" charset="0"/>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20</a:t>
            </a:fld>
            <a:endParaRPr lang="en-MY"/>
          </a:p>
        </p:txBody>
      </p:sp>
      <p:pic>
        <p:nvPicPr>
          <p:cNvPr id="3" name="Picture 2" descr="C:\Users\maizuriah\Downloads\196808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ln>
            <a:noFill/>
          </a:ln>
          <a:effectLst>
            <a:softEdge rad="112500"/>
          </a:effectLst>
        </p:spPr>
      </p:pic>
      <p:graphicFrame>
        <p:nvGraphicFramePr>
          <p:cNvPr id="5" name="Diagram 4"/>
          <p:cNvGraphicFramePr/>
          <p:nvPr/>
        </p:nvGraphicFramePr>
        <p:xfrm>
          <a:off x="152400" y="228600"/>
          <a:ext cx="86868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izuriah\Downloads\196808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ln>
            <a:noFill/>
          </a:ln>
          <a:effectLst>
            <a:softEdge rad="112500"/>
          </a:effectLst>
        </p:spPr>
      </p:pic>
      <p:graphicFrame>
        <p:nvGraphicFramePr>
          <p:cNvPr id="7" name="Diagram 6"/>
          <p:cNvGraphicFramePr/>
          <p:nvPr/>
        </p:nvGraphicFramePr>
        <p:xfrm>
          <a:off x="228600" y="228600"/>
          <a:ext cx="8458200" cy="617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22</a:t>
            </a:fld>
            <a:endParaRPr lang="en-MY"/>
          </a:p>
        </p:txBody>
      </p:sp>
      <p:pic>
        <p:nvPicPr>
          <p:cNvPr id="3" name="Picture 2" descr="C:\Users\maizuriah\Downloads\196808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ln>
            <a:noFill/>
          </a:ln>
          <a:effectLst>
            <a:softEdge rad="112500"/>
          </a:effectLst>
        </p:spPr>
      </p:pic>
      <p:graphicFrame>
        <p:nvGraphicFramePr>
          <p:cNvPr id="5" name="Diagram 4"/>
          <p:cNvGraphicFramePr/>
          <p:nvPr/>
        </p:nvGraphicFramePr>
        <p:xfrm>
          <a:off x="0" y="152400"/>
          <a:ext cx="9144000" cy="670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23</a:t>
            </a:fld>
            <a:endParaRPr lang="en-MY"/>
          </a:p>
        </p:txBody>
      </p:sp>
      <p:pic>
        <p:nvPicPr>
          <p:cNvPr id="6" name="Picture 2" descr="C:\Users\maizuriah\Downloads\196808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ln>
            <a:noFill/>
          </a:ln>
          <a:effectLst>
            <a:softEdge rad="112500"/>
          </a:effectLst>
        </p:spPr>
      </p:pic>
      <p:sp>
        <p:nvSpPr>
          <p:cNvPr id="26625" name="Rectangle 1"/>
          <p:cNvSpPr>
            <a:spLocks noChangeArrowheads="1"/>
          </p:cNvSpPr>
          <p:nvPr/>
        </p:nvSpPr>
        <p:spPr bwMode="auto">
          <a:xfrm>
            <a:off x="457200" y="381000"/>
            <a:ext cx="8305800"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5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QCF_P084" pitchFamily="2" charset="2"/>
                <a:ea typeface="Calibri" pitchFamily="34" charset="0"/>
                <a:cs typeface="QCF_P084" pitchFamily="2" charset="2"/>
              </a:rPr>
              <a:t>ﭑ ﭒ ﭓ ﭔ ﭕ ﭖ ﭗ ﭘ ﭙ ﭚ ﭛ ﭜ ﭝ ﭞ</a:t>
            </a:r>
            <a:endParaRPr kumimoji="0" lang="ar-SA" sz="5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26626" name="Rectangle 2"/>
          <p:cNvSpPr>
            <a:spLocks noChangeArrowheads="1"/>
          </p:cNvSpPr>
          <p:nvPr/>
        </p:nvSpPr>
        <p:spPr bwMode="auto">
          <a:xfrm>
            <a:off x="457200" y="2819400"/>
            <a:ext cx="84582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smtClean="0">
                <a:ln>
                  <a:solidFill>
                    <a:srgbClr val="7030A0"/>
                  </a:solidFill>
                </a:ln>
                <a:solidFill>
                  <a:srgbClr val="7030A0"/>
                </a:solidFill>
                <a:effectLst>
                  <a:glow rad="101600">
                    <a:schemeClr val="tx1">
                      <a:alpha val="60000"/>
                    </a:schemeClr>
                  </a:glow>
                </a:effectLst>
                <a:latin typeface="Times New Roman" pitchFamily="18" charset="0"/>
                <a:ea typeface="Calibri" pitchFamily="34" charset="0"/>
                <a:cs typeface="Times New Roman" pitchFamily="18" charset="0"/>
              </a:rPr>
              <a:t>Maksudnya</a:t>
            </a:r>
            <a:r>
              <a:rPr kumimoji="0" lang="en-US" sz="2800" b="1" i="0" u="none" strike="noStrike" cap="none" normalizeH="0" baseline="0" dirty="0" smtClean="0">
                <a:ln>
                  <a:solidFill>
                    <a:srgbClr val="7030A0"/>
                  </a:solidFill>
                </a:ln>
                <a:solidFill>
                  <a:srgbClr val="7030A0"/>
                </a:solidFill>
                <a:effectLst>
                  <a:glow rad="101600">
                    <a:schemeClr val="tx1">
                      <a:alpha val="60000"/>
                    </a:schemeClr>
                  </a:glow>
                </a:effectLst>
                <a:latin typeface="Times New Roman" pitchFamily="18" charset="0"/>
                <a:ea typeface="Calibri" pitchFamily="34" charset="0"/>
                <a:cs typeface="Times New Roman" pitchFamily="18" charset="0"/>
              </a:rPr>
              <a:t>:</a:t>
            </a:r>
            <a:r>
              <a:rPr kumimoji="0" lang="en-US" sz="2800" b="0" i="0" u="none" strike="noStrike" cap="none" normalizeH="0" baseline="0" dirty="0" smtClean="0">
                <a:ln>
                  <a:solidFill>
                    <a:srgbClr val="7030A0"/>
                  </a:solidFill>
                </a:ln>
                <a:solidFill>
                  <a:srgbClr val="7030A0"/>
                </a:solidFill>
                <a:effectLst>
                  <a:glow rad="101600">
                    <a:schemeClr val="tx1">
                      <a:alpha val="60000"/>
                    </a:schemeClr>
                  </a:glow>
                </a:effectLst>
                <a:latin typeface="Times New Roman" pitchFamily="18" charset="0"/>
                <a:ea typeface="Calibri" pitchFamily="34" charset="0"/>
                <a:cs typeface="Times New Roman" pitchFamily="18" charset="0"/>
              </a:rPr>
              <a:t> </a:t>
            </a:r>
          </a:p>
          <a:p>
            <a:pPr lvl="0" algn="ctr" fontAlgn="base">
              <a:spcBef>
                <a:spcPct val="0"/>
              </a:spcBef>
              <a:spcAft>
                <a:spcPct val="0"/>
              </a:spcAft>
            </a:pPr>
            <a:r>
              <a:rPr kumimoji="0" lang="en-US" sz="2800" b="0" i="0" u="none" strike="noStrike" cap="none" normalizeH="0" baseline="0" dirty="0" smtClean="0">
                <a:ln>
                  <a:solidFill>
                    <a:srgbClr val="C00000"/>
                  </a:solidFill>
                </a:ln>
                <a:solidFill>
                  <a:srgbClr val="C00000"/>
                </a:solidFill>
                <a:effectLst>
                  <a:glow rad="101600">
                    <a:schemeClr val="tx1">
                      <a:alpha val="60000"/>
                    </a:schemeClr>
                  </a:glow>
                </a:effectLst>
                <a:latin typeface="Times New Roman" pitchFamily="18" charset="0"/>
                <a:ea typeface="Calibri" pitchFamily="34" charset="0"/>
                <a:cs typeface="Times New Roman" pitchFamily="18" charset="0"/>
              </a:rPr>
              <a:t>“</a:t>
            </a:r>
            <a:r>
              <a:rPr kumimoji="0" lang="en-US" sz="2800" b="0" i="1" u="none" strike="noStrike" cap="none" normalizeH="0" baseline="0" dirty="0" err="1" smtClean="0">
                <a:ln>
                  <a:solidFill>
                    <a:srgbClr val="C00000"/>
                  </a:solidFill>
                </a:ln>
                <a:solidFill>
                  <a:srgbClr val="C00000"/>
                </a:solidFill>
                <a:effectLst>
                  <a:glow rad="101600">
                    <a:schemeClr val="tx1">
                      <a:alpha val="60000"/>
                    </a:schemeClr>
                  </a:glow>
                </a:effectLst>
                <a:latin typeface="Times New Roman" pitchFamily="18" charset="0"/>
                <a:ea typeface="Calibri" pitchFamily="34" charset="0"/>
                <a:cs typeface="Times New Roman" pitchFamily="18" charset="0"/>
              </a:rPr>
              <a:t>Kaum</a:t>
            </a:r>
            <a:r>
              <a:rPr kumimoji="0" lang="en-US" sz="2800" b="0" i="1" u="none" strike="noStrike" cap="none" normalizeH="0" baseline="0" dirty="0" smtClean="0">
                <a:ln>
                  <a:solidFill>
                    <a:srgbClr val="C00000"/>
                  </a:solidFill>
                </a:ln>
                <a:solidFill>
                  <a:srgbClr val="C00000"/>
                </a:solidFill>
                <a:effectLst>
                  <a:glow rad="101600">
                    <a:schemeClr val="tx1">
                      <a:alpha val="60000"/>
                    </a:schemeClr>
                  </a:glow>
                </a:effectLst>
                <a:latin typeface="Times New Roman" pitchFamily="18" charset="0"/>
                <a:ea typeface="Calibri" pitchFamily="34" charset="0"/>
                <a:cs typeface="Times New Roman" pitchFamily="18" charset="0"/>
              </a:rPr>
              <a:t> </a:t>
            </a:r>
            <a:r>
              <a:rPr kumimoji="0" lang="en-US" sz="2800" b="0" i="1" u="none" strike="noStrike" cap="none" normalizeH="0" baseline="0" dirty="0" err="1" smtClean="0">
                <a:ln>
                  <a:solidFill>
                    <a:srgbClr val="C00000"/>
                  </a:solidFill>
                </a:ln>
                <a:solidFill>
                  <a:srgbClr val="C00000"/>
                </a:solidFill>
                <a:effectLst>
                  <a:glow rad="101600">
                    <a:schemeClr val="tx1">
                      <a:alpha val="60000"/>
                    </a:schemeClr>
                  </a:glow>
                </a:effectLst>
                <a:latin typeface="Times New Roman" pitchFamily="18" charset="0"/>
                <a:ea typeface="Calibri" pitchFamily="34" charset="0"/>
                <a:cs typeface="Times New Roman" pitchFamily="18" charset="0"/>
              </a:rPr>
              <a:t>lelaki</a:t>
            </a:r>
            <a:r>
              <a:rPr kumimoji="0" lang="en-US" sz="2800" b="0" i="1" u="none" strike="noStrike" cap="none" normalizeH="0" baseline="0" dirty="0" smtClean="0">
                <a:ln>
                  <a:solidFill>
                    <a:srgbClr val="C00000"/>
                  </a:solidFill>
                </a:ln>
                <a:solidFill>
                  <a:srgbClr val="C00000"/>
                </a:solidFill>
                <a:effectLst>
                  <a:glow rad="101600">
                    <a:schemeClr val="tx1">
                      <a:alpha val="60000"/>
                    </a:schemeClr>
                  </a:glow>
                </a:effectLst>
                <a:latin typeface="Times New Roman" pitchFamily="18" charset="0"/>
                <a:ea typeface="Calibri" pitchFamily="34" charset="0"/>
                <a:cs typeface="Times New Roman" pitchFamily="18" charset="0"/>
              </a:rPr>
              <a:t> </a:t>
            </a:r>
            <a:r>
              <a:rPr kumimoji="0" lang="en-US" sz="2800" b="0" i="1" u="none" strike="noStrike" cap="none" normalizeH="0" baseline="0" dirty="0" err="1" smtClean="0">
                <a:ln>
                  <a:solidFill>
                    <a:srgbClr val="C00000"/>
                  </a:solidFill>
                </a:ln>
                <a:solidFill>
                  <a:srgbClr val="C00000"/>
                </a:solidFill>
                <a:effectLst>
                  <a:glow rad="101600">
                    <a:schemeClr val="tx1">
                      <a:alpha val="60000"/>
                    </a:schemeClr>
                  </a:glow>
                </a:effectLst>
                <a:latin typeface="Times New Roman" pitchFamily="18" charset="0"/>
                <a:ea typeface="Calibri" pitchFamily="34" charset="0"/>
                <a:cs typeface="Times New Roman" pitchFamily="18" charset="0"/>
              </a:rPr>
              <a:t>itu</a:t>
            </a:r>
            <a:r>
              <a:rPr kumimoji="0" lang="en-US" sz="2800" b="0" i="1" u="none" strike="noStrike" cap="none" normalizeH="0" baseline="0" dirty="0" smtClean="0">
                <a:ln>
                  <a:solidFill>
                    <a:srgbClr val="C00000"/>
                  </a:solidFill>
                </a:ln>
                <a:solidFill>
                  <a:srgbClr val="C00000"/>
                </a:solidFill>
                <a:effectLst>
                  <a:glow rad="101600">
                    <a:schemeClr val="tx1">
                      <a:alpha val="60000"/>
                    </a:schemeClr>
                  </a:glow>
                </a:effectLst>
                <a:latin typeface="Times New Roman" pitchFamily="18" charset="0"/>
                <a:ea typeface="Calibri" pitchFamily="34" charset="0"/>
                <a:cs typeface="Times New Roman" pitchFamily="18" charset="0"/>
              </a:rPr>
              <a:t> </a:t>
            </a:r>
            <a:r>
              <a:rPr kumimoji="0" lang="en-US" sz="2800" b="0" i="1" u="none" strike="noStrike" cap="none" normalizeH="0" baseline="0" dirty="0" err="1" smtClean="0">
                <a:ln>
                  <a:solidFill>
                    <a:srgbClr val="C00000"/>
                  </a:solidFill>
                </a:ln>
                <a:solidFill>
                  <a:srgbClr val="C00000"/>
                </a:solidFill>
                <a:effectLst>
                  <a:glow rad="101600">
                    <a:schemeClr val="tx1">
                      <a:alpha val="60000"/>
                    </a:schemeClr>
                  </a:glow>
                </a:effectLst>
                <a:latin typeface="Times New Roman" pitchFamily="18" charset="0"/>
                <a:ea typeface="Calibri" pitchFamily="34" charset="0"/>
                <a:cs typeface="Times New Roman" pitchFamily="18" charset="0"/>
              </a:rPr>
              <a:t>adalah</a:t>
            </a:r>
            <a:r>
              <a:rPr kumimoji="0" lang="en-US" sz="2800" b="0" i="1" u="none" strike="noStrike" cap="none" normalizeH="0" baseline="0" dirty="0" smtClean="0">
                <a:ln>
                  <a:solidFill>
                    <a:srgbClr val="C00000"/>
                  </a:solidFill>
                </a:ln>
                <a:solidFill>
                  <a:srgbClr val="C00000"/>
                </a:solidFill>
                <a:effectLst>
                  <a:glow rad="101600">
                    <a:schemeClr val="tx1">
                      <a:alpha val="60000"/>
                    </a:schemeClr>
                  </a:glow>
                </a:effectLst>
                <a:latin typeface="Times New Roman" pitchFamily="18" charset="0"/>
                <a:ea typeface="Calibri" pitchFamily="34" charset="0"/>
                <a:cs typeface="Times New Roman" pitchFamily="18" charset="0"/>
              </a:rPr>
              <a:t> </a:t>
            </a:r>
            <a:r>
              <a:rPr kumimoji="0" lang="en-US" sz="2800" b="1" i="1" u="none" strike="noStrike" cap="none" normalizeH="0" baseline="0" dirty="0" err="1" smtClean="0">
                <a:ln>
                  <a:solidFill>
                    <a:srgbClr val="C00000"/>
                  </a:solidFill>
                </a:ln>
                <a:solidFill>
                  <a:srgbClr val="C00000"/>
                </a:solidFill>
                <a:effectLst>
                  <a:glow rad="101600">
                    <a:schemeClr val="tx1">
                      <a:alpha val="60000"/>
                    </a:schemeClr>
                  </a:glow>
                </a:effectLst>
                <a:latin typeface="Times New Roman" pitchFamily="18" charset="0"/>
                <a:ea typeface="Calibri" pitchFamily="34" charset="0"/>
                <a:cs typeface="Times New Roman" pitchFamily="18" charset="0"/>
              </a:rPr>
              <a:t>pemimpin</a:t>
            </a:r>
            <a:r>
              <a:rPr kumimoji="0" lang="en-US" sz="2800" b="0" i="1" u="none" strike="noStrike" cap="none" normalizeH="0" baseline="0" dirty="0" smtClean="0">
                <a:ln>
                  <a:solidFill>
                    <a:srgbClr val="C00000"/>
                  </a:solidFill>
                </a:ln>
                <a:solidFill>
                  <a:srgbClr val="C00000"/>
                </a:solidFill>
                <a:effectLst>
                  <a:glow rad="101600">
                    <a:schemeClr val="tx1">
                      <a:alpha val="60000"/>
                    </a:schemeClr>
                  </a:glow>
                </a:effectLst>
                <a:latin typeface="Times New Roman" pitchFamily="18" charset="0"/>
                <a:ea typeface="Calibri" pitchFamily="34" charset="0"/>
                <a:cs typeface="Times New Roman" pitchFamily="18" charset="0"/>
              </a:rPr>
              <a:t> </a:t>
            </a:r>
            <a:r>
              <a:rPr kumimoji="0" lang="en-US" sz="2800" b="0" i="1" u="none" strike="noStrike" cap="none" normalizeH="0" baseline="0" dirty="0" err="1" smtClean="0">
                <a:ln>
                  <a:solidFill>
                    <a:srgbClr val="C00000"/>
                  </a:solidFill>
                </a:ln>
                <a:solidFill>
                  <a:srgbClr val="C00000"/>
                </a:solidFill>
                <a:effectLst>
                  <a:glow rad="101600">
                    <a:schemeClr val="tx1">
                      <a:alpha val="60000"/>
                    </a:schemeClr>
                  </a:glow>
                </a:effectLst>
                <a:latin typeface="Times New Roman" pitchFamily="18" charset="0"/>
                <a:ea typeface="Calibri" pitchFamily="34" charset="0"/>
                <a:cs typeface="Times New Roman" pitchFamily="18" charset="0"/>
              </a:rPr>
              <a:t>dan</a:t>
            </a:r>
            <a:r>
              <a:rPr kumimoji="0" lang="en-US" sz="2800" b="0" i="1" u="none" strike="noStrike" cap="none" normalizeH="0" baseline="0" dirty="0" smtClean="0">
                <a:ln>
                  <a:solidFill>
                    <a:srgbClr val="C00000"/>
                  </a:solidFill>
                </a:ln>
                <a:solidFill>
                  <a:srgbClr val="C00000"/>
                </a:solidFill>
                <a:effectLst>
                  <a:glow rad="101600">
                    <a:schemeClr val="tx1">
                      <a:alpha val="60000"/>
                    </a:schemeClr>
                  </a:glow>
                </a:effectLst>
                <a:latin typeface="Times New Roman" pitchFamily="18" charset="0"/>
                <a:ea typeface="Calibri" pitchFamily="34" charset="0"/>
                <a:cs typeface="Times New Roman" pitchFamily="18" charset="0"/>
              </a:rPr>
              <a:t> yang </a:t>
            </a:r>
            <a:r>
              <a:rPr kumimoji="0" lang="en-US" sz="2800" b="0" i="1" u="none" strike="noStrike" cap="none" normalizeH="0" baseline="0" dirty="0" err="1" smtClean="0">
                <a:ln>
                  <a:solidFill>
                    <a:srgbClr val="C00000"/>
                  </a:solidFill>
                </a:ln>
                <a:solidFill>
                  <a:srgbClr val="C00000"/>
                </a:solidFill>
                <a:effectLst>
                  <a:glow rad="101600">
                    <a:schemeClr val="tx1">
                      <a:alpha val="60000"/>
                    </a:schemeClr>
                  </a:glow>
                </a:effectLst>
                <a:latin typeface="Times New Roman" pitchFamily="18" charset="0"/>
                <a:ea typeface="Calibri" pitchFamily="34" charset="0"/>
                <a:cs typeface="Times New Roman" pitchFamily="18" charset="0"/>
              </a:rPr>
              <a:t>bertanggungjawab</a:t>
            </a:r>
            <a:r>
              <a:rPr kumimoji="0" lang="en-US" sz="2800" b="0" i="1" u="none" strike="noStrike" cap="none" normalizeH="0" baseline="0" dirty="0" smtClean="0">
                <a:ln>
                  <a:solidFill>
                    <a:srgbClr val="C00000"/>
                  </a:solidFill>
                </a:ln>
                <a:solidFill>
                  <a:srgbClr val="C00000"/>
                </a:solidFill>
                <a:effectLst>
                  <a:glow rad="101600">
                    <a:schemeClr val="tx1">
                      <a:alpha val="60000"/>
                    </a:schemeClr>
                  </a:glow>
                </a:effectLst>
                <a:latin typeface="Times New Roman" pitchFamily="18" charset="0"/>
                <a:ea typeface="Calibri" pitchFamily="34" charset="0"/>
                <a:cs typeface="Times New Roman" pitchFamily="18" charset="0"/>
              </a:rPr>
              <a:t> </a:t>
            </a:r>
            <a:r>
              <a:rPr kumimoji="0" lang="en-US" sz="2800" b="0" i="1" u="none" strike="noStrike" cap="none" normalizeH="0" baseline="0" dirty="0" err="1" smtClean="0">
                <a:ln>
                  <a:solidFill>
                    <a:srgbClr val="C00000"/>
                  </a:solidFill>
                </a:ln>
                <a:solidFill>
                  <a:srgbClr val="C00000"/>
                </a:solidFill>
                <a:effectLst>
                  <a:glow rad="101600">
                    <a:schemeClr val="tx1">
                      <a:alpha val="60000"/>
                    </a:schemeClr>
                  </a:glow>
                </a:effectLst>
                <a:latin typeface="Times New Roman" pitchFamily="18" charset="0"/>
                <a:ea typeface="Calibri" pitchFamily="34" charset="0"/>
                <a:cs typeface="Times New Roman" pitchFamily="18" charset="0"/>
              </a:rPr>
              <a:t>terhadap</a:t>
            </a:r>
            <a:r>
              <a:rPr kumimoji="0" lang="en-US" sz="2800" b="0" i="1" u="none" strike="noStrike" cap="none" normalizeH="0" baseline="0" dirty="0" smtClean="0">
                <a:ln>
                  <a:solidFill>
                    <a:srgbClr val="C00000"/>
                  </a:solidFill>
                </a:ln>
                <a:solidFill>
                  <a:srgbClr val="C00000"/>
                </a:solidFill>
                <a:effectLst>
                  <a:glow rad="101600">
                    <a:schemeClr val="tx1">
                      <a:alpha val="60000"/>
                    </a:schemeClr>
                  </a:glow>
                </a:effectLst>
                <a:latin typeface="Times New Roman" pitchFamily="18" charset="0"/>
                <a:ea typeface="Calibri" pitchFamily="34" charset="0"/>
                <a:cs typeface="Times New Roman" pitchFamily="18" charset="0"/>
              </a:rPr>
              <a:t> </a:t>
            </a:r>
            <a:r>
              <a:rPr kumimoji="0" lang="en-US" sz="2800" b="0" i="1" u="none" strike="noStrike" cap="none" normalizeH="0" baseline="0" dirty="0" err="1" smtClean="0">
                <a:ln>
                  <a:solidFill>
                    <a:srgbClr val="C00000"/>
                  </a:solidFill>
                </a:ln>
                <a:solidFill>
                  <a:srgbClr val="C00000"/>
                </a:solidFill>
                <a:effectLst>
                  <a:glow rad="101600">
                    <a:schemeClr val="tx1">
                      <a:alpha val="60000"/>
                    </a:schemeClr>
                  </a:glow>
                </a:effectLst>
                <a:latin typeface="Times New Roman" pitchFamily="18" charset="0"/>
                <a:ea typeface="Calibri" pitchFamily="34" charset="0"/>
                <a:cs typeface="Times New Roman" pitchFamily="18" charset="0"/>
              </a:rPr>
              <a:t>kaum</a:t>
            </a:r>
            <a:r>
              <a:rPr kumimoji="0" lang="en-US" sz="2800" b="0" i="1" u="none" strike="noStrike" cap="none" normalizeH="0" baseline="0" dirty="0" smtClean="0">
                <a:ln>
                  <a:solidFill>
                    <a:srgbClr val="C00000"/>
                  </a:solidFill>
                </a:ln>
                <a:solidFill>
                  <a:srgbClr val="C00000"/>
                </a:solidFill>
                <a:effectLst>
                  <a:glow rad="101600">
                    <a:schemeClr val="tx1">
                      <a:alpha val="60000"/>
                    </a:schemeClr>
                  </a:glow>
                </a:effectLst>
                <a:latin typeface="Times New Roman" pitchFamily="18" charset="0"/>
                <a:ea typeface="Calibri" pitchFamily="34" charset="0"/>
                <a:cs typeface="Times New Roman" pitchFamily="18" charset="0"/>
              </a:rPr>
              <a:t> </a:t>
            </a:r>
            <a:r>
              <a:rPr kumimoji="0" lang="en-US" sz="2800" b="0" i="1" u="none" strike="noStrike" cap="none" normalizeH="0" baseline="0" dirty="0" err="1" smtClean="0">
                <a:ln>
                  <a:solidFill>
                    <a:srgbClr val="C00000"/>
                  </a:solidFill>
                </a:ln>
                <a:solidFill>
                  <a:srgbClr val="C00000"/>
                </a:solidFill>
                <a:effectLst>
                  <a:glow rad="101600">
                    <a:schemeClr val="tx1">
                      <a:alpha val="60000"/>
                    </a:schemeClr>
                  </a:glow>
                </a:effectLst>
                <a:latin typeface="Times New Roman" pitchFamily="18" charset="0"/>
                <a:ea typeface="Calibri" pitchFamily="34" charset="0"/>
                <a:cs typeface="Times New Roman" pitchFamily="18" charset="0"/>
              </a:rPr>
              <a:t>perempuan</a:t>
            </a:r>
            <a:r>
              <a:rPr kumimoji="0" lang="en-US" sz="2800" b="0" i="1" u="none" strike="noStrike" cap="none" normalizeH="0" baseline="0" dirty="0" smtClean="0">
                <a:ln>
                  <a:solidFill>
                    <a:srgbClr val="C00000"/>
                  </a:solidFill>
                </a:ln>
                <a:solidFill>
                  <a:srgbClr val="C00000"/>
                </a:solidFill>
                <a:effectLst>
                  <a:glow rad="101600">
                    <a:schemeClr val="tx1">
                      <a:alpha val="60000"/>
                    </a:schemeClr>
                  </a:glow>
                </a:effectLst>
                <a:latin typeface="Times New Roman" pitchFamily="18" charset="0"/>
                <a:ea typeface="Calibri" pitchFamily="34" charset="0"/>
                <a:cs typeface="Times New Roman" pitchFamily="18" charset="0"/>
              </a:rPr>
              <a:t>, </a:t>
            </a:r>
            <a:r>
              <a:rPr kumimoji="0" lang="en-US" sz="2800" b="0" i="1" u="none" strike="noStrike" cap="none" normalizeH="0" baseline="0" dirty="0" err="1" smtClean="0">
                <a:ln>
                  <a:solidFill>
                    <a:srgbClr val="C00000"/>
                  </a:solidFill>
                </a:ln>
                <a:solidFill>
                  <a:srgbClr val="C00000"/>
                </a:solidFill>
                <a:effectLst>
                  <a:glow rad="101600">
                    <a:schemeClr val="tx1">
                      <a:alpha val="60000"/>
                    </a:schemeClr>
                  </a:glow>
                </a:effectLst>
                <a:latin typeface="Times New Roman" pitchFamily="18" charset="0"/>
                <a:ea typeface="Calibri" pitchFamily="34" charset="0"/>
                <a:cs typeface="Times New Roman" pitchFamily="18" charset="0"/>
              </a:rPr>
              <a:t>oleh</a:t>
            </a:r>
            <a:r>
              <a:rPr kumimoji="0" lang="en-US" sz="2800" b="0" i="1" u="none" strike="noStrike" cap="none" normalizeH="0" baseline="0" dirty="0" smtClean="0">
                <a:ln>
                  <a:solidFill>
                    <a:srgbClr val="C00000"/>
                  </a:solidFill>
                </a:ln>
                <a:solidFill>
                  <a:srgbClr val="C00000"/>
                </a:solidFill>
                <a:effectLst>
                  <a:glow rad="101600">
                    <a:schemeClr val="tx1">
                      <a:alpha val="60000"/>
                    </a:schemeClr>
                  </a:glow>
                </a:effectLst>
                <a:latin typeface="Times New Roman" pitchFamily="18" charset="0"/>
                <a:ea typeface="Calibri" pitchFamily="34" charset="0"/>
                <a:cs typeface="Times New Roman" pitchFamily="18" charset="0"/>
              </a:rPr>
              <a:t> </a:t>
            </a:r>
            <a:r>
              <a:rPr kumimoji="0" lang="en-US" sz="2800" b="0" i="1" u="none" strike="noStrike" cap="none" normalizeH="0" baseline="0" dirty="0" err="1" smtClean="0">
                <a:ln>
                  <a:solidFill>
                    <a:srgbClr val="C00000"/>
                  </a:solidFill>
                </a:ln>
                <a:solidFill>
                  <a:srgbClr val="C00000"/>
                </a:solidFill>
                <a:effectLst>
                  <a:glow rad="101600">
                    <a:schemeClr val="tx1">
                      <a:alpha val="60000"/>
                    </a:schemeClr>
                  </a:glow>
                </a:effectLst>
                <a:latin typeface="Times New Roman" pitchFamily="18" charset="0"/>
                <a:ea typeface="Calibri" pitchFamily="34" charset="0"/>
                <a:cs typeface="Times New Roman" pitchFamily="18" charset="0"/>
              </a:rPr>
              <a:t>kerana</a:t>
            </a:r>
            <a:r>
              <a:rPr kumimoji="0" lang="en-US" sz="2800" b="0" i="1" u="none" strike="noStrike" cap="none" normalizeH="0" baseline="0" dirty="0" smtClean="0">
                <a:ln>
                  <a:solidFill>
                    <a:srgbClr val="C00000"/>
                  </a:solidFill>
                </a:ln>
                <a:solidFill>
                  <a:srgbClr val="C00000"/>
                </a:solidFill>
                <a:effectLst>
                  <a:glow rad="101600">
                    <a:schemeClr val="tx1">
                      <a:alpha val="60000"/>
                    </a:schemeClr>
                  </a:glow>
                </a:effectLst>
                <a:latin typeface="Times New Roman" pitchFamily="18" charset="0"/>
                <a:ea typeface="Calibri" pitchFamily="34" charset="0"/>
                <a:cs typeface="Times New Roman" pitchFamily="18" charset="0"/>
              </a:rPr>
              <a:t> Allah </a:t>
            </a:r>
            <a:r>
              <a:rPr kumimoji="0" lang="en-US" sz="2800" b="0" i="1" u="none" strike="noStrike" cap="none" normalizeH="0" baseline="0" dirty="0" err="1" smtClean="0">
                <a:ln>
                  <a:solidFill>
                    <a:srgbClr val="C00000"/>
                  </a:solidFill>
                </a:ln>
                <a:solidFill>
                  <a:srgbClr val="C00000"/>
                </a:solidFill>
                <a:effectLst>
                  <a:glow rad="101600">
                    <a:schemeClr val="tx1">
                      <a:alpha val="60000"/>
                    </a:schemeClr>
                  </a:glow>
                </a:effectLst>
                <a:latin typeface="Times New Roman" pitchFamily="18" charset="0"/>
                <a:ea typeface="Calibri" pitchFamily="34" charset="0"/>
                <a:cs typeface="Times New Roman" pitchFamily="18" charset="0"/>
              </a:rPr>
              <a:t>telah</a:t>
            </a:r>
            <a:r>
              <a:rPr kumimoji="0" lang="en-US" sz="2800" b="0" i="1" u="none" strike="noStrike" cap="none" normalizeH="0" baseline="0" dirty="0" smtClean="0">
                <a:ln>
                  <a:solidFill>
                    <a:srgbClr val="C00000"/>
                  </a:solidFill>
                </a:ln>
                <a:solidFill>
                  <a:srgbClr val="C00000"/>
                </a:solidFill>
                <a:effectLst>
                  <a:glow rad="101600">
                    <a:schemeClr val="tx1">
                      <a:alpha val="60000"/>
                    </a:schemeClr>
                  </a:glow>
                </a:effectLst>
                <a:latin typeface="Times New Roman" pitchFamily="18" charset="0"/>
                <a:ea typeface="Calibri" pitchFamily="34" charset="0"/>
                <a:cs typeface="Times New Roman" pitchFamily="18" charset="0"/>
              </a:rPr>
              <a:t> </a:t>
            </a:r>
            <a:r>
              <a:rPr kumimoji="0" lang="en-US" sz="2800" b="0" i="1" u="none" strike="noStrike" cap="none" normalizeH="0" baseline="0" dirty="0" err="1" smtClean="0">
                <a:ln>
                  <a:solidFill>
                    <a:srgbClr val="C00000"/>
                  </a:solidFill>
                </a:ln>
                <a:solidFill>
                  <a:srgbClr val="C00000"/>
                </a:solidFill>
                <a:effectLst>
                  <a:glow rad="101600">
                    <a:schemeClr val="tx1">
                      <a:alpha val="60000"/>
                    </a:schemeClr>
                  </a:glow>
                </a:effectLst>
                <a:latin typeface="Times New Roman" pitchFamily="18" charset="0"/>
                <a:ea typeface="Calibri" pitchFamily="34" charset="0"/>
                <a:cs typeface="Times New Roman" pitchFamily="18" charset="0"/>
              </a:rPr>
              <a:t>melebihkan</a:t>
            </a:r>
            <a:r>
              <a:rPr kumimoji="0" lang="en-US" sz="2800" b="0" i="1" u="none" strike="noStrike" cap="none" normalizeH="0" baseline="0" dirty="0" smtClean="0">
                <a:ln>
                  <a:solidFill>
                    <a:srgbClr val="C00000"/>
                  </a:solidFill>
                </a:ln>
                <a:solidFill>
                  <a:srgbClr val="C00000"/>
                </a:solidFill>
                <a:effectLst>
                  <a:glow rad="101600">
                    <a:schemeClr val="tx1">
                      <a:alpha val="60000"/>
                    </a:schemeClr>
                  </a:glow>
                </a:effectLst>
                <a:latin typeface="Times New Roman" pitchFamily="18" charset="0"/>
                <a:ea typeface="Calibri" pitchFamily="34" charset="0"/>
                <a:cs typeface="Times New Roman" pitchFamily="18" charset="0"/>
              </a:rPr>
              <a:t> </a:t>
            </a:r>
            <a:r>
              <a:rPr kumimoji="0" lang="en-US" sz="2800" b="0" i="1" u="none" strike="noStrike" cap="none" normalizeH="0" baseline="0" dirty="0" err="1" smtClean="0">
                <a:ln>
                  <a:solidFill>
                    <a:srgbClr val="C00000"/>
                  </a:solidFill>
                </a:ln>
                <a:solidFill>
                  <a:srgbClr val="C00000"/>
                </a:solidFill>
                <a:effectLst>
                  <a:glow rad="101600">
                    <a:schemeClr val="tx1">
                      <a:alpha val="60000"/>
                    </a:schemeClr>
                  </a:glow>
                </a:effectLst>
                <a:latin typeface="Times New Roman" pitchFamily="18" charset="0"/>
                <a:ea typeface="Calibri" pitchFamily="34" charset="0"/>
                <a:cs typeface="Times New Roman" pitchFamily="18" charset="0"/>
              </a:rPr>
              <a:t>orang-orang</a:t>
            </a:r>
            <a:r>
              <a:rPr kumimoji="0" lang="en-US" sz="2800" b="0" i="1" u="none" strike="noStrike" cap="none" normalizeH="0" baseline="0" dirty="0" smtClean="0">
                <a:ln>
                  <a:solidFill>
                    <a:srgbClr val="C00000"/>
                  </a:solidFill>
                </a:ln>
                <a:solidFill>
                  <a:srgbClr val="C00000"/>
                </a:solidFill>
                <a:effectLst>
                  <a:glow rad="101600">
                    <a:schemeClr val="tx1">
                      <a:alpha val="60000"/>
                    </a:schemeClr>
                  </a:glow>
                </a:effectLst>
                <a:latin typeface="Times New Roman" pitchFamily="18" charset="0"/>
                <a:ea typeface="Calibri" pitchFamily="34" charset="0"/>
                <a:cs typeface="Times New Roman" pitchFamily="18" charset="0"/>
              </a:rPr>
              <a:t> </a:t>
            </a:r>
            <a:r>
              <a:rPr kumimoji="0" lang="en-US" sz="2800" b="0" i="1" u="none" strike="noStrike" cap="none" normalizeH="0" baseline="0" dirty="0" err="1" smtClean="0">
                <a:ln>
                  <a:solidFill>
                    <a:srgbClr val="C00000"/>
                  </a:solidFill>
                </a:ln>
                <a:solidFill>
                  <a:srgbClr val="C00000"/>
                </a:solidFill>
                <a:effectLst>
                  <a:glow rad="101600">
                    <a:schemeClr val="tx1">
                      <a:alpha val="60000"/>
                    </a:schemeClr>
                  </a:glow>
                </a:effectLst>
                <a:latin typeface="Times New Roman" pitchFamily="18" charset="0"/>
                <a:ea typeface="Calibri" pitchFamily="34" charset="0"/>
                <a:cs typeface="Times New Roman" pitchFamily="18" charset="0"/>
              </a:rPr>
              <a:t>lelaki</a:t>
            </a:r>
            <a:r>
              <a:rPr kumimoji="0" lang="en-US" sz="2800" b="0" i="1" u="none" strike="noStrike" cap="none" normalizeH="0" baseline="0" dirty="0" smtClean="0">
                <a:ln>
                  <a:solidFill>
                    <a:srgbClr val="C00000"/>
                  </a:solidFill>
                </a:ln>
                <a:solidFill>
                  <a:srgbClr val="C00000"/>
                </a:solidFill>
                <a:effectLst>
                  <a:glow rad="101600">
                    <a:schemeClr val="tx1">
                      <a:alpha val="60000"/>
                    </a:schemeClr>
                  </a:glow>
                </a:effectLst>
                <a:latin typeface="Times New Roman" pitchFamily="18" charset="0"/>
                <a:ea typeface="Calibri" pitchFamily="34" charset="0"/>
                <a:cs typeface="Times New Roman" pitchFamily="18" charset="0"/>
              </a:rPr>
              <a:t> (</a:t>
            </a:r>
            <a:r>
              <a:rPr kumimoji="0" lang="en-US" sz="2800" b="0" i="1" u="none" strike="noStrike" cap="none" normalizeH="0" baseline="0" dirty="0" err="1" smtClean="0">
                <a:ln>
                  <a:solidFill>
                    <a:srgbClr val="C00000"/>
                  </a:solidFill>
                </a:ln>
                <a:solidFill>
                  <a:srgbClr val="C00000"/>
                </a:solidFill>
                <a:effectLst>
                  <a:glow rad="101600">
                    <a:schemeClr val="tx1">
                      <a:alpha val="60000"/>
                    </a:schemeClr>
                  </a:glow>
                </a:effectLst>
                <a:latin typeface="Times New Roman" pitchFamily="18" charset="0"/>
                <a:ea typeface="Calibri" pitchFamily="34" charset="0"/>
                <a:cs typeface="Times New Roman" pitchFamily="18" charset="0"/>
              </a:rPr>
              <a:t>dengan</a:t>
            </a:r>
            <a:r>
              <a:rPr kumimoji="0" lang="en-US" sz="2800" b="0" i="1" u="none" strike="noStrike" cap="none" normalizeH="0" baseline="0" dirty="0" smtClean="0">
                <a:ln>
                  <a:solidFill>
                    <a:srgbClr val="C00000"/>
                  </a:solidFill>
                </a:ln>
                <a:solidFill>
                  <a:srgbClr val="C00000"/>
                </a:solidFill>
                <a:effectLst>
                  <a:glow rad="101600">
                    <a:schemeClr val="tx1">
                      <a:alpha val="60000"/>
                    </a:schemeClr>
                  </a:glow>
                </a:effectLst>
                <a:latin typeface="Times New Roman" pitchFamily="18" charset="0"/>
                <a:ea typeface="Calibri" pitchFamily="34" charset="0"/>
                <a:cs typeface="Times New Roman" pitchFamily="18" charset="0"/>
              </a:rPr>
              <a:t> </a:t>
            </a:r>
            <a:r>
              <a:rPr kumimoji="0" lang="en-US" sz="2800" b="0" i="1" u="none" strike="noStrike" cap="none" normalizeH="0" baseline="0" dirty="0" err="1" smtClean="0">
                <a:ln>
                  <a:solidFill>
                    <a:srgbClr val="C00000"/>
                  </a:solidFill>
                </a:ln>
                <a:solidFill>
                  <a:srgbClr val="C00000"/>
                </a:solidFill>
                <a:effectLst>
                  <a:glow rad="101600">
                    <a:schemeClr val="tx1">
                      <a:alpha val="60000"/>
                    </a:schemeClr>
                  </a:glow>
                </a:effectLst>
                <a:latin typeface="Times New Roman" pitchFamily="18" charset="0"/>
                <a:ea typeface="Calibri" pitchFamily="34" charset="0"/>
                <a:cs typeface="Times New Roman" pitchFamily="18" charset="0"/>
              </a:rPr>
              <a:t>beberapa</a:t>
            </a:r>
            <a:r>
              <a:rPr kumimoji="0" lang="en-US" sz="2800" b="0" i="1" u="none" strike="noStrike" cap="none" normalizeH="0" baseline="0" dirty="0" smtClean="0">
                <a:ln>
                  <a:solidFill>
                    <a:srgbClr val="C00000"/>
                  </a:solidFill>
                </a:ln>
                <a:solidFill>
                  <a:srgbClr val="C00000"/>
                </a:solidFill>
                <a:effectLst>
                  <a:glow rad="101600">
                    <a:schemeClr val="tx1">
                      <a:alpha val="60000"/>
                    </a:schemeClr>
                  </a:glow>
                </a:effectLst>
                <a:latin typeface="Times New Roman" pitchFamily="18" charset="0"/>
                <a:ea typeface="Calibri" pitchFamily="34" charset="0"/>
                <a:cs typeface="Times New Roman" pitchFamily="18" charset="0"/>
              </a:rPr>
              <a:t> </a:t>
            </a:r>
            <a:r>
              <a:rPr kumimoji="0" lang="en-US" sz="2800" b="0" i="1" u="none" strike="noStrike" cap="none" normalizeH="0" baseline="0" dirty="0" err="1" smtClean="0">
                <a:ln>
                  <a:solidFill>
                    <a:srgbClr val="C00000"/>
                  </a:solidFill>
                </a:ln>
                <a:solidFill>
                  <a:srgbClr val="C00000"/>
                </a:solidFill>
                <a:effectLst>
                  <a:glow rad="101600">
                    <a:schemeClr val="tx1">
                      <a:alpha val="60000"/>
                    </a:schemeClr>
                  </a:glow>
                </a:effectLst>
                <a:latin typeface="Times New Roman" pitchFamily="18" charset="0"/>
                <a:ea typeface="Calibri" pitchFamily="34" charset="0"/>
                <a:cs typeface="Times New Roman" pitchFamily="18" charset="0"/>
              </a:rPr>
              <a:t>keistimewaan</a:t>
            </a:r>
            <a:r>
              <a:rPr kumimoji="0" lang="en-US" sz="2800" b="0" i="1" u="none" strike="noStrike" cap="none" normalizeH="0" baseline="0" dirty="0" smtClean="0">
                <a:ln>
                  <a:solidFill>
                    <a:srgbClr val="C00000"/>
                  </a:solidFill>
                </a:ln>
                <a:solidFill>
                  <a:srgbClr val="C00000"/>
                </a:solidFill>
                <a:effectLst>
                  <a:glow rad="101600">
                    <a:schemeClr val="tx1">
                      <a:alpha val="60000"/>
                    </a:schemeClr>
                  </a:glow>
                </a:effectLst>
                <a:latin typeface="Times New Roman" pitchFamily="18" charset="0"/>
                <a:ea typeface="Calibri" pitchFamily="34" charset="0"/>
                <a:cs typeface="Times New Roman" pitchFamily="18" charset="0"/>
              </a:rPr>
              <a:t>) </a:t>
            </a:r>
            <a:r>
              <a:rPr kumimoji="0" lang="en-US" sz="2800" b="0" i="1" u="none" strike="noStrike" cap="none" normalizeH="0" baseline="0" dirty="0" err="1" smtClean="0">
                <a:ln>
                  <a:solidFill>
                    <a:srgbClr val="C00000"/>
                  </a:solidFill>
                </a:ln>
                <a:solidFill>
                  <a:srgbClr val="C00000"/>
                </a:solidFill>
                <a:effectLst>
                  <a:glow rad="101600">
                    <a:schemeClr val="tx1">
                      <a:alpha val="60000"/>
                    </a:schemeClr>
                  </a:glow>
                </a:effectLst>
                <a:latin typeface="Times New Roman" pitchFamily="18" charset="0"/>
                <a:ea typeface="Calibri" pitchFamily="34" charset="0"/>
                <a:cs typeface="Times New Roman" pitchFamily="18" charset="0"/>
              </a:rPr>
              <a:t>atas</a:t>
            </a:r>
            <a:r>
              <a:rPr kumimoji="0" lang="en-US" sz="2800" b="0" i="1" u="none" strike="noStrike" cap="none" normalizeH="0" baseline="0" dirty="0" smtClean="0">
                <a:ln>
                  <a:solidFill>
                    <a:srgbClr val="C00000"/>
                  </a:solidFill>
                </a:ln>
                <a:solidFill>
                  <a:srgbClr val="C00000"/>
                </a:solidFill>
                <a:effectLst>
                  <a:glow rad="101600">
                    <a:schemeClr val="tx1">
                      <a:alpha val="60000"/>
                    </a:schemeClr>
                  </a:glow>
                </a:effectLst>
                <a:latin typeface="Times New Roman" pitchFamily="18" charset="0"/>
                <a:ea typeface="Calibri" pitchFamily="34" charset="0"/>
                <a:cs typeface="Times New Roman" pitchFamily="18" charset="0"/>
              </a:rPr>
              <a:t> </a:t>
            </a:r>
            <a:r>
              <a:rPr kumimoji="0" lang="en-US" sz="2800" b="0" i="1" u="none" strike="noStrike" cap="none" normalizeH="0" baseline="0" dirty="0" err="1" smtClean="0">
                <a:ln>
                  <a:solidFill>
                    <a:srgbClr val="C00000"/>
                  </a:solidFill>
                </a:ln>
                <a:solidFill>
                  <a:srgbClr val="C00000"/>
                </a:solidFill>
                <a:effectLst>
                  <a:glow rad="101600">
                    <a:schemeClr val="tx1">
                      <a:alpha val="60000"/>
                    </a:schemeClr>
                  </a:glow>
                </a:effectLst>
                <a:latin typeface="Times New Roman" pitchFamily="18" charset="0"/>
                <a:ea typeface="Calibri" pitchFamily="34" charset="0"/>
                <a:cs typeface="Times New Roman" pitchFamily="18" charset="0"/>
              </a:rPr>
              <a:t>orang-orang</a:t>
            </a:r>
            <a:r>
              <a:rPr kumimoji="0" lang="en-US" sz="2800" b="0" i="1" u="none" strike="noStrike" cap="none" normalizeH="0" baseline="0" dirty="0" smtClean="0">
                <a:ln>
                  <a:solidFill>
                    <a:srgbClr val="C00000"/>
                  </a:solidFill>
                </a:ln>
                <a:solidFill>
                  <a:srgbClr val="C00000"/>
                </a:solidFill>
                <a:effectLst>
                  <a:glow rad="101600">
                    <a:schemeClr val="tx1">
                      <a:alpha val="60000"/>
                    </a:schemeClr>
                  </a:glow>
                </a:effectLst>
                <a:latin typeface="Times New Roman" pitchFamily="18" charset="0"/>
                <a:ea typeface="Calibri" pitchFamily="34" charset="0"/>
                <a:cs typeface="Times New Roman" pitchFamily="18" charset="0"/>
              </a:rPr>
              <a:t> </a:t>
            </a:r>
            <a:r>
              <a:rPr kumimoji="0" lang="en-US" sz="2800" b="0" i="1" u="none" strike="noStrike" cap="none" normalizeH="0" baseline="0" dirty="0" err="1" smtClean="0">
                <a:ln>
                  <a:solidFill>
                    <a:srgbClr val="C00000"/>
                  </a:solidFill>
                </a:ln>
                <a:solidFill>
                  <a:srgbClr val="C00000"/>
                </a:solidFill>
                <a:effectLst>
                  <a:glow rad="101600">
                    <a:schemeClr val="tx1">
                      <a:alpha val="60000"/>
                    </a:schemeClr>
                  </a:glow>
                </a:effectLst>
                <a:latin typeface="Times New Roman" pitchFamily="18" charset="0"/>
                <a:ea typeface="Calibri" pitchFamily="34" charset="0"/>
                <a:cs typeface="Times New Roman" pitchFamily="18" charset="0"/>
              </a:rPr>
              <a:t>perempuan</a:t>
            </a:r>
            <a:r>
              <a:rPr kumimoji="0" lang="en-US" sz="2800" b="0" i="1" u="none" strike="noStrike" cap="none" normalizeH="0" baseline="0" dirty="0" smtClean="0">
                <a:ln>
                  <a:solidFill>
                    <a:srgbClr val="C00000"/>
                  </a:solidFill>
                </a:ln>
                <a:solidFill>
                  <a:srgbClr val="C00000"/>
                </a:solidFill>
                <a:effectLst>
                  <a:glow rad="101600">
                    <a:schemeClr val="tx1">
                      <a:alpha val="60000"/>
                    </a:schemeClr>
                  </a:glow>
                </a:effectLst>
                <a:latin typeface="Times New Roman" pitchFamily="18" charset="0"/>
                <a:ea typeface="Calibri" pitchFamily="34" charset="0"/>
                <a:cs typeface="Times New Roman" pitchFamily="18" charset="0"/>
              </a:rPr>
              <a:t>, </a:t>
            </a:r>
            <a:r>
              <a:rPr kumimoji="0" lang="en-US" sz="2800" b="0" i="1" u="none" strike="noStrike" cap="none" normalizeH="0" baseline="0" dirty="0" err="1" smtClean="0">
                <a:ln>
                  <a:solidFill>
                    <a:srgbClr val="C00000"/>
                  </a:solidFill>
                </a:ln>
                <a:solidFill>
                  <a:srgbClr val="C00000"/>
                </a:solidFill>
                <a:effectLst>
                  <a:glow rad="101600">
                    <a:schemeClr val="tx1">
                      <a:alpha val="60000"/>
                    </a:schemeClr>
                  </a:glow>
                </a:effectLst>
                <a:latin typeface="Times New Roman" pitchFamily="18" charset="0"/>
                <a:ea typeface="Calibri" pitchFamily="34" charset="0"/>
                <a:cs typeface="Times New Roman" pitchFamily="18" charset="0"/>
              </a:rPr>
              <a:t>dan</a:t>
            </a:r>
            <a:r>
              <a:rPr kumimoji="0" lang="en-US" sz="2800" b="0" i="1" u="none" strike="noStrike" cap="none" normalizeH="0" baseline="0" dirty="0" smtClean="0">
                <a:ln>
                  <a:solidFill>
                    <a:srgbClr val="C00000"/>
                  </a:solidFill>
                </a:ln>
                <a:solidFill>
                  <a:srgbClr val="C00000"/>
                </a:solidFill>
                <a:effectLst>
                  <a:glow rad="101600">
                    <a:schemeClr val="tx1">
                      <a:alpha val="60000"/>
                    </a:schemeClr>
                  </a:glow>
                </a:effectLst>
                <a:latin typeface="Times New Roman" pitchFamily="18" charset="0"/>
                <a:ea typeface="Calibri" pitchFamily="34" charset="0"/>
                <a:cs typeface="Times New Roman" pitchFamily="18" charset="0"/>
              </a:rPr>
              <a:t> </a:t>
            </a:r>
            <a:r>
              <a:rPr kumimoji="0" lang="en-US" sz="2800" b="0" i="1" u="none" strike="noStrike" cap="none" normalizeH="0" baseline="0" dirty="0" err="1" smtClean="0">
                <a:ln>
                  <a:solidFill>
                    <a:srgbClr val="C00000"/>
                  </a:solidFill>
                </a:ln>
                <a:solidFill>
                  <a:srgbClr val="C00000"/>
                </a:solidFill>
                <a:effectLst>
                  <a:glow rad="101600">
                    <a:schemeClr val="tx1">
                      <a:alpha val="60000"/>
                    </a:schemeClr>
                  </a:glow>
                </a:effectLst>
                <a:latin typeface="Times New Roman" pitchFamily="18" charset="0"/>
                <a:ea typeface="Calibri" pitchFamily="34" charset="0"/>
                <a:cs typeface="Times New Roman" pitchFamily="18" charset="0"/>
              </a:rPr>
              <a:t>juga</a:t>
            </a:r>
            <a:r>
              <a:rPr kumimoji="0" lang="en-US" sz="2800" b="0" i="1" u="none" strike="noStrike" cap="none" normalizeH="0" baseline="0" dirty="0" smtClean="0">
                <a:ln>
                  <a:solidFill>
                    <a:srgbClr val="C00000"/>
                  </a:solidFill>
                </a:ln>
                <a:solidFill>
                  <a:srgbClr val="C00000"/>
                </a:solidFill>
                <a:effectLst>
                  <a:glow rad="101600">
                    <a:schemeClr val="tx1">
                      <a:alpha val="60000"/>
                    </a:schemeClr>
                  </a:glow>
                </a:effectLst>
                <a:latin typeface="Times New Roman" pitchFamily="18" charset="0"/>
                <a:ea typeface="Calibri" pitchFamily="34" charset="0"/>
                <a:cs typeface="Times New Roman" pitchFamily="18" charset="0"/>
              </a:rPr>
              <a:t> </a:t>
            </a:r>
            <a:r>
              <a:rPr kumimoji="0" lang="en-US" sz="2800" b="0" i="1" u="none" strike="noStrike" cap="none" normalizeH="0" baseline="0" dirty="0" err="1" smtClean="0">
                <a:ln>
                  <a:solidFill>
                    <a:srgbClr val="C00000"/>
                  </a:solidFill>
                </a:ln>
                <a:solidFill>
                  <a:srgbClr val="C00000"/>
                </a:solidFill>
                <a:effectLst>
                  <a:glow rad="101600">
                    <a:schemeClr val="tx1">
                      <a:alpha val="60000"/>
                    </a:schemeClr>
                  </a:glow>
                </a:effectLst>
                <a:latin typeface="Times New Roman" pitchFamily="18" charset="0"/>
                <a:ea typeface="Calibri" pitchFamily="34" charset="0"/>
                <a:cs typeface="Times New Roman" pitchFamily="18" charset="0"/>
              </a:rPr>
              <a:t>kerana</a:t>
            </a:r>
            <a:r>
              <a:rPr kumimoji="0" lang="en-US" sz="2800" b="0" i="1" u="none" strike="noStrike" cap="none" normalizeH="0" baseline="0" dirty="0" smtClean="0">
                <a:ln>
                  <a:solidFill>
                    <a:srgbClr val="C00000"/>
                  </a:solidFill>
                </a:ln>
                <a:solidFill>
                  <a:srgbClr val="C00000"/>
                </a:solidFill>
                <a:effectLst>
                  <a:glow rad="101600">
                    <a:schemeClr val="tx1">
                      <a:alpha val="60000"/>
                    </a:schemeClr>
                  </a:glow>
                </a:effectLst>
                <a:latin typeface="Times New Roman" pitchFamily="18" charset="0"/>
                <a:ea typeface="Calibri" pitchFamily="34" charset="0"/>
                <a:cs typeface="Times New Roman" pitchFamily="18" charset="0"/>
              </a:rPr>
              <a:t> </a:t>
            </a:r>
            <a:r>
              <a:rPr kumimoji="0" lang="en-US" sz="2800" b="0" i="1" u="none" strike="noStrike" cap="none" normalizeH="0" baseline="0" dirty="0" err="1" smtClean="0">
                <a:ln>
                  <a:solidFill>
                    <a:srgbClr val="C00000"/>
                  </a:solidFill>
                </a:ln>
                <a:solidFill>
                  <a:srgbClr val="C00000"/>
                </a:solidFill>
                <a:effectLst>
                  <a:glow rad="101600">
                    <a:schemeClr val="tx1">
                      <a:alpha val="60000"/>
                    </a:schemeClr>
                  </a:glow>
                </a:effectLst>
                <a:latin typeface="Times New Roman" pitchFamily="18" charset="0"/>
                <a:ea typeface="Calibri" pitchFamily="34" charset="0"/>
                <a:cs typeface="Times New Roman" pitchFamily="18" charset="0"/>
              </a:rPr>
              <a:t>orang-orang</a:t>
            </a:r>
            <a:r>
              <a:rPr kumimoji="0" lang="en-US" sz="2800" b="0" i="1" u="none" strike="noStrike" cap="none" normalizeH="0" baseline="0" dirty="0" smtClean="0">
                <a:ln>
                  <a:solidFill>
                    <a:srgbClr val="C00000"/>
                  </a:solidFill>
                </a:ln>
                <a:solidFill>
                  <a:srgbClr val="C00000"/>
                </a:solidFill>
                <a:effectLst>
                  <a:glow rad="101600">
                    <a:schemeClr val="tx1">
                      <a:alpha val="60000"/>
                    </a:schemeClr>
                  </a:glow>
                </a:effectLst>
                <a:latin typeface="Times New Roman" pitchFamily="18" charset="0"/>
                <a:ea typeface="Calibri" pitchFamily="34" charset="0"/>
                <a:cs typeface="Times New Roman" pitchFamily="18" charset="0"/>
              </a:rPr>
              <a:t> </a:t>
            </a:r>
            <a:r>
              <a:rPr kumimoji="0" lang="en-US" sz="2800" b="0" i="1" u="none" strike="noStrike" cap="none" normalizeH="0" baseline="0" dirty="0" err="1" smtClean="0">
                <a:ln>
                  <a:solidFill>
                    <a:srgbClr val="C00000"/>
                  </a:solidFill>
                </a:ln>
                <a:solidFill>
                  <a:srgbClr val="C00000"/>
                </a:solidFill>
                <a:effectLst>
                  <a:glow rad="101600">
                    <a:schemeClr val="tx1">
                      <a:alpha val="60000"/>
                    </a:schemeClr>
                  </a:glow>
                </a:effectLst>
                <a:latin typeface="Times New Roman" pitchFamily="18" charset="0"/>
                <a:ea typeface="Calibri" pitchFamily="34" charset="0"/>
                <a:cs typeface="Times New Roman" pitchFamily="18" charset="0"/>
              </a:rPr>
              <a:t>lelaki</a:t>
            </a:r>
            <a:r>
              <a:rPr kumimoji="0" lang="en-US" sz="2800" b="0" i="1" u="none" strike="noStrike" cap="none" normalizeH="0" baseline="0" dirty="0" smtClean="0">
                <a:ln>
                  <a:solidFill>
                    <a:srgbClr val="C00000"/>
                  </a:solidFill>
                </a:ln>
                <a:solidFill>
                  <a:srgbClr val="C00000"/>
                </a:solidFill>
                <a:effectLst>
                  <a:glow rad="101600">
                    <a:schemeClr val="tx1">
                      <a:alpha val="60000"/>
                    </a:schemeClr>
                  </a:glow>
                </a:effectLst>
                <a:latin typeface="Times New Roman" pitchFamily="18" charset="0"/>
                <a:ea typeface="Calibri" pitchFamily="34" charset="0"/>
                <a:cs typeface="Times New Roman" pitchFamily="18" charset="0"/>
              </a:rPr>
              <a:t> </a:t>
            </a:r>
            <a:r>
              <a:rPr kumimoji="0" lang="en-US" sz="2800" b="0" i="1" u="none" strike="noStrike" cap="none" normalizeH="0" baseline="0" dirty="0" err="1" smtClean="0">
                <a:ln>
                  <a:solidFill>
                    <a:srgbClr val="C00000"/>
                  </a:solidFill>
                </a:ln>
                <a:solidFill>
                  <a:srgbClr val="C00000"/>
                </a:solidFill>
                <a:effectLst>
                  <a:glow rad="101600">
                    <a:schemeClr val="tx1">
                      <a:alpha val="60000"/>
                    </a:schemeClr>
                  </a:glow>
                </a:effectLst>
                <a:latin typeface="Times New Roman" pitchFamily="18" charset="0"/>
                <a:ea typeface="Calibri" pitchFamily="34" charset="0"/>
                <a:cs typeface="Times New Roman" pitchFamily="18" charset="0"/>
              </a:rPr>
              <a:t>telah</a:t>
            </a:r>
            <a:r>
              <a:rPr kumimoji="0" lang="en-US" sz="2800" b="0" i="1" u="none" strike="noStrike" cap="none" normalizeH="0" baseline="0" dirty="0" smtClean="0">
                <a:ln>
                  <a:solidFill>
                    <a:srgbClr val="C00000"/>
                  </a:solidFill>
                </a:ln>
                <a:solidFill>
                  <a:srgbClr val="C00000"/>
                </a:solidFill>
                <a:effectLst>
                  <a:glow rad="101600">
                    <a:schemeClr val="tx1">
                      <a:alpha val="60000"/>
                    </a:schemeClr>
                  </a:glow>
                </a:effectLst>
                <a:latin typeface="Times New Roman" pitchFamily="18" charset="0"/>
                <a:ea typeface="Calibri" pitchFamily="34" charset="0"/>
                <a:cs typeface="Times New Roman" pitchFamily="18" charset="0"/>
              </a:rPr>
              <a:t> </a:t>
            </a:r>
            <a:r>
              <a:rPr kumimoji="0" lang="en-US" sz="2800" b="0" i="1" u="none" strike="noStrike" cap="none" normalizeH="0" baseline="0" dirty="0" err="1" smtClean="0">
                <a:ln>
                  <a:solidFill>
                    <a:srgbClr val="C00000"/>
                  </a:solidFill>
                </a:ln>
                <a:solidFill>
                  <a:srgbClr val="C00000"/>
                </a:solidFill>
                <a:effectLst>
                  <a:glow rad="101600">
                    <a:schemeClr val="tx1">
                      <a:alpha val="60000"/>
                    </a:schemeClr>
                  </a:glow>
                </a:effectLst>
                <a:latin typeface="Times New Roman" pitchFamily="18" charset="0"/>
                <a:ea typeface="Calibri" pitchFamily="34" charset="0"/>
                <a:cs typeface="Times New Roman" pitchFamily="18" charset="0"/>
              </a:rPr>
              <a:t>membelanjakan</a:t>
            </a:r>
            <a:r>
              <a:rPr kumimoji="0" lang="en-US" sz="2800" b="0" i="1" u="none" strike="noStrike" cap="none" normalizeH="0" baseline="0" dirty="0" smtClean="0">
                <a:ln>
                  <a:solidFill>
                    <a:srgbClr val="C00000"/>
                  </a:solidFill>
                </a:ln>
                <a:solidFill>
                  <a:srgbClr val="C00000"/>
                </a:solidFill>
                <a:effectLst>
                  <a:glow rad="101600">
                    <a:schemeClr val="tx1">
                      <a:alpha val="60000"/>
                    </a:schemeClr>
                  </a:glow>
                </a:effectLst>
                <a:latin typeface="Times New Roman" pitchFamily="18" charset="0"/>
                <a:ea typeface="Calibri" pitchFamily="34" charset="0"/>
                <a:cs typeface="Times New Roman" pitchFamily="18" charset="0"/>
              </a:rPr>
              <a:t> (</a:t>
            </a:r>
            <a:r>
              <a:rPr kumimoji="0" lang="en-US" sz="2800" b="0" i="1" u="none" strike="noStrike" cap="none" normalizeH="0" baseline="0" dirty="0" err="1" smtClean="0">
                <a:ln>
                  <a:solidFill>
                    <a:srgbClr val="C00000"/>
                  </a:solidFill>
                </a:ln>
                <a:solidFill>
                  <a:srgbClr val="C00000"/>
                </a:solidFill>
                <a:effectLst>
                  <a:glow rad="101600">
                    <a:schemeClr val="tx1">
                      <a:alpha val="60000"/>
                    </a:schemeClr>
                  </a:glow>
                </a:effectLst>
                <a:latin typeface="Times New Roman" pitchFamily="18" charset="0"/>
                <a:ea typeface="Calibri" pitchFamily="34" charset="0"/>
                <a:cs typeface="Times New Roman" pitchFamily="18" charset="0"/>
              </a:rPr>
              <a:t>memberi</a:t>
            </a:r>
            <a:r>
              <a:rPr kumimoji="0" lang="en-US" sz="2800" b="0" i="1" u="none" strike="noStrike" cap="none" normalizeH="0" baseline="0" dirty="0" smtClean="0">
                <a:ln>
                  <a:solidFill>
                    <a:srgbClr val="C00000"/>
                  </a:solidFill>
                </a:ln>
                <a:solidFill>
                  <a:srgbClr val="C00000"/>
                </a:solidFill>
                <a:effectLst>
                  <a:glow rad="101600">
                    <a:schemeClr val="tx1">
                      <a:alpha val="60000"/>
                    </a:schemeClr>
                  </a:glow>
                </a:effectLst>
                <a:latin typeface="Times New Roman" pitchFamily="18" charset="0"/>
                <a:ea typeface="Calibri" pitchFamily="34" charset="0"/>
                <a:cs typeface="Times New Roman" pitchFamily="18" charset="0"/>
              </a:rPr>
              <a:t> </a:t>
            </a:r>
            <a:r>
              <a:rPr kumimoji="0" lang="en-US" sz="2800" b="0" i="1" u="none" strike="noStrike" cap="none" normalizeH="0" baseline="0" dirty="0" err="1" smtClean="0">
                <a:ln>
                  <a:solidFill>
                    <a:srgbClr val="C00000"/>
                  </a:solidFill>
                </a:ln>
                <a:solidFill>
                  <a:srgbClr val="C00000"/>
                </a:solidFill>
                <a:effectLst>
                  <a:glow rad="101600">
                    <a:schemeClr val="tx1">
                      <a:alpha val="60000"/>
                    </a:schemeClr>
                  </a:glow>
                </a:effectLst>
                <a:latin typeface="Times New Roman" pitchFamily="18" charset="0"/>
                <a:ea typeface="Calibri" pitchFamily="34" charset="0"/>
                <a:cs typeface="Times New Roman" pitchFamily="18" charset="0"/>
              </a:rPr>
              <a:t>nafkah</a:t>
            </a:r>
            <a:r>
              <a:rPr kumimoji="0" lang="en-US" sz="2800" b="0" i="1" u="none" strike="noStrike" cap="none" normalizeH="0" baseline="0" dirty="0" smtClean="0">
                <a:ln>
                  <a:solidFill>
                    <a:srgbClr val="C00000"/>
                  </a:solidFill>
                </a:ln>
                <a:solidFill>
                  <a:srgbClr val="C00000"/>
                </a:solidFill>
                <a:effectLst>
                  <a:glow rad="101600">
                    <a:schemeClr val="tx1">
                      <a:alpha val="60000"/>
                    </a:schemeClr>
                  </a:glow>
                </a:effectLst>
                <a:latin typeface="Times New Roman" pitchFamily="18" charset="0"/>
                <a:ea typeface="Calibri" pitchFamily="34" charset="0"/>
                <a:cs typeface="Times New Roman" pitchFamily="18" charset="0"/>
              </a:rPr>
              <a:t>) </a:t>
            </a:r>
            <a:r>
              <a:rPr kumimoji="0" lang="en-US" sz="2800" b="0" i="1" u="none" strike="noStrike" cap="none" normalizeH="0" baseline="0" dirty="0" err="1" smtClean="0">
                <a:ln>
                  <a:solidFill>
                    <a:srgbClr val="C00000"/>
                  </a:solidFill>
                </a:ln>
                <a:solidFill>
                  <a:srgbClr val="C00000"/>
                </a:solidFill>
                <a:effectLst>
                  <a:glow rad="101600">
                    <a:schemeClr val="tx1">
                      <a:alpha val="60000"/>
                    </a:schemeClr>
                  </a:glow>
                </a:effectLst>
                <a:latin typeface="Times New Roman" pitchFamily="18" charset="0"/>
                <a:ea typeface="Calibri" pitchFamily="34" charset="0"/>
                <a:cs typeface="Times New Roman" pitchFamily="18" charset="0"/>
              </a:rPr>
              <a:t>sebahagian</a:t>
            </a:r>
            <a:r>
              <a:rPr kumimoji="0" lang="en-US" sz="2800" b="0" i="1" u="none" strike="noStrike" cap="none" normalizeH="0" baseline="0" dirty="0" smtClean="0">
                <a:ln>
                  <a:solidFill>
                    <a:srgbClr val="C00000"/>
                  </a:solidFill>
                </a:ln>
                <a:solidFill>
                  <a:srgbClr val="C00000"/>
                </a:solidFill>
                <a:effectLst>
                  <a:glow rad="101600">
                    <a:schemeClr val="tx1">
                      <a:alpha val="60000"/>
                    </a:schemeClr>
                  </a:glow>
                </a:effectLst>
                <a:latin typeface="Times New Roman" pitchFamily="18" charset="0"/>
                <a:ea typeface="Calibri" pitchFamily="34" charset="0"/>
                <a:cs typeface="Times New Roman" pitchFamily="18" charset="0"/>
              </a:rPr>
              <a:t> </a:t>
            </a:r>
            <a:r>
              <a:rPr kumimoji="0" lang="en-US" sz="2800" b="0" i="1" u="none" strike="noStrike" cap="none" normalizeH="0" baseline="0" dirty="0" err="1" smtClean="0">
                <a:ln>
                  <a:solidFill>
                    <a:srgbClr val="C00000"/>
                  </a:solidFill>
                </a:ln>
                <a:solidFill>
                  <a:srgbClr val="C00000"/>
                </a:solidFill>
                <a:effectLst>
                  <a:glow rad="101600">
                    <a:schemeClr val="tx1">
                      <a:alpha val="60000"/>
                    </a:schemeClr>
                  </a:glow>
                </a:effectLst>
                <a:latin typeface="Times New Roman" pitchFamily="18" charset="0"/>
                <a:ea typeface="Calibri" pitchFamily="34" charset="0"/>
                <a:cs typeface="Times New Roman" pitchFamily="18" charset="0"/>
              </a:rPr>
              <a:t>dari</a:t>
            </a:r>
            <a:r>
              <a:rPr kumimoji="0" lang="en-US" sz="2800" b="0" i="1" u="none" strike="noStrike" cap="none" normalizeH="0" baseline="0" dirty="0" smtClean="0">
                <a:ln>
                  <a:solidFill>
                    <a:srgbClr val="C00000"/>
                  </a:solidFill>
                </a:ln>
                <a:solidFill>
                  <a:srgbClr val="C00000"/>
                </a:solidFill>
                <a:effectLst>
                  <a:glow rad="101600">
                    <a:schemeClr val="tx1">
                      <a:alpha val="60000"/>
                    </a:schemeClr>
                  </a:glow>
                </a:effectLst>
                <a:latin typeface="Times New Roman" pitchFamily="18" charset="0"/>
                <a:ea typeface="Calibri" pitchFamily="34" charset="0"/>
                <a:cs typeface="Times New Roman" pitchFamily="18" charset="0"/>
              </a:rPr>
              <a:t> </a:t>
            </a:r>
            <a:r>
              <a:rPr kumimoji="0" lang="en-US" sz="2800" b="0" i="1" u="none" strike="noStrike" cap="none" normalizeH="0" baseline="0" dirty="0" err="1" smtClean="0">
                <a:ln>
                  <a:solidFill>
                    <a:srgbClr val="C00000"/>
                  </a:solidFill>
                </a:ln>
                <a:solidFill>
                  <a:srgbClr val="C00000"/>
                </a:solidFill>
                <a:effectLst>
                  <a:glow rad="101600">
                    <a:schemeClr val="tx1">
                      <a:alpha val="60000"/>
                    </a:schemeClr>
                  </a:glow>
                </a:effectLst>
                <a:latin typeface="Times New Roman" pitchFamily="18" charset="0"/>
                <a:ea typeface="Calibri" pitchFamily="34" charset="0"/>
                <a:cs typeface="Times New Roman" pitchFamily="18" charset="0"/>
              </a:rPr>
              <a:t>harta</a:t>
            </a:r>
            <a:r>
              <a:rPr kumimoji="0" lang="en-US" sz="2800" b="0" i="1" u="none" strike="noStrike" cap="none" normalizeH="0" baseline="0" dirty="0" smtClean="0">
                <a:ln>
                  <a:solidFill>
                    <a:srgbClr val="C00000"/>
                  </a:solidFill>
                </a:ln>
                <a:solidFill>
                  <a:srgbClr val="C00000"/>
                </a:solidFill>
                <a:effectLst>
                  <a:glow rad="101600">
                    <a:schemeClr val="tx1">
                      <a:alpha val="60000"/>
                    </a:schemeClr>
                  </a:glow>
                </a:effectLst>
                <a:latin typeface="Times New Roman" pitchFamily="18" charset="0"/>
                <a:ea typeface="Calibri" pitchFamily="34" charset="0"/>
                <a:cs typeface="Times New Roman" pitchFamily="18" charset="0"/>
              </a:rPr>
              <a:t> </a:t>
            </a:r>
            <a:r>
              <a:rPr kumimoji="0" lang="en-US" sz="2800" b="0" i="1" u="none" strike="noStrike" cap="none" normalizeH="0" baseline="0" dirty="0" err="1" smtClean="0">
                <a:ln>
                  <a:solidFill>
                    <a:srgbClr val="C00000"/>
                  </a:solidFill>
                </a:ln>
                <a:solidFill>
                  <a:srgbClr val="C00000"/>
                </a:solidFill>
                <a:effectLst>
                  <a:glow rad="101600">
                    <a:schemeClr val="tx1">
                      <a:alpha val="60000"/>
                    </a:schemeClr>
                  </a:glow>
                </a:effectLst>
                <a:latin typeface="Times New Roman" pitchFamily="18" charset="0"/>
                <a:ea typeface="Calibri" pitchFamily="34" charset="0"/>
                <a:cs typeface="Times New Roman" pitchFamily="18" charset="0"/>
              </a:rPr>
              <a:t>mereka</a:t>
            </a:r>
            <a:r>
              <a:rPr kumimoji="0" lang="en-US" sz="2800" b="0" i="1" u="none" strike="noStrike" cap="none" normalizeH="0" baseline="0" dirty="0" smtClean="0">
                <a:ln>
                  <a:solidFill>
                    <a:srgbClr val="C00000"/>
                  </a:solidFill>
                </a:ln>
                <a:solidFill>
                  <a:srgbClr val="C00000"/>
                </a:solidFill>
                <a:effectLst>
                  <a:glow rad="101600">
                    <a:schemeClr val="tx1">
                      <a:alpha val="60000"/>
                    </a:schemeClr>
                  </a:glow>
                </a:effectLst>
                <a:latin typeface="Times New Roman" pitchFamily="18" charset="0"/>
                <a:ea typeface="Calibri" pitchFamily="34" charset="0"/>
                <a:cs typeface="Times New Roman" pitchFamily="18" charset="0"/>
              </a:rPr>
              <a:t>.”</a:t>
            </a:r>
            <a:endParaRPr kumimoji="0" lang="en-US" sz="2800" b="0" i="0" u="none" strike="noStrike" cap="none" normalizeH="0" baseline="0" dirty="0" smtClean="0">
              <a:ln>
                <a:solidFill>
                  <a:srgbClr val="C00000"/>
                </a:solidFill>
              </a:ln>
              <a:solidFill>
                <a:srgbClr val="C00000"/>
              </a:solidFill>
              <a:effectLst>
                <a:glow rad="101600">
                  <a:schemeClr val="tx1">
                    <a:alpha val="60000"/>
                  </a:schemeClr>
                </a:glow>
              </a:effectLst>
              <a:latin typeface="Arial" pitchFamily="34" charset="0"/>
              <a:cs typeface="Arial" pitchFamily="34" charset="0"/>
            </a:endParaRPr>
          </a:p>
        </p:txBody>
      </p:sp>
      <p:sp>
        <p:nvSpPr>
          <p:cNvPr id="8" name="Rectangle 7"/>
          <p:cNvSpPr/>
          <p:nvPr/>
        </p:nvSpPr>
        <p:spPr>
          <a:xfrm>
            <a:off x="6477000" y="6488668"/>
            <a:ext cx="2667000" cy="369332"/>
          </a:xfrm>
          <a:prstGeom prst="rect">
            <a:avLst/>
          </a:prstGeom>
        </p:spPr>
        <p:txBody>
          <a:bodyPr wrap="square">
            <a:spAutoFit/>
          </a:bodyPr>
          <a:lstStyle/>
          <a:p>
            <a:pPr algn="r"/>
            <a:r>
              <a:rPr lang="en-US" dirty="0" err="1" smtClean="0">
                <a:latin typeface="Impact" pitchFamily="34" charset="0"/>
              </a:rPr>
              <a:t>Surah</a:t>
            </a:r>
            <a:r>
              <a:rPr lang="en-US" dirty="0" smtClean="0">
                <a:latin typeface="Impact" pitchFamily="34" charset="0"/>
              </a:rPr>
              <a:t> an-</a:t>
            </a:r>
            <a:r>
              <a:rPr lang="en-US" dirty="0" err="1" smtClean="0">
                <a:latin typeface="Impact" pitchFamily="34" charset="0"/>
              </a:rPr>
              <a:t>Nisa</a:t>
            </a:r>
            <a:r>
              <a:rPr lang="en-US" dirty="0" smtClean="0">
                <a:latin typeface="Impact" pitchFamily="34" charset="0"/>
              </a:rPr>
              <a:t>’ </a:t>
            </a:r>
            <a:r>
              <a:rPr lang="en-US" dirty="0" err="1" smtClean="0">
                <a:latin typeface="Impact" pitchFamily="34" charset="0"/>
              </a:rPr>
              <a:t>ayat</a:t>
            </a:r>
            <a:r>
              <a:rPr lang="en-US" dirty="0" smtClean="0">
                <a:latin typeface="Impact" pitchFamily="34" charset="0"/>
              </a:rPr>
              <a:t> 34</a:t>
            </a:r>
            <a:endParaRPr lang="en-US" dirty="0">
              <a:latin typeface="Impact"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maizuriah\Downloads\196808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ln>
            <a:noFill/>
          </a:ln>
          <a:effectLst>
            <a:softEdge rad="112500"/>
          </a:effectLst>
        </p:spPr>
      </p:pic>
      <p:graphicFrame>
        <p:nvGraphicFramePr>
          <p:cNvPr id="8" name="Diagram 7"/>
          <p:cNvGraphicFramePr/>
          <p:nvPr/>
        </p:nvGraphicFramePr>
        <p:xfrm>
          <a:off x="304800" y="533400"/>
          <a:ext cx="830580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maizuriah\Downloads\196808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ln>
            <a:noFill/>
          </a:ln>
          <a:effectLst>
            <a:softEdge rad="112500"/>
          </a:effectLst>
        </p:spPr>
      </p:pic>
      <p:graphicFrame>
        <p:nvGraphicFramePr>
          <p:cNvPr id="6" name="Diagram 5"/>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maizuriah\Downloads\196808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ln>
            <a:noFill/>
          </a:ln>
          <a:effectLst>
            <a:softEdge rad="112500"/>
          </a:effectLst>
        </p:spPr>
      </p:pic>
      <p:sp>
        <p:nvSpPr>
          <p:cNvPr id="23553" name="Rectangle 1"/>
          <p:cNvSpPr>
            <a:spLocks noChangeArrowheads="1"/>
          </p:cNvSpPr>
          <p:nvPr/>
        </p:nvSpPr>
        <p:spPr bwMode="auto">
          <a:xfrm>
            <a:off x="381000" y="1371600"/>
            <a:ext cx="84582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6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QCF_P019" pitchFamily="2" charset="2"/>
                <a:ea typeface="Calibri" pitchFamily="34" charset="0"/>
                <a:cs typeface="QCF_P019" pitchFamily="2" charset="2"/>
              </a:rPr>
              <a:t>ﭑ ﭒ ﭓ ﭔ ﭕ ﭖ ﭗ ﭘ ﭙ ﭚ ﭛ ﭜ ﭝ ﭞ ﭟ ﭠ ﭡ ﭢ ﭣ ﭤ ﭥ ﭦ ﭧ ﭨ ﭩ ﭪ ﭫ ﭬ ﭭ ﭮ ﭯ ﭰ ﭱ ﭲ ﭳ</a:t>
            </a:r>
            <a:endParaRPr kumimoji="0" lang="ar-SA" sz="6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Arial" pitchFamily="34" charset="0"/>
              <a:cs typeface="Arial" pitchFamily="34" charset="0"/>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maizuriah\Downloads\196808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ln>
            <a:noFill/>
          </a:ln>
          <a:effectLst>
            <a:softEdge rad="112500"/>
          </a:effectLst>
        </p:spPr>
      </p:pic>
      <p:sp>
        <p:nvSpPr>
          <p:cNvPr id="22529" name="Rectangle 1"/>
          <p:cNvSpPr>
            <a:spLocks noChangeArrowheads="1"/>
          </p:cNvSpPr>
          <p:nvPr/>
        </p:nvSpPr>
        <p:spPr bwMode="auto">
          <a:xfrm>
            <a:off x="228600" y="685800"/>
            <a:ext cx="8763000"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i="0"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lephant" pitchFamily="18" charset="0"/>
                <a:ea typeface="Times New Roman" pitchFamily="18" charset="0"/>
                <a:cs typeface="Arial" pitchFamily="34" charset="0"/>
              </a:rPr>
              <a:t>Maksudnya</a:t>
            </a:r>
            <a:r>
              <a:rPr kumimoji="0" lang="en-US" sz="2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lephant" pitchFamily="18" charset="0"/>
                <a:ea typeface="Times New Roman" pitchFamily="18" charset="0"/>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lephant" pitchFamily="18" charset="0"/>
                <a:ea typeface="Times New Roman" pitchFamily="18" charset="0"/>
                <a:cs typeface="Arial" pitchFamily="34" charset="0"/>
              </a:rPr>
              <a:t>“</a:t>
            </a:r>
            <a:r>
              <a:rPr kumimoji="0" lang="en-US" sz="2400" i="0"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lephant" pitchFamily="18" charset="0"/>
                <a:ea typeface="Times New Roman" pitchFamily="18" charset="0"/>
                <a:cs typeface="Arial" pitchFamily="34" charset="0"/>
              </a:rPr>
              <a:t>Orang</a:t>
            </a:r>
            <a:r>
              <a:rPr kumimoji="0" lang="en-US" sz="2400" i="1"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lephant" pitchFamily="18" charset="0"/>
                <a:ea typeface="Times New Roman" pitchFamily="18" charset="0"/>
                <a:cs typeface="Arial" pitchFamily="34" charset="0"/>
              </a:rPr>
              <a:t>-orang</a:t>
            </a:r>
            <a:r>
              <a:rPr kumimoji="0" lang="en-US" sz="2400"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lephant" pitchFamily="18" charset="0"/>
                <a:ea typeface="Times New Roman" pitchFamily="18" charset="0"/>
                <a:cs typeface="Arial" pitchFamily="34" charset="0"/>
              </a:rPr>
              <a:t> </a:t>
            </a:r>
            <a:r>
              <a:rPr kumimoji="0" lang="en-US" sz="2400" i="1"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lephant" pitchFamily="18" charset="0"/>
                <a:ea typeface="Times New Roman" pitchFamily="18" charset="0"/>
                <a:cs typeface="Arial" pitchFamily="34" charset="0"/>
              </a:rPr>
              <a:t>Yahudi</a:t>
            </a:r>
            <a:r>
              <a:rPr kumimoji="0" lang="en-US" sz="2400"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lephant" pitchFamily="18" charset="0"/>
                <a:ea typeface="Times New Roman" pitchFamily="18" charset="0"/>
                <a:cs typeface="Arial" pitchFamily="34" charset="0"/>
              </a:rPr>
              <a:t> </a:t>
            </a:r>
            <a:r>
              <a:rPr kumimoji="0" lang="en-US" sz="2400" i="1"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lephant" pitchFamily="18" charset="0"/>
                <a:ea typeface="Times New Roman" pitchFamily="18" charset="0"/>
                <a:cs typeface="Arial" pitchFamily="34" charset="0"/>
              </a:rPr>
              <a:t>dan</a:t>
            </a:r>
            <a:r>
              <a:rPr kumimoji="0" lang="en-US" sz="2400"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lephant" pitchFamily="18" charset="0"/>
                <a:ea typeface="Times New Roman" pitchFamily="18" charset="0"/>
                <a:cs typeface="Arial" pitchFamily="34" charset="0"/>
              </a:rPr>
              <a:t> </a:t>
            </a:r>
            <a:r>
              <a:rPr kumimoji="0" lang="en-US" sz="2400" i="1"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lephant" pitchFamily="18" charset="0"/>
                <a:ea typeface="Times New Roman" pitchFamily="18" charset="0"/>
                <a:cs typeface="Arial" pitchFamily="34" charset="0"/>
              </a:rPr>
              <a:t>Nasrani</a:t>
            </a:r>
            <a:r>
              <a:rPr kumimoji="0" lang="en-US" sz="2400"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lephant" pitchFamily="18" charset="0"/>
                <a:ea typeface="Times New Roman" pitchFamily="18" charset="0"/>
                <a:cs typeface="Arial" pitchFamily="34" charset="0"/>
              </a:rPr>
              <a:t> </a:t>
            </a:r>
            <a:r>
              <a:rPr kumimoji="0" lang="en-US" sz="2400" i="1"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lephant" pitchFamily="18" charset="0"/>
                <a:ea typeface="Times New Roman" pitchFamily="18" charset="0"/>
                <a:cs typeface="Arial" pitchFamily="34" charset="0"/>
              </a:rPr>
              <a:t>tidak</a:t>
            </a:r>
            <a:r>
              <a:rPr kumimoji="0" lang="en-US" sz="2400"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lephant" pitchFamily="18" charset="0"/>
                <a:ea typeface="Times New Roman" pitchFamily="18" charset="0"/>
                <a:cs typeface="Arial" pitchFamily="34" charset="0"/>
              </a:rPr>
              <a:t> </a:t>
            </a:r>
            <a:r>
              <a:rPr kumimoji="0" lang="en-US" sz="2400" i="1"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lephant" pitchFamily="18" charset="0"/>
                <a:ea typeface="Times New Roman" pitchFamily="18" charset="0"/>
                <a:cs typeface="Arial" pitchFamily="34" charset="0"/>
              </a:rPr>
              <a:t>sekali</a:t>
            </a:r>
            <a:r>
              <a:rPr kumimoji="0" lang="en-US" sz="2400"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lephant" pitchFamily="18" charset="0"/>
                <a:ea typeface="Times New Roman" pitchFamily="18" charset="0"/>
                <a:cs typeface="Arial" pitchFamily="34" charset="0"/>
              </a:rPr>
              <a:t>-kali </a:t>
            </a:r>
            <a:r>
              <a:rPr kumimoji="0" lang="en-US" sz="2400" i="1"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lephant" pitchFamily="18" charset="0"/>
                <a:ea typeface="Times New Roman" pitchFamily="18" charset="0"/>
                <a:cs typeface="Arial" pitchFamily="34" charset="0"/>
              </a:rPr>
              <a:t>akan</a:t>
            </a:r>
            <a:r>
              <a:rPr kumimoji="0" lang="en-US" sz="2400"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lephant" pitchFamily="18" charset="0"/>
                <a:ea typeface="Times New Roman" pitchFamily="18" charset="0"/>
                <a:cs typeface="Arial" pitchFamily="34" charset="0"/>
              </a:rPr>
              <a:t> </a:t>
            </a:r>
            <a:r>
              <a:rPr kumimoji="0" lang="en-US" sz="2400" i="1"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lephant" pitchFamily="18" charset="0"/>
                <a:ea typeface="Times New Roman" pitchFamily="18" charset="0"/>
                <a:cs typeface="Arial" pitchFamily="34" charset="0"/>
              </a:rPr>
              <a:t>bersetuju</a:t>
            </a:r>
            <a:r>
              <a:rPr kumimoji="0" lang="en-US" sz="2400"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lephant" pitchFamily="18" charset="0"/>
                <a:ea typeface="Times New Roman" pitchFamily="18" charset="0"/>
                <a:cs typeface="Arial" pitchFamily="34" charset="0"/>
              </a:rPr>
              <a:t> </a:t>
            </a:r>
            <a:r>
              <a:rPr kumimoji="0" lang="en-US" sz="2400" i="1"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lephant" pitchFamily="18" charset="0"/>
                <a:ea typeface="Times New Roman" pitchFamily="18" charset="0"/>
                <a:cs typeface="Arial" pitchFamily="34" charset="0"/>
              </a:rPr>
              <a:t>atau</a:t>
            </a:r>
            <a:r>
              <a:rPr kumimoji="0" lang="en-US" sz="2400"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lephant" pitchFamily="18" charset="0"/>
                <a:ea typeface="Times New Roman" pitchFamily="18" charset="0"/>
                <a:cs typeface="Arial" pitchFamily="34" charset="0"/>
              </a:rPr>
              <a:t> </a:t>
            </a:r>
            <a:r>
              <a:rPr kumimoji="0" lang="en-US" sz="2400" i="1"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lephant" pitchFamily="18" charset="0"/>
                <a:ea typeface="Times New Roman" pitchFamily="18" charset="0"/>
                <a:cs typeface="Arial" pitchFamily="34" charset="0"/>
              </a:rPr>
              <a:t>suka</a:t>
            </a:r>
            <a:r>
              <a:rPr kumimoji="0" lang="en-US" sz="2400"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lephant" pitchFamily="18" charset="0"/>
                <a:ea typeface="Times New Roman" pitchFamily="18" charset="0"/>
                <a:cs typeface="Arial" pitchFamily="34" charset="0"/>
              </a:rPr>
              <a:t> </a:t>
            </a:r>
            <a:r>
              <a:rPr kumimoji="0" lang="en-US" sz="2400" i="1"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lephant" pitchFamily="18" charset="0"/>
                <a:ea typeface="Times New Roman" pitchFamily="18" charset="0"/>
                <a:cs typeface="Arial" pitchFamily="34" charset="0"/>
              </a:rPr>
              <a:t>kepadamu</a:t>
            </a:r>
            <a:r>
              <a:rPr kumimoji="0" lang="en-US" sz="2400"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lephant" pitchFamily="18" charset="0"/>
                <a:ea typeface="Times New Roman" pitchFamily="18" charset="0"/>
                <a:cs typeface="Arial" pitchFamily="34" charset="0"/>
              </a:rPr>
              <a:t> (</a:t>
            </a:r>
            <a:r>
              <a:rPr kumimoji="0" lang="en-US" sz="2400" i="1"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lephant" pitchFamily="18" charset="0"/>
                <a:ea typeface="Times New Roman" pitchFamily="18" charset="0"/>
                <a:cs typeface="Arial" pitchFamily="34" charset="0"/>
              </a:rPr>
              <a:t>wahai</a:t>
            </a:r>
            <a:r>
              <a:rPr kumimoji="0" lang="en-US" sz="2400"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lephant" pitchFamily="18" charset="0"/>
                <a:ea typeface="Times New Roman" pitchFamily="18" charset="0"/>
                <a:cs typeface="Arial" pitchFamily="34" charset="0"/>
              </a:rPr>
              <a:t> Muhammad) </a:t>
            </a:r>
            <a:r>
              <a:rPr kumimoji="0" lang="en-US" sz="2400" i="1"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lephant" pitchFamily="18" charset="0"/>
                <a:ea typeface="Times New Roman" pitchFamily="18" charset="0"/>
                <a:cs typeface="Arial" pitchFamily="34" charset="0"/>
              </a:rPr>
              <a:t>sehingga</a:t>
            </a:r>
            <a:r>
              <a:rPr kumimoji="0" lang="en-US" sz="2400"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lephant" pitchFamily="18" charset="0"/>
                <a:ea typeface="Times New Roman" pitchFamily="18" charset="0"/>
                <a:cs typeface="Arial" pitchFamily="34" charset="0"/>
              </a:rPr>
              <a:t> </a:t>
            </a:r>
            <a:r>
              <a:rPr kumimoji="0" lang="en-US" sz="2400" i="1"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lephant" pitchFamily="18" charset="0"/>
                <a:ea typeface="Times New Roman" pitchFamily="18" charset="0"/>
                <a:cs typeface="Arial" pitchFamily="34" charset="0"/>
              </a:rPr>
              <a:t>engkau</a:t>
            </a:r>
            <a:r>
              <a:rPr kumimoji="0" lang="en-US" sz="2400"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lephant" pitchFamily="18" charset="0"/>
                <a:ea typeface="Times New Roman" pitchFamily="18" charset="0"/>
                <a:cs typeface="Arial" pitchFamily="34" charset="0"/>
              </a:rPr>
              <a:t> </a:t>
            </a:r>
            <a:r>
              <a:rPr kumimoji="0" lang="en-US" sz="2400" i="1"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lephant" pitchFamily="18" charset="0"/>
                <a:ea typeface="Times New Roman" pitchFamily="18" charset="0"/>
                <a:cs typeface="Arial" pitchFamily="34" charset="0"/>
              </a:rPr>
              <a:t>menurut</a:t>
            </a:r>
            <a:r>
              <a:rPr kumimoji="0" lang="en-US" sz="2400"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lephant" pitchFamily="18" charset="0"/>
                <a:ea typeface="Times New Roman" pitchFamily="18" charset="0"/>
                <a:cs typeface="Arial" pitchFamily="34" charset="0"/>
              </a:rPr>
              <a:t> </a:t>
            </a:r>
            <a:r>
              <a:rPr kumimoji="0" lang="en-US" sz="2400" i="1"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lephant" pitchFamily="18" charset="0"/>
                <a:ea typeface="Times New Roman" pitchFamily="18" charset="0"/>
                <a:cs typeface="Arial" pitchFamily="34" charset="0"/>
              </a:rPr>
              <a:t>ugama</a:t>
            </a:r>
            <a:r>
              <a:rPr kumimoji="0" lang="en-US" sz="2400"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lephant" pitchFamily="18" charset="0"/>
                <a:ea typeface="Times New Roman" pitchFamily="18" charset="0"/>
                <a:cs typeface="Arial" pitchFamily="34" charset="0"/>
              </a:rPr>
              <a:t> </a:t>
            </a:r>
            <a:r>
              <a:rPr kumimoji="0" lang="en-US" sz="2400" i="1"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lephant" pitchFamily="18" charset="0"/>
                <a:ea typeface="Times New Roman" pitchFamily="18" charset="0"/>
                <a:cs typeface="Arial" pitchFamily="34" charset="0"/>
              </a:rPr>
              <a:t>mereka</a:t>
            </a:r>
            <a:r>
              <a:rPr kumimoji="0" lang="en-US" sz="2400"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lephant" pitchFamily="18" charset="0"/>
                <a:ea typeface="Times New Roman" pitchFamily="18" charset="0"/>
                <a:cs typeface="Arial" pitchFamily="34" charset="0"/>
              </a:rPr>
              <a:t> (yang </a:t>
            </a:r>
            <a:r>
              <a:rPr kumimoji="0" lang="en-US" sz="2400" i="1"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lephant" pitchFamily="18" charset="0"/>
                <a:ea typeface="Times New Roman" pitchFamily="18" charset="0"/>
                <a:cs typeface="Arial" pitchFamily="34" charset="0"/>
              </a:rPr>
              <a:t>telah</a:t>
            </a:r>
            <a:r>
              <a:rPr kumimoji="0" lang="en-US" sz="2400"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lephant" pitchFamily="18" charset="0"/>
                <a:ea typeface="Times New Roman" pitchFamily="18" charset="0"/>
                <a:cs typeface="Arial" pitchFamily="34" charset="0"/>
              </a:rPr>
              <a:t> </a:t>
            </a:r>
            <a:r>
              <a:rPr kumimoji="0" lang="en-US" sz="2400" i="1"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lephant" pitchFamily="18" charset="0"/>
                <a:ea typeface="Times New Roman" pitchFamily="18" charset="0"/>
                <a:cs typeface="Arial" pitchFamily="34" charset="0"/>
              </a:rPr>
              <a:t>terpesong</a:t>
            </a:r>
            <a:r>
              <a:rPr kumimoji="0" lang="en-US" sz="2400"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lephant" pitchFamily="18" charset="0"/>
                <a:ea typeface="Times New Roman" pitchFamily="18" charset="0"/>
                <a:cs typeface="Arial" pitchFamily="34" charset="0"/>
              </a:rPr>
              <a:t> </a:t>
            </a:r>
            <a:r>
              <a:rPr kumimoji="0" lang="en-US" sz="2400" i="1"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lephant" pitchFamily="18" charset="0"/>
                <a:ea typeface="Times New Roman" pitchFamily="18" charset="0"/>
                <a:cs typeface="Arial" pitchFamily="34" charset="0"/>
              </a:rPr>
              <a:t>itu</a:t>
            </a:r>
            <a:r>
              <a:rPr kumimoji="0" lang="en-US" sz="2400"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lephant" pitchFamily="18" charset="0"/>
                <a:ea typeface="Times New Roman" pitchFamily="18" charset="0"/>
                <a:cs typeface="Arial" pitchFamily="34" charset="0"/>
              </a:rPr>
              <a:t>). </a:t>
            </a:r>
            <a:r>
              <a:rPr kumimoji="0" lang="en-US" sz="2400" i="1"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lephant" pitchFamily="18" charset="0"/>
                <a:ea typeface="Times New Roman" pitchFamily="18" charset="0"/>
                <a:cs typeface="Arial" pitchFamily="34" charset="0"/>
              </a:rPr>
              <a:t>Katakanlah</a:t>
            </a:r>
            <a:r>
              <a:rPr kumimoji="0" lang="en-US" sz="2400"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lephant" pitchFamily="18" charset="0"/>
                <a:ea typeface="Times New Roman" pitchFamily="18" charset="0"/>
                <a:cs typeface="Arial" pitchFamily="34" charset="0"/>
              </a:rPr>
              <a:t> (</a:t>
            </a:r>
            <a:r>
              <a:rPr kumimoji="0" lang="en-US" sz="2400" i="1"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lephant" pitchFamily="18" charset="0"/>
                <a:ea typeface="Times New Roman" pitchFamily="18" charset="0"/>
                <a:cs typeface="Arial" pitchFamily="34" charset="0"/>
              </a:rPr>
              <a:t>kepada</a:t>
            </a:r>
            <a:r>
              <a:rPr kumimoji="0" lang="en-US" sz="2400"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lephant" pitchFamily="18" charset="0"/>
                <a:ea typeface="Times New Roman" pitchFamily="18" charset="0"/>
                <a:cs typeface="Arial" pitchFamily="34" charset="0"/>
              </a:rPr>
              <a:t> </a:t>
            </a:r>
            <a:r>
              <a:rPr kumimoji="0" lang="en-US" sz="2400" i="1"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lephant" pitchFamily="18" charset="0"/>
                <a:ea typeface="Times New Roman" pitchFamily="18" charset="0"/>
                <a:cs typeface="Arial" pitchFamily="34" charset="0"/>
              </a:rPr>
              <a:t>mereka</a:t>
            </a:r>
            <a:r>
              <a:rPr kumimoji="0" lang="en-US" sz="2400"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lephant" pitchFamily="18" charset="0"/>
                <a:ea typeface="Times New Roman" pitchFamily="18" charset="0"/>
                <a:cs typeface="Arial" pitchFamily="34" charset="0"/>
              </a:rPr>
              <a:t>):"</a:t>
            </a:r>
            <a:r>
              <a:rPr kumimoji="0" lang="en-US" sz="2400" i="1"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lephant" pitchFamily="18" charset="0"/>
                <a:ea typeface="Times New Roman" pitchFamily="18" charset="0"/>
                <a:cs typeface="Arial" pitchFamily="34" charset="0"/>
              </a:rPr>
              <a:t>Sesungguhnya</a:t>
            </a:r>
            <a:r>
              <a:rPr kumimoji="0" lang="en-US" sz="2400"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lephant" pitchFamily="18" charset="0"/>
                <a:ea typeface="Times New Roman" pitchFamily="18" charset="0"/>
                <a:cs typeface="Arial" pitchFamily="34" charset="0"/>
              </a:rPr>
              <a:t> </a:t>
            </a:r>
            <a:r>
              <a:rPr kumimoji="0" lang="en-US" sz="2400" i="1"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lephant" pitchFamily="18" charset="0"/>
                <a:ea typeface="Times New Roman" pitchFamily="18" charset="0"/>
                <a:cs typeface="Arial" pitchFamily="34" charset="0"/>
              </a:rPr>
              <a:t>petunjuk</a:t>
            </a:r>
            <a:r>
              <a:rPr kumimoji="0" lang="en-US" sz="2400"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lephant" pitchFamily="18" charset="0"/>
                <a:ea typeface="Times New Roman" pitchFamily="18" charset="0"/>
                <a:cs typeface="Arial" pitchFamily="34" charset="0"/>
              </a:rPr>
              <a:t> Allah (</a:t>
            </a:r>
            <a:r>
              <a:rPr kumimoji="0" lang="en-US" sz="2400" i="1"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lephant" pitchFamily="18" charset="0"/>
                <a:ea typeface="Times New Roman" pitchFamily="18" charset="0"/>
                <a:cs typeface="Arial" pitchFamily="34" charset="0"/>
              </a:rPr>
              <a:t>ugama</a:t>
            </a:r>
            <a:r>
              <a:rPr kumimoji="0" lang="en-US" sz="2400"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lephant" pitchFamily="18" charset="0"/>
                <a:ea typeface="Times New Roman" pitchFamily="18" charset="0"/>
                <a:cs typeface="Arial" pitchFamily="34" charset="0"/>
              </a:rPr>
              <a:t> Islam) </a:t>
            </a:r>
            <a:r>
              <a:rPr kumimoji="0" lang="en-US" sz="2400" i="1"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lephant" pitchFamily="18" charset="0"/>
                <a:ea typeface="Times New Roman" pitchFamily="18" charset="0"/>
                <a:cs typeface="Arial" pitchFamily="34" charset="0"/>
              </a:rPr>
              <a:t>itulah</a:t>
            </a:r>
            <a:r>
              <a:rPr kumimoji="0" lang="en-US" sz="2400"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lephant" pitchFamily="18" charset="0"/>
                <a:ea typeface="Times New Roman" pitchFamily="18" charset="0"/>
                <a:cs typeface="Arial" pitchFamily="34" charset="0"/>
              </a:rPr>
              <a:t> </a:t>
            </a:r>
            <a:r>
              <a:rPr kumimoji="0" lang="en-US" sz="2400" i="1"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lephant" pitchFamily="18" charset="0"/>
                <a:ea typeface="Times New Roman" pitchFamily="18" charset="0"/>
                <a:cs typeface="Arial" pitchFamily="34" charset="0"/>
              </a:rPr>
              <a:t>petunjuk</a:t>
            </a:r>
            <a:r>
              <a:rPr kumimoji="0" lang="en-US" sz="2400"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lephant" pitchFamily="18" charset="0"/>
                <a:ea typeface="Times New Roman" pitchFamily="18" charset="0"/>
                <a:cs typeface="Arial" pitchFamily="34" charset="0"/>
              </a:rPr>
              <a:t> yang </a:t>
            </a:r>
            <a:r>
              <a:rPr kumimoji="0" lang="en-US" sz="2400" i="1"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lephant" pitchFamily="18" charset="0"/>
                <a:ea typeface="Times New Roman" pitchFamily="18" charset="0"/>
                <a:cs typeface="Arial" pitchFamily="34" charset="0"/>
              </a:rPr>
              <a:t>benar</a:t>
            </a:r>
            <a:r>
              <a:rPr kumimoji="0" lang="en-US" sz="2400"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lephant" pitchFamily="18" charset="0"/>
                <a:ea typeface="Times New Roman" pitchFamily="18" charset="0"/>
                <a:cs typeface="Arial" pitchFamily="34" charset="0"/>
              </a:rPr>
              <a:t>". Dan </a:t>
            </a:r>
            <a:r>
              <a:rPr kumimoji="0" lang="en-US" sz="2400" i="1"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lephant" pitchFamily="18" charset="0"/>
                <a:ea typeface="Times New Roman" pitchFamily="18" charset="0"/>
                <a:cs typeface="Arial" pitchFamily="34" charset="0"/>
              </a:rPr>
              <a:t>demi</a:t>
            </a:r>
            <a:r>
              <a:rPr kumimoji="0" lang="en-US" sz="2400"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lephant" pitchFamily="18" charset="0"/>
                <a:ea typeface="Times New Roman" pitchFamily="18" charset="0"/>
                <a:cs typeface="Arial" pitchFamily="34" charset="0"/>
              </a:rPr>
              <a:t> </a:t>
            </a:r>
            <a:r>
              <a:rPr kumimoji="0" lang="en-US" sz="2400" i="1"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lephant" pitchFamily="18" charset="0"/>
                <a:ea typeface="Times New Roman" pitchFamily="18" charset="0"/>
                <a:cs typeface="Arial" pitchFamily="34" charset="0"/>
              </a:rPr>
              <a:t>sesungguhnya</a:t>
            </a:r>
            <a:r>
              <a:rPr kumimoji="0" lang="en-US" sz="2400"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lephant" pitchFamily="18" charset="0"/>
                <a:ea typeface="Times New Roman" pitchFamily="18" charset="0"/>
                <a:cs typeface="Arial" pitchFamily="34" charset="0"/>
              </a:rPr>
              <a:t> </a:t>
            </a:r>
            <a:r>
              <a:rPr kumimoji="0" lang="en-US" sz="2400" i="1"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lephant" pitchFamily="18" charset="0"/>
                <a:ea typeface="Times New Roman" pitchFamily="18" charset="0"/>
                <a:cs typeface="Arial" pitchFamily="34" charset="0"/>
              </a:rPr>
              <a:t>jika</a:t>
            </a:r>
            <a:r>
              <a:rPr kumimoji="0" lang="en-US" sz="2400"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lephant" pitchFamily="18" charset="0"/>
                <a:ea typeface="Times New Roman" pitchFamily="18" charset="0"/>
                <a:cs typeface="Arial" pitchFamily="34" charset="0"/>
              </a:rPr>
              <a:t> </a:t>
            </a:r>
            <a:r>
              <a:rPr kumimoji="0" lang="en-US" sz="2400" i="1"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lephant" pitchFamily="18" charset="0"/>
                <a:ea typeface="Times New Roman" pitchFamily="18" charset="0"/>
                <a:cs typeface="Arial" pitchFamily="34" charset="0"/>
              </a:rPr>
              <a:t>engkau</a:t>
            </a:r>
            <a:r>
              <a:rPr kumimoji="0" lang="en-US" sz="2400"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lephant" pitchFamily="18" charset="0"/>
                <a:ea typeface="Times New Roman" pitchFamily="18" charset="0"/>
                <a:cs typeface="Arial" pitchFamily="34" charset="0"/>
              </a:rPr>
              <a:t> </a:t>
            </a:r>
            <a:r>
              <a:rPr kumimoji="0" lang="en-US" sz="2400" i="1"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lephant" pitchFamily="18" charset="0"/>
                <a:ea typeface="Times New Roman" pitchFamily="18" charset="0"/>
                <a:cs typeface="Arial" pitchFamily="34" charset="0"/>
              </a:rPr>
              <a:t>menurut</a:t>
            </a:r>
            <a:r>
              <a:rPr kumimoji="0" lang="en-US" sz="2400"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lephant" pitchFamily="18" charset="0"/>
                <a:ea typeface="Times New Roman" pitchFamily="18" charset="0"/>
                <a:cs typeface="Arial" pitchFamily="34" charset="0"/>
              </a:rPr>
              <a:t> </a:t>
            </a:r>
            <a:r>
              <a:rPr kumimoji="0" lang="en-US" sz="2400" i="1"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lephant" pitchFamily="18" charset="0"/>
                <a:ea typeface="Times New Roman" pitchFamily="18" charset="0"/>
                <a:cs typeface="Arial" pitchFamily="34" charset="0"/>
              </a:rPr>
              <a:t>kehendak</a:t>
            </a:r>
            <a:r>
              <a:rPr kumimoji="0" lang="en-US" sz="2400"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lephant" pitchFamily="18" charset="0"/>
                <a:ea typeface="Times New Roman" pitchFamily="18" charset="0"/>
                <a:cs typeface="Arial" pitchFamily="34" charset="0"/>
              </a:rPr>
              <a:t> </a:t>
            </a:r>
            <a:r>
              <a:rPr kumimoji="0" lang="en-US" sz="2400" i="1"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lephant" pitchFamily="18" charset="0"/>
                <a:ea typeface="Times New Roman" pitchFamily="18" charset="0"/>
                <a:cs typeface="Arial" pitchFamily="34" charset="0"/>
              </a:rPr>
              <a:t>hawa</a:t>
            </a:r>
            <a:r>
              <a:rPr kumimoji="0" lang="en-US" sz="2400"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lephant" pitchFamily="18" charset="0"/>
                <a:ea typeface="Times New Roman" pitchFamily="18" charset="0"/>
                <a:cs typeface="Arial" pitchFamily="34" charset="0"/>
              </a:rPr>
              <a:t> </a:t>
            </a:r>
            <a:r>
              <a:rPr kumimoji="0" lang="en-US" sz="2400" i="1"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lephant" pitchFamily="18" charset="0"/>
                <a:ea typeface="Times New Roman" pitchFamily="18" charset="0"/>
                <a:cs typeface="Arial" pitchFamily="34" charset="0"/>
              </a:rPr>
              <a:t>nafsu</a:t>
            </a:r>
            <a:r>
              <a:rPr kumimoji="0" lang="en-US" sz="2400"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lephant" pitchFamily="18" charset="0"/>
                <a:ea typeface="Times New Roman" pitchFamily="18" charset="0"/>
                <a:cs typeface="Arial" pitchFamily="34" charset="0"/>
              </a:rPr>
              <a:t> </a:t>
            </a:r>
            <a:r>
              <a:rPr kumimoji="0" lang="en-US" sz="2400" i="1"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lephant" pitchFamily="18" charset="0"/>
                <a:ea typeface="Times New Roman" pitchFamily="18" charset="0"/>
                <a:cs typeface="Arial" pitchFamily="34" charset="0"/>
              </a:rPr>
              <a:t>mereka</a:t>
            </a:r>
            <a:r>
              <a:rPr kumimoji="0" lang="en-US" sz="2400"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lephant" pitchFamily="18" charset="0"/>
                <a:ea typeface="Times New Roman" pitchFamily="18" charset="0"/>
                <a:cs typeface="Arial" pitchFamily="34" charset="0"/>
              </a:rPr>
              <a:t> </a:t>
            </a:r>
            <a:r>
              <a:rPr kumimoji="0" lang="en-US" sz="2400" i="1"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lephant" pitchFamily="18" charset="0"/>
                <a:ea typeface="Times New Roman" pitchFamily="18" charset="0"/>
                <a:cs typeface="Arial" pitchFamily="34" charset="0"/>
              </a:rPr>
              <a:t>sesudah</a:t>
            </a:r>
            <a:r>
              <a:rPr kumimoji="0" lang="en-US" sz="2400"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lephant" pitchFamily="18" charset="0"/>
                <a:ea typeface="Times New Roman" pitchFamily="18" charset="0"/>
                <a:cs typeface="Arial" pitchFamily="34" charset="0"/>
              </a:rPr>
              <a:t> </a:t>
            </a:r>
            <a:r>
              <a:rPr kumimoji="0" lang="en-US" sz="2400" i="1"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lephant" pitchFamily="18" charset="0"/>
                <a:ea typeface="Times New Roman" pitchFamily="18" charset="0"/>
                <a:cs typeface="Arial" pitchFamily="34" charset="0"/>
              </a:rPr>
              <a:t>datangnya</a:t>
            </a:r>
            <a:r>
              <a:rPr kumimoji="0" lang="en-US" sz="2400"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lephant" pitchFamily="18" charset="0"/>
                <a:ea typeface="Times New Roman" pitchFamily="18" charset="0"/>
                <a:cs typeface="Arial" pitchFamily="34" charset="0"/>
              </a:rPr>
              <a:t> (</a:t>
            </a:r>
            <a:r>
              <a:rPr kumimoji="0" lang="en-US" sz="2400" i="1"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lephant" pitchFamily="18" charset="0"/>
                <a:ea typeface="Times New Roman" pitchFamily="18" charset="0"/>
                <a:cs typeface="Arial" pitchFamily="34" charset="0"/>
              </a:rPr>
              <a:t>wahi</a:t>
            </a:r>
            <a:r>
              <a:rPr kumimoji="0" lang="en-US" sz="2400"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lephant" pitchFamily="18" charset="0"/>
                <a:ea typeface="Times New Roman" pitchFamily="18" charset="0"/>
                <a:cs typeface="Arial" pitchFamily="34" charset="0"/>
              </a:rPr>
              <a:t> yang </a:t>
            </a:r>
            <a:r>
              <a:rPr kumimoji="0" lang="en-US" sz="2400" i="1"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lephant" pitchFamily="18" charset="0"/>
                <a:ea typeface="Times New Roman" pitchFamily="18" charset="0"/>
                <a:cs typeface="Arial" pitchFamily="34" charset="0"/>
              </a:rPr>
              <a:t>memberi</a:t>
            </a:r>
            <a:r>
              <a:rPr kumimoji="0" lang="en-US" sz="2400"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lephant" pitchFamily="18" charset="0"/>
                <a:ea typeface="Times New Roman" pitchFamily="18" charset="0"/>
                <a:cs typeface="Arial" pitchFamily="34" charset="0"/>
              </a:rPr>
              <a:t>) </a:t>
            </a:r>
            <a:r>
              <a:rPr kumimoji="0" lang="en-US" sz="2400" i="1"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lephant" pitchFamily="18" charset="0"/>
                <a:ea typeface="Times New Roman" pitchFamily="18" charset="0"/>
                <a:cs typeface="Arial" pitchFamily="34" charset="0"/>
              </a:rPr>
              <a:t>pengetahuan</a:t>
            </a:r>
            <a:r>
              <a:rPr kumimoji="0" lang="en-US" sz="2400"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lephant" pitchFamily="18" charset="0"/>
                <a:ea typeface="Times New Roman" pitchFamily="18" charset="0"/>
                <a:cs typeface="Arial" pitchFamily="34" charset="0"/>
              </a:rPr>
              <a:t> </a:t>
            </a:r>
            <a:r>
              <a:rPr kumimoji="0" lang="en-US" sz="2400" i="1"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lephant" pitchFamily="18" charset="0"/>
                <a:ea typeface="Times New Roman" pitchFamily="18" charset="0"/>
                <a:cs typeface="Arial" pitchFamily="34" charset="0"/>
              </a:rPr>
              <a:t>kepadamu</a:t>
            </a:r>
            <a:r>
              <a:rPr kumimoji="0" lang="en-US" sz="2400"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lephant" pitchFamily="18" charset="0"/>
                <a:ea typeface="Times New Roman" pitchFamily="18" charset="0"/>
                <a:cs typeface="Arial" pitchFamily="34" charset="0"/>
              </a:rPr>
              <a:t> (</a:t>
            </a:r>
            <a:r>
              <a:rPr kumimoji="0" lang="en-US" sz="2400" i="1"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lephant" pitchFamily="18" charset="0"/>
                <a:ea typeface="Times New Roman" pitchFamily="18" charset="0"/>
                <a:cs typeface="Arial" pitchFamily="34" charset="0"/>
              </a:rPr>
              <a:t>tentang</a:t>
            </a:r>
            <a:r>
              <a:rPr kumimoji="0" lang="en-US" sz="2400"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lephant" pitchFamily="18" charset="0"/>
                <a:ea typeface="Times New Roman" pitchFamily="18" charset="0"/>
                <a:cs typeface="Arial" pitchFamily="34" charset="0"/>
              </a:rPr>
              <a:t> </a:t>
            </a:r>
            <a:r>
              <a:rPr kumimoji="0" lang="en-US" sz="2400" i="1"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lephant" pitchFamily="18" charset="0"/>
                <a:ea typeface="Times New Roman" pitchFamily="18" charset="0"/>
                <a:cs typeface="Arial" pitchFamily="34" charset="0"/>
              </a:rPr>
              <a:t>kebenaran</a:t>
            </a:r>
            <a:r>
              <a:rPr kumimoji="0" lang="en-US" sz="2400"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lephant" pitchFamily="18" charset="0"/>
                <a:ea typeface="Times New Roman" pitchFamily="18" charset="0"/>
                <a:cs typeface="Arial" pitchFamily="34" charset="0"/>
              </a:rPr>
              <a:t>), </a:t>
            </a:r>
            <a:r>
              <a:rPr kumimoji="0" lang="en-US" sz="2400" i="1"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lephant" pitchFamily="18" charset="0"/>
                <a:ea typeface="Times New Roman" pitchFamily="18" charset="0"/>
                <a:cs typeface="Arial" pitchFamily="34" charset="0"/>
              </a:rPr>
              <a:t>maka</a:t>
            </a:r>
            <a:r>
              <a:rPr kumimoji="0" lang="en-US" sz="2400"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lephant" pitchFamily="18" charset="0"/>
                <a:ea typeface="Times New Roman" pitchFamily="18" charset="0"/>
                <a:cs typeface="Arial" pitchFamily="34" charset="0"/>
              </a:rPr>
              <a:t> </a:t>
            </a:r>
            <a:r>
              <a:rPr kumimoji="0" lang="en-US" sz="2400" i="1"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lephant" pitchFamily="18" charset="0"/>
                <a:ea typeface="Times New Roman" pitchFamily="18" charset="0"/>
                <a:cs typeface="Arial" pitchFamily="34" charset="0"/>
              </a:rPr>
              <a:t>tiadalah</a:t>
            </a:r>
            <a:r>
              <a:rPr kumimoji="0" lang="en-US" sz="2400"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lephant" pitchFamily="18" charset="0"/>
                <a:ea typeface="Times New Roman" pitchFamily="18" charset="0"/>
                <a:cs typeface="Arial" pitchFamily="34" charset="0"/>
              </a:rPr>
              <a:t> </a:t>
            </a:r>
            <a:r>
              <a:rPr kumimoji="0" lang="en-US" sz="2400" i="1"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lephant" pitchFamily="18" charset="0"/>
                <a:ea typeface="Times New Roman" pitchFamily="18" charset="0"/>
                <a:cs typeface="Arial" pitchFamily="34" charset="0"/>
              </a:rPr>
              <a:t>engkau</a:t>
            </a:r>
            <a:r>
              <a:rPr kumimoji="0" lang="en-US" sz="2400"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lephant" pitchFamily="18" charset="0"/>
                <a:ea typeface="Times New Roman" pitchFamily="18" charset="0"/>
                <a:cs typeface="Arial" pitchFamily="34" charset="0"/>
              </a:rPr>
              <a:t> </a:t>
            </a:r>
            <a:r>
              <a:rPr kumimoji="0" lang="en-US" sz="2400" i="1"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lephant" pitchFamily="18" charset="0"/>
                <a:ea typeface="Times New Roman" pitchFamily="18" charset="0"/>
                <a:cs typeface="Arial" pitchFamily="34" charset="0"/>
              </a:rPr>
              <a:t>akan</a:t>
            </a:r>
            <a:r>
              <a:rPr kumimoji="0" lang="en-US" sz="2400"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lephant" pitchFamily="18" charset="0"/>
                <a:ea typeface="Times New Roman" pitchFamily="18" charset="0"/>
                <a:cs typeface="Arial" pitchFamily="34" charset="0"/>
              </a:rPr>
              <a:t> </a:t>
            </a:r>
            <a:r>
              <a:rPr kumimoji="0" lang="en-US" sz="2400" i="1"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lephant" pitchFamily="18" charset="0"/>
                <a:ea typeface="Times New Roman" pitchFamily="18" charset="0"/>
                <a:cs typeface="Arial" pitchFamily="34" charset="0"/>
              </a:rPr>
              <a:t>peroleh</a:t>
            </a:r>
            <a:r>
              <a:rPr kumimoji="0" lang="en-US" sz="2400"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lephant" pitchFamily="18" charset="0"/>
                <a:ea typeface="Times New Roman" pitchFamily="18" charset="0"/>
                <a:cs typeface="Arial" pitchFamily="34" charset="0"/>
              </a:rPr>
              <a:t> </a:t>
            </a:r>
            <a:r>
              <a:rPr kumimoji="0" lang="en-US" sz="2400" i="1"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lephant" pitchFamily="18" charset="0"/>
                <a:ea typeface="Times New Roman" pitchFamily="18" charset="0"/>
                <a:cs typeface="Arial" pitchFamily="34" charset="0"/>
              </a:rPr>
              <a:t>dari</a:t>
            </a:r>
            <a:r>
              <a:rPr kumimoji="0" lang="en-US" sz="2400"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lephant" pitchFamily="18" charset="0"/>
                <a:ea typeface="Times New Roman" pitchFamily="18" charset="0"/>
                <a:cs typeface="Arial" pitchFamily="34" charset="0"/>
              </a:rPr>
              <a:t> Allah (</a:t>
            </a:r>
            <a:r>
              <a:rPr kumimoji="0" lang="en-US" sz="2400" i="1"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lephant" pitchFamily="18" charset="0"/>
                <a:ea typeface="Times New Roman" pitchFamily="18" charset="0"/>
                <a:cs typeface="Arial" pitchFamily="34" charset="0"/>
              </a:rPr>
              <a:t>sesuatu</a:t>
            </a:r>
            <a:r>
              <a:rPr kumimoji="0" lang="en-US" sz="2400"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lephant" pitchFamily="18" charset="0"/>
                <a:ea typeface="Times New Roman" pitchFamily="18" charset="0"/>
                <a:cs typeface="Arial" pitchFamily="34" charset="0"/>
              </a:rPr>
              <a:t> pun) yang </a:t>
            </a:r>
            <a:r>
              <a:rPr kumimoji="0" lang="en-US" sz="2400" i="1"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lephant" pitchFamily="18" charset="0"/>
                <a:ea typeface="Times New Roman" pitchFamily="18" charset="0"/>
                <a:cs typeface="Arial" pitchFamily="34" charset="0"/>
              </a:rPr>
              <a:t>dapat</a:t>
            </a:r>
            <a:r>
              <a:rPr kumimoji="0" lang="en-US" sz="2400"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lephant" pitchFamily="18" charset="0"/>
                <a:ea typeface="Times New Roman" pitchFamily="18" charset="0"/>
                <a:cs typeface="Arial" pitchFamily="34" charset="0"/>
              </a:rPr>
              <a:t> </a:t>
            </a:r>
            <a:r>
              <a:rPr kumimoji="0" lang="en-US" sz="2400" i="1"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lephant" pitchFamily="18" charset="0"/>
                <a:ea typeface="Times New Roman" pitchFamily="18" charset="0"/>
                <a:cs typeface="Arial" pitchFamily="34" charset="0"/>
              </a:rPr>
              <a:t>mengawal</a:t>
            </a:r>
            <a:r>
              <a:rPr kumimoji="0" lang="en-US" sz="2400"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lephant" pitchFamily="18" charset="0"/>
                <a:ea typeface="Times New Roman" pitchFamily="18" charset="0"/>
                <a:cs typeface="Arial" pitchFamily="34" charset="0"/>
              </a:rPr>
              <a:t> </a:t>
            </a:r>
            <a:r>
              <a:rPr kumimoji="0" lang="en-US" sz="2400" i="1"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lephant" pitchFamily="18" charset="0"/>
                <a:ea typeface="Times New Roman" pitchFamily="18" charset="0"/>
                <a:cs typeface="Arial" pitchFamily="34" charset="0"/>
              </a:rPr>
              <a:t>dan</a:t>
            </a:r>
            <a:r>
              <a:rPr kumimoji="0" lang="en-US" sz="2400"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lephant" pitchFamily="18" charset="0"/>
                <a:ea typeface="Times New Roman" pitchFamily="18" charset="0"/>
                <a:cs typeface="Arial" pitchFamily="34" charset="0"/>
              </a:rPr>
              <a:t> </a:t>
            </a:r>
            <a:r>
              <a:rPr kumimoji="0" lang="en-US" sz="2400" i="1"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lephant" pitchFamily="18" charset="0"/>
                <a:ea typeface="Times New Roman" pitchFamily="18" charset="0"/>
                <a:cs typeface="Arial" pitchFamily="34" charset="0"/>
              </a:rPr>
              <a:t>memberi</a:t>
            </a:r>
            <a:r>
              <a:rPr kumimoji="0" lang="en-US" sz="2400"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lephant" pitchFamily="18" charset="0"/>
                <a:ea typeface="Times New Roman" pitchFamily="18" charset="0"/>
                <a:cs typeface="Arial" pitchFamily="34" charset="0"/>
              </a:rPr>
              <a:t> </a:t>
            </a:r>
            <a:r>
              <a:rPr kumimoji="0" lang="en-US" sz="2400" i="1"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lephant" pitchFamily="18" charset="0"/>
                <a:ea typeface="Times New Roman" pitchFamily="18" charset="0"/>
                <a:cs typeface="Arial" pitchFamily="34" charset="0"/>
              </a:rPr>
              <a:t>pertolongan</a:t>
            </a:r>
            <a:r>
              <a:rPr kumimoji="0" lang="en-US" sz="2400"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lephant" pitchFamily="18" charset="0"/>
                <a:ea typeface="Times New Roman" pitchFamily="18" charset="0"/>
                <a:cs typeface="Arial" pitchFamily="34" charset="0"/>
              </a:rPr>
              <a:t> </a:t>
            </a:r>
            <a:r>
              <a:rPr kumimoji="0" lang="en-US" sz="2400" i="1"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lephant" pitchFamily="18" charset="0"/>
                <a:ea typeface="Times New Roman" pitchFamily="18" charset="0"/>
                <a:cs typeface="Arial" pitchFamily="34" charset="0"/>
              </a:rPr>
              <a:t>kepadamu</a:t>
            </a:r>
            <a:r>
              <a:rPr kumimoji="0" lang="en-US" sz="2400"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lephant" pitchFamily="18" charset="0"/>
                <a:ea typeface="Times New Roman" pitchFamily="18" charset="0"/>
                <a:cs typeface="Arial" pitchFamily="34" charset="0"/>
              </a:rPr>
              <a:t>”.</a:t>
            </a:r>
            <a:r>
              <a:rPr kumimoji="0" lang="en-US" sz="2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lephant" pitchFamily="18" charset="0"/>
                <a:ea typeface="Times New Roman" pitchFamily="18" charset="0"/>
                <a:cs typeface="Arial" pitchFamily="34" charset="0"/>
              </a:rPr>
              <a:t> </a:t>
            </a:r>
            <a:endParaRPr kumimoji="0" lang="en-US" sz="2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Elephant" pitchFamily="18" charset="0"/>
              <a:cs typeface="Arial" pitchFamily="34" charset="0"/>
            </a:endParaRPr>
          </a:p>
        </p:txBody>
      </p:sp>
      <p:sp>
        <p:nvSpPr>
          <p:cNvPr id="6" name="Rectangle 5"/>
          <p:cNvSpPr/>
          <p:nvPr/>
        </p:nvSpPr>
        <p:spPr>
          <a:xfrm>
            <a:off x="4759082" y="6248400"/>
            <a:ext cx="4384918" cy="461665"/>
          </a:xfrm>
          <a:prstGeom prst="rect">
            <a:avLst/>
          </a:prstGeom>
        </p:spPr>
        <p:txBody>
          <a:bodyPr wrap="none">
            <a:spAutoFit/>
          </a:bodyPr>
          <a:lstStyle/>
          <a:p>
            <a:pPr algn="r"/>
            <a:r>
              <a:rPr lang="en-US" sz="2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Elephant" pitchFamily="18" charset="0"/>
                <a:ea typeface="Times New Roman" pitchFamily="18" charset="0"/>
                <a:cs typeface="Arial" pitchFamily="34" charset="0"/>
              </a:rPr>
              <a:t>Surah</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Elephant" pitchFamily="18" charset="0"/>
                <a:ea typeface="Times New Roman" pitchFamily="18" charset="0"/>
                <a:cs typeface="Arial" pitchFamily="34" charset="0"/>
              </a:rPr>
              <a:t> Al-</a:t>
            </a:r>
            <a:r>
              <a:rPr lang="en-US" sz="2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Elephant" pitchFamily="18" charset="0"/>
                <a:ea typeface="Times New Roman" pitchFamily="18" charset="0"/>
                <a:cs typeface="Arial" pitchFamily="34" charset="0"/>
              </a:rPr>
              <a:t>Baqarah</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Elephant" pitchFamily="18" charset="0"/>
                <a:ea typeface="Times New Roman" pitchFamily="18" charset="0"/>
                <a:cs typeface="Arial" pitchFamily="34" charset="0"/>
              </a:rPr>
              <a:t> </a:t>
            </a:r>
            <a:r>
              <a:rPr lang="en-US" sz="2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Elephant" pitchFamily="18" charset="0"/>
                <a:ea typeface="Times New Roman" pitchFamily="18" charset="0"/>
                <a:cs typeface="Arial" pitchFamily="34" charset="0"/>
              </a:rPr>
              <a:t>ayat</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Elephant" pitchFamily="18" charset="0"/>
                <a:ea typeface="Times New Roman" pitchFamily="18" charset="0"/>
                <a:cs typeface="Arial" pitchFamily="34" charset="0"/>
              </a:rPr>
              <a:t> 120</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Elephant" pitchFamily="18" charset="0"/>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izuriah\Downloads\196808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ln>
            <a:noFill/>
          </a:ln>
          <a:effectLst>
            <a:softEdge rad="112500"/>
          </a:effectLst>
        </p:spPr>
      </p:pic>
      <p:sp>
        <p:nvSpPr>
          <p:cNvPr id="5" name="Rectangle 4"/>
          <p:cNvSpPr/>
          <p:nvPr/>
        </p:nvSpPr>
        <p:spPr>
          <a:xfrm>
            <a:off x="533400" y="838200"/>
            <a:ext cx="8286328" cy="5262979"/>
          </a:xfrm>
          <a:prstGeom prst="rect">
            <a:avLst/>
          </a:prstGeom>
        </p:spPr>
        <p:txBody>
          <a:bodyPr wrap="square">
            <a:spAutoFit/>
          </a:bodyPr>
          <a:lstStyle/>
          <a:p>
            <a:pPr algn="ctr" rtl="1"/>
            <a:r>
              <a:rPr lang="ar-SA" sz="4800" b="1" dirty="0">
                <a:solidFill>
                  <a:srgbClr val="92D050"/>
                </a:solidFill>
                <a:effectLst>
                  <a:glow rad="127000">
                    <a:schemeClr val="tx1"/>
                  </a:glow>
                  <a:outerShdw blurRad="38100" dist="38100" dir="2700000" algn="tl">
                    <a:srgbClr val="000000">
                      <a:alpha val="43137"/>
                    </a:srgbClr>
                  </a:outerShdw>
                </a:effectLst>
                <a:cs typeface="Traditional Arabic" panose="02010000000000000000" pitchFamily="2" charset="-78"/>
              </a:rPr>
              <a:t>بَارَكَ اللهُ لِيْ وَلَكُمْ بالْقُرْآنِ الْعَظِيْمِ وَنَفَعَنِي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الأَحْيَاءِ مِنْهُمْ وَالأَمْوَاتِ، فَاسْتَغْفِرُوْهُ، إِنَّهُ هُوَ الْغَفُوْرُ الرَّحِيْمُ</a:t>
            </a:r>
            <a:endParaRPr lang="en-MY" sz="4800" b="1" dirty="0">
              <a:solidFill>
                <a:srgbClr val="92D050"/>
              </a:solidFill>
              <a:effectLst>
                <a:glow rad="127000">
                  <a:schemeClr val="tx1"/>
                </a:glow>
                <a:outerShdw blurRad="38100" dist="38100" dir="2700000" algn="tl">
                  <a:srgbClr val="000000">
                    <a:alpha val="43137"/>
                  </a:srgbClr>
                </a:outerShdw>
              </a:effectLst>
              <a:cs typeface="Traditional Arabic" panose="02010000000000000000" pitchFamily="2" charset="-78"/>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29</a:t>
            </a:fld>
            <a:endParaRPr lang="en-MY" sz="1600" b="1" dirty="0">
              <a:solidFill>
                <a:srgbClr val="FF0000"/>
              </a:solidFill>
            </a:endParaRPr>
          </a:p>
        </p:txBody>
      </p:sp>
      <p:grpSp>
        <p:nvGrpSpPr>
          <p:cNvPr id="5" name="Group 4"/>
          <p:cNvGrpSpPr/>
          <p:nvPr/>
        </p:nvGrpSpPr>
        <p:grpSpPr>
          <a:xfrm>
            <a:off x="0" y="0"/>
            <a:ext cx="9144000" cy="6856412"/>
            <a:chOff x="0" y="0"/>
            <a:chExt cx="9144000" cy="6856412"/>
          </a:xfrm>
        </p:grpSpPr>
        <p:pic>
          <p:nvPicPr>
            <p:cNvPr id="7" name="Picture 6" descr="32112626.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14480" y="357166"/>
              <a:ext cx="5643603" cy="1974850"/>
            </a:xfrm>
            <a:prstGeom prst="rect">
              <a:avLst/>
            </a:prstGeom>
            <a:noFill/>
            <a:ln w="9525">
              <a:noFill/>
              <a:miter lim="800000"/>
              <a:headEnd/>
              <a:tailEnd/>
            </a:ln>
            <a:effectLst>
              <a:glow rad="101600">
                <a:schemeClr val="tx1">
                  <a:alpha val="60000"/>
                </a:schemeClr>
              </a:glow>
              <a:outerShdw blurRad="50800" dist="38100" dir="5400000" algn="t" rotWithShape="0">
                <a:prstClr val="black">
                  <a:alpha val="40000"/>
                </a:prstClr>
              </a:outerShdw>
            </a:effectLst>
          </p:spPr>
        </p:pic>
        <p:pic>
          <p:nvPicPr>
            <p:cNvPr id="9"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43000" y="2357438"/>
              <a:ext cx="6657975"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8116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maizuriah\Downloads\196808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ln>
            <a:noFill/>
          </a:ln>
          <a:effectLst>
            <a:softEdge rad="112500"/>
          </a:effectLst>
        </p:spPr>
      </p:pic>
      <p:sp>
        <p:nvSpPr>
          <p:cNvPr id="40961" name="Rectangle 1"/>
          <p:cNvSpPr>
            <a:spLocks noChangeArrowheads="1"/>
          </p:cNvSpPr>
          <p:nvPr/>
        </p:nvSpPr>
        <p:spPr bwMode="auto">
          <a:xfrm>
            <a:off x="685800" y="1981200"/>
            <a:ext cx="79248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SA" sz="6000" b="1" i="0" u="none" strike="noStrike" normalizeH="0" baseline="0" dirty="0" smtClean="0">
                <a:ln w="18415" cmpd="sng">
                  <a:solidFill>
                    <a:srgbClr val="00CCFF"/>
                  </a:solidFill>
                  <a:prstDash val="solid"/>
                </a:ln>
                <a:solidFill>
                  <a:srgbClr val="00CCFF"/>
                </a:solidFill>
                <a:effectLst>
                  <a:glow rad="101600">
                    <a:schemeClr val="tx1">
                      <a:alpha val="60000"/>
                    </a:schemeClr>
                  </a:glow>
                  <a:outerShdw blurRad="63500" dir="3600000" algn="tl" rotWithShape="0">
                    <a:srgbClr val="000000">
                      <a:alpha val="70000"/>
                    </a:srgbClr>
                  </a:outerShdw>
                </a:effectLst>
                <a:latin typeface="Traditional Arabic" pitchFamily="2" charset="-78"/>
                <a:ea typeface="Times New Roman" pitchFamily="18" charset="0"/>
                <a:cs typeface="Traditional Arabic" pitchFamily="2" charset="-78"/>
              </a:rPr>
              <a:t>أَشْهَدُ أَنْ لآ إِلَهَ إِلاَّ اللهُ وَحْدَهُ لاَ شَرِيْكَ لَهُ. وَأَشْهَدُ أَنَّ سَيِّدَنَا مُحَمَّدًا عَبْدُهُ وَرَسُوْلُهُ</a:t>
            </a:r>
            <a:r>
              <a:rPr kumimoji="0" lang="en-US" sz="6000" b="1" i="0" u="none" strike="noStrike" normalizeH="0" baseline="0" dirty="0" smtClean="0">
                <a:ln w="18415" cmpd="sng">
                  <a:solidFill>
                    <a:srgbClr val="00CCFF"/>
                  </a:solidFill>
                  <a:prstDash val="solid"/>
                </a:ln>
                <a:solidFill>
                  <a:srgbClr val="00CCFF"/>
                </a:solidFill>
                <a:effectLst>
                  <a:glow rad="101600">
                    <a:schemeClr val="tx1">
                      <a:alpha val="60000"/>
                    </a:schemeClr>
                  </a:glow>
                  <a:outerShdw blurRad="63500" dir="3600000" algn="tl" rotWithShape="0">
                    <a:srgbClr val="000000">
                      <a:alpha val="70000"/>
                    </a:srgbClr>
                  </a:outerShdw>
                </a:effectLst>
                <a:latin typeface="Traditional Arabic" pitchFamily="2" charset="-78"/>
                <a:ea typeface="Times New Roman" pitchFamily="18" charset="0"/>
                <a:cs typeface="Traditional Arabic" pitchFamily="2" charset="-78"/>
              </a:rPr>
              <a:t> </a:t>
            </a:r>
            <a:endParaRPr kumimoji="0" lang="en-US" sz="6000" b="1" i="0" u="none" strike="noStrike" normalizeH="0" baseline="0" dirty="0" smtClean="0">
              <a:ln w="18415" cmpd="sng">
                <a:solidFill>
                  <a:srgbClr val="00CCFF"/>
                </a:solidFill>
                <a:prstDash val="solid"/>
              </a:ln>
              <a:solidFill>
                <a:srgbClr val="00CCFF"/>
              </a:solidFill>
              <a:effectLst>
                <a:glow rad="101600">
                  <a:schemeClr val="tx1">
                    <a:alpha val="60000"/>
                  </a:schemeClr>
                </a:glow>
                <a:outerShdw blurRad="63500" dir="3600000" algn="tl" rotWithShape="0">
                  <a:srgbClr val="000000">
                    <a:alpha val="70000"/>
                  </a:srgbClr>
                </a:outerShdw>
              </a:effectLst>
              <a:latin typeface="Arial" pitchFamily="34" charset="0"/>
              <a:cs typeface="Traditional Arabic" pitchFamily="2" charset="-78"/>
            </a:endParaRPr>
          </a:p>
        </p:txBody>
      </p:sp>
      <p:sp>
        <p:nvSpPr>
          <p:cNvPr id="5" name="Rectangle 4"/>
          <p:cNvSpPr/>
          <p:nvPr/>
        </p:nvSpPr>
        <p:spPr>
          <a:xfrm>
            <a:off x="0" y="0"/>
            <a:ext cx="3352800" cy="923330"/>
          </a:xfrm>
          <a:prstGeom prst="rect">
            <a:avLst/>
          </a:prstGeom>
        </p:spPr>
        <p:txBody>
          <a:bodyPr wrap="square">
            <a:spAutoFit/>
          </a:bodyPr>
          <a:lstStyle/>
          <a:p>
            <a:pPr lvl="0" fontAlgn="base">
              <a:spcBef>
                <a:spcPct val="0"/>
              </a:spcBef>
              <a:spcAft>
                <a:spcPct val="0"/>
              </a:spcAft>
            </a:pPr>
            <a:r>
              <a:rPr lang="en-US" sz="5400" dirty="0" err="1" smtClean="0">
                <a:ln>
                  <a:solidFill>
                    <a:srgbClr val="0000FF"/>
                  </a:solidFill>
                </a:ln>
                <a:solidFill>
                  <a:srgbClr val="0000FF"/>
                </a:solidFill>
                <a:effectLst>
                  <a:glow rad="101600">
                    <a:schemeClr val="bg1">
                      <a:alpha val="60000"/>
                    </a:schemeClr>
                  </a:glow>
                </a:effectLst>
                <a:latin typeface="Gloucester MT Extra Condensed" pitchFamily="18" charset="0"/>
                <a:ea typeface="Times New Roman" pitchFamily="18" charset="0"/>
                <a:cs typeface="Times New Roman" pitchFamily="18" charset="0"/>
              </a:rPr>
              <a:t>Syahadah</a:t>
            </a:r>
            <a:endParaRPr lang="en-US" sz="5400" dirty="0" smtClean="0">
              <a:ln>
                <a:solidFill>
                  <a:srgbClr val="0000FF"/>
                </a:solidFill>
              </a:ln>
              <a:solidFill>
                <a:srgbClr val="0000FF"/>
              </a:solidFill>
              <a:effectLst>
                <a:glow rad="101600">
                  <a:schemeClr val="bg1">
                    <a:alpha val="60000"/>
                  </a:schemeClr>
                </a:glow>
              </a:effectLst>
              <a:latin typeface="Gloucester MT Extra Condensed" pitchFamily="18" charset="0"/>
              <a:cs typeface="Arial" pitchFamily="34" charset="0"/>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30</a:t>
            </a:fld>
            <a:endParaRPr lang="en-MY" sz="1600" b="1" dirty="0">
              <a:solidFill>
                <a:srgbClr val="FF0000"/>
              </a:solidFill>
            </a:endParaRPr>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9144000" cy="3840480"/>
          </a:xfrm>
          <a:prstGeom prst="rect">
            <a:avLst/>
          </a:prstGeom>
          <a:effectLst>
            <a:reflection blurRad="6350" stA="50000" endA="300" endPos="55000" dir="5400000" sy="-100000" algn="bl" rotWithShape="0"/>
          </a:effectLst>
        </p:spPr>
      </p:pic>
      <p:sp>
        <p:nvSpPr>
          <p:cNvPr id="15361" name="Rectangle 1"/>
          <p:cNvSpPr>
            <a:spLocks noChangeArrowheads="1"/>
          </p:cNvSpPr>
          <p:nvPr/>
        </p:nvSpPr>
        <p:spPr bwMode="auto">
          <a:xfrm>
            <a:off x="990600" y="3962400"/>
            <a:ext cx="73914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4000" b="1" i="0" u="none" strike="noStrike" normalizeH="0" baseline="0" dirty="0" smtClean="0">
                <a:ln w="1905">
                  <a:solidFill>
                    <a:srgbClr val="FF00FF"/>
                  </a:solidFill>
                </a:ln>
                <a:solidFill>
                  <a:srgbClr val="FF00FF"/>
                </a:solidFill>
                <a:effectLst>
                  <a:glow rad="101600">
                    <a:schemeClr val="tx1">
                      <a:alpha val="60000"/>
                    </a:schemeClr>
                  </a:glow>
                  <a:innerShdw blurRad="69850" dist="43180" dir="5400000">
                    <a:srgbClr val="000000">
                      <a:alpha val="65000"/>
                    </a:srgbClr>
                  </a:innerShdw>
                </a:effectLst>
                <a:latin typeface="Arb Naskh"/>
                <a:ea typeface="SimSun" pitchFamily="2" charset="-122"/>
                <a:cs typeface="Traditional Arabic" pitchFamily="2" charset="-78"/>
              </a:rPr>
              <a:t>اَلْحَمْدُ لِلّهِ نَحْمَدُهُ وَنَسْتَعِيْنُهُ وَنَسْتَغْفِرُهُ وَنُؤْمِنُ بِهِ وَنَتَوَكَّلُ عَلَيْهِ وَنَعُوْذُُ بِاللهِ مِنْ شُرُوْرِ أَنْفُسِنَا وَمِنْ سَيِّئَاتِ أَعْمَالِنَا. مَنْ يَهْدِهِ اللهُ فَلاَ مُضِلَّ لَهُ وَمَنْ يُضْلِلْهُ فَلاَ هَادِيَ لَهُ. </a:t>
            </a:r>
            <a:endParaRPr kumimoji="0" lang="ar-SA" altLang="zh-CN" sz="4000" b="1" i="0" u="none" strike="noStrike" normalizeH="0" baseline="0" dirty="0" smtClean="0">
              <a:ln w="1905">
                <a:solidFill>
                  <a:srgbClr val="FF00FF"/>
                </a:solidFill>
              </a:ln>
              <a:solidFill>
                <a:srgbClr val="FF00FF"/>
              </a:solidFill>
              <a:effectLst>
                <a:glow rad="101600">
                  <a:schemeClr val="tx1">
                    <a:alpha val="60000"/>
                  </a:schemeClr>
                </a:glow>
                <a:innerShdw blurRad="69850" dist="43180" dir="5400000">
                  <a:srgbClr val="000000">
                    <a:alpha val="65000"/>
                  </a:srgbClr>
                </a:innerShdw>
              </a:effectLst>
              <a:latin typeface="Arial" pitchFamily="34" charset="0"/>
              <a:cs typeface="Arial" pitchFamily="34" charset="0"/>
            </a:endParaRPr>
          </a:p>
        </p:txBody>
      </p:sp>
    </p:spTree>
    <p:extLst>
      <p:ext uri="{BB962C8B-B14F-4D97-AF65-F5344CB8AC3E}">
        <p14:creationId xmlns:p14="http://schemas.microsoft.com/office/powerpoint/2010/main" val="28942012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31</a:t>
            </a:fld>
            <a:endParaRPr lang="en-MY" sz="1600" b="1" dirty="0">
              <a:solidFill>
                <a:srgbClr val="FF0000"/>
              </a:solidFill>
            </a:endParaRP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7" name="Rectangle 1"/>
          <p:cNvSpPr>
            <a:spLocks noChangeArrowheads="1"/>
          </p:cNvSpPr>
          <p:nvPr/>
        </p:nvSpPr>
        <p:spPr bwMode="auto">
          <a:xfrm>
            <a:off x="304800" y="1219200"/>
            <a:ext cx="8382000"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5400" b="0" i="0" u="none" strike="noStrike" cap="none" normalizeH="0" baseline="0" dirty="0" smtClean="0">
                <a:ln>
                  <a:solidFill>
                    <a:srgbClr val="808000"/>
                  </a:solidFill>
                </a:ln>
                <a:solidFill>
                  <a:srgbClr val="808000"/>
                </a:solidFill>
                <a:effectLst>
                  <a:glow rad="101600">
                    <a:schemeClr val="tx1">
                      <a:alpha val="60000"/>
                    </a:schemeClr>
                  </a:glow>
                </a:effectLst>
                <a:latin typeface="Times New Roman" pitchFamily="18" charset="0"/>
                <a:ea typeface="SimSun" pitchFamily="2" charset="-122"/>
                <a:cs typeface="Traditional Arabic" pitchFamily="2" charset="-78"/>
              </a:rPr>
              <a:t>أَشْهَدُ أَنْ لاَّ اِلَهَ إِلاَّ اللهُ وَحْدَهُ لآ شَرِيْكَ لَهُ، وَأَشْهَدُ أَنَّ سَيِّدَنَا وَنَبِيَّنَا مُحَمَّدًا عَبْدُهُ وَرَسُوْلُهُ سَيِّدُ الْخَلاَئِقِ وَالْبَشَرِ. اَللّهُمَّ صَلِّ وَسَلِّمْ وَبَارِكْ عَلَى سَيِّدِنَا وَنَبِيِّنَا مُحَمَّدٍ وَعَلَى آلِهِ وَأَصْحَابِهِ أَجْمَعِيْنَ.</a:t>
            </a:r>
            <a:endParaRPr kumimoji="0" lang="ar-SA" altLang="zh-CN" sz="5400" b="0" i="0" u="none" strike="noStrike" cap="none" normalizeH="0" baseline="0" dirty="0" smtClean="0">
              <a:ln>
                <a:solidFill>
                  <a:srgbClr val="808000"/>
                </a:solidFill>
              </a:ln>
              <a:solidFill>
                <a:srgbClr val="808000"/>
              </a:solidFill>
              <a:effectLst>
                <a:glow rad="101600">
                  <a:schemeClr val="tx1">
                    <a:alpha val="60000"/>
                  </a:schemeClr>
                </a:glow>
              </a:effectLst>
              <a:latin typeface="Arial" pitchFamily="34" charset="0"/>
              <a:cs typeface="Arial" pitchFamily="34" charset="0"/>
            </a:endParaRPr>
          </a:p>
        </p:txBody>
      </p:sp>
    </p:spTree>
    <p:extLst>
      <p:ext uri="{BB962C8B-B14F-4D97-AF65-F5344CB8AC3E}">
        <p14:creationId xmlns:p14="http://schemas.microsoft.com/office/powerpoint/2010/main" val="5939479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32</a:t>
            </a:fld>
            <a:endParaRPr lang="en-MY" sz="1600" b="1" dirty="0">
              <a:solidFill>
                <a:srgbClr val="FF0000"/>
              </a:solidFill>
            </a:endParaRP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304800" y="1066800"/>
            <a:ext cx="8534400" cy="4708981"/>
          </a:xfrm>
          <a:prstGeom prst="rect">
            <a:avLst/>
          </a:prstGeom>
        </p:spPr>
        <p:txBody>
          <a:bodyPr wrap="square">
            <a:spAutoFit/>
          </a:bodyPr>
          <a:lstStyle/>
          <a:p>
            <a:pPr algn="ctr" rtl="1"/>
            <a:r>
              <a:rPr lang="ar-SA" sz="6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cs typeface="Traditional Arabic" pitchFamily="2" charset="-78"/>
              </a:rPr>
              <a:t>أَمَّا بَعْدُ فَيَا عِبَادَ اللهِ، إِتَّقُوْا اللهَ وَكُوْنُوْا مَعَ الصَّادِقِيْنَ. وَاعْلَمُوْا أَنَّ اللهَ سُبْحَانَهُ وَتَعَالىَ أَمَرَكُمْ بِأَمْرٍ بَدَأَ فِيْهِ بِنَفْسِهِ وَثَنَّى بِمَلآئِكَتِهِ الْمُسَبِّحَةِ بِقُدْسِهِ. فَقَالَ اللهُ تَعَالىَ مُخْبِرًا وَآمِرًا </a:t>
            </a:r>
            <a:endParaRPr lang="en-US" sz="6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cs typeface="Traditional Arabic" pitchFamily="2" charset="-78"/>
            </a:endParaRPr>
          </a:p>
        </p:txBody>
      </p:sp>
    </p:spTree>
    <p:extLst>
      <p:ext uri="{BB962C8B-B14F-4D97-AF65-F5344CB8AC3E}">
        <p14:creationId xmlns:p14="http://schemas.microsoft.com/office/powerpoint/2010/main" val="7424655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33</a:t>
            </a:fld>
            <a:endParaRPr lang="en-MY" sz="1600" b="1" dirty="0">
              <a:solidFill>
                <a:srgbClr val="FF0000"/>
              </a:solidFill>
            </a:endParaRPr>
          </a:p>
        </p:txBody>
      </p:sp>
      <p:grpSp>
        <p:nvGrpSpPr>
          <p:cNvPr id="5" name="Group 4"/>
          <p:cNvGrpSpPr/>
          <p:nvPr/>
        </p:nvGrpSpPr>
        <p:grpSpPr>
          <a:xfrm>
            <a:off x="0" y="0"/>
            <a:ext cx="9144000" cy="6858000"/>
            <a:chOff x="0" y="0"/>
            <a:chExt cx="9144000" cy="6858000"/>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6225" y="2049463"/>
              <a:ext cx="8589963" cy="241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7291537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34</a:t>
            </a:fld>
            <a:endParaRPr lang="en-MY" sz="1600" b="1" dirty="0">
              <a:solidFill>
                <a:srgbClr val="FF0000"/>
              </a:solidFill>
            </a:endParaRP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1" name="Rectangle 1"/>
          <p:cNvSpPr>
            <a:spLocks noChangeArrowheads="1"/>
          </p:cNvSpPr>
          <p:nvPr/>
        </p:nvSpPr>
        <p:spPr bwMode="auto">
          <a:xfrm>
            <a:off x="762000" y="990600"/>
            <a:ext cx="76962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4800" b="1" i="0" u="none" strike="noStrike" cap="none" normalizeH="0" baseline="0" dirty="0" smtClean="0">
                <a:ln>
                  <a:solidFill>
                    <a:srgbClr val="00B0F0"/>
                  </a:solidFill>
                </a:ln>
                <a:solidFill>
                  <a:srgbClr val="00B0F0"/>
                </a:solidFill>
                <a:effectLst>
                  <a:glow rad="101600">
                    <a:schemeClr val="tx1">
                      <a:alpha val="60000"/>
                    </a:schemeClr>
                  </a:glow>
                </a:effectLst>
                <a:latin typeface="Arb Naskh"/>
                <a:ea typeface="SimSun" pitchFamily="2" charset="-122"/>
                <a:cs typeface="Traditional Arabic" pitchFamily="2" charset="-78"/>
              </a:rPr>
              <a:t>وَارْضَ اللّهُمَّ عَنِ الأَرْبَعَةِ الْخُلَفَاءِ الرَّاشِدِيْنَ سَادَاتِنَا أَبِى بَكْرٍ وَعُمَرَ وَعُثْمَانَ وَعَلِىٍّ بْنِ أَبِى طَالِبٍ، وَعَنْ أَزْوَاجِ نَبِيِّنَا الْمُطَهَّرَاتِ مِنَ الأَدْنَاسِ وَعَنْ أَهْلِ بَيْتِهِ وَقَرَابَتِهِ وَسَائِرِ الصَّحَابَةِ وَالتَّابِعِيْنَ وَمَنْ تَبِعَهُمْ بِإِحْسَانٍ إِلَى يَوْمِ الدِّيْنِ. وَارْضَ عَنَّا بِرَحْمَتِكَ يَا أَرْحَمَ الرَّاحِمِيْنَ.</a:t>
            </a:r>
            <a:endParaRPr kumimoji="0" lang="ar-SA" altLang="zh-CN" sz="4800" b="1" i="0" u="none" strike="noStrike" cap="none" normalizeH="0" baseline="0" dirty="0" smtClean="0">
              <a:ln>
                <a:solidFill>
                  <a:srgbClr val="00B0F0"/>
                </a:solidFill>
              </a:ln>
              <a:solidFill>
                <a:srgbClr val="00B0F0"/>
              </a:solidFill>
              <a:effectLst>
                <a:glow rad="101600">
                  <a:schemeClr val="tx1">
                    <a:alpha val="60000"/>
                  </a:schemeClr>
                </a:glow>
              </a:effectLst>
              <a:latin typeface="Arial" pitchFamily="34" charset="0"/>
              <a:cs typeface="Arial" pitchFamily="34" charset="0"/>
            </a:endParaRPr>
          </a:p>
        </p:txBody>
      </p:sp>
    </p:spTree>
    <p:extLst>
      <p:ext uri="{BB962C8B-B14F-4D97-AF65-F5344CB8AC3E}">
        <p14:creationId xmlns:p14="http://schemas.microsoft.com/office/powerpoint/2010/main" val="27919757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7" name="Picture 3" descr="http://images.hdlandscapewallpaper.com/fields/pzm5vb2w5oy.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2" name="Slide Number Placeholder 1"/>
          <p:cNvSpPr>
            <a:spLocks noGrp="1"/>
          </p:cNvSpPr>
          <p:nvPr>
            <p:ph type="sldNum" sz="quarter" idx="12"/>
          </p:nvPr>
        </p:nvSpPr>
        <p:spPr/>
        <p:txBody>
          <a:bodyPr/>
          <a:lstStyle/>
          <a:p>
            <a:fld id="{BA8784F8-D9B1-479F-A9B4-848AA317FB34}" type="slidenum">
              <a:rPr lang="en-MY" smtClean="0"/>
              <a:pPr/>
              <a:t>35</a:t>
            </a:fld>
            <a:endParaRPr lang="en-MY"/>
          </a:p>
        </p:txBody>
      </p:sp>
      <p:sp>
        <p:nvSpPr>
          <p:cNvPr id="57345" name="Rectangle 1"/>
          <p:cNvSpPr>
            <a:spLocks noChangeArrowheads="1"/>
          </p:cNvSpPr>
          <p:nvPr/>
        </p:nvSpPr>
        <p:spPr bwMode="auto">
          <a:xfrm>
            <a:off x="533400" y="457200"/>
            <a:ext cx="81534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4000" b="0" i="0" u="none" strike="noStrike" cap="none" normalizeH="0" baseline="0" dirty="0" smtClean="0">
                <a:ln>
                  <a:solidFill>
                    <a:srgbClr val="FFFF00"/>
                  </a:solidFill>
                </a:ln>
                <a:solidFill>
                  <a:srgbClr val="FFFF00"/>
                </a:solidFill>
                <a:effectLst>
                  <a:glow rad="101600">
                    <a:schemeClr val="tx1">
                      <a:alpha val="60000"/>
                    </a:schemeClr>
                  </a:glow>
                </a:effectLst>
                <a:latin typeface="Arb Naskh" charset="2"/>
                <a:ea typeface="SimSun" pitchFamily="2" charset="-122"/>
                <a:cs typeface="Traditional Arabic" pitchFamily="2" charset="-78"/>
              </a:rPr>
              <a:t>اَللّهُمَّ اغْفِرْ لِلْمُسْلِمِيْنَ وَالْمُسْلِمَاتِ وَالْمُؤْمِنِيْنَ وَالْمُؤْمِنَاتِ الأَحْيَاءِ مِنْهُمْ وَالأَمْوَاتِ. اَللّهُمَّ أَنْزِلِ الرَّحْمَةَ عَلَى السَّلاَطِيْنِ الْكِرَامِ، وَجَمِيْعِ الْمُسْلِمِيْنَ الْعِظَامِ، الَّذِيْنَ قَضَوْا بِالْحَقِّ وَبِهِ كَانُوْا يَعْدِلُوْنَ. اَللّهُمَّ أَنْزِلِ الرَّحْمَةَ وَالسَّكِيْنَةَ وَالسَّلاَمَةَ وَالْعَافِيَةَ عَلَى مَلِكِنَا، سري فادوك </a:t>
            </a:r>
            <a:r>
              <a:rPr kumimoji="0" lang="ar-SA" altLang="zh-CN" sz="4000" b="0" i="0" u="none" strike="noStrike" cap="none" normalizeH="0" baseline="0" dirty="0" smtClean="0">
                <a:ln>
                  <a:solidFill>
                    <a:srgbClr val="FFFF00"/>
                  </a:solidFill>
                </a:ln>
                <a:solidFill>
                  <a:srgbClr val="FFFF00"/>
                </a:solidFill>
                <a:effectLst>
                  <a:glow rad="101600">
                    <a:schemeClr val="tx1">
                      <a:alpha val="60000"/>
                    </a:schemeClr>
                  </a:glow>
                </a:effectLst>
                <a:latin typeface="Arb Naskh" charset="2"/>
                <a:ea typeface="SimSun" pitchFamily="2" charset="-122"/>
                <a:cs typeface="Jawi - Biasa" pitchFamily="2" charset="-78"/>
              </a:rPr>
              <a:t>بضيندا</a:t>
            </a:r>
            <a:r>
              <a:rPr kumimoji="0" lang="ar-SA" altLang="zh-CN" sz="4000" b="0" i="0" u="none" strike="noStrike" cap="none" normalizeH="0" baseline="0" dirty="0" smtClean="0">
                <a:ln>
                  <a:solidFill>
                    <a:srgbClr val="FFFF00"/>
                  </a:solidFill>
                </a:ln>
                <a:solidFill>
                  <a:srgbClr val="FFFF00"/>
                </a:solidFill>
                <a:effectLst>
                  <a:glow rad="101600">
                    <a:schemeClr val="tx1">
                      <a:alpha val="60000"/>
                    </a:schemeClr>
                  </a:glow>
                </a:effectLst>
                <a:latin typeface="Arb Naskh" charset="2"/>
                <a:ea typeface="SimSun" pitchFamily="2" charset="-122"/>
                <a:cs typeface="Traditional Arabic" pitchFamily="2" charset="-78"/>
              </a:rPr>
              <a:t> </a:t>
            </a:r>
            <a:r>
              <a:rPr kumimoji="0" lang="ar-SA" altLang="zh-CN" sz="4000" b="0" i="0" u="none" strike="noStrike" cap="none" normalizeH="0" baseline="0" dirty="0" smtClean="0">
                <a:ln>
                  <a:solidFill>
                    <a:srgbClr val="FFFF00"/>
                  </a:solidFill>
                </a:ln>
                <a:solidFill>
                  <a:srgbClr val="FFFF00"/>
                </a:solidFill>
                <a:effectLst>
                  <a:glow rad="101600">
                    <a:schemeClr val="tx1">
                      <a:alpha val="60000"/>
                    </a:schemeClr>
                  </a:glow>
                </a:effectLst>
                <a:latin typeface="Arb Naskh" charset="2"/>
                <a:ea typeface="SimSun" pitchFamily="2" charset="-122"/>
                <a:cs typeface="Jawi - Biasa" pitchFamily="2" charset="-78"/>
              </a:rPr>
              <a:t>يغ</a:t>
            </a:r>
            <a:r>
              <a:rPr kumimoji="0" lang="ar-SA" altLang="zh-CN" sz="4000" b="0" i="0" u="none" strike="noStrike" cap="none" normalizeH="0" baseline="0" dirty="0" smtClean="0">
                <a:ln>
                  <a:solidFill>
                    <a:srgbClr val="FFFF00"/>
                  </a:solidFill>
                </a:ln>
                <a:solidFill>
                  <a:srgbClr val="FFFF00"/>
                </a:solidFill>
                <a:effectLst>
                  <a:glow rad="101600">
                    <a:schemeClr val="tx1">
                      <a:alpha val="60000"/>
                    </a:schemeClr>
                  </a:glow>
                </a:effectLst>
                <a:latin typeface="Arb Naskh" charset="2"/>
                <a:ea typeface="SimSun" pitchFamily="2" charset="-122"/>
                <a:cs typeface="Traditional Arabic" pitchFamily="2" charset="-78"/>
              </a:rPr>
              <a:t> دفرتوان </a:t>
            </a:r>
            <a:r>
              <a:rPr kumimoji="0" lang="ar-SA" altLang="zh-CN" sz="4000" b="0" i="0" u="none" strike="noStrike" cap="none" normalizeH="0" baseline="0" dirty="0" smtClean="0">
                <a:ln>
                  <a:solidFill>
                    <a:srgbClr val="FFFF00"/>
                  </a:solidFill>
                </a:ln>
                <a:solidFill>
                  <a:srgbClr val="FFFF00"/>
                </a:solidFill>
                <a:effectLst>
                  <a:glow rad="101600">
                    <a:schemeClr val="tx1">
                      <a:alpha val="60000"/>
                    </a:schemeClr>
                  </a:glow>
                </a:effectLst>
                <a:latin typeface="Arb Naskh" charset="2"/>
                <a:ea typeface="SimSun" pitchFamily="2" charset="-122"/>
                <a:cs typeface="Jawi - Biasa" pitchFamily="2" charset="-78"/>
              </a:rPr>
              <a:t>اضوغ</a:t>
            </a:r>
            <a:r>
              <a:rPr kumimoji="0" lang="ar-SA" altLang="zh-CN" sz="4000" b="0" i="0" u="none" strike="noStrike" cap="none" normalizeH="0" baseline="0" dirty="0" smtClean="0">
                <a:ln>
                  <a:solidFill>
                    <a:srgbClr val="FFFF00"/>
                  </a:solidFill>
                </a:ln>
                <a:solidFill>
                  <a:srgbClr val="FFFF00"/>
                </a:solidFill>
                <a:effectLst>
                  <a:glow rad="101600">
                    <a:schemeClr val="tx1">
                      <a:alpha val="60000"/>
                    </a:schemeClr>
                  </a:glow>
                </a:effectLst>
                <a:latin typeface="Arb Naskh" charset="2"/>
                <a:ea typeface="SimSun" pitchFamily="2" charset="-122"/>
                <a:cs typeface="Traditional Arabic" pitchFamily="2" charset="-78"/>
              </a:rPr>
              <a:t>." مَوْلاَنَا الْمَلِكُ الْمُعْتَصِمُ بِا اللهِ مُحِبُّ الدِّيْنِ توانكو الْحَاجَّ عَبْدَ الْحَلِيْمِ مُعَظَّمْ شَاهُ إِبْنَ الْمَرْحُوْمِ اَلْسُّلْطَانِ بَدْلِي شَاهُ، راج فرمايسوري </a:t>
            </a:r>
            <a:r>
              <a:rPr kumimoji="0" lang="ar-SA" altLang="zh-CN" sz="4000" b="0" i="0" u="none" strike="noStrike" cap="none" normalizeH="0" baseline="0" dirty="0" smtClean="0">
                <a:ln>
                  <a:solidFill>
                    <a:srgbClr val="FFFF00"/>
                  </a:solidFill>
                </a:ln>
                <a:solidFill>
                  <a:srgbClr val="FFFF00"/>
                </a:solidFill>
                <a:effectLst>
                  <a:glow rad="101600">
                    <a:schemeClr val="tx1">
                      <a:alpha val="60000"/>
                    </a:schemeClr>
                  </a:glow>
                </a:effectLst>
                <a:latin typeface="Arb Naskh" charset="2"/>
                <a:ea typeface="SimSun" pitchFamily="2" charset="-122"/>
                <a:cs typeface="Jawi - Biasa" pitchFamily="2" charset="-78"/>
              </a:rPr>
              <a:t>اضوغ سلطانة حاجة حامينة وعلى فوتري</a:t>
            </a:r>
            <a:r>
              <a:rPr kumimoji="0" lang="ar-SA" altLang="zh-CN" sz="4000" b="0" i="0" u="none" strike="noStrike" cap="none" normalizeH="0" baseline="0" dirty="0" smtClean="0">
                <a:ln>
                  <a:solidFill>
                    <a:srgbClr val="FFFF00"/>
                  </a:solidFill>
                </a:ln>
                <a:solidFill>
                  <a:srgbClr val="FFFF00"/>
                </a:solidFill>
                <a:effectLst>
                  <a:glow rad="101600">
                    <a:schemeClr val="tx1">
                      <a:alpha val="60000"/>
                    </a:schemeClr>
                  </a:glow>
                </a:effectLst>
                <a:latin typeface="Arabic Transparent"/>
                <a:ea typeface="Times New Roman" pitchFamily="18" charset="0"/>
                <a:cs typeface="Times New Roman" pitchFamily="18" charset="0"/>
              </a:rPr>
              <a:t>٢</a:t>
            </a:r>
            <a:r>
              <a:rPr kumimoji="0" lang="ar-SA" altLang="zh-CN" sz="4000" b="0" i="0" u="none" strike="noStrike" cap="none" normalizeH="0" baseline="0" dirty="0" smtClean="0">
                <a:ln>
                  <a:solidFill>
                    <a:srgbClr val="FFFF00"/>
                  </a:solidFill>
                </a:ln>
                <a:solidFill>
                  <a:srgbClr val="FFFF00"/>
                </a:solidFill>
                <a:effectLst>
                  <a:glow rad="101600">
                    <a:schemeClr val="tx1">
                      <a:alpha val="60000"/>
                    </a:schemeClr>
                  </a:glow>
                </a:effectLst>
                <a:latin typeface="Arb Naskh" charset="2"/>
                <a:ea typeface="SimSun" pitchFamily="2" charset="-122"/>
                <a:cs typeface="Traditional Arabic" pitchFamily="2" charset="-78"/>
              </a:rPr>
              <a:t> سرتا قرابة</a:t>
            </a:r>
            <a:r>
              <a:rPr kumimoji="0" lang="ar-SA" altLang="zh-CN" sz="4000" b="0" i="0" u="none" strike="noStrike" cap="none" normalizeH="0" baseline="0" dirty="0" smtClean="0">
                <a:ln>
                  <a:solidFill>
                    <a:srgbClr val="FFFF00"/>
                  </a:solidFill>
                </a:ln>
                <a:solidFill>
                  <a:srgbClr val="FFFF00"/>
                </a:solidFill>
                <a:effectLst>
                  <a:glow rad="101600">
                    <a:schemeClr val="tx1">
                      <a:alpha val="60000"/>
                    </a:schemeClr>
                  </a:glow>
                </a:effectLst>
                <a:latin typeface="Arabic Transparent"/>
                <a:ea typeface="Times New Roman" pitchFamily="18" charset="0"/>
                <a:cs typeface="Times New Roman" pitchFamily="18" charset="0"/>
              </a:rPr>
              <a:t>٢</a:t>
            </a:r>
            <a:r>
              <a:rPr kumimoji="0" lang="ar-SA" altLang="zh-CN" sz="4000" b="0" i="0" u="none" strike="noStrike" cap="none" normalizeH="0" baseline="0" dirty="0" smtClean="0">
                <a:ln>
                  <a:solidFill>
                    <a:srgbClr val="FFFF00"/>
                  </a:solidFill>
                </a:ln>
                <a:solidFill>
                  <a:srgbClr val="FFFF00"/>
                </a:solidFill>
                <a:effectLst>
                  <a:glow rad="101600">
                    <a:schemeClr val="tx1">
                      <a:alpha val="60000"/>
                    </a:schemeClr>
                  </a:glow>
                </a:effectLst>
                <a:latin typeface="Arb Naskh" charset="2"/>
                <a:ea typeface="SimSun" pitchFamily="2" charset="-122"/>
                <a:cs typeface="Traditional Arabic" pitchFamily="2" charset="-78"/>
              </a:rPr>
              <a:t> دراج  سكلين". </a:t>
            </a:r>
            <a:endParaRPr kumimoji="0" lang="ar-SA" altLang="zh-CN" sz="4000" b="0" i="0" u="none" strike="noStrike" cap="none" normalizeH="0" baseline="0" dirty="0" smtClean="0">
              <a:ln>
                <a:solidFill>
                  <a:srgbClr val="FFFF00"/>
                </a:solidFill>
              </a:ln>
              <a:solidFill>
                <a:srgbClr val="FFFF00"/>
              </a:solidFill>
              <a:effectLst>
                <a:glow rad="101600">
                  <a:schemeClr val="tx1">
                    <a:alpha val="60000"/>
                  </a:schemeClr>
                </a:glow>
              </a:effectLst>
              <a:latin typeface="Arial" pitchFamily="34" charset="0"/>
              <a:cs typeface="Arial"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C:\Users\maizuriah\Pictures\bendera\1233958_721127957900802_204024120_n.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Slide Number Placeholder 1"/>
          <p:cNvSpPr>
            <a:spLocks noGrp="1"/>
          </p:cNvSpPr>
          <p:nvPr>
            <p:ph type="sldNum" sz="quarter" idx="12"/>
          </p:nvPr>
        </p:nvSpPr>
        <p:spPr/>
        <p:txBody>
          <a:bodyPr/>
          <a:lstStyle/>
          <a:p>
            <a:fld id="{BA8784F8-D9B1-479F-A9B4-848AA317FB34}" type="slidenum">
              <a:rPr lang="en-MY" smtClean="0"/>
              <a:pPr/>
              <a:t>36</a:t>
            </a:fld>
            <a:endParaRPr lang="en-MY"/>
          </a:p>
        </p:txBody>
      </p:sp>
      <p:sp>
        <p:nvSpPr>
          <p:cNvPr id="58369" name="Rectangle 1"/>
          <p:cNvSpPr>
            <a:spLocks noChangeArrowheads="1"/>
          </p:cNvSpPr>
          <p:nvPr/>
        </p:nvSpPr>
        <p:spPr bwMode="auto">
          <a:xfrm>
            <a:off x="685800" y="1676400"/>
            <a:ext cx="7696200"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6600" b="1" i="0" u="none" strike="noStrike" normalizeH="0" baseline="0" dirty="0" smtClean="0">
                <a:ln w="11430">
                  <a:solidFill>
                    <a:srgbClr val="FFFF00"/>
                  </a:solidFill>
                </a:ln>
                <a:solidFill>
                  <a:srgbClr val="FFFF00"/>
                </a:solidFill>
                <a:effectLst>
                  <a:glow rad="101600">
                    <a:schemeClr val="tx1">
                      <a:alpha val="60000"/>
                    </a:schemeClr>
                  </a:glow>
                  <a:outerShdw blurRad="80000" dist="40000" dir="5040000" algn="tl">
                    <a:srgbClr val="000000">
                      <a:alpha val="30000"/>
                    </a:srgbClr>
                  </a:outerShdw>
                </a:effectLst>
                <a:latin typeface="Arb Naskh" charset="2"/>
                <a:ea typeface="SimSun" pitchFamily="2" charset="-122"/>
                <a:cs typeface="Traditional Arabic" pitchFamily="2" charset="-78"/>
              </a:rPr>
              <a:t>اَللّهُمَّ اجْعَلْ مَالِيْزِيَا وَسَائِرَ بِلاَدِ الْمُسْلِمِيْنَ طَيِّبَةً آمِنَةً مُطْمَئِنَّةً رَخِيَّةً.</a:t>
            </a:r>
            <a:endParaRPr kumimoji="0" lang="ar-SA" altLang="zh-CN" sz="6600" b="1" i="0" u="none" strike="noStrike" normalizeH="0" baseline="0" dirty="0" smtClean="0">
              <a:ln w="11430">
                <a:solidFill>
                  <a:srgbClr val="FFFF00"/>
                </a:solidFill>
              </a:ln>
              <a:solidFill>
                <a:srgbClr val="FFFF00"/>
              </a:solidFill>
              <a:effectLst>
                <a:glow rad="101600">
                  <a:schemeClr val="tx1">
                    <a:alpha val="60000"/>
                  </a:schemeClr>
                </a:glow>
                <a:outerShdw blurRad="80000" dist="40000" dir="5040000" algn="tl">
                  <a:srgbClr val="000000">
                    <a:alpha val="30000"/>
                  </a:srgbClr>
                </a:outerShdw>
              </a:effectLst>
              <a:latin typeface="Arial" pitchFamily="34" charset="0"/>
              <a:cs typeface="Arial"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37</a:t>
            </a:fld>
            <a:endParaRPr lang="en-MY" sz="1600" b="1" dirty="0">
              <a:solidFill>
                <a:srgbClr val="FF0000"/>
              </a:solidFill>
            </a:endParaRPr>
          </a:p>
        </p:txBody>
      </p:sp>
      <p:sp>
        <p:nvSpPr>
          <p:cNvPr id="7" name="Rectangle 6"/>
          <p:cNvSpPr/>
          <p:nvPr/>
        </p:nvSpPr>
        <p:spPr>
          <a:xfrm>
            <a:off x="0" y="0"/>
            <a:ext cx="9144000" cy="6858000"/>
          </a:xfrm>
          <a:prstGeom prst="rect">
            <a:avLst/>
          </a:prstGeom>
          <a:gradFill>
            <a:gsLst>
              <a:gs pos="0">
                <a:schemeClr val="tx1"/>
              </a:gs>
              <a:gs pos="50000">
                <a:schemeClr val="tx1"/>
              </a:gs>
              <a:gs pos="100000">
                <a:schemeClr val="accent6">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MY"/>
          </a:p>
        </p:txBody>
      </p:sp>
      <p:sp>
        <p:nvSpPr>
          <p:cNvPr id="9217" name="Rectangle 1"/>
          <p:cNvSpPr>
            <a:spLocks noChangeArrowheads="1"/>
          </p:cNvSpPr>
          <p:nvPr/>
        </p:nvSpPr>
        <p:spPr bwMode="auto">
          <a:xfrm>
            <a:off x="457200" y="1371600"/>
            <a:ext cx="80772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Jawi - Biasa" pitchFamily="2" charset="-78"/>
              </a:rPr>
              <a:t>يا الله</a:t>
            </a: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Traditional Arabic" pitchFamily="2" charset="-78"/>
              </a:rPr>
              <a:t>،</a:t>
            </a: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Jawi - Biasa" pitchFamily="2" charset="-78"/>
              </a:rPr>
              <a:t> يا توهن كامي</a:t>
            </a: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Traditional Arabic" pitchFamily="2" charset="-78"/>
              </a:rPr>
              <a:t>،</a:t>
            </a: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Jawi - Biasa" pitchFamily="2" charset="-78"/>
              </a:rPr>
              <a:t> كامي مموهون اضر دغن رحمة دان فرليندوغنمو</a:t>
            </a: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Traditional Arabic" pitchFamily="2" charset="-78"/>
              </a:rPr>
              <a:t>،</a:t>
            </a: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Jawi - Biasa" pitchFamily="2" charset="-78"/>
              </a:rPr>
              <a:t> نضارا كامي اين دان سلوروه رعيتث دككلكن دالم كأمانن دان كسجهترا</a:t>
            </a:r>
            <a:r>
              <a:rPr kumimoji="0" lang="ar-SA" altLang="zh-CN" sz="4000" b="1" i="0" u="none" strike="noStrike" normalizeH="0" baseline="30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Jawi - Biasa" pitchFamily="2" charset="-78"/>
              </a:rPr>
              <a:t>ء</a:t>
            </a: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Jawi - Biasa" pitchFamily="2" charset="-78"/>
              </a:rPr>
              <a:t>ن</a:t>
            </a: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Traditional Arabic" pitchFamily="2" charset="-78"/>
              </a:rPr>
              <a:t>،</a:t>
            </a: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Jawi - Biasa" pitchFamily="2" charset="-78"/>
              </a:rPr>
              <a:t> </a:t>
            </a:r>
            <a:endParaRPr kumimoji="0" lang="en-US"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Jawi - Biasa" pitchFamily="2" charset="-78"/>
              </a:rPr>
              <a:t>تانمكنله راسا كاسيه سايغ دانتارا كامي</a:t>
            </a: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Traditional Arabic" pitchFamily="2" charset="-78"/>
              </a:rPr>
              <a:t>،</a:t>
            </a: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Jawi - Biasa" pitchFamily="2" charset="-78"/>
              </a:rPr>
              <a:t> ككلكنله فرفادوان دكلاغن كامي</a:t>
            </a: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Traditional Arabic" pitchFamily="2" charset="-78"/>
              </a:rPr>
              <a:t>،</a:t>
            </a: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Jawi - Biasa" pitchFamily="2" charset="-78"/>
              </a:rPr>
              <a:t> سموض دغنث كامي سنتياس هيدوف أمان داماي</a:t>
            </a: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Traditional Arabic" pitchFamily="2" charset="-78"/>
              </a:rPr>
              <a:t>، معمور</a:t>
            </a: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Jawi - Biasa" pitchFamily="2" charset="-78"/>
              </a:rPr>
              <a:t> دان سلامت سفنجغ زمان.</a:t>
            </a:r>
            <a:endPar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Arial" pitchFamily="34" charset="0"/>
              <a:cs typeface="Arial" pitchFamily="34" charset="0"/>
            </a:endParaRPr>
          </a:p>
        </p:txBody>
      </p:sp>
    </p:spTree>
    <p:extLst>
      <p:ext uri="{BB962C8B-B14F-4D97-AF65-F5344CB8AC3E}">
        <p14:creationId xmlns:p14="http://schemas.microsoft.com/office/powerpoint/2010/main" val="39507636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38</a:t>
            </a:fld>
            <a:endParaRPr lang="en-MY" sz="1600" b="1" dirty="0">
              <a:solidFill>
                <a:srgbClr val="FF0000"/>
              </a:solidFill>
            </a:endParaRPr>
          </a:p>
        </p:txBody>
      </p:sp>
      <p:grpSp>
        <p:nvGrpSpPr>
          <p:cNvPr id="5" name="Group 4"/>
          <p:cNvGrpSpPr/>
          <p:nvPr/>
        </p:nvGrpSpPr>
        <p:grpSpPr>
          <a:xfrm>
            <a:off x="0" y="0"/>
            <a:ext cx="9144000" cy="6858000"/>
            <a:chOff x="0" y="0"/>
            <a:chExt cx="9144000" cy="6858000"/>
          </a:xfrm>
        </p:grpSpPr>
        <p:pic>
          <p:nvPicPr>
            <p:cNvPr id="7" name="Picture 6"/>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a:blip r:embed="rId3" cstate="print"/>
            <a:srcRect/>
            <a:stretch>
              <a:fillRect/>
            </a:stretch>
          </p:blipFill>
          <p:spPr bwMode="auto">
            <a:xfrm>
              <a:off x="457200" y="1676400"/>
              <a:ext cx="8305799" cy="2819400"/>
            </a:xfrm>
            <a:prstGeom prst="rect">
              <a:avLst/>
            </a:prstGeom>
            <a:noFill/>
            <a:ln w="9525">
              <a:noFill/>
              <a:miter lim="800000"/>
              <a:headEnd/>
              <a:tailEnd/>
            </a:ln>
            <a:effectLst>
              <a:glow rad="101600">
                <a:srgbClr val="002060">
                  <a:alpha val="60000"/>
                </a:srgbClr>
              </a:glow>
              <a:outerShdw blurRad="50800" dist="38100" dir="5400000" algn="t" rotWithShape="0">
                <a:prstClr val="black">
                  <a:alpha val="40000"/>
                </a:prstClr>
              </a:outerShdw>
            </a:effectLst>
          </p:spPr>
        </p:pic>
      </p:grpSp>
    </p:spTree>
    <p:extLst>
      <p:ext uri="{BB962C8B-B14F-4D97-AF65-F5344CB8AC3E}">
        <p14:creationId xmlns:p14="http://schemas.microsoft.com/office/powerpoint/2010/main" val="28622515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39</a:t>
            </a:fld>
            <a:endParaRPr lang="en-MY" sz="1600" b="1" dirty="0">
              <a:solidFill>
                <a:srgbClr val="FF0000"/>
              </a:solidFill>
            </a:endParaRPr>
          </a:p>
        </p:txBody>
      </p:sp>
      <p:grpSp>
        <p:nvGrpSpPr>
          <p:cNvPr id="5" name="Group 4"/>
          <p:cNvGrpSpPr/>
          <p:nvPr/>
        </p:nvGrpSpPr>
        <p:grpSpPr>
          <a:xfrm>
            <a:off x="0" y="0"/>
            <a:ext cx="9152351" cy="6858000"/>
            <a:chOff x="0" y="0"/>
            <a:chExt cx="9144000" cy="6858000"/>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990600" y="2967335"/>
              <a:ext cx="7467600" cy="1384995"/>
            </a:xfrm>
            <a:prstGeom prst="rect">
              <a:avLst/>
            </a:prstGeom>
          </p:spPr>
          <p:txBody>
            <a:bodyPr wrap="square">
              <a:spAutoFit/>
            </a:bodyPr>
            <a:lstStyle/>
            <a:p>
              <a:pPr algn="ctr"/>
              <a:r>
                <a:rPr lang="en-US" sz="2800">
                  <a:solidFill>
                    <a:srgbClr val="FFFF00"/>
                  </a:solidFill>
                  <a:effectLst>
                    <a:glow rad="127000">
                      <a:schemeClr val="tx1"/>
                    </a:glow>
                  </a:effectLst>
                </a:rPr>
                <a:t>Wahai Tuhan kami; berilah kami kebaikan di dunia dan kebaikan di akhirat, dan peliharalah kami dari azab neraka</a:t>
              </a:r>
            </a:p>
          </p:txBody>
        </p:sp>
        <p:pic>
          <p:nvPicPr>
            <p:cNvPr id="9"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5112" y="1066800"/>
              <a:ext cx="8613775" cy="218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4755058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maizuriah\Downloads\196808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ln>
            <a:noFill/>
          </a:ln>
          <a:effectLst>
            <a:softEdge rad="112500"/>
          </a:effectLst>
        </p:spPr>
      </p:pic>
      <p:sp>
        <p:nvSpPr>
          <p:cNvPr id="2" name="Slide Number Placeholder 1"/>
          <p:cNvSpPr>
            <a:spLocks noGrp="1"/>
          </p:cNvSpPr>
          <p:nvPr>
            <p:ph type="sldNum" sz="quarter" idx="12"/>
          </p:nvPr>
        </p:nvSpPr>
        <p:spPr/>
        <p:txBody>
          <a:bodyPr/>
          <a:lstStyle/>
          <a:p>
            <a:fld id="{BA8784F8-D9B1-479F-A9B4-848AA317FB34}" type="slidenum">
              <a:rPr lang="en-MY" smtClean="0"/>
              <a:pPr/>
              <a:t>4</a:t>
            </a:fld>
            <a:endParaRPr lang="en-MY"/>
          </a:p>
        </p:txBody>
      </p:sp>
      <p:sp>
        <p:nvSpPr>
          <p:cNvPr id="7" name="Rectangle 6"/>
          <p:cNvSpPr/>
          <p:nvPr/>
        </p:nvSpPr>
        <p:spPr>
          <a:xfrm>
            <a:off x="0" y="0"/>
            <a:ext cx="3733800" cy="923330"/>
          </a:xfrm>
          <a:prstGeom prst="rect">
            <a:avLst/>
          </a:prstGeom>
        </p:spPr>
        <p:txBody>
          <a:bodyPr wrap="square">
            <a:spAutoFit/>
          </a:bodyPr>
          <a:lstStyle/>
          <a:p>
            <a:r>
              <a:rPr lang="en-US" sz="5400" b="1" dirty="0" err="1" smtClean="0">
                <a:ln w="19050">
                  <a:solidFill>
                    <a:srgbClr val="808000"/>
                  </a:solidFill>
                  <a:prstDash val="solid"/>
                </a:ln>
                <a:solidFill>
                  <a:srgbClr val="808000"/>
                </a:solidFill>
                <a:effectLst>
                  <a:glow rad="101600">
                    <a:schemeClr val="tx1">
                      <a:alpha val="60000"/>
                    </a:schemeClr>
                  </a:glow>
                  <a:outerShdw blurRad="50000" dist="50800" dir="7500000" algn="tl">
                    <a:srgbClr val="000000">
                      <a:shade val="5000"/>
                      <a:alpha val="35000"/>
                    </a:srgbClr>
                  </a:outerShdw>
                </a:effectLst>
                <a:latin typeface="Gloucester MT Extra Condensed" pitchFamily="18" charset="0"/>
                <a:ea typeface="Times New Roman" pitchFamily="18" charset="0"/>
                <a:cs typeface="Times New Roman" pitchFamily="18" charset="0"/>
              </a:rPr>
              <a:t>Selawat</a:t>
            </a:r>
            <a:endParaRPr lang="en-US" sz="5400" b="1" dirty="0">
              <a:ln w="19050">
                <a:solidFill>
                  <a:srgbClr val="808000"/>
                </a:solidFill>
                <a:prstDash val="solid"/>
              </a:ln>
              <a:solidFill>
                <a:srgbClr val="808000"/>
              </a:solidFill>
              <a:effectLst>
                <a:glow rad="101600">
                  <a:schemeClr val="tx1">
                    <a:alpha val="60000"/>
                  </a:schemeClr>
                </a:glow>
                <a:outerShdw blurRad="50000" dist="50800" dir="7500000" algn="tl">
                  <a:srgbClr val="000000">
                    <a:shade val="5000"/>
                    <a:alpha val="35000"/>
                  </a:srgbClr>
                </a:outerShdw>
              </a:effectLst>
              <a:latin typeface="Gloucester MT Extra Condensed" pitchFamily="18" charset="0"/>
            </a:endParaRPr>
          </a:p>
        </p:txBody>
      </p:sp>
      <p:sp>
        <p:nvSpPr>
          <p:cNvPr id="10" name="Rectangle 9"/>
          <p:cNvSpPr/>
          <p:nvPr/>
        </p:nvSpPr>
        <p:spPr>
          <a:xfrm>
            <a:off x="381000" y="1219200"/>
            <a:ext cx="8153400" cy="4154984"/>
          </a:xfrm>
          <a:prstGeom prst="rect">
            <a:avLst/>
          </a:prstGeom>
        </p:spPr>
        <p:txBody>
          <a:bodyPr wrap="square">
            <a:spAutoFit/>
          </a:bodyPr>
          <a:lstStyle/>
          <a:p>
            <a:pPr algn="ctr" rtl="1"/>
            <a:r>
              <a:rPr lang="ar-SA" sz="6600" b="1" dirty="0" smtClean="0">
                <a:ln>
                  <a:solidFill>
                    <a:srgbClr val="FFFF00"/>
                  </a:solidFill>
                </a:ln>
                <a:solidFill>
                  <a:srgbClr val="FFFF00"/>
                </a:solidFill>
                <a:effectLst>
                  <a:glow rad="101600">
                    <a:schemeClr val="tx1">
                      <a:alpha val="60000"/>
                    </a:schemeClr>
                  </a:glow>
                </a:effectLst>
                <a:cs typeface="Traditional Arabic" pitchFamily="2" charset="-78"/>
              </a:rPr>
              <a:t>اللَّهُمَّ صَلِّ وَسَلِّمْ وَبَارِكْ عَلَى نَبِيِّنَا سَيِّدِنَا مُحَمَّدٍ وَعَلَى آلِهِ وَصَحْبِهِ أَجْمَعِينَ ومَنْ تَبِعَهُمْ بِإِحْسَانٍ إِلَى يَوْمِ الدِّينِ</a:t>
            </a:r>
            <a:endParaRPr lang="en-US" sz="6600" dirty="0">
              <a:ln>
                <a:solidFill>
                  <a:srgbClr val="FFFF00"/>
                </a:solidFill>
              </a:ln>
              <a:solidFill>
                <a:srgbClr val="FFFF00"/>
              </a:solidFill>
              <a:effectLst>
                <a:glow rad="101600">
                  <a:schemeClr val="tx1">
                    <a:alpha val="60000"/>
                  </a:schemeClr>
                </a:glow>
              </a:effectLst>
              <a:cs typeface="Traditional Arabic" pitchFamily="2" charset="-78"/>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40</a:t>
            </a:fld>
            <a:endParaRPr lang="en-MY" sz="1600" b="1" dirty="0">
              <a:solidFill>
                <a:srgbClr val="FF0000"/>
              </a:solidFill>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741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828800"/>
            <a:ext cx="9144000" cy="293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1875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41</a:t>
            </a:fld>
            <a:endParaRPr lang="en-MY" sz="1600" b="1" dirty="0">
              <a:solidFill>
                <a:srgbClr val="FF0000"/>
              </a:solidFill>
            </a:endParaRPr>
          </a:p>
        </p:txBody>
      </p:sp>
      <p:pic>
        <p:nvPicPr>
          <p:cNvPr id="5"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3175"/>
            <a:ext cx="911383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94994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izuriah\Downloads\196808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ln>
            <a:noFill/>
          </a:ln>
          <a:effectLst>
            <a:softEdge rad="112500"/>
          </a:effectLst>
        </p:spPr>
      </p:pic>
      <p:sp>
        <p:nvSpPr>
          <p:cNvPr id="5" name="Rectangle 4"/>
          <p:cNvSpPr/>
          <p:nvPr/>
        </p:nvSpPr>
        <p:spPr>
          <a:xfrm>
            <a:off x="685800" y="1981200"/>
            <a:ext cx="7772400" cy="2308324"/>
          </a:xfrm>
          <a:prstGeom prst="rect">
            <a:avLst/>
          </a:prstGeom>
        </p:spPr>
        <p:txBody>
          <a:bodyPr wrap="square">
            <a:spAutoFit/>
          </a:bodyPr>
          <a:lstStyle/>
          <a:p>
            <a:pPr algn="ctr" rtl="1"/>
            <a:r>
              <a:rPr lang="ar-AE" sz="7200" dirty="0" smtClean="0">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cs typeface="Traditional Arabic" pitchFamily="2" charset="-78"/>
              </a:rPr>
              <a:t>أَمَّا بَعْدُ: فَأُوصِيكُمْ عِبَادَ اللَّهِ وَنَفْسِي بِتَقْوَى اللَّهِ</a:t>
            </a:r>
            <a:r>
              <a:rPr lang="ar-SA" sz="7200" dirty="0" smtClean="0">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cs typeface="Traditional Arabic" pitchFamily="2" charset="-78"/>
              </a:rPr>
              <a:t> وَطَاعَتِهِ</a:t>
            </a:r>
            <a:endParaRPr lang="en-US" sz="7200" dirty="0">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cs typeface="Traditional Arabic" pitchFamily="2" charset="-78"/>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maizuriah\Downloads\196808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ln>
            <a:noFill/>
          </a:ln>
          <a:effectLst>
            <a:softEdge rad="112500"/>
          </a:effectLst>
        </p:spPr>
      </p:pic>
      <p:sp>
        <p:nvSpPr>
          <p:cNvPr id="38913" name="Rectangle 1"/>
          <p:cNvSpPr>
            <a:spLocks noChangeArrowheads="1"/>
          </p:cNvSpPr>
          <p:nvPr/>
        </p:nvSpPr>
        <p:spPr bwMode="auto">
          <a:xfrm>
            <a:off x="304800" y="1219200"/>
            <a:ext cx="83058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4800" b="1" i="0" u="none" strike="noStrike" normalizeH="0" baseline="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tx1">
                      <a:alpha val="60000"/>
                    </a:schemeClr>
                  </a:glow>
                  <a:outerShdw blurRad="50800" dist="39000" dir="5460000" algn="tl">
                    <a:srgbClr val="000000">
                      <a:alpha val="38000"/>
                    </a:srgbClr>
                  </a:outerShdw>
                </a:effectLst>
                <a:latin typeface="QCF_P205" pitchFamily="2" charset="2"/>
                <a:ea typeface="Calibri" pitchFamily="34" charset="0"/>
                <a:cs typeface="QCF_P205" pitchFamily="2" charset="2"/>
              </a:rPr>
              <a:t>ﭑ ﭒ ﭓ ﭔ ﭕ ﭖ ﭗ ﭘ ﭙ ﭚ ﭛ ﭜ ﭝ ﭞ ﭟ ﭠ ﭡ ﭢ</a:t>
            </a:r>
            <a:endParaRPr kumimoji="0" lang="ar-SA" sz="4800" b="1" i="0" u="none" strike="noStrike" normalizeH="0" baseline="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tx1">
                    <a:alpha val="60000"/>
                  </a:schemeClr>
                </a:glow>
                <a:outerShdw blurRad="50800" dist="39000" dir="5460000" algn="tl">
                  <a:srgbClr val="000000">
                    <a:alpha val="38000"/>
                  </a:srgbClr>
                </a:outerShdw>
              </a:effectLst>
              <a:latin typeface="Arial" pitchFamily="34" charset="0"/>
              <a:cs typeface="Arial" pitchFamily="34" charset="0"/>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7</a:t>
            </a:fld>
            <a:endParaRPr lang="en-MY"/>
          </a:p>
        </p:txBody>
      </p:sp>
      <p:pic>
        <p:nvPicPr>
          <p:cNvPr id="3" name="Picture 2" descr="C:\Users\maizuriah\Downloads\196808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ln>
            <a:noFill/>
          </a:ln>
          <a:effectLst>
            <a:softEdge rad="112500"/>
          </a:effectLst>
        </p:spPr>
      </p:pic>
      <p:graphicFrame>
        <p:nvGraphicFramePr>
          <p:cNvPr id="5" name="Diagram 4"/>
          <p:cNvGraphicFramePr/>
          <p:nvPr/>
        </p:nvGraphicFramePr>
        <p:xfrm>
          <a:off x="228600" y="304800"/>
          <a:ext cx="8534400" cy="624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maizuriah\Downloads\196808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ln>
            <a:noFill/>
          </a:ln>
          <a:effectLst>
            <a:softEdge rad="112500"/>
          </a:effectLst>
        </p:spPr>
      </p:pic>
      <p:sp>
        <p:nvSpPr>
          <p:cNvPr id="11" name="Rectangle 10"/>
          <p:cNvSpPr/>
          <p:nvPr/>
        </p:nvSpPr>
        <p:spPr>
          <a:xfrm>
            <a:off x="762000" y="1447800"/>
            <a:ext cx="7620000" cy="4524315"/>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tx1">
                      <a:alpha val="60000"/>
                    </a:schemeClr>
                  </a:glow>
                  <a:outerShdw blurRad="50800" dist="39000" dir="5460000" algn="tl">
                    <a:srgbClr val="000000">
                      <a:alpha val="38000"/>
                    </a:srgbClr>
                  </a:outerShdw>
                </a:effectLst>
                <a:latin typeface="Mistral" pitchFamily="66" charset="0"/>
                <a:cs typeface="JasmineUPC" pitchFamily="18" charset="-34"/>
              </a:rPr>
              <a:t> </a:t>
            </a:r>
            <a:r>
              <a:rPr lang="en-US" sz="9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Juice ITC" pitchFamily="82" charset="0"/>
                <a:cs typeface="JasmineUPC" pitchFamily="18" charset="-34"/>
              </a:rPr>
              <a:t>DUALISME:</a:t>
            </a:r>
          </a:p>
          <a:p>
            <a:pPr algn="ctr"/>
            <a:r>
              <a:rPr lang="en-US" sz="9600" b="1" dirty="0" smtClean="0">
                <a:ln w="11430">
                  <a:solidFill>
                    <a:srgbClr val="C00000"/>
                  </a:solidFill>
                </a:ln>
                <a:solidFill>
                  <a:srgbClr val="C00000"/>
                </a:solidFill>
                <a:effectLst>
                  <a:glow rad="101600">
                    <a:schemeClr val="tx1">
                      <a:alpha val="60000"/>
                    </a:schemeClr>
                  </a:glow>
                  <a:outerShdw blurRad="50800" dist="39000" dir="5460000" algn="tl">
                    <a:srgbClr val="000000">
                      <a:alpha val="38000"/>
                    </a:srgbClr>
                  </a:outerShdw>
                </a:effectLst>
                <a:latin typeface="Juice ITC" pitchFamily="82" charset="0"/>
                <a:cs typeface="JasmineUPC" pitchFamily="18" charset="-34"/>
              </a:rPr>
              <a:t>RACUN PEMIKIRAN MANUSIA</a:t>
            </a:r>
            <a:endParaRPr lang="en-US" sz="9600" b="1" dirty="0">
              <a:ln w="11430">
                <a:solidFill>
                  <a:srgbClr val="C00000"/>
                </a:solidFill>
              </a:ln>
              <a:solidFill>
                <a:srgbClr val="C00000"/>
              </a:solidFill>
              <a:effectLst>
                <a:glow rad="101600">
                  <a:schemeClr val="tx1">
                    <a:alpha val="60000"/>
                  </a:schemeClr>
                </a:glow>
                <a:outerShdw blurRad="50800" dist="39000" dir="5460000" algn="tl">
                  <a:srgbClr val="000000">
                    <a:alpha val="38000"/>
                  </a:srgbClr>
                </a:outerShdw>
              </a:effectLst>
              <a:latin typeface="Juice ITC" pitchFamily="82" charset="0"/>
              <a:cs typeface="JasmineUPC" pitchFamily="18" charset="-34"/>
            </a:endParaRPr>
          </a:p>
        </p:txBody>
      </p:sp>
      <p:sp>
        <p:nvSpPr>
          <p:cNvPr id="13" name="Rectangle 12"/>
          <p:cNvSpPr/>
          <p:nvPr/>
        </p:nvSpPr>
        <p:spPr>
          <a:xfrm>
            <a:off x="0" y="0"/>
            <a:ext cx="4395755" cy="1107996"/>
          </a:xfrm>
          <a:prstGeom prst="rect">
            <a:avLst/>
          </a:prstGeom>
        </p:spPr>
        <p:txBody>
          <a:bodyPr wrap="none">
            <a:spAutoFit/>
          </a:bodyPr>
          <a:lstStyle/>
          <a:p>
            <a:pPr algn="ctr"/>
            <a:r>
              <a:rPr lang="en-US" sz="6600" b="1" dirty="0" err="1" smtClean="0">
                <a:solidFill>
                  <a:schemeClr val="accent5"/>
                </a:solidFill>
                <a:effectLst>
                  <a:glow rad="127000">
                    <a:schemeClr val="tx1"/>
                  </a:glow>
                  <a:outerShdw blurRad="38100" dist="38100" dir="2700000" algn="tl">
                    <a:srgbClr val="000000">
                      <a:alpha val="43137"/>
                    </a:srgbClr>
                  </a:outerShdw>
                </a:effectLst>
                <a:latin typeface="Mistral" pitchFamily="66" charset="0"/>
                <a:cs typeface="Arial" panose="020B0604020202020204" pitchFamily="34" charset="0"/>
              </a:rPr>
              <a:t>Tajuk</a:t>
            </a:r>
            <a:r>
              <a:rPr lang="en-US" sz="6600" b="1" dirty="0" smtClean="0">
                <a:solidFill>
                  <a:schemeClr val="accent5"/>
                </a:solidFill>
                <a:effectLst>
                  <a:glow rad="127000">
                    <a:schemeClr val="tx1"/>
                  </a:glow>
                  <a:outerShdw blurRad="38100" dist="38100" dir="2700000" algn="tl">
                    <a:srgbClr val="000000">
                      <a:alpha val="43137"/>
                    </a:srgbClr>
                  </a:outerShdw>
                </a:effectLst>
                <a:latin typeface="Mistral" pitchFamily="66" charset="0"/>
                <a:cs typeface="Arial" panose="020B0604020202020204" pitchFamily="34" charset="0"/>
              </a:rPr>
              <a:t> </a:t>
            </a:r>
            <a:r>
              <a:rPr lang="en-US" sz="6600" b="1" dirty="0" err="1" smtClean="0">
                <a:ln>
                  <a:solidFill>
                    <a:srgbClr val="0070C0"/>
                  </a:solidFill>
                </a:ln>
                <a:solidFill>
                  <a:schemeClr val="accent5"/>
                </a:solidFill>
                <a:effectLst>
                  <a:glow rad="127000">
                    <a:schemeClr val="tx1"/>
                  </a:glow>
                  <a:outerShdw blurRad="38100" dist="38100" dir="2700000" algn="tl">
                    <a:srgbClr val="000000">
                      <a:alpha val="43137"/>
                    </a:srgbClr>
                  </a:outerShdw>
                </a:effectLst>
                <a:latin typeface="Mistral" pitchFamily="66" charset="0"/>
                <a:cs typeface="Arial" panose="020B0604020202020204" pitchFamily="34" charset="0"/>
              </a:rPr>
              <a:t>Khutbah</a:t>
            </a:r>
            <a:r>
              <a:rPr lang="en-US" sz="6600" b="1" dirty="0" smtClean="0">
                <a:solidFill>
                  <a:schemeClr val="accent5"/>
                </a:solidFill>
                <a:effectLst>
                  <a:glow rad="127000">
                    <a:schemeClr val="tx1"/>
                  </a:glow>
                  <a:outerShdw blurRad="38100" dist="38100" dir="2700000" algn="tl">
                    <a:srgbClr val="000000">
                      <a:alpha val="43137"/>
                    </a:srgbClr>
                  </a:outerShdw>
                </a:effectLst>
                <a:latin typeface="Mistral" pitchFamily="66" charset="0"/>
                <a:cs typeface="Arial" panose="020B0604020202020204" pitchFamily="34" charset="0"/>
              </a:rPr>
              <a:t> :</a:t>
            </a:r>
            <a:endParaRPr lang="en-MY" sz="6600" b="1" dirty="0">
              <a:solidFill>
                <a:schemeClr val="accent5"/>
              </a:solidFill>
              <a:effectLst>
                <a:glow rad="127000">
                  <a:schemeClr val="tx1"/>
                </a:glow>
                <a:outerShdw blurRad="38100" dist="38100" dir="2700000" algn="tl">
                  <a:srgbClr val="000000">
                    <a:alpha val="43137"/>
                  </a:srgbClr>
                </a:outerShdw>
              </a:effectLst>
              <a:latin typeface="Mistral" pitchFamily="66" charset="0"/>
              <a:cs typeface="Arial" panose="020B0604020202020204" pitchFamily="34" charset="0"/>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maizuriah\Downloads\196808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ln>
            <a:noFill/>
          </a:ln>
          <a:effectLst>
            <a:softEdge rad="112500"/>
          </a:effectLst>
        </p:spPr>
      </p:pic>
      <p:graphicFrame>
        <p:nvGraphicFramePr>
          <p:cNvPr id="7" name="Diagram 6"/>
          <p:cNvGraphicFramePr/>
          <p:nvPr/>
        </p:nvGraphicFramePr>
        <p:xfrm>
          <a:off x="152400" y="228600"/>
          <a:ext cx="8839200" cy="6400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3842</TotalTime>
  <Words>1797</Words>
  <Application>Microsoft Office PowerPoint</Application>
  <PresentationFormat>On-screen Show (4:3)</PresentationFormat>
  <Paragraphs>93</Paragraphs>
  <Slides>41</Slides>
  <Notes>0</Notes>
  <HiddenSlides>0</HiddenSlides>
  <MMClips>0</MMClips>
  <ScaleCrop>false</ScaleCrop>
  <HeadingPairs>
    <vt:vector size="6" baseType="variant">
      <vt:variant>
        <vt:lpstr>Fonts Used</vt:lpstr>
      </vt:variant>
      <vt:variant>
        <vt:i4>22</vt:i4>
      </vt:variant>
      <vt:variant>
        <vt:lpstr>Theme</vt:lpstr>
      </vt:variant>
      <vt:variant>
        <vt:i4>1</vt:i4>
      </vt:variant>
      <vt:variant>
        <vt:lpstr>Slide Titles</vt:lpstr>
      </vt:variant>
      <vt:variant>
        <vt:i4>41</vt:i4>
      </vt:variant>
    </vt:vector>
  </HeadingPairs>
  <TitlesOfParts>
    <vt:vector size="64" baseType="lpstr">
      <vt:lpstr>宋体</vt:lpstr>
      <vt:lpstr>宋体</vt:lpstr>
      <vt:lpstr>Aharoni</vt:lpstr>
      <vt:lpstr>Arabic Transparent</vt:lpstr>
      <vt:lpstr>Arb Naskh</vt:lpstr>
      <vt:lpstr>Arial</vt:lpstr>
      <vt:lpstr>Arial Rounded MT Bold</vt:lpstr>
      <vt:lpstr>Berlin Sans FB Demi</vt:lpstr>
      <vt:lpstr>Calibri</vt:lpstr>
      <vt:lpstr>Elephant</vt:lpstr>
      <vt:lpstr>Gloucester MT Extra Condensed</vt:lpstr>
      <vt:lpstr>Impact</vt:lpstr>
      <vt:lpstr>JasmineUPC</vt:lpstr>
      <vt:lpstr>Jawi - Biasa</vt:lpstr>
      <vt:lpstr>Juice ITC</vt:lpstr>
      <vt:lpstr>Mistral</vt:lpstr>
      <vt:lpstr>QCF_P019</vt:lpstr>
      <vt:lpstr>QCF_P084</vt:lpstr>
      <vt:lpstr>QCF_P170</vt:lpstr>
      <vt:lpstr>QCF_P205</vt:lpstr>
      <vt:lpstr>Times New Roman</vt:lpstr>
      <vt:lpstr>Traditional Arabic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MTMZA ICT</dc:creator>
  <cp:lastModifiedBy>JAKIM</cp:lastModifiedBy>
  <cp:revision>378</cp:revision>
  <dcterms:created xsi:type="dcterms:W3CDTF">2014-12-10T01:16:34Z</dcterms:created>
  <dcterms:modified xsi:type="dcterms:W3CDTF">2016-06-10T03:53:29Z</dcterms:modified>
</cp:coreProperties>
</file>