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8"/>
  </p:notesMasterIdLst>
  <p:sldIdLst>
    <p:sldId id="311" r:id="rId2"/>
    <p:sldId id="310" r:id="rId3"/>
    <p:sldId id="359" r:id="rId4"/>
    <p:sldId id="257" r:id="rId5"/>
    <p:sldId id="346" r:id="rId6"/>
    <p:sldId id="312" r:id="rId7"/>
    <p:sldId id="314" r:id="rId8"/>
    <p:sldId id="353" r:id="rId9"/>
    <p:sldId id="315" r:id="rId10"/>
    <p:sldId id="367" r:id="rId11"/>
    <p:sldId id="316" r:id="rId12"/>
    <p:sldId id="345" r:id="rId13"/>
    <p:sldId id="349" r:id="rId14"/>
    <p:sldId id="337" r:id="rId15"/>
    <p:sldId id="368" r:id="rId16"/>
    <p:sldId id="324" r:id="rId17"/>
    <p:sldId id="323" r:id="rId18"/>
    <p:sldId id="369" r:id="rId19"/>
    <p:sldId id="360" r:id="rId20"/>
    <p:sldId id="322" r:id="rId21"/>
    <p:sldId id="352" r:id="rId22"/>
    <p:sldId id="354" r:id="rId23"/>
    <p:sldId id="321" r:id="rId24"/>
    <p:sldId id="356" r:id="rId25"/>
    <p:sldId id="355" r:id="rId26"/>
    <p:sldId id="320" r:id="rId27"/>
    <p:sldId id="357" r:id="rId28"/>
    <p:sldId id="361" r:id="rId29"/>
    <p:sldId id="333" r:id="rId30"/>
    <p:sldId id="284" r:id="rId31"/>
    <p:sldId id="285" r:id="rId32"/>
    <p:sldId id="286" r:id="rId33"/>
    <p:sldId id="287" r:id="rId34"/>
    <p:sldId id="362" r:id="rId35"/>
    <p:sldId id="363" r:id="rId36"/>
    <p:sldId id="364" r:id="rId37"/>
    <p:sldId id="365" r:id="rId38"/>
    <p:sldId id="289" r:id="rId39"/>
    <p:sldId id="290" r:id="rId40"/>
    <p:sldId id="340" r:id="rId41"/>
    <p:sldId id="341" r:id="rId42"/>
    <p:sldId id="291" r:id="rId43"/>
    <p:sldId id="295" r:id="rId44"/>
    <p:sldId id="296" r:id="rId45"/>
    <p:sldId id="297"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00CCFF"/>
    <a:srgbClr val="003300"/>
    <a:srgbClr val="00FF00"/>
    <a:srgbClr val="CC00CC"/>
    <a:srgbClr val="FF00FF"/>
    <a:srgbClr val="FF66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38" autoAdjust="0"/>
  </p:normalViewPr>
  <p:slideViewPr>
    <p:cSldViewPr>
      <p:cViewPr varScale="1">
        <p:scale>
          <a:sx n="70" d="100"/>
          <a:sy n="70" d="100"/>
        </p:scale>
        <p:origin x="135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E1064-C22D-4A54-B560-078BC2E127CA}" type="doc">
      <dgm:prSet loTypeId="urn:microsoft.com/office/officeart/2005/8/layout/hProcess9" loCatId="process" qsTypeId="urn:microsoft.com/office/officeart/2005/8/quickstyle/simple2" qsCatId="simple" csTypeId="urn:microsoft.com/office/officeart/2005/8/colors/colorful3" csCatId="colorful" phldr="1"/>
      <dgm:spPr/>
      <dgm:t>
        <a:bodyPr/>
        <a:lstStyle/>
        <a:p>
          <a:endParaRPr lang="en-US"/>
        </a:p>
      </dgm:t>
    </dgm:pt>
    <dgm:pt modelId="{86709C98-3AF2-45A9-9E6B-E353D3B3B9D1}">
      <dgm:prSet/>
      <dgm:spPr/>
      <dgm:t>
        <a:bodyPr/>
        <a:lstStyle/>
        <a:p>
          <a:pPr rtl="0"/>
          <a:r>
            <a:rPr lang="en-US" dirty="0" err="1" smtClean="0">
              <a:effectLst>
                <a:outerShdw blurRad="38100" dist="38100" dir="2700000" algn="tl">
                  <a:srgbClr val="000000">
                    <a:alpha val="43137"/>
                  </a:srgbClr>
                </a:outerShdw>
              </a:effectLst>
            </a:rPr>
            <a:t>Saya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menyeru</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diri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saya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sidang</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Jumaat</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sekalian</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dgm:t>
    </dgm:pt>
    <dgm:pt modelId="{EE545D38-001F-425A-8D36-F4BF45031DCA}" type="parTrans" cxnId="{C5F1DC18-DE6D-41FE-BE2A-D0D35CBE77B4}">
      <dgm:prSet/>
      <dgm:spPr/>
      <dgm:t>
        <a:bodyPr/>
        <a:lstStyle/>
        <a:p>
          <a:endParaRPr lang="en-US">
            <a:effectLst>
              <a:outerShdw blurRad="38100" dist="38100" dir="2700000" algn="tl">
                <a:srgbClr val="000000">
                  <a:alpha val="43137"/>
                </a:srgbClr>
              </a:outerShdw>
            </a:effectLst>
          </a:endParaRPr>
        </a:p>
      </dgm:t>
    </dgm:pt>
    <dgm:pt modelId="{7C1FE594-23AA-45BF-85E9-E6E737B98A33}" type="sibTrans" cxnId="{C5F1DC18-DE6D-41FE-BE2A-D0D35CBE77B4}">
      <dgm:prSet/>
      <dgm:spPr/>
      <dgm:t>
        <a:bodyPr/>
        <a:lstStyle/>
        <a:p>
          <a:endParaRPr lang="en-US">
            <a:effectLst>
              <a:outerShdw blurRad="38100" dist="38100" dir="2700000" algn="tl">
                <a:srgbClr val="000000">
                  <a:alpha val="43137"/>
                </a:srgbClr>
              </a:outerShdw>
            </a:effectLst>
          </a:endParaRPr>
        </a:p>
      </dgm:t>
    </dgm:pt>
    <dgm:pt modelId="{4CF1E6A3-25A2-40D6-AD21-5A1182CBD6E2}">
      <dgm:prSet/>
      <dgm:spPr/>
      <dgm:t>
        <a:bodyPr/>
        <a:lstStyle/>
        <a:p>
          <a:pPr rtl="0"/>
          <a:r>
            <a:rPr lang="en-US" dirty="0" err="1" smtClean="0">
              <a:effectLst>
                <a:outerShdw blurRad="38100" dist="38100" dir="2700000" algn="tl">
                  <a:srgbClr val="000000">
                    <a:alpha val="43137"/>
                  </a:srgbClr>
                </a:outerShdw>
              </a:effectLst>
            </a:rPr>
            <a:t>marilah</a:t>
          </a:r>
          <a:r>
            <a:rPr lang="en-US" dirty="0" smtClean="0">
              <a:effectLst>
                <a:outerShdw blurRad="38100" dist="38100" dir="2700000" algn="tl">
                  <a:srgbClr val="000000">
                    <a:alpha val="43137"/>
                  </a:srgbClr>
                </a:outerShdw>
              </a:effectLst>
            </a:rPr>
            <a:t> sama2 </a:t>
          </a:r>
          <a:r>
            <a:rPr lang="en-US" dirty="0" err="1" smtClean="0">
              <a:effectLst>
                <a:outerShdw blurRad="38100" dist="38100" dir="2700000" algn="tl">
                  <a:srgbClr val="000000">
                    <a:alpha val="43137"/>
                  </a:srgbClr>
                </a:outerShdw>
              </a:effectLst>
            </a:rPr>
            <a:t>kita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memperkasakan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ketakwaan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kepada</a:t>
          </a:r>
          <a:r>
            <a:rPr lang="en-US" dirty="0" smtClean="0">
              <a:effectLst>
                <a:outerShdw blurRad="38100" dist="38100" dir="2700000" algn="tl">
                  <a:srgbClr val="000000">
                    <a:alpha val="43137"/>
                  </a:srgbClr>
                </a:outerShdw>
              </a:effectLst>
            </a:rPr>
            <a:t> Allah SWT </a:t>
          </a:r>
          <a:r>
            <a:rPr lang="en-US" dirty="0" err="1" smtClean="0">
              <a:effectLst>
                <a:outerShdw blurRad="38100" dist="38100" dir="2700000" algn="tl">
                  <a:srgbClr val="000000">
                    <a:alpha val="43137"/>
                  </a:srgbClr>
                </a:outerShdw>
              </a:effectLst>
            </a:rPr>
            <a:t>dengan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mengerjakan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segala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suruhan-Nya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meninggalkan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larangan-Nya</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dgm:t>
    </dgm:pt>
    <dgm:pt modelId="{4B7B03F9-EC78-4C00-8C6B-88A8EDB6C595}" type="parTrans" cxnId="{F129F295-9277-4725-92C9-57B57148C078}">
      <dgm:prSet/>
      <dgm:spPr/>
      <dgm:t>
        <a:bodyPr/>
        <a:lstStyle/>
        <a:p>
          <a:endParaRPr lang="en-US">
            <a:effectLst>
              <a:outerShdw blurRad="38100" dist="38100" dir="2700000" algn="tl">
                <a:srgbClr val="000000">
                  <a:alpha val="43137"/>
                </a:srgbClr>
              </a:outerShdw>
            </a:effectLst>
          </a:endParaRPr>
        </a:p>
      </dgm:t>
    </dgm:pt>
    <dgm:pt modelId="{6EE44C79-E0E8-48CA-8BFF-95496EB274EA}" type="sibTrans" cxnId="{F129F295-9277-4725-92C9-57B57148C078}">
      <dgm:prSet/>
      <dgm:spPr/>
      <dgm:t>
        <a:bodyPr/>
        <a:lstStyle/>
        <a:p>
          <a:endParaRPr lang="en-US">
            <a:effectLst>
              <a:outerShdw blurRad="38100" dist="38100" dir="2700000" algn="tl">
                <a:srgbClr val="000000">
                  <a:alpha val="43137"/>
                </a:srgbClr>
              </a:outerShdw>
            </a:effectLst>
          </a:endParaRPr>
        </a:p>
      </dgm:t>
    </dgm:pt>
    <dgm:pt modelId="{134114FE-2EAB-468C-9254-595B2B9DD7E9}">
      <dgm:prSet/>
      <dgm:spPr/>
      <dgm:t>
        <a:bodyPr/>
        <a:lstStyle/>
        <a:p>
          <a:pPr rtl="0"/>
          <a:r>
            <a:rPr lang="en-US" dirty="0" err="1" smtClean="0">
              <a:effectLst>
                <a:outerShdw blurRad="38100" dist="38100" dir="2700000" algn="tl">
                  <a:srgbClr val="000000">
                    <a:alpha val="43137"/>
                  </a:srgbClr>
                </a:outerShdw>
              </a:effectLst>
            </a:rPr>
            <a:t>menjadi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pemangkin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kekuatan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untuk</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kita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membangunkan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syariat</a:t>
          </a:r>
          <a:r>
            <a:rPr lang="en-US" dirty="0" smtClean="0">
              <a:effectLst>
                <a:outerShdw blurRad="38100" dist="38100" dir="2700000" algn="tl">
                  <a:srgbClr val="000000">
                    <a:alpha val="43137"/>
                  </a:srgbClr>
                </a:outerShdw>
              </a:effectLst>
            </a:rPr>
            <a:t> Islam. </a:t>
          </a:r>
          <a:endParaRPr lang="en-US" dirty="0">
            <a:effectLst>
              <a:outerShdw blurRad="38100" dist="38100" dir="2700000" algn="tl">
                <a:srgbClr val="000000">
                  <a:alpha val="43137"/>
                </a:srgbClr>
              </a:outerShdw>
            </a:effectLst>
          </a:endParaRPr>
        </a:p>
      </dgm:t>
    </dgm:pt>
    <dgm:pt modelId="{E5AFA0F4-46C5-4BA3-892A-6AA1FFF1CA1D}" type="parTrans" cxnId="{856E388B-048F-43F7-971D-648FB28E9B3E}">
      <dgm:prSet/>
      <dgm:spPr/>
      <dgm:t>
        <a:bodyPr/>
        <a:lstStyle/>
        <a:p>
          <a:endParaRPr lang="en-US">
            <a:effectLst>
              <a:outerShdw blurRad="38100" dist="38100" dir="2700000" algn="tl">
                <a:srgbClr val="000000">
                  <a:alpha val="43137"/>
                </a:srgbClr>
              </a:outerShdw>
            </a:effectLst>
          </a:endParaRPr>
        </a:p>
      </dgm:t>
    </dgm:pt>
    <dgm:pt modelId="{7C3591FE-6E49-4512-B3CC-A35E35DF6C0B}" type="sibTrans" cxnId="{856E388B-048F-43F7-971D-648FB28E9B3E}">
      <dgm:prSet/>
      <dgm:spPr/>
      <dgm:t>
        <a:bodyPr/>
        <a:lstStyle/>
        <a:p>
          <a:endParaRPr lang="en-US">
            <a:effectLst>
              <a:outerShdw blurRad="38100" dist="38100" dir="2700000" algn="tl">
                <a:srgbClr val="000000">
                  <a:alpha val="43137"/>
                </a:srgbClr>
              </a:outerShdw>
            </a:effectLst>
          </a:endParaRPr>
        </a:p>
      </dgm:t>
    </dgm:pt>
    <dgm:pt modelId="{F5D3C44D-B2D0-44E1-B2D5-23681ED9536A}" type="pres">
      <dgm:prSet presAssocID="{194E1064-C22D-4A54-B560-078BC2E127CA}" presName="CompostProcess" presStyleCnt="0">
        <dgm:presLayoutVars>
          <dgm:dir/>
          <dgm:resizeHandles val="exact"/>
        </dgm:presLayoutVars>
      </dgm:prSet>
      <dgm:spPr/>
      <dgm:t>
        <a:bodyPr/>
        <a:lstStyle/>
        <a:p>
          <a:endParaRPr lang="en-US"/>
        </a:p>
      </dgm:t>
    </dgm:pt>
    <dgm:pt modelId="{C3CF317A-D4DC-4B97-BC40-89A973B40D20}" type="pres">
      <dgm:prSet presAssocID="{194E1064-C22D-4A54-B560-078BC2E127CA}" presName="arrow" presStyleLbl="bgShp" presStyleIdx="0" presStyleCnt="1"/>
      <dgm:spPr/>
      <dgm:t>
        <a:bodyPr/>
        <a:lstStyle/>
        <a:p>
          <a:endParaRPr lang="en-US"/>
        </a:p>
      </dgm:t>
    </dgm:pt>
    <dgm:pt modelId="{716EB7EF-2FBD-4227-B33C-3E5DF8D18827}" type="pres">
      <dgm:prSet presAssocID="{194E1064-C22D-4A54-B560-078BC2E127CA}" presName="linearProcess" presStyleCnt="0"/>
      <dgm:spPr/>
      <dgm:t>
        <a:bodyPr/>
        <a:lstStyle/>
        <a:p>
          <a:endParaRPr lang="en-US"/>
        </a:p>
      </dgm:t>
    </dgm:pt>
    <dgm:pt modelId="{C47B12C6-9B21-4E02-A273-1DA54CCC89A2}" type="pres">
      <dgm:prSet presAssocID="{86709C98-3AF2-45A9-9E6B-E353D3B3B9D1}" presName="textNode" presStyleLbl="node1" presStyleIdx="0" presStyleCnt="3" custScaleY="166667">
        <dgm:presLayoutVars>
          <dgm:bulletEnabled val="1"/>
        </dgm:presLayoutVars>
      </dgm:prSet>
      <dgm:spPr/>
      <dgm:t>
        <a:bodyPr/>
        <a:lstStyle/>
        <a:p>
          <a:endParaRPr lang="en-US"/>
        </a:p>
      </dgm:t>
    </dgm:pt>
    <dgm:pt modelId="{C867C6E8-6B4F-46F6-979B-F632F46236E5}" type="pres">
      <dgm:prSet presAssocID="{7C1FE594-23AA-45BF-85E9-E6E737B98A33}" presName="sibTrans" presStyleCnt="0"/>
      <dgm:spPr/>
      <dgm:t>
        <a:bodyPr/>
        <a:lstStyle/>
        <a:p>
          <a:endParaRPr lang="en-US"/>
        </a:p>
      </dgm:t>
    </dgm:pt>
    <dgm:pt modelId="{DDBDF060-04B9-4DF6-B42C-D617C1DA9D29}" type="pres">
      <dgm:prSet presAssocID="{4CF1E6A3-25A2-40D6-AD21-5A1182CBD6E2}" presName="textNode" presStyleLbl="node1" presStyleIdx="1" presStyleCnt="3" custScaleY="166667">
        <dgm:presLayoutVars>
          <dgm:bulletEnabled val="1"/>
        </dgm:presLayoutVars>
      </dgm:prSet>
      <dgm:spPr/>
      <dgm:t>
        <a:bodyPr/>
        <a:lstStyle/>
        <a:p>
          <a:endParaRPr lang="en-US"/>
        </a:p>
      </dgm:t>
    </dgm:pt>
    <dgm:pt modelId="{3A4BCBD9-4C0A-4A57-A1F3-F707FDC3F828}" type="pres">
      <dgm:prSet presAssocID="{6EE44C79-E0E8-48CA-8BFF-95496EB274EA}" presName="sibTrans" presStyleCnt="0"/>
      <dgm:spPr/>
      <dgm:t>
        <a:bodyPr/>
        <a:lstStyle/>
        <a:p>
          <a:endParaRPr lang="en-US"/>
        </a:p>
      </dgm:t>
    </dgm:pt>
    <dgm:pt modelId="{A5B1B1E9-6D2C-44C9-BAB6-E163276DE1EE}" type="pres">
      <dgm:prSet presAssocID="{134114FE-2EAB-468C-9254-595B2B9DD7E9}" presName="textNode" presStyleLbl="node1" presStyleIdx="2" presStyleCnt="3" custScaleY="166667">
        <dgm:presLayoutVars>
          <dgm:bulletEnabled val="1"/>
        </dgm:presLayoutVars>
      </dgm:prSet>
      <dgm:spPr/>
      <dgm:t>
        <a:bodyPr/>
        <a:lstStyle/>
        <a:p>
          <a:endParaRPr lang="en-US"/>
        </a:p>
      </dgm:t>
    </dgm:pt>
  </dgm:ptLst>
  <dgm:cxnLst>
    <dgm:cxn modelId="{121A6C8F-7370-4C3F-9819-E19206732C7A}" type="presOf" srcId="{4CF1E6A3-25A2-40D6-AD21-5A1182CBD6E2}" destId="{DDBDF060-04B9-4DF6-B42C-D617C1DA9D29}" srcOrd="0" destOrd="0" presId="urn:microsoft.com/office/officeart/2005/8/layout/hProcess9"/>
    <dgm:cxn modelId="{C5F1DC18-DE6D-41FE-BE2A-D0D35CBE77B4}" srcId="{194E1064-C22D-4A54-B560-078BC2E127CA}" destId="{86709C98-3AF2-45A9-9E6B-E353D3B3B9D1}" srcOrd="0" destOrd="0" parTransId="{EE545D38-001F-425A-8D36-F4BF45031DCA}" sibTransId="{7C1FE594-23AA-45BF-85E9-E6E737B98A33}"/>
    <dgm:cxn modelId="{856E388B-048F-43F7-971D-648FB28E9B3E}" srcId="{194E1064-C22D-4A54-B560-078BC2E127CA}" destId="{134114FE-2EAB-468C-9254-595B2B9DD7E9}" srcOrd="2" destOrd="0" parTransId="{E5AFA0F4-46C5-4BA3-892A-6AA1FFF1CA1D}" sibTransId="{7C3591FE-6E49-4512-B3CC-A35E35DF6C0B}"/>
    <dgm:cxn modelId="{7F0B88B1-CB18-4B7F-951E-B054AAF4EFAA}" type="presOf" srcId="{134114FE-2EAB-468C-9254-595B2B9DD7E9}" destId="{A5B1B1E9-6D2C-44C9-BAB6-E163276DE1EE}" srcOrd="0" destOrd="0" presId="urn:microsoft.com/office/officeart/2005/8/layout/hProcess9"/>
    <dgm:cxn modelId="{8DD2EEBE-0ED6-44EF-99DB-D79875177A8E}" type="presOf" srcId="{86709C98-3AF2-45A9-9E6B-E353D3B3B9D1}" destId="{C47B12C6-9B21-4E02-A273-1DA54CCC89A2}" srcOrd="0" destOrd="0" presId="urn:microsoft.com/office/officeart/2005/8/layout/hProcess9"/>
    <dgm:cxn modelId="{DC602C75-7E4E-4791-BD34-49155237FF44}" type="presOf" srcId="{194E1064-C22D-4A54-B560-078BC2E127CA}" destId="{F5D3C44D-B2D0-44E1-B2D5-23681ED9536A}" srcOrd="0" destOrd="0" presId="urn:microsoft.com/office/officeart/2005/8/layout/hProcess9"/>
    <dgm:cxn modelId="{F129F295-9277-4725-92C9-57B57148C078}" srcId="{194E1064-C22D-4A54-B560-078BC2E127CA}" destId="{4CF1E6A3-25A2-40D6-AD21-5A1182CBD6E2}" srcOrd="1" destOrd="0" parTransId="{4B7B03F9-EC78-4C00-8C6B-88A8EDB6C595}" sibTransId="{6EE44C79-E0E8-48CA-8BFF-95496EB274EA}"/>
    <dgm:cxn modelId="{7924483F-A14F-4554-96B4-819BA53CE4A0}" type="presParOf" srcId="{F5D3C44D-B2D0-44E1-B2D5-23681ED9536A}" destId="{C3CF317A-D4DC-4B97-BC40-89A973B40D20}" srcOrd="0" destOrd="0" presId="urn:microsoft.com/office/officeart/2005/8/layout/hProcess9"/>
    <dgm:cxn modelId="{115A94E2-E3DC-427A-9044-815ECCEBC7D2}" type="presParOf" srcId="{F5D3C44D-B2D0-44E1-B2D5-23681ED9536A}" destId="{716EB7EF-2FBD-4227-B33C-3E5DF8D18827}" srcOrd="1" destOrd="0" presId="urn:microsoft.com/office/officeart/2005/8/layout/hProcess9"/>
    <dgm:cxn modelId="{80CD9515-1FE2-4732-BC59-53B22F570913}" type="presParOf" srcId="{716EB7EF-2FBD-4227-B33C-3E5DF8D18827}" destId="{C47B12C6-9B21-4E02-A273-1DA54CCC89A2}" srcOrd="0" destOrd="0" presId="urn:microsoft.com/office/officeart/2005/8/layout/hProcess9"/>
    <dgm:cxn modelId="{07BD5F9F-87F4-40D9-831B-B2661ADCC846}" type="presParOf" srcId="{716EB7EF-2FBD-4227-B33C-3E5DF8D18827}" destId="{C867C6E8-6B4F-46F6-979B-F632F46236E5}" srcOrd="1" destOrd="0" presId="urn:microsoft.com/office/officeart/2005/8/layout/hProcess9"/>
    <dgm:cxn modelId="{51DF9F6A-1E12-4AE8-9D4D-53975661A2D1}" type="presParOf" srcId="{716EB7EF-2FBD-4227-B33C-3E5DF8D18827}" destId="{DDBDF060-04B9-4DF6-B42C-D617C1DA9D29}" srcOrd="2" destOrd="0" presId="urn:microsoft.com/office/officeart/2005/8/layout/hProcess9"/>
    <dgm:cxn modelId="{D80ACC5D-A083-4C99-9656-0EFF4265EB5B}" type="presParOf" srcId="{716EB7EF-2FBD-4227-B33C-3E5DF8D18827}" destId="{3A4BCBD9-4C0A-4A57-A1F3-F707FDC3F828}" srcOrd="3" destOrd="0" presId="urn:microsoft.com/office/officeart/2005/8/layout/hProcess9"/>
    <dgm:cxn modelId="{2022CDD5-7A78-46F2-8AFA-4A79B76C91A2}" type="presParOf" srcId="{716EB7EF-2FBD-4227-B33C-3E5DF8D18827}" destId="{A5B1B1E9-6D2C-44C9-BAB6-E163276DE1EE}" srcOrd="4" destOrd="0" presId="urn:microsoft.com/office/officeart/2005/8/layout/hProcess9"/>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BE8D2-7CEE-44A5-8C15-FA6CBF3DEF64}" type="doc">
      <dgm:prSet loTypeId="urn:microsoft.com/office/officeart/2005/8/layout/target2" loCatId="relationship" qsTypeId="urn:microsoft.com/office/officeart/2005/8/quickstyle/3d7" qsCatId="3D" csTypeId="urn:microsoft.com/office/officeart/2005/8/colors/colorful3" csCatId="colorful" phldr="1"/>
      <dgm:spPr/>
      <dgm:t>
        <a:bodyPr/>
        <a:lstStyle/>
        <a:p>
          <a:endParaRPr lang="en-US"/>
        </a:p>
      </dgm:t>
    </dgm:pt>
    <dgm:pt modelId="{F74E3291-2829-4C27-8F73-53A83697A344}">
      <dgm:prSet custT="1"/>
      <dgm:spPr/>
      <dgm:t>
        <a:bodyPr/>
        <a:lstStyle/>
        <a:p>
          <a:pPr algn="ctr" rtl="0"/>
          <a:r>
            <a:rPr lang="en-US" sz="2400" i="0" baseline="0" dirty="0" err="1" smtClean="0">
              <a:latin typeface="Bernard MT Condensed" pitchFamily="18" charset="0"/>
            </a:rPr>
            <a:t>Persoalan</a:t>
          </a:r>
          <a:r>
            <a:rPr lang="en-US" sz="2400" i="0" baseline="0" dirty="0" smtClean="0">
              <a:latin typeface="Bernard MT Condensed" pitchFamily="18" charset="0"/>
            </a:rPr>
            <a:t> </a:t>
          </a:r>
          <a:r>
            <a:rPr lang="en-US" sz="2400" i="0" baseline="0" dirty="0" err="1" smtClean="0">
              <a:latin typeface="Bernard MT Condensed" pitchFamily="18" charset="0"/>
            </a:rPr>
            <a:t>besar</a:t>
          </a:r>
          <a:r>
            <a:rPr lang="en-US" sz="2400" i="0" baseline="0" dirty="0" smtClean="0">
              <a:latin typeface="Bernard MT Condensed" pitchFamily="18" charset="0"/>
            </a:rPr>
            <a:t> </a:t>
          </a:r>
          <a:r>
            <a:rPr lang="en-US" sz="2400" i="0" baseline="0" dirty="0" err="1" smtClean="0">
              <a:latin typeface="Bernard MT Condensed" pitchFamily="18" charset="0"/>
            </a:rPr>
            <a:t>timbul</a:t>
          </a:r>
          <a:r>
            <a:rPr lang="en-US" sz="2400" i="0" baseline="0" dirty="0" smtClean="0">
              <a:latin typeface="Bernard MT Condensed" pitchFamily="18" charset="0"/>
            </a:rPr>
            <a:t> </a:t>
          </a:r>
          <a:r>
            <a:rPr lang="en-US" sz="2400" i="0" baseline="0" dirty="0" err="1" smtClean="0">
              <a:latin typeface="Bernard MT Condensed" pitchFamily="18" charset="0"/>
            </a:rPr>
            <a:t>ialah</a:t>
          </a:r>
          <a:r>
            <a:rPr lang="en-US" sz="2400" i="0" baseline="0" dirty="0" smtClean="0">
              <a:latin typeface="Bernard MT Condensed" pitchFamily="18" charset="0"/>
            </a:rPr>
            <a:t> </a:t>
          </a:r>
          <a:r>
            <a:rPr lang="en-US" sz="2400" i="0" baseline="0" dirty="0" err="1" smtClean="0">
              <a:latin typeface="Bernard MT Condensed" pitchFamily="18" charset="0"/>
            </a:rPr>
            <a:t>mengapa</a:t>
          </a:r>
          <a:r>
            <a:rPr lang="en-US" sz="2400" i="0" baseline="0" dirty="0" smtClean="0">
              <a:latin typeface="Bernard MT Condensed" pitchFamily="18" charset="0"/>
            </a:rPr>
            <a:t> </a:t>
          </a:r>
          <a:r>
            <a:rPr lang="en-US" sz="2400" i="0" baseline="0" dirty="0" err="1" smtClean="0">
              <a:latin typeface="Bernard MT Condensed" pitchFamily="18" charset="0"/>
            </a:rPr>
            <a:t>umat</a:t>
          </a:r>
          <a:r>
            <a:rPr lang="en-US" sz="2400" i="0" baseline="0" dirty="0" smtClean="0">
              <a:latin typeface="Bernard MT Condensed" pitchFamily="18" charset="0"/>
            </a:rPr>
            <a:t> Islam </a:t>
          </a:r>
          <a:r>
            <a:rPr lang="en-US" sz="2400" i="0" baseline="0" dirty="0" err="1" smtClean="0">
              <a:latin typeface="Bernard MT Condensed" pitchFamily="18" charset="0"/>
            </a:rPr>
            <a:t>masih</a:t>
          </a:r>
          <a:r>
            <a:rPr lang="en-US" sz="2400" i="0" baseline="0" dirty="0" smtClean="0">
              <a:latin typeface="Bernard MT Condensed" pitchFamily="18" charset="0"/>
            </a:rPr>
            <a:t> </a:t>
          </a:r>
          <a:r>
            <a:rPr lang="en-US" sz="2400" i="0" baseline="0" dirty="0" err="1" smtClean="0">
              <a:latin typeface="Bernard MT Condensed" pitchFamily="18" charset="0"/>
            </a:rPr>
            <a:t>keliru</a:t>
          </a:r>
          <a:r>
            <a:rPr lang="en-US" sz="2400" i="0" baseline="0" dirty="0" smtClean="0">
              <a:latin typeface="Bernard MT Condensed" pitchFamily="18" charset="0"/>
            </a:rPr>
            <a:t> </a:t>
          </a:r>
          <a:r>
            <a:rPr lang="en-US" sz="2400" i="0" baseline="0" dirty="0" err="1" smtClean="0">
              <a:latin typeface="Bernard MT Condensed" pitchFamily="18" charset="0"/>
            </a:rPr>
            <a:t>dengan</a:t>
          </a:r>
          <a:r>
            <a:rPr lang="en-US" sz="2400" i="0" baseline="0" dirty="0" smtClean="0">
              <a:latin typeface="Bernard MT Condensed" pitchFamily="18" charset="0"/>
            </a:rPr>
            <a:t> </a:t>
          </a:r>
          <a:r>
            <a:rPr lang="en-US" sz="2400" i="0" baseline="0" dirty="0" err="1" smtClean="0">
              <a:latin typeface="Bernard MT Condensed" pitchFamily="18" charset="0"/>
            </a:rPr>
            <a:t>ajaran</a:t>
          </a:r>
          <a:r>
            <a:rPr lang="en-US" sz="2400" i="0" baseline="0" dirty="0" smtClean="0">
              <a:latin typeface="Bernard MT Condensed" pitchFamily="18" charset="0"/>
            </a:rPr>
            <a:t> Islam </a:t>
          </a:r>
          <a:r>
            <a:rPr lang="en-US" sz="2400" i="0" baseline="0" dirty="0" err="1" smtClean="0">
              <a:latin typeface="Bernard MT Condensed" pitchFamily="18" charset="0"/>
            </a:rPr>
            <a:t>dan</a:t>
          </a:r>
          <a:r>
            <a:rPr lang="en-US" sz="2400" i="0" baseline="0" dirty="0" smtClean="0">
              <a:latin typeface="Bernard MT Condensed" pitchFamily="18" charset="0"/>
            </a:rPr>
            <a:t> </a:t>
          </a:r>
          <a:r>
            <a:rPr lang="en-US" sz="2400" i="0" baseline="0" dirty="0" err="1" smtClean="0">
              <a:latin typeface="Bernard MT Condensed" pitchFamily="18" charset="0"/>
            </a:rPr>
            <a:t>fahaman</a:t>
          </a:r>
          <a:r>
            <a:rPr lang="en-US" sz="2400" i="0" baseline="0" dirty="0" smtClean="0">
              <a:latin typeface="Bernard MT Condensed" pitchFamily="18" charset="0"/>
            </a:rPr>
            <a:t> </a:t>
          </a:r>
          <a:r>
            <a:rPr lang="en-US" sz="2400" i="0" baseline="0" dirty="0" err="1" smtClean="0">
              <a:latin typeface="Bernard MT Condensed" pitchFamily="18" charset="0"/>
            </a:rPr>
            <a:t>ekstremis</a:t>
          </a:r>
          <a:r>
            <a:rPr lang="en-US" sz="2400" i="0" baseline="0" dirty="0" smtClean="0">
              <a:latin typeface="Bernard MT Condensed" pitchFamily="18" charset="0"/>
            </a:rPr>
            <a:t> yang </a:t>
          </a:r>
          <a:r>
            <a:rPr lang="en-US" sz="2400" i="0" baseline="0" dirty="0" err="1" smtClean="0">
              <a:latin typeface="Bernard MT Condensed" pitchFamily="18" charset="0"/>
            </a:rPr>
            <a:t>dibawa</a:t>
          </a:r>
          <a:r>
            <a:rPr lang="en-US" sz="2400" i="0" baseline="0" dirty="0" smtClean="0">
              <a:latin typeface="Bernard MT Condensed" pitchFamily="18" charset="0"/>
            </a:rPr>
            <a:t> </a:t>
          </a:r>
          <a:r>
            <a:rPr lang="en-US" sz="2400" i="0" baseline="0" dirty="0" err="1" smtClean="0">
              <a:latin typeface="Bernard MT Condensed" pitchFamily="18" charset="0"/>
            </a:rPr>
            <a:t>oleh</a:t>
          </a:r>
          <a:r>
            <a:rPr lang="en-US" sz="2400" i="0" baseline="0" dirty="0" smtClean="0">
              <a:latin typeface="Bernard MT Condensed" pitchFamily="18" charset="0"/>
            </a:rPr>
            <a:t> </a:t>
          </a:r>
          <a:r>
            <a:rPr lang="en-US" sz="2400" i="0" baseline="0" dirty="0" err="1" smtClean="0">
              <a:latin typeface="Bernard MT Condensed" pitchFamily="18" charset="0"/>
            </a:rPr>
            <a:t>militan</a:t>
          </a:r>
          <a:r>
            <a:rPr lang="en-US" sz="2400" i="0" baseline="0" dirty="0" smtClean="0">
              <a:latin typeface="Bernard MT Condensed" pitchFamily="18" charset="0"/>
            </a:rPr>
            <a:t> IS? </a:t>
          </a:r>
          <a:endParaRPr lang="en-US" sz="2400" dirty="0">
            <a:latin typeface="Bernard MT Condensed" pitchFamily="18" charset="0"/>
          </a:endParaRPr>
        </a:p>
      </dgm:t>
    </dgm:pt>
    <dgm:pt modelId="{6D56B5FB-0D3B-4DD6-B40E-C255EA92115E}" type="parTrans" cxnId="{CAD24A32-4D27-4376-8C71-08CD25AC4EE7}">
      <dgm:prSet/>
      <dgm:spPr/>
      <dgm:t>
        <a:bodyPr/>
        <a:lstStyle/>
        <a:p>
          <a:pPr algn="ctr"/>
          <a:endParaRPr lang="en-US" sz="2400">
            <a:latin typeface="Bernard MT Condensed" pitchFamily="18" charset="0"/>
          </a:endParaRPr>
        </a:p>
      </dgm:t>
    </dgm:pt>
    <dgm:pt modelId="{EE344C92-F9EA-49D1-AE1D-345C93D7DB55}" type="sibTrans" cxnId="{CAD24A32-4D27-4376-8C71-08CD25AC4EE7}">
      <dgm:prSet/>
      <dgm:spPr/>
      <dgm:t>
        <a:bodyPr/>
        <a:lstStyle/>
        <a:p>
          <a:pPr algn="ctr"/>
          <a:endParaRPr lang="en-US" sz="2400">
            <a:latin typeface="Bernard MT Condensed" pitchFamily="18" charset="0"/>
          </a:endParaRPr>
        </a:p>
      </dgm:t>
    </dgm:pt>
    <dgm:pt modelId="{F577F03C-EEAB-4D01-951A-F6274E17A1F9}">
      <dgm:prSet custT="1"/>
      <dgm:spPr/>
      <dgm:t>
        <a:bodyPr/>
        <a:lstStyle/>
        <a:p>
          <a:pPr algn="ctr" rtl="0"/>
          <a:r>
            <a:rPr lang="en-US" sz="2400" i="0" baseline="0" dirty="0" err="1" smtClean="0">
              <a:latin typeface="Bernard MT Condensed" pitchFamily="18" charset="0"/>
            </a:rPr>
            <a:t>mereka</a:t>
          </a:r>
          <a:r>
            <a:rPr lang="en-US" sz="2400" i="0" baseline="0" dirty="0" smtClean="0">
              <a:latin typeface="Bernard MT Condensed" pitchFamily="18" charset="0"/>
            </a:rPr>
            <a:t> </a:t>
          </a:r>
          <a:r>
            <a:rPr lang="en-US" sz="2400" i="0" baseline="0" dirty="0" err="1" smtClean="0">
              <a:latin typeface="Bernard MT Condensed" pitchFamily="18" charset="0"/>
            </a:rPr>
            <a:t>mendakwa</a:t>
          </a:r>
          <a:r>
            <a:rPr lang="en-US" sz="2400" i="0" baseline="0" dirty="0" smtClean="0">
              <a:latin typeface="Bernard MT Condensed" pitchFamily="18" charset="0"/>
            </a:rPr>
            <a:t> </a:t>
          </a:r>
          <a:r>
            <a:rPr lang="en-US" sz="2400" i="0" baseline="0" dirty="0" err="1" smtClean="0">
              <a:latin typeface="Bernard MT Condensed" pitchFamily="18" charset="0"/>
            </a:rPr>
            <a:t>negara</a:t>
          </a:r>
          <a:r>
            <a:rPr lang="en-US" sz="2400" i="0" baseline="0" dirty="0" smtClean="0">
              <a:latin typeface="Bernard MT Condensed" pitchFamily="18" charset="0"/>
            </a:rPr>
            <a:t> Islam yang </a:t>
          </a:r>
          <a:r>
            <a:rPr lang="en-US" sz="2400" i="0" baseline="0" dirty="0" err="1" smtClean="0">
              <a:latin typeface="Bernard MT Condensed" pitchFamily="18" charset="0"/>
            </a:rPr>
            <a:t>sedia</a:t>
          </a:r>
          <a:r>
            <a:rPr lang="en-US" sz="2400" i="0" baseline="0" dirty="0" smtClean="0">
              <a:latin typeface="Bernard MT Condensed" pitchFamily="18" charset="0"/>
            </a:rPr>
            <a:t> </a:t>
          </a:r>
          <a:r>
            <a:rPr lang="en-US" sz="2400" i="0" baseline="0" dirty="0" err="1" smtClean="0">
              <a:latin typeface="Bernard MT Condensed" pitchFamily="18" charset="0"/>
            </a:rPr>
            <a:t>ada</a:t>
          </a:r>
          <a:r>
            <a:rPr lang="en-US" sz="2400" i="0" baseline="0" dirty="0" smtClean="0">
              <a:latin typeface="Bernard MT Condensed" pitchFamily="18" charset="0"/>
            </a:rPr>
            <a:t> </a:t>
          </a:r>
          <a:r>
            <a:rPr lang="en-US" sz="2400" i="0" baseline="0" dirty="0" err="1" smtClean="0">
              <a:latin typeface="Bernard MT Condensed" pitchFamily="18" charset="0"/>
            </a:rPr>
            <a:t>merupakan</a:t>
          </a:r>
          <a:r>
            <a:rPr lang="en-US" sz="2400" i="0" baseline="0" dirty="0" smtClean="0">
              <a:latin typeface="Bernard MT Condensed" pitchFamily="18" charset="0"/>
            </a:rPr>
            <a:t> </a:t>
          </a:r>
          <a:r>
            <a:rPr lang="en-US" sz="2400" i="0" baseline="0" dirty="0" err="1" smtClean="0">
              <a:latin typeface="Bernard MT Condensed" pitchFamily="18" charset="0"/>
            </a:rPr>
            <a:t>sebuah</a:t>
          </a:r>
          <a:r>
            <a:rPr lang="en-US" sz="2400" i="0" baseline="0" dirty="0" smtClean="0">
              <a:latin typeface="Bernard MT Condensed" pitchFamily="18" charset="0"/>
            </a:rPr>
            <a:t> </a:t>
          </a:r>
          <a:r>
            <a:rPr lang="en-US" sz="2400" i="0" baseline="0" dirty="0" err="1" smtClean="0">
              <a:latin typeface="Bernard MT Condensed" pitchFamily="18" charset="0"/>
            </a:rPr>
            <a:t>kerajaan</a:t>
          </a:r>
          <a:r>
            <a:rPr lang="en-US" sz="2400" i="0" baseline="0" dirty="0" smtClean="0">
              <a:latin typeface="Bernard MT Condensed" pitchFamily="18" charset="0"/>
            </a:rPr>
            <a:t> </a:t>
          </a:r>
          <a:r>
            <a:rPr lang="en-US" sz="2400" i="1" baseline="0" dirty="0" err="1" smtClean="0">
              <a:latin typeface="Bernard MT Condensed" pitchFamily="18" charset="0"/>
            </a:rPr>
            <a:t>toghut</a:t>
          </a:r>
          <a:r>
            <a:rPr lang="en-US" sz="2400" i="0" baseline="0" dirty="0" smtClean="0">
              <a:latin typeface="Bernard MT Condensed" pitchFamily="18" charset="0"/>
            </a:rPr>
            <a:t> </a:t>
          </a:r>
          <a:r>
            <a:rPr lang="en-US" sz="2400" i="0" baseline="0" dirty="0" err="1" smtClean="0">
              <a:latin typeface="Bernard MT Condensed" pitchFamily="18" charset="0"/>
            </a:rPr>
            <a:t>dan</a:t>
          </a:r>
          <a:r>
            <a:rPr lang="en-US" sz="2400" i="0" baseline="0" dirty="0" smtClean="0">
              <a:latin typeface="Bernard MT Condensed" pitchFamily="18" charset="0"/>
            </a:rPr>
            <a:t> </a:t>
          </a:r>
          <a:r>
            <a:rPr lang="en-US" sz="2400" i="0" baseline="0" dirty="0" err="1" smtClean="0">
              <a:latin typeface="Bernard MT Condensed" pitchFamily="18" charset="0"/>
            </a:rPr>
            <a:t>sekular</a:t>
          </a:r>
          <a:r>
            <a:rPr lang="en-US" sz="2400" i="0" baseline="0" dirty="0" smtClean="0">
              <a:latin typeface="Bernard MT Condensed" pitchFamily="18" charset="0"/>
            </a:rPr>
            <a:t>. </a:t>
          </a:r>
          <a:endParaRPr lang="en-US" sz="2400" dirty="0">
            <a:latin typeface="Bernard MT Condensed" pitchFamily="18" charset="0"/>
          </a:endParaRPr>
        </a:p>
      </dgm:t>
    </dgm:pt>
    <dgm:pt modelId="{9DB6BA8D-CFE3-48B4-90C8-8D2A6A3084F9}" type="parTrans" cxnId="{DECF3A91-691A-43DE-A734-59C25FF49FA6}">
      <dgm:prSet/>
      <dgm:spPr/>
      <dgm:t>
        <a:bodyPr/>
        <a:lstStyle/>
        <a:p>
          <a:pPr algn="ctr"/>
          <a:endParaRPr lang="en-US" sz="2400">
            <a:latin typeface="Bernard MT Condensed" pitchFamily="18" charset="0"/>
          </a:endParaRPr>
        </a:p>
      </dgm:t>
    </dgm:pt>
    <dgm:pt modelId="{FD07B193-8744-49A2-BB28-B2A574AEA3D8}" type="sibTrans" cxnId="{DECF3A91-691A-43DE-A734-59C25FF49FA6}">
      <dgm:prSet/>
      <dgm:spPr/>
      <dgm:t>
        <a:bodyPr/>
        <a:lstStyle/>
        <a:p>
          <a:pPr algn="ctr"/>
          <a:endParaRPr lang="en-US" sz="2400">
            <a:latin typeface="Bernard MT Condensed" pitchFamily="18" charset="0"/>
          </a:endParaRPr>
        </a:p>
      </dgm:t>
    </dgm:pt>
    <dgm:pt modelId="{6ADB18F4-7271-48C2-8290-0B6361CAC9CF}">
      <dgm:prSet custT="1"/>
      <dgm:spPr/>
      <dgm:t>
        <a:bodyPr/>
        <a:lstStyle/>
        <a:p>
          <a:pPr algn="ctr" rtl="0"/>
          <a:r>
            <a:rPr lang="en-US" sz="2400" i="0" baseline="0" dirty="0" err="1" smtClean="0">
              <a:solidFill>
                <a:srgbClr val="FFFF00"/>
              </a:solidFill>
              <a:effectLst>
                <a:glow rad="63500">
                  <a:schemeClr val="accent4">
                    <a:satMod val="175000"/>
                    <a:alpha val="40000"/>
                  </a:schemeClr>
                </a:glow>
              </a:effectLst>
              <a:latin typeface="Bernard MT Condensed" pitchFamily="18" charset="0"/>
            </a:rPr>
            <a:t>Hakikatnya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mereka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tidak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mendapat</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gambaran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yang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tepat</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mengenai</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konflik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di</a:t>
          </a:r>
          <a:r>
            <a:rPr lang="en-US" sz="2400" i="0" baseline="0" dirty="0" smtClean="0">
              <a:solidFill>
                <a:srgbClr val="FFFF00"/>
              </a:solidFill>
              <a:effectLst>
                <a:glow rad="63500">
                  <a:schemeClr val="accent4">
                    <a:satMod val="175000"/>
                    <a:alpha val="40000"/>
                  </a:schemeClr>
                </a:glow>
              </a:effectLst>
              <a:latin typeface="Bernard MT Condensed" pitchFamily="18" charset="0"/>
            </a:rPr>
            <a:t> Syria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sehingga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melabelkan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usaha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pihak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berkuasa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dalam</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menentang</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menangkap</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militan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IS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sebagai</a:t>
          </a:r>
          <a:r>
            <a:rPr lang="en-US" sz="2400" i="0" baseline="0" dirty="0" smtClean="0">
              <a:solidFill>
                <a:srgbClr val="FFFF00"/>
              </a:solidFill>
              <a:effectLst>
                <a:glow rad="63500">
                  <a:schemeClr val="accent4">
                    <a:satMod val="175000"/>
                    <a:alpha val="40000"/>
                  </a:schemeClr>
                </a:glow>
              </a:effectLst>
              <a:latin typeface="Bernard MT Condensed" pitchFamily="18" charset="0"/>
            </a:rPr>
            <a:t> pro-</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Syiah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malah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mengancam</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untuk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melakukan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jihad </a:t>
          </a:r>
          <a:r>
            <a:rPr lang="en-US" sz="2400" i="1" baseline="0" dirty="0" err="1" smtClean="0">
              <a:solidFill>
                <a:srgbClr val="FFFF00"/>
              </a:solidFill>
              <a:effectLst>
                <a:glow rad="63500">
                  <a:schemeClr val="accent4">
                    <a:satMod val="175000"/>
                    <a:alpha val="40000"/>
                  </a:schemeClr>
                </a:glow>
              </a:effectLst>
              <a:latin typeface="Bernard MT Condensed" pitchFamily="18" charset="0"/>
            </a:rPr>
            <a:t>qital</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perang</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kerana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mendakwa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pemerintah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tidak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menegakkan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al-Quran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as-</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Sunnah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sepertimana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acuan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kehendak</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hawa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nafsu</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mereka</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iaitu</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menubuhkan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1" baseline="0" dirty="0" err="1" smtClean="0">
              <a:solidFill>
                <a:srgbClr val="FFFF00"/>
              </a:solidFill>
              <a:effectLst>
                <a:glow rad="63500">
                  <a:schemeClr val="accent4">
                    <a:satMod val="175000"/>
                    <a:alpha val="40000"/>
                  </a:schemeClr>
                </a:glow>
              </a:effectLst>
              <a:latin typeface="Bernard MT Condensed" pitchFamily="18" charset="0"/>
            </a:rPr>
            <a:t>Daulah</a:t>
          </a:r>
          <a:r>
            <a:rPr lang="en-US" sz="2400" i="1" baseline="0" dirty="0" smtClean="0">
              <a:solidFill>
                <a:srgbClr val="FFFF00"/>
              </a:solidFill>
              <a:effectLst>
                <a:glow rad="63500">
                  <a:schemeClr val="accent4">
                    <a:satMod val="175000"/>
                    <a:alpha val="40000"/>
                  </a:schemeClr>
                </a:glow>
              </a:effectLst>
              <a:latin typeface="Bernard MT Condensed" pitchFamily="18" charset="0"/>
            </a:rPr>
            <a:t> </a:t>
          </a:r>
          <a:r>
            <a:rPr lang="en-US" sz="2400" i="1" baseline="0" dirty="0" err="1" smtClean="0">
              <a:solidFill>
                <a:srgbClr val="FFFF00"/>
              </a:solidFill>
              <a:effectLst>
                <a:glow rad="63500">
                  <a:schemeClr val="accent4">
                    <a:satMod val="175000"/>
                    <a:alpha val="40000"/>
                  </a:schemeClr>
                </a:glow>
              </a:effectLst>
              <a:latin typeface="Bernard MT Condensed" pitchFamily="18" charset="0"/>
            </a:rPr>
            <a:t>Islamiah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yang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dipimpin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oleh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Khalifah</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dalam</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kalangan</a:t>
          </a:r>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r>
            <a:rPr lang="en-US" sz="2400" i="0" baseline="0" dirty="0" err="1" smtClean="0">
              <a:solidFill>
                <a:srgbClr val="FFFF00"/>
              </a:solidFill>
              <a:effectLst>
                <a:glow rad="63500">
                  <a:schemeClr val="accent4">
                    <a:satMod val="175000"/>
                    <a:alpha val="40000"/>
                  </a:schemeClr>
                </a:glow>
              </a:effectLst>
              <a:latin typeface="Bernard MT Condensed" pitchFamily="18" charset="0"/>
            </a:rPr>
            <a:t>mereka</a:t>
          </a:r>
          <a:r>
            <a:rPr lang="en-US" sz="2400" i="0" baseline="0" dirty="0" smtClean="0">
              <a:solidFill>
                <a:srgbClr val="FFFF00"/>
              </a:solidFill>
              <a:effectLst>
                <a:glow rad="63500">
                  <a:schemeClr val="accent4">
                    <a:satMod val="175000"/>
                    <a:alpha val="40000"/>
                  </a:schemeClr>
                </a:glow>
              </a:effectLst>
              <a:latin typeface="Bernard MT Condensed" pitchFamily="18" charset="0"/>
            </a:rPr>
            <a:t>.</a:t>
          </a:r>
        </a:p>
        <a:p>
          <a:pPr algn="ctr" rtl="0"/>
          <a:r>
            <a:rPr lang="en-US" sz="2400" i="0" baseline="0" dirty="0" smtClean="0">
              <a:solidFill>
                <a:srgbClr val="FFFF00"/>
              </a:solidFill>
              <a:effectLst>
                <a:glow rad="63500">
                  <a:schemeClr val="accent4">
                    <a:satMod val="175000"/>
                    <a:alpha val="40000"/>
                  </a:schemeClr>
                </a:glow>
              </a:effectLst>
              <a:latin typeface="Bernard MT Condensed" pitchFamily="18" charset="0"/>
            </a:rPr>
            <a:t> </a:t>
          </a:r>
        </a:p>
        <a:p>
          <a:pPr algn="ctr" rtl="0"/>
          <a:endParaRPr lang="en-US" sz="2400" i="0" baseline="0" dirty="0">
            <a:solidFill>
              <a:srgbClr val="FFFF00"/>
            </a:solidFill>
            <a:effectLst>
              <a:glow rad="63500">
                <a:schemeClr val="accent4">
                  <a:satMod val="175000"/>
                  <a:alpha val="40000"/>
                </a:schemeClr>
              </a:glow>
            </a:effectLst>
            <a:latin typeface="Bernard MT Condensed" pitchFamily="18" charset="0"/>
          </a:endParaRPr>
        </a:p>
      </dgm:t>
    </dgm:pt>
    <dgm:pt modelId="{D6D19D09-362D-4D07-9A5A-922A9179B427}" type="parTrans" cxnId="{2AE9C5B9-18A3-4F92-AB54-62582705D020}">
      <dgm:prSet/>
      <dgm:spPr/>
      <dgm:t>
        <a:bodyPr/>
        <a:lstStyle/>
        <a:p>
          <a:pPr algn="ctr"/>
          <a:endParaRPr lang="en-US" sz="2400">
            <a:latin typeface="Bernard MT Condensed" pitchFamily="18" charset="0"/>
          </a:endParaRPr>
        </a:p>
      </dgm:t>
    </dgm:pt>
    <dgm:pt modelId="{56BCC0E0-334B-4468-8CDD-4B09AD9AF58B}" type="sibTrans" cxnId="{2AE9C5B9-18A3-4F92-AB54-62582705D020}">
      <dgm:prSet/>
      <dgm:spPr/>
      <dgm:t>
        <a:bodyPr/>
        <a:lstStyle/>
        <a:p>
          <a:pPr algn="ctr"/>
          <a:endParaRPr lang="en-US" sz="2400">
            <a:latin typeface="Bernard MT Condensed" pitchFamily="18" charset="0"/>
          </a:endParaRPr>
        </a:p>
      </dgm:t>
    </dgm:pt>
    <dgm:pt modelId="{3FF45293-0D78-4D5B-91B7-7FD53C27E5A3}" type="pres">
      <dgm:prSet presAssocID="{84FBE8D2-7CEE-44A5-8C15-FA6CBF3DEF64}" presName="Name0" presStyleCnt="0">
        <dgm:presLayoutVars>
          <dgm:chMax val="3"/>
          <dgm:chPref val="1"/>
          <dgm:dir/>
          <dgm:animLvl val="lvl"/>
          <dgm:resizeHandles/>
        </dgm:presLayoutVars>
      </dgm:prSet>
      <dgm:spPr/>
      <dgm:t>
        <a:bodyPr/>
        <a:lstStyle/>
        <a:p>
          <a:endParaRPr lang="en-US"/>
        </a:p>
      </dgm:t>
    </dgm:pt>
    <dgm:pt modelId="{6C82DB57-8ADF-45E1-A158-A58F812165C1}" type="pres">
      <dgm:prSet presAssocID="{84FBE8D2-7CEE-44A5-8C15-FA6CBF3DEF64}" presName="outerBox" presStyleCnt="0"/>
      <dgm:spPr/>
    </dgm:pt>
    <dgm:pt modelId="{2B02166D-EF87-4036-B372-C1C31166F6D8}" type="pres">
      <dgm:prSet presAssocID="{84FBE8D2-7CEE-44A5-8C15-FA6CBF3DEF64}" presName="outerBoxParent" presStyleLbl="node1" presStyleIdx="0" presStyleCnt="3"/>
      <dgm:spPr/>
      <dgm:t>
        <a:bodyPr/>
        <a:lstStyle/>
        <a:p>
          <a:endParaRPr lang="en-US"/>
        </a:p>
      </dgm:t>
    </dgm:pt>
    <dgm:pt modelId="{93DFECFE-1261-479E-A86A-C2946281D733}" type="pres">
      <dgm:prSet presAssocID="{84FBE8D2-7CEE-44A5-8C15-FA6CBF3DEF64}" presName="outerBoxChildren" presStyleCnt="0"/>
      <dgm:spPr/>
    </dgm:pt>
    <dgm:pt modelId="{8188DDEC-CED4-4895-A9AC-E7E36D4DC212}" type="pres">
      <dgm:prSet presAssocID="{84FBE8D2-7CEE-44A5-8C15-FA6CBF3DEF64}" presName="middleBox" presStyleCnt="0"/>
      <dgm:spPr/>
    </dgm:pt>
    <dgm:pt modelId="{989BD1C7-2362-4270-AD68-D1B7A908815B}" type="pres">
      <dgm:prSet presAssocID="{84FBE8D2-7CEE-44A5-8C15-FA6CBF3DEF64}" presName="middleBoxParent" presStyleLbl="node1" presStyleIdx="1" presStyleCnt="3" custLinFactNeighborY="-8730"/>
      <dgm:spPr/>
      <dgm:t>
        <a:bodyPr/>
        <a:lstStyle/>
        <a:p>
          <a:endParaRPr lang="en-US"/>
        </a:p>
      </dgm:t>
    </dgm:pt>
    <dgm:pt modelId="{B7B127FE-9A81-4DFF-8276-FAB1310FC3DE}" type="pres">
      <dgm:prSet presAssocID="{84FBE8D2-7CEE-44A5-8C15-FA6CBF3DEF64}" presName="middleBoxChildren" presStyleCnt="0"/>
      <dgm:spPr/>
    </dgm:pt>
    <dgm:pt modelId="{17D91F32-7042-43FC-802E-C0221CB69989}" type="pres">
      <dgm:prSet presAssocID="{84FBE8D2-7CEE-44A5-8C15-FA6CBF3DEF64}" presName="centerBox" presStyleCnt="0"/>
      <dgm:spPr/>
    </dgm:pt>
    <dgm:pt modelId="{8F913C8A-2AD5-4809-A1BF-B23140C401F8}" type="pres">
      <dgm:prSet presAssocID="{84FBE8D2-7CEE-44A5-8C15-FA6CBF3DEF64}" presName="centerBoxParent" presStyleLbl="node1" presStyleIdx="2" presStyleCnt="3" custScaleY="122223" custLinFactNeighborY="-30556"/>
      <dgm:spPr/>
      <dgm:t>
        <a:bodyPr/>
        <a:lstStyle/>
        <a:p>
          <a:endParaRPr lang="en-US"/>
        </a:p>
      </dgm:t>
    </dgm:pt>
  </dgm:ptLst>
  <dgm:cxnLst>
    <dgm:cxn modelId="{2AE9C5B9-18A3-4F92-AB54-62582705D020}" srcId="{84FBE8D2-7CEE-44A5-8C15-FA6CBF3DEF64}" destId="{6ADB18F4-7271-48C2-8290-0B6361CAC9CF}" srcOrd="2" destOrd="0" parTransId="{D6D19D09-362D-4D07-9A5A-922A9179B427}" sibTransId="{56BCC0E0-334B-4468-8CDD-4B09AD9AF58B}"/>
    <dgm:cxn modelId="{05A9B2E3-BDC9-4C60-BA7B-C0689332D09E}" type="presOf" srcId="{F577F03C-EEAB-4D01-951A-F6274E17A1F9}" destId="{989BD1C7-2362-4270-AD68-D1B7A908815B}" srcOrd="0" destOrd="0" presId="urn:microsoft.com/office/officeart/2005/8/layout/target2"/>
    <dgm:cxn modelId="{CAD24A32-4D27-4376-8C71-08CD25AC4EE7}" srcId="{84FBE8D2-7CEE-44A5-8C15-FA6CBF3DEF64}" destId="{F74E3291-2829-4C27-8F73-53A83697A344}" srcOrd="0" destOrd="0" parTransId="{6D56B5FB-0D3B-4DD6-B40E-C255EA92115E}" sibTransId="{EE344C92-F9EA-49D1-AE1D-345C93D7DB55}"/>
    <dgm:cxn modelId="{DECF3A91-691A-43DE-A734-59C25FF49FA6}" srcId="{84FBE8D2-7CEE-44A5-8C15-FA6CBF3DEF64}" destId="{F577F03C-EEAB-4D01-951A-F6274E17A1F9}" srcOrd="1" destOrd="0" parTransId="{9DB6BA8D-CFE3-48B4-90C8-8D2A6A3084F9}" sibTransId="{FD07B193-8744-49A2-BB28-B2A574AEA3D8}"/>
    <dgm:cxn modelId="{EB6D7FF6-2556-4497-A993-A5946D875466}" type="presOf" srcId="{F74E3291-2829-4C27-8F73-53A83697A344}" destId="{2B02166D-EF87-4036-B372-C1C31166F6D8}" srcOrd="0" destOrd="0" presId="urn:microsoft.com/office/officeart/2005/8/layout/target2"/>
    <dgm:cxn modelId="{38353876-03D3-4A9B-ACB3-58CFFB8FB4A7}" type="presOf" srcId="{6ADB18F4-7271-48C2-8290-0B6361CAC9CF}" destId="{8F913C8A-2AD5-4809-A1BF-B23140C401F8}" srcOrd="0" destOrd="0" presId="urn:microsoft.com/office/officeart/2005/8/layout/target2"/>
    <dgm:cxn modelId="{5FAAD31F-B5A6-41AF-A821-BCA3EFC8BC72}" type="presOf" srcId="{84FBE8D2-7CEE-44A5-8C15-FA6CBF3DEF64}" destId="{3FF45293-0D78-4D5B-91B7-7FD53C27E5A3}" srcOrd="0" destOrd="0" presId="urn:microsoft.com/office/officeart/2005/8/layout/target2"/>
    <dgm:cxn modelId="{997949C3-A863-4078-97BA-D3A0D0FFC7C2}" type="presParOf" srcId="{3FF45293-0D78-4D5B-91B7-7FD53C27E5A3}" destId="{6C82DB57-8ADF-45E1-A158-A58F812165C1}" srcOrd="0" destOrd="0" presId="urn:microsoft.com/office/officeart/2005/8/layout/target2"/>
    <dgm:cxn modelId="{A1EB8441-FE82-421F-BAE4-BE529A750539}" type="presParOf" srcId="{6C82DB57-8ADF-45E1-A158-A58F812165C1}" destId="{2B02166D-EF87-4036-B372-C1C31166F6D8}" srcOrd="0" destOrd="0" presId="urn:microsoft.com/office/officeart/2005/8/layout/target2"/>
    <dgm:cxn modelId="{51B6E488-3171-4C1F-B7FD-03BF0EFD4154}" type="presParOf" srcId="{6C82DB57-8ADF-45E1-A158-A58F812165C1}" destId="{93DFECFE-1261-479E-A86A-C2946281D733}" srcOrd="1" destOrd="0" presId="urn:microsoft.com/office/officeart/2005/8/layout/target2"/>
    <dgm:cxn modelId="{2B7CB495-E615-4925-B78C-36B6ABF788B3}" type="presParOf" srcId="{3FF45293-0D78-4D5B-91B7-7FD53C27E5A3}" destId="{8188DDEC-CED4-4895-A9AC-E7E36D4DC212}" srcOrd="1" destOrd="0" presId="urn:microsoft.com/office/officeart/2005/8/layout/target2"/>
    <dgm:cxn modelId="{241B6199-6311-422D-9D49-987DDAC62C07}" type="presParOf" srcId="{8188DDEC-CED4-4895-A9AC-E7E36D4DC212}" destId="{989BD1C7-2362-4270-AD68-D1B7A908815B}" srcOrd="0" destOrd="0" presId="urn:microsoft.com/office/officeart/2005/8/layout/target2"/>
    <dgm:cxn modelId="{6077D4B1-7BCD-4FB5-97EC-A8B7F2552FE0}" type="presParOf" srcId="{8188DDEC-CED4-4895-A9AC-E7E36D4DC212}" destId="{B7B127FE-9A81-4DFF-8276-FAB1310FC3DE}" srcOrd="1" destOrd="0" presId="urn:microsoft.com/office/officeart/2005/8/layout/target2"/>
    <dgm:cxn modelId="{6CBB2382-EFE4-48B5-86A3-1AA58FBC4C53}" type="presParOf" srcId="{3FF45293-0D78-4D5B-91B7-7FD53C27E5A3}" destId="{17D91F32-7042-43FC-802E-C0221CB69989}" srcOrd="2" destOrd="0" presId="urn:microsoft.com/office/officeart/2005/8/layout/target2"/>
    <dgm:cxn modelId="{3C7ECEF5-694B-42C7-9D60-1E08EEB87BFF}" type="presParOf" srcId="{17D91F32-7042-43FC-802E-C0221CB69989}" destId="{8F913C8A-2AD5-4809-A1BF-B23140C401F8}"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6C1B34-4E6C-48CD-B694-039C90574F19}" type="doc">
      <dgm:prSet loTypeId="urn:microsoft.com/office/officeart/2005/8/layout/equation2" loCatId="relationship" qsTypeId="urn:microsoft.com/office/officeart/2005/8/quickstyle/3d5" qsCatId="3D" csTypeId="urn:microsoft.com/office/officeart/2005/8/colors/colorful2" csCatId="colorful" phldr="1"/>
      <dgm:spPr/>
      <dgm:t>
        <a:bodyPr/>
        <a:lstStyle/>
        <a:p>
          <a:endParaRPr lang="en-US"/>
        </a:p>
      </dgm:t>
    </dgm:pt>
    <dgm:pt modelId="{F60FF70F-F769-4C7D-BAFF-349827C13213}">
      <dgm:prSet/>
      <dgm:spPr/>
      <dgm:t>
        <a:bodyPr/>
        <a:lstStyle/>
        <a:p>
          <a:pPr rtl="0"/>
          <a:r>
            <a:rPr lang="en-US" dirty="0" err="1" smtClean="0">
              <a:effectLst>
                <a:outerShdw blurRad="38100" dist="38100" dir="2700000" algn="tl">
                  <a:srgbClr val="000000">
                    <a:alpha val="43137"/>
                  </a:srgbClr>
                </a:outerShdw>
              </a:effectLst>
              <a:latin typeface="Bernard MT Condensed" pitchFamily="18" charset="0"/>
            </a:rPr>
            <a:t>Mereka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teraba-raba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dalam</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suluhan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cahaya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disebabkan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sistem</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kepercayaan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diri</a:t>
          </a:r>
          <a:r>
            <a:rPr lang="en-US" dirty="0" smtClean="0">
              <a:effectLst>
                <a:outerShdw blurRad="38100" dist="38100" dir="2700000" algn="tl">
                  <a:srgbClr val="000000">
                    <a:alpha val="43137"/>
                  </a:srgbClr>
                </a:outerShdw>
              </a:effectLst>
              <a:latin typeface="Bernard MT Condensed" pitchFamily="18" charset="0"/>
            </a:rPr>
            <a:t> yang </a:t>
          </a:r>
          <a:r>
            <a:rPr lang="en-US" dirty="0" err="1" smtClean="0">
              <a:effectLst>
                <a:outerShdw blurRad="38100" dist="38100" dir="2700000" algn="tl">
                  <a:srgbClr val="000000">
                    <a:alpha val="43137"/>
                  </a:srgbClr>
                </a:outerShdw>
              </a:effectLst>
              <a:latin typeface="Bernard MT Condensed" pitchFamily="18" charset="0"/>
            </a:rPr>
            <a:t>lemah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amal</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ibadah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akhlak</a:t>
          </a:r>
          <a:r>
            <a:rPr lang="en-US" dirty="0" smtClean="0">
              <a:effectLst>
                <a:outerShdw blurRad="38100" dist="38100" dir="2700000" algn="tl">
                  <a:srgbClr val="000000">
                    <a:alpha val="43137"/>
                  </a:srgbClr>
                </a:outerShdw>
              </a:effectLst>
              <a:latin typeface="Bernard MT Condensed" pitchFamily="18" charset="0"/>
            </a:rPr>
            <a:t> yang </a:t>
          </a:r>
          <a:r>
            <a:rPr lang="en-US" dirty="0" err="1" smtClean="0">
              <a:effectLst>
                <a:outerShdw blurRad="38100" dist="38100" dir="2700000" algn="tl">
                  <a:srgbClr val="000000">
                    <a:alpha val="43137"/>
                  </a:srgbClr>
                </a:outerShdw>
              </a:effectLst>
              <a:latin typeface="Bernard MT Condensed" pitchFamily="18" charset="0"/>
            </a:rPr>
            <a:t>bertentangan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dengan</a:t>
          </a:r>
          <a:r>
            <a:rPr lang="en-US" dirty="0" smtClean="0">
              <a:effectLst>
                <a:outerShdw blurRad="38100" dist="38100" dir="2700000" algn="tl">
                  <a:srgbClr val="000000">
                    <a:alpha val="43137"/>
                  </a:srgbClr>
                </a:outerShdw>
              </a:effectLst>
              <a:latin typeface="Bernard MT Condensed" pitchFamily="18" charset="0"/>
            </a:rPr>
            <a:t> al-Quran, as-</a:t>
          </a:r>
          <a:r>
            <a:rPr lang="en-US" dirty="0" err="1" smtClean="0">
              <a:effectLst>
                <a:outerShdw blurRad="38100" dist="38100" dir="2700000" algn="tl">
                  <a:srgbClr val="000000">
                    <a:alpha val="43137"/>
                  </a:srgbClr>
                </a:outerShdw>
              </a:effectLst>
              <a:latin typeface="Bernard MT Condensed" pitchFamily="18" charset="0"/>
            </a:rPr>
            <a:t>Sunnah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Ijmak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Qias</a:t>
          </a:r>
          <a:r>
            <a:rPr lang="en-US" dirty="0" smtClean="0">
              <a:effectLst>
                <a:outerShdw blurRad="38100" dist="38100" dir="2700000" algn="tl">
                  <a:srgbClr val="000000">
                    <a:alpha val="43137"/>
                  </a:srgbClr>
                </a:outerShdw>
              </a:effectLst>
              <a:latin typeface="Bernard MT Condensed" pitchFamily="18" charset="0"/>
            </a:rPr>
            <a:t>. </a:t>
          </a:r>
          <a:endParaRPr lang="en-US" dirty="0">
            <a:effectLst>
              <a:outerShdw blurRad="38100" dist="38100" dir="2700000" algn="tl">
                <a:srgbClr val="000000">
                  <a:alpha val="43137"/>
                </a:srgbClr>
              </a:outerShdw>
            </a:effectLst>
            <a:latin typeface="Bernard MT Condensed" pitchFamily="18" charset="0"/>
          </a:endParaRPr>
        </a:p>
      </dgm:t>
    </dgm:pt>
    <dgm:pt modelId="{FB62E6FA-6556-4F90-9C63-52E52223750E}" type="parTrans" cxnId="{6CF305EE-D251-44EF-ADEA-DD085B5E2634}">
      <dgm:prSet/>
      <dgm:spPr/>
      <dgm:t>
        <a:bodyPr/>
        <a:lstStyle/>
        <a:p>
          <a:endParaRPr lang="en-US">
            <a:effectLst>
              <a:outerShdw blurRad="38100" dist="38100" dir="2700000" algn="tl">
                <a:srgbClr val="000000">
                  <a:alpha val="43137"/>
                </a:srgbClr>
              </a:outerShdw>
            </a:effectLst>
          </a:endParaRPr>
        </a:p>
      </dgm:t>
    </dgm:pt>
    <dgm:pt modelId="{A81384BB-CE3C-49A1-9F06-A6D11B57C177}" type="sibTrans" cxnId="{6CF305EE-D251-44EF-ADEA-DD085B5E2634}">
      <dgm:prSet/>
      <dgm:spPr/>
      <dgm:t>
        <a:bodyPr/>
        <a:lstStyle/>
        <a:p>
          <a:endParaRPr lang="en-US">
            <a:effectLst>
              <a:outerShdw blurRad="38100" dist="38100" dir="2700000" algn="tl">
                <a:srgbClr val="000000">
                  <a:alpha val="43137"/>
                </a:srgbClr>
              </a:outerShdw>
            </a:effectLst>
          </a:endParaRPr>
        </a:p>
      </dgm:t>
    </dgm:pt>
    <dgm:pt modelId="{612DF1FB-CE09-4838-B8D6-A2B1256296BD}">
      <dgm:prSet/>
      <dgm:spPr/>
      <dgm:t>
        <a:bodyPr/>
        <a:lstStyle/>
        <a:p>
          <a:pPr rtl="0"/>
          <a:r>
            <a:rPr lang="en-US" dirty="0" err="1" smtClean="0">
              <a:effectLst>
                <a:outerShdw blurRad="38100" dist="38100" dir="2700000" algn="tl">
                  <a:srgbClr val="000000">
                    <a:alpha val="43137"/>
                  </a:srgbClr>
                </a:outerShdw>
              </a:effectLst>
              <a:latin typeface="Bernard MT Condensed" pitchFamily="18" charset="0"/>
            </a:rPr>
            <a:t>Malah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mereka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mudah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melabelkan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golongan</a:t>
          </a:r>
          <a:r>
            <a:rPr lang="en-US" dirty="0" smtClean="0">
              <a:effectLst>
                <a:outerShdw blurRad="38100" dist="38100" dir="2700000" algn="tl">
                  <a:srgbClr val="000000">
                    <a:alpha val="43137"/>
                  </a:srgbClr>
                </a:outerShdw>
              </a:effectLst>
              <a:latin typeface="Bernard MT Condensed" pitchFamily="18" charset="0"/>
            </a:rPr>
            <a:t> yang </a:t>
          </a:r>
          <a:r>
            <a:rPr lang="en-US" dirty="0" err="1" smtClean="0">
              <a:effectLst>
                <a:outerShdw blurRad="38100" dist="38100" dir="2700000" algn="tl">
                  <a:srgbClr val="000000">
                    <a:alpha val="43137"/>
                  </a:srgbClr>
                </a:outerShdw>
              </a:effectLst>
              <a:latin typeface="Bernard MT Condensed" pitchFamily="18" charset="0"/>
            </a:rPr>
            <a:t>tidak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sealiran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sebagai</a:t>
          </a:r>
          <a:r>
            <a:rPr lang="en-US" dirty="0" smtClean="0">
              <a:effectLst>
                <a:outerShdw blurRad="38100" dist="38100" dir="2700000" algn="tl">
                  <a:srgbClr val="000000">
                    <a:alpha val="43137"/>
                  </a:srgbClr>
                </a:outerShdw>
              </a:effectLst>
              <a:latin typeface="Bernard MT Condensed" pitchFamily="18" charset="0"/>
            </a:rPr>
            <a:t> </a:t>
          </a:r>
          <a:r>
            <a:rPr lang="en-US" i="1" dirty="0" err="1" smtClean="0">
              <a:effectLst>
                <a:outerShdw blurRad="38100" dist="38100" dir="2700000" algn="tl">
                  <a:srgbClr val="000000">
                    <a:alpha val="43137"/>
                  </a:srgbClr>
                </a:outerShdw>
              </a:effectLst>
              <a:latin typeface="Bernard MT Condensed" pitchFamily="18" charset="0"/>
            </a:rPr>
            <a:t>toghut</a:t>
          </a:r>
          <a:r>
            <a:rPr lang="en-US" i="1" dirty="0" smtClean="0">
              <a:effectLst>
                <a:outerShdw blurRad="38100" dist="38100" dir="2700000" algn="tl">
                  <a:srgbClr val="000000">
                    <a:alpha val="43137"/>
                  </a:srgbClr>
                </a:outerShdw>
              </a:effectLst>
              <a:latin typeface="Bernard MT Condensed" pitchFamily="18" charset="0"/>
            </a:rPr>
            <a:t>,</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sekular</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syirik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sesat</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murtad</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kafir</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serta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bersifat</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radikal</a:t>
          </a:r>
          <a:r>
            <a:rPr lang="en-US" dirty="0" smtClean="0">
              <a:effectLst>
                <a:outerShdw blurRad="38100" dist="38100" dir="2700000" algn="tl">
                  <a:srgbClr val="000000">
                    <a:alpha val="43137"/>
                  </a:srgbClr>
                </a:outerShdw>
              </a:effectLst>
              <a:latin typeface="Bernard MT Condensed" pitchFamily="18" charset="0"/>
            </a:rPr>
            <a:t>. </a:t>
          </a:r>
          <a:endParaRPr lang="en-US" dirty="0">
            <a:effectLst>
              <a:outerShdw blurRad="38100" dist="38100" dir="2700000" algn="tl">
                <a:srgbClr val="000000">
                  <a:alpha val="43137"/>
                </a:srgbClr>
              </a:outerShdw>
            </a:effectLst>
            <a:latin typeface="Bernard MT Condensed" pitchFamily="18" charset="0"/>
          </a:endParaRPr>
        </a:p>
      </dgm:t>
    </dgm:pt>
    <dgm:pt modelId="{B4910204-922B-4067-B06C-E989311E948C}" type="parTrans" cxnId="{F053C13E-9FDA-447A-8DE7-BAB15F50CA17}">
      <dgm:prSet/>
      <dgm:spPr/>
      <dgm:t>
        <a:bodyPr/>
        <a:lstStyle/>
        <a:p>
          <a:endParaRPr lang="en-US">
            <a:effectLst>
              <a:outerShdw blurRad="38100" dist="38100" dir="2700000" algn="tl">
                <a:srgbClr val="000000">
                  <a:alpha val="43137"/>
                </a:srgbClr>
              </a:outerShdw>
            </a:effectLst>
          </a:endParaRPr>
        </a:p>
      </dgm:t>
    </dgm:pt>
    <dgm:pt modelId="{64D5A31E-EB52-4F4F-B926-EA0CEF07F22F}" type="sibTrans" cxnId="{F053C13E-9FDA-447A-8DE7-BAB15F50CA17}">
      <dgm:prSet/>
      <dgm:spPr/>
      <dgm:t>
        <a:bodyPr/>
        <a:lstStyle/>
        <a:p>
          <a:endParaRPr lang="en-US">
            <a:effectLst>
              <a:outerShdw blurRad="38100" dist="38100" dir="2700000" algn="tl">
                <a:srgbClr val="000000">
                  <a:alpha val="43137"/>
                </a:srgbClr>
              </a:outerShdw>
            </a:effectLst>
          </a:endParaRPr>
        </a:p>
      </dgm:t>
    </dgm:pt>
    <dgm:pt modelId="{D22927BD-644C-4726-AEF3-1F197D6B5F4E}" type="pres">
      <dgm:prSet presAssocID="{1B6C1B34-4E6C-48CD-B694-039C90574F19}" presName="Name0" presStyleCnt="0">
        <dgm:presLayoutVars>
          <dgm:dir/>
          <dgm:resizeHandles val="exact"/>
        </dgm:presLayoutVars>
      </dgm:prSet>
      <dgm:spPr/>
      <dgm:t>
        <a:bodyPr/>
        <a:lstStyle/>
        <a:p>
          <a:endParaRPr lang="en-US"/>
        </a:p>
      </dgm:t>
    </dgm:pt>
    <dgm:pt modelId="{B296F787-89F9-43CD-B74B-E52FCBEFEE22}" type="pres">
      <dgm:prSet presAssocID="{1B6C1B34-4E6C-48CD-B694-039C90574F19}" presName="vNodes" presStyleCnt="0"/>
      <dgm:spPr/>
    </dgm:pt>
    <dgm:pt modelId="{2760A56A-66C7-40F4-B871-BFB49AC4390E}" type="pres">
      <dgm:prSet presAssocID="{F60FF70F-F769-4C7D-BAFF-349827C13213}" presName="node" presStyleLbl="node1" presStyleIdx="0" presStyleCnt="2" custScaleY="138789">
        <dgm:presLayoutVars>
          <dgm:bulletEnabled val="1"/>
        </dgm:presLayoutVars>
      </dgm:prSet>
      <dgm:spPr/>
      <dgm:t>
        <a:bodyPr/>
        <a:lstStyle/>
        <a:p>
          <a:endParaRPr lang="en-US"/>
        </a:p>
      </dgm:t>
    </dgm:pt>
    <dgm:pt modelId="{9A03E2C9-59C6-4640-AFD2-E0F214577AD5}" type="pres">
      <dgm:prSet presAssocID="{1B6C1B34-4E6C-48CD-B694-039C90574F19}" presName="sibTransLast" presStyleLbl="sibTrans2D1" presStyleIdx="0" presStyleCnt="1"/>
      <dgm:spPr/>
      <dgm:t>
        <a:bodyPr/>
        <a:lstStyle/>
        <a:p>
          <a:endParaRPr lang="en-US"/>
        </a:p>
      </dgm:t>
    </dgm:pt>
    <dgm:pt modelId="{717D077A-7937-4702-9906-59C095315E02}" type="pres">
      <dgm:prSet presAssocID="{1B6C1B34-4E6C-48CD-B694-039C90574F19}" presName="connectorText" presStyleLbl="sibTrans2D1" presStyleIdx="0" presStyleCnt="1"/>
      <dgm:spPr/>
      <dgm:t>
        <a:bodyPr/>
        <a:lstStyle/>
        <a:p>
          <a:endParaRPr lang="en-US"/>
        </a:p>
      </dgm:t>
    </dgm:pt>
    <dgm:pt modelId="{88A203FA-2F55-4A5A-82B5-93A6F99E9F40}" type="pres">
      <dgm:prSet presAssocID="{1B6C1B34-4E6C-48CD-B694-039C90574F19}" presName="lastNode" presStyleLbl="node1" presStyleIdx="1" presStyleCnt="2" custScaleY="134451">
        <dgm:presLayoutVars>
          <dgm:bulletEnabled val="1"/>
        </dgm:presLayoutVars>
      </dgm:prSet>
      <dgm:spPr/>
      <dgm:t>
        <a:bodyPr/>
        <a:lstStyle/>
        <a:p>
          <a:endParaRPr lang="en-US"/>
        </a:p>
      </dgm:t>
    </dgm:pt>
  </dgm:ptLst>
  <dgm:cxnLst>
    <dgm:cxn modelId="{D5EEB41A-CC64-4BF1-87FD-426AC96111EA}" type="presOf" srcId="{1B6C1B34-4E6C-48CD-B694-039C90574F19}" destId="{D22927BD-644C-4726-AEF3-1F197D6B5F4E}" srcOrd="0" destOrd="0" presId="urn:microsoft.com/office/officeart/2005/8/layout/equation2"/>
    <dgm:cxn modelId="{4029996E-1F20-4A01-842A-5984AA13C49A}" type="presOf" srcId="{F60FF70F-F769-4C7D-BAFF-349827C13213}" destId="{2760A56A-66C7-40F4-B871-BFB49AC4390E}" srcOrd="0" destOrd="0" presId="urn:microsoft.com/office/officeart/2005/8/layout/equation2"/>
    <dgm:cxn modelId="{F053C13E-9FDA-447A-8DE7-BAB15F50CA17}" srcId="{1B6C1B34-4E6C-48CD-B694-039C90574F19}" destId="{612DF1FB-CE09-4838-B8D6-A2B1256296BD}" srcOrd="1" destOrd="0" parTransId="{B4910204-922B-4067-B06C-E989311E948C}" sibTransId="{64D5A31E-EB52-4F4F-B926-EA0CEF07F22F}"/>
    <dgm:cxn modelId="{DF77E082-FBA0-4776-8539-53FCA53A5763}" type="presOf" srcId="{612DF1FB-CE09-4838-B8D6-A2B1256296BD}" destId="{88A203FA-2F55-4A5A-82B5-93A6F99E9F40}" srcOrd="0" destOrd="0" presId="urn:microsoft.com/office/officeart/2005/8/layout/equation2"/>
    <dgm:cxn modelId="{0D970C2F-B701-4FF7-B81A-1DBD9D39D7EB}" type="presOf" srcId="{A81384BB-CE3C-49A1-9F06-A6D11B57C177}" destId="{717D077A-7937-4702-9906-59C095315E02}" srcOrd="1" destOrd="0" presId="urn:microsoft.com/office/officeart/2005/8/layout/equation2"/>
    <dgm:cxn modelId="{542F1BF4-F667-4598-83DB-216A1A6E3C62}" type="presOf" srcId="{A81384BB-CE3C-49A1-9F06-A6D11B57C177}" destId="{9A03E2C9-59C6-4640-AFD2-E0F214577AD5}" srcOrd="0" destOrd="0" presId="urn:microsoft.com/office/officeart/2005/8/layout/equation2"/>
    <dgm:cxn modelId="{6CF305EE-D251-44EF-ADEA-DD085B5E2634}" srcId="{1B6C1B34-4E6C-48CD-B694-039C90574F19}" destId="{F60FF70F-F769-4C7D-BAFF-349827C13213}" srcOrd="0" destOrd="0" parTransId="{FB62E6FA-6556-4F90-9C63-52E52223750E}" sibTransId="{A81384BB-CE3C-49A1-9F06-A6D11B57C177}"/>
    <dgm:cxn modelId="{1E5C67E9-B819-4DB4-9FD3-C0A3BCFC3062}" type="presParOf" srcId="{D22927BD-644C-4726-AEF3-1F197D6B5F4E}" destId="{B296F787-89F9-43CD-B74B-E52FCBEFEE22}" srcOrd="0" destOrd="0" presId="urn:microsoft.com/office/officeart/2005/8/layout/equation2"/>
    <dgm:cxn modelId="{48A8DE3E-9A98-4D2E-93A5-6221F87171D6}" type="presParOf" srcId="{B296F787-89F9-43CD-B74B-E52FCBEFEE22}" destId="{2760A56A-66C7-40F4-B871-BFB49AC4390E}" srcOrd="0" destOrd="0" presId="urn:microsoft.com/office/officeart/2005/8/layout/equation2"/>
    <dgm:cxn modelId="{075F2C69-9E7C-46B4-9D7B-C2D0C62D3401}" type="presParOf" srcId="{D22927BD-644C-4726-AEF3-1F197D6B5F4E}" destId="{9A03E2C9-59C6-4640-AFD2-E0F214577AD5}" srcOrd="1" destOrd="0" presId="urn:microsoft.com/office/officeart/2005/8/layout/equation2"/>
    <dgm:cxn modelId="{1039764C-AF1C-48B3-B911-5DB9CEB5EF9C}" type="presParOf" srcId="{9A03E2C9-59C6-4640-AFD2-E0F214577AD5}" destId="{717D077A-7937-4702-9906-59C095315E02}" srcOrd="0" destOrd="0" presId="urn:microsoft.com/office/officeart/2005/8/layout/equation2"/>
    <dgm:cxn modelId="{534875AA-F7FA-4064-990D-078DB59E29F2}" type="presParOf" srcId="{D22927BD-644C-4726-AEF3-1F197D6B5F4E}" destId="{88A203FA-2F55-4A5A-82B5-93A6F99E9F4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B0F05F-2BEC-4A44-8310-1D88105F692B}" type="doc">
      <dgm:prSet loTypeId="urn:microsoft.com/office/officeart/2005/8/layout/vList2" loCatId="list" qsTypeId="urn:microsoft.com/office/officeart/2005/8/quickstyle/3d3" qsCatId="3D" csTypeId="urn:microsoft.com/office/officeart/2005/8/colors/colorful1#3" csCatId="colorful" phldr="1"/>
      <dgm:spPr/>
      <dgm:t>
        <a:bodyPr/>
        <a:lstStyle/>
        <a:p>
          <a:endParaRPr lang="en-US"/>
        </a:p>
      </dgm:t>
    </dgm:pt>
    <dgm:pt modelId="{F2AF3C6B-EF39-490E-8015-4A3C9E9AAA03}">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CIRI-CIRI FAHAMAN </a:t>
          </a:r>
          <a:r>
            <a:rPr lang="en-US" sz="2400" b="1" i="1"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SALAFI JIHADI:</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EF9810AD-644D-4DDD-8F12-7DE93CACAEC0}" type="parTrans" cxnId="{572F7858-95EB-40D5-B0EC-2F1BE046CBDD}">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C1747718-B5E6-4BA1-B690-BB57E72B43A6}" type="sibTrans" cxnId="{572F7858-95EB-40D5-B0EC-2F1BE046CBDD}">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9E0B360E-3039-4786-9171-F4B718FB1D28}">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tidak meraikan pandangan ulama muktabar dan fanatik kepada ulama dari kalangan mereka sahaja;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1D7424CF-27E2-4D00-91C2-FFB66682F1BA}" type="parTrans" cxnId="{137927EA-4979-4518-A1D2-0A5FB51FFA6F}">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597081FC-1B28-4D93-8E9E-86309CF14116}" type="sibTrans" cxnId="{137927EA-4979-4518-A1D2-0A5FB51FFA6F}">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C13C29BD-C723-42E3-B5DA-1D8F3F2A5033}">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memahami ayat-ayat al-Quran secara literal dan logik akal semata-mata;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C2CE8904-66F8-48DA-B8E1-4AC953429752}" type="parTrans" cxnId="{B41996F5-189F-4333-8981-9C5A71274F67}">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37C8EC32-0D75-4B04-A615-AF647B500C0A}" type="sibTrans" cxnId="{B41996F5-189F-4333-8981-9C5A71274F67}">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7167FFE3-2EC6-43DC-8DF4-F7AB56929C16}">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menafsirkan ayat al-Quran tanpa kaedah yang tepat;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0861D39B-715F-4D51-B0B5-4E5293B9344E}" type="parTrans" cxnId="{D02351EF-B13D-4E87-8BDF-3EB3BB2A4FAD}">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77DFC815-1355-459F-88C2-5B324985B9E5}" type="sibTrans" cxnId="{D02351EF-B13D-4E87-8BDF-3EB3BB2A4FAD}">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90B4ABFC-CAA6-4BAB-970C-8CE933A3243B}">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mengingkari kedudukan hadith Nabi dan para sahabat sebagai sumber ajaran Islam;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1D562E3E-0837-4F21-88AF-394FEC7CD564}" type="parTrans" cxnId="{7B0EF6CD-0239-4685-83C5-73D619595D16}">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3158EA08-1194-4248-A6E9-92C692908FF6}" type="sibTrans" cxnId="{7B0EF6CD-0239-4685-83C5-73D619595D16}">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C47361D2-98CE-469D-9EAD-38C5913036A1}">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tidak meraikan fatwa dalam negara;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1ED234F4-4993-4DFF-AAEB-07D8F1CB7D6F}" type="parTrans" cxnId="{4B878B8D-4EA2-4148-A2DC-1E373A2300CE}">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AFA7B0B9-8BE0-4A92-B75D-3F0FAA86C09F}" type="sibTrans" cxnId="{4B878B8D-4EA2-4148-A2DC-1E373A2300CE}">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B8A48D96-84B3-44FA-9C6D-8DCA36CF8E93}">
      <dgm:prSet custT="1"/>
      <dgm:spPr/>
      <dgm:t>
        <a:bodyPr/>
        <a:lstStyle/>
        <a:p>
          <a:pPr algn="ctr" rtl="0"/>
          <a:r>
            <a:rPr lang="en-US" sz="2400" b="1" i="0" cap="none" spc="0" baseline="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mengubah asas-asas ibadah yang telah ditetapkan syarak; </a:t>
          </a:r>
          <a:endParaRPr lang="en-US" sz="2400" b="1" cap="none" spc="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5E83E1CF-B4FC-449D-A6A8-A1983115DCAF}" type="parTrans" cxnId="{0616E452-AE82-4F04-BC46-D59BCB262B14}">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A3B3E843-50AC-47B0-81D2-7FBD330C60FD}" type="sibTrans" cxnId="{0616E452-AE82-4F04-BC46-D59BCB262B14}">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80034877-340F-4D10-BAB1-68FFD3F422B8}">
      <dgm:prSet custT="1"/>
      <dgm:spPr/>
      <dgm:t>
        <a:bodyPr/>
        <a:lstStyle/>
        <a:p>
          <a:pPr algn="ctr" rtl="0"/>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mengkafirkan</a:t>
          </a:r>
          <a:r>
            <a:rPr lang="en-US" sz="2400" b="1" i="0" cap="none" spc="0" baseline="0" dirty="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sesama</a:t>
          </a:r>
          <a:r>
            <a:rPr lang="en-US" sz="2400" b="1" i="0" cap="none" spc="0" baseline="0" dirty="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muslim</a:t>
          </a:r>
          <a:r>
            <a:rPr lang="en-US" sz="2400" b="1" i="0" cap="none" spc="0" baseline="0" dirty="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tanpa</a:t>
          </a:r>
          <a:r>
            <a:rPr lang="en-US" sz="2400" b="1" i="0" cap="none" spc="0" baseline="0" dirty="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dalil</a:t>
          </a:r>
          <a:r>
            <a:rPr lang="en-US" sz="2400" b="1" i="0" cap="none" spc="0" baseline="0" dirty="0"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2400" b="1" i="0" cap="none" spc="0" baseline="0" dirty="0" err="1" smtClean="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syarie</a:t>
          </a:r>
          <a:endParaRPr lang="en-US" sz="2400" b="1" i="0" cap="none" spc="0" baseline="0" dirty="0">
            <a:ln w="10160">
              <a:prstDash val="solid"/>
            </a:ln>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1C985690-4E8B-46BA-BD95-12932806F08F}" type="parTrans" cxnId="{75820C9E-AD75-4B62-9226-095CFD954180}">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F9E0447B-68E2-4E26-AE46-1C19BB5022E7}" type="sibTrans" cxnId="{75820C9E-AD75-4B62-9226-095CFD954180}">
      <dgm:prSet/>
      <dgm:spPr/>
      <dgm:t>
        <a:bodyPr/>
        <a:lstStyle/>
        <a:p>
          <a:pPr algn="ctr"/>
          <a:endParaRPr lang="en-US" sz="2400" b="1" cap="none" spc="0">
            <a:ln w="10160">
              <a:solidFill>
                <a:schemeClr val="bg1"/>
              </a:solidFill>
              <a:prstDash val="solid"/>
            </a:ln>
            <a:solidFill>
              <a:schemeClr val="bg1"/>
            </a:solidFill>
            <a:effectLst>
              <a:glow rad="63500">
                <a:schemeClr val="accent4">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dgm:t>
    </dgm:pt>
    <dgm:pt modelId="{3970D9FE-B254-42E8-A3F1-46AA485FB791}" type="pres">
      <dgm:prSet presAssocID="{B8B0F05F-2BEC-4A44-8310-1D88105F692B}" presName="linear" presStyleCnt="0">
        <dgm:presLayoutVars>
          <dgm:animLvl val="lvl"/>
          <dgm:resizeHandles val="exact"/>
        </dgm:presLayoutVars>
      </dgm:prSet>
      <dgm:spPr/>
      <dgm:t>
        <a:bodyPr/>
        <a:lstStyle/>
        <a:p>
          <a:endParaRPr lang="en-US"/>
        </a:p>
      </dgm:t>
    </dgm:pt>
    <dgm:pt modelId="{6C25ADF9-3D2B-4145-8B9C-78BF18448E72}" type="pres">
      <dgm:prSet presAssocID="{F2AF3C6B-EF39-490E-8015-4A3C9E9AAA03}" presName="parentText" presStyleLbl="node1" presStyleIdx="0" presStyleCnt="8" custScaleX="183070">
        <dgm:presLayoutVars>
          <dgm:chMax val="0"/>
          <dgm:bulletEnabled val="1"/>
        </dgm:presLayoutVars>
      </dgm:prSet>
      <dgm:spPr/>
      <dgm:t>
        <a:bodyPr/>
        <a:lstStyle/>
        <a:p>
          <a:endParaRPr lang="en-US"/>
        </a:p>
      </dgm:t>
    </dgm:pt>
    <dgm:pt modelId="{D16B1E54-4150-4556-A157-E6984E0671CA}" type="pres">
      <dgm:prSet presAssocID="{C1747718-B5E6-4BA1-B690-BB57E72B43A6}" presName="spacer" presStyleCnt="0"/>
      <dgm:spPr/>
      <dgm:t>
        <a:bodyPr/>
        <a:lstStyle/>
        <a:p>
          <a:endParaRPr lang="en-US"/>
        </a:p>
      </dgm:t>
    </dgm:pt>
    <dgm:pt modelId="{98E82A33-61A6-4557-9840-B09D06F5428B}" type="pres">
      <dgm:prSet presAssocID="{9E0B360E-3039-4786-9171-F4B718FB1D28}" presName="parentText" presStyleLbl="node1" presStyleIdx="1" presStyleCnt="8">
        <dgm:presLayoutVars>
          <dgm:chMax val="0"/>
          <dgm:bulletEnabled val="1"/>
        </dgm:presLayoutVars>
      </dgm:prSet>
      <dgm:spPr/>
      <dgm:t>
        <a:bodyPr/>
        <a:lstStyle/>
        <a:p>
          <a:endParaRPr lang="en-US"/>
        </a:p>
      </dgm:t>
    </dgm:pt>
    <dgm:pt modelId="{E1C3D974-342B-4309-AAB8-6EE1C9682F31}" type="pres">
      <dgm:prSet presAssocID="{597081FC-1B28-4D93-8E9E-86309CF14116}" presName="spacer" presStyleCnt="0"/>
      <dgm:spPr/>
      <dgm:t>
        <a:bodyPr/>
        <a:lstStyle/>
        <a:p>
          <a:endParaRPr lang="en-US"/>
        </a:p>
      </dgm:t>
    </dgm:pt>
    <dgm:pt modelId="{8ADE8C8F-33DA-4244-94F8-6827603137ED}" type="pres">
      <dgm:prSet presAssocID="{C13C29BD-C723-42E3-B5DA-1D8F3F2A5033}" presName="parentText" presStyleLbl="node1" presStyleIdx="2" presStyleCnt="8">
        <dgm:presLayoutVars>
          <dgm:chMax val="0"/>
          <dgm:bulletEnabled val="1"/>
        </dgm:presLayoutVars>
      </dgm:prSet>
      <dgm:spPr/>
      <dgm:t>
        <a:bodyPr/>
        <a:lstStyle/>
        <a:p>
          <a:endParaRPr lang="en-US"/>
        </a:p>
      </dgm:t>
    </dgm:pt>
    <dgm:pt modelId="{8662151C-DA20-440B-922E-72B9B6DA33B4}" type="pres">
      <dgm:prSet presAssocID="{37C8EC32-0D75-4B04-A615-AF647B500C0A}" presName="spacer" presStyleCnt="0"/>
      <dgm:spPr/>
      <dgm:t>
        <a:bodyPr/>
        <a:lstStyle/>
        <a:p>
          <a:endParaRPr lang="en-US"/>
        </a:p>
      </dgm:t>
    </dgm:pt>
    <dgm:pt modelId="{BE792F39-9665-4BBB-9F6E-43AC708EB599}" type="pres">
      <dgm:prSet presAssocID="{7167FFE3-2EC6-43DC-8DF4-F7AB56929C16}" presName="parentText" presStyleLbl="node1" presStyleIdx="3" presStyleCnt="8">
        <dgm:presLayoutVars>
          <dgm:chMax val="0"/>
          <dgm:bulletEnabled val="1"/>
        </dgm:presLayoutVars>
      </dgm:prSet>
      <dgm:spPr/>
      <dgm:t>
        <a:bodyPr/>
        <a:lstStyle/>
        <a:p>
          <a:endParaRPr lang="en-US"/>
        </a:p>
      </dgm:t>
    </dgm:pt>
    <dgm:pt modelId="{8F47345C-F557-4ED0-B85B-DC22EEC394CA}" type="pres">
      <dgm:prSet presAssocID="{77DFC815-1355-459F-88C2-5B324985B9E5}" presName="spacer" presStyleCnt="0"/>
      <dgm:spPr/>
      <dgm:t>
        <a:bodyPr/>
        <a:lstStyle/>
        <a:p>
          <a:endParaRPr lang="en-US"/>
        </a:p>
      </dgm:t>
    </dgm:pt>
    <dgm:pt modelId="{AC858BAE-0196-4E9F-93DE-85E6408E136E}" type="pres">
      <dgm:prSet presAssocID="{90B4ABFC-CAA6-4BAB-970C-8CE933A3243B}" presName="parentText" presStyleLbl="node1" presStyleIdx="4" presStyleCnt="8">
        <dgm:presLayoutVars>
          <dgm:chMax val="0"/>
          <dgm:bulletEnabled val="1"/>
        </dgm:presLayoutVars>
      </dgm:prSet>
      <dgm:spPr/>
      <dgm:t>
        <a:bodyPr/>
        <a:lstStyle/>
        <a:p>
          <a:endParaRPr lang="en-US"/>
        </a:p>
      </dgm:t>
    </dgm:pt>
    <dgm:pt modelId="{77D9555B-0664-42A5-BCAD-79485B3BFCAB}" type="pres">
      <dgm:prSet presAssocID="{3158EA08-1194-4248-A6E9-92C692908FF6}" presName="spacer" presStyleCnt="0"/>
      <dgm:spPr/>
      <dgm:t>
        <a:bodyPr/>
        <a:lstStyle/>
        <a:p>
          <a:endParaRPr lang="en-US"/>
        </a:p>
      </dgm:t>
    </dgm:pt>
    <dgm:pt modelId="{43D1F62D-A7CD-4988-8B1F-F38DCD85DD8F}" type="pres">
      <dgm:prSet presAssocID="{C47361D2-98CE-469D-9EAD-38C5913036A1}" presName="parentText" presStyleLbl="node1" presStyleIdx="5" presStyleCnt="8">
        <dgm:presLayoutVars>
          <dgm:chMax val="0"/>
          <dgm:bulletEnabled val="1"/>
        </dgm:presLayoutVars>
      </dgm:prSet>
      <dgm:spPr/>
      <dgm:t>
        <a:bodyPr/>
        <a:lstStyle/>
        <a:p>
          <a:endParaRPr lang="en-US"/>
        </a:p>
      </dgm:t>
    </dgm:pt>
    <dgm:pt modelId="{77C433C1-3A9E-4BB0-A7BF-F6736C47FDC6}" type="pres">
      <dgm:prSet presAssocID="{AFA7B0B9-8BE0-4A92-B75D-3F0FAA86C09F}" presName="spacer" presStyleCnt="0"/>
      <dgm:spPr/>
      <dgm:t>
        <a:bodyPr/>
        <a:lstStyle/>
        <a:p>
          <a:endParaRPr lang="en-US"/>
        </a:p>
      </dgm:t>
    </dgm:pt>
    <dgm:pt modelId="{3A258E9D-2C62-4046-A4E7-3B828D1114B7}" type="pres">
      <dgm:prSet presAssocID="{B8A48D96-84B3-44FA-9C6D-8DCA36CF8E93}" presName="parentText" presStyleLbl="node1" presStyleIdx="6" presStyleCnt="8">
        <dgm:presLayoutVars>
          <dgm:chMax val="0"/>
          <dgm:bulletEnabled val="1"/>
        </dgm:presLayoutVars>
      </dgm:prSet>
      <dgm:spPr/>
      <dgm:t>
        <a:bodyPr/>
        <a:lstStyle/>
        <a:p>
          <a:endParaRPr lang="en-US"/>
        </a:p>
      </dgm:t>
    </dgm:pt>
    <dgm:pt modelId="{792B41D8-36BA-4E72-8D01-761F9A2B7CFB}" type="pres">
      <dgm:prSet presAssocID="{A3B3E843-50AC-47B0-81D2-7FBD330C60FD}" presName="spacer" presStyleCnt="0"/>
      <dgm:spPr/>
      <dgm:t>
        <a:bodyPr/>
        <a:lstStyle/>
        <a:p>
          <a:endParaRPr lang="en-US"/>
        </a:p>
      </dgm:t>
    </dgm:pt>
    <dgm:pt modelId="{BB37C3EC-BB99-4CC7-98AC-EC57D71B5AF3}" type="pres">
      <dgm:prSet presAssocID="{80034877-340F-4D10-BAB1-68FFD3F422B8}" presName="parentText" presStyleLbl="node1" presStyleIdx="7" presStyleCnt="8">
        <dgm:presLayoutVars>
          <dgm:chMax val="0"/>
          <dgm:bulletEnabled val="1"/>
        </dgm:presLayoutVars>
      </dgm:prSet>
      <dgm:spPr/>
      <dgm:t>
        <a:bodyPr/>
        <a:lstStyle/>
        <a:p>
          <a:endParaRPr lang="en-US"/>
        </a:p>
      </dgm:t>
    </dgm:pt>
  </dgm:ptLst>
  <dgm:cxnLst>
    <dgm:cxn modelId="{0616E452-AE82-4F04-BC46-D59BCB262B14}" srcId="{B8B0F05F-2BEC-4A44-8310-1D88105F692B}" destId="{B8A48D96-84B3-44FA-9C6D-8DCA36CF8E93}" srcOrd="6" destOrd="0" parTransId="{5E83E1CF-B4FC-449D-A6A8-A1983115DCAF}" sibTransId="{A3B3E843-50AC-47B0-81D2-7FBD330C60FD}"/>
    <dgm:cxn modelId="{12900B75-EC6D-4806-B318-9E31ADA50987}" type="presOf" srcId="{7167FFE3-2EC6-43DC-8DF4-F7AB56929C16}" destId="{BE792F39-9665-4BBB-9F6E-43AC708EB599}" srcOrd="0" destOrd="0" presId="urn:microsoft.com/office/officeart/2005/8/layout/vList2"/>
    <dgm:cxn modelId="{04A79B77-CAAB-4DB1-A323-2D8A0DEB0507}" type="presOf" srcId="{80034877-340F-4D10-BAB1-68FFD3F422B8}" destId="{BB37C3EC-BB99-4CC7-98AC-EC57D71B5AF3}" srcOrd="0" destOrd="0" presId="urn:microsoft.com/office/officeart/2005/8/layout/vList2"/>
    <dgm:cxn modelId="{D02351EF-B13D-4E87-8BDF-3EB3BB2A4FAD}" srcId="{B8B0F05F-2BEC-4A44-8310-1D88105F692B}" destId="{7167FFE3-2EC6-43DC-8DF4-F7AB56929C16}" srcOrd="3" destOrd="0" parTransId="{0861D39B-715F-4D51-B0B5-4E5293B9344E}" sibTransId="{77DFC815-1355-459F-88C2-5B324985B9E5}"/>
    <dgm:cxn modelId="{137927EA-4979-4518-A1D2-0A5FB51FFA6F}" srcId="{B8B0F05F-2BEC-4A44-8310-1D88105F692B}" destId="{9E0B360E-3039-4786-9171-F4B718FB1D28}" srcOrd="1" destOrd="0" parTransId="{1D7424CF-27E2-4D00-91C2-FFB66682F1BA}" sibTransId="{597081FC-1B28-4D93-8E9E-86309CF14116}"/>
    <dgm:cxn modelId="{80465092-40D7-4D64-86D2-21BD300988B4}" type="presOf" srcId="{90B4ABFC-CAA6-4BAB-970C-8CE933A3243B}" destId="{AC858BAE-0196-4E9F-93DE-85E6408E136E}" srcOrd="0" destOrd="0" presId="urn:microsoft.com/office/officeart/2005/8/layout/vList2"/>
    <dgm:cxn modelId="{4B878B8D-4EA2-4148-A2DC-1E373A2300CE}" srcId="{B8B0F05F-2BEC-4A44-8310-1D88105F692B}" destId="{C47361D2-98CE-469D-9EAD-38C5913036A1}" srcOrd="5" destOrd="0" parTransId="{1ED234F4-4993-4DFF-AAEB-07D8F1CB7D6F}" sibTransId="{AFA7B0B9-8BE0-4A92-B75D-3F0FAA86C09F}"/>
    <dgm:cxn modelId="{75820C9E-AD75-4B62-9226-095CFD954180}" srcId="{B8B0F05F-2BEC-4A44-8310-1D88105F692B}" destId="{80034877-340F-4D10-BAB1-68FFD3F422B8}" srcOrd="7" destOrd="0" parTransId="{1C985690-4E8B-46BA-BD95-12932806F08F}" sibTransId="{F9E0447B-68E2-4E26-AE46-1C19BB5022E7}"/>
    <dgm:cxn modelId="{B41996F5-189F-4333-8981-9C5A71274F67}" srcId="{B8B0F05F-2BEC-4A44-8310-1D88105F692B}" destId="{C13C29BD-C723-42E3-B5DA-1D8F3F2A5033}" srcOrd="2" destOrd="0" parTransId="{C2CE8904-66F8-48DA-B8E1-4AC953429752}" sibTransId="{37C8EC32-0D75-4B04-A615-AF647B500C0A}"/>
    <dgm:cxn modelId="{09BB3C49-B336-4AA8-AE14-0B3E053E84DD}" type="presOf" srcId="{B8B0F05F-2BEC-4A44-8310-1D88105F692B}" destId="{3970D9FE-B254-42E8-A3F1-46AA485FB791}" srcOrd="0" destOrd="0" presId="urn:microsoft.com/office/officeart/2005/8/layout/vList2"/>
    <dgm:cxn modelId="{ADCF304E-B5A8-47ED-9118-1EB93AACDE96}" type="presOf" srcId="{F2AF3C6B-EF39-490E-8015-4A3C9E9AAA03}" destId="{6C25ADF9-3D2B-4145-8B9C-78BF18448E72}" srcOrd="0" destOrd="0" presId="urn:microsoft.com/office/officeart/2005/8/layout/vList2"/>
    <dgm:cxn modelId="{572F7858-95EB-40D5-B0EC-2F1BE046CBDD}" srcId="{B8B0F05F-2BEC-4A44-8310-1D88105F692B}" destId="{F2AF3C6B-EF39-490E-8015-4A3C9E9AAA03}" srcOrd="0" destOrd="0" parTransId="{EF9810AD-644D-4DDD-8F12-7DE93CACAEC0}" sibTransId="{C1747718-B5E6-4BA1-B690-BB57E72B43A6}"/>
    <dgm:cxn modelId="{3C9C4B4F-642D-4576-9F8F-DC6B7C3DE532}" type="presOf" srcId="{C47361D2-98CE-469D-9EAD-38C5913036A1}" destId="{43D1F62D-A7CD-4988-8B1F-F38DCD85DD8F}" srcOrd="0" destOrd="0" presId="urn:microsoft.com/office/officeart/2005/8/layout/vList2"/>
    <dgm:cxn modelId="{7B0EF6CD-0239-4685-83C5-73D619595D16}" srcId="{B8B0F05F-2BEC-4A44-8310-1D88105F692B}" destId="{90B4ABFC-CAA6-4BAB-970C-8CE933A3243B}" srcOrd="4" destOrd="0" parTransId="{1D562E3E-0837-4F21-88AF-394FEC7CD564}" sibTransId="{3158EA08-1194-4248-A6E9-92C692908FF6}"/>
    <dgm:cxn modelId="{F13EFE76-BE9E-48D9-BA8F-CA065F36D996}" type="presOf" srcId="{9E0B360E-3039-4786-9171-F4B718FB1D28}" destId="{98E82A33-61A6-4557-9840-B09D06F5428B}" srcOrd="0" destOrd="0" presId="urn:microsoft.com/office/officeart/2005/8/layout/vList2"/>
    <dgm:cxn modelId="{17298E56-91A3-4437-8F02-E65A117667D0}" type="presOf" srcId="{C13C29BD-C723-42E3-B5DA-1D8F3F2A5033}" destId="{8ADE8C8F-33DA-4244-94F8-6827603137ED}" srcOrd="0" destOrd="0" presId="urn:microsoft.com/office/officeart/2005/8/layout/vList2"/>
    <dgm:cxn modelId="{10570606-B217-4C51-A8D6-0E5A13E41AAB}" type="presOf" srcId="{B8A48D96-84B3-44FA-9C6D-8DCA36CF8E93}" destId="{3A258E9D-2C62-4046-A4E7-3B828D1114B7}" srcOrd="0" destOrd="0" presId="urn:microsoft.com/office/officeart/2005/8/layout/vList2"/>
    <dgm:cxn modelId="{3A83EA73-DD91-4C4E-B382-C9EA5687A838}" type="presParOf" srcId="{3970D9FE-B254-42E8-A3F1-46AA485FB791}" destId="{6C25ADF9-3D2B-4145-8B9C-78BF18448E72}" srcOrd="0" destOrd="0" presId="urn:microsoft.com/office/officeart/2005/8/layout/vList2"/>
    <dgm:cxn modelId="{15D16221-9EEC-4691-9C8C-5AC14333DB97}" type="presParOf" srcId="{3970D9FE-B254-42E8-A3F1-46AA485FB791}" destId="{D16B1E54-4150-4556-A157-E6984E0671CA}" srcOrd="1" destOrd="0" presId="urn:microsoft.com/office/officeart/2005/8/layout/vList2"/>
    <dgm:cxn modelId="{82FEACF8-BF84-438F-A859-17FABE41F8F0}" type="presParOf" srcId="{3970D9FE-B254-42E8-A3F1-46AA485FB791}" destId="{98E82A33-61A6-4557-9840-B09D06F5428B}" srcOrd="2" destOrd="0" presId="urn:microsoft.com/office/officeart/2005/8/layout/vList2"/>
    <dgm:cxn modelId="{5BCFF64A-C871-4298-8405-14AD0A069334}" type="presParOf" srcId="{3970D9FE-B254-42E8-A3F1-46AA485FB791}" destId="{E1C3D974-342B-4309-AAB8-6EE1C9682F31}" srcOrd="3" destOrd="0" presId="urn:microsoft.com/office/officeart/2005/8/layout/vList2"/>
    <dgm:cxn modelId="{7177157E-4943-4B6D-BEC5-DB546534F84A}" type="presParOf" srcId="{3970D9FE-B254-42E8-A3F1-46AA485FB791}" destId="{8ADE8C8F-33DA-4244-94F8-6827603137ED}" srcOrd="4" destOrd="0" presId="urn:microsoft.com/office/officeart/2005/8/layout/vList2"/>
    <dgm:cxn modelId="{C7E8C363-81F0-4451-A2E1-FD1FC87F7A58}" type="presParOf" srcId="{3970D9FE-B254-42E8-A3F1-46AA485FB791}" destId="{8662151C-DA20-440B-922E-72B9B6DA33B4}" srcOrd="5" destOrd="0" presId="urn:microsoft.com/office/officeart/2005/8/layout/vList2"/>
    <dgm:cxn modelId="{AFBFDAA4-5A5F-40CE-BFCC-40A87AD2AE3D}" type="presParOf" srcId="{3970D9FE-B254-42E8-A3F1-46AA485FB791}" destId="{BE792F39-9665-4BBB-9F6E-43AC708EB599}" srcOrd="6" destOrd="0" presId="urn:microsoft.com/office/officeart/2005/8/layout/vList2"/>
    <dgm:cxn modelId="{19D3F0A8-ECDC-4F34-991A-2A3149D4C118}" type="presParOf" srcId="{3970D9FE-B254-42E8-A3F1-46AA485FB791}" destId="{8F47345C-F557-4ED0-B85B-DC22EEC394CA}" srcOrd="7" destOrd="0" presId="urn:microsoft.com/office/officeart/2005/8/layout/vList2"/>
    <dgm:cxn modelId="{050DE43D-2C96-4944-8361-5246DF59BF4C}" type="presParOf" srcId="{3970D9FE-B254-42E8-A3F1-46AA485FB791}" destId="{AC858BAE-0196-4E9F-93DE-85E6408E136E}" srcOrd="8" destOrd="0" presId="urn:microsoft.com/office/officeart/2005/8/layout/vList2"/>
    <dgm:cxn modelId="{942F703D-3D5B-4FC4-A3AC-AB8EB39EFC05}" type="presParOf" srcId="{3970D9FE-B254-42E8-A3F1-46AA485FB791}" destId="{77D9555B-0664-42A5-BCAD-79485B3BFCAB}" srcOrd="9" destOrd="0" presId="urn:microsoft.com/office/officeart/2005/8/layout/vList2"/>
    <dgm:cxn modelId="{F33D7937-041D-4D58-A5A7-23486D4D0265}" type="presParOf" srcId="{3970D9FE-B254-42E8-A3F1-46AA485FB791}" destId="{43D1F62D-A7CD-4988-8B1F-F38DCD85DD8F}" srcOrd="10" destOrd="0" presId="urn:microsoft.com/office/officeart/2005/8/layout/vList2"/>
    <dgm:cxn modelId="{DB042ABF-66D0-42F8-9B6E-C395EFB0F925}" type="presParOf" srcId="{3970D9FE-B254-42E8-A3F1-46AA485FB791}" destId="{77C433C1-3A9E-4BB0-A7BF-F6736C47FDC6}" srcOrd="11" destOrd="0" presId="urn:microsoft.com/office/officeart/2005/8/layout/vList2"/>
    <dgm:cxn modelId="{E6EE522E-A668-4CA9-8A8D-B880C653E3EA}" type="presParOf" srcId="{3970D9FE-B254-42E8-A3F1-46AA485FB791}" destId="{3A258E9D-2C62-4046-A4E7-3B828D1114B7}" srcOrd="12" destOrd="0" presId="urn:microsoft.com/office/officeart/2005/8/layout/vList2"/>
    <dgm:cxn modelId="{7A9731C7-8284-49F3-8D90-92E15D76EE66}" type="presParOf" srcId="{3970D9FE-B254-42E8-A3F1-46AA485FB791}" destId="{792B41D8-36BA-4E72-8D01-761F9A2B7CFB}" srcOrd="13" destOrd="0" presId="urn:microsoft.com/office/officeart/2005/8/layout/vList2"/>
    <dgm:cxn modelId="{0B2E4015-D8E7-4ECC-B436-CC1447A13B27}" type="presParOf" srcId="{3970D9FE-B254-42E8-A3F1-46AA485FB791}" destId="{BB37C3EC-BB99-4CC7-98AC-EC57D71B5AF3}" srcOrd="14" destOrd="0" presId="urn:microsoft.com/office/officeart/2005/8/layout/vList2"/>
  </dgm:cxnLst>
  <dgm:bg>
    <a:effectLst>
      <a:glow rad="63500">
        <a:schemeClr val="accent6">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B447E-9EC1-4998-A13D-D3052A158224}" type="doc">
      <dgm:prSet loTypeId="urn:microsoft.com/office/officeart/2005/8/layout/process4" loCatId="process" qsTypeId="urn:microsoft.com/office/officeart/2005/8/quickstyle/3d7" qsCatId="3D" csTypeId="urn:microsoft.com/office/officeart/2005/8/colors/colorful5" csCatId="colorful" phldr="1"/>
      <dgm:spPr/>
      <dgm:t>
        <a:bodyPr/>
        <a:lstStyle/>
        <a:p>
          <a:endParaRPr lang="en-US"/>
        </a:p>
      </dgm:t>
    </dgm:pt>
    <dgm:pt modelId="{1E8B3C33-A54C-4767-9F63-190F7565114F}">
      <dgm:prSet custT="1"/>
      <dgm:spPr/>
      <dgm:t>
        <a:bodyPr/>
        <a:lstStyle/>
        <a:p>
          <a:pPr rtl="0"/>
          <a:r>
            <a:rPr lang="en-US" sz="3200" i="0" baseline="0" dirty="0" err="1" smtClean="0">
              <a:latin typeface="Bernard MT Condensed" pitchFamily="18" charset="0"/>
            </a:rPr>
            <a:t>fahaman</a:t>
          </a:r>
          <a:r>
            <a:rPr lang="en-US" sz="3200" i="0" baseline="0" dirty="0" smtClean="0">
              <a:latin typeface="Bernard MT Condensed" pitchFamily="18" charset="0"/>
            </a:rPr>
            <a:t> </a:t>
          </a:r>
          <a:r>
            <a:rPr lang="en-US" sz="3200" i="0" baseline="0" dirty="0" err="1" smtClean="0">
              <a:latin typeface="Bernard MT Condensed" pitchFamily="18" charset="0"/>
            </a:rPr>
            <a:t>ini</a:t>
          </a:r>
          <a:r>
            <a:rPr lang="en-US" sz="3200" i="0" baseline="0" dirty="0" smtClean="0">
              <a:latin typeface="Bernard MT Condensed" pitchFamily="18" charset="0"/>
            </a:rPr>
            <a:t> </a:t>
          </a:r>
          <a:r>
            <a:rPr lang="en-US" sz="3200" i="0" baseline="0" dirty="0" err="1" smtClean="0">
              <a:latin typeface="Bernard MT Condensed" pitchFamily="18" charset="0"/>
            </a:rPr>
            <a:t>jika</a:t>
          </a:r>
          <a:r>
            <a:rPr lang="en-US" sz="3200" i="0" baseline="0" dirty="0" smtClean="0">
              <a:latin typeface="Bernard MT Condensed" pitchFamily="18" charset="0"/>
            </a:rPr>
            <a:t> </a:t>
          </a:r>
          <a:r>
            <a:rPr lang="en-US" sz="3200" i="0" baseline="0" dirty="0" err="1" smtClean="0">
              <a:latin typeface="Bernard MT Condensed" pitchFamily="18" charset="0"/>
            </a:rPr>
            <a:t>tidak</a:t>
          </a:r>
          <a:r>
            <a:rPr lang="en-US" sz="3200" i="0" baseline="0" dirty="0" smtClean="0">
              <a:latin typeface="Bernard MT Condensed" pitchFamily="18" charset="0"/>
            </a:rPr>
            <a:t> </a:t>
          </a:r>
          <a:r>
            <a:rPr lang="en-US" sz="3200" i="0" baseline="0" dirty="0" err="1" smtClean="0">
              <a:latin typeface="Bernard MT Condensed" pitchFamily="18" charset="0"/>
            </a:rPr>
            <a:t>dibendung</a:t>
          </a:r>
          <a:r>
            <a:rPr lang="en-US" sz="3200" i="0" baseline="0" dirty="0" smtClean="0">
              <a:latin typeface="Bernard MT Condensed" pitchFamily="18" charset="0"/>
            </a:rPr>
            <a:t> </a:t>
          </a:r>
          <a:r>
            <a:rPr lang="en-US" sz="3200" i="0" baseline="0" dirty="0" err="1" smtClean="0">
              <a:latin typeface="Bernard MT Condensed" pitchFamily="18" charset="0"/>
            </a:rPr>
            <a:t>dari</a:t>
          </a:r>
          <a:r>
            <a:rPr lang="en-US" sz="3200" i="0" baseline="0" dirty="0" smtClean="0">
              <a:latin typeface="Bernard MT Condensed" pitchFamily="18" charset="0"/>
            </a:rPr>
            <a:t> </a:t>
          </a:r>
          <a:r>
            <a:rPr lang="en-US" sz="3200" i="0" baseline="0" dirty="0" err="1" smtClean="0">
              <a:latin typeface="Bernard MT Condensed" pitchFamily="18" charset="0"/>
            </a:rPr>
            <a:t>awal</a:t>
          </a:r>
          <a:r>
            <a:rPr lang="en-US" sz="3200" i="0" baseline="0" dirty="0" smtClean="0">
              <a:latin typeface="Bernard MT Condensed" pitchFamily="18" charset="0"/>
            </a:rPr>
            <a:t> </a:t>
          </a:r>
          <a:r>
            <a:rPr lang="en-US" sz="3200" i="0" baseline="0" dirty="0" err="1" smtClean="0">
              <a:latin typeface="Bernard MT Condensed" pitchFamily="18" charset="0"/>
            </a:rPr>
            <a:t>akan</a:t>
          </a:r>
          <a:r>
            <a:rPr lang="en-US" sz="3200" i="0" baseline="0" dirty="0" smtClean="0">
              <a:latin typeface="Bernard MT Condensed" pitchFamily="18" charset="0"/>
            </a:rPr>
            <a:t> </a:t>
          </a:r>
          <a:r>
            <a:rPr lang="en-US" sz="3200" i="0" baseline="0" dirty="0" err="1" smtClean="0">
              <a:latin typeface="Bernard MT Condensed" pitchFamily="18" charset="0"/>
            </a:rPr>
            <a:t>terus</a:t>
          </a:r>
          <a:r>
            <a:rPr lang="en-US" sz="3200" i="0" baseline="0" dirty="0" smtClean="0">
              <a:latin typeface="Bernard MT Condensed" pitchFamily="18" charset="0"/>
            </a:rPr>
            <a:t> </a:t>
          </a:r>
          <a:r>
            <a:rPr lang="en-US" sz="3200" i="0" baseline="0" dirty="0" err="1" smtClean="0">
              <a:latin typeface="Bernard MT Condensed" pitchFamily="18" charset="0"/>
            </a:rPr>
            <a:t>berkembang</a:t>
          </a:r>
          <a:r>
            <a:rPr lang="en-US" sz="3200" i="0" baseline="0" dirty="0" smtClean="0">
              <a:latin typeface="Bernard MT Condensed" pitchFamily="18" charset="0"/>
            </a:rPr>
            <a:t> </a:t>
          </a:r>
          <a:r>
            <a:rPr lang="en-US" sz="3200" i="0" baseline="0" dirty="0" err="1" smtClean="0">
              <a:latin typeface="Bernard MT Condensed" pitchFamily="18" charset="0"/>
            </a:rPr>
            <a:t>dan</a:t>
          </a:r>
          <a:r>
            <a:rPr lang="en-US" sz="3200" i="0" baseline="0" dirty="0" smtClean="0">
              <a:latin typeface="Bernard MT Condensed" pitchFamily="18" charset="0"/>
            </a:rPr>
            <a:t> </a:t>
          </a:r>
          <a:r>
            <a:rPr lang="en-US" sz="3200" i="0" baseline="0" dirty="0" err="1" smtClean="0">
              <a:latin typeface="Bernard MT Condensed" pitchFamily="18" charset="0"/>
            </a:rPr>
            <a:t>menghasilkan</a:t>
          </a:r>
          <a:r>
            <a:rPr lang="en-US" sz="3200" i="0" baseline="0" dirty="0" smtClean="0">
              <a:latin typeface="Bernard MT Condensed" pitchFamily="18" charset="0"/>
            </a:rPr>
            <a:t> </a:t>
          </a:r>
          <a:r>
            <a:rPr lang="en-US" sz="3200" i="0" baseline="0" dirty="0" err="1" smtClean="0">
              <a:latin typeface="Bernard MT Condensed" pitchFamily="18" charset="0"/>
            </a:rPr>
            <a:t>tindakan</a:t>
          </a:r>
          <a:r>
            <a:rPr lang="en-US" sz="3200" i="0" baseline="0" dirty="0" smtClean="0">
              <a:latin typeface="Bernard MT Condensed" pitchFamily="18" charset="0"/>
            </a:rPr>
            <a:t> </a:t>
          </a:r>
          <a:r>
            <a:rPr lang="en-US" sz="3200" i="0" baseline="0" dirty="0" err="1" smtClean="0">
              <a:latin typeface="Bernard MT Condensed" pitchFamily="18" charset="0"/>
            </a:rPr>
            <a:t>radikal</a:t>
          </a:r>
          <a:r>
            <a:rPr lang="en-US" sz="3200" i="0" baseline="0" dirty="0" smtClean="0">
              <a:latin typeface="Bernard MT Condensed" pitchFamily="18" charset="0"/>
            </a:rPr>
            <a:t> </a:t>
          </a:r>
          <a:r>
            <a:rPr lang="en-US" sz="3200" i="0" baseline="0" dirty="0" err="1" smtClean="0">
              <a:latin typeface="Bernard MT Condensed" pitchFamily="18" charset="0"/>
            </a:rPr>
            <a:t>dan</a:t>
          </a:r>
          <a:r>
            <a:rPr lang="en-US" sz="3200" i="0" baseline="0" dirty="0" smtClean="0">
              <a:latin typeface="Bernard MT Condensed" pitchFamily="18" charset="0"/>
            </a:rPr>
            <a:t> </a:t>
          </a:r>
          <a:r>
            <a:rPr lang="en-US" sz="3200" i="0" baseline="0" dirty="0" err="1" smtClean="0">
              <a:latin typeface="Bernard MT Condensed" pitchFamily="18" charset="0"/>
            </a:rPr>
            <a:t>ekstremis</a:t>
          </a:r>
          <a:r>
            <a:rPr lang="en-US" sz="3200" i="0" baseline="0" dirty="0" smtClean="0">
              <a:latin typeface="Bernard MT Condensed" pitchFamily="18" charset="0"/>
            </a:rPr>
            <a:t>. </a:t>
          </a:r>
          <a:endParaRPr lang="en-US" sz="3200" dirty="0">
            <a:latin typeface="Bernard MT Condensed" pitchFamily="18" charset="0"/>
          </a:endParaRPr>
        </a:p>
      </dgm:t>
    </dgm:pt>
    <dgm:pt modelId="{E19969EA-E4EB-4AEC-8C90-E870BE8C027D}" type="parTrans" cxnId="{7DA3AB32-49E5-4C4D-BBC7-E076EE506430}">
      <dgm:prSet/>
      <dgm:spPr/>
      <dgm:t>
        <a:bodyPr/>
        <a:lstStyle/>
        <a:p>
          <a:endParaRPr lang="en-US" sz="2000">
            <a:latin typeface="Bernard MT Condensed" pitchFamily="18" charset="0"/>
          </a:endParaRPr>
        </a:p>
      </dgm:t>
    </dgm:pt>
    <dgm:pt modelId="{F98D9489-FF36-413B-A0EF-585944915B7C}" type="sibTrans" cxnId="{7DA3AB32-49E5-4C4D-BBC7-E076EE506430}">
      <dgm:prSet custT="1"/>
      <dgm:spPr/>
      <dgm:t>
        <a:bodyPr/>
        <a:lstStyle/>
        <a:p>
          <a:endParaRPr lang="en-US" sz="2000">
            <a:latin typeface="Bernard MT Condensed" pitchFamily="18" charset="0"/>
          </a:endParaRPr>
        </a:p>
      </dgm:t>
    </dgm:pt>
    <dgm:pt modelId="{B45CE065-52B2-459D-8E2F-E783952C39A8}">
      <dgm:prSet custT="1"/>
      <dgm:spPr/>
      <dgm:t>
        <a:bodyPr/>
        <a:lstStyle/>
        <a:p>
          <a:pPr rtl="0"/>
          <a:r>
            <a:rPr lang="en-US" sz="3200" i="0" baseline="0" dirty="0" err="1" smtClean="0">
              <a:latin typeface="Bernard MT Condensed" pitchFamily="18" charset="0"/>
            </a:rPr>
            <a:t>Ini</a:t>
          </a:r>
          <a:r>
            <a:rPr lang="en-US" sz="3200" i="0" baseline="0" dirty="0" smtClean="0">
              <a:latin typeface="Bernard MT Condensed" pitchFamily="18" charset="0"/>
            </a:rPr>
            <a:t> </a:t>
          </a:r>
          <a:r>
            <a:rPr lang="en-US" sz="3200" i="0" baseline="0" dirty="0" err="1" smtClean="0">
              <a:latin typeface="Bernard MT Condensed" pitchFamily="18" charset="0"/>
            </a:rPr>
            <a:t>bertepatan</a:t>
          </a:r>
          <a:r>
            <a:rPr lang="en-US" sz="3200" i="0" baseline="0" dirty="0" smtClean="0">
              <a:latin typeface="Bernard MT Condensed" pitchFamily="18" charset="0"/>
            </a:rPr>
            <a:t> </a:t>
          </a:r>
          <a:r>
            <a:rPr lang="en-US" sz="3200" i="0" baseline="0" dirty="0" err="1" smtClean="0">
              <a:latin typeface="Bernard MT Condensed" pitchFamily="18" charset="0"/>
            </a:rPr>
            <a:t>dengan</a:t>
          </a:r>
          <a:r>
            <a:rPr lang="en-US" sz="3200" i="0" baseline="0" dirty="0" smtClean="0">
              <a:latin typeface="Bernard MT Condensed" pitchFamily="18" charset="0"/>
            </a:rPr>
            <a:t> </a:t>
          </a:r>
          <a:r>
            <a:rPr lang="en-US" sz="3200" i="0" baseline="0" dirty="0" err="1" smtClean="0">
              <a:latin typeface="Bernard MT Condensed" pitchFamily="18" charset="0"/>
            </a:rPr>
            <a:t>hadis</a:t>
          </a:r>
          <a:r>
            <a:rPr lang="en-US" sz="3200" i="0" baseline="0" dirty="0" smtClean="0">
              <a:latin typeface="Bernard MT Condensed" pitchFamily="18" charset="0"/>
            </a:rPr>
            <a:t> </a:t>
          </a:r>
          <a:r>
            <a:rPr lang="en-US" sz="3200" i="0" baseline="0" dirty="0" err="1" smtClean="0">
              <a:latin typeface="Bernard MT Condensed" pitchFamily="18" charset="0"/>
            </a:rPr>
            <a:t>Rasulullah</a:t>
          </a:r>
          <a:r>
            <a:rPr lang="en-US" sz="3200" i="0" baseline="0" dirty="0" smtClean="0">
              <a:latin typeface="Bernard MT Condensed" pitchFamily="18" charset="0"/>
            </a:rPr>
            <a:t> SAW yang </a:t>
          </a:r>
          <a:r>
            <a:rPr lang="en-US" sz="3200" i="0" baseline="0" dirty="0" err="1" smtClean="0">
              <a:latin typeface="Bernard MT Condensed" pitchFamily="18" charset="0"/>
            </a:rPr>
            <a:t>diriwayatkan</a:t>
          </a:r>
          <a:r>
            <a:rPr lang="en-US" sz="3200" i="0" baseline="0" dirty="0" smtClean="0">
              <a:latin typeface="Bernard MT Condensed" pitchFamily="18" charset="0"/>
            </a:rPr>
            <a:t> </a:t>
          </a:r>
          <a:r>
            <a:rPr lang="en-US" sz="3200" i="0" baseline="0" dirty="0" err="1" smtClean="0">
              <a:latin typeface="Bernard MT Condensed" pitchFamily="18" charset="0"/>
            </a:rPr>
            <a:t>oleh</a:t>
          </a:r>
          <a:r>
            <a:rPr lang="en-US" sz="3200" i="0" baseline="0" dirty="0" smtClean="0">
              <a:latin typeface="Bernard MT Condensed" pitchFamily="18" charset="0"/>
            </a:rPr>
            <a:t> Imam Muslim </a:t>
          </a:r>
          <a:r>
            <a:rPr lang="en-US" sz="3200" i="0" baseline="0" dirty="0" err="1" smtClean="0">
              <a:latin typeface="Bernard MT Condensed" pitchFamily="18" charset="0"/>
            </a:rPr>
            <a:t>bahawa</a:t>
          </a:r>
          <a:r>
            <a:rPr lang="en-US" sz="3200" i="0" baseline="0" dirty="0" smtClean="0">
              <a:latin typeface="Bernard MT Condensed" pitchFamily="18" charset="0"/>
            </a:rPr>
            <a:t>: </a:t>
          </a:r>
        </a:p>
        <a:p>
          <a:pPr rtl="0"/>
          <a:r>
            <a:rPr lang="en-US" sz="3200" i="1" baseline="0" dirty="0" smtClean="0">
              <a:latin typeface="Bernard MT Condensed" pitchFamily="18" charset="0"/>
            </a:rPr>
            <a:t>”</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Sesiapa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sahaja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yang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keluar</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dari</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ketaatan</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pemerintah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dan</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menyelisihi</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jemaah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(yang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bersatu</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dibawah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pemerintah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lalu</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mati</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mati</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dalam</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keadaan</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jahiliah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dan</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sesiapa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yang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berperang</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dibawah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panji</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buta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lalu</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marah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kerana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asabiah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atau</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berjuang</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kerana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asabiah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lalu</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terbunuh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dia</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terbunuh</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dalam</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keadaan</a:t>
          </a:r>
          <a:r>
            <a:rPr lang="en-US" sz="3200" i="1" baseline="0" dirty="0" smtClean="0">
              <a:solidFill>
                <a:srgbClr val="FFFF00"/>
              </a:solidFill>
              <a:effectLst>
                <a:outerShdw blurRad="38100" dist="38100" dir="2700000" algn="tl">
                  <a:srgbClr val="000000">
                    <a:alpha val="43137"/>
                  </a:srgbClr>
                </a:outerShdw>
              </a:effectLst>
              <a:latin typeface="Bernard MT Condensed" pitchFamily="18" charset="0"/>
            </a:rPr>
            <a:t> </a:t>
          </a:r>
          <a:r>
            <a:rPr lang="en-US" sz="3200" i="1" baseline="0" dirty="0" err="1" smtClean="0">
              <a:solidFill>
                <a:srgbClr val="FFFF00"/>
              </a:solidFill>
              <a:effectLst>
                <a:outerShdw blurRad="38100" dist="38100" dir="2700000" algn="tl">
                  <a:srgbClr val="000000">
                    <a:alpha val="43137"/>
                  </a:srgbClr>
                </a:outerShdw>
              </a:effectLst>
              <a:latin typeface="Bernard MT Condensed" pitchFamily="18" charset="0"/>
            </a:rPr>
            <a:t>jahiliyah</a:t>
          </a:r>
          <a:r>
            <a:rPr lang="en-US" sz="3200" i="1" baseline="0" dirty="0" smtClean="0">
              <a:latin typeface="Bernard MT Condensed" pitchFamily="18" charset="0"/>
            </a:rPr>
            <a:t>.”</a:t>
          </a:r>
          <a:endParaRPr lang="en-US" sz="3200" i="0" baseline="0" dirty="0">
            <a:latin typeface="Bernard MT Condensed" pitchFamily="18" charset="0"/>
          </a:endParaRPr>
        </a:p>
      </dgm:t>
    </dgm:pt>
    <dgm:pt modelId="{7E75385E-D84A-48B2-B038-8FBEA3FB70C9}" type="parTrans" cxnId="{A949FA0C-99E5-4381-B9CA-4B2CE235AB42}">
      <dgm:prSet/>
      <dgm:spPr/>
      <dgm:t>
        <a:bodyPr/>
        <a:lstStyle/>
        <a:p>
          <a:endParaRPr lang="en-US" sz="2000">
            <a:latin typeface="Bernard MT Condensed" pitchFamily="18" charset="0"/>
          </a:endParaRPr>
        </a:p>
      </dgm:t>
    </dgm:pt>
    <dgm:pt modelId="{21761CF3-F945-4EDB-AFB4-971ED37D1C90}" type="sibTrans" cxnId="{A949FA0C-99E5-4381-B9CA-4B2CE235AB42}">
      <dgm:prSet/>
      <dgm:spPr/>
      <dgm:t>
        <a:bodyPr/>
        <a:lstStyle/>
        <a:p>
          <a:endParaRPr lang="en-US" sz="2000">
            <a:latin typeface="Bernard MT Condensed" pitchFamily="18" charset="0"/>
          </a:endParaRPr>
        </a:p>
      </dgm:t>
    </dgm:pt>
    <dgm:pt modelId="{97A0316E-78AF-44E9-84A0-825B5F045CEF}" type="pres">
      <dgm:prSet presAssocID="{9D7B447E-9EC1-4998-A13D-D3052A158224}" presName="Name0" presStyleCnt="0">
        <dgm:presLayoutVars>
          <dgm:dir/>
          <dgm:animLvl val="lvl"/>
          <dgm:resizeHandles val="exact"/>
        </dgm:presLayoutVars>
      </dgm:prSet>
      <dgm:spPr/>
      <dgm:t>
        <a:bodyPr/>
        <a:lstStyle/>
        <a:p>
          <a:endParaRPr lang="en-US"/>
        </a:p>
      </dgm:t>
    </dgm:pt>
    <dgm:pt modelId="{D10FAB4C-9840-4DE8-9CCF-A09AA500DF1B}" type="pres">
      <dgm:prSet presAssocID="{B45CE065-52B2-459D-8E2F-E783952C39A8}" presName="boxAndChildren" presStyleCnt="0"/>
      <dgm:spPr/>
    </dgm:pt>
    <dgm:pt modelId="{18235EC8-94F0-4D6E-804B-11A1ECFD5C06}" type="pres">
      <dgm:prSet presAssocID="{B45CE065-52B2-459D-8E2F-E783952C39A8}" presName="parentTextBox" presStyleLbl="node1" presStyleIdx="0" presStyleCnt="2"/>
      <dgm:spPr/>
      <dgm:t>
        <a:bodyPr/>
        <a:lstStyle/>
        <a:p>
          <a:endParaRPr lang="en-US"/>
        </a:p>
      </dgm:t>
    </dgm:pt>
    <dgm:pt modelId="{725CBEFB-C148-4252-A46D-103B0A4D08A7}" type="pres">
      <dgm:prSet presAssocID="{F98D9489-FF36-413B-A0EF-585944915B7C}" presName="sp" presStyleCnt="0"/>
      <dgm:spPr/>
    </dgm:pt>
    <dgm:pt modelId="{4E445590-D94D-459B-A13A-8F2F97554923}" type="pres">
      <dgm:prSet presAssocID="{1E8B3C33-A54C-4767-9F63-190F7565114F}" presName="arrowAndChildren" presStyleCnt="0"/>
      <dgm:spPr/>
    </dgm:pt>
    <dgm:pt modelId="{728D57FD-6542-4880-A62A-84B5D83ED7FA}" type="pres">
      <dgm:prSet presAssocID="{1E8B3C33-A54C-4767-9F63-190F7565114F}" presName="parentTextArrow" presStyleLbl="node1" presStyleIdx="1" presStyleCnt="2" custScaleY="33839"/>
      <dgm:spPr/>
      <dgm:t>
        <a:bodyPr/>
        <a:lstStyle/>
        <a:p>
          <a:endParaRPr lang="en-US"/>
        </a:p>
      </dgm:t>
    </dgm:pt>
  </dgm:ptLst>
  <dgm:cxnLst>
    <dgm:cxn modelId="{C3E47C48-C4C7-4520-BE88-241E1122251C}" type="presOf" srcId="{1E8B3C33-A54C-4767-9F63-190F7565114F}" destId="{728D57FD-6542-4880-A62A-84B5D83ED7FA}" srcOrd="0" destOrd="0" presId="urn:microsoft.com/office/officeart/2005/8/layout/process4"/>
    <dgm:cxn modelId="{7DA3AB32-49E5-4C4D-BBC7-E076EE506430}" srcId="{9D7B447E-9EC1-4998-A13D-D3052A158224}" destId="{1E8B3C33-A54C-4767-9F63-190F7565114F}" srcOrd="0" destOrd="0" parTransId="{E19969EA-E4EB-4AEC-8C90-E870BE8C027D}" sibTransId="{F98D9489-FF36-413B-A0EF-585944915B7C}"/>
    <dgm:cxn modelId="{A949FA0C-99E5-4381-B9CA-4B2CE235AB42}" srcId="{9D7B447E-9EC1-4998-A13D-D3052A158224}" destId="{B45CE065-52B2-459D-8E2F-E783952C39A8}" srcOrd="1" destOrd="0" parTransId="{7E75385E-D84A-48B2-B038-8FBEA3FB70C9}" sibTransId="{21761CF3-F945-4EDB-AFB4-971ED37D1C90}"/>
    <dgm:cxn modelId="{D422A978-54B6-40FA-95C5-4D60A94AC4C0}" type="presOf" srcId="{B45CE065-52B2-459D-8E2F-E783952C39A8}" destId="{18235EC8-94F0-4D6E-804B-11A1ECFD5C06}" srcOrd="0" destOrd="0" presId="urn:microsoft.com/office/officeart/2005/8/layout/process4"/>
    <dgm:cxn modelId="{A42F9F70-460C-45C5-847C-6225BE25761D}" type="presOf" srcId="{9D7B447E-9EC1-4998-A13D-D3052A158224}" destId="{97A0316E-78AF-44E9-84A0-825B5F045CEF}" srcOrd="0" destOrd="0" presId="urn:microsoft.com/office/officeart/2005/8/layout/process4"/>
    <dgm:cxn modelId="{CAD1D8A4-9EF9-4B79-8C98-3BDED5F3C54C}" type="presParOf" srcId="{97A0316E-78AF-44E9-84A0-825B5F045CEF}" destId="{D10FAB4C-9840-4DE8-9CCF-A09AA500DF1B}" srcOrd="0" destOrd="0" presId="urn:microsoft.com/office/officeart/2005/8/layout/process4"/>
    <dgm:cxn modelId="{48EEADA3-601F-4117-A6BB-D5168E35944D}" type="presParOf" srcId="{D10FAB4C-9840-4DE8-9CCF-A09AA500DF1B}" destId="{18235EC8-94F0-4D6E-804B-11A1ECFD5C06}" srcOrd="0" destOrd="0" presId="urn:microsoft.com/office/officeart/2005/8/layout/process4"/>
    <dgm:cxn modelId="{C30F53BE-6DB1-4D20-BC7A-A0CFB0C5C670}" type="presParOf" srcId="{97A0316E-78AF-44E9-84A0-825B5F045CEF}" destId="{725CBEFB-C148-4252-A46D-103B0A4D08A7}" srcOrd="1" destOrd="0" presId="urn:microsoft.com/office/officeart/2005/8/layout/process4"/>
    <dgm:cxn modelId="{FE480548-0961-4CB4-AD2B-24D10BA9676A}" type="presParOf" srcId="{97A0316E-78AF-44E9-84A0-825B5F045CEF}" destId="{4E445590-D94D-459B-A13A-8F2F97554923}" srcOrd="2" destOrd="0" presId="urn:microsoft.com/office/officeart/2005/8/layout/process4"/>
    <dgm:cxn modelId="{94112D97-ECB5-4F31-A9EB-900345C94BD2}" type="presParOf" srcId="{4E445590-D94D-459B-A13A-8F2F97554923}" destId="{728D57FD-6542-4880-A62A-84B5D83ED7F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C66E27-4791-4584-8318-5275333AA915}" type="doc">
      <dgm:prSet loTypeId="urn:microsoft.com/office/officeart/2005/8/layout/vList2" loCatId="list" qsTypeId="urn:microsoft.com/office/officeart/2005/8/quickstyle/3d7" qsCatId="3D" csTypeId="urn:microsoft.com/office/officeart/2005/8/colors/colorful5" csCatId="colorful" phldr="1"/>
      <dgm:spPr/>
      <dgm:t>
        <a:bodyPr/>
        <a:lstStyle/>
        <a:p>
          <a:endParaRPr lang="en-US"/>
        </a:p>
      </dgm:t>
    </dgm:pt>
    <dgm:pt modelId="{CC49A4EA-FE70-4209-9F3E-BAFB780D5431}">
      <dgm:prSet/>
      <dgm:spPr/>
      <dgm:t>
        <a:bodyPr/>
        <a:lstStyle/>
        <a:p>
          <a:pPr rtl="0"/>
          <a:r>
            <a:rPr lang="en-US" dirty="0" err="1" smtClean="0">
              <a:latin typeface="Bernard MT Condensed" pitchFamily="18" charset="0"/>
            </a:rPr>
            <a:t>Mimbar</a:t>
          </a:r>
          <a:r>
            <a:rPr lang="en-US" dirty="0" smtClean="0">
              <a:latin typeface="Bernard MT Condensed" pitchFamily="18" charset="0"/>
            </a:rPr>
            <a:t> </a:t>
          </a:r>
          <a:r>
            <a:rPr lang="en-US" dirty="0" err="1" smtClean="0">
              <a:latin typeface="Bernard MT Condensed" pitchFamily="18" charset="0"/>
            </a:rPr>
            <a:t>sekali</a:t>
          </a:r>
          <a:r>
            <a:rPr lang="en-US" dirty="0" smtClean="0">
              <a:latin typeface="Bernard MT Condensed" pitchFamily="18" charset="0"/>
            </a:rPr>
            <a:t> </a:t>
          </a:r>
          <a:r>
            <a:rPr lang="en-US" dirty="0" err="1" smtClean="0">
              <a:latin typeface="Bernard MT Condensed" pitchFamily="18" charset="0"/>
            </a:rPr>
            <a:t>lagi</a:t>
          </a:r>
          <a:r>
            <a:rPr lang="en-US" dirty="0" smtClean="0">
              <a:latin typeface="Bernard MT Condensed" pitchFamily="18" charset="0"/>
            </a:rPr>
            <a:t> </a:t>
          </a:r>
          <a:r>
            <a:rPr lang="en-US" dirty="0" err="1" smtClean="0">
              <a:latin typeface="Bernard MT Condensed" pitchFamily="18" charset="0"/>
            </a:rPr>
            <a:t>ingin</a:t>
          </a:r>
          <a:r>
            <a:rPr lang="en-US" dirty="0" smtClean="0">
              <a:latin typeface="Bernard MT Condensed" pitchFamily="18" charset="0"/>
            </a:rPr>
            <a:t> </a:t>
          </a:r>
          <a:r>
            <a:rPr lang="en-US" dirty="0" err="1" smtClean="0">
              <a:latin typeface="Bernard MT Condensed" pitchFamily="18" charset="0"/>
            </a:rPr>
            <a:t>berpesan</a:t>
          </a:r>
          <a:r>
            <a:rPr lang="en-US" dirty="0" smtClean="0">
              <a:latin typeface="Bernard MT Condensed" pitchFamily="18" charset="0"/>
            </a:rPr>
            <a:t> </a:t>
          </a:r>
          <a:r>
            <a:rPr lang="en-US" dirty="0" err="1" smtClean="0">
              <a:latin typeface="Bernard MT Condensed" pitchFamily="18" charset="0"/>
            </a:rPr>
            <a:t>bahawa</a:t>
          </a:r>
          <a:r>
            <a:rPr lang="en-US" dirty="0" smtClean="0">
              <a:latin typeface="Bernard MT Condensed" pitchFamily="18" charset="0"/>
            </a:rPr>
            <a:t> Islam </a:t>
          </a:r>
          <a:r>
            <a:rPr lang="en-US" dirty="0" err="1" smtClean="0">
              <a:latin typeface="Bernard MT Condensed" pitchFamily="18" charset="0"/>
            </a:rPr>
            <a:t>mengajar</a:t>
          </a:r>
          <a:r>
            <a:rPr lang="en-US" dirty="0" smtClean="0">
              <a:latin typeface="Bernard MT Condensed" pitchFamily="18" charset="0"/>
            </a:rPr>
            <a:t> </a:t>
          </a:r>
          <a:r>
            <a:rPr lang="en-US" dirty="0" err="1" smtClean="0">
              <a:latin typeface="Bernard MT Condensed" pitchFamily="18" charset="0"/>
            </a:rPr>
            <a:t>umatnya</a:t>
          </a:r>
          <a:r>
            <a:rPr lang="en-US" dirty="0" smtClean="0">
              <a:latin typeface="Bernard MT Condensed" pitchFamily="18" charset="0"/>
            </a:rPr>
            <a:t> </a:t>
          </a:r>
          <a:r>
            <a:rPr lang="en-US" dirty="0" err="1" smtClean="0">
              <a:latin typeface="Bernard MT Condensed" pitchFamily="18" charset="0"/>
            </a:rPr>
            <a:t>supaya</a:t>
          </a:r>
          <a:r>
            <a:rPr lang="en-US" dirty="0" smtClean="0">
              <a:latin typeface="Bernard MT Condensed" pitchFamily="18" charset="0"/>
            </a:rPr>
            <a:t> </a:t>
          </a:r>
          <a:r>
            <a:rPr lang="en-US" dirty="0" err="1" smtClean="0">
              <a:latin typeface="Bernard MT Condensed" pitchFamily="18" charset="0"/>
            </a:rPr>
            <a:t>bersikap</a:t>
          </a:r>
          <a:r>
            <a:rPr lang="en-US" dirty="0" smtClean="0">
              <a:latin typeface="Bernard MT Condensed" pitchFamily="18" charset="0"/>
            </a:rPr>
            <a:t> </a:t>
          </a:r>
          <a:r>
            <a:rPr lang="en-US" dirty="0" err="1" smtClean="0">
              <a:latin typeface="Bernard MT Condensed" pitchFamily="18" charset="0"/>
            </a:rPr>
            <a:t>sederhana</a:t>
          </a:r>
          <a:r>
            <a:rPr lang="en-US" dirty="0" smtClean="0">
              <a:latin typeface="Bernard MT Condensed" pitchFamily="18" charset="0"/>
            </a:rPr>
            <a:t> </a:t>
          </a:r>
          <a:r>
            <a:rPr lang="en-US" dirty="0" err="1" smtClean="0">
              <a:latin typeface="Bernard MT Condensed" pitchFamily="18" charset="0"/>
            </a:rPr>
            <a:t>dalam</a:t>
          </a:r>
          <a:r>
            <a:rPr lang="en-US" dirty="0" smtClean="0">
              <a:latin typeface="Bernard MT Condensed" pitchFamily="18" charset="0"/>
            </a:rPr>
            <a:t> </a:t>
          </a:r>
          <a:r>
            <a:rPr lang="en-US" dirty="0" err="1" smtClean="0">
              <a:latin typeface="Bernard MT Condensed" pitchFamily="18" charset="0"/>
            </a:rPr>
            <a:t>setiap</a:t>
          </a:r>
          <a:r>
            <a:rPr lang="en-US" dirty="0" smtClean="0">
              <a:latin typeface="Bernard MT Condensed" pitchFamily="18" charset="0"/>
            </a:rPr>
            <a:t> </a:t>
          </a:r>
          <a:r>
            <a:rPr lang="en-US" dirty="0" err="1" smtClean="0">
              <a:latin typeface="Bernard MT Condensed" pitchFamily="18" charset="0"/>
            </a:rPr>
            <a:t>amalan</a:t>
          </a:r>
          <a:r>
            <a:rPr lang="en-US" dirty="0" smtClean="0">
              <a:latin typeface="Bernard MT Condensed" pitchFamily="18" charset="0"/>
            </a:rPr>
            <a: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tindakan</a:t>
          </a:r>
          <a:r>
            <a:rPr lang="en-US" dirty="0" smtClean="0">
              <a:latin typeface="Bernard MT Condensed" pitchFamily="18" charset="0"/>
            </a:rPr>
            <a:t>. </a:t>
          </a:r>
          <a:endParaRPr lang="en-US" dirty="0">
            <a:latin typeface="Bernard MT Condensed" pitchFamily="18" charset="0"/>
          </a:endParaRPr>
        </a:p>
      </dgm:t>
    </dgm:pt>
    <dgm:pt modelId="{25B2D67F-8E0B-4D76-A569-89F168DC77FE}" type="parTrans" cxnId="{EFF03A99-2A53-47C4-9202-AA906833DC60}">
      <dgm:prSet/>
      <dgm:spPr/>
      <dgm:t>
        <a:bodyPr/>
        <a:lstStyle/>
        <a:p>
          <a:endParaRPr lang="en-US">
            <a:latin typeface="Bernard MT Condensed" pitchFamily="18" charset="0"/>
          </a:endParaRPr>
        </a:p>
      </dgm:t>
    </dgm:pt>
    <dgm:pt modelId="{11AA0687-60A7-4EBE-BDFC-611A04277140}" type="sibTrans" cxnId="{EFF03A99-2A53-47C4-9202-AA906833DC60}">
      <dgm:prSet/>
      <dgm:spPr/>
      <dgm:t>
        <a:bodyPr/>
        <a:lstStyle/>
        <a:p>
          <a:endParaRPr lang="en-US">
            <a:latin typeface="Bernard MT Condensed" pitchFamily="18" charset="0"/>
          </a:endParaRPr>
        </a:p>
      </dgm:t>
    </dgm:pt>
    <dgm:pt modelId="{522191F8-786C-4641-80E9-C65B6195E81E}">
      <dgm:prSet/>
      <dgm:spPr/>
      <dgm:t>
        <a:bodyPr/>
        <a:lstStyle/>
        <a:p>
          <a:pPr rtl="0"/>
          <a:r>
            <a:rPr lang="en-US" dirty="0" err="1" smtClean="0">
              <a:latin typeface="Bernard MT Condensed" pitchFamily="18" charset="0"/>
            </a:rPr>
            <a:t>kita</a:t>
          </a:r>
          <a:r>
            <a:rPr lang="en-US" dirty="0" smtClean="0">
              <a:latin typeface="Bernard MT Condensed" pitchFamily="18" charset="0"/>
            </a:rPr>
            <a:t> </a:t>
          </a:r>
          <a:r>
            <a:rPr lang="en-US" dirty="0" err="1" smtClean="0">
              <a:latin typeface="Bernard MT Condensed" pitchFamily="18" charset="0"/>
            </a:rPr>
            <a:t>juga</a:t>
          </a:r>
          <a:r>
            <a:rPr lang="en-US" dirty="0" smtClean="0">
              <a:latin typeface="Bernard MT Condensed" pitchFamily="18" charset="0"/>
            </a:rPr>
            <a:t> </a:t>
          </a:r>
          <a:r>
            <a:rPr lang="en-US" dirty="0" err="1" smtClean="0">
              <a:latin typeface="Bernard MT Condensed" pitchFamily="18" charset="0"/>
            </a:rPr>
            <a:t>diminta</a:t>
          </a:r>
          <a:r>
            <a:rPr lang="en-US" dirty="0" smtClean="0">
              <a:latin typeface="Bernard MT Condensed" pitchFamily="18" charset="0"/>
            </a:rPr>
            <a:t> </a:t>
          </a:r>
          <a:r>
            <a:rPr lang="en-US" dirty="0" err="1" smtClean="0">
              <a:latin typeface="Bernard MT Condensed" pitchFamily="18" charset="0"/>
            </a:rPr>
            <a:t>supaya</a:t>
          </a:r>
          <a:r>
            <a:rPr lang="en-US" dirty="0" smtClean="0">
              <a:latin typeface="Bernard MT Condensed" pitchFamily="18" charset="0"/>
            </a:rPr>
            <a:t> </a:t>
          </a:r>
          <a:r>
            <a:rPr lang="en-US" dirty="0" err="1" smtClean="0">
              <a:latin typeface="Bernard MT Condensed" pitchFamily="18" charset="0"/>
            </a:rPr>
            <a:t>menjauhi</a:t>
          </a:r>
          <a:r>
            <a:rPr lang="en-US" dirty="0" smtClean="0">
              <a:latin typeface="Bernard MT Condensed" pitchFamily="18" charset="0"/>
            </a:rPr>
            <a:t> </a:t>
          </a:r>
          <a:r>
            <a:rPr lang="en-US" dirty="0" err="1" smtClean="0">
              <a:latin typeface="Bernard MT Condensed" pitchFamily="18" charset="0"/>
            </a:rPr>
            <a:t>sebarang</a:t>
          </a:r>
          <a:r>
            <a:rPr lang="en-US" dirty="0" smtClean="0">
              <a:latin typeface="Bernard MT Condensed" pitchFamily="18" charset="0"/>
            </a:rPr>
            <a:t> </a:t>
          </a:r>
          <a:r>
            <a:rPr lang="en-US" dirty="0" err="1" smtClean="0">
              <a:latin typeface="Bernard MT Condensed" pitchFamily="18" charset="0"/>
            </a:rPr>
            <a:t>bentuk</a:t>
          </a:r>
          <a:r>
            <a:rPr lang="en-US" dirty="0" smtClean="0">
              <a:latin typeface="Bernard MT Condensed" pitchFamily="18" charset="0"/>
            </a:rPr>
            <a:t> </a:t>
          </a:r>
          <a:r>
            <a:rPr lang="en-US" dirty="0" err="1" smtClean="0">
              <a:latin typeface="Bernard MT Condensed" pitchFamily="18" charset="0"/>
            </a:rPr>
            <a:t>fahaman</a:t>
          </a:r>
          <a:r>
            <a:rPr lang="en-US" dirty="0" smtClean="0">
              <a:latin typeface="Bernard MT Condensed" pitchFamily="18" charset="0"/>
            </a:rPr>
            <a:t> </a:t>
          </a:r>
          <a:r>
            <a:rPr lang="en-US" dirty="0" err="1" smtClean="0">
              <a:latin typeface="Bernard MT Condensed" pitchFamily="18" charset="0"/>
            </a:rPr>
            <a:t>atau</a:t>
          </a:r>
          <a:r>
            <a:rPr lang="en-US" dirty="0" smtClean="0">
              <a:latin typeface="Bernard MT Condensed" pitchFamily="18" charset="0"/>
            </a:rPr>
            <a:t> </a:t>
          </a:r>
          <a:r>
            <a:rPr lang="en-US" dirty="0" err="1" smtClean="0">
              <a:latin typeface="Bernard MT Condensed" pitchFamily="18" charset="0"/>
            </a:rPr>
            <a:t>perbuatan</a:t>
          </a:r>
          <a:r>
            <a:rPr lang="en-US" dirty="0" smtClean="0">
              <a:latin typeface="Bernard MT Condensed" pitchFamily="18" charset="0"/>
            </a:rPr>
            <a:t> </a:t>
          </a:r>
          <a:r>
            <a:rPr lang="en-US" dirty="0" err="1" smtClean="0">
              <a:latin typeface="Bernard MT Condensed" pitchFamily="18" charset="0"/>
            </a:rPr>
            <a:t>ekstremis</a:t>
          </a:r>
          <a:r>
            <a:rPr lang="en-US" dirty="0" smtClean="0">
              <a:latin typeface="Bernard MT Condensed" pitchFamily="18" charset="0"/>
            </a:rPr>
            <a:t> yang </a:t>
          </a:r>
          <a:r>
            <a:rPr lang="en-US" dirty="0" err="1" smtClean="0">
              <a:latin typeface="Bernard MT Condensed" pitchFamily="18" charset="0"/>
            </a:rPr>
            <a:t>kesannya</a:t>
          </a:r>
          <a:r>
            <a:rPr lang="en-US" dirty="0" smtClean="0">
              <a:latin typeface="Bernard MT Condensed" pitchFamily="18" charset="0"/>
            </a:rPr>
            <a:t> </a:t>
          </a:r>
          <a:r>
            <a:rPr lang="en-US" dirty="0" err="1" smtClean="0">
              <a:latin typeface="Bernard MT Condensed" pitchFamily="18" charset="0"/>
            </a:rPr>
            <a:t>akan</a:t>
          </a:r>
          <a:r>
            <a:rPr lang="en-US" dirty="0" smtClean="0">
              <a:latin typeface="Bernard MT Condensed" pitchFamily="18" charset="0"/>
            </a:rPr>
            <a:t> </a:t>
          </a:r>
          <a:r>
            <a:rPr lang="en-US" dirty="0" err="1" smtClean="0">
              <a:latin typeface="Bernard MT Condensed" pitchFamily="18" charset="0"/>
            </a:rPr>
            <a:t>menjejaskan</a:t>
          </a:r>
          <a:r>
            <a:rPr lang="en-US" dirty="0" smtClean="0">
              <a:latin typeface="Bernard MT Condensed" pitchFamily="18" charset="0"/>
            </a:rPr>
            <a:t> </a:t>
          </a:r>
          <a:r>
            <a:rPr lang="en-US" dirty="0" err="1" smtClean="0">
              <a:latin typeface="Bernard MT Condensed" pitchFamily="18" charset="0"/>
            </a:rPr>
            <a:t>keharmonian</a:t>
          </a:r>
          <a:r>
            <a:rPr lang="en-US" dirty="0" smtClean="0">
              <a:latin typeface="Bernard MT Condensed" pitchFamily="18" charset="0"/>
            </a:rPr>
            <a:t>, </a:t>
          </a:r>
          <a:r>
            <a:rPr lang="en-US" dirty="0" err="1" smtClean="0">
              <a:latin typeface="Bernard MT Condensed" pitchFamily="18" charset="0"/>
            </a:rPr>
            <a:t>perpaduan</a:t>
          </a:r>
          <a:r>
            <a:rPr lang="en-US" dirty="0" smtClean="0">
              <a:latin typeface="Bernard MT Condensed" pitchFamily="18" charset="0"/>
            </a:rPr>
            <a:t>, </a:t>
          </a:r>
          <a:r>
            <a:rPr lang="en-US" dirty="0" err="1" smtClean="0">
              <a:latin typeface="Bernard MT Condensed" pitchFamily="18" charset="0"/>
            </a:rPr>
            <a:t>kestabilan</a:t>
          </a:r>
          <a:r>
            <a:rPr lang="en-US" dirty="0" smtClean="0">
              <a:latin typeface="Bernard MT Condensed" pitchFamily="18" charset="0"/>
            </a:rPr>
            <a:t> </a:t>
          </a:r>
          <a:r>
            <a:rPr lang="en-US" dirty="0" err="1" smtClean="0">
              <a:latin typeface="Bernard MT Condensed" pitchFamily="18" charset="0"/>
            </a:rPr>
            <a:t>serta</a:t>
          </a:r>
          <a:r>
            <a:rPr lang="en-US" dirty="0" smtClean="0">
              <a:latin typeface="Bernard MT Condensed" pitchFamily="18" charset="0"/>
            </a:rPr>
            <a:t> </a:t>
          </a:r>
          <a:r>
            <a:rPr lang="en-US" dirty="0" err="1" smtClean="0">
              <a:latin typeface="Bernard MT Condensed" pitchFamily="18" charset="0"/>
            </a:rPr>
            <a:t>keselamatan</a:t>
          </a:r>
          <a:r>
            <a:rPr lang="en-US" dirty="0" smtClean="0">
              <a:latin typeface="Bernard MT Condensed" pitchFamily="18" charset="0"/>
            </a:rPr>
            <a:t> </a:t>
          </a:r>
          <a:r>
            <a:rPr lang="en-US" dirty="0" err="1" smtClean="0">
              <a:latin typeface="Bernard MT Condensed" pitchFamily="18" charset="0"/>
            </a:rPr>
            <a:t>ummah</a:t>
          </a:r>
          <a:r>
            <a:rPr lang="en-US" dirty="0" smtClean="0">
              <a:latin typeface="Bernard MT Condensed" pitchFamily="18" charset="0"/>
            </a:rPr>
            <a: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negara</a:t>
          </a:r>
          <a:r>
            <a:rPr lang="en-US" dirty="0" smtClean="0">
              <a:latin typeface="Bernard MT Condensed" pitchFamily="18" charset="0"/>
            </a:rPr>
            <a:t>. </a:t>
          </a:r>
          <a:endParaRPr lang="en-US" dirty="0">
            <a:latin typeface="Bernard MT Condensed" pitchFamily="18" charset="0"/>
          </a:endParaRPr>
        </a:p>
      </dgm:t>
    </dgm:pt>
    <dgm:pt modelId="{83326844-69D3-4510-A4F8-63F000FE5E77}" type="parTrans" cxnId="{D31034A1-73C7-4652-A43D-AC384D4B4BD8}">
      <dgm:prSet/>
      <dgm:spPr/>
      <dgm:t>
        <a:bodyPr/>
        <a:lstStyle/>
        <a:p>
          <a:endParaRPr lang="en-US">
            <a:latin typeface="Bernard MT Condensed" pitchFamily="18" charset="0"/>
          </a:endParaRPr>
        </a:p>
      </dgm:t>
    </dgm:pt>
    <dgm:pt modelId="{C8541C94-01AE-46E0-B946-CEF5452DC671}" type="sibTrans" cxnId="{D31034A1-73C7-4652-A43D-AC384D4B4BD8}">
      <dgm:prSet/>
      <dgm:spPr/>
      <dgm:t>
        <a:bodyPr/>
        <a:lstStyle/>
        <a:p>
          <a:endParaRPr lang="en-US">
            <a:latin typeface="Bernard MT Condensed" pitchFamily="18" charset="0"/>
          </a:endParaRPr>
        </a:p>
      </dgm:t>
    </dgm:pt>
    <dgm:pt modelId="{DCC270AA-4DFB-4543-923C-DDE59B594547}">
      <dgm:prSet/>
      <dgm:spPr/>
      <dgm:t>
        <a:bodyPr/>
        <a:lstStyle/>
        <a:p>
          <a:pPr rtl="0"/>
          <a:r>
            <a:rPr lang="en-US" dirty="0" err="1" smtClean="0">
              <a:latin typeface="Bernard MT Condensed" pitchFamily="18" charset="0"/>
            </a:rPr>
            <a:t>kita</a:t>
          </a:r>
          <a:r>
            <a:rPr lang="en-US" dirty="0" smtClean="0">
              <a:latin typeface="Bernard MT Condensed" pitchFamily="18" charset="0"/>
            </a:rPr>
            <a:t> </a:t>
          </a:r>
          <a:r>
            <a:rPr lang="en-US" dirty="0" err="1" smtClean="0">
              <a:latin typeface="Bernard MT Condensed" pitchFamily="18" charset="0"/>
            </a:rPr>
            <a:t>dituntut</a:t>
          </a:r>
          <a:r>
            <a:rPr lang="en-US" dirty="0" smtClean="0">
              <a:latin typeface="Bernard MT Condensed" pitchFamily="18" charset="0"/>
            </a:rPr>
            <a:t> agar </a:t>
          </a:r>
          <a:r>
            <a:rPr lang="en-US" dirty="0" err="1" smtClean="0">
              <a:latin typeface="Bernard MT Condensed" pitchFamily="18" charset="0"/>
            </a:rPr>
            <a:t>menampilkan</a:t>
          </a:r>
          <a:r>
            <a:rPr lang="en-US" dirty="0" smtClean="0">
              <a:latin typeface="Bernard MT Condensed" pitchFamily="18" charset="0"/>
            </a:rPr>
            <a:t> </a:t>
          </a:r>
          <a:r>
            <a:rPr lang="en-US" dirty="0" err="1" smtClean="0">
              <a:latin typeface="Bernard MT Condensed" pitchFamily="18" charset="0"/>
            </a:rPr>
            <a:t>kemuliaan</a:t>
          </a:r>
          <a:r>
            <a:rPr lang="en-US" dirty="0" smtClean="0">
              <a:latin typeface="Bernard MT Condensed" pitchFamily="18" charset="0"/>
            </a:rPr>
            <a:t> </a:t>
          </a:r>
          <a:r>
            <a:rPr lang="en-US" dirty="0" err="1" smtClean="0">
              <a:latin typeface="Bernard MT Condensed" pitchFamily="18" charset="0"/>
            </a:rPr>
            <a:t>akhlak</a:t>
          </a:r>
          <a:r>
            <a:rPr lang="en-US" dirty="0" smtClean="0">
              <a:latin typeface="Bernard MT Condensed" pitchFamily="18" charset="0"/>
            </a:rPr>
            <a:t>, </a:t>
          </a:r>
          <a:r>
            <a:rPr lang="en-US" dirty="0" err="1" smtClean="0">
              <a:latin typeface="Bernard MT Condensed" pitchFamily="18" charset="0"/>
            </a:rPr>
            <a:t>sikap</a:t>
          </a:r>
          <a:r>
            <a:rPr lang="en-US" dirty="0" smtClean="0">
              <a:latin typeface="Bernard MT Condensed" pitchFamily="18" charset="0"/>
            </a:rPr>
            <a: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keperibadian</a:t>
          </a:r>
          <a:r>
            <a:rPr lang="en-US" dirty="0" smtClean="0">
              <a:latin typeface="Bernard MT Condensed" pitchFamily="18" charset="0"/>
            </a:rPr>
            <a:t> </a:t>
          </a:r>
          <a:r>
            <a:rPr lang="en-US" dirty="0" err="1" smtClean="0">
              <a:latin typeface="Bernard MT Condensed" pitchFamily="18" charset="0"/>
            </a:rPr>
            <a:t>tinggi</a:t>
          </a:r>
          <a:r>
            <a:rPr lang="en-US" dirty="0" smtClean="0">
              <a:latin typeface="Bernard MT Condensed" pitchFamily="18" charset="0"/>
            </a:rPr>
            <a:t> </a:t>
          </a:r>
          <a:r>
            <a:rPr lang="en-US" dirty="0" err="1" smtClean="0">
              <a:latin typeface="Bernard MT Condensed" pitchFamily="18" charset="0"/>
            </a:rPr>
            <a:t>sebagai</a:t>
          </a:r>
          <a:r>
            <a:rPr lang="en-US" dirty="0" smtClean="0">
              <a:latin typeface="Bernard MT Condensed" pitchFamily="18" charset="0"/>
            </a:rPr>
            <a:t> </a:t>
          </a:r>
          <a:r>
            <a:rPr lang="en-US" dirty="0" err="1" smtClean="0">
              <a:latin typeface="Bernard MT Condensed" pitchFamily="18" charset="0"/>
            </a:rPr>
            <a:t>muslim</a:t>
          </a:r>
          <a:r>
            <a:rPr lang="en-US" dirty="0" smtClean="0">
              <a:latin typeface="Bernard MT Condensed" pitchFamily="18" charset="0"/>
            </a:rPr>
            <a:t> </a:t>
          </a:r>
          <a:r>
            <a:rPr lang="en-US" dirty="0" err="1" smtClean="0">
              <a:latin typeface="Bernard MT Condensed" pitchFamily="18" charset="0"/>
            </a:rPr>
            <a:t>sejati</a:t>
          </a:r>
          <a:r>
            <a:rPr lang="en-US" dirty="0" smtClean="0">
              <a:latin typeface="Bernard MT Condensed" pitchFamily="18" charset="0"/>
            </a:rPr>
            <a:t> </a:t>
          </a:r>
          <a:r>
            <a:rPr lang="en-US" dirty="0" err="1" smtClean="0">
              <a:latin typeface="Bernard MT Condensed" pitchFamily="18" charset="0"/>
            </a:rPr>
            <a:t>selari</a:t>
          </a:r>
          <a:r>
            <a:rPr lang="en-US" dirty="0" smtClean="0">
              <a:latin typeface="Bernard MT Condensed" pitchFamily="18" charset="0"/>
            </a:rPr>
            <a:t> </a:t>
          </a:r>
          <a:r>
            <a:rPr lang="en-US" dirty="0" err="1" smtClean="0">
              <a:latin typeface="Bernard MT Condensed" pitchFamily="18" charset="0"/>
            </a:rPr>
            <a:t>dengan</a:t>
          </a:r>
          <a:r>
            <a:rPr lang="en-US" dirty="0" smtClean="0">
              <a:latin typeface="Bernard MT Condensed" pitchFamily="18" charset="0"/>
            </a:rPr>
            <a:t> </a:t>
          </a:r>
          <a:r>
            <a:rPr lang="en-US" dirty="0" err="1" smtClean="0">
              <a:latin typeface="Bernard MT Condensed" pitchFamily="18" charset="0"/>
            </a:rPr>
            <a:t>tujuan</a:t>
          </a:r>
          <a:r>
            <a:rPr lang="en-US" dirty="0" smtClean="0">
              <a:latin typeface="Bernard MT Condensed" pitchFamily="18" charset="0"/>
            </a:rPr>
            <a:t> </a:t>
          </a:r>
          <a:r>
            <a:rPr lang="en-US" dirty="0" err="1" smtClean="0">
              <a:latin typeface="Bernard MT Condensed" pitchFamily="18" charset="0"/>
            </a:rPr>
            <a:t>pengutusan</a:t>
          </a:r>
          <a:r>
            <a:rPr lang="en-US" dirty="0" smtClean="0">
              <a:latin typeface="Bernard MT Condensed" pitchFamily="18" charset="0"/>
            </a:rPr>
            <a:t> </a:t>
          </a:r>
          <a:r>
            <a:rPr lang="en-US" dirty="0" err="1" smtClean="0">
              <a:latin typeface="Bernard MT Condensed" pitchFamily="18" charset="0"/>
            </a:rPr>
            <a:t>Rasulullah</a:t>
          </a:r>
          <a:r>
            <a:rPr lang="en-US" dirty="0" smtClean="0">
              <a:latin typeface="Bernard MT Condensed" pitchFamily="18" charset="0"/>
            </a:rPr>
            <a:t> SAW yang </a:t>
          </a:r>
          <a:r>
            <a:rPr lang="en-US" dirty="0" err="1" smtClean="0">
              <a:latin typeface="Bernard MT Condensed" pitchFamily="18" charset="0"/>
            </a:rPr>
            <a:t>membawa</a:t>
          </a:r>
          <a:r>
            <a:rPr lang="en-US" dirty="0" smtClean="0">
              <a:latin typeface="Bernard MT Condensed" pitchFamily="18" charset="0"/>
            </a:rPr>
            <a:t> </a:t>
          </a:r>
          <a:r>
            <a:rPr lang="en-US" dirty="0" err="1" smtClean="0">
              <a:latin typeface="Bernard MT Condensed" pitchFamily="18" charset="0"/>
            </a:rPr>
            <a:t>rahmat</a:t>
          </a:r>
          <a:r>
            <a:rPr lang="en-US" dirty="0" smtClean="0">
              <a:latin typeface="Bernard MT Condensed" pitchFamily="18" charset="0"/>
            </a:rPr>
            <a:t> </a:t>
          </a:r>
          <a:r>
            <a:rPr lang="en-US" dirty="0" err="1" smtClean="0">
              <a:latin typeface="Bernard MT Condensed" pitchFamily="18" charset="0"/>
            </a:rPr>
            <a:t>bagi</a:t>
          </a:r>
          <a:r>
            <a:rPr lang="en-US" dirty="0" smtClean="0">
              <a:latin typeface="Bernard MT Condensed" pitchFamily="18" charset="0"/>
            </a:rPr>
            <a:t> </a:t>
          </a:r>
          <a:r>
            <a:rPr lang="en-US" dirty="0" err="1" smtClean="0">
              <a:latin typeface="Bernard MT Condensed" pitchFamily="18" charset="0"/>
            </a:rPr>
            <a:t>seluruh</a:t>
          </a:r>
          <a:r>
            <a:rPr lang="en-US" dirty="0" smtClean="0">
              <a:latin typeface="Bernard MT Condensed" pitchFamily="18" charset="0"/>
            </a:rPr>
            <a:t> </a:t>
          </a:r>
          <a:r>
            <a:rPr lang="en-US" dirty="0" err="1" smtClean="0">
              <a:latin typeface="Bernard MT Condensed" pitchFamily="18" charset="0"/>
            </a:rPr>
            <a:t>umat</a:t>
          </a:r>
          <a:r>
            <a:rPr lang="en-US" dirty="0" smtClean="0">
              <a:latin typeface="Bernard MT Condensed" pitchFamily="18" charset="0"/>
            </a:rPr>
            <a:t> </a:t>
          </a:r>
          <a:r>
            <a:rPr lang="en-US" dirty="0" err="1" smtClean="0">
              <a:latin typeface="Bernard MT Condensed" pitchFamily="18" charset="0"/>
            </a:rPr>
            <a:t>dan</a:t>
          </a:r>
          <a:r>
            <a:rPr lang="en-US" dirty="0" smtClean="0">
              <a:latin typeface="Bernard MT Condensed" pitchFamily="18" charset="0"/>
            </a:rPr>
            <a:t> </a:t>
          </a:r>
          <a:r>
            <a:rPr lang="en-US" dirty="0" err="1" smtClean="0">
              <a:latin typeface="Bernard MT Condensed" pitchFamily="18" charset="0"/>
            </a:rPr>
            <a:t>sekalian</a:t>
          </a:r>
          <a:r>
            <a:rPr lang="en-US" dirty="0" smtClean="0">
              <a:latin typeface="Bernard MT Condensed" pitchFamily="18" charset="0"/>
            </a:rPr>
            <a:t> </a:t>
          </a:r>
          <a:r>
            <a:rPr lang="en-US" dirty="0" err="1" smtClean="0">
              <a:latin typeface="Bernard MT Condensed" pitchFamily="18" charset="0"/>
            </a:rPr>
            <a:t>alam</a:t>
          </a:r>
          <a:r>
            <a:rPr lang="en-US" dirty="0" smtClean="0">
              <a:latin typeface="Bernard MT Condensed" pitchFamily="18" charset="0"/>
            </a:rPr>
            <a:t>.</a:t>
          </a:r>
          <a:endParaRPr lang="en-US" dirty="0">
            <a:latin typeface="Bernard MT Condensed" pitchFamily="18" charset="0"/>
          </a:endParaRPr>
        </a:p>
      </dgm:t>
    </dgm:pt>
    <dgm:pt modelId="{21880D0F-AED4-45FF-83B8-0BC77BE27130}" type="parTrans" cxnId="{0D646D47-CF29-45CE-B15D-68AFDDF8D0FB}">
      <dgm:prSet/>
      <dgm:spPr/>
      <dgm:t>
        <a:bodyPr/>
        <a:lstStyle/>
        <a:p>
          <a:endParaRPr lang="en-US">
            <a:latin typeface="Bernard MT Condensed" pitchFamily="18" charset="0"/>
          </a:endParaRPr>
        </a:p>
      </dgm:t>
    </dgm:pt>
    <dgm:pt modelId="{3DBB7FF0-57F6-48D8-9036-6FFD0697B777}" type="sibTrans" cxnId="{0D646D47-CF29-45CE-B15D-68AFDDF8D0FB}">
      <dgm:prSet/>
      <dgm:spPr/>
      <dgm:t>
        <a:bodyPr/>
        <a:lstStyle/>
        <a:p>
          <a:endParaRPr lang="en-US">
            <a:latin typeface="Bernard MT Condensed" pitchFamily="18" charset="0"/>
          </a:endParaRPr>
        </a:p>
      </dgm:t>
    </dgm:pt>
    <dgm:pt modelId="{AE5A3174-C2BA-4058-9771-D1B17C6D4753}" type="pres">
      <dgm:prSet presAssocID="{C5C66E27-4791-4584-8318-5275333AA915}" presName="linear" presStyleCnt="0">
        <dgm:presLayoutVars>
          <dgm:animLvl val="lvl"/>
          <dgm:resizeHandles val="exact"/>
        </dgm:presLayoutVars>
      </dgm:prSet>
      <dgm:spPr/>
      <dgm:t>
        <a:bodyPr/>
        <a:lstStyle/>
        <a:p>
          <a:endParaRPr lang="en-US"/>
        </a:p>
      </dgm:t>
    </dgm:pt>
    <dgm:pt modelId="{BD40168B-11E0-4F40-9EA0-B8BB0F7AEF3D}" type="pres">
      <dgm:prSet presAssocID="{CC49A4EA-FE70-4209-9F3E-BAFB780D5431}" presName="parentText" presStyleLbl="node1" presStyleIdx="0" presStyleCnt="3">
        <dgm:presLayoutVars>
          <dgm:chMax val="0"/>
          <dgm:bulletEnabled val="1"/>
        </dgm:presLayoutVars>
      </dgm:prSet>
      <dgm:spPr/>
      <dgm:t>
        <a:bodyPr/>
        <a:lstStyle/>
        <a:p>
          <a:endParaRPr lang="en-US"/>
        </a:p>
      </dgm:t>
    </dgm:pt>
    <dgm:pt modelId="{8A5EA5DF-6972-4AC4-A007-06CD588307D4}" type="pres">
      <dgm:prSet presAssocID="{11AA0687-60A7-4EBE-BDFC-611A04277140}" presName="spacer" presStyleCnt="0"/>
      <dgm:spPr/>
    </dgm:pt>
    <dgm:pt modelId="{304B23FF-1531-4A2F-96B6-1CEB3BC5B546}" type="pres">
      <dgm:prSet presAssocID="{522191F8-786C-4641-80E9-C65B6195E81E}" presName="parentText" presStyleLbl="node1" presStyleIdx="1" presStyleCnt="3">
        <dgm:presLayoutVars>
          <dgm:chMax val="0"/>
          <dgm:bulletEnabled val="1"/>
        </dgm:presLayoutVars>
      </dgm:prSet>
      <dgm:spPr/>
      <dgm:t>
        <a:bodyPr/>
        <a:lstStyle/>
        <a:p>
          <a:endParaRPr lang="en-US"/>
        </a:p>
      </dgm:t>
    </dgm:pt>
    <dgm:pt modelId="{18CB083D-573B-4E5C-8AB7-CB13264034A2}" type="pres">
      <dgm:prSet presAssocID="{C8541C94-01AE-46E0-B946-CEF5452DC671}" presName="spacer" presStyleCnt="0"/>
      <dgm:spPr/>
    </dgm:pt>
    <dgm:pt modelId="{9D99421E-0174-458F-88BF-A9951490D5E8}" type="pres">
      <dgm:prSet presAssocID="{DCC270AA-4DFB-4543-923C-DDE59B594547}" presName="parentText" presStyleLbl="node1" presStyleIdx="2" presStyleCnt="3">
        <dgm:presLayoutVars>
          <dgm:chMax val="0"/>
          <dgm:bulletEnabled val="1"/>
        </dgm:presLayoutVars>
      </dgm:prSet>
      <dgm:spPr/>
      <dgm:t>
        <a:bodyPr/>
        <a:lstStyle/>
        <a:p>
          <a:endParaRPr lang="en-US"/>
        </a:p>
      </dgm:t>
    </dgm:pt>
  </dgm:ptLst>
  <dgm:cxnLst>
    <dgm:cxn modelId="{EFF03A99-2A53-47C4-9202-AA906833DC60}" srcId="{C5C66E27-4791-4584-8318-5275333AA915}" destId="{CC49A4EA-FE70-4209-9F3E-BAFB780D5431}" srcOrd="0" destOrd="0" parTransId="{25B2D67F-8E0B-4D76-A569-89F168DC77FE}" sibTransId="{11AA0687-60A7-4EBE-BDFC-611A04277140}"/>
    <dgm:cxn modelId="{B8EA7F0A-061D-463D-8E0E-0DF749FEB8F1}" type="presOf" srcId="{522191F8-786C-4641-80E9-C65B6195E81E}" destId="{304B23FF-1531-4A2F-96B6-1CEB3BC5B546}" srcOrd="0" destOrd="0" presId="urn:microsoft.com/office/officeart/2005/8/layout/vList2"/>
    <dgm:cxn modelId="{FE30F672-8ECB-4D1B-9B2A-EC309CD49AF7}" type="presOf" srcId="{C5C66E27-4791-4584-8318-5275333AA915}" destId="{AE5A3174-C2BA-4058-9771-D1B17C6D4753}" srcOrd="0" destOrd="0" presId="urn:microsoft.com/office/officeart/2005/8/layout/vList2"/>
    <dgm:cxn modelId="{E0BA57B8-B489-4545-8290-92391440A554}" type="presOf" srcId="{DCC270AA-4DFB-4543-923C-DDE59B594547}" destId="{9D99421E-0174-458F-88BF-A9951490D5E8}" srcOrd="0" destOrd="0" presId="urn:microsoft.com/office/officeart/2005/8/layout/vList2"/>
    <dgm:cxn modelId="{C2FCDA7F-3FEC-49D2-B88F-1FDC7728FC85}" type="presOf" srcId="{CC49A4EA-FE70-4209-9F3E-BAFB780D5431}" destId="{BD40168B-11E0-4F40-9EA0-B8BB0F7AEF3D}" srcOrd="0" destOrd="0" presId="urn:microsoft.com/office/officeart/2005/8/layout/vList2"/>
    <dgm:cxn modelId="{0D646D47-CF29-45CE-B15D-68AFDDF8D0FB}" srcId="{C5C66E27-4791-4584-8318-5275333AA915}" destId="{DCC270AA-4DFB-4543-923C-DDE59B594547}" srcOrd="2" destOrd="0" parTransId="{21880D0F-AED4-45FF-83B8-0BC77BE27130}" sibTransId="{3DBB7FF0-57F6-48D8-9036-6FFD0697B777}"/>
    <dgm:cxn modelId="{D31034A1-73C7-4652-A43D-AC384D4B4BD8}" srcId="{C5C66E27-4791-4584-8318-5275333AA915}" destId="{522191F8-786C-4641-80E9-C65B6195E81E}" srcOrd="1" destOrd="0" parTransId="{83326844-69D3-4510-A4F8-63F000FE5E77}" sibTransId="{C8541C94-01AE-46E0-B946-CEF5452DC671}"/>
    <dgm:cxn modelId="{CF038523-C386-4F91-80B4-825FC432C157}" type="presParOf" srcId="{AE5A3174-C2BA-4058-9771-D1B17C6D4753}" destId="{BD40168B-11E0-4F40-9EA0-B8BB0F7AEF3D}" srcOrd="0" destOrd="0" presId="urn:microsoft.com/office/officeart/2005/8/layout/vList2"/>
    <dgm:cxn modelId="{CD1F8669-0900-416B-8096-ECFFE74C95D7}" type="presParOf" srcId="{AE5A3174-C2BA-4058-9771-D1B17C6D4753}" destId="{8A5EA5DF-6972-4AC4-A007-06CD588307D4}" srcOrd="1" destOrd="0" presId="urn:microsoft.com/office/officeart/2005/8/layout/vList2"/>
    <dgm:cxn modelId="{E8063E54-E556-4E74-919C-9E5A0E33181B}" type="presParOf" srcId="{AE5A3174-C2BA-4058-9771-D1B17C6D4753}" destId="{304B23FF-1531-4A2F-96B6-1CEB3BC5B546}" srcOrd="2" destOrd="0" presId="urn:microsoft.com/office/officeart/2005/8/layout/vList2"/>
    <dgm:cxn modelId="{047F6D6A-16A5-4908-822B-C3901B3E790A}" type="presParOf" srcId="{AE5A3174-C2BA-4058-9771-D1B17C6D4753}" destId="{18CB083D-573B-4E5C-8AB7-CB13264034A2}" srcOrd="3" destOrd="0" presId="urn:microsoft.com/office/officeart/2005/8/layout/vList2"/>
    <dgm:cxn modelId="{CA3E69AA-DF85-450F-95D5-E401318D19C3}" type="presParOf" srcId="{AE5A3174-C2BA-4058-9771-D1B17C6D4753}" destId="{9D99421E-0174-458F-88BF-A9951490D5E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39EB31-0D27-46AE-AC50-0A149D59D2E4}" type="doc">
      <dgm:prSet loTypeId="urn:microsoft.com/office/officeart/2005/8/layout/hList6" loCatId="list" qsTypeId="urn:microsoft.com/office/officeart/2005/8/quickstyle/3d5" qsCatId="3D" csTypeId="urn:microsoft.com/office/officeart/2005/8/colors/colorful5" csCatId="colorful" phldr="1"/>
      <dgm:spPr/>
      <dgm:t>
        <a:bodyPr/>
        <a:lstStyle/>
        <a:p>
          <a:endParaRPr lang="en-US"/>
        </a:p>
      </dgm:t>
    </dgm:pt>
    <dgm:pt modelId="{69DA83F0-09A8-47B9-A5D6-B5CCA79B286F}">
      <dgm:prSet/>
      <dgm:spPr/>
      <dgm:t>
        <a:bodyPr/>
        <a:lstStyle/>
        <a:p>
          <a:pPr rtl="0"/>
          <a:r>
            <a:rPr lang="ms-MY" dirty="0" smtClean="0">
              <a:solidFill>
                <a:srgbClr val="0000FF"/>
              </a:solidFill>
              <a:effectLst>
                <a:outerShdw blurRad="38100" dist="38100" dir="2700000" algn="tl">
                  <a:srgbClr val="000000">
                    <a:alpha val="43137"/>
                  </a:srgbClr>
                </a:outerShdw>
              </a:effectLst>
            </a:rPr>
            <a:t>Program Operasi Banteras Aktiviti Haram (OPS BAH) </a:t>
          </a:r>
          <a:r>
            <a:rPr lang="ms-MY" dirty="0" smtClean="0">
              <a:effectLst>
                <a:outerShdw blurRad="38100" dist="38100" dir="2700000" algn="tl">
                  <a:srgbClr val="000000">
                    <a:alpha val="43137"/>
                  </a:srgbClr>
                </a:outerShdw>
              </a:effectLst>
            </a:rPr>
            <a:t>- menangani gejala sosial</a:t>
          </a:r>
          <a:endParaRPr lang="ms-MY" dirty="0">
            <a:effectLst>
              <a:outerShdw blurRad="38100" dist="38100" dir="2700000" algn="tl">
                <a:srgbClr val="000000">
                  <a:alpha val="43137"/>
                </a:srgbClr>
              </a:outerShdw>
            </a:effectLst>
          </a:endParaRPr>
        </a:p>
      </dgm:t>
    </dgm:pt>
    <dgm:pt modelId="{F0A51077-7E8D-4D93-AEB2-9A03D1A5E9FF}" type="parTrans" cxnId="{0B3A66F6-F288-440D-B250-C66CD8F26865}">
      <dgm:prSet/>
      <dgm:spPr/>
      <dgm:t>
        <a:bodyPr/>
        <a:lstStyle/>
        <a:p>
          <a:endParaRPr lang="en-US">
            <a:effectLst>
              <a:outerShdw blurRad="38100" dist="38100" dir="2700000" algn="tl">
                <a:srgbClr val="000000">
                  <a:alpha val="43137"/>
                </a:srgbClr>
              </a:outerShdw>
            </a:effectLst>
          </a:endParaRPr>
        </a:p>
      </dgm:t>
    </dgm:pt>
    <dgm:pt modelId="{D8EE3061-2FA0-401C-8BB5-474D98161140}" type="sibTrans" cxnId="{0B3A66F6-F288-440D-B250-C66CD8F26865}">
      <dgm:prSet/>
      <dgm:spPr/>
      <dgm:t>
        <a:bodyPr/>
        <a:lstStyle/>
        <a:p>
          <a:endParaRPr lang="en-US">
            <a:effectLst>
              <a:outerShdw blurRad="38100" dist="38100" dir="2700000" algn="tl">
                <a:srgbClr val="000000">
                  <a:alpha val="43137"/>
                </a:srgbClr>
              </a:outerShdw>
            </a:effectLst>
          </a:endParaRPr>
        </a:p>
      </dgm:t>
    </dgm:pt>
    <dgm:pt modelId="{D1FB5527-A96C-4A93-A4F9-E9FAA54EB78F}">
      <dgm:prSet/>
      <dgm:spPr/>
      <dgm:t>
        <a:bodyPr/>
        <a:lstStyle/>
        <a:p>
          <a:pPr rtl="0"/>
          <a:r>
            <a:rPr lang="ms-MY" dirty="0" smtClean="0">
              <a:solidFill>
                <a:srgbClr val="0000FF"/>
              </a:solidFill>
              <a:effectLst>
                <a:outerShdw blurRad="38100" dist="38100" dir="2700000" algn="tl">
                  <a:srgbClr val="000000">
                    <a:alpha val="43137"/>
                  </a:srgbClr>
                </a:outerShdw>
              </a:effectLst>
            </a:rPr>
            <a:t>Program Rumah Mampu Milik (RUMAWIP) </a:t>
          </a:r>
          <a:r>
            <a:rPr lang="ms-MY" dirty="0" smtClean="0">
              <a:effectLst>
                <a:outerShdw blurRad="38100" dist="38100" dir="2700000" algn="tl">
                  <a:srgbClr val="000000">
                    <a:alpha val="43137"/>
                  </a:srgbClr>
                </a:outerShdw>
              </a:effectLst>
            </a:rPr>
            <a:t>- membantu warga yang kurang kemampuan</a:t>
          </a:r>
          <a:endParaRPr lang="en-US" dirty="0">
            <a:effectLst>
              <a:outerShdw blurRad="38100" dist="38100" dir="2700000" algn="tl">
                <a:srgbClr val="000000">
                  <a:alpha val="43137"/>
                </a:srgbClr>
              </a:outerShdw>
            </a:effectLst>
          </a:endParaRPr>
        </a:p>
      </dgm:t>
    </dgm:pt>
    <dgm:pt modelId="{27AFCE23-2E04-418E-93C1-D7B631687928}" type="parTrans" cxnId="{2AC8480D-3BC8-4945-ADF2-35AEF2493EF1}">
      <dgm:prSet/>
      <dgm:spPr/>
      <dgm:t>
        <a:bodyPr/>
        <a:lstStyle/>
        <a:p>
          <a:endParaRPr lang="en-US">
            <a:effectLst>
              <a:outerShdw blurRad="38100" dist="38100" dir="2700000" algn="tl">
                <a:srgbClr val="000000">
                  <a:alpha val="43137"/>
                </a:srgbClr>
              </a:outerShdw>
            </a:effectLst>
          </a:endParaRPr>
        </a:p>
      </dgm:t>
    </dgm:pt>
    <dgm:pt modelId="{DC0498BE-CD7F-4133-AFD4-13714D762EF1}" type="sibTrans" cxnId="{2AC8480D-3BC8-4945-ADF2-35AEF2493EF1}">
      <dgm:prSet/>
      <dgm:spPr/>
      <dgm:t>
        <a:bodyPr/>
        <a:lstStyle/>
        <a:p>
          <a:endParaRPr lang="en-US">
            <a:effectLst>
              <a:outerShdw blurRad="38100" dist="38100" dir="2700000" algn="tl">
                <a:srgbClr val="000000">
                  <a:alpha val="43137"/>
                </a:srgbClr>
              </a:outerShdw>
            </a:effectLst>
          </a:endParaRPr>
        </a:p>
      </dgm:t>
    </dgm:pt>
    <dgm:pt modelId="{9D7759F9-508F-43C7-A66C-BB903EB9C299}">
      <dgm:prSet/>
      <dgm:spPr/>
      <dgm:t>
        <a:bodyPr/>
        <a:lstStyle/>
        <a:p>
          <a:pPr rtl="0"/>
          <a:r>
            <a:rPr lang="ms-MY" dirty="0" smtClean="0">
              <a:solidFill>
                <a:srgbClr val="0000FF"/>
              </a:solidFill>
              <a:effectLst>
                <a:outerShdw blurRad="38100" dist="38100" dir="2700000" algn="tl">
                  <a:srgbClr val="000000">
                    <a:alpha val="43137"/>
                  </a:srgbClr>
                </a:outerShdw>
              </a:effectLst>
            </a:rPr>
            <a:t>Program </a:t>
          </a:r>
          <a:r>
            <a:rPr lang="ms-MY" i="1" dirty="0" smtClean="0">
              <a:solidFill>
                <a:srgbClr val="0000FF"/>
              </a:solidFill>
              <a:effectLst>
                <a:outerShdw blurRad="38100" dist="38100" dir="2700000" algn="tl">
                  <a:srgbClr val="000000">
                    <a:alpha val="43137"/>
                  </a:srgbClr>
                </a:outerShdw>
              </a:effectLst>
            </a:rPr>
            <a:t>Task Force</a:t>
          </a:r>
          <a:r>
            <a:rPr lang="ms-MY" dirty="0" smtClean="0">
              <a:solidFill>
                <a:srgbClr val="0000FF"/>
              </a:solidFill>
              <a:effectLst>
                <a:outerShdw blurRad="38100" dist="38100" dir="2700000" algn="tl">
                  <a:srgbClr val="000000">
                    <a:alpha val="43137"/>
                  </a:srgbClr>
                </a:outerShdw>
              </a:effectLst>
            </a:rPr>
            <a:t> Kebersihan </a:t>
          </a:r>
          <a:r>
            <a:rPr lang="ms-MY" dirty="0" smtClean="0">
              <a:effectLst>
                <a:outerShdw blurRad="38100" dist="38100" dir="2700000" algn="tl">
                  <a:srgbClr val="000000">
                    <a:alpha val="43137"/>
                  </a:srgbClr>
                </a:outerShdw>
              </a:effectLst>
            </a:rPr>
            <a:t>-memastikan Wilayah ini bertambah ceria dan sejahtera </a:t>
          </a:r>
          <a:endParaRPr lang="ms-MY" dirty="0">
            <a:effectLst>
              <a:outerShdw blurRad="38100" dist="38100" dir="2700000" algn="tl">
                <a:srgbClr val="000000">
                  <a:alpha val="43137"/>
                </a:srgbClr>
              </a:outerShdw>
            </a:effectLst>
          </a:endParaRPr>
        </a:p>
      </dgm:t>
    </dgm:pt>
    <dgm:pt modelId="{40103F65-8F25-47A1-B3AE-1141BB0D8E09}" type="parTrans" cxnId="{FB3798BA-5932-4755-9658-E7ECE2E37E19}">
      <dgm:prSet/>
      <dgm:spPr/>
      <dgm:t>
        <a:bodyPr/>
        <a:lstStyle/>
        <a:p>
          <a:endParaRPr lang="en-US">
            <a:effectLst>
              <a:outerShdw blurRad="38100" dist="38100" dir="2700000" algn="tl">
                <a:srgbClr val="000000">
                  <a:alpha val="43137"/>
                </a:srgbClr>
              </a:outerShdw>
            </a:effectLst>
          </a:endParaRPr>
        </a:p>
      </dgm:t>
    </dgm:pt>
    <dgm:pt modelId="{D4F55345-4C6D-433C-A624-78F439F381EB}" type="sibTrans" cxnId="{FB3798BA-5932-4755-9658-E7ECE2E37E19}">
      <dgm:prSet/>
      <dgm:spPr/>
      <dgm:t>
        <a:bodyPr/>
        <a:lstStyle/>
        <a:p>
          <a:endParaRPr lang="en-US">
            <a:effectLst>
              <a:outerShdw blurRad="38100" dist="38100" dir="2700000" algn="tl">
                <a:srgbClr val="000000">
                  <a:alpha val="43137"/>
                </a:srgbClr>
              </a:outerShdw>
            </a:effectLst>
          </a:endParaRPr>
        </a:p>
      </dgm:t>
    </dgm:pt>
    <dgm:pt modelId="{3014C664-387A-4700-BD0C-12C23124D6F2}" type="pres">
      <dgm:prSet presAssocID="{AD39EB31-0D27-46AE-AC50-0A149D59D2E4}" presName="Name0" presStyleCnt="0">
        <dgm:presLayoutVars>
          <dgm:dir/>
          <dgm:resizeHandles val="exact"/>
        </dgm:presLayoutVars>
      </dgm:prSet>
      <dgm:spPr/>
      <dgm:t>
        <a:bodyPr/>
        <a:lstStyle/>
        <a:p>
          <a:endParaRPr lang="en-US"/>
        </a:p>
      </dgm:t>
    </dgm:pt>
    <dgm:pt modelId="{E7CA2B0F-7350-4455-9C47-ADA03CF99DF1}" type="pres">
      <dgm:prSet presAssocID="{69DA83F0-09A8-47B9-A5D6-B5CCA79B286F}" presName="node" presStyleLbl="node1" presStyleIdx="0" presStyleCnt="3">
        <dgm:presLayoutVars>
          <dgm:bulletEnabled val="1"/>
        </dgm:presLayoutVars>
      </dgm:prSet>
      <dgm:spPr/>
      <dgm:t>
        <a:bodyPr/>
        <a:lstStyle/>
        <a:p>
          <a:endParaRPr lang="en-US"/>
        </a:p>
      </dgm:t>
    </dgm:pt>
    <dgm:pt modelId="{9B3FF210-DE1B-4A4D-B132-24446C7C60FD}" type="pres">
      <dgm:prSet presAssocID="{D8EE3061-2FA0-401C-8BB5-474D98161140}" presName="sibTrans" presStyleCnt="0"/>
      <dgm:spPr/>
    </dgm:pt>
    <dgm:pt modelId="{41FC0FCC-41A1-4436-A8E6-099D2849454F}" type="pres">
      <dgm:prSet presAssocID="{D1FB5527-A96C-4A93-A4F9-E9FAA54EB78F}" presName="node" presStyleLbl="node1" presStyleIdx="1" presStyleCnt="3">
        <dgm:presLayoutVars>
          <dgm:bulletEnabled val="1"/>
        </dgm:presLayoutVars>
      </dgm:prSet>
      <dgm:spPr/>
      <dgm:t>
        <a:bodyPr/>
        <a:lstStyle/>
        <a:p>
          <a:endParaRPr lang="en-US"/>
        </a:p>
      </dgm:t>
    </dgm:pt>
    <dgm:pt modelId="{5203BBEB-6391-4595-B454-21222EAC47DA}" type="pres">
      <dgm:prSet presAssocID="{DC0498BE-CD7F-4133-AFD4-13714D762EF1}" presName="sibTrans" presStyleCnt="0"/>
      <dgm:spPr/>
    </dgm:pt>
    <dgm:pt modelId="{C333550D-A6FA-4732-AFCE-2133C200D023}" type="pres">
      <dgm:prSet presAssocID="{9D7759F9-508F-43C7-A66C-BB903EB9C299}" presName="node" presStyleLbl="node1" presStyleIdx="2" presStyleCnt="3">
        <dgm:presLayoutVars>
          <dgm:bulletEnabled val="1"/>
        </dgm:presLayoutVars>
      </dgm:prSet>
      <dgm:spPr/>
      <dgm:t>
        <a:bodyPr/>
        <a:lstStyle/>
        <a:p>
          <a:endParaRPr lang="en-US"/>
        </a:p>
      </dgm:t>
    </dgm:pt>
  </dgm:ptLst>
  <dgm:cxnLst>
    <dgm:cxn modelId="{1D0BFD7B-CC76-486C-9709-61AE78074D1F}" type="presOf" srcId="{AD39EB31-0D27-46AE-AC50-0A149D59D2E4}" destId="{3014C664-387A-4700-BD0C-12C23124D6F2}" srcOrd="0" destOrd="0" presId="urn:microsoft.com/office/officeart/2005/8/layout/hList6"/>
    <dgm:cxn modelId="{BAEFD998-2236-435F-9D5B-625E22CD9B8F}" type="presOf" srcId="{D1FB5527-A96C-4A93-A4F9-E9FAA54EB78F}" destId="{41FC0FCC-41A1-4436-A8E6-099D2849454F}" srcOrd="0" destOrd="0" presId="urn:microsoft.com/office/officeart/2005/8/layout/hList6"/>
    <dgm:cxn modelId="{9CA49197-2E9A-40E9-88BA-7F6EC513A692}" type="presOf" srcId="{69DA83F0-09A8-47B9-A5D6-B5CCA79B286F}" destId="{E7CA2B0F-7350-4455-9C47-ADA03CF99DF1}" srcOrd="0" destOrd="0" presId="urn:microsoft.com/office/officeart/2005/8/layout/hList6"/>
    <dgm:cxn modelId="{2AC8480D-3BC8-4945-ADF2-35AEF2493EF1}" srcId="{AD39EB31-0D27-46AE-AC50-0A149D59D2E4}" destId="{D1FB5527-A96C-4A93-A4F9-E9FAA54EB78F}" srcOrd="1" destOrd="0" parTransId="{27AFCE23-2E04-418E-93C1-D7B631687928}" sibTransId="{DC0498BE-CD7F-4133-AFD4-13714D762EF1}"/>
    <dgm:cxn modelId="{0B3A66F6-F288-440D-B250-C66CD8F26865}" srcId="{AD39EB31-0D27-46AE-AC50-0A149D59D2E4}" destId="{69DA83F0-09A8-47B9-A5D6-B5CCA79B286F}" srcOrd="0" destOrd="0" parTransId="{F0A51077-7E8D-4D93-AEB2-9A03D1A5E9FF}" sibTransId="{D8EE3061-2FA0-401C-8BB5-474D98161140}"/>
    <dgm:cxn modelId="{818B2318-DFBB-4BFD-A484-0A49D7A45554}" type="presOf" srcId="{9D7759F9-508F-43C7-A66C-BB903EB9C299}" destId="{C333550D-A6FA-4732-AFCE-2133C200D023}" srcOrd="0" destOrd="0" presId="urn:microsoft.com/office/officeart/2005/8/layout/hList6"/>
    <dgm:cxn modelId="{FB3798BA-5932-4755-9658-E7ECE2E37E19}" srcId="{AD39EB31-0D27-46AE-AC50-0A149D59D2E4}" destId="{9D7759F9-508F-43C7-A66C-BB903EB9C299}" srcOrd="2" destOrd="0" parTransId="{40103F65-8F25-47A1-B3AE-1141BB0D8E09}" sibTransId="{D4F55345-4C6D-433C-A624-78F439F381EB}"/>
    <dgm:cxn modelId="{250E5DAA-BDD1-4AF5-8D7D-897104144322}" type="presParOf" srcId="{3014C664-387A-4700-BD0C-12C23124D6F2}" destId="{E7CA2B0F-7350-4455-9C47-ADA03CF99DF1}" srcOrd="0" destOrd="0" presId="urn:microsoft.com/office/officeart/2005/8/layout/hList6"/>
    <dgm:cxn modelId="{55BF25F7-B453-4587-A7B0-A54979E8F21B}" type="presParOf" srcId="{3014C664-387A-4700-BD0C-12C23124D6F2}" destId="{9B3FF210-DE1B-4A4D-B132-24446C7C60FD}" srcOrd="1" destOrd="0" presId="urn:microsoft.com/office/officeart/2005/8/layout/hList6"/>
    <dgm:cxn modelId="{906E8635-7101-4249-8933-E02F83AE853F}" type="presParOf" srcId="{3014C664-387A-4700-BD0C-12C23124D6F2}" destId="{41FC0FCC-41A1-4436-A8E6-099D2849454F}" srcOrd="2" destOrd="0" presId="urn:microsoft.com/office/officeart/2005/8/layout/hList6"/>
    <dgm:cxn modelId="{428F904D-8393-4F75-B382-7C5F2352C204}" type="presParOf" srcId="{3014C664-387A-4700-BD0C-12C23124D6F2}" destId="{5203BBEB-6391-4595-B454-21222EAC47DA}" srcOrd="3" destOrd="0" presId="urn:microsoft.com/office/officeart/2005/8/layout/hList6"/>
    <dgm:cxn modelId="{A97C5549-C5E6-4288-A3A9-7C89E1D1BB56}" type="presParOf" srcId="{3014C664-387A-4700-BD0C-12C23124D6F2}" destId="{C333550D-A6FA-4732-AFCE-2133C200D02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33B9B-DAF9-44BA-AB82-3D152CC82FCA}"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n-US"/>
        </a:p>
      </dgm:t>
    </dgm:pt>
    <dgm:pt modelId="{888F4D5F-F8F5-4E0A-B085-2E115CB4AEFF}">
      <dgm:prSet custT="1"/>
      <dgm:spPr/>
      <dgm:t>
        <a:bodyPr/>
        <a:lstStyle/>
        <a:p>
          <a:pPr rtl="0"/>
          <a:r>
            <a:rPr lang="en-US" sz="4000" i="0" baseline="0" dirty="0" err="1" smtClean="0">
              <a:effectLst>
                <a:outerShdw blurRad="38100" dist="38100" dir="2700000" algn="tl">
                  <a:srgbClr val="000000">
                    <a:alpha val="43137"/>
                  </a:srgbClr>
                </a:outerShdw>
              </a:effectLst>
              <a:latin typeface="Bodoni MT Poster Compressed" pitchFamily="18" charset="0"/>
            </a:rPr>
            <a:t>langkah</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penting</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ke</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arah</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memajukan</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diri</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sendiri</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ialah</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dengan</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memantapkan</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kefahaman</a:t>
          </a:r>
          <a:r>
            <a:rPr lang="en-US" sz="4000" i="0" baseline="0" dirty="0" smtClean="0">
              <a:effectLst>
                <a:outerShdw blurRad="38100" dist="38100" dir="2700000" algn="tl">
                  <a:srgbClr val="000000">
                    <a:alpha val="43137"/>
                  </a:srgbClr>
                </a:outerShdw>
              </a:effectLst>
              <a:latin typeface="Bodoni MT Poster Compressed" pitchFamily="18" charset="0"/>
            </a:rPr>
            <a:t> </a:t>
          </a:r>
          <a:r>
            <a:rPr lang="en-US" sz="4000" i="0" baseline="0" dirty="0" err="1" smtClean="0">
              <a:effectLst>
                <a:outerShdw blurRad="38100" dist="38100" dir="2700000" algn="tl">
                  <a:srgbClr val="000000">
                    <a:alpha val="43137"/>
                  </a:srgbClr>
                </a:outerShdw>
              </a:effectLst>
              <a:latin typeface="Bodoni MT Poster Compressed" pitchFamily="18" charset="0"/>
            </a:rPr>
            <a:t>tentang</a:t>
          </a:r>
          <a:r>
            <a:rPr lang="en-US" sz="4000" i="0" baseline="0" dirty="0" smtClean="0">
              <a:effectLst>
                <a:outerShdw blurRad="38100" dist="38100" dir="2700000" algn="tl">
                  <a:srgbClr val="000000">
                    <a:alpha val="43137"/>
                  </a:srgbClr>
                </a:outerShdw>
              </a:effectLst>
              <a:latin typeface="Bodoni MT Poster Compressed" pitchFamily="18" charset="0"/>
            </a:rPr>
            <a:t> Islam. </a:t>
          </a:r>
          <a:endParaRPr lang="en-US" sz="4000" dirty="0">
            <a:effectLst>
              <a:outerShdw blurRad="38100" dist="38100" dir="2700000" algn="tl">
                <a:srgbClr val="000000">
                  <a:alpha val="43137"/>
                </a:srgbClr>
              </a:outerShdw>
            </a:effectLst>
            <a:latin typeface="Bodoni MT Poster Compressed" pitchFamily="18" charset="0"/>
          </a:endParaRPr>
        </a:p>
      </dgm:t>
    </dgm:pt>
    <dgm:pt modelId="{DA688A0C-D9FC-4191-A1E0-C15C85E69FA4}" type="parTrans" cxnId="{3863E6B1-57E8-42B2-B478-1E2BEE7EE5A4}">
      <dgm:prSet/>
      <dgm:spPr/>
      <dgm:t>
        <a:bodyPr/>
        <a:lstStyle/>
        <a:p>
          <a:endParaRPr lang="en-US">
            <a:effectLst>
              <a:outerShdw blurRad="38100" dist="38100" dir="2700000" algn="tl">
                <a:srgbClr val="000000">
                  <a:alpha val="43137"/>
                </a:srgbClr>
              </a:outerShdw>
            </a:effectLst>
          </a:endParaRPr>
        </a:p>
      </dgm:t>
    </dgm:pt>
    <dgm:pt modelId="{D4F06879-62DF-43CC-A8A0-E21883EFA6FC}" type="sibTrans" cxnId="{3863E6B1-57E8-42B2-B478-1E2BEE7EE5A4}">
      <dgm:prSet/>
      <dgm:spPr/>
      <dgm:t>
        <a:bodyPr/>
        <a:lstStyle/>
        <a:p>
          <a:endParaRPr lang="en-US">
            <a:effectLst>
              <a:outerShdw blurRad="38100" dist="38100" dir="2700000" algn="tl">
                <a:srgbClr val="000000">
                  <a:alpha val="43137"/>
                </a:srgbClr>
              </a:outerShdw>
            </a:effectLst>
          </a:endParaRPr>
        </a:p>
      </dgm:t>
    </dgm:pt>
    <dgm:pt modelId="{73E01B9F-E4EB-4CE9-ACCE-9FF0058AB724}">
      <dgm:prSet custT="1"/>
      <dgm:spPr/>
      <dgm:t>
        <a:bodyPr/>
        <a:lstStyle/>
        <a:p>
          <a:pPr rtl="0">
            <a:lnSpc>
              <a:spcPct val="100000"/>
            </a:lnSpc>
            <a:spcAft>
              <a:spcPts val="0"/>
            </a:spcAft>
          </a:pPr>
          <a:r>
            <a:rPr lang="en-US" sz="3200" i="0" baseline="0" dirty="0" err="1" smtClean="0">
              <a:effectLst>
                <a:outerShdw blurRad="38100" dist="38100" dir="2700000" algn="tl">
                  <a:srgbClr val="000000">
                    <a:alpha val="43137"/>
                  </a:srgbClr>
                </a:outerShdw>
              </a:effectLst>
              <a:latin typeface="Bodoni MT Poster Compressed" pitchFamily="18" charset="0"/>
            </a:rPr>
            <a:t>pelbagai</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tafsiran</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tentang</a:t>
          </a:r>
          <a:r>
            <a:rPr lang="en-US" sz="3200" i="0" baseline="0" dirty="0" smtClean="0">
              <a:effectLst>
                <a:outerShdw blurRad="38100" dist="38100" dir="2700000" algn="tl">
                  <a:srgbClr val="000000">
                    <a:alpha val="43137"/>
                  </a:srgbClr>
                </a:outerShdw>
              </a:effectLst>
              <a:latin typeface="Bodoni MT Poster Compressed" pitchFamily="18" charset="0"/>
            </a:rPr>
            <a:t> Islam </a:t>
          </a:r>
          <a:r>
            <a:rPr lang="en-US" sz="3200" i="0" baseline="0" dirty="0" err="1" smtClean="0">
              <a:effectLst>
                <a:outerShdw blurRad="38100" dist="38100" dir="2700000" algn="tl">
                  <a:srgbClr val="000000">
                    <a:alpha val="43137"/>
                  </a:srgbClr>
                </a:outerShdw>
              </a:effectLst>
              <a:latin typeface="Bodoni MT Poster Compressed" pitchFamily="18" charset="0"/>
            </a:rPr>
            <a:t>wujud</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pada</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masa</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kini</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dan</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menyebabkan</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ada</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orang</a:t>
          </a:r>
          <a:r>
            <a:rPr lang="en-US" sz="3200" i="0" baseline="0" dirty="0" smtClean="0">
              <a:effectLst>
                <a:outerShdw blurRad="38100" dist="38100" dir="2700000" algn="tl">
                  <a:srgbClr val="000000">
                    <a:alpha val="43137"/>
                  </a:srgbClr>
                </a:outerShdw>
              </a:effectLst>
              <a:latin typeface="Bodoni MT Poster Compressed" pitchFamily="18" charset="0"/>
            </a:rPr>
            <a:t> Islam yang </a:t>
          </a:r>
          <a:r>
            <a:rPr lang="en-US" sz="3200" i="0" baseline="0" dirty="0" err="1" smtClean="0">
              <a:effectLst>
                <a:outerShdw blurRad="38100" dist="38100" dir="2700000" algn="tl">
                  <a:srgbClr val="000000">
                    <a:alpha val="43137"/>
                  </a:srgbClr>
                </a:outerShdw>
              </a:effectLst>
              <a:latin typeface="Bodoni MT Poster Compressed" pitchFamily="18" charset="0"/>
            </a:rPr>
            <a:t>telah</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terseret</a:t>
          </a:r>
          <a:r>
            <a:rPr lang="en-US" sz="3200" i="0" baseline="0" dirty="0" smtClean="0">
              <a:effectLst>
                <a:outerShdw blurRad="38100" dist="38100" dir="2700000" algn="tl">
                  <a:srgbClr val="000000">
                    <a:alpha val="43137"/>
                  </a:srgbClr>
                </a:outerShdw>
              </a:effectLst>
              <a:latin typeface="Bodoni MT Poster Compressed" pitchFamily="18" charset="0"/>
            </a:rPr>
            <a:t> </a:t>
          </a:r>
          <a:r>
            <a:rPr lang="en-US" sz="3200" i="0" baseline="0" dirty="0" err="1" smtClean="0">
              <a:effectLst>
                <a:outerShdw blurRad="38100" dist="38100" dir="2700000" algn="tl">
                  <a:srgbClr val="000000">
                    <a:alpha val="43137"/>
                  </a:srgbClr>
                </a:outerShdw>
              </a:effectLst>
              <a:latin typeface="Bodoni MT Poster Compressed" pitchFamily="18" charset="0"/>
            </a:rPr>
            <a:t>dengan</a:t>
          </a:r>
          <a:r>
            <a:rPr lang="en-US" sz="3200" i="0" baseline="0" dirty="0" smtClean="0">
              <a:effectLst>
                <a:outerShdw blurRad="38100" dist="38100" dir="2700000" algn="tl">
                  <a:srgbClr val="000000">
                    <a:alpha val="43137"/>
                  </a:srgbClr>
                </a:outerShdw>
              </a:effectLst>
              <a:latin typeface="Bodoni MT Poster Compressed" pitchFamily="18" charset="0"/>
            </a:rPr>
            <a:t> kumpulan2 r</a:t>
          </a:r>
          <a:r>
            <a:rPr lang="fr-FR" sz="3200" i="0" baseline="0" dirty="0" err="1" smtClean="0">
              <a:effectLst>
                <a:outerShdw blurRad="38100" dist="38100" dir="2700000" algn="tl">
                  <a:srgbClr val="000000">
                    <a:alpha val="43137"/>
                  </a:srgbClr>
                </a:outerShdw>
              </a:effectLst>
              <a:latin typeface="Bodoni MT Poster Compressed" pitchFamily="18" charset="0"/>
            </a:rPr>
            <a:t>adikal</a:t>
          </a:r>
          <a:r>
            <a:rPr lang="fr-FR" sz="3200" i="0" baseline="0" dirty="0" smtClean="0">
              <a:effectLst>
                <a:outerShdw blurRad="38100" dist="38100" dir="2700000" algn="tl">
                  <a:srgbClr val="000000">
                    <a:alpha val="43137"/>
                  </a:srgbClr>
                </a:outerShdw>
              </a:effectLst>
              <a:latin typeface="Bodoni MT Poster Compressed" pitchFamily="18" charset="0"/>
            </a:rPr>
            <a:t> :</a:t>
          </a: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Pertubuhan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Angkatan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Sabiullah</a:t>
          </a:r>
          <a:endParaRPr lang="fr-FR" sz="3200" i="0" baseline="0" dirty="0" smtClean="0">
            <a:effectLst>
              <a:outerShdw blurRad="38100" dist="38100" dir="2700000" algn="tl">
                <a:srgbClr val="000000">
                  <a:alpha val="43137"/>
                </a:srgbClr>
              </a:outerShdw>
            </a:effectLst>
            <a:latin typeface="Bodoni MT Poster Compressed" pitchFamily="18" charset="0"/>
          </a:endParaRP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Kumpulan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Jundullah</a:t>
          </a:r>
          <a:endParaRPr lang="fr-FR" sz="3200" i="0" baseline="0" dirty="0" smtClean="0">
            <a:effectLst>
              <a:outerShdw blurRad="38100" dist="38100" dir="2700000" algn="tl">
                <a:srgbClr val="000000">
                  <a:alpha val="43137"/>
                </a:srgbClr>
              </a:outerShdw>
            </a:effectLst>
            <a:latin typeface="Bodoni MT Poster Compressed" pitchFamily="18" charset="0"/>
          </a:endParaRP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Kumpulan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Arqam</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Syiah</a:t>
          </a:r>
          <a:endParaRPr lang="fr-FR" sz="3200" i="0" baseline="0" dirty="0" smtClean="0">
            <a:effectLst>
              <a:outerShdw blurRad="38100" dist="38100" dir="2700000" algn="tl">
                <a:srgbClr val="000000">
                  <a:alpha val="43137"/>
                </a:srgbClr>
              </a:outerShdw>
            </a:effectLst>
            <a:latin typeface="Bodoni MT Poster Compressed" pitchFamily="18" charset="0"/>
          </a:endParaRPr>
        </a:p>
        <a:p>
          <a:pPr rtl="0">
            <a:lnSpc>
              <a:spcPct val="100000"/>
            </a:lnSpc>
            <a:spcAft>
              <a:spcPts val="0"/>
            </a:spcAft>
          </a:pP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Kumpulan</a:t>
          </a:r>
          <a:r>
            <a:rPr lang="fr-FR" sz="3200" i="0" baseline="0" dirty="0" smtClean="0">
              <a:effectLst>
                <a:outerShdw blurRad="38100" dist="38100" dir="2700000" algn="tl">
                  <a:srgbClr val="000000">
                    <a:alpha val="43137"/>
                  </a:srgbClr>
                </a:outerShdw>
              </a:effectLst>
              <a:latin typeface="Bodoni MT Poster Compressed" pitchFamily="18" charset="0"/>
            </a:rPr>
            <a:t> al-</a:t>
          </a:r>
          <a:r>
            <a:rPr lang="fr-FR" sz="3200" i="0" baseline="0" dirty="0" err="1" smtClean="0">
              <a:effectLst>
                <a:outerShdw blurRad="38100" dist="38100" dir="2700000" algn="tl">
                  <a:srgbClr val="000000">
                    <a:alpha val="43137"/>
                  </a:srgbClr>
                </a:outerShdw>
              </a:effectLst>
              <a:latin typeface="Bodoni MT Poster Compressed" pitchFamily="18" charset="0"/>
            </a:rPr>
            <a:t>Maunah</a:t>
          </a:r>
          <a:endParaRPr lang="fr-FR" sz="3200" i="0" baseline="0" dirty="0" smtClean="0">
            <a:effectLst>
              <a:outerShdw blurRad="38100" dist="38100" dir="2700000" algn="tl">
                <a:srgbClr val="000000">
                  <a:alpha val="43137"/>
                </a:srgbClr>
              </a:outerShdw>
            </a:effectLst>
            <a:latin typeface="Bodoni MT Poster Compressed" pitchFamily="18" charset="0"/>
          </a:endParaRP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Kumpulan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Mujahiddin</a:t>
          </a:r>
          <a:r>
            <a:rPr lang="fr-FR" sz="3200" i="0" baseline="0" dirty="0" smtClean="0">
              <a:effectLst>
                <a:outerShdw blurRad="38100" dist="38100" dir="2700000" algn="tl">
                  <a:srgbClr val="000000">
                    <a:alpha val="43137"/>
                  </a:srgbClr>
                </a:outerShdw>
              </a:effectLst>
              <a:latin typeface="Bodoni MT Poster Compressed" pitchFamily="18" charset="0"/>
            </a:rPr>
            <a:t> Malaysia (KMM)</a:t>
          </a: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Jemaah</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Islamiah</a:t>
          </a:r>
          <a:r>
            <a:rPr lang="fr-FR" sz="3200" i="0" baseline="0" dirty="0" smtClean="0">
              <a:effectLst>
                <a:outerShdw blurRad="38100" dist="38100" dir="2700000" algn="tl">
                  <a:srgbClr val="000000">
                    <a:alpha val="43137"/>
                  </a:srgbClr>
                </a:outerShdw>
              </a:effectLst>
              <a:latin typeface="Bodoni MT Poster Compressed" pitchFamily="18" charset="0"/>
            </a:rPr>
            <a:t> (JI)</a:t>
          </a:r>
        </a:p>
        <a:p>
          <a:pPr rtl="0">
            <a:lnSpc>
              <a:spcPct val="100000"/>
            </a:lnSpc>
            <a:spcAft>
              <a:spcPts val="0"/>
            </a:spcAft>
          </a:pPr>
          <a:r>
            <a:rPr lang="fr-FR" sz="3200" i="0" baseline="0" dirty="0" err="1" smtClean="0">
              <a:effectLst>
                <a:outerShdw blurRad="38100" dist="38100" dir="2700000" algn="tl">
                  <a:srgbClr val="000000">
                    <a:alpha val="43137"/>
                  </a:srgbClr>
                </a:outerShdw>
              </a:effectLst>
              <a:latin typeface="Bodoni MT Poster Compressed" pitchFamily="18" charset="0"/>
            </a:rPr>
            <a:t>Militan</a:t>
          </a: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Darul</a:t>
          </a:r>
          <a:r>
            <a:rPr lang="fr-FR" sz="3200" i="0" baseline="0" dirty="0" smtClean="0">
              <a:effectLst>
                <a:outerShdw blurRad="38100" dist="38100" dir="2700000" algn="tl">
                  <a:srgbClr val="000000">
                    <a:alpha val="43137"/>
                  </a:srgbClr>
                </a:outerShdw>
              </a:effectLst>
              <a:latin typeface="Bodoni MT Poster Compressed" pitchFamily="18" charset="0"/>
            </a:rPr>
            <a:t> Islam </a:t>
          </a:r>
        </a:p>
        <a:p>
          <a:pPr rtl="0">
            <a:lnSpc>
              <a:spcPct val="100000"/>
            </a:lnSpc>
            <a:spcAft>
              <a:spcPts val="0"/>
            </a:spcAft>
          </a:pPr>
          <a:r>
            <a:rPr lang="fr-FR" sz="3200" i="0" baseline="0" dirty="0" smtClean="0">
              <a:effectLst>
                <a:outerShdw blurRad="38100" dist="38100" dir="2700000" algn="tl">
                  <a:srgbClr val="000000">
                    <a:alpha val="43137"/>
                  </a:srgbClr>
                </a:outerShdw>
              </a:effectLst>
              <a:latin typeface="Bodoni MT Poster Compressed" pitchFamily="18" charset="0"/>
            </a:rPr>
            <a:t> </a:t>
          </a:r>
          <a:r>
            <a:rPr lang="fr-FR" sz="3200" i="0" baseline="0" dirty="0" err="1" smtClean="0">
              <a:effectLst>
                <a:outerShdw blurRad="38100" dist="38100" dir="2700000" algn="tl">
                  <a:srgbClr val="000000">
                    <a:alpha val="43137"/>
                  </a:srgbClr>
                </a:outerShdw>
              </a:effectLst>
              <a:latin typeface="Bodoni MT Poster Compressed" pitchFamily="18" charset="0"/>
            </a:rPr>
            <a:t>al-Qaeda</a:t>
          </a:r>
          <a:r>
            <a:rPr lang="fr-FR" sz="3200" i="0" baseline="0" dirty="0" smtClean="0">
              <a:effectLst>
                <a:outerShdw blurRad="38100" dist="38100" dir="2700000" algn="tl">
                  <a:srgbClr val="000000">
                    <a:alpha val="43137"/>
                  </a:srgbClr>
                </a:outerShdw>
              </a:effectLst>
              <a:latin typeface="Bodoni MT Poster Compressed" pitchFamily="18" charset="0"/>
            </a:rPr>
            <a:t> </a:t>
          </a:r>
          <a:endParaRPr lang="en-US" sz="3200" dirty="0">
            <a:effectLst>
              <a:outerShdw blurRad="38100" dist="38100" dir="2700000" algn="tl">
                <a:srgbClr val="000000">
                  <a:alpha val="43137"/>
                </a:srgbClr>
              </a:outerShdw>
            </a:effectLst>
            <a:latin typeface="Bodoni MT Poster Compressed" pitchFamily="18" charset="0"/>
          </a:endParaRPr>
        </a:p>
      </dgm:t>
    </dgm:pt>
    <dgm:pt modelId="{AB16D8F8-7C2E-47BE-92EE-4F94E5B88B5A}" type="parTrans" cxnId="{D18F335E-BBA2-47FA-A0BD-851BD33E4846}">
      <dgm:prSet/>
      <dgm:spPr/>
      <dgm:t>
        <a:bodyPr/>
        <a:lstStyle/>
        <a:p>
          <a:endParaRPr lang="en-US">
            <a:effectLst>
              <a:outerShdw blurRad="38100" dist="38100" dir="2700000" algn="tl">
                <a:srgbClr val="000000">
                  <a:alpha val="43137"/>
                </a:srgbClr>
              </a:outerShdw>
            </a:effectLst>
          </a:endParaRPr>
        </a:p>
      </dgm:t>
    </dgm:pt>
    <dgm:pt modelId="{85CF752F-54B7-4F02-B22B-3F6C7DF3DF29}" type="sibTrans" cxnId="{D18F335E-BBA2-47FA-A0BD-851BD33E4846}">
      <dgm:prSet/>
      <dgm:spPr/>
      <dgm:t>
        <a:bodyPr/>
        <a:lstStyle/>
        <a:p>
          <a:endParaRPr lang="en-US">
            <a:effectLst>
              <a:outerShdw blurRad="38100" dist="38100" dir="2700000" algn="tl">
                <a:srgbClr val="000000">
                  <a:alpha val="43137"/>
                </a:srgbClr>
              </a:outerShdw>
            </a:effectLst>
          </a:endParaRPr>
        </a:p>
      </dgm:t>
    </dgm:pt>
    <dgm:pt modelId="{D743A96B-D691-4E08-A07E-75759C505B2C}" type="pres">
      <dgm:prSet presAssocID="{9CE33B9B-DAF9-44BA-AB82-3D152CC82FCA}" presName="Name0" presStyleCnt="0">
        <dgm:presLayoutVars>
          <dgm:dir/>
          <dgm:animLvl val="lvl"/>
          <dgm:resizeHandles val="exact"/>
        </dgm:presLayoutVars>
      </dgm:prSet>
      <dgm:spPr/>
      <dgm:t>
        <a:bodyPr/>
        <a:lstStyle/>
        <a:p>
          <a:endParaRPr lang="en-US"/>
        </a:p>
      </dgm:t>
    </dgm:pt>
    <dgm:pt modelId="{04B390B3-C0BD-402E-B856-66271E78C72A}" type="pres">
      <dgm:prSet presAssocID="{73E01B9F-E4EB-4CE9-ACCE-9FF0058AB724}" presName="boxAndChildren" presStyleCnt="0"/>
      <dgm:spPr/>
      <dgm:t>
        <a:bodyPr/>
        <a:lstStyle/>
        <a:p>
          <a:endParaRPr lang="en-US"/>
        </a:p>
      </dgm:t>
    </dgm:pt>
    <dgm:pt modelId="{14B8609C-0951-4D68-8B98-106DE9411A04}" type="pres">
      <dgm:prSet presAssocID="{73E01B9F-E4EB-4CE9-ACCE-9FF0058AB724}" presName="parentTextBox" presStyleLbl="node1" presStyleIdx="0" presStyleCnt="2"/>
      <dgm:spPr/>
      <dgm:t>
        <a:bodyPr/>
        <a:lstStyle/>
        <a:p>
          <a:endParaRPr lang="en-US"/>
        </a:p>
      </dgm:t>
    </dgm:pt>
    <dgm:pt modelId="{E2FAF2EE-3605-430C-B26D-98EA3C0BE765}" type="pres">
      <dgm:prSet presAssocID="{D4F06879-62DF-43CC-A8A0-E21883EFA6FC}" presName="sp" presStyleCnt="0"/>
      <dgm:spPr/>
      <dgm:t>
        <a:bodyPr/>
        <a:lstStyle/>
        <a:p>
          <a:endParaRPr lang="en-US"/>
        </a:p>
      </dgm:t>
    </dgm:pt>
    <dgm:pt modelId="{E52F188F-1ADA-44BB-95D2-9710EEC8C21D}" type="pres">
      <dgm:prSet presAssocID="{888F4D5F-F8F5-4E0A-B085-2E115CB4AEFF}" presName="arrowAndChildren" presStyleCnt="0"/>
      <dgm:spPr/>
      <dgm:t>
        <a:bodyPr/>
        <a:lstStyle/>
        <a:p>
          <a:endParaRPr lang="en-US"/>
        </a:p>
      </dgm:t>
    </dgm:pt>
    <dgm:pt modelId="{91725F9F-B064-4C98-9C48-FBCFB0F9AB25}" type="pres">
      <dgm:prSet presAssocID="{888F4D5F-F8F5-4E0A-B085-2E115CB4AEFF}" presName="parentTextArrow" presStyleLbl="node1" presStyleIdx="1" presStyleCnt="2" custScaleY="22245"/>
      <dgm:spPr/>
      <dgm:t>
        <a:bodyPr/>
        <a:lstStyle/>
        <a:p>
          <a:endParaRPr lang="en-US"/>
        </a:p>
      </dgm:t>
    </dgm:pt>
  </dgm:ptLst>
  <dgm:cxnLst>
    <dgm:cxn modelId="{3863E6B1-57E8-42B2-B478-1E2BEE7EE5A4}" srcId="{9CE33B9B-DAF9-44BA-AB82-3D152CC82FCA}" destId="{888F4D5F-F8F5-4E0A-B085-2E115CB4AEFF}" srcOrd="0" destOrd="0" parTransId="{DA688A0C-D9FC-4191-A1E0-C15C85E69FA4}" sibTransId="{D4F06879-62DF-43CC-A8A0-E21883EFA6FC}"/>
    <dgm:cxn modelId="{D18F335E-BBA2-47FA-A0BD-851BD33E4846}" srcId="{9CE33B9B-DAF9-44BA-AB82-3D152CC82FCA}" destId="{73E01B9F-E4EB-4CE9-ACCE-9FF0058AB724}" srcOrd="1" destOrd="0" parTransId="{AB16D8F8-7C2E-47BE-92EE-4F94E5B88B5A}" sibTransId="{85CF752F-54B7-4F02-B22B-3F6C7DF3DF29}"/>
    <dgm:cxn modelId="{0F69BBB8-6EC3-401C-9C98-35F872626564}" type="presOf" srcId="{73E01B9F-E4EB-4CE9-ACCE-9FF0058AB724}" destId="{14B8609C-0951-4D68-8B98-106DE9411A04}" srcOrd="0" destOrd="0" presId="urn:microsoft.com/office/officeart/2005/8/layout/process4"/>
    <dgm:cxn modelId="{3D90D763-7F47-4782-B0E3-CC80D88CC370}" type="presOf" srcId="{888F4D5F-F8F5-4E0A-B085-2E115CB4AEFF}" destId="{91725F9F-B064-4C98-9C48-FBCFB0F9AB25}" srcOrd="0" destOrd="0" presId="urn:microsoft.com/office/officeart/2005/8/layout/process4"/>
    <dgm:cxn modelId="{8715F8B5-CB35-4398-9028-5006EDD82521}" type="presOf" srcId="{9CE33B9B-DAF9-44BA-AB82-3D152CC82FCA}" destId="{D743A96B-D691-4E08-A07E-75759C505B2C}" srcOrd="0" destOrd="0" presId="urn:microsoft.com/office/officeart/2005/8/layout/process4"/>
    <dgm:cxn modelId="{23F310CA-FE77-406B-BE07-669EF9EBF971}" type="presParOf" srcId="{D743A96B-D691-4E08-A07E-75759C505B2C}" destId="{04B390B3-C0BD-402E-B856-66271E78C72A}" srcOrd="0" destOrd="0" presId="urn:microsoft.com/office/officeart/2005/8/layout/process4"/>
    <dgm:cxn modelId="{25FFCF97-8110-44CB-AF07-1D7B1478D664}" type="presParOf" srcId="{04B390B3-C0BD-402E-B856-66271E78C72A}" destId="{14B8609C-0951-4D68-8B98-106DE9411A04}" srcOrd="0" destOrd="0" presId="urn:microsoft.com/office/officeart/2005/8/layout/process4"/>
    <dgm:cxn modelId="{4DB0DA9D-4D88-43DE-A788-1E4BC737108E}" type="presParOf" srcId="{D743A96B-D691-4E08-A07E-75759C505B2C}" destId="{E2FAF2EE-3605-430C-B26D-98EA3C0BE765}" srcOrd="1" destOrd="0" presId="urn:microsoft.com/office/officeart/2005/8/layout/process4"/>
    <dgm:cxn modelId="{F5E4C308-834F-4E83-BF31-01099CF28AEA}" type="presParOf" srcId="{D743A96B-D691-4E08-A07E-75759C505B2C}" destId="{E52F188F-1ADA-44BB-95D2-9710EEC8C21D}" srcOrd="2" destOrd="0" presId="urn:microsoft.com/office/officeart/2005/8/layout/process4"/>
    <dgm:cxn modelId="{510A880F-D194-484F-BFF1-039E78045586}" type="presParOf" srcId="{E52F188F-1ADA-44BB-95D2-9710EEC8C21D}" destId="{91725F9F-B064-4C98-9C48-FBCFB0F9AB2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9D334-99B2-458E-9EE4-44399DDDAAB1}" type="doc">
      <dgm:prSet loTypeId="urn:microsoft.com/office/officeart/2005/8/layout/vProcess5" loCatId="process" qsTypeId="urn:microsoft.com/office/officeart/2005/8/quickstyle/3d7" qsCatId="3D" csTypeId="urn:microsoft.com/office/officeart/2005/8/colors/colorful4" csCatId="colorful" phldr="1"/>
      <dgm:spPr/>
      <dgm:t>
        <a:bodyPr/>
        <a:lstStyle/>
        <a:p>
          <a:endParaRPr lang="en-US"/>
        </a:p>
      </dgm:t>
    </dgm:pt>
    <dgm:pt modelId="{208B256E-1F7F-4739-880D-DA39BF3944F4}">
      <dgm:prSet custT="1"/>
      <dgm:spPr/>
      <dgm:t>
        <a:bodyPr/>
        <a:lstStyle/>
        <a:p>
          <a:pPr rtl="0"/>
          <a:r>
            <a:rPr lang="fr-FR" sz="3200" dirty="0" err="1" smtClean="0">
              <a:latin typeface="Bodoni MT Poster Compressed" pitchFamily="18" charset="0"/>
            </a:rPr>
            <a:t>Terbaru</a:t>
          </a:r>
          <a:r>
            <a:rPr lang="fr-FR" sz="3200" dirty="0" smtClean="0">
              <a:latin typeface="Bodoni MT Poster Compressed" pitchFamily="18" charset="0"/>
            </a:rPr>
            <a:t> </a:t>
          </a:r>
          <a:r>
            <a:rPr lang="fr-FR" sz="3200" dirty="0" err="1" smtClean="0">
              <a:latin typeface="Bodoni MT Poster Compressed" pitchFamily="18" charset="0"/>
            </a:rPr>
            <a:t>pada</a:t>
          </a:r>
          <a:r>
            <a:rPr lang="fr-FR" sz="3200" dirty="0" smtClean="0">
              <a:latin typeface="Bodoni MT Poster Compressed" pitchFamily="18" charset="0"/>
            </a:rPr>
            <a:t> </a:t>
          </a:r>
          <a:r>
            <a:rPr lang="fr-FR" sz="3200" dirty="0" err="1" smtClean="0">
              <a:latin typeface="Bodoni MT Poster Compressed" pitchFamily="18" charset="0"/>
            </a:rPr>
            <a:t>tahun</a:t>
          </a:r>
          <a:r>
            <a:rPr lang="fr-FR" sz="3200" dirty="0" smtClean="0">
              <a:latin typeface="Bodoni MT Poster Compressed" pitchFamily="18" charset="0"/>
            </a:rPr>
            <a:t> 2014, </a:t>
          </a:r>
          <a:r>
            <a:rPr lang="fr-FR" sz="3200" dirty="0" err="1" smtClean="0">
              <a:latin typeface="Bodoni MT Poster Compressed" pitchFamily="18" charset="0"/>
            </a:rPr>
            <a:t>timbul</a:t>
          </a:r>
          <a:r>
            <a:rPr lang="fr-FR" sz="3200" dirty="0" smtClean="0">
              <a:latin typeface="Bodoni MT Poster Compressed" pitchFamily="18" charset="0"/>
            </a:rPr>
            <a:t> pula </a:t>
          </a:r>
          <a:r>
            <a:rPr lang="fr-FR" sz="3200" dirty="0" err="1" smtClean="0">
              <a:solidFill>
                <a:srgbClr val="0000FF"/>
              </a:solidFill>
              <a:latin typeface="Bodoni MT Poster Compressed" pitchFamily="18" charset="0"/>
            </a:rPr>
            <a:t>Kumpulan</a:t>
          </a:r>
          <a:r>
            <a:rPr lang="fr-FR" sz="3200" dirty="0" smtClean="0">
              <a:solidFill>
                <a:srgbClr val="0000FF"/>
              </a:solidFill>
              <a:latin typeface="Bodoni MT Poster Compressed" pitchFamily="18" charset="0"/>
            </a:rPr>
            <a:t> </a:t>
          </a:r>
          <a:r>
            <a:rPr lang="fr-FR" sz="3200" dirty="0" err="1" smtClean="0">
              <a:solidFill>
                <a:srgbClr val="0000FF"/>
              </a:solidFill>
              <a:latin typeface="Bodoni MT Poster Compressed" pitchFamily="18" charset="0"/>
            </a:rPr>
            <a:t>Militan</a:t>
          </a:r>
          <a:r>
            <a:rPr lang="fr-FR" sz="3200" dirty="0" smtClean="0">
              <a:solidFill>
                <a:srgbClr val="0000FF"/>
              </a:solidFill>
              <a:latin typeface="Bodoni MT Poster Compressed" pitchFamily="18" charset="0"/>
            </a:rPr>
            <a:t> </a:t>
          </a:r>
          <a:r>
            <a:rPr lang="fr-FR" sz="3200" dirty="0" err="1" smtClean="0">
              <a:solidFill>
                <a:srgbClr val="0000FF"/>
              </a:solidFill>
              <a:latin typeface="Bodoni MT Poster Compressed" pitchFamily="18" charset="0"/>
            </a:rPr>
            <a:t>Islamic</a:t>
          </a:r>
          <a:r>
            <a:rPr lang="fr-FR" sz="3200" dirty="0" smtClean="0">
              <a:solidFill>
                <a:srgbClr val="0000FF"/>
              </a:solidFill>
              <a:latin typeface="Bodoni MT Poster Compressed" pitchFamily="18" charset="0"/>
            </a:rPr>
            <a:t> State (IS) </a:t>
          </a:r>
          <a:r>
            <a:rPr lang="fr-FR" sz="3200" dirty="0" err="1" smtClean="0">
              <a:latin typeface="Bodoni MT Poster Compressed" pitchFamily="18" charset="0"/>
            </a:rPr>
            <a:t>atau</a:t>
          </a:r>
          <a:r>
            <a:rPr lang="fr-FR" sz="3200" dirty="0" smtClean="0">
              <a:latin typeface="Bodoni MT Poster Compressed" pitchFamily="18" charset="0"/>
            </a:rPr>
            <a:t> </a:t>
          </a:r>
          <a:r>
            <a:rPr lang="fr-FR" sz="3200" dirty="0" err="1" smtClean="0">
              <a:solidFill>
                <a:srgbClr val="0000FF"/>
              </a:solidFill>
              <a:latin typeface="Bodoni MT Poster Compressed" pitchFamily="18" charset="0"/>
            </a:rPr>
            <a:t>Daesh</a:t>
          </a:r>
          <a:r>
            <a:rPr lang="fr-FR" sz="3200" dirty="0" smtClean="0">
              <a:latin typeface="Bodoni MT Poster Compressed" pitchFamily="18" charset="0"/>
            </a:rPr>
            <a:t> yang </a:t>
          </a:r>
          <a:r>
            <a:rPr lang="fr-FR" sz="3200" dirty="0" err="1" smtClean="0">
              <a:latin typeface="Bodoni MT Poster Compressed" pitchFamily="18" charset="0"/>
            </a:rPr>
            <a:t>mempunyai</a:t>
          </a:r>
          <a:r>
            <a:rPr lang="fr-FR" sz="3200" dirty="0" smtClean="0">
              <a:latin typeface="Bodoni MT Poster Compressed" pitchFamily="18" charset="0"/>
            </a:rPr>
            <a:t> </a:t>
          </a:r>
          <a:r>
            <a:rPr lang="fr-FR" sz="3200" dirty="0" err="1" smtClean="0">
              <a:latin typeface="Bodoni MT Poster Compressed" pitchFamily="18" charset="0"/>
            </a:rPr>
            <a:t>perkaitan</a:t>
          </a:r>
          <a:r>
            <a:rPr lang="fr-FR" sz="3200" dirty="0" smtClean="0">
              <a:latin typeface="Bodoni MT Poster Compressed" pitchFamily="18" charset="0"/>
            </a:rPr>
            <a:t> </a:t>
          </a:r>
          <a:r>
            <a:rPr lang="fr-FR" sz="3200" dirty="0" err="1" smtClean="0">
              <a:latin typeface="Bodoni MT Poster Compressed" pitchFamily="18" charset="0"/>
            </a:rPr>
            <a:t>rapat</a:t>
          </a:r>
          <a:r>
            <a:rPr lang="fr-FR" sz="3200" dirty="0" smtClean="0">
              <a:latin typeface="Bodoni MT Poster Compressed" pitchFamily="18" charset="0"/>
            </a:rPr>
            <a:t> </a:t>
          </a:r>
          <a:r>
            <a:rPr lang="fr-FR" sz="3200" dirty="0" err="1" smtClean="0">
              <a:latin typeface="Bodoni MT Poster Compressed" pitchFamily="18" charset="0"/>
            </a:rPr>
            <a:t>dengan</a:t>
          </a:r>
          <a:r>
            <a:rPr lang="fr-FR" sz="3200" dirty="0" smtClean="0">
              <a:latin typeface="Bodoni MT Poster Compressed" pitchFamily="18" charset="0"/>
            </a:rPr>
            <a:t> </a:t>
          </a:r>
          <a:r>
            <a:rPr lang="fr-FR" sz="3200" dirty="0" err="1" smtClean="0">
              <a:solidFill>
                <a:srgbClr val="FF0000"/>
              </a:solidFill>
              <a:latin typeface="Bodoni MT Poster Compressed" pitchFamily="18" charset="0"/>
            </a:rPr>
            <a:t>konflik</a:t>
          </a:r>
          <a:r>
            <a:rPr lang="fr-FR" sz="3200" dirty="0" smtClean="0">
              <a:solidFill>
                <a:srgbClr val="FF0000"/>
              </a:solidFill>
              <a:latin typeface="Bodoni MT Poster Compressed" pitchFamily="18" charset="0"/>
            </a:rPr>
            <a:t> </a:t>
          </a:r>
          <a:r>
            <a:rPr lang="fr-FR" sz="3200" dirty="0" err="1" smtClean="0">
              <a:solidFill>
                <a:srgbClr val="FF0000"/>
              </a:solidFill>
              <a:latin typeface="Bodoni MT Poster Compressed" pitchFamily="18" charset="0"/>
            </a:rPr>
            <a:t>Syria</a:t>
          </a:r>
          <a:r>
            <a:rPr lang="fr-FR" sz="3200" dirty="0" smtClean="0">
              <a:solidFill>
                <a:srgbClr val="FF0000"/>
              </a:solidFill>
              <a:latin typeface="Bodoni MT Poster Compressed" pitchFamily="18" charset="0"/>
            </a:rPr>
            <a:t> </a:t>
          </a:r>
          <a:r>
            <a:rPr lang="fr-FR" sz="3200" dirty="0" err="1" smtClean="0">
              <a:latin typeface="Bodoni MT Poster Compressed" pitchFamily="18" charset="0"/>
            </a:rPr>
            <a:t>sedang</a:t>
          </a:r>
          <a:r>
            <a:rPr lang="fr-FR" sz="3200" dirty="0" smtClean="0">
              <a:latin typeface="Bodoni MT Poster Compressed" pitchFamily="18" charset="0"/>
            </a:rPr>
            <a:t> </a:t>
          </a:r>
          <a:r>
            <a:rPr lang="fr-FR" sz="3200" dirty="0" err="1" smtClean="0">
              <a:latin typeface="Bodoni MT Poster Compressed" pitchFamily="18" charset="0"/>
            </a:rPr>
            <a:t>berlaku</a:t>
          </a:r>
          <a:endParaRPr lang="fr-FR" sz="3200" dirty="0">
            <a:latin typeface="Bodoni MT Poster Compressed" pitchFamily="18" charset="0"/>
          </a:endParaRPr>
        </a:p>
      </dgm:t>
    </dgm:pt>
    <dgm:pt modelId="{FA48E560-2CAA-4CAB-9BE0-EDC04683B43F}" type="parTrans" cxnId="{A60F6FE3-3776-4C38-B20F-917B88BE1E7C}">
      <dgm:prSet/>
      <dgm:spPr/>
      <dgm:t>
        <a:bodyPr/>
        <a:lstStyle/>
        <a:p>
          <a:endParaRPr lang="en-US"/>
        </a:p>
      </dgm:t>
    </dgm:pt>
    <dgm:pt modelId="{067E7424-919B-4B2F-A811-8ED6602B21A4}" type="sibTrans" cxnId="{A60F6FE3-3776-4C38-B20F-917B88BE1E7C}">
      <dgm:prSet/>
      <dgm:spPr/>
      <dgm:t>
        <a:bodyPr/>
        <a:lstStyle/>
        <a:p>
          <a:endParaRPr lang="en-US"/>
        </a:p>
      </dgm:t>
    </dgm:pt>
    <dgm:pt modelId="{4A66C8C3-5D9B-4E97-ACE7-6D5065388A71}">
      <dgm:prSet custT="1"/>
      <dgm:spPr/>
      <dgm:t>
        <a:bodyPr/>
        <a:lstStyle/>
        <a:p>
          <a:pPr rtl="0"/>
          <a:r>
            <a:rPr lang="fr-FR" sz="3200" dirty="0" err="1" smtClean="0">
              <a:latin typeface="Bodoni MT Poster Compressed" pitchFamily="18" charset="0"/>
            </a:rPr>
            <a:t>aktiviti</a:t>
          </a:r>
          <a:r>
            <a:rPr lang="fr-FR" sz="3200" dirty="0" smtClean="0">
              <a:latin typeface="Bodoni MT Poster Compressed" pitchFamily="18" charset="0"/>
            </a:rPr>
            <a:t> </a:t>
          </a:r>
          <a:r>
            <a:rPr lang="fr-FR" sz="3200" dirty="0" err="1" smtClean="0">
              <a:latin typeface="Bodoni MT Poster Compressed" pitchFamily="18" charset="0"/>
            </a:rPr>
            <a:t>militan</a:t>
          </a:r>
          <a:r>
            <a:rPr lang="fr-FR" sz="3200" dirty="0" smtClean="0">
              <a:latin typeface="Bodoni MT Poster Compressed" pitchFamily="18" charset="0"/>
            </a:rPr>
            <a:t> di </a:t>
          </a:r>
          <a:r>
            <a:rPr lang="fr-FR" sz="3200" dirty="0" err="1" smtClean="0">
              <a:latin typeface="Bodoni MT Poster Compressed" pitchFamily="18" charset="0"/>
            </a:rPr>
            <a:t>Timur</a:t>
          </a:r>
          <a:r>
            <a:rPr lang="fr-FR" sz="3200" dirty="0" smtClean="0">
              <a:latin typeface="Bodoni MT Poster Compressed" pitchFamily="18" charset="0"/>
            </a:rPr>
            <a:t> </a:t>
          </a:r>
          <a:r>
            <a:rPr lang="fr-FR" sz="3200" dirty="0" err="1" smtClean="0">
              <a:latin typeface="Bodoni MT Poster Compressed" pitchFamily="18" charset="0"/>
            </a:rPr>
            <a:t>Tengah</a:t>
          </a:r>
          <a:r>
            <a:rPr lang="fr-FR" sz="3200" dirty="0" smtClean="0">
              <a:latin typeface="Bodoni MT Poster Compressed" pitchFamily="18" charset="0"/>
            </a:rPr>
            <a:t> yang cuba </a:t>
          </a:r>
          <a:r>
            <a:rPr lang="fr-FR" sz="3200" dirty="0" err="1" smtClean="0">
              <a:latin typeface="Bodoni MT Poster Compressed" pitchFamily="18" charset="0"/>
            </a:rPr>
            <a:t>mengganggu</a:t>
          </a:r>
          <a:r>
            <a:rPr lang="fr-FR" sz="3200" dirty="0" smtClean="0">
              <a:latin typeface="Bodoni MT Poster Compressed" pitchFamily="18" charset="0"/>
            </a:rPr>
            <a:t>-</a:t>
          </a:r>
          <a:r>
            <a:rPr lang="fr-FR" sz="3200" dirty="0" err="1" smtClean="0">
              <a:latin typeface="Bodoni MT Poster Compressed" pitchFamily="18" charset="0"/>
            </a:rPr>
            <a:t>gugat</a:t>
          </a:r>
          <a:r>
            <a:rPr lang="fr-FR" sz="3200" dirty="0" smtClean="0">
              <a:latin typeface="Bodoni MT Poster Compressed" pitchFamily="18" charset="0"/>
            </a:rPr>
            <a:t> </a:t>
          </a:r>
          <a:r>
            <a:rPr lang="fr-FR" sz="3200" dirty="0" err="1" smtClean="0">
              <a:latin typeface="Bodoni MT Poster Compressed" pitchFamily="18" charset="0"/>
            </a:rPr>
            <a:t>kestabilan</a:t>
          </a:r>
          <a:r>
            <a:rPr lang="fr-FR" sz="3200" dirty="0" smtClean="0">
              <a:latin typeface="Bodoni MT Poster Compressed" pitchFamily="18" charset="0"/>
            </a:rPr>
            <a:t> dan </a:t>
          </a:r>
          <a:r>
            <a:rPr lang="fr-FR" sz="3200" dirty="0" err="1" smtClean="0">
              <a:latin typeface="Bodoni MT Poster Compressed" pitchFamily="18" charset="0"/>
            </a:rPr>
            <a:t>mengancam</a:t>
          </a:r>
          <a:r>
            <a:rPr lang="fr-FR" sz="3200" dirty="0" smtClean="0">
              <a:latin typeface="Bodoni MT Poster Compressed" pitchFamily="18" charset="0"/>
            </a:rPr>
            <a:t> </a:t>
          </a:r>
          <a:r>
            <a:rPr lang="fr-FR" sz="3200" dirty="0" err="1" smtClean="0">
              <a:latin typeface="Bodoni MT Poster Compressed" pitchFamily="18" charset="0"/>
            </a:rPr>
            <a:t>keselamatan</a:t>
          </a:r>
          <a:r>
            <a:rPr lang="fr-FR" sz="3200" dirty="0" smtClean="0">
              <a:latin typeface="Bodoni MT Poster Compressed" pitchFamily="18" charset="0"/>
            </a:rPr>
            <a:t> </a:t>
          </a:r>
          <a:r>
            <a:rPr lang="fr-FR" sz="3200" dirty="0" err="1" smtClean="0">
              <a:latin typeface="Bodoni MT Poster Compressed" pitchFamily="18" charset="0"/>
            </a:rPr>
            <a:t>negara</a:t>
          </a:r>
          <a:r>
            <a:rPr lang="fr-FR" sz="3200" dirty="0" smtClean="0">
              <a:latin typeface="Bodoni MT Poster Compressed" pitchFamily="18" charset="0"/>
            </a:rPr>
            <a:t>. </a:t>
          </a:r>
          <a:endParaRPr lang="fr-FR" sz="3200" dirty="0">
            <a:latin typeface="Bodoni MT Poster Compressed" pitchFamily="18" charset="0"/>
          </a:endParaRPr>
        </a:p>
      </dgm:t>
    </dgm:pt>
    <dgm:pt modelId="{DB3DFB55-9B65-43FD-91FE-CFFF609913C8}" type="parTrans" cxnId="{2C5C4C51-41AC-4D5A-A134-0496BFC32F9A}">
      <dgm:prSet/>
      <dgm:spPr/>
      <dgm:t>
        <a:bodyPr/>
        <a:lstStyle/>
        <a:p>
          <a:endParaRPr lang="en-US"/>
        </a:p>
      </dgm:t>
    </dgm:pt>
    <dgm:pt modelId="{F0DD77F9-7C3C-4F1E-95F9-B8663C756AC8}" type="sibTrans" cxnId="{2C5C4C51-41AC-4D5A-A134-0496BFC32F9A}">
      <dgm:prSet/>
      <dgm:spPr/>
      <dgm:t>
        <a:bodyPr/>
        <a:lstStyle/>
        <a:p>
          <a:endParaRPr lang="en-US"/>
        </a:p>
      </dgm:t>
    </dgm:pt>
    <dgm:pt modelId="{378C3384-6795-4FBE-9B5F-7364FB96F1F8}">
      <dgm:prSet custT="1"/>
      <dgm:spPr/>
      <dgm:t>
        <a:bodyPr/>
        <a:lstStyle/>
        <a:p>
          <a:pPr rtl="0"/>
          <a:r>
            <a:rPr lang="fr-FR" sz="3200" dirty="0" err="1" smtClean="0">
              <a:latin typeface="Bodoni MT Poster Compressed" pitchFamily="18" charset="0"/>
            </a:rPr>
            <a:t>Secara</a:t>
          </a:r>
          <a:r>
            <a:rPr lang="fr-FR" sz="3200" dirty="0" smtClean="0">
              <a:latin typeface="Bodoni MT Poster Compressed" pitchFamily="18" charset="0"/>
            </a:rPr>
            <a:t> </a:t>
          </a:r>
          <a:r>
            <a:rPr lang="fr-FR" sz="3200" dirty="0" err="1" smtClean="0">
              <a:latin typeface="Bodoni MT Poster Compressed" pitchFamily="18" charset="0"/>
            </a:rPr>
            <a:t>sedar</a:t>
          </a:r>
          <a:r>
            <a:rPr lang="fr-FR" sz="3200" dirty="0" smtClean="0">
              <a:latin typeface="Bodoni MT Poster Compressed" pitchFamily="18" charset="0"/>
            </a:rPr>
            <a:t> </a:t>
          </a:r>
          <a:r>
            <a:rPr lang="fr-FR" sz="3200" dirty="0" err="1" smtClean="0">
              <a:latin typeface="Bodoni MT Poster Compressed" pitchFamily="18" charset="0"/>
            </a:rPr>
            <a:t>ataupun</a:t>
          </a:r>
          <a:r>
            <a:rPr lang="fr-FR" sz="3200" dirty="0" smtClean="0">
              <a:latin typeface="Bodoni MT Poster Compressed" pitchFamily="18" charset="0"/>
            </a:rPr>
            <a:t> </a:t>
          </a:r>
          <a:r>
            <a:rPr lang="fr-FR" sz="3200" dirty="0" err="1" smtClean="0">
              <a:latin typeface="Bodoni MT Poster Compressed" pitchFamily="18" charset="0"/>
            </a:rPr>
            <a:t>sebaliknya</a:t>
          </a:r>
          <a:r>
            <a:rPr lang="fr-FR" sz="3200" dirty="0" smtClean="0">
              <a:latin typeface="Bodoni MT Poster Compressed" pitchFamily="18" charset="0"/>
            </a:rPr>
            <a:t> unsur2 </a:t>
          </a:r>
          <a:r>
            <a:rPr lang="fr-FR" sz="3200" dirty="0" err="1" smtClean="0">
              <a:latin typeface="Bodoni MT Poster Compressed" pitchFamily="18" charset="0"/>
            </a:rPr>
            <a:t>ini</a:t>
          </a:r>
          <a:r>
            <a:rPr lang="fr-FR" sz="3200" dirty="0" smtClean="0">
              <a:latin typeface="Bodoni MT Poster Compressed" pitchFamily="18" charset="0"/>
            </a:rPr>
            <a:t> </a:t>
          </a:r>
          <a:r>
            <a:rPr lang="fr-FR" sz="3200" dirty="0" err="1" smtClean="0">
              <a:latin typeface="Bodoni MT Poster Compressed" pitchFamily="18" charset="0"/>
            </a:rPr>
            <a:t>sangat</a:t>
          </a:r>
          <a:r>
            <a:rPr lang="fr-FR" sz="3200" dirty="0" smtClean="0">
              <a:latin typeface="Bodoni MT Poster Compressed" pitchFamily="18" charset="0"/>
            </a:rPr>
            <a:t> </a:t>
          </a:r>
          <a:r>
            <a:rPr lang="fr-FR" sz="3200" dirty="0" err="1" smtClean="0">
              <a:latin typeface="Bodoni MT Poster Compressed" pitchFamily="18" charset="0"/>
            </a:rPr>
            <a:t>merbahaya</a:t>
          </a:r>
          <a:r>
            <a:rPr lang="fr-FR" sz="3200" dirty="0" smtClean="0">
              <a:latin typeface="Bodoni MT Poster Compressed" pitchFamily="18" charset="0"/>
            </a:rPr>
            <a:t> </a:t>
          </a:r>
          <a:r>
            <a:rPr lang="fr-FR" sz="3200" dirty="0" err="1" smtClean="0">
              <a:latin typeface="Bodoni MT Poster Compressed" pitchFamily="18" charset="0"/>
            </a:rPr>
            <a:t>jika</a:t>
          </a:r>
          <a:r>
            <a:rPr lang="fr-FR" sz="3200" dirty="0" smtClean="0">
              <a:latin typeface="Bodoni MT Poster Compressed" pitchFamily="18" charset="0"/>
            </a:rPr>
            <a:t> </a:t>
          </a:r>
          <a:r>
            <a:rPr lang="fr-FR" sz="3200" dirty="0" err="1" smtClean="0">
              <a:latin typeface="Bodoni MT Poster Compressed" pitchFamily="18" charset="0"/>
            </a:rPr>
            <a:t>dibiarkan</a:t>
          </a:r>
          <a:r>
            <a:rPr lang="fr-FR" sz="3200" dirty="0" smtClean="0">
              <a:latin typeface="Bodoni MT Poster Compressed" pitchFamily="18" charset="0"/>
            </a:rPr>
            <a:t> </a:t>
          </a:r>
          <a:r>
            <a:rPr lang="fr-FR" sz="3200" dirty="0" err="1" smtClean="0">
              <a:latin typeface="Bodoni MT Poster Compressed" pitchFamily="18" charset="0"/>
            </a:rPr>
            <a:t>berleluasa</a:t>
          </a:r>
          <a:r>
            <a:rPr lang="fr-FR" sz="3200" dirty="0" smtClean="0">
              <a:latin typeface="Bodoni MT Poster Compressed" pitchFamily="18" charset="0"/>
            </a:rPr>
            <a:t> </a:t>
          </a:r>
          <a:r>
            <a:rPr lang="fr-FR" sz="3200" dirty="0" err="1" smtClean="0">
              <a:latin typeface="Bodoni MT Poster Compressed" pitchFamily="18" charset="0"/>
            </a:rPr>
            <a:t>dalam</a:t>
          </a:r>
          <a:r>
            <a:rPr lang="fr-FR" sz="3200" dirty="0" smtClean="0">
              <a:latin typeface="Bodoni MT Poster Compressed" pitchFamily="18" charset="0"/>
            </a:rPr>
            <a:t> </a:t>
          </a:r>
          <a:r>
            <a:rPr lang="fr-FR" sz="3200" dirty="0" err="1" smtClean="0">
              <a:latin typeface="Bodoni MT Poster Compressed" pitchFamily="18" charset="0"/>
            </a:rPr>
            <a:t>masyarakat</a:t>
          </a:r>
          <a:r>
            <a:rPr lang="fr-FR" sz="3200" dirty="0" smtClean="0">
              <a:latin typeface="Bodoni MT Poster Compressed" pitchFamily="18" charset="0"/>
            </a:rPr>
            <a:t>.</a:t>
          </a:r>
          <a:endParaRPr lang="fr-FR" sz="3200" dirty="0">
            <a:latin typeface="Bodoni MT Poster Compressed" pitchFamily="18" charset="0"/>
          </a:endParaRPr>
        </a:p>
      </dgm:t>
    </dgm:pt>
    <dgm:pt modelId="{C3C39F22-D32C-4EB6-8A39-7F626D9E96EA}" type="parTrans" cxnId="{FFB26C94-DB25-4501-A218-17316D0880F9}">
      <dgm:prSet/>
      <dgm:spPr/>
      <dgm:t>
        <a:bodyPr/>
        <a:lstStyle/>
        <a:p>
          <a:endParaRPr lang="en-US"/>
        </a:p>
      </dgm:t>
    </dgm:pt>
    <dgm:pt modelId="{DE95F860-53E5-47BF-9A4D-AA4683D0EC93}" type="sibTrans" cxnId="{FFB26C94-DB25-4501-A218-17316D0880F9}">
      <dgm:prSet/>
      <dgm:spPr/>
      <dgm:t>
        <a:bodyPr/>
        <a:lstStyle/>
        <a:p>
          <a:endParaRPr lang="en-US"/>
        </a:p>
      </dgm:t>
    </dgm:pt>
    <dgm:pt modelId="{B3805C5F-FC94-44D4-96B4-DAAB43A94C89}" type="pres">
      <dgm:prSet presAssocID="{1689D334-99B2-458E-9EE4-44399DDDAAB1}" presName="outerComposite" presStyleCnt="0">
        <dgm:presLayoutVars>
          <dgm:chMax val="5"/>
          <dgm:dir/>
          <dgm:resizeHandles val="exact"/>
        </dgm:presLayoutVars>
      </dgm:prSet>
      <dgm:spPr/>
      <dgm:t>
        <a:bodyPr/>
        <a:lstStyle/>
        <a:p>
          <a:endParaRPr lang="en-US"/>
        </a:p>
      </dgm:t>
    </dgm:pt>
    <dgm:pt modelId="{4D7693A8-79CB-4B40-B91F-5E0491986DD6}" type="pres">
      <dgm:prSet presAssocID="{1689D334-99B2-458E-9EE4-44399DDDAAB1}" presName="dummyMaxCanvas" presStyleCnt="0">
        <dgm:presLayoutVars/>
      </dgm:prSet>
      <dgm:spPr/>
    </dgm:pt>
    <dgm:pt modelId="{F5405AE6-158E-47A4-BB0C-BC05F751FD69}" type="pres">
      <dgm:prSet presAssocID="{1689D334-99B2-458E-9EE4-44399DDDAAB1}" presName="ThreeNodes_1" presStyleLbl="node1" presStyleIdx="0" presStyleCnt="3">
        <dgm:presLayoutVars>
          <dgm:bulletEnabled val="1"/>
        </dgm:presLayoutVars>
      </dgm:prSet>
      <dgm:spPr/>
      <dgm:t>
        <a:bodyPr/>
        <a:lstStyle/>
        <a:p>
          <a:endParaRPr lang="en-US"/>
        </a:p>
      </dgm:t>
    </dgm:pt>
    <dgm:pt modelId="{DC836E21-2AC1-40C4-9395-EB65746B7AB1}" type="pres">
      <dgm:prSet presAssocID="{1689D334-99B2-458E-9EE4-44399DDDAAB1}" presName="ThreeNodes_2" presStyleLbl="node1" presStyleIdx="1" presStyleCnt="3">
        <dgm:presLayoutVars>
          <dgm:bulletEnabled val="1"/>
        </dgm:presLayoutVars>
      </dgm:prSet>
      <dgm:spPr/>
      <dgm:t>
        <a:bodyPr/>
        <a:lstStyle/>
        <a:p>
          <a:endParaRPr lang="en-US"/>
        </a:p>
      </dgm:t>
    </dgm:pt>
    <dgm:pt modelId="{E294907E-C48E-4C15-B741-9C1A7471EAFC}" type="pres">
      <dgm:prSet presAssocID="{1689D334-99B2-458E-9EE4-44399DDDAAB1}" presName="ThreeNodes_3" presStyleLbl="node1" presStyleIdx="2" presStyleCnt="3" custLinFactNeighborX="0" custLinFactNeighborY="-457">
        <dgm:presLayoutVars>
          <dgm:bulletEnabled val="1"/>
        </dgm:presLayoutVars>
      </dgm:prSet>
      <dgm:spPr/>
      <dgm:t>
        <a:bodyPr/>
        <a:lstStyle/>
        <a:p>
          <a:endParaRPr lang="en-US"/>
        </a:p>
      </dgm:t>
    </dgm:pt>
    <dgm:pt modelId="{B52C1643-383E-478B-AD93-86B2FEEE2EC5}" type="pres">
      <dgm:prSet presAssocID="{1689D334-99B2-458E-9EE4-44399DDDAAB1}" presName="ThreeConn_1-2" presStyleLbl="fgAccFollowNode1" presStyleIdx="0" presStyleCnt="2">
        <dgm:presLayoutVars>
          <dgm:bulletEnabled val="1"/>
        </dgm:presLayoutVars>
      </dgm:prSet>
      <dgm:spPr/>
      <dgm:t>
        <a:bodyPr/>
        <a:lstStyle/>
        <a:p>
          <a:endParaRPr lang="en-US"/>
        </a:p>
      </dgm:t>
    </dgm:pt>
    <dgm:pt modelId="{629F3AB3-CDD8-4F61-A48E-0E1E927D0E35}" type="pres">
      <dgm:prSet presAssocID="{1689D334-99B2-458E-9EE4-44399DDDAAB1}" presName="ThreeConn_2-3" presStyleLbl="fgAccFollowNode1" presStyleIdx="1" presStyleCnt="2">
        <dgm:presLayoutVars>
          <dgm:bulletEnabled val="1"/>
        </dgm:presLayoutVars>
      </dgm:prSet>
      <dgm:spPr/>
      <dgm:t>
        <a:bodyPr/>
        <a:lstStyle/>
        <a:p>
          <a:endParaRPr lang="en-US"/>
        </a:p>
      </dgm:t>
    </dgm:pt>
    <dgm:pt modelId="{F9C2332F-13B7-46D1-8011-2D860869CBBB}" type="pres">
      <dgm:prSet presAssocID="{1689D334-99B2-458E-9EE4-44399DDDAAB1}" presName="ThreeNodes_1_text" presStyleLbl="node1" presStyleIdx="2" presStyleCnt="3">
        <dgm:presLayoutVars>
          <dgm:bulletEnabled val="1"/>
        </dgm:presLayoutVars>
      </dgm:prSet>
      <dgm:spPr/>
      <dgm:t>
        <a:bodyPr/>
        <a:lstStyle/>
        <a:p>
          <a:endParaRPr lang="en-US"/>
        </a:p>
      </dgm:t>
    </dgm:pt>
    <dgm:pt modelId="{572FC8FC-1FB7-45A3-8DD8-A4C544C94EDD}" type="pres">
      <dgm:prSet presAssocID="{1689D334-99B2-458E-9EE4-44399DDDAAB1}" presName="ThreeNodes_2_text" presStyleLbl="node1" presStyleIdx="2" presStyleCnt="3">
        <dgm:presLayoutVars>
          <dgm:bulletEnabled val="1"/>
        </dgm:presLayoutVars>
      </dgm:prSet>
      <dgm:spPr/>
      <dgm:t>
        <a:bodyPr/>
        <a:lstStyle/>
        <a:p>
          <a:endParaRPr lang="en-US"/>
        </a:p>
      </dgm:t>
    </dgm:pt>
    <dgm:pt modelId="{0FD4C9E2-FAE0-4939-B46D-89E33AA5D47C}" type="pres">
      <dgm:prSet presAssocID="{1689D334-99B2-458E-9EE4-44399DDDAAB1}" presName="ThreeNodes_3_text" presStyleLbl="node1" presStyleIdx="2" presStyleCnt="3">
        <dgm:presLayoutVars>
          <dgm:bulletEnabled val="1"/>
        </dgm:presLayoutVars>
      </dgm:prSet>
      <dgm:spPr/>
      <dgm:t>
        <a:bodyPr/>
        <a:lstStyle/>
        <a:p>
          <a:endParaRPr lang="en-US"/>
        </a:p>
      </dgm:t>
    </dgm:pt>
  </dgm:ptLst>
  <dgm:cxnLst>
    <dgm:cxn modelId="{E71EB626-6605-4729-B169-95353DA3BD38}" type="presOf" srcId="{378C3384-6795-4FBE-9B5F-7364FB96F1F8}" destId="{E294907E-C48E-4C15-B741-9C1A7471EAFC}" srcOrd="0" destOrd="0" presId="urn:microsoft.com/office/officeart/2005/8/layout/vProcess5"/>
    <dgm:cxn modelId="{94128D78-3246-4A4B-980E-0020756BE056}" type="presOf" srcId="{4A66C8C3-5D9B-4E97-ACE7-6D5065388A71}" destId="{572FC8FC-1FB7-45A3-8DD8-A4C544C94EDD}" srcOrd="1" destOrd="0" presId="urn:microsoft.com/office/officeart/2005/8/layout/vProcess5"/>
    <dgm:cxn modelId="{7BBC0B93-304D-458F-8E33-87068680C2B6}" type="presOf" srcId="{378C3384-6795-4FBE-9B5F-7364FB96F1F8}" destId="{0FD4C9E2-FAE0-4939-B46D-89E33AA5D47C}" srcOrd="1" destOrd="0" presId="urn:microsoft.com/office/officeart/2005/8/layout/vProcess5"/>
    <dgm:cxn modelId="{1A6CDEF3-FB0B-4519-902B-52E6F278ACAF}" type="presOf" srcId="{208B256E-1F7F-4739-880D-DA39BF3944F4}" destId="{F9C2332F-13B7-46D1-8011-2D860869CBBB}" srcOrd="1" destOrd="0" presId="urn:microsoft.com/office/officeart/2005/8/layout/vProcess5"/>
    <dgm:cxn modelId="{2657D818-15B9-439D-93F7-0BF926AF4584}" type="presOf" srcId="{067E7424-919B-4B2F-A811-8ED6602B21A4}" destId="{B52C1643-383E-478B-AD93-86B2FEEE2EC5}" srcOrd="0" destOrd="0" presId="urn:microsoft.com/office/officeart/2005/8/layout/vProcess5"/>
    <dgm:cxn modelId="{FFB26C94-DB25-4501-A218-17316D0880F9}" srcId="{1689D334-99B2-458E-9EE4-44399DDDAAB1}" destId="{378C3384-6795-4FBE-9B5F-7364FB96F1F8}" srcOrd="2" destOrd="0" parTransId="{C3C39F22-D32C-4EB6-8A39-7F626D9E96EA}" sibTransId="{DE95F860-53E5-47BF-9A4D-AA4683D0EC93}"/>
    <dgm:cxn modelId="{3BBB9AE4-64DB-4A4F-B0DD-6894B1128840}" type="presOf" srcId="{4A66C8C3-5D9B-4E97-ACE7-6D5065388A71}" destId="{DC836E21-2AC1-40C4-9395-EB65746B7AB1}" srcOrd="0" destOrd="0" presId="urn:microsoft.com/office/officeart/2005/8/layout/vProcess5"/>
    <dgm:cxn modelId="{A60F6FE3-3776-4C38-B20F-917B88BE1E7C}" srcId="{1689D334-99B2-458E-9EE4-44399DDDAAB1}" destId="{208B256E-1F7F-4739-880D-DA39BF3944F4}" srcOrd="0" destOrd="0" parTransId="{FA48E560-2CAA-4CAB-9BE0-EDC04683B43F}" sibTransId="{067E7424-919B-4B2F-A811-8ED6602B21A4}"/>
    <dgm:cxn modelId="{46909912-DF26-4EB2-B465-4694FF194B35}" type="presOf" srcId="{208B256E-1F7F-4739-880D-DA39BF3944F4}" destId="{F5405AE6-158E-47A4-BB0C-BC05F751FD69}" srcOrd="0" destOrd="0" presId="urn:microsoft.com/office/officeart/2005/8/layout/vProcess5"/>
    <dgm:cxn modelId="{6774A118-E312-4B20-BF98-BFE4893763C6}" type="presOf" srcId="{F0DD77F9-7C3C-4F1E-95F9-B8663C756AC8}" destId="{629F3AB3-CDD8-4F61-A48E-0E1E927D0E35}" srcOrd="0" destOrd="0" presId="urn:microsoft.com/office/officeart/2005/8/layout/vProcess5"/>
    <dgm:cxn modelId="{2C5C4C51-41AC-4D5A-A134-0496BFC32F9A}" srcId="{1689D334-99B2-458E-9EE4-44399DDDAAB1}" destId="{4A66C8C3-5D9B-4E97-ACE7-6D5065388A71}" srcOrd="1" destOrd="0" parTransId="{DB3DFB55-9B65-43FD-91FE-CFFF609913C8}" sibTransId="{F0DD77F9-7C3C-4F1E-95F9-B8663C756AC8}"/>
    <dgm:cxn modelId="{E73FEBFD-A48D-4E4C-8B94-AFCB910C9CE4}" type="presOf" srcId="{1689D334-99B2-458E-9EE4-44399DDDAAB1}" destId="{B3805C5F-FC94-44D4-96B4-DAAB43A94C89}" srcOrd="0" destOrd="0" presId="urn:microsoft.com/office/officeart/2005/8/layout/vProcess5"/>
    <dgm:cxn modelId="{D1176A5D-EE3C-40A3-9538-C6A49018DD33}" type="presParOf" srcId="{B3805C5F-FC94-44D4-96B4-DAAB43A94C89}" destId="{4D7693A8-79CB-4B40-B91F-5E0491986DD6}" srcOrd="0" destOrd="0" presId="urn:microsoft.com/office/officeart/2005/8/layout/vProcess5"/>
    <dgm:cxn modelId="{3224EA2D-38B0-42BD-8F2B-EF1F69D26B54}" type="presParOf" srcId="{B3805C5F-FC94-44D4-96B4-DAAB43A94C89}" destId="{F5405AE6-158E-47A4-BB0C-BC05F751FD69}" srcOrd="1" destOrd="0" presId="urn:microsoft.com/office/officeart/2005/8/layout/vProcess5"/>
    <dgm:cxn modelId="{D7F603CE-E708-4307-B6FD-3FDBDDE1771E}" type="presParOf" srcId="{B3805C5F-FC94-44D4-96B4-DAAB43A94C89}" destId="{DC836E21-2AC1-40C4-9395-EB65746B7AB1}" srcOrd="2" destOrd="0" presId="urn:microsoft.com/office/officeart/2005/8/layout/vProcess5"/>
    <dgm:cxn modelId="{F5BE9E7A-D096-4F48-8258-94DBB3690411}" type="presParOf" srcId="{B3805C5F-FC94-44D4-96B4-DAAB43A94C89}" destId="{E294907E-C48E-4C15-B741-9C1A7471EAFC}" srcOrd="3" destOrd="0" presId="urn:microsoft.com/office/officeart/2005/8/layout/vProcess5"/>
    <dgm:cxn modelId="{1790BCDD-4751-4E50-8944-2239DBA46104}" type="presParOf" srcId="{B3805C5F-FC94-44D4-96B4-DAAB43A94C89}" destId="{B52C1643-383E-478B-AD93-86B2FEEE2EC5}" srcOrd="4" destOrd="0" presId="urn:microsoft.com/office/officeart/2005/8/layout/vProcess5"/>
    <dgm:cxn modelId="{F445E374-0B51-4950-B452-6A1463505D65}" type="presParOf" srcId="{B3805C5F-FC94-44D4-96B4-DAAB43A94C89}" destId="{629F3AB3-CDD8-4F61-A48E-0E1E927D0E35}" srcOrd="5" destOrd="0" presId="urn:microsoft.com/office/officeart/2005/8/layout/vProcess5"/>
    <dgm:cxn modelId="{DCDD9122-F8C6-4852-B946-06F693984751}" type="presParOf" srcId="{B3805C5F-FC94-44D4-96B4-DAAB43A94C89}" destId="{F9C2332F-13B7-46D1-8011-2D860869CBBB}" srcOrd="6" destOrd="0" presId="urn:microsoft.com/office/officeart/2005/8/layout/vProcess5"/>
    <dgm:cxn modelId="{5528EB19-F5B7-4D41-BE1A-E908104ECB3D}" type="presParOf" srcId="{B3805C5F-FC94-44D4-96B4-DAAB43A94C89}" destId="{572FC8FC-1FB7-45A3-8DD8-A4C544C94EDD}" srcOrd="7" destOrd="0" presId="urn:microsoft.com/office/officeart/2005/8/layout/vProcess5"/>
    <dgm:cxn modelId="{AECA4E56-6E25-462F-ABAA-04BFDAD8891B}" type="presParOf" srcId="{B3805C5F-FC94-44D4-96B4-DAAB43A94C89}" destId="{0FD4C9E2-FAE0-4939-B46D-89E33AA5D47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149AC-5A85-4093-8218-AB89B6AA9670}" type="doc">
      <dgm:prSet loTypeId="urn:microsoft.com/office/officeart/2005/8/layout/target2" loCatId="relationship" qsTypeId="urn:microsoft.com/office/officeart/2005/8/quickstyle/3d3" qsCatId="3D" csTypeId="urn:microsoft.com/office/officeart/2005/8/colors/colorful2" csCatId="colorful" phldr="1"/>
      <dgm:spPr/>
      <dgm:t>
        <a:bodyPr/>
        <a:lstStyle/>
        <a:p>
          <a:endParaRPr lang="en-US"/>
        </a:p>
      </dgm:t>
    </dgm:pt>
    <dgm:pt modelId="{82E5ECC3-1B28-4420-B1D6-F18376BA7B11}">
      <dgm:prSet/>
      <dgm:spPr/>
      <dgm:t>
        <a:bodyPr/>
        <a:lstStyle/>
        <a:p>
          <a:pPr algn="ctr" rtl="0"/>
          <a:r>
            <a:rPr lang="fr-FR" dirty="0" err="1" smtClean="0">
              <a:effectLst>
                <a:outerShdw blurRad="38100" dist="38100" dir="2700000" algn="tl">
                  <a:srgbClr val="000000">
                    <a:alpha val="43137"/>
                  </a:srgbClr>
                </a:outerShdw>
              </a:effectLst>
              <a:latin typeface="Bodoni MT Poster Compressed" pitchFamily="18" charset="0"/>
            </a:rPr>
            <a:t>jika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mempelajari</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agama</a:t>
          </a:r>
          <a:r>
            <a:rPr lang="fr-FR" dirty="0" smtClean="0">
              <a:effectLst>
                <a:outerShdw blurRad="38100" dist="38100" dir="2700000" algn="tl">
                  <a:srgbClr val="000000">
                    <a:alpha val="43137"/>
                  </a:srgbClr>
                </a:outerShdw>
              </a:effectLst>
              <a:latin typeface="Bodoni MT Poster Compressed" pitchFamily="18" charset="0"/>
            </a:rPr>
            <a:t> Islam </a:t>
          </a:r>
          <a:r>
            <a:rPr lang="fr-FR" dirty="0" err="1" smtClean="0">
              <a:effectLst>
                <a:outerShdw blurRad="38100" dist="38100" dir="2700000" algn="tl">
                  <a:srgbClr val="000000">
                    <a:alpha val="43137"/>
                  </a:srgbClr>
                </a:outerShdw>
              </a:effectLst>
              <a:latin typeface="Bodoni MT Poster Compressed" pitchFamily="18" charset="0"/>
            </a:rPr>
            <a:t>hendaklah</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merujuk</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kepada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entiti</a:t>
          </a:r>
          <a:r>
            <a:rPr lang="fr-FR" dirty="0" smtClean="0">
              <a:effectLst>
                <a:outerShdw blurRad="38100" dist="38100" dir="2700000" algn="tl">
                  <a:srgbClr val="000000">
                    <a:alpha val="43137"/>
                  </a:srgbClr>
                </a:outerShdw>
              </a:effectLst>
              <a:latin typeface="Bodoni MT Poster Compressed" pitchFamily="18" charset="0"/>
            </a:rPr>
            <a:t> yang </a:t>
          </a:r>
          <a:r>
            <a:rPr lang="fr-FR" dirty="0" err="1" smtClean="0">
              <a:effectLst>
                <a:outerShdw blurRad="38100" dist="38100" dir="2700000" algn="tl">
                  <a:srgbClr val="000000">
                    <a:alpha val="43137"/>
                  </a:srgbClr>
                </a:outerShdw>
              </a:effectLst>
              <a:latin typeface="Bodoni MT Poster Compressed" pitchFamily="18" charset="0"/>
            </a:rPr>
            <a:t>berwibawa</a:t>
          </a:r>
          <a:r>
            <a:rPr lang="fr-FR" dirty="0" smtClean="0">
              <a:effectLst>
                <a:outerShdw blurRad="38100" dist="38100" dir="2700000" algn="tl">
                  <a:srgbClr val="000000">
                    <a:alpha val="43137"/>
                  </a:srgbClr>
                </a:outerShdw>
              </a:effectLst>
              <a:latin typeface="Bodoni MT Poster Compressed" pitchFamily="18" charset="0"/>
            </a:rPr>
            <a:t> dan ada </a:t>
          </a:r>
          <a:r>
            <a:rPr lang="fr-FR" dirty="0" err="1" smtClean="0">
              <a:effectLst>
                <a:outerShdw blurRad="38100" dist="38100" dir="2700000" algn="tl">
                  <a:srgbClr val="000000">
                    <a:alpha val="43137"/>
                  </a:srgbClr>
                </a:outerShdw>
              </a:effectLst>
              <a:latin typeface="Bodoni MT Poster Compressed" pitchFamily="18" charset="0"/>
            </a:rPr>
            <a:t>autoriti</a:t>
          </a:r>
          <a:r>
            <a:rPr lang="fr-FR" dirty="0" smtClean="0">
              <a:effectLst>
                <a:outerShdw blurRad="38100" dist="38100" dir="2700000" algn="tl">
                  <a:srgbClr val="000000">
                    <a:alpha val="43137"/>
                  </a:srgbClr>
                </a:outerShdw>
              </a:effectLst>
              <a:latin typeface="Bodoni MT Poster Compressed" pitchFamily="18" charset="0"/>
            </a:rPr>
            <a:t>. </a:t>
          </a:r>
          <a:endParaRPr lang="fr-FR" dirty="0">
            <a:effectLst>
              <a:outerShdw blurRad="38100" dist="38100" dir="2700000" algn="tl">
                <a:srgbClr val="000000">
                  <a:alpha val="43137"/>
                </a:srgbClr>
              </a:outerShdw>
            </a:effectLst>
            <a:latin typeface="Bodoni MT Poster Compressed" pitchFamily="18" charset="0"/>
          </a:endParaRPr>
        </a:p>
      </dgm:t>
    </dgm:pt>
    <dgm:pt modelId="{2F2EA613-2ACC-4CF0-8187-A8508A0001A7}" type="parTrans" cxnId="{E859F052-674D-4A11-BC07-68E91180A9B1}">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229038BD-D7D7-4608-BB51-4EBB1A9E65CD}" type="sibTrans" cxnId="{E859F052-674D-4A11-BC07-68E91180A9B1}">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0E619452-87DC-4382-8374-3F957407BB65}">
      <dgm:prSet/>
      <dgm:spPr/>
      <dgm:t>
        <a:bodyPr/>
        <a:lstStyle/>
        <a:p>
          <a:pPr algn="ctr" rtl="0"/>
          <a:r>
            <a:rPr lang="fr-FR" dirty="0" err="1" smtClean="0">
              <a:effectLst>
                <a:outerShdw blurRad="38100" dist="38100" dir="2700000" algn="tl">
                  <a:srgbClr val="000000">
                    <a:alpha val="43137"/>
                  </a:srgbClr>
                </a:outerShdw>
              </a:effectLst>
              <a:latin typeface="Bodoni MT Poster Compressed" pitchFamily="18" charset="0"/>
            </a:rPr>
            <a:t>Penerimaan</a:t>
          </a:r>
          <a:r>
            <a:rPr lang="fr-FR" dirty="0" smtClean="0">
              <a:effectLst>
                <a:outerShdw blurRad="38100" dist="38100" dir="2700000" algn="tl">
                  <a:srgbClr val="000000">
                    <a:alpha val="43137"/>
                  </a:srgbClr>
                </a:outerShdw>
              </a:effectLst>
              <a:latin typeface="Bodoni MT Poster Compressed" pitchFamily="18" charset="0"/>
            </a:rPr>
            <a:t> dan </a:t>
          </a:r>
          <a:r>
            <a:rPr lang="fr-FR" dirty="0" err="1" smtClean="0">
              <a:effectLst>
                <a:outerShdw blurRad="38100" dist="38100" dir="2700000" algn="tl">
                  <a:srgbClr val="000000">
                    <a:alpha val="43137"/>
                  </a:srgbClr>
                </a:outerShdw>
              </a:effectLst>
              <a:latin typeface="Bodoni MT Poster Compressed" pitchFamily="18" charset="0"/>
            </a:rPr>
            <a:t>pegangan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kita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kepada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mazhab</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Ahli</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Sunnah</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Wal</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Jamaah</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membuahkan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cahaya</a:t>
          </a:r>
          <a:r>
            <a:rPr lang="fr-FR" dirty="0" smtClean="0">
              <a:effectLst>
                <a:outerShdw blurRad="38100" dist="38100" dir="2700000" algn="tl">
                  <a:srgbClr val="000000">
                    <a:alpha val="43137"/>
                  </a:srgbClr>
                </a:outerShdw>
              </a:effectLst>
              <a:latin typeface="Bodoni MT Poster Compressed" pitchFamily="18" charset="0"/>
            </a:rPr>
            <a:t> yang </a:t>
          </a:r>
          <a:r>
            <a:rPr lang="fr-FR" dirty="0" err="1" smtClean="0">
              <a:effectLst>
                <a:outerShdw blurRad="38100" dist="38100" dir="2700000" algn="tl">
                  <a:srgbClr val="000000">
                    <a:alpha val="43137"/>
                  </a:srgbClr>
                </a:outerShdw>
              </a:effectLst>
              <a:latin typeface="Bodoni MT Poster Compressed" pitchFamily="18" charset="0"/>
            </a:rPr>
            <a:t>membawa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perpaduan</a:t>
          </a:r>
          <a:r>
            <a:rPr lang="fr-FR" dirty="0" smtClean="0">
              <a:effectLst>
                <a:outerShdw blurRad="38100" dist="38100" dir="2700000" algn="tl">
                  <a:srgbClr val="000000">
                    <a:alpha val="43137"/>
                  </a:srgbClr>
                </a:outerShdw>
              </a:effectLst>
              <a:latin typeface="Bodoni MT Poster Compressed" pitchFamily="18" charset="0"/>
            </a:rPr>
            <a:t> dan </a:t>
          </a:r>
          <a:r>
            <a:rPr lang="fr-FR" dirty="0" err="1" smtClean="0">
              <a:effectLst>
                <a:outerShdw blurRad="38100" dist="38100" dir="2700000" algn="tl">
                  <a:srgbClr val="000000">
                    <a:alpha val="43137"/>
                  </a:srgbClr>
                </a:outerShdw>
              </a:effectLst>
              <a:latin typeface="Bodoni MT Poster Compressed" pitchFamily="18" charset="0"/>
            </a:rPr>
            <a:t>keamanan</a:t>
          </a:r>
          <a:r>
            <a:rPr lang="fr-FR" dirty="0" smtClean="0">
              <a:effectLst>
                <a:outerShdw blurRad="38100" dist="38100" dir="2700000" algn="tl">
                  <a:srgbClr val="000000">
                    <a:alpha val="43137"/>
                  </a:srgbClr>
                </a:outerShdw>
              </a:effectLst>
              <a:latin typeface="Bodoni MT Poster Compressed" pitchFamily="18" charset="0"/>
            </a:rPr>
            <a:t> di </a:t>
          </a:r>
          <a:r>
            <a:rPr lang="fr-FR" dirty="0" err="1" smtClean="0">
              <a:effectLst>
                <a:outerShdw blurRad="38100" dist="38100" dir="2700000" algn="tl">
                  <a:srgbClr val="000000">
                    <a:alpha val="43137"/>
                  </a:srgbClr>
                </a:outerShdw>
              </a:effectLst>
              <a:latin typeface="Bodoni MT Poster Compressed" pitchFamily="18" charset="0"/>
            </a:rPr>
            <a:t>kalangan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kita</a:t>
          </a:r>
          <a:r>
            <a:rPr lang="fr-FR" dirty="0" smtClean="0">
              <a:effectLst>
                <a:outerShdw blurRad="38100" dist="38100" dir="2700000" algn="tl">
                  <a:srgbClr val="000000">
                    <a:alpha val="43137"/>
                  </a:srgbClr>
                </a:outerShdw>
              </a:effectLst>
              <a:latin typeface="Bodoni MT Poster Compressed" pitchFamily="18" charset="0"/>
            </a:rPr>
            <a:t>. </a:t>
          </a:r>
          <a:endParaRPr lang="fr-FR" dirty="0">
            <a:effectLst>
              <a:outerShdw blurRad="38100" dist="38100" dir="2700000" algn="tl">
                <a:srgbClr val="000000">
                  <a:alpha val="43137"/>
                </a:srgbClr>
              </a:outerShdw>
            </a:effectLst>
            <a:latin typeface="Bodoni MT Poster Compressed" pitchFamily="18" charset="0"/>
          </a:endParaRPr>
        </a:p>
      </dgm:t>
    </dgm:pt>
    <dgm:pt modelId="{31369C6C-6AAD-48FA-89BF-C3C2531EE340}" type="parTrans" cxnId="{A5A8EA4F-3A07-4273-BB22-CC9F132CB437}">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5B2207DC-05A7-4A43-8E95-277DACB47EA6}" type="sibTrans" cxnId="{A5A8EA4F-3A07-4273-BB22-CC9F132CB437}">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0374B3DF-E973-430B-8AF7-957526575653}">
      <dgm:prSet/>
      <dgm:spPr/>
      <dgm:t>
        <a:bodyPr/>
        <a:lstStyle/>
        <a:p>
          <a:pPr algn="ctr" rtl="0"/>
          <a:r>
            <a:rPr lang="fr-FR" dirty="0" err="1" smtClean="0">
              <a:effectLst>
                <a:outerShdw blurRad="38100" dist="38100" dir="2700000" algn="tl">
                  <a:srgbClr val="000000">
                    <a:alpha val="43137"/>
                  </a:srgbClr>
                </a:outerShdw>
              </a:effectLst>
              <a:latin typeface="Bodoni MT Poster Compressed" pitchFamily="18" charset="0"/>
            </a:rPr>
            <a:t>Namun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sebaliknya</a:t>
          </a:r>
          <a:r>
            <a:rPr lang="fr-FR" dirty="0" smtClean="0">
              <a:effectLst>
                <a:outerShdw blurRad="38100" dist="38100" dir="2700000" algn="tl">
                  <a:srgbClr val="000000">
                    <a:alpha val="43137"/>
                  </a:srgbClr>
                </a:outerShdw>
              </a:effectLst>
              <a:latin typeface="Bodoni MT Poster Compressed" pitchFamily="18" charset="0"/>
            </a:rPr>
            <a:t>, kumpulan2 </a:t>
          </a:r>
          <a:r>
            <a:rPr lang="fr-FR" dirty="0" err="1" smtClean="0">
              <a:effectLst>
                <a:outerShdw blurRad="38100" dist="38100" dir="2700000" algn="tl">
                  <a:srgbClr val="000000">
                    <a:alpha val="43137"/>
                  </a:srgbClr>
                </a:outerShdw>
              </a:effectLst>
              <a:latin typeface="Bodoni MT Poster Compressed" pitchFamily="18" charset="0"/>
            </a:rPr>
            <a:t>tersebut</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telah</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menyalahgunakan</a:t>
          </a:r>
          <a:r>
            <a:rPr lang="fr-FR" dirty="0" smtClean="0">
              <a:effectLst>
                <a:outerShdw blurRad="38100" dist="38100" dir="2700000" algn="tl">
                  <a:srgbClr val="000000">
                    <a:alpha val="43137"/>
                  </a:srgbClr>
                </a:outerShdw>
              </a:effectLst>
              <a:latin typeface="Bodoni MT Poster Compressed" pitchFamily="18" charset="0"/>
            </a:rPr>
            <a:t> nama Islam </a:t>
          </a:r>
          <a:r>
            <a:rPr lang="fr-FR" dirty="0" err="1" smtClean="0">
              <a:effectLst>
                <a:outerShdw blurRad="38100" dist="38100" dir="2700000" algn="tl">
                  <a:srgbClr val="000000">
                    <a:alpha val="43137"/>
                  </a:srgbClr>
                </a:outerShdw>
              </a:effectLst>
              <a:latin typeface="Bodoni MT Poster Compressed" pitchFamily="18" charset="0"/>
            </a:rPr>
            <a:t>untuk</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menggulingkan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kerajaan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sekaligus</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mencapai</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matlamat</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menubuhkan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sebuah</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negara</a:t>
          </a:r>
          <a:r>
            <a:rPr lang="fr-FR" dirty="0" smtClean="0">
              <a:effectLst>
                <a:outerShdw blurRad="38100" dist="38100" dir="2700000" algn="tl">
                  <a:srgbClr val="000000">
                    <a:alpha val="43137"/>
                  </a:srgbClr>
                </a:outerShdw>
              </a:effectLst>
              <a:latin typeface="Bodoni MT Poster Compressed" pitchFamily="18" charset="0"/>
            </a:rPr>
            <a:t> Islam </a:t>
          </a:r>
          <a:r>
            <a:rPr lang="fr-FR" dirty="0" err="1" smtClean="0">
              <a:effectLst>
                <a:outerShdw blurRad="38100" dist="38100" dir="2700000" algn="tl">
                  <a:srgbClr val="000000">
                    <a:alpha val="43137"/>
                  </a:srgbClr>
                </a:outerShdw>
              </a:effectLst>
              <a:latin typeface="Bodoni MT Poster Compressed" pitchFamily="18" charset="0"/>
            </a:rPr>
            <a:t>mengikut</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acuan</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mereka</a:t>
          </a:r>
          <a:r>
            <a:rPr lang="fr-FR" dirty="0" smtClean="0">
              <a:effectLst>
                <a:outerShdw blurRad="38100" dist="38100" dir="2700000" algn="tl">
                  <a:srgbClr val="000000">
                    <a:alpha val="43137"/>
                  </a:srgbClr>
                </a:outerShdw>
              </a:effectLst>
              <a:latin typeface="Bodoni MT Poster Compressed" pitchFamily="18" charset="0"/>
            </a:rPr>
            <a:t> </a:t>
          </a:r>
          <a:r>
            <a:rPr lang="fr-FR" dirty="0" err="1" smtClean="0">
              <a:effectLst>
                <a:outerShdw blurRad="38100" dist="38100" dir="2700000" algn="tl">
                  <a:srgbClr val="000000">
                    <a:alpha val="43137"/>
                  </a:srgbClr>
                </a:outerShdw>
              </a:effectLst>
              <a:latin typeface="Bodoni MT Poster Compressed" pitchFamily="18" charset="0"/>
            </a:rPr>
            <a:t>sendiri</a:t>
          </a:r>
          <a:r>
            <a:rPr lang="fr-FR" dirty="0" smtClean="0">
              <a:effectLst>
                <a:outerShdw blurRad="38100" dist="38100" dir="2700000" algn="tl">
                  <a:srgbClr val="000000">
                    <a:alpha val="43137"/>
                  </a:srgbClr>
                </a:outerShdw>
              </a:effectLst>
              <a:latin typeface="Bodoni MT Poster Compressed" pitchFamily="18" charset="0"/>
            </a:rPr>
            <a:t>. </a:t>
          </a:r>
          <a:endParaRPr lang="en-US" dirty="0">
            <a:effectLst>
              <a:outerShdw blurRad="38100" dist="38100" dir="2700000" algn="tl">
                <a:srgbClr val="000000">
                  <a:alpha val="43137"/>
                </a:srgbClr>
              </a:outerShdw>
            </a:effectLst>
            <a:latin typeface="Bodoni MT Poster Compressed" pitchFamily="18" charset="0"/>
          </a:endParaRPr>
        </a:p>
      </dgm:t>
    </dgm:pt>
    <dgm:pt modelId="{7FB24358-811F-4335-9AE9-4BAF52C04102}" type="parTrans" cxnId="{EA92957C-56D7-4305-9BE1-FB185D39DFE6}">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3E9D46BD-A72B-461B-84BA-82749623C504}" type="sibTrans" cxnId="{EA92957C-56D7-4305-9BE1-FB185D39DFE6}">
      <dgm:prSet/>
      <dgm:spPr/>
      <dgm:t>
        <a:bodyPr/>
        <a:lstStyle/>
        <a:p>
          <a:pPr algn="ctr"/>
          <a:endParaRPr lang="en-US">
            <a:effectLst>
              <a:outerShdw blurRad="38100" dist="38100" dir="2700000" algn="tl">
                <a:srgbClr val="000000">
                  <a:alpha val="43137"/>
                </a:srgbClr>
              </a:outerShdw>
            </a:effectLst>
            <a:latin typeface="Bodoni MT Poster Compressed" pitchFamily="18" charset="0"/>
          </a:endParaRPr>
        </a:p>
      </dgm:t>
    </dgm:pt>
    <dgm:pt modelId="{9F3E11C2-0DEA-4798-A1BC-2EBC31D7D81A}" type="pres">
      <dgm:prSet presAssocID="{E5D149AC-5A85-4093-8218-AB89B6AA9670}" presName="Name0" presStyleCnt="0">
        <dgm:presLayoutVars>
          <dgm:chMax val="3"/>
          <dgm:chPref val="1"/>
          <dgm:dir/>
          <dgm:animLvl val="lvl"/>
          <dgm:resizeHandles/>
        </dgm:presLayoutVars>
      </dgm:prSet>
      <dgm:spPr/>
      <dgm:t>
        <a:bodyPr/>
        <a:lstStyle/>
        <a:p>
          <a:endParaRPr lang="en-US"/>
        </a:p>
      </dgm:t>
    </dgm:pt>
    <dgm:pt modelId="{C8B011FC-AD5F-457B-AA6B-FE3F82863D53}" type="pres">
      <dgm:prSet presAssocID="{E5D149AC-5A85-4093-8218-AB89B6AA9670}" presName="outerBox" presStyleCnt="0"/>
      <dgm:spPr/>
      <dgm:t>
        <a:bodyPr/>
        <a:lstStyle/>
        <a:p>
          <a:endParaRPr lang="en-US"/>
        </a:p>
      </dgm:t>
    </dgm:pt>
    <dgm:pt modelId="{6F3366A6-EE94-4E89-B515-98EDB55A0AD9}" type="pres">
      <dgm:prSet presAssocID="{E5D149AC-5A85-4093-8218-AB89B6AA9670}" presName="outerBoxParent" presStyleLbl="node1" presStyleIdx="0" presStyleCnt="3"/>
      <dgm:spPr/>
      <dgm:t>
        <a:bodyPr/>
        <a:lstStyle/>
        <a:p>
          <a:endParaRPr lang="en-US"/>
        </a:p>
      </dgm:t>
    </dgm:pt>
    <dgm:pt modelId="{8DCC3F03-C4BB-4D31-A8A5-C18047361FCD}" type="pres">
      <dgm:prSet presAssocID="{E5D149AC-5A85-4093-8218-AB89B6AA9670}" presName="outerBoxChildren" presStyleCnt="0"/>
      <dgm:spPr/>
      <dgm:t>
        <a:bodyPr/>
        <a:lstStyle/>
        <a:p>
          <a:endParaRPr lang="en-US"/>
        </a:p>
      </dgm:t>
    </dgm:pt>
    <dgm:pt modelId="{669205A3-A799-4C75-B23A-58D487F93D3D}" type="pres">
      <dgm:prSet presAssocID="{E5D149AC-5A85-4093-8218-AB89B6AA9670}" presName="middleBox" presStyleCnt="0"/>
      <dgm:spPr/>
      <dgm:t>
        <a:bodyPr/>
        <a:lstStyle/>
        <a:p>
          <a:endParaRPr lang="en-US"/>
        </a:p>
      </dgm:t>
    </dgm:pt>
    <dgm:pt modelId="{D99BDEA4-27CE-49E4-B45A-B9A0C7FB9075}" type="pres">
      <dgm:prSet presAssocID="{E5D149AC-5A85-4093-8218-AB89B6AA9670}" presName="middleBoxParent" presStyleLbl="node1" presStyleIdx="1" presStyleCnt="3"/>
      <dgm:spPr/>
      <dgm:t>
        <a:bodyPr/>
        <a:lstStyle/>
        <a:p>
          <a:endParaRPr lang="en-US"/>
        </a:p>
      </dgm:t>
    </dgm:pt>
    <dgm:pt modelId="{6C6A0954-E928-47F1-BBF8-ACE0C20AFF73}" type="pres">
      <dgm:prSet presAssocID="{E5D149AC-5A85-4093-8218-AB89B6AA9670}" presName="middleBoxChildren" presStyleCnt="0"/>
      <dgm:spPr/>
      <dgm:t>
        <a:bodyPr/>
        <a:lstStyle/>
        <a:p>
          <a:endParaRPr lang="en-US"/>
        </a:p>
      </dgm:t>
    </dgm:pt>
    <dgm:pt modelId="{8BD2AD16-20B2-4CE0-A5BF-02C9837636C4}" type="pres">
      <dgm:prSet presAssocID="{E5D149AC-5A85-4093-8218-AB89B6AA9670}" presName="centerBox" presStyleCnt="0"/>
      <dgm:spPr/>
      <dgm:t>
        <a:bodyPr/>
        <a:lstStyle/>
        <a:p>
          <a:endParaRPr lang="en-US"/>
        </a:p>
      </dgm:t>
    </dgm:pt>
    <dgm:pt modelId="{AE75D077-8BE2-49C0-B08F-0E7701647049}" type="pres">
      <dgm:prSet presAssocID="{E5D149AC-5A85-4093-8218-AB89B6AA9670}" presName="centerBoxParent" presStyleLbl="node1" presStyleIdx="2" presStyleCnt="3"/>
      <dgm:spPr/>
      <dgm:t>
        <a:bodyPr/>
        <a:lstStyle/>
        <a:p>
          <a:endParaRPr lang="en-US"/>
        </a:p>
      </dgm:t>
    </dgm:pt>
  </dgm:ptLst>
  <dgm:cxnLst>
    <dgm:cxn modelId="{EA92957C-56D7-4305-9BE1-FB185D39DFE6}" srcId="{E5D149AC-5A85-4093-8218-AB89B6AA9670}" destId="{0374B3DF-E973-430B-8AF7-957526575653}" srcOrd="2" destOrd="0" parTransId="{7FB24358-811F-4335-9AE9-4BAF52C04102}" sibTransId="{3E9D46BD-A72B-461B-84BA-82749623C504}"/>
    <dgm:cxn modelId="{9E060281-6129-429A-B219-7E36238AC2A7}" type="presOf" srcId="{0E619452-87DC-4382-8374-3F957407BB65}" destId="{D99BDEA4-27CE-49E4-B45A-B9A0C7FB9075}" srcOrd="0" destOrd="0" presId="urn:microsoft.com/office/officeart/2005/8/layout/target2"/>
    <dgm:cxn modelId="{E8C6FBD2-2143-45BC-B17D-94AEAA34C805}" type="presOf" srcId="{82E5ECC3-1B28-4420-B1D6-F18376BA7B11}" destId="{6F3366A6-EE94-4E89-B515-98EDB55A0AD9}" srcOrd="0" destOrd="0" presId="urn:microsoft.com/office/officeart/2005/8/layout/target2"/>
    <dgm:cxn modelId="{935D9330-120E-4DBB-8384-62E69FB5F00E}" type="presOf" srcId="{E5D149AC-5A85-4093-8218-AB89B6AA9670}" destId="{9F3E11C2-0DEA-4798-A1BC-2EBC31D7D81A}" srcOrd="0" destOrd="0" presId="urn:microsoft.com/office/officeart/2005/8/layout/target2"/>
    <dgm:cxn modelId="{077DE17C-CB7B-45D3-B476-097FB4E559FE}" type="presOf" srcId="{0374B3DF-E973-430B-8AF7-957526575653}" destId="{AE75D077-8BE2-49C0-B08F-0E7701647049}" srcOrd="0" destOrd="0" presId="urn:microsoft.com/office/officeart/2005/8/layout/target2"/>
    <dgm:cxn modelId="{E859F052-674D-4A11-BC07-68E91180A9B1}" srcId="{E5D149AC-5A85-4093-8218-AB89B6AA9670}" destId="{82E5ECC3-1B28-4420-B1D6-F18376BA7B11}" srcOrd="0" destOrd="0" parTransId="{2F2EA613-2ACC-4CF0-8187-A8508A0001A7}" sibTransId="{229038BD-D7D7-4608-BB51-4EBB1A9E65CD}"/>
    <dgm:cxn modelId="{A5A8EA4F-3A07-4273-BB22-CC9F132CB437}" srcId="{E5D149AC-5A85-4093-8218-AB89B6AA9670}" destId="{0E619452-87DC-4382-8374-3F957407BB65}" srcOrd="1" destOrd="0" parTransId="{31369C6C-6AAD-48FA-89BF-C3C2531EE340}" sibTransId="{5B2207DC-05A7-4A43-8E95-277DACB47EA6}"/>
    <dgm:cxn modelId="{B8A5DA9A-A211-4521-80AC-2B960457BD17}" type="presParOf" srcId="{9F3E11C2-0DEA-4798-A1BC-2EBC31D7D81A}" destId="{C8B011FC-AD5F-457B-AA6B-FE3F82863D53}" srcOrd="0" destOrd="0" presId="urn:microsoft.com/office/officeart/2005/8/layout/target2"/>
    <dgm:cxn modelId="{88E9E5AE-2193-4628-AF15-41A36D2B906E}" type="presParOf" srcId="{C8B011FC-AD5F-457B-AA6B-FE3F82863D53}" destId="{6F3366A6-EE94-4E89-B515-98EDB55A0AD9}" srcOrd="0" destOrd="0" presId="urn:microsoft.com/office/officeart/2005/8/layout/target2"/>
    <dgm:cxn modelId="{9F60A81A-AC6C-4C0D-A123-E89F1B416927}" type="presParOf" srcId="{C8B011FC-AD5F-457B-AA6B-FE3F82863D53}" destId="{8DCC3F03-C4BB-4D31-A8A5-C18047361FCD}" srcOrd="1" destOrd="0" presId="urn:microsoft.com/office/officeart/2005/8/layout/target2"/>
    <dgm:cxn modelId="{8D3F01CD-69B0-4CC5-8664-91B35EFD9804}" type="presParOf" srcId="{9F3E11C2-0DEA-4798-A1BC-2EBC31D7D81A}" destId="{669205A3-A799-4C75-B23A-58D487F93D3D}" srcOrd="1" destOrd="0" presId="urn:microsoft.com/office/officeart/2005/8/layout/target2"/>
    <dgm:cxn modelId="{1A780BD9-7612-469C-8C45-C5B61C792199}" type="presParOf" srcId="{669205A3-A799-4C75-B23A-58D487F93D3D}" destId="{D99BDEA4-27CE-49E4-B45A-B9A0C7FB9075}" srcOrd="0" destOrd="0" presId="urn:microsoft.com/office/officeart/2005/8/layout/target2"/>
    <dgm:cxn modelId="{2DF9FEE9-6D96-4435-96C5-5D878CA11070}" type="presParOf" srcId="{669205A3-A799-4C75-B23A-58D487F93D3D}" destId="{6C6A0954-E928-47F1-BBF8-ACE0C20AFF73}" srcOrd="1" destOrd="0" presId="urn:microsoft.com/office/officeart/2005/8/layout/target2"/>
    <dgm:cxn modelId="{55161834-33CB-4E4D-8B77-14FA3E730C6A}" type="presParOf" srcId="{9F3E11C2-0DEA-4798-A1BC-2EBC31D7D81A}" destId="{8BD2AD16-20B2-4CE0-A5BF-02C9837636C4}" srcOrd="2" destOrd="0" presId="urn:microsoft.com/office/officeart/2005/8/layout/target2"/>
    <dgm:cxn modelId="{F81E1F5F-6C76-455D-B0A1-6D4F38776772}" type="presParOf" srcId="{8BD2AD16-20B2-4CE0-A5BF-02C9837636C4}" destId="{AE75D077-8BE2-49C0-B08F-0E7701647049}"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C3BBB-50EC-45C2-A673-D8B2CBDEC5F7}" type="doc">
      <dgm:prSet loTypeId="urn:microsoft.com/office/officeart/2005/8/layout/hList6" loCatId="list" qsTypeId="urn:microsoft.com/office/officeart/2005/8/quickstyle/3d7" qsCatId="3D" csTypeId="urn:microsoft.com/office/officeart/2005/8/colors/colorful5" csCatId="colorful" phldr="1"/>
      <dgm:spPr/>
      <dgm:t>
        <a:bodyPr/>
        <a:lstStyle/>
        <a:p>
          <a:endParaRPr lang="en-US"/>
        </a:p>
      </dgm:t>
    </dgm:pt>
    <dgm:pt modelId="{3F5864F5-6062-4965-9586-9E8BA17B30F4}">
      <dgm:prSet/>
      <dgm:spPr/>
      <dgm:t>
        <a:bodyPr/>
        <a:lstStyle/>
        <a:p>
          <a:pPr rtl="0"/>
          <a:r>
            <a:rPr lang="en-US" i="0" baseline="0" dirty="0" err="1" smtClean="0">
              <a:latin typeface="Bodoni MT Poster Compressed" pitchFamily="18" charset="0"/>
            </a:rPr>
            <a:t>gerakan</a:t>
          </a:r>
          <a:r>
            <a:rPr lang="en-US" i="0" baseline="0" dirty="0" smtClean="0">
              <a:latin typeface="Bodoni MT Poster Compressed" pitchFamily="18" charset="0"/>
            </a:rPr>
            <a:t> </a:t>
          </a:r>
          <a:r>
            <a:rPr lang="en-US" i="0" baseline="0" dirty="0" err="1" smtClean="0">
              <a:latin typeface="Bodoni MT Poster Compressed" pitchFamily="18" charset="0"/>
            </a:rPr>
            <a:t>militan</a:t>
          </a:r>
          <a:r>
            <a:rPr lang="en-US" i="0" baseline="0" dirty="0" smtClean="0">
              <a:latin typeface="Bodoni MT Poster Compressed" pitchFamily="18" charset="0"/>
            </a:rPr>
            <a:t> IS </a:t>
          </a:r>
          <a:r>
            <a:rPr lang="en-US" i="0" baseline="0" dirty="0" err="1" smtClean="0">
              <a:latin typeface="Bodoni MT Poster Compressed" pitchFamily="18" charset="0"/>
            </a:rPr>
            <a:t>ini</a:t>
          </a:r>
          <a:r>
            <a:rPr lang="en-US" i="0" baseline="0" dirty="0" smtClean="0">
              <a:latin typeface="Bodoni MT Poster Compressed" pitchFamily="18" charset="0"/>
            </a:rPr>
            <a:t> </a:t>
          </a:r>
          <a:r>
            <a:rPr lang="en-US" i="0" baseline="0" dirty="0" err="1" smtClean="0">
              <a:latin typeface="Bodoni MT Poster Compressed" pitchFamily="18" charset="0"/>
            </a:rPr>
            <a:t>begitu</a:t>
          </a:r>
          <a:r>
            <a:rPr lang="en-US" i="0" baseline="0" dirty="0" smtClean="0">
              <a:latin typeface="Bodoni MT Poster Compressed" pitchFamily="18" charset="0"/>
            </a:rPr>
            <a:t> </a:t>
          </a:r>
          <a:r>
            <a:rPr lang="en-US" i="0" baseline="0" dirty="0" err="1" smtClean="0">
              <a:latin typeface="Bodoni MT Poster Compressed" pitchFamily="18" charset="0"/>
            </a:rPr>
            <a:t>fanatik</a:t>
          </a:r>
          <a:r>
            <a:rPr lang="en-US" i="0" baseline="0" dirty="0" smtClean="0">
              <a:latin typeface="Bodoni MT Poster Compressed" pitchFamily="18" charset="0"/>
            </a:rPr>
            <a:t> </a:t>
          </a:r>
          <a:r>
            <a:rPr lang="en-US" i="0" baseline="0" dirty="0" err="1" smtClean="0">
              <a:latin typeface="Bodoni MT Poster Compressed" pitchFamily="18" charset="0"/>
            </a:rPr>
            <a:t>dan</a:t>
          </a:r>
          <a:r>
            <a:rPr lang="en-US" i="0" baseline="0" dirty="0" smtClean="0">
              <a:latin typeface="Bodoni MT Poster Compressed" pitchFamily="18" charset="0"/>
            </a:rPr>
            <a:t> </a:t>
          </a:r>
          <a:r>
            <a:rPr lang="en-US" i="0" baseline="0" dirty="0" err="1" smtClean="0">
              <a:latin typeface="Bodoni MT Poster Compressed" pitchFamily="18" charset="0"/>
            </a:rPr>
            <a:t>ekstrim</a:t>
          </a:r>
          <a:r>
            <a:rPr lang="en-US" i="0" baseline="0" dirty="0" smtClean="0">
              <a:latin typeface="Bodoni MT Poster Compressed" pitchFamily="18" charset="0"/>
            </a:rPr>
            <a:t> </a:t>
          </a:r>
          <a:r>
            <a:rPr lang="en-US" i="0" baseline="0" dirty="0" err="1" smtClean="0">
              <a:latin typeface="Bodoni MT Poster Compressed" pitchFamily="18" charset="0"/>
            </a:rPr>
            <a:t>dengan</a:t>
          </a:r>
          <a:r>
            <a:rPr lang="en-US" i="0" baseline="0" dirty="0" smtClean="0">
              <a:latin typeface="Bodoni MT Poster Compressed" pitchFamily="18" charset="0"/>
            </a:rPr>
            <a:t> </a:t>
          </a:r>
          <a:r>
            <a:rPr lang="en-US" i="0" baseline="0" dirty="0" err="1" smtClean="0">
              <a:latin typeface="Bodoni MT Poster Compressed" pitchFamily="18" charset="0"/>
            </a:rPr>
            <a:t>ideologi</a:t>
          </a:r>
          <a:r>
            <a:rPr lang="en-US" i="0" baseline="0" dirty="0" smtClean="0">
              <a:latin typeface="Bodoni MT Poster Compressed" pitchFamily="18" charset="0"/>
            </a:rPr>
            <a:t> yang </a:t>
          </a:r>
          <a:r>
            <a:rPr lang="en-US" i="0" baseline="0" dirty="0" err="1" smtClean="0">
              <a:latin typeface="Bodoni MT Poster Compressed" pitchFamily="18" charset="0"/>
            </a:rPr>
            <a:t>kononnya</a:t>
          </a:r>
          <a:r>
            <a:rPr lang="en-US" i="0" baseline="0" dirty="0" smtClean="0">
              <a:latin typeface="Bodoni MT Poster Compressed" pitchFamily="18" charset="0"/>
            </a:rPr>
            <a:t> </a:t>
          </a:r>
          <a:r>
            <a:rPr lang="en-US" i="0" baseline="0" dirty="0" err="1" smtClean="0">
              <a:latin typeface="Bodoni MT Poster Compressed" pitchFamily="18" charset="0"/>
            </a:rPr>
            <a:t>berpaksikan</a:t>
          </a:r>
          <a:r>
            <a:rPr lang="en-US" i="0" baseline="0" dirty="0" smtClean="0">
              <a:latin typeface="Bodoni MT Poster Compressed" pitchFamily="18" charset="0"/>
            </a:rPr>
            <a:t> </a:t>
          </a:r>
          <a:r>
            <a:rPr lang="en-US" i="1" baseline="0" dirty="0" smtClean="0">
              <a:solidFill>
                <a:srgbClr val="0000FF"/>
              </a:solidFill>
              <a:latin typeface="Bodoni MT Poster Compressed" pitchFamily="18" charset="0"/>
            </a:rPr>
            <a:t>’</a:t>
          </a:r>
          <a:r>
            <a:rPr lang="en-US" i="1" baseline="0" dirty="0" err="1" smtClean="0">
              <a:solidFill>
                <a:srgbClr val="0000FF"/>
              </a:solidFill>
              <a:latin typeface="Bodoni MT Poster Compressed" pitchFamily="18" charset="0"/>
            </a:rPr>
            <a:t>Salafi</a:t>
          </a:r>
          <a:r>
            <a:rPr lang="en-US" i="1" baseline="0" dirty="0" smtClean="0">
              <a:solidFill>
                <a:srgbClr val="0000FF"/>
              </a:solidFill>
              <a:latin typeface="Bodoni MT Poster Compressed" pitchFamily="18" charset="0"/>
            </a:rPr>
            <a:t> </a:t>
          </a:r>
          <a:r>
            <a:rPr lang="en-US" i="1" baseline="0" dirty="0" err="1" smtClean="0">
              <a:solidFill>
                <a:srgbClr val="0000FF"/>
              </a:solidFill>
              <a:latin typeface="Bodoni MT Poster Compressed" pitchFamily="18" charset="0"/>
            </a:rPr>
            <a:t>Jihadi</a:t>
          </a:r>
          <a:r>
            <a:rPr lang="en-US" i="1" baseline="0" dirty="0" smtClean="0">
              <a:solidFill>
                <a:srgbClr val="0000FF"/>
              </a:solidFill>
              <a:latin typeface="Bodoni MT Poster Compressed" pitchFamily="18" charset="0"/>
            </a:rPr>
            <a:t>’</a:t>
          </a:r>
          <a:r>
            <a:rPr lang="en-US" i="0" baseline="0" dirty="0" smtClean="0">
              <a:solidFill>
                <a:srgbClr val="0000FF"/>
              </a:solidFill>
              <a:latin typeface="Bodoni MT Poster Compressed" pitchFamily="18" charset="0"/>
            </a:rPr>
            <a:t> </a:t>
          </a:r>
          <a:r>
            <a:rPr lang="en-US" i="0" baseline="0" dirty="0" err="1" smtClean="0">
              <a:latin typeface="Bodoni MT Poster Compressed" pitchFamily="18" charset="0"/>
            </a:rPr>
            <a:t>serta</a:t>
          </a:r>
          <a:r>
            <a:rPr lang="en-US" i="0" baseline="0" dirty="0" smtClean="0">
              <a:latin typeface="Bodoni MT Poster Compressed" pitchFamily="18" charset="0"/>
            </a:rPr>
            <a:t> </a:t>
          </a:r>
          <a:r>
            <a:rPr lang="en-US" i="0" baseline="0" dirty="0" err="1" smtClean="0">
              <a:latin typeface="Bodoni MT Poster Compressed" pitchFamily="18" charset="0"/>
            </a:rPr>
            <a:t>mudah</a:t>
          </a:r>
          <a:r>
            <a:rPr lang="en-US" i="0" baseline="0" dirty="0" smtClean="0">
              <a:latin typeface="Bodoni MT Poster Compressed" pitchFamily="18" charset="0"/>
            </a:rPr>
            <a:t> </a:t>
          </a:r>
          <a:r>
            <a:rPr lang="en-US" i="0" baseline="0" dirty="0" err="1" smtClean="0">
              <a:latin typeface="Bodoni MT Poster Compressed" pitchFamily="18" charset="0"/>
            </a:rPr>
            <a:t>melabelkan</a:t>
          </a:r>
          <a:r>
            <a:rPr lang="en-US" i="0" baseline="0" dirty="0" smtClean="0">
              <a:latin typeface="Bodoni MT Poster Compressed" pitchFamily="18" charset="0"/>
            </a:rPr>
            <a:t> </a:t>
          </a:r>
          <a:r>
            <a:rPr lang="en-US" i="0" baseline="0" dirty="0" err="1" smtClean="0">
              <a:latin typeface="Bodoni MT Poster Compressed" pitchFamily="18" charset="0"/>
            </a:rPr>
            <a:t>orang</a:t>
          </a:r>
          <a:r>
            <a:rPr lang="en-US" i="0" baseline="0" dirty="0" smtClean="0">
              <a:latin typeface="Bodoni MT Poster Compressed" pitchFamily="18" charset="0"/>
            </a:rPr>
            <a:t> yang </a:t>
          </a:r>
          <a:r>
            <a:rPr lang="en-US" i="0" baseline="0" dirty="0" err="1" smtClean="0">
              <a:latin typeface="Bodoni MT Poster Compressed" pitchFamily="18" charset="0"/>
            </a:rPr>
            <a:t>menentang</a:t>
          </a:r>
          <a:r>
            <a:rPr lang="en-US" i="0" baseline="0" dirty="0" smtClean="0">
              <a:latin typeface="Bodoni MT Poster Compressed" pitchFamily="18" charset="0"/>
            </a:rPr>
            <a:t> </a:t>
          </a:r>
          <a:r>
            <a:rPr lang="en-US" i="0" baseline="0" dirty="0" err="1" smtClean="0">
              <a:latin typeface="Bodoni MT Poster Compressed" pitchFamily="18" charset="0"/>
            </a:rPr>
            <a:t>perjuangannya</a:t>
          </a:r>
          <a:r>
            <a:rPr lang="en-US" i="0" baseline="0" dirty="0" smtClean="0">
              <a:latin typeface="Bodoni MT Poster Compressed" pitchFamily="18" charset="0"/>
            </a:rPr>
            <a:t> </a:t>
          </a:r>
          <a:r>
            <a:rPr lang="en-US" i="0" baseline="0" dirty="0" err="1" smtClean="0">
              <a:latin typeface="Bodoni MT Poster Compressed" pitchFamily="18" charset="0"/>
            </a:rPr>
            <a:t>sebagai</a:t>
          </a:r>
          <a:r>
            <a:rPr lang="en-US" i="0" baseline="0" dirty="0" smtClean="0">
              <a:latin typeface="Bodoni MT Poster Compressed" pitchFamily="18" charset="0"/>
            </a:rPr>
            <a:t> </a:t>
          </a:r>
          <a:r>
            <a:rPr lang="en-US" i="0" baseline="0" dirty="0" err="1" smtClean="0">
              <a:latin typeface="Bodoni MT Poster Compressed" pitchFamily="18" charset="0"/>
            </a:rPr>
            <a:t>keluar</a:t>
          </a:r>
          <a:r>
            <a:rPr lang="en-US" i="0" baseline="0" dirty="0" smtClean="0">
              <a:latin typeface="Bodoni MT Poster Compressed" pitchFamily="18" charset="0"/>
            </a:rPr>
            <a:t> </a:t>
          </a:r>
          <a:r>
            <a:rPr lang="en-US" i="0" baseline="0" dirty="0" err="1" smtClean="0">
              <a:latin typeface="Bodoni MT Poster Compressed" pitchFamily="18" charset="0"/>
            </a:rPr>
            <a:t>dari</a:t>
          </a:r>
          <a:r>
            <a:rPr lang="en-US" i="0" baseline="0" dirty="0" smtClean="0">
              <a:latin typeface="Bodoni MT Poster Compressed" pitchFamily="18" charset="0"/>
            </a:rPr>
            <a:t> Islam, </a:t>
          </a:r>
          <a:r>
            <a:rPr lang="en-US" i="0" baseline="0" dirty="0" err="1" smtClean="0">
              <a:latin typeface="Bodoni MT Poster Compressed" pitchFamily="18" charset="0"/>
            </a:rPr>
            <a:t>murtad</a:t>
          </a:r>
          <a:r>
            <a:rPr lang="en-US" i="0" baseline="0" dirty="0" smtClean="0">
              <a:latin typeface="Bodoni MT Poster Compressed" pitchFamily="18" charset="0"/>
            </a:rPr>
            <a:t> </a:t>
          </a:r>
          <a:r>
            <a:rPr lang="en-US" i="0" baseline="0" dirty="0" err="1" smtClean="0">
              <a:latin typeface="Bodoni MT Poster Compressed" pitchFamily="18" charset="0"/>
            </a:rPr>
            <a:t>dan</a:t>
          </a:r>
          <a:r>
            <a:rPr lang="en-US" i="0" baseline="0" dirty="0" smtClean="0">
              <a:latin typeface="Bodoni MT Poster Compressed" pitchFamily="18" charset="0"/>
            </a:rPr>
            <a:t> </a:t>
          </a:r>
          <a:r>
            <a:rPr lang="en-US" i="0" baseline="0" dirty="0" err="1" smtClean="0">
              <a:latin typeface="Bodoni MT Poster Compressed" pitchFamily="18" charset="0"/>
            </a:rPr>
            <a:t>halal</a:t>
          </a:r>
          <a:r>
            <a:rPr lang="en-US" i="0" baseline="0" dirty="0" smtClean="0">
              <a:latin typeface="Bodoni MT Poster Compressed" pitchFamily="18" charset="0"/>
            </a:rPr>
            <a:t> </a:t>
          </a:r>
          <a:r>
            <a:rPr lang="en-US" i="0" baseline="0" dirty="0" err="1" smtClean="0">
              <a:latin typeface="Bodoni MT Poster Compressed" pitchFamily="18" charset="0"/>
            </a:rPr>
            <a:t>darah</a:t>
          </a:r>
          <a:r>
            <a:rPr lang="en-US" i="0" baseline="0" dirty="0" smtClean="0">
              <a:latin typeface="Bodoni MT Poster Compressed" pitchFamily="18" charset="0"/>
            </a:rPr>
            <a:t> </a:t>
          </a:r>
          <a:r>
            <a:rPr lang="en-US" i="0" baseline="0" dirty="0" err="1" smtClean="0">
              <a:latin typeface="Bodoni MT Poster Compressed" pitchFamily="18" charset="0"/>
            </a:rPr>
            <a:t>untuk</a:t>
          </a:r>
          <a:r>
            <a:rPr lang="en-US" i="0" baseline="0" dirty="0" smtClean="0">
              <a:latin typeface="Bodoni MT Poster Compressed" pitchFamily="18" charset="0"/>
            </a:rPr>
            <a:t> </a:t>
          </a:r>
          <a:r>
            <a:rPr lang="en-US" i="0" baseline="0" dirty="0" err="1" smtClean="0">
              <a:latin typeface="Bodoni MT Poster Compressed" pitchFamily="18" charset="0"/>
            </a:rPr>
            <a:t>dibunuh</a:t>
          </a:r>
          <a:r>
            <a:rPr lang="en-US" i="0" baseline="0" dirty="0" smtClean="0">
              <a:latin typeface="Bodoni MT Poster Compressed" pitchFamily="18" charset="0"/>
            </a:rPr>
            <a:t>. </a:t>
          </a:r>
          <a:endParaRPr lang="en-US" dirty="0">
            <a:latin typeface="Bodoni MT Poster Compressed" pitchFamily="18" charset="0"/>
          </a:endParaRPr>
        </a:p>
      </dgm:t>
    </dgm:pt>
    <dgm:pt modelId="{DFE4BF87-1A4E-4887-91EC-A67F9FBC40CB}" type="parTrans" cxnId="{0D7351B2-DADF-466E-B1B4-ED5B00FBD795}">
      <dgm:prSet/>
      <dgm:spPr/>
      <dgm:t>
        <a:bodyPr/>
        <a:lstStyle/>
        <a:p>
          <a:endParaRPr lang="en-US">
            <a:latin typeface="Bodoni MT Poster Compressed" pitchFamily="18" charset="0"/>
          </a:endParaRPr>
        </a:p>
      </dgm:t>
    </dgm:pt>
    <dgm:pt modelId="{832DD9CD-3D78-409F-9FC7-47656D09A460}" type="sibTrans" cxnId="{0D7351B2-DADF-466E-B1B4-ED5B00FBD795}">
      <dgm:prSet/>
      <dgm:spPr/>
      <dgm:t>
        <a:bodyPr/>
        <a:lstStyle/>
        <a:p>
          <a:endParaRPr lang="en-US">
            <a:latin typeface="Bodoni MT Poster Compressed" pitchFamily="18" charset="0"/>
          </a:endParaRPr>
        </a:p>
      </dgm:t>
    </dgm:pt>
    <dgm:pt modelId="{A73E3077-0C7B-427C-AC2F-F24C4ACDF60B}">
      <dgm:prSet/>
      <dgm:spPr/>
      <dgm:t>
        <a:bodyPr/>
        <a:lstStyle/>
        <a:p>
          <a:pPr rtl="0"/>
          <a:r>
            <a:rPr lang="en-US" i="0" baseline="0" dirty="0" err="1" smtClean="0">
              <a:latin typeface="Bodoni MT Poster Compressed" pitchFamily="18" charset="0"/>
            </a:rPr>
            <a:t>Tindakan</a:t>
          </a:r>
          <a:r>
            <a:rPr lang="en-US" i="0" baseline="0" dirty="0" smtClean="0">
              <a:latin typeface="Bodoni MT Poster Compressed" pitchFamily="18" charset="0"/>
            </a:rPr>
            <a:t> </a:t>
          </a:r>
          <a:r>
            <a:rPr lang="en-US" i="0" baseline="0" dirty="0" err="1" smtClean="0">
              <a:latin typeface="Bodoni MT Poster Compressed" pitchFamily="18" charset="0"/>
            </a:rPr>
            <a:t>ekstrim</a:t>
          </a:r>
          <a:r>
            <a:rPr lang="en-US" i="0" baseline="0" dirty="0" smtClean="0">
              <a:latin typeface="Bodoni MT Poster Compressed" pitchFamily="18" charset="0"/>
            </a:rPr>
            <a:t> yang </a:t>
          </a:r>
          <a:r>
            <a:rPr lang="en-US" i="0" baseline="0" dirty="0" err="1" smtClean="0">
              <a:latin typeface="Bodoni MT Poster Compressed" pitchFamily="18" charset="0"/>
            </a:rPr>
            <a:t>dilakukan</a:t>
          </a:r>
          <a:r>
            <a:rPr lang="en-US" i="0" baseline="0" dirty="0" smtClean="0">
              <a:latin typeface="Bodoni MT Poster Compressed" pitchFamily="18" charset="0"/>
            </a:rPr>
            <a:t> </a:t>
          </a:r>
          <a:r>
            <a:rPr lang="en-US" i="0" baseline="0" dirty="0" err="1" smtClean="0">
              <a:latin typeface="Bodoni MT Poster Compressed" pitchFamily="18" charset="0"/>
            </a:rPr>
            <a:t>jelas</a:t>
          </a:r>
          <a:r>
            <a:rPr lang="en-US" i="0" baseline="0" dirty="0" smtClean="0">
              <a:latin typeface="Bodoni MT Poster Compressed" pitchFamily="18" charset="0"/>
            </a:rPr>
            <a:t> </a:t>
          </a:r>
          <a:r>
            <a:rPr lang="en-US" i="0" baseline="0" dirty="0" err="1" smtClean="0">
              <a:latin typeface="Bodoni MT Poster Compressed" pitchFamily="18" charset="0"/>
            </a:rPr>
            <a:t>melanggar</a:t>
          </a:r>
          <a:r>
            <a:rPr lang="en-US" i="0" baseline="0" dirty="0" smtClean="0">
              <a:latin typeface="Bodoni MT Poster Compressed" pitchFamily="18" charset="0"/>
            </a:rPr>
            <a:t> </a:t>
          </a:r>
          <a:r>
            <a:rPr lang="en-US" i="0" baseline="0" dirty="0" err="1" smtClean="0">
              <a:latin typeface="Bodoni MT Poster Compressed" pitchFamily="18" charset="0"/>
            </a:rPr>
            <a:t>hukum</a:t>
          </a:r>
          <a:r>
            <a:rPr lang="en-US" i="0" baseline="0" dirty="0" smtClean="0">
              <a:latin typeface="Bodoni MT Poster Compressed" pitchFamily="18" charset="0"/>
            </a:rPr>
            <a:t> </a:t>
          </a:r>
          <a:r>
            <a:rPr lang="en-US" i="0" baseline="0" dirty="0" err="1" smtClean="0">
              <a:latin typeface="Bodoni MT Poster Compressed" pitchFamily="18" charset="0"/>
            </a:rPr>
            <a:t>syariah</a:t>
          </a:r>
          <a:r>
            <a:rPr lang="en-US" i="0" baseline="0" dirty="0" smtClean="0">
              <a:latin typeface="Bodoni MT Poster Compressed" pitchFamily="18" charset="0"/>
            </a:rPr>
            <a:t>. </a:t>
          </a:r>
          <a:r>
            <a:rPr lang="en-US" i="0" baseline="0" dirty="0" err="1" smtClean="0">
              <a:latin typeface="Bodoni MT Poster Compressed" pitchFamily="18" charset="0"/>
            </a:rPr>
            <a:t>Mereka</a:t>
          </a:r>
          <a:r>
            <a:rPr lang="en-US" i="0" baseline="0" dirty="0" smtClean="0">
              <a:latin typeface="Bodoni MT Poster Compressed" pitchFamily="18" charset="0"/>
            </a:rPr>
            <a:t> </a:t>
          </a:r>
          <a:r>
            <a:rPr lang="en-US" i="0" baseline="0" dirty="0" err="1" smtClean="0">
              <a:latin typeface="Bodoni MT Poster Compressed" pitchFamily="18" charset="0"/>
            </a:rPr>
            <a:t>bukan</a:t>
          </a:r>
          <a:r>
            <a:rPr lang="en-US" i="0" baseline="0" dirty="0" smtClean="0">
              <a:latin typeface="Bodoni MT Poster Compressed" pitchFamily="18" charset="0"/>
            </a:rPr>
            <a:t> </a:t>
          </a:r>
          <a:r>
            <a:rPr lang="en-US" i="0" baseline="0" dirty="0" err="1" smtClean="0">
              <a:latin typeface="Bodoni MT Poster Compressed" pitchFamily="18" charset="0"/>
            </a:rPr>
            <a:t>setakat</a:t>
          </a:r>
          <a:r>
            <a:rPr lang="en-US" i="0" baseline="0" dirty="0" smtClean="0">
              <a:latin typeface="Bodoni MT Poster Compressed" pitchFamily="18" charset="0"/>
            </a:rPr>
            <a:t> </a:t>
          </a:r>
          <a:r>
            <a:rPr lang="en-US" i="0" baseline="0" dirty="0" err="1" smtClean="0">
              <a:solidFill>
                <a:srgbClr val="0000FF"/>
              </a:solidFill>
              <a:latin typeface="Bodoni MT Poster Compressed" pitchFamily="18" charset="0"/>
            </a:rPr>
            <a:t>menyeksa</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tawanan</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malah</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memenggal</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kepala</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menembak</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hidup-hidup</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menjerut</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kepala</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membakar</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menggilis</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dengan</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jentera</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berat</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mengebom</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serta</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melakukan</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serangan</a:t>
          </a:r>
          <a:r>
            <a:rPr lang="en-US" i="0" baseline="0" dirty="0" smtClean="0">
              <a:solidFill>
                <a:srgbClr val="0000FF"/>
              </a:solidFill>
              <a:latin typeface="Bodoni MT Poster Compressed" pitchFamily="18" charset="0"/>
            </a:rPr>
            <a:t> </a:t>
          </a:r>
          <a:r>
            <a:rPr lang="en-US" i="0" baseline="0" dirty="0" err="1" smtClean="0">
              <a:solidFill>
                <a:srgbClr val="0000FF"/>
              </a:solidFill>
              <a:latin typeface="Bodoni MT Poster Compressed" pitchFamily="18" charset="0"/>
            </a:rPr>
            <a:t>bersenjata</a:t>
          </a:r>
          <a:r>
            <a:rPr lang="en-US" i="0" baseline="0" dirty="0" smtClean="0">
              <a:latin typeface="Bodoni MT Poster Compressed" pitchFamily="18" charset="0"/>
            </a:rPr>
            <a:t>.</a:t>
          </a:r>
          <a:endParaRPr lang="en-US" dirty="0">
            <a:latin typeface="Bodoni MT Poster Compressed" pitchFamily="18" charset="0"/>
          </a:endParaRPr>
        </a:p>
      </dgm:t>
    </dgm:pt>
    <dgm:pt modelId="{D3C4D896-F669-4DAB-A7D4-ABEB919918C3}" type="parTrans" cxnId="{7690F268-E660-4920-80AE-ACAFF2D79028}">
      <dgm:prSet/>
      <dgm:spPr/>
      <dgm:t>
        <a:bodyPr/>
        <a:lstStyle/>
        <a:p>
          <a:endParaRPr lang="en-US">
            <a:latin typeface="Bodoni MT Poster Compressed" pitchFamily="18" charset="0"/>
          </a:endParaRPr>
        </a:p>
      </dgm:t>
    </dgm:pt>
    <dgm:pt modelId="{04F5C15A-6523-4474-BDBC-9A0625EEB974}" type="sibTrans" cxnId="{7690F268-E660-4920-80AE-ACAFF2D79028}">
      <dgm:prSet/>
      <dgm:spPr/>
      <dgm:t>
        <a:bodyPr/>
        <a:lstStyle/>
        <a:p>
          <a:endParaRPr lang="en-US">
            <a:latin typeface="Bodoni MT Poster Compressed" pitchFamily="18" charset="0"/>
          </a:endParaRPr>
        </a:p>
      </dgm:t>
    </dgm:pt>
    <dgm:pt modelId="{BFCBBD17-C349-4161-86AA-32672BA55170}" type="pres">
      <dgm:prSet presAssocID="{016C3BBB-50EC-45C2-A673-D8B2CBDEC5F7}" presName="Name0" presStyleCnt="0">
        <dgm:presLayoutVars>
          <dgm:dir/>
          <dgm:resizeHandles val="exact"/>
        </dgm:presLayoutVars>
      </dgm:prSet>
      <dgm:spPr/>
      <dgm:t>
        <a:bodyPr/>
        <a:lstStyle/>
        <a:p>
          <a:endParaRPr lang="en-US"/>
        </a:p>
      </dgm:t>
    </dgm:pt>
    <dgm:pt modelId="{87A8225C-331E-4060-99AE-D261EE2B3E52}" type="pres">
      <dgm:prSet presAssocID="{3F5864F5-6062-4965-9586-9E8BA17B30F4}" presName="node" presStyleLbl="node1" presStyleIdx="0" presStyleCnt="2">
        <dgm:presLayoutVars>
          <dgm:bulletEnabled val="1"/>
        </dgm:presLayoutVars>
      </dgm:prSet>
      <dgm:spPr/>
      <dgm:t>
        <a:bodyPr/>
        <a:lstStyle/>
        <a:p>
          <a:endParaRPr lang="en-US"/>
        </a:p>
      </dgm:t>
    </dgm:pt>
    <dgm:pt modelId="{53424007-7F4E-4ABF-A3DC-AE97EA7507B1}" type="pres">
      <dgm:prSet presAssocID="{832DD9CD-3D78-409F-9FC7-47656D09A460}" presName="sibTrans" presStyleCnt="0"/>
      <dgm:spPr/>
    </dgm:pt>
    <dgm:pt modelId="{19EBB1A4-0566-427C-9E1D-619FC85E3457}" type="pres">
      <dgm:prSet presAssocID="{A73E3077-0C7B-427C-AC2F-F24C4ACDF60B}" presName="node" presStyleLbl="node1" presStyleIdx="1" presStyleCnt="2">
        <dgm:presLayoutVars>
          <dgm:bulletEnabled val="1"/>
        </dgm:presLayoutVars>
      </dgm:prSet>
      <dgm:spPr/>
      <dgm:t>
        <a:bodyPr/>
        <a:lstStyle/>
        <a:p>
          <a:endParaRPr lang="en-US"/>
        </a:p>
      </dgm:t>
    </dgm:pt>
  </dgm:ptLst>
  <dgm:cxnLst>
    <dgm:cxn modelId="{F45F1C77-E55F-4A6A-B6EA-73DDF0A4365B}" type="presOf" srcId="{A73E3077-0C7B-427C-AC2F-F24C4ACDF60B}" destId="{19EBB1A4-0566-427C-9E1D-619FC85E3457}" srcOrd="0" destOrd="0" presId="urn:microsoft.com/office/officeart/2005/8/layout/hList6"/>
    <dgm:cxn modelId="{5A66A100-99DC-401A-B82D-5B7197218E1E}" type="presOf" srcId="{3F5864F5-6062-4965-9586-9E8BA17B30F4}" destId="{87A8225C-331E-4060-99AE-D261EE2B3E52}" srcOrd="0" destOrd="0" presId="urn:microsoft.com/office/officeart/2005/8/layout/hList6"/>
    <dgm:cxn modelId="{7690F268-E660-4920-80AE-ACAFF2D79028}" srcId="{016C3BBB-50EC-45C2-A673-D8B2CBDEC5F7}" destId="{A73E3077-0C7B-427C-AC2F-F24C4ACDF60B}" srcOrd="1" destOrd="0" parTransId="{D3C4D896-F669-4DAB-A7D4-ABEB919918C3}" sibTransId="{04F5C15A-6523-4474-BDBC-9A0625EEB974}"/>
    <dgm:cxn modelId="{EB0161D3-0D49-40B9-ACDF-7B1417D8696B}" type="presOf" srcId="{016C3BBB-50EC-45C2-A673-D8B2CBDEC5F7}" destId="{BFCBBD17-C349-4161-86AA-32672BA55170}" srcOrd="0" destOrd="0" presId="urn:microsoft.com/office/officeart/2005/8/layout/hList6"/>
    <dgm:cxn modelId="{0D7351B2-DADF-466E-B1B4-ED5B00FBD795}" srcId="{016C3BBB-50EC-45C2-A673-D8B2CBDEC5F7}" destId="{3F5864F5-6062-4965-9586-9E8BA17B30F4}" srcOrd="0" destOrd="0" parTransId="{DFE4BF87-1A4E-4887-91EC-A67F9FBC40CB}" sibTransId="{832DD9CD-3D78-409F-9FC7-47656D09A460}"/>
    <dgm:cxn modelId="{A37EEF54-8014-46CC-B525-6A22FB8F24E8}" type="presParOf" srcId="{BFCBBD17-C349-4161-86AA-32672BA55170}" destId="{87A8225C-331E-4060-99AE-D261EE2B3E52}" srcOrd="0" destOrd="0" presId="urn:microsoft.com/office/officeart/2005/8/layout/hList6"/>
    <dgm:cxn modelId="{00477C06-115A-4EE3-8E53-015F7BCC31A9}" type="presParOf" srcId="{BFCBBD17-C349-4161-86AA-32672BA55170}" destId="{53424007-7F4E-4ABF-A3DC-AE97EA7507B1}" srcOrd="1" destOrd="0" presId="urn:microsoft.com/office/officeart/2005/8/layout/hList6"/>
    <dgm:cxn modelId="{865DFCB2-ADF6-4215-A30F-31F164822AD1}" type="presParOf" srcId="{BFCBBD17-C349-4161-86AA-32672BA55170}" destId="{19EBB1A4-0566-427C-9E1D-619FC85E3457}"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D1A979-7E10-45A2-BB70-ECBE5646935E}" type="doc">
      <dgm:prSet loTypeId="urn:microsoft.com/office/officeart/2005/8/layout/process4" loCatId="list" qsTypeId="urn:microsoft.com/office/officeart/2005/8/quickstyle/3d7" qsCatId="3D" csTypeId="urn:microsoft.com/office/officeart/2005/8/colors/colorful1#1" csCatId="colorful" phldr="1"/>
      <dgm:spPr/>
      <dgm:t>
        <a:bodyPr/>
        <a:lstStyle/>
        <a:p>
          <a:endParaRPr lang="en-US"/>
        </a:p>
      </dgm:t>
    </dgm:pt>
    <dgm:pt modelId="{83F277DF-F8EB-4C8A-9AAB-BC2F1258B286}">
      <dgm:prSet/>
      <dgm:spPr/>
      <dgm:t>
        <a:bodyPr/>
        <a:lstStyle/>
        <a:p>
          <a:pPr rtl="0"/>
          <a:r>
            <a:rPr lang="en-US" dirty="0" err="1" smtClean="0">
              <a:latin typeface="Bodoni MT Poster Compressed" pitchFamily="18" charset="0"/>
            </a:rPr>
            <a:t>pelakuan</a:t>
          </a:r>
          <a:r>
            <a:rPr lang="en-US" dirty="0" smtClean="0">
              <a:latin typeface="Bodoni MT Poster Compressed" pitchFamily="18" charset="0"/>
            </a:rPr>
            <a:t> </a:t>
          </a:r>
          <a:r>
            <a:rPr lang="en-US" dirty="0" err="1" smtClean="0">
              <a:latin typeface="Bodoni MT Poster Compressed" pitchFamily="18" charset="0"/>
            </a:rPr>
            <a:t>kejam</a:t>
          </a:r>
          <a:r>
            <a:rPr lang="en-US" dirty="0" smtClean="0">
              <a:latin typeface="Bodoni MT Poster Compressed" pitchFamily="18" charset="0"/>
            </a:rPr>
            <a:t> </a:t>
          </a:r>
          <a:r>
            <a:rPr lang="en-US" dirty="0" err="1" smtClean="0">
              <a:latin typeface="Bodoni MT Poster Compressed" pitchFamily="18" charset="0"/>
            </a:rPr>
            <a:t>ini</a:t>
          </a:r>
          <a:r>
            <a:rPr lang="en-US" dirty="0" smtClean="0">
              <a:latin typeface="Bodoni MT Poster Compressed" pitchFamily="18" charset="0"/>
            </a:rPr>
            <a:t> </a:t>
          </a:r>
          <a:r>
            <a:rPr lang="en-US" dirty="0" err="1" smtClean="0">
              <a:latin typeface="Bodoni MT Poster Compressed" pitchFamily="18" charset="0"/>
            </a:rPr>
            <a:t>dirakam</a:t>
          </a:r>
          <a:r>
            <a:rPr lang="en-US" dirty="0" smtClean="0">
              <a:latin typeface="Bodoni MT Poster Compressed" pitchFamily="18" charset="0"/>
            </a:rPr>
            <a:t> </a:t>
          </a:r>
          <a:r>
            <a:rPr lang="en-US" dirty="0" err="1" smtClean="0">
              <a:latin typeface="Bodoni MT Poster Compressed" pitchFamily="18" charset="0"/>
            </a:rPr>
            <a:t>dan</a:t>
          </a:r>
          <a:r>
            <a:rPr lang="en-US" dirty="0" smtClean="0">
              <a:latin typeface="Bodoni MT Poster Compressed" pitchFamily="18" charset="0"/>
            </a:rPr>
            <a:t> </a:t>
          </a:r>
          <a:r>
            <a:rPr lang="en-US" dirty="0" err="1" smtClean="0">
              <a:latin typeface="Bodoni MT Poster Compressed" pitchFamily="18" charset="0"/>
            </a:rPr>
            <a:t>disebarkan</a:t>
          </a:r>
          <a:r>
            <a:rPr lang="en-US" dirty="0" smtClean="0">
              <a:latin typeface="Bodoni MT Poster Compressed" pitchFamily="18" charset="0"/>
            </a:rPr>
            <a:t> </a:t>
          </a:r>
          <a:r>
            <a:rPr lang="en-US" dirty="0" err="1" smtClean="0">
              <a:latin typeface="Bodoni MT Poster Compressed" pitchFamily="18" charset="0"/>
            </a:rPr>
            <a:t>ke</a:t>
          </a:r>
          <a:r>
            <a:rPr lang="en-US" dirty="0" smtClean="0">
              <a:latin typeface="Bodoni MT Poster Compressed" pitchFamily="18" charset="0"/>
            </a:rPr>
            <a:t> media </a:t>
          </a:r>
          <a:r>
            <a:rPr lang="en-US" dirty="0" err="1" smtClean="0">
              <a:latin typeface="Bodoni MT Poster Compressed" pitchFamily="18" charset="0"/>
            </a:rPr>
            <a:t>sosial</a:t>
          </a:r>
          <a:r>
            <a:rPr lang="en-US" dirty="0" smtClean="0">
              <a:latin typeface="Bodoni MT Poster Compressed" pitchFamily="18" charset="0"/>
            </a:rPr>
            <a:t> </a:t>
          </a:r>
          <a:r>
            <a:rPr lang="en-US" dirty="0" err="1" smtClean="0">
              <a:latin typeface="Bodoni MT Poster Compressed" pitchFamily="18" charset="0"/>
            </a:rPr>
            <a:t>untuk</a:t>
          </a:r>
          <a:r>
            <a:rPr lang="en-US" dirty="0" smtClean="0">
              <a:latin typeface="Bodoni MT Poster Compressed" pitchFamily="18" charset="0"/>
            </a:rPr>
            <a:t> </a:t>
          </a:r>
          <a:r>
            <a:rPr lang="en-US" dirty="0" err="1" smtClean="0">
              <a:latin typeface="Bodoni MT Poster Compressed" pitchFamily="18" charset="0"/>
            </a:rPr>
            <a:t>menimbulkan</a:t>
          </a:r>
          <a:r>
            <a:rPr lang="en-US" dirty="0" smtClean="0">
              <a:latin typeface="Bodoni MT Poster Compressed" pitchFamily="18" charset="0"/>
            </a:rPr>
            <a:t> </a:t>
          </a:r>
          <a:r>
            <a:rPr lang="en-US" dirty="0" err="1" smtClean="0">
              <a:latin typeface="Bodoni MT Poster Compressed" pitchFamily="18" charset="0"/>
            </a:rPr>
            <a:t>ketakutan</a:t>
          </a:r>
          <a:r>
            <a:rPr lang="en-US" dirty="0" smtClean="0">
              <a:latin typeface="Bodoni MT Poster Compressed" pitchFamily="18" charset="0"/>
            </a:rPr>
            <a:t> </a:t>
          </a:r>
          <a:r>
            <a:rPr lang="en-US" dirty="0" err="1" smtClean="0">
              <a:latin typeface="Bodoni MT Poster Compressed" pitchFamily="18" charset="0"/>
            </a:rPr>
            <a:t>dan</a:t>
          </a:r>
          <a:r>
            <a:rPr lang="en-US" dirty="0" smtClean="0">
              <a:latin typeface="Bodoni MT Poster Compressed" pitchFamily="18" charset="0"/>
            </a:rPr>
            <a:t> </a:t>
          </a:r>
          <a:r>
            <a:rPr lang="en-US" dirty="0" err="1" smtClean="0">
              <a:latin typeface="Bodoni MT Poster Compressed" pitchFamily="18" charset="0"/>
            </a:rPr>
            <a:t>kegerunan</a:t>
          </a:r>
          <a:r>
            <a:rPr lang="en-US" dirty="0" smtClean="0">
              <a:latin typeface="Bodoni MT Poster Compressed" pitchFamily="18" charset="0"/>
            </a:rPr>
            <a:t> </a:t>
          </a:r>
          <a:r>
            <a:rPr lang="en-US" dirty="0" err="1" smtClean="0">
              <a:latin typeface="Bodoni MT Poster Compressed" pitchFamily="18" charset="0"/>
            </a:rPr>
            <a:t>kepada</a:t>
          </a:r>
          <a:r>
            <a:rPr lang="en-US" dirty="0" smtClean="0">
              <a:latin typeface="Bodoni MT Poster Compressed" pitchFamily="18" charset="0"/>
            </a:rPr>
            <a:t> </a:t>
          </a:r>
          <a:r>
            <a:rPr lang="en-US" dirty="0" err="1" smtClean="0">
              <a:latin typeface="Bodoni MT Poster Compressed" pitchFamily="18" charset="0"/>
            </a:rPr>
            <a:t>masyarakat</a:t>
          </a:r>
          <a:r>
            <a:rPr lang="en-US" dirty="0" smtClean="0">
              <a:latin typeface="Bodoni MT Poster Compressed" pitchFamily="18" charset="0"/>
            </a:rPr>
            <a:t> </a:t>
          </a:r>
          <a:r>
            <a:rPr lang="en-US" dirty="0" err="1" smtClean="0">
              <a:latin typeface="Bodoni MT Poster Compressed" pitchFamily="18" charset="0"/>
            </a:rPr>
            <a:t>dunia</a:t>
          </a:r>
          <a:r>
            <a:rPr lang="en-US" dirty="0" smtClean="0">
              <a:latin typeface="Bodoni MT Poster Compressed" pitchFamily="18" charset="0"/>
            </a:rPr>
            <a:t> </a:t>
          </a:r>
          <a:r>
            <a:rPr lang="en-US" dirty="0" err="1" smtClean="0">
              <a:latin typeface="Bodoni MT Poster Compressed" pitchFamily="18" charset="0"/>
            </a:rPr>
            <a:t>dan</a:t>
          </a:r>
          <a:r>
            <a:rPr lang="en-US" dirty="0" smtClean="0">
              <a:latin typeface="Bodoni MT Poster Compressed" pitchFamily="18" charset="0"/>
            </a:rPr>
            <a:t> </a:t>
          </a:r>
          <a:r>
            <a:rPr lang="en-US" dirty="0" err="1" smtClean="0">
              <a:latin typeface="Bodoni MT Poster Compressed" pitchFamily="18" charset="0"/>
            </a:rPr>
            <a:t>amaran</a:t>
          </a:r>
          <a:r>
            <a:rPr lang="en-US" dirty="0" smtClean="0">
              <a:latin typeface="Bodoni MT Poster Compressed" pitchFamily="18" charset="0"/>
            </a:rPr>
            <a:t> </a:t>
          </a:r>
          <a:r>
            <a:rPr lang="en-US" dirty="0" err="1" smtClean="0">
              <a:latin typeface="Bodoni MT Poster Compressed" pitchFamily="18" charset="0"/>
            </a:rPr>
            <a:t>kepada</a:t>
          </a:r>
          <a:r>
            <a:rPr lang="en-US" dirty="0" smtClean="0">
              <a:latin typeface="Bodoni MT Poster Compressed" pitchFamily="18" charset="0"/>
            </a:rPr>
            <a:t> </a:t>
          </a:r>
          <a:r>
            <a:rPr lang="en-US" dirty="0" err="1" smtClean="0">
              <a:latin typeface="Bodoni MT Poster Compressed" pitchFamily="18" charset="0"/>
            </a:rPr>
            <a:t>sesiapa</a:t>
          </a:r>
          <a:r>
            <a:rPr lang="en-US" dirty="0" smtClean="0">
              <a:latin typeface="Bodoni MT Poster Compressed" pitchFamily="18" charset="0"/>
            </a:rPr>
            <a:t> yang </a:t>
          </a:r>
          <a:r>
            <a:rPr lang="en-US" dirty="0" err="1" smtClean="0">
              <a:latin typeface="Bodoni MT Poster Compressed" pitchFamily="18" charset="0"/>
            </a:rPr>
            <a:t>menentang</a:t>
          </a:r>
          <a:r>
            <a:rPr lang="en-US" dirty="0" smtClean="0">
              <a:latin typeface="Bodoni MT Poster Compressed" pitchFamily="18" charset="0"/>
            </a:rPr>
            <a:t> </a:t>
          </a:r>
          <a:r>
            <a:rPr lang="en-US" dirty="0" err="1" smtClean="0">
              <a:latin typeface="Bodoni MT Poster Compressed" pitchFamily="18" charset="0"/>
            </a:rPr>
            <a:t>gerakan</a:t>
          </a:r>
          <a:r>
            <a:rPr lang="en-US" dirty="0" smtClean="0">
              <a:latin typeface="Bodoni MT Poster Compressed" pitchFamily="18" charset="0"/>
            </a:rPr>
            <a:t> </a:t>
          </a:r>
          <a:r>
            <a:rPr lang="en-US" dirty="0" err="1" smtClean="0">
              <a:latin typeface="Bodoni MT Poster Compressed" pitchFamily="18" charset="0"/>
            </a:rPr>
            <a:t>mereka</a:t>
          </a:r>
          <a:r>
            <a:rPr lang="en-US" dirty="0" smtClean="0">
              <a:latin typeface="Bodoni MT Poster Compressed" pitchFamily="18" charset="0"/>
            </a:rPr>
            <a:t>. </a:t>
          </a:r>
          <a:endParaRPr lang="en-US" dirty="0">
            <a:latin typeface="Bodoni MT Poster Compressed" pitchFamily="18" charset="0"/>
          </a:endParaRPr>
        </a:p>
      </dgm:t>
    </dgm:pt>
    <dgm:pt modelId="{891DA2C3-9E25-4EBB-88D1-07395125706F}" type="parTrans" cxnId="{C5FA2795-A9CF-47DB-8ADC-0E3009A1EAF7}">
      <dgm:prSet/>
      <dgm:spPr/>
      <dgm:t>
        <a:bodyPr/>
        <a:lstStyle/>
        <a:p>
          <a:endParaRPr lang="en-US">
            <a:latin typeface="Bodoni MT Poster Compressed" pitchFamily="18" charset="0"/>
          </a:endParaRPr>
        </a:p>
      </dgm:t>
    </dgm:pt>
    <dgm:pt modelId="{FF5B9FB9-5DD9-48D1-8EDA-88130D46E5C2}" type="sibTrans" cxnId="{C5FA2795-A9CF-47DB-8ADC-0E3009A1EAF7}">
      <dgm:prSet/>
      <dgm:spPr/>
      <dgm:t>
        <a:bodyPr/>
        <a:lstStyle/>
        <a:p>
          <a:endParaRPr lang="en-US">
            <a:latin typeface="Bodoni MT Poster Compressed" pitchFamily="18" charset="0"/>
          </a:endParaRPr>
        </a:p>
      </dgm:t>
    </dgm:pt>
    <dgm:pt modelId="{126F9F0B-3EE1-4DF7-9239-8366CD32A050}">
      <dgm:prSet/>
      <dgm:spPr/>
      <dgm:t>
        <a:bodyPr/>
        <a:lstStyle/>
        <a:p>
          <a:pPr rtl="0"/>
          <a:r>
            <a:rPr lang="en-US" dirty="0" err="1" smtClean="0">
              <a:latin typeface="Bodoni MT Poster Compressed" pitchFamily="18" charset="0"/>
            </a:rPr>
            <a:t>Akibatnya</a:t>
          </a:r>
          <a:r>
            <a:rPr lang="en-US" dirty="0" smtClean="0">
              <a:latin typeface="Bodoni MT Poster Compressed" pitchFamily="18" charset="0"/>
            </a:rPr>
            <a:t>, </a:t>
          </a:r>
          <a:r>
            <a:rPr lang="en-US" dirty="0" err="1" smtClean="0">
              <a:latin typeface="Bodoni MT Poster Compressed" pitchFamily="18" charset="0"/>
            </a:rPr>
            <a:t>wujud</a:t>
          </a:r>
          <a:r>
            <a:rPr lang="en-US" dirty="0" smtClean="0">
              <a:latin typeface="Bodoni MT Poster Compressed" pitchFamily="18" charset="0"/>
            </a:rPr>
            <a:t> </a:t>
          </a:r>
          <a:r>
            <a:rPr lang="en-US" dirty="0" err="1" smtClean="0">
              <a:latin typeface="Bodoni MT Poster Compressed" pitchFamily="18" charset="0"/>
            </a:rPr>
            <a:t>suatu</a:t>
          </a:r>
          <a:r>
            <a:rPr lang="en-US" dirty="0" smtClean="0">
              <a:latin typeface="Bodoni MT Poster Compressed" pitchFamily="18" charset="0"/>
            </a:rPr>
            <a:t> </a:t>
          </a:r>
          <a:r>
            <a:rPr lang="en-US" dirty="0" err="1" smtClean="0">
              <a:latin typeface="Bodoni MT Poster Compressed" pitchFamily="18" charset="0"/>
            </a:rPr>
            <a:t>persepsi</a:t>
          </a:r>
          <a:r>
            <a:rPr lang="en-US" dirty="0" smtClean="0">
              <a:latin typeface="Bodoni MT Poster Compressed" pitchFamily="18" charset="0"/>
            </a:rPr>
            <a:t> </a:t>
          </a:r>
          <a:r>
            <a:rPr lang="en-US" dirty="0" err="1" smtClean="0">
              <a:latin typeface="Bodoni MT Poster Compressed" pitchFamily="18" charset="0"/>
            </a:rPr>
            <a:t>negatif</a:t>
          </a:r>
          <a:r>
            <a:rPr lang="en-US" dirty="0" smtClean="0">
              <a:latin typeface="Bodoni MT Poster Compressed" pitchFamily="18" charset="0"/>
            </a:rPr>
            <a:t> </a:t>
          </a:r>
          <a:r>
            <a:rPr lang="en-US" dirty="0" err="1" smtClean="0">
              <a:latin typeface="Bodoni MT Poster Compressed" pitchFamily="18" charset="0"/>
            </a:rPr>
            <a:t>orang</a:t>
          </a:r>
          <a:r>
            <a:rPr lang="en-US" dirty="0" smtClean="0">
              <a:latin typeface="Bodoni MT Poster Compressed" pitchFamily="18" charset="0"/>
            </a:rPr>
            <a:t> </a:t>
          </a:r>
          <a:r>
            <a:rPr lang="en-US" dirty="0" err="1" smtClean="0">
              <a:latin typeface="Bodoni MT Poster Compressed" pitchFamily="18" charset="0"/>
            </a:rPr>
            <a:t>bukan</a:t>
          </a:r>
          <a:r>
            <a:rPr lang="en-US" dirty="0" smtClean="0">
              <a:latin typeface="Bodoni MT Poster Compressed" pitchFamily="18" charset="0"/>
            </a:rPr>
            <a:t> Islam </a:t>
          </a:r>
          <a:r>
            <a:rPr lang="en-US" dirty="0" err="1" smtClean="0">
              <a:latin typeface="Bodoni MT Poster Compressed" pitchFamily="18" charset="0"/>
            </a:rPr>
            <a:t>kepada</a:t>
          </a:r>
          <a:r>
            <a:rPr lang="en-US" dirty="0" smtClean="0">
              <a:latin typeface="Bodoni MT Poster Compressed" pitchFamily="18" charset="0"/>
            </a:rPr>
            <a:t> Islam </a:t>
          </a:r>
          <a:r>
            <a:rPr lang="en-US" dirty="0" err="1" smtClean="0">
              <a:latin typeface="Bodoni MT Poster Compressed" pitchFamily="18" charset="0"/>
            </a:rPr>
            <a:t>sehingga</a:t>
          </a:r>
          <a:r>
            <a:rPr lang="en-US" dirty="0" smtClean="0">
              <a:latin typeface="Bodoni MT Poster Compressed" pitchFamily="18" charset="0"/>
            </a:rPr>
            <a:t> </a:t>
          </a:r>
          <a:r>
            <a:rPr lang="en-US" dirty="0" err="1" smtClean="0">
              <a:latin typeface="Bodoni MT Poster Compressed" pitchFamily="18" charset="0"/>
            </a:rPr>
            <a:t>melahirkan</a:t>
          </a:r>
          <a:r>
            <a:rPr lang="en-US" dirty="0" smtClean="0">
              <a:latin typeface="Bodoni MT Poster Compressed" pitchFamily="18" charset="0"/>
            </a:rPr>
            <a:t> </a:t>
          </a:r>
          <a:r>
            <a:rPr lang="en-US" dirty="0" err="1" smtClean="0">
              <a:latin typeface="Bodoni MT Poster Compressed" pitchFamily="18" charset="0"/>
            </a:rPr>
            <a:t>simptom</a:t>
          </a:r>
          <a:r>
            <a:rPr lang="en-US" dirty="0" smtClean="0">
              <a:latin typeface="Bodoni MT Poster Compressed" pitchFamily="18" charset="0"/>
            </a:rPr>
            <a:t> </a:t>
          </a:r>
          <a:r>
            <a:rPr lang="en-US" i="1" dirty="0" err="1" smtClean="0">
              <a:latin typeface="Bodoni MT Poster Compressed" pitchFamily="18" charset="0"/>
            </a:rPr>
            <a:t>Islamphobia</a:t>
          </a:r>
          <a:r>
            <a:rPr lang="en-US" dirty="0" smtClean="0">
              <a:latin typeface="Bodoni MT Poster Compressed" pitchFamily="18" charset="0"/>
            </a:rPr>
            <a:t>  </a:t>
          </a:r>
          <a:r>
            <a:rPr lang="en-US" dirty="0" err="1" smtClean="0">
              <a:latin typeface="Bodoni MT Poster Compressed" pitchFamily="18" charset="0"/>
            </a:rPr>
            <a:t>di</a:t>
          </a:r>
          <a:r>
            <a:rPr lang="en-US" dirty="0" smtClean="0">
              <a:latin typeface="Bodoni MT Poster Compressed" pitchFamily="18" charset="0"/>
            </a:rPr>
            <a:t> </a:t>
          </a:r>
          <a:r>
            <a:rPr lang="en-US" dirty="0" err="1" smtClean="0">
              <a:latin typeface="Bodoni MT Poster Compressed" pitchFamily="18" charset="0"/>
            </a:rPr>
            <a:t>kalangan</a:t>
          </a:r>
          <a:r>
            <a:rPr lang="en-US" dirty="0" smtClean="0">
              <a:latin typeface="Bodoni MT Poster Compressed" pitchFamily="18" charset="0"/>
            </a:rPr>
            <a:t> </a:t>
          </a:r>
          <a:r>
            <a:rPr lang="en-US" dirty="0" err="1" smtClean="0">
              <a:latin typeface="Bodoni MT Poster Compressed" pitchFamily="18" charset="0"/>
            </a:rPr>
            <a:t>mereka</a:t>
          </a:r>
          <a:r>
            <a:rPr lang="en-US" dirty="0" smtClean="0">
              <a:latin typeface="Bodoni MT Poster Compressed" pitchFamily="18" charset="0"/>
            </a:rPr>
            <a:t>. </a:t>
          </a:r>
          <a:endParaRPr lang="en-US" dirty="0">
            <a:latin typeface="Bodoni MT Poster Compressed" pitchFamily="18" charset="0"/>
          </a:endParaRPr>
        </a:p>
      </dgm:t>
    </dgm:pt>
    <dgm:pt modelId="{5C5D6C45-E6D1-47FA-85C7-5166F7A3B157}" type="parTrans" cxnId="{36B15F5C-9C84-464B-9832-A751D351A349}">
      <dgm:prSet/>
      <dgm:spPr/>
      <dgm:t>
        <a:bodyPr/>
        <a:lstStyle/>
        <a:p>
          <a:endParaRPr lang="en-US">
            <a:latin typeface="Bodoni MT Poster Compressed" pitchFamily="18" charset="0"/>
          </a:endParaRPr>
        </a:p>
      </dgm:t>
    </dgm:pt>
    <dgm:pt modelId="{15D3E623-9C89-4F22-A996-8524681E9485}" type="sibTrans" cxnId="{36B15F5C-9C84-464B-9832-A751D351A349}">
      <dgm:prSet/>
      <dgm:spPr/>
      <dgm:t>
        <a:bodyPr/>
        <a:lstStyle/>
        <a:p>
          <a:endParaRPr lang="en-US">
            <a:latin typeface="Bodoni MT Poster Compressed" pitchFamily="18" charset="0"/>
          </a:endParaRPr>
        </a:p>
      </dgm:t>
    </dgm:pt>
    <dgm:pt modelId="{531093FB-1BC5-4C6E-9C84-191D2C2091D2}" type="pres">
      <dgm:prSet presAssocID="{D0D1A979-7E10-45A2-BB70-ECBE5646935E}" presName="Name0" presStyleCnt="0">
        <dgm:presLayoutVars>
          <dgm:dir/>
          <dgm:animLvl val="lvl"/>
          <dgm:resizeHandles val="exact"/>
        </dgm:presLayoutVars>
      </dgm:prSet>
      <dgm:spPr/>
      <dgm:t>
        <a:bodyPr/>
        <a:lstStyle/>
        <a:p>
          <a:endParaRPr lang="en-US"/>
        </a:p>
      </dgm:t>
    </dgm:pt>
    <dgm:pt modelId="{AF90BAA4-E69E-475E-9971-FE21A864E98E}" type="pres">
      <dgm:prSet presAssocID="{126F9F0B-3EE1-4DF7-9239-8366CD32A050}" presName="boxAndChildren" presStyleCnt="0"/>
      <dgm:spPr/>
    </dgm:pt>
    <dgm:pt modelId="{DE3543CE-388B-48CD-BE08-C5DBFB662368}" type="pres">
      <dgm:prSet presAssocID="{126F9F0B-3EE1-4DF7-9239-8366CD32A050}" presName="parentTextBox" presStyleLbl="node1" presStyleIdx="0" presStyleCnt="2"/>
      <dgm:spPr/>
      <dgm:t>
        <a:bodyPr/>
        <a:lstStyle/>
        <a:p>
          <a:endParaRPr lang="en-US"/>
        </a:p>
      </dgm:t>
    </dgm:pt>
    <dgm:pt modelId="{CD1D16A5-333E-4A7E-8983-325CE77DA651}" type="pres">
      <dgm:prSet presAssocID="{FF5B9FB9-5DD9-48D1-8EDA-88130D46E5C2}" presName="sp" presStyleCnt="0"/>
      <dgm:spPr/>
    </dgm:pt>
    <dgm:pt modelId="{DDC604EC-BFA6-41C0-923B-283E98182503}" type="pres">
      <dgm:prSet presAssocID="{83F277DF-F8EB-4C8A-9AAB-BC2F1258B286}" presName="arrowAndChildren" presStyleCnt="0"/>
      <dgm:spPr/>
    </dgm:pt>
    <dgm:pt modelId="{1BD02CC5-244F-4AC0-A2A6-1521A5BD5896}" type="pres">
      <dgm:prSet presAssocID="{83F277DF-F8EB-4C8A-9AAB-BC2F1258B286}" presName="parentTextArrow" presStyleLbl="node1" presStyleIdx="1" presStyleCnt="2"/>
      <dgm:spPr/>
      <dgm:t>
        <a:bodyPr/>
        <a:lstStyle/>
        <a:p>
          <a:endParaRPr lang="en-US"/>
        </a:p>
      </dgm:t>
    </dgm:pt>
  </dgm:ptLst>
  <dgm:cxnLst>
    <dgm:cxn modelId="{C35380AB-9113-487B-B4D9-619A1449472E}" type="presOf" srcId="{D0D1A979-7E10-45A2-BB70-ECBE5646935E}" destId="{531093FB-1BC5-4C6E-9C84-191D2C2091D2}" srcOrd="0" destOrd="0" presId="urn:microsoft.com/office/officeart/2005/8/layout/process4"/>
    <dgm:cxn modelId="{C5FA2795-A9CF-47DB-8ADC-0E3009A1EAF7}" srcId="{D0D1A979-7E10-45A2-BB70-ECBE5646935E}" destId="{83F277DF-F8EB-4C8A-9AAB-BC2F1258B286}" srcOrd="0" destOrd="0" parTransId="{891DA2C3-9E25-4EBB-88D1-07395125706F}" sibTransId="{FF5B9FB9-5DD9-48D1-8EDA-88130D46E5C2}"/>
    <dgm:cxn modelId="{1FE9FF97-D391-4F61-ABB6-3345A4CA3CDA}" type="presOf" srcId="{83F277DF-F8EB-4C8A-9AAB-BC2F1258B286}" destId="{1BD02CC5-244F-4AC0-A2A6-1521A5BD5896}" srcOrd="0" destOrd="0" presId="urn:microsoft.com/office/officeart/2005/8/layout/process4"/>
    <dgm:cxn modelId="{CEAA9FB2-38D5-4B41-BAA4-2BBA1FE7FD34}" type="presOf" srcId="{126F9F0B-3EE1-4DF7-9239-8366CD32A050}" destId="{DE3543CE-388B-48CD-BE08-C5DBFB662368}" srcOrd="0" destOrd="0" presId="urn:microsoft.com/office/officeart/2005/8/layout/process4"/>
    <dgm:cxn modelId="{36B15F5C-9C84-464B-9832-A751D351A349}" srcId="{D0D1A979-7E10-45A2-BB70-ECBE5646935E}" destId="{126F9F0B-3EE1-4DF7-9239-8366CD32A050}" srcOrd="1" destOrd="0" parTransId="{5C5D6C45-E6D1-47FA-85C7-5166F7A3B157}" sibTransId="{15D3E623-9C89-4F22-A996-8524681E9485}"/>
    <dgm:cxn modelId="{BDDAB83F-BFE8-4A45-8957-0352A2FD46C5}" type="presParOf" srcId="{531093FB-1BC5-4C6E-9C84-191D2C2091D2}" destId="{AF90BAA4-E69E-475E-9971-FE21A864E98E}" srcOrd="0" destOrd="0" presId="urn:microsoft.com/office/officeart/2005/8/layout/process4"/>
    <dgm:cxn modelId="{5419CE84-43A0-4687-AE92-7EADCD69BF98}" type="presParOf" srcId="{AF90BAA4-E69E-475E-9971-FE21A864E98E}" destId="{DE3543CE-388B-48CD-BE08-C5DBFB662368}" srcOrd="0" destOrd="0" presId="urn:microsoft.com/office/officeart/2005/8/layout/process4"/>
    <dgm:cxn modelId="{9937BC7C-0C03-4A09-A57B-C21E38934694}" type="presParOf" srcId="{531093FB-1BC5-4C6E-9C84-191D2C2091D2}" destId="{CD1D16A5-333E-4A7E-8983-325CE77DA651}" srcOrd="1" destOrd="0" presId="urn:microsoft.com/office/officeart/2005/8/layout/process4"/>
    <dgm:cxn modelId="{E4D2D002-6D02-4CCD-BD99-C5C39D71E7AA}" type="presParOf" srcId="{531093FB-1BC5-4C6E-9C84-191D2C2091D2}" destId="{DDC604EC-BFA6-41C0-923B-283E98182503}" srcOrd="2" destOrd="0" presId="urn:microsoft.com/office/officeart/2005/8/layout/process4"/>
    <dgm:cxn modelId="{034B74C9-8180-4E3C-99B1-646AD198E5BA}" type="presParOf" srcId="{DDC604EC-BFA6-41C0-923B-283E98182503}" destId="{1BD02CC5-244F-4AC0-A2A6-1521A5BD58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C59C5D-2DF0-400F-B464-FED4D09C332E}" type="doc">
      <dgm:prSet loTypeId="urn:microsoft.com/office/officeart/2005/8/layout/process4" loCatId="list" qsTypeId="urn:microsoft.com/office/officeart/2005/8/quickstyle/simple1" qsCatId="simple" csTypeId="urn:microsoft.com/office/officeart/2005/8/colors/colorful1#2" csCatId="colorful" phldr="1"/>
      <dgm:spPr/>
      <dgm:t>
        <a:bodyPr/>
        <a:lstStyle/>
        <a:p>
          <a:endParaRPr lang="en-US"/>
        </a:p>
      </dgm:t>
    </dgm:pt>
    <dgm:pt modelId="{B2C43595-8599-4F3A-B36A-BB3A15F1C8DD}">
      <dgm:prSet custT="1"/>
      <dgm:spPr/>
      <dgm:t>
        <a:bodyPr/>
        <a:lstStyle/>
        <a:p>
          <a:pPr rtl="0"/>
          <a:r>
            <a:rPr lang="en-US" sz="2800" i="0" baseline="0" dirty="0" err="1" smtClean="0">
              <a:effectLst>
                <a:outerShdw blurRad="38100" dist="38100" dir="2700000" algn="tl">
                  <a:srgbClr val="000000">
                    <a:alpha val="43137"/>
                  </a:srgbClr>
                </a:outerShdw>
              </a:effectLst>
              <a:latin typeface="Bodoni MT Poster Compressed" pitchFamily="18" charset="0"/>
            </a:rPr>
            <a:t>statistik</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tangkapan</a:t>
          </a:r>
          <a:r>
            <a:rPr lang="en-US" sz="2800" i="0" baseline="0" dirty="0" smtClean="0">
              <a:effectLst>
                <a:outerShdw blurRad="38100" dist="38100" dir="2700000" algn="tl">
                  <a:srgbClr val="000000">
                    <a:alpha val="43137"/>
                  </a:srgbClr>
                </a:outerShdw>
              </a:effectLst>
              <a:latin typeface="Bodoni MT Poster Compressed" pitchFamily="18" charset="0"/>
            </a:rPr>
            <a:t> PDRM, </a:t>
          </a:r>
          <a:r>
            <a:rPr lang="en-US" sz="2800" i="0" baseline="0" dirty="0" err="1" smtClean="0">
              <a:effectLst>
                <a:outerShdw blurRad="38100" dist="38100" dir="2700000" algn="tl">
                  <a:srgbClr val="000000">
                    <a:alpha val="43137"/>
                  </a:srgbClr>
                </a:outerShdw>
              </a:effectLst>
              <a:latin typeface="Bodoni MT Poster Compressed" pitchFamily="18" charset="0"/>
            </a:rPr>
            <a:t>Cawangan</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Khas</a:t>
          </a:r>
          <a:r>
            <a:rPr lang="en-US" sz="2800" i="0" baseline="0" dirty="0" smtClean="0">
              <a:effectLst>
                <a:outerShdw blurRad="38100" dist="38100" dir="2700000" algn="tl">
                  <a:srgbClr val="000000">
                    <a:alpha val="43137"/>
                  </a:srgbClr>
                </a:outerShdw>
              </a:effectLst>
              <a:latin typeface="Bodoni MT Poster Compressed" pitchFamily="18" charset="0"/>
            </a:rPr>
            <a:t> Counter Terrorism, Bukit </a:t>
          </a:r>
          <a:r>
            <a:rPr lang="en-US" sz="2800" i="0" baseline="0" dirty="0" err="1" smtClean="0">
              <a:effectLst>
                <a:outerShdw blurRad="38100" dist="38100" dir="2700000" algn="tl">
                  <a:srgbClr val="000000">
                    <a:alpha val="43137"/>
                  </a:srgbClr>
                </a:outerShdw>
              </a:effectLst>
              <a:latin typeface="Bodoni MT Poster Compressed" pitchFamily="18" charset="0"/>
            </a:rPr>
            <a:t>Aman</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seramai</a:t>
          </a:r>
          <a:r>
            <a:rPr lang="en-US" sz="2800" i="0" baseline="0" dirty="0" smtClean="0">
              <a:effectLst>
                <a:outerShdw blurRad="38100" dist="38100" dir="2700000" algn="tl">
                  <a:srgbClr val="000000">
                    <a:alpha val="43137"/>
                  </a:srgbClr>
                </a:outerShdw>
              </a:effectLst>
              <a:latin typeface="Bodoni MT Poster Compressed" pitchFamily="18" charset="0"/>
            </a:rPr>
            <a:t> 157 </a:t>
          </a:r>
          <a:r>
            <a:rPr lang="en-US" sz="2800" i="0" baseline="0" dirty="0" err="1" smtClean="0">
              <a:effectLst>
                <a:outerShdw blurRad="38100" dist="38100" dir="2700000" algn="tl">
                  <a:srgbClr val="000000">
                    <a:alpha val="43137"/>
                  </a:srgbClr>
                </a:outerShdw>
              </a:effectLst>
              <a:latin typeface="Bodoni MT Poster Compressed" pitchFamily="18" charset="0"/>
            </a:rPr>
            <a:t>orang</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warga</a:t>
          </a:r>
          <a:r>
            <a:rPr lang="en-US" sz="2800" i="0" baseline="0" dirty="0" smtClean="0">
              <a:effectLst>
                <a:outerShdw blurRad="38100" dist="38100" dir="2700000" algn="tl">
                  <a:srgbClr val="000000">
                    <a:alpha val="43137"/>
                  </a:srgbClr>
                </a:outerShdw>
              </a:effectLst>
              <a:latin typeface="Bodoni MT Poster Compressed" pitchFamily="18" charset="0"/>
            </a:rPr>
            <a:t> Malaysia </a:t>
          </a:r>
          <a:r>
            <a:rPr lang="en-US" sz="2800" i="0" baseline="0" dirty="0" err="1" smtClean="0">
              <a:effectLst>
                <a:outerShdw blurRad="38100" dist="38100" dir="2700000" algn="tl">
                  <a:srgbClr val="000000">
                    <a:alpha val="43137"/>
                  </a:srgbClr>
                </a:outerShdw>
              </a:effectLst>
              <a:latin typeface="Bodoni MT Poster Compressed" pitchFamily="18" charset="0"/>
            </a:rPr>
            <a:t>dan</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warga</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asing</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telah</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ditangkap</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di</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bawah</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beberapa</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peruntukan</a:t>
          </a:r>
          <a:r>
            <a:rPr lang="en-US" sz="2800" i="0" baseline="0" dirty="0" smtClean="0">
              <a:effectLst>
                <a:outerShdw blurRad="38100" dist="38100" dir="2700000" algn="tl">
                  <a:srgbClr val="000000">
                    <a:alpha val="43137"/>
                  </a:srgbClr>
                </a:outerShdw>
              </a:effectLst>
              <a:latin typeface="Bodoni MT Poster Compressed" pitchFamily="18" charset="0"/>
            </a:rPr>
            <a:t> undang2 </a:t>
          </a:r>
          <a:r>
            <a:rPr lang="en-US" sz="2800" i="0" baseline="0" dirty="0" err="1" smtClean="0">
              <a:effectLst>
                <a:outerShdw blurRad="38100" dist="38100" dir="2700000" algn="tl">
                  <a:srgbClr val="000000">
                    <a:alpha val="43137"/>
                  </a:srgbClr>
                </a:outerShdw>
              </a:effectLst>
              <a:latin typeface="Bodoni MT Poster Compressed" pitchFamily="18" charset="0"/>
            </a:rPr>
            <a:t>seperti</a:t>
          </a:r>
          <a:endParaRPr lang="en-US" sz="2800" dirty="0">
            <a:effectLst>
              <a:outerShdw blurRad="38100" dist="38100" dir="2700000" algn="tl">
                <a:srgbClr val="000000">
                  <a:alpha val="43137"/>
                </a:srgbClr>
              </a:outerShdw>
            </a:effectLst>
            <a:latin typeface="Bodoni MT Poster Compressed" pitchFamily="18" charset="0"/>
          </a:endParaRPr>
        </a:p>
      </dgm:t>
    </dgm:pt>
    <dgm:pt modelId="{200C3612-54F7-4CE0-90C1-ADFB6F545E70}" type="parTrans" cxnId="{C095B81C-D221-4C21-917B-E1BA43451058}">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00DD7FE8-490C-4169-8A63-DBC8CDFD7EAA}" type="sibTrans" cxnId="{C095B81C-D221-4C21-917B-E1BA43451058}">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286B029F-340A-48C1-B9D7-95C586D84B1D}">
      <dgm:prSet custT="1"/>
      <dgm:spPr/>
      <dgm:t>
        <a:bodyPr/>
        <a:lstStyle/>
        <a:p>
          <a:pPr rtl="0"/>
          <a:r>
            <a:rPr lang="en-US" sz="2800" i="0" baseline="0" dirty="0" err="1" smtClean="0">
              <a:solidFill>
                <a:srgbClr val="0000FF"/>
              </a:solidFill>
              <a:effectLst>
                <a:outerShdw blurRad="38100" dist="38100" dir="2700000" algn="tl">
                  <a:srgbClr val="000000">
                    <a:alpha val="43137"/>
                  </a:srgbClr>
                </a:outerShdw>
              </a:effectLst>
              <a:latin typeface="Bodoni MT Poster Compressed" pitchFamily="18" charset="0"/>
            </a:rPr>
            <a:t>Akta</a:t>
          </a:r>
          <a:r>
            <a:rPr lang="en-US" sz="2800" i="0" baseline="0" dirty="0" smtClean="0">
              <a:solidFill>
                <a:srgbClr val="0000FF"/>
              </a:solidFill>
              <a:effectLst>
                <a:outerShdw blurRad="38100" dist="38100" dir="2700000" algn="tl">
                  <a:srgbClr val="000000">
                    <a:alpha val="43137"/>
                  </a:srgbClr>
                </a:outerShdw>
              </a:effectLst>
              <a:latin typeface="Bodoni MT Poster Compressed" pitchFamily="18" charset="0"/>
            </a:rPr>
            <a:t> </a:t>
          </a:r>
          <a:r>
            <a:rPr lang="en-US" sz="2800" i="0" baseline="0" dirty="0" err="1" smtClean="0">
              <a:solidFill>
                <a:srgbClr val="0000FF"/>
              </a:solidFill>
              <a:effectLst>
                <a:outerShdw blurRad="38100" dist="38100" dir="2700000" algn="tl">
                  <a:srgbClr val="000000">
                    <a:alpha val="43137"/>
                  </a:srgbClr>
                </a:outerShdw>
              </a:effectLst>
              <a:latin typeface="Bodoni MT Poster Compressed" pitchFamily="18" charset="0"/>
            </a:rPr>
            <a:t>Kesalahan</a:t>
          </a:r>
          <a:r>
            <a:rPr lang="en-US" sz="2800" i="0" baseline="0" dirty="0" smtClean="0">
              <a:solidFill>
                <a:srgbClr val="0000FF"/>
              </a:solidFill>
              <a:effectLst>
                <a:outerShdw blurRad="38100" dist="38100" dir="2700000" algn="tl">
                  <a:srgbClr val="000000">
                    <a:alpha val="43137"/>
                  </a:srgbClr>
                </a:outerShdw>
              </a:effectLst>
              <a:latin typeface="Bodoni MT Poster Compressed" pitchFamily="18" charset="0"/>
            </a:rPr>
            <a:t> </a:t>
          </a:r>
          <a:r>
            <a:rPr lang="en-US" sz="2800" i="0" baseline="0" dirty="0" err="1" smtClean="0">
              <a:solidFill>
                <a:srgbClr val="0000FF"/>
              </a:solidFill>
              <a:effectLst>
                <a:outerShdw blurRad="38100" dist="38100" dir="2700000" algn="tl">
                  <a:srgbClr val="000000">
                    <a:alpha val="43137"/>
                  </a:srgbClr>
                </a:outerShdw>
              </a:effectLst>
              <a:latin typeface="Bodoni MT Poster Compressed" pitchFamily="18" charset="0"/>
            </a:rPr>
            <a:t>Keselamatan</a:t>
          </a:r>
          <a:r>
            <a:rPr lang="en-US" sz="2800" i="0" baseline="0" dirty="0" smtClean="0">
              <a:solidFill>
                <a:srgbClr val="0000FF"/>
              </a:solidFill>
              <a:effectLst>
                <a:outerShdw blurRad="38100" dist="38100" dir="2700000" algn="tl">
                  <a:srgbClr val="000000">
                    <a:alpha val="43137"/>
                  </a:srgbClr>
                </a:outerShdw>
              </a:effectLst>
              <a:latin typeface="Bodoni MT Poster Compressed" pitchFamily="18" charset="0"/>
            </a:rPr>
            <a:t> </a:t>
          </a:r>
          <a:r>
            <a:rPr lang="en-US" sz="2800" i="0" baseline="0" dirty="0" err="1" smtClean="0">
              <a:solidFill>
                <a:srgbClr val="0000FF"/>
              </a:solidFill>
              <a:effectLst>
                <a:outerShdw blurRad="38100" dist="38100" dir="2700000" algn="tl">
                  <a:srgbClr val="000000">
                    <a:alpha val="43137"/>
                  </a:srgbClr>
                </a:outerShdw>
              </a:effectLst>
              <a:latin typeface="Bodoni MT Poster Compressed" pitchFamily="18" charset="0"/>
            </a:rPr>
            <a:t>Langkah-langkah</a:t>
          </a:r>
          <a:r>
            <a:rPr lang="en-US" sz="2800" i="0" baseline="0" dirty="0" smtClean="0">
              <a:solidFill>
                <a:srgbClr val="0000FF"/>
              </a:solidFill>
              <a:effectLst>
                <a:outerShdw blurRad="38100" dist="38100" dir="2700000" algn="tl">
                  <a:srgbClr val="000000">
                    <a:alpha val="43137"/>
                  </a:srgbClr>
                </a:outerShdw>
              </a:effectLst>
              <a:latin typeface="Bodoni MT Poster Compressed" pitchFamily="18" charset="0"/>
            </a:rPr>
            <a:t> </a:t>
          </a:r>
          <a:r>
            <a:rPr lang="en-US" sz="2800" i="0" baseline="0" dirty="0" err="1" smtClean="0">
              <a:solidFill>
                <a:srgbClr val="0000FF"/>
              </a:solidFill>
              <a:effectLst>
                <a:outerShdw blurRad="38100" dist="38100" dir="2700000" algn="tl">
                  <a:srgbClr val="000000">
                    <a:alpha val="43137"/>
                  </a:srgbClr>
                </a:outerShdw>
              </a:effectLst>
              <a:latin typeface="Bodoni MT Poster Compressed" pitchFamily="18" charset="0"/>
            </a:rPr>
            <a:t>Khas</a:t>
          </a:r>
          <a:r>
            <a:rPr lang="en-US" sz="2800" i="0" baseline="0" dirty="0" smtClean="0">
              <a:solidFill>
                <a:srgbClr val="0000FF"/>
              </a:solidFill>
              <a:effectLst>
                <a:outerShdw blurRad="38100" dist="38100" dir="2700000" algn="tl">
                  <a:srgbClr val="000000">
                    <a:alpha val="43137"/>
                  </a:srgbClr>
                </a:outerShdw>
              </a:effectLst>
              <a:latin typeface="Bodoni MT Poster Compressed" pitchFamily="18" charset="0"/>
            </a:rPr>
            <a:t> 2012 (SOSMA), </a:t>
          </a:r>
          <a:endParaRPr lang="en-US" sz="2800" dirty="0">
            <a:solidFill>
              <a:srgbClr val="0000FF"/>
            </a:solidFill>
            <a:effectLst>
              <a:outerShdw blurRad="38100" dist="38100" dir="2700000" algn="tl">
                <a:srgbClr val="000000">
                  <a:alpha val="43137"/>
                </a:srgbClr>
              </a:outerShdw>
            </a:effectLst>
            <a:latin typeface="Bodoni MT Poster Compressed" pitchFamily="18" charset="0"/>
          </a:endParaRPr>
        </a:p>
      </dgm:t>
    </dgm:pt>
    <dgm:pt modelId="{CCB14B78-6181-4C34-BF14-D7B23743216B}" type="parTrans" cxnId="{58BA1E04-FE66-4E16-B377-4108F52BC4EF}">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72A5F608-3C06-4ED6-BEBB-D857A517D786}" type="sibTrans" cxnId="{58BA1E04-FE66-4E16-B377-4108F52BC4EF}">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D13B9E92-8AEB-427D-AE23-E5B2E84DAEE3}">
      <dgm:prSet custT="1"/>
      <dgm:spPr/>
      <dgm:t>
        <a:bodyPr/>
        <a:lstStyle/>
        <a:p>
          <a:pPr rtl="0"/>
          <a:r>
            <a:rPr lang="en-US" sz="2800" b="0" i="0" baseline="0" dirty="0" smtClean="0">
              <a:solidFill>
                <a:srgbClr val="003300"/>
              </a:solidFill>
              <a:effectLst>
                <a:outerShdw blurRad="38100" dist="38100" dir="2700000" algn="tl">
                  <a:srgbClr val="000000">
                    <a:alpha val="43137"/>
                  </a:srgbClr>
                </a:outerShdw>
              </a:effectLst>
              <a:latin typeface="Bodoni MT Poster Compressed" pitchFamily="18" charset="0"/>
            </a:rPr>
            <a:t>Preventive Of Criminal Act (POCA 1959), </a:t>
          </a:r>
          <a:endParaRPr lang="en-US" sz="2800" b="0" i="0" dirty="0">
            <a:solidFill>
              <a:srgbClr val="003300"/>
            </a:solidFill>
            <a:effectLst>
              <a:outerShdw blurRad="38100" dist="38100" dir="2700000" algn="tl">
                <a:srgbClr val="000000">
                  <a:alpha val="43137"/>
                </a:srgbClr>
              </a:outerShdw>
            </a:effectLst>
            <a:latin typeface="Bodoni MT Poster Compressed" pitchFamily="18" charset="0"/>
          </a:endParaRPr>
        </a:p>
      </dgm:t>
    </dgm:pt>
    <dgm:pt modelId="{CCEE1C2D-F867-44B4-9C52-745D0468B4CC}" type="parTrans" cxnId="{3A646D80-043D-423E-AEF1-88011E299557}">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191D228B-7322-4DDE-B491-943D3512FDF0}" type="sibTrans" cxnId="{3A646D80-043D-423E-AEF1-88011E299557}">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0F8FBACC-8D44-4CE7-AE56-A9A3C782A89C}">
      <dgm:prSet custT="1"/>
      <dgm:spPr/>
      <dgm:t>
        <a:bodyPr/>
        <a:lstStyle/>
        <a:p>
          <a:pPr rtl="0"/>
          <a:r>
            <a:rPr lang="en-US" sz="2800" i="1" baseline="0" dirty="0" smtClean="0">
              <a:solidFill>
                <a:srgbClr val="00CCFF"/>
              </a:solidFill>
              <a:effectLst>
                <a:outerShdw blurRad="38100" dist="38100" dir="2700000" algn="tl">
                  <a:srgbClr val="000000">
                    <a:alpha val="43137"/>
                  </a:srgbClr>
                </a:outerShdw>
              </a:effectLst>
              <a:latin typeface="Bodoni MT Poster Compressed" pitchFamily="18" charset="0"/>
            </a:rPr>
            <a:t>Special Measures Against Terrorism In Foreign Countries (Act 770) SMATA </a:t>
          </a:r>
          <a:endParaRPr lang="en-US" sz="2800" dirty="0">
            <a:solidFill>
              <a:srgbClr val="00CCFF"/>
            </a:solidFill>
            <a:effectLst>
              <a:outerShdw blurRad="38100" dist="38100" dir="2700000" algn="tl">
                <a:srgbClr val="000000">
                  <a:alpha val="43137"/>
                </a:srgbClr>
              </a:outerShdw>
            </a:effectLst>
            <a:latin typeface="Bodoni MT Poster Compressed" pitchFamily="18" charset="0"/>
          </a:endParaRPr>
        </a:p>
      </dgm:t>
    </dgm:pt>
    <dgm:pt modelId="{E0B5E5A0-D376-4B5B-BD4E-14641399DE35}" type="parTrans" cxnId="{EEECDD88-76A1-4BCF-BA1F-AEE82E49F862}">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3679334B-BB50-4527-BC07-39CB0D5E335E}" type="sibTrans" cxnId="{EEECDD88-76A1-4BCF-BA1F-AEE82E49F862}">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72805A75-8B9B-4931-9365-1F8C5DDE7872}">
      <dgm:prSet custT="1"/>
      <dgm:spPr/>
      <dgm:t>
        <a:bodyPr/>
        <a:lstStyle/>
        <a:p>
          <a:pPr rtl="0"/>
          <a:r>
            <a:rPr lang="en-US" sz="2800" i="1" baseline="0" dirty="0" smtClean="0">
              <a:solidFill>
                <a:srgbClr val="0000FF"/>
              </a:solidFill>
              <a:effectLst>
                <a:outerShdw blurRad="38100" dist="38100" dir="2700000" algn="tl">
                  <a:srgbClr val="000000">
                    <a:alpha val="43137"/>
                  </a:srgbClr>
                </a:outerShdw>
              </a:effectLst>
              <a:latin typeface="Bodoni MT Poster Compressed" pitchFamily="18" charset="0"/>
            </a:rPr>
            <a:t>Preventive Of  Terrorism Act 2015 (POTA 2015) </a:t>
          </a:r>
          <a:endParaRPr lang="en-US" sz="2800" dirty="0">
            <a:solidFill>
              <a:srgbClr val="0000FF"/>
            </a:solidFill>
            <a:effectLst>
              <a:outerShdw blurRad="38100" dist="38100" dir="2700000" algn="tl">
                <a:srgbClr val="000000">
                  <a:alpha val="43137"/>
                </a:srgbClr>
              </a:outerShdw>
            </a:effectLst>
            <a:latin typeface="Bodoni MT Poster Compressed" pitchFamily="18" charset="0"/>
          </a:endParaRPr>
        </a:p>
      </dgm:t>
    </dgm:pt>
    <dgm:pt modelId="{594C7F88-193F-4865-9D56-493925D07E2E}" type="parTrans" cxnId="{5D216846-F501-492F-883D-8F769D14798B}">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99DD9BF4-17BB-41F7-9F09-D2B093D5278A}" type="sibTrans" cxnId="{5D216846-F501-492F-883D-8F769D14798B}">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2422BC11-0FFC-4BD6-9E6D-9BA79D19B4CF}">
      <dgm:prSet custT="1"/>
      <dgm:spPr/>
      <dgm:t>
        <a:bodyPr/>
        <a:lstStyle/>
        <a:p>
          <a:pPr rtl="0"/>
          <a:r>
            <a:rPr lang="en-US" sz="2800" i="0" baseline="0" dirty="0" err="1" smtClean="0">
              <a:effectLst>
                <a:outerShdw blurRad="38100" dist="38100" dir="2700000" algn="tl">
                  <a:srgbClr val="000000">
                    <a:alpha val="43137"/>
                  </a:srgbClr>
                </a:outerShdw>
              </a:effectLst>
              <a:latin typeface="Bodoni MT Poster Compressed" pitchFamily="18" charset="0"/>
            </a:rPr>
            <a:t>sebagai</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usaha</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mengekang</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keterlibatan</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rakyat</a:t>
          </a:r>
          <a:r>
            <a:rPr lang="en-US" sz="2800" i="0" baseline="0" dirty="0" smtClean="0">
              <a:effectLst>
                <a:outerShdw blurRad="38100" dist="38100" dir="2700000" algn="tl">
                  <a:srgbClr val="000000">
                    <a:alpha val="43137"/>
                  </a:srgbClr>
                </a:outerShdw>
              </a:effectLst>
              <a:latin typeface="Bodoni MT Poster Compressed" pitchFamily="18" charset="0"/>
            </a:rPr>
            <a:t> Malaysia </a:t>
          </a:r>
          <a:r>
            <a:rPr lang="en-US" sz="2800" i="0" baseline="0" dirty="0" err="1" smtClean="0">
              <a:effectLst>
                <a:outerShdw blurRad="38100" dist="38100" dir="2700000" algn="tl">
                  <a:srgbClr val="000000">
                    <a:alpha val="43137"/>
                  </a:srgbClr>
                </a:outerShdw>
              </a:effectLst>
              <a:latin typeface="Bodoni MT Poster Compressed" pitchFamily="18" charset="0"/>
            </a:rPr>
            <a:t>menyertai</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militan</a:t>
          </a:r>
          <a:r>
            <a:rPr lang="en-US" sz="2800" i="0" baseline="0" dirty="0" smtClean="0">
              <a:effectLst>
                <a:outerShdw blurRad="38100" dist="38100" dir="2700000" algn="tl">
                  <a:srgbClr val="000000">
                    <a:alpha val="43137"/>
                  </a:srgbClr>
                </a:outerShdw>
              </a:effectLst>
              <a:latin typeface="Bodoni MT Poster Compressed" pitchFamily="18" charset="0"/>
            </a:rPr>
            <a:t> IS </a:t>
          </a:r>
          <a:r>
            <a:rPr lang="en-US" sz="2800" i="0" baseline="0" dirty="0" err="1" smtClean="0">
              <a:effectLst>
                <a:outerShdw blurRad="38100" dist="38100" dir="2700000" algn="tl">
                  <a:srgbClr val="000000">
                    <a:alpha val="43137"/>
                  </a:srgbClr>
                </a:outerShdw>
              </a:effectLst>
              <a:latin typeface="Bodoni MT Poster Compressed" pitchFamily="18" charset="0"/>
            </a:rPr>
            <a:t>di</a:t>
          </a:r>
          <a:r>
            <a:rPr lang="en-US" sz="2800" i="0" baseline="0" dirty="0" smtClean="0">
              <a:effectLst>
                <a:outerShdw blurRad="38100" dist="38100" dir="2700000" algn="tl">
                  <a:srgbClr val="000000">
                    <a:alpha val="43137"/>
                  </a:srgbClr>
                </a:outerShdw>
              </a:effectLst>
              <a:latin typeface="Bodoni MT Poster Compressed" pitchFamily="18" charset="0"/>
            </a:rPr>
            <a:t> Malaysia </a:t>
          </a:r>
          <a:r>
            <a:rPr lang="en-US" sz="2800" i="0" baseline="0" dirty="0" err="1" smtClean="0">
              <a:effectLst>
                <a:outerShdw blurRad="38100" dist="38100" dir="2700000" algn="tl">
                  <a:srgbClr val="000000">
                    <a:alpha val="43137"/>
                  </a:srgbClr>
                </a:outerShdw>
              </a:effectLst>
              <a:latin typeface="Bodoni MT Poster Compressed" pitchFamily="18" charset="0"/>
            </a:rPr>
            <a:t>mahupun</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luar</a:t>
          </a:r>
          <a:r>
            <a:rPr lang="en-US" sz="2800" i="0" baseline="0" dirty="0" smtClean="0">
              <a:effectLst>
                <a:outerShdw blurRad="38100" dist="38100" dir="2700000" algn="tl">
                  <a:srgbClr val="000000">
                    <a:alpha val="43137"/>
                  </a:srgbClr>
                </a:outerShdw>
              </a:effectLst>
              <a:latin typeface="Bodoni MT Poster Compressed" pitchFamily="18" charset="0"/>
            </a:rPr>
            <a:t> </a:t>
          </a:r>
          <a:r>
            <a:rPr lang="en-US" sz="2800" i="0" baseline="0" dirty="0" err="1" smtClean="0">
              <a:effectLst>
                <a:outerShdw blurRad="38100" dist="38100" dir="2700000" algn="tl">
                  <a:srgbClr val="000000">
                    <a:alpha val="43137"/>
                  </a:srgbClr>
                </a:outerShdw>
              </a:effectLst>
              <a:latin typeface="Bodoni MT Poster Compressed" pitchFamily="18" charset="0"/>
            </a:rPr>
            <a:t>negara</a:t>
          </a:r>
          <a:r>
            <a:rPr lang="en-US" sz="2800" i="0" baseline="0" dirty="0" smtClean="0">
              <a:effectLst>
                <a:outerShdw blurRad="38100" dist="38100" dir="2700000" algn="tl">
                  <a:srgbClr val="000000">
                    <a:alpha val="43137"/>
                  </a:srgbClr>
                </a:outerShdw>
              </a:effectLst>
              <a:latin typeface="Bodoni MT Poster Compressed" pitchFamily="18" charset="0"/>
            </a:rPr>
            <a:t>. </a:t>
          </a:r>
          <a:endParaRPr lang="en-US" sz="2800" i="0" baseline="0" dirty="0">
            <a:effectLst>
              <a:outerShdw blurRad="38100" dist="38100" dir="2700000" algn="tl">
                <a:srgbClr val="000000">
                  <a:alpha val="43137"/>
                </a:srgbClr>
              </a:outerShdw>
            </a:effectLst>
            <a:latin typeface="Bodoni MT Poster Compressed" pitchFamily="18" charset="0"/>
          </a:endParaRPr>
        </a:p>
      </dgm:t>
    </dgm:pt>
    <dgm:pt modelId="{BB804854-DE76-4526-A1A6-E15DAE3A3AE3}" type="parTrans" cxnId="{EBE15B78-A4FB-406C-A11B-81D2C6B10953}">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55B170C4-A90F-4E9E-B0A4-60C3700C3981}" type="sibTrans" cxnId="{EBE15B78-A4FB-406C-A11B-81D2C6B10953}">
      <dgm:prSet/>
      <dgm:spPr/>
      <dgm:t>
        <a:bodyPr/>
        <a:lstStyle/>
        <a:p>
          <a:endParaRPr lang="en-US" sz="2800">
            <a:effectLst>
              <a:outerShdw blurRad="38100" dist="38100" dir="2700000" algn="tl">
                <a:srgbClr val="000000">
                  <a:alpha val="43137"/>
                </a:srgbClr>
              </a:outerShdw>
            </a:effectLst>
            <a:latin typeface="Bodoni MT Poster Compressed" pitchFamily="18" charset="0"/>
          </a:endParaRPr>
        </a:p>
      </dgm:t>
    </dgm:pt>
    <dgm:pt modelId="{544BCC61-3D26-4059-89D3-B82E03E77123}" type="pres">
      <dgm:prSet presAssocID="{68C59C5D-2DF0-400F-B464-FED4D09C332E}" presName="Name0" presStyleCnt="0">
        <dgm:presLayoutVars>
          <dgm:dir/>
          <dgm:animLvl val="lvl"/>
          <dgm:resizeHandles val="exact"/>
        </dgm:presLayoutVars>
      </dgm:prSet>
      <dgm:spPr/>
      <dgm:t>
        <a:bodyPr/>
        <a:lstStyle/>
        <a:p>
          <a:endParaRPr lang="en-US"/>
        </a:p>
      </dgm:t>
    </dgm:pt>
    <dgm:pt modelId="{E81204B4-1924-40AE-ACB5-C56A7B7F9DBB}" type="pres">
      <dgm:prSet presAssocID="{2422BC11-0FFC-4BD6-9E6D-9BA79D19B4CF}" presName="boxAndChildren" presStyleCnt="0"/>
      <dgm:spPr/>
    </dgm:pt>
    <dgm:pt modelId="{A500F4EA-E9AA-450F-94C4-598F77F9CE94}" type="pres">
      <dgm:prSet presAssocID="{2422BC11-0FFC-4BD6-9E6D-9BA79D19B4CF}" presName="parentTextBox" presStyleLbl="node1" presStyleIdx="0" presStyleCnt="6"/>
      <dgm:spPr/>
      <dgm:t>
        <a:bodyPr/>
        <a:lstStyle/>
        <a:p>
          <a:endParaRPr lang="en-US"/>
        </a:p>
      </dgm:t>
    </dgm:pt>
    <dgm:pt modelId="{32A2A994-391B-4FAC-8A2E-A1988C40A21B}" type="pres">
      <dgm:prSet presAssocID="{99DD9BF4-17BB-41F7-9F09-D2B093D5278A}" presName="sp" presStyleCnt="0"/>
      <dgm:spPr/>
    </dgm:pt>
    <dgm:pt modelId="{FAF7F5DD-67A0-409F-B407-F33D3330E089}" type="pres">
      <dgm:prSet presAssocID="{72805A75-8B9B-4931-9365-1F8C5DDE7872}" presName="arrowAndChildren" presStyleCnt="0"/>
      <dgm:spPr/>
    </dgm:pt>
    <dgm:pt modelId="{1E9732B5-76E9-45CD-867F-EBEE922F0615}" type="pres">
      <dgm:prSet presAssocID="{72805A75-8B9B-4931-9365-1F8C5DDE7872}" presName="parentTextArrow" presStyleLbl="node1" presStyleIdx="1" presStyleCnt="6"/>
      <dgm:spPr/>
      <dgm:t>
        <a:bodyPr/>
        <a:lstStyle/>
        <a:p>
          <a:endParaRPr lang="en-US"/>
        </a:p>
      </dgm:t>
    </dgm:pt>
    <dgm:pt modelId="{E112D2AE-DD0B-4FAB-8C18-BBD0F2AFEEE1}" type="pres">
      <dgm:prSet presAssocID="{3679334B-BB50-4527-BC07-39CB0D5E335E}" presName="sp" presStyleCnt="0"/>
      <dgm:spPr/>
    </dgm:pt>
    <dgm:pt modelId="{EB5D23DE-130F-4974-BCDC-8C11D164671E}" type="pres">
      <dgm:prSet presAssocID="{0F8FBACC-8D44-4CE7-AE56-A9A3C782A89C}" presName="arrowAndChildren" presStyleCnt="0"/>
      <dgm:spPr/>
    </dgm:pt>
    <dgm:pt modelId="{1BB9D9A5-C309-41F2-B780-E6CA2A5BA822}" type="pres">
      <dgm:prSet presAssocID="{0F8FBACC-8D44-4CE7-AE56-A9A3C782A89C}" presName="parentTextArrow" presStyleLbl="node1" presStyleIdx="2" presStyleCnt="6"/>
      <dgm:spPr/>
      <dgm:t>
        <a:bodyPr/>
        <a:lstStyle/>
        <a:p>
          <a:endParaRPr lang="en-US"/>
        </a:p>
      </dgm:t>
    </dgm:pt>
    <dgm:pt modelId="{9D841B31-B960-4FB2-9FDB-01EAF0FAFDA4}" type="pres">
      <dgm:prSet presAssocID="{191D228B-7322-4DDE-B491-943D3512FDF0}" presName="sp" presStyleCnt="0"/>
      <dgm:spPr/>
    </dgm:pt>
    <dgm:pt modelId="{F76EE8DE-80A4-4764-B4D6-E7FA0C2F320A}" type="pres">
      <dgm:prSet presAssocID="{D13B9E92-8AEB-427D-AE23-E5B2E84DAEE3}" presName="arrowAndChildren" presStyleCnt="0"/>
      <dgm:spPr/>
    </dgm:pt>
    <dgm:pt modelId="{87B00868-AF76-41A0-B608-47689EC1119A}" type="pres">
      <dgm:prSet presAssocID="{D13B9E92-8AEB-427D-AE23-E5B2E84DAEE3}" presName="parentTextArrow" presStyleLbl="node1" presStyleIdx="3" presStyleCnt="6"/>
      <dgm:spPr/>
      <dgm:t>
        <a:bodyPr/>
        <a:lstStyle/>
        <a:p>
          <a:endParaRPr lang="en-US"/>
        </a:p>
      </dgm:t>
    </dgm:pt>
    <dgm:pt modelId="{135550DA-1877-4617-A471-CA25C8CA0EB7}" type="pres">
      <dgm:prSet presAssocID="{72A5F608-3C06-4ED6-BEBB-D857A517D786}" presName="sp" presStyleCnt="0"/>
      <dgm:spPr/>
    </dgm:pt>
    <dgm:pt modelId="{7C3B40B5-6E72-4648-90E8-1DD3A96048BD}" type="pres">
      <dgm:prSet presAssocID="{286B029F-340A-48C1-B9D7-95C586D84B1D}" presName="arrowAndChildren" presStyleCnt="0"/>
      <dgm:spPr/>
    </dgm:pt>
    <dgm:pt modelId="{1556B85E-124D-401B-90D1-134BD63E85A6}" type="pres">
      <dgm:prSet presAssocID="{286B029F-340A-48C1-B9D7-95C586D84B1D}" presName="parentTextArrow" presStyleLbl="node1" presStyleIdx="4" presStyleCnt="6"/>
      <dgm:spPr/>
      <dgm:t>
        <a:bodyPr/>
        <a:lstStyle/>
        <a:p>
          <a:endParaRPr lang="en-US"/>
        </a:p>
      </dgm:t>
    </dgm:pt>
    <dgm:pt modelId="{93D6F26D-85EF-4EC3-B51A-A857FC35EAC4}" type="pres">
      <dgm:prSet presAssocID="{00DD7FE8-490C-4169-8A63-DBC8CDFD7EAA}" presName="sp" presStyleCnt="0"/>
      <dgm:spPr/>
    </dgm:pt>
    <dgm:pt modelId="{0336D667-F13F-4999-8F8E-0DCE7A90F851}" type="pres">
      <dgm:prSet presAssocID="{B2C43595-8599-4F3A-B36A-BB3A15F1C8DD}" presName="arrowAndChildren" presStyleCnt="0"/>
      <dgm:spPr/>
    </dgm:pt>
    <dgm:pt modelId="{B2B175A1-4EE1-40BC-B532-9D935927EB69}" type="pres">
      <dgm:prSet presAssocID="{B2C43595-8599-4F3A-B36A-BB3A15F1C8DD}" presName="parentTextArrow" presStyleLbl="node1" presStyleIdx="5" presStyleCnt="6"/>
      <dgm:spPr/>
      <dgm:t>
        <a:bodyPr/>
        <a:lstStyle/>
        <a:p>
          <a:endParaRPr lang="en-US"/>
        </a:p>
      </dgm:t>
    </dgm:pt>
  </dgm:ptLst>
  <dgm:cxnLst>
    <dgm:cxn modelId="{AF5CF20E-C19A-4845-B9DE-347C94D92ECC}" type="presOf" srcId="{2422BC11-0FFC-4BD6-9E6D-9BA79D19B4CF}" destId="{A500F4EA-E9AA-450F-94C4-598F77F9CE94}" srcOrd="0" destOrd="0" presId="urn:microsoft.com/office/officeart/2005/8/layout/process4"/>
    <dgm:cxn modelId="{AAC1EF00-EFEB-4F2F-B517-5025791021E1}" type="presOf" srcId="{72805A75-8B9B-4931-9365-1F8C5DDE7872}" destId="{1E9732B5-76E9-45CD-867F-EBEE922F0615}" srcOrd="0" destOrd="0" presId="urn:microsoft.com/office/officeart/2005/8/layout/process4"/>
    <dgm:cxn modelId="{C095B81C-D221-4C21-917B-E1BA43451058}" srcId="{68C59C5D-2DF0-400F-B464-FED4D09C332E}" destId="{B2C43595-8599-4F3A-B36A-BB3A15F1C8DD}" srcOrd="0" destOrd="0" parTransId="{200C3612-54F7-4CE0-90C1-ADFB6F545E70}" sibTransId="{00DD7FE8-490C-4169-8A63-DBC8CDFD7EAA}"/>
    <dgm:cxn modelId="{3544FB70-7BDD-46F1-98F9-88D62145A445}" type="presOf" srcId="{68C59C5D-2DF0-400F-B464-FED4D09C332E}" destId="{544BCC61-3D26-4059-89D3-B82E03E77123}" srcOrd="0" destOrd="0" presId="urn:microsoft.com/office/officeart/2005/8/layout/process4"/>
    <dgm:cxn modelId="{A7CF0310-DEBF-4DA8-9745-1D80A15D2D22}" type="presOf" srcId="{0F8FBACC-8D44-4CE7-AE56-A9A3C782A89C}" destId="{1BB9D9A5-C309-41F2-B780-E6CA2A5BA822}" srcOrd="0" destOrd="0" presId="urn:microsoft.com/office/officeart/2005/8/layout/process4"/>
    <dgm:cxn modelId="{3A646D80-043D-423E-AEF1-88011E299557}" srcId="{68C59C5D-2DF0-400F-B464-FED4D09C332E}" destId="{D13B9E92-8AEB-427D-AE23-E5B2E84DAEE3}" srcOrd="2" destOrd="0" parTransId="{CCEE1C2D-F867-44B4-9C52-745D0468B4CC}" sibTransId="{191D228B-7322-4DDE-B491-943D3512FDF0}"/>
    <dgm:cxn modelId="{5D216846-F501-492F-883D-8F769D14798B}" srcId="{68C59C5D-2DF0-400F-B464-FED4D09C332E}" destId="{72805A75-8B9B-4931-9365-1F8C5DDE7872}" srcOrd="4" destOrd="0" parTransId="{594C7F88-193F-4865-9D56-493925D07E2E}" sibTransId="{99DD9BF4-17BB-41F7-9F09-D2B093D5278A}"/>
    <dgm:cxn modelId="{EEECDD88-76A1-4BCF-BA1F-AEE82E49F862}" srcId="{68C59C5D-2DF0-400F-B464-FED4D09C332E}" destId="{0F8FBACC-8D44-4CE7-AE56-A9A3C782A89C}" srcOrd="3" destOrd="0" parTransId="{E0B5E5A0-D376-4B5B-BD4E-14641399DE35}" sibTransId="{3679334B-BB50-4527-BC07-39CB0D5E335E}"/>
    <dgm:cxn modelId="{58BA1E04-FE66-4E16-B377-4108F52BC4EF}" srcId="{68C59C5D-2DF0-400F-B464-FED4D09C332E}" destId="{286B029F-340A-48C1-B9D7-95C586D84B1D}" srcOrd="1" destOrd="0" parTransId="{CCB14B78-6181-4C34-BF14-D7B23743216B}" sibTransId="{72A5F608-3C06-4ED6-BEBB-D857A517D786}"/>
    <dgm:cxn modelId="{8231B373-CBE1-4103-9727-381AB6223CC9}" type="presOf" srcId="{D13B9E92-8AEB-427D-AE23-E5B2E84DAEE3}" destId="{87B00868-AF76-41A0-B608-47689EC1119A}" srcOrd="0" destOrd="0" presId="urn:microsoft.com/office/officeart/2005/8/layout/process4"/>
    <dgm:cxn modelId="{EBE15B78-A4FB-406C-A11B-81D2C6B10953}" srcId="{68C59C5D-2DF0-400F-B464-FED4D09C332E}" destId="{2422BC11-0FFC-4BD6-9E6D-9BA79D19B4CF}" srcOrd="5" destOrd="0" parTransId="{BB804854-DE76-4526-A1A6-E15DAE3A3AE3}" sibTransId="{55B170C4-A90F-4E9E-B0A4-60C3700C3981}"/>
    <dgm:cxn modelId="{C1B2751A-31D7-4A4E-B926-9176B39369B7}" type="presOf" srcId="{B2C43595-8599-4F3A-B36A-BB3A15F1C8DD}" destId="{B2B175A1-4EE1-40BC-B532-9D935927EB69}" srcOrd="0" destOrd="0" presId="urn:microsoft.com/office/officeart/2005/8/layout/process4"/>
    <dgm:cxn modelId="{C2541202-5DCD-4F6A-9A23-6F17979D77B8}" type="presOf" srcId="{286B029F-340A-48C1-B9D7-95C586D84B1D}" destId="{1556B85E-124D-401B-90D1-134BD63E85A6}" srcOrd="0" destOrd="0" presId="urn:microsoft.com/office/officeart/2005/8/layout/process4"/>
    <dgm:cxn modelId="{A01115E0-13E6-4A7D-9A29-2031FD63DD98}" type="presParOf" srcId="{544BCC61-3D26-4059-89D3-B82E03E77123}" destId="{E81204B4-1924-40AE-ACB5-C56A7B7F9DBB}" srcOrd="0" destOrd="0" presId="urn:microsoft.com/office/officeart/2005/8/layout/process4"/>
    <dgm:cxn modelId="{FEDA6C14-F674-45DC-A88F-D7695F66C984}" type="presParOf" srcId="{E81204B4-1924-40AE-ACB5-C56A7B7F9DBB}" destId="{A500F4EA-E9AA-450F-94C4-598F77F9CE94}" srcOrd="0" destOrd="0" presId="urn:microsoft.com/office/officeart/2005/8/layout/process4"/>
    <dgm:cxn modelId="{E00C4790-9536-4099-9808-1172ED284FFF}" type="presParOf" srcId="{544BCC61-3D26-4059-89D3-B82E03E77123}" destId="{32A2A994-391B-4FAC-8A2E-A1988C40A21B}" srcOrd="1" destOrd="0" presId="urn:microsoft.com/office/officeart/2005/8/layout/process4"/>
    <dgm:cxn modelId="{4AB74F97-A4AC-4C5E-81B5-295F1BB92407}" type="presParOf" srcId="{544BCC61-3D26-4059-89D3-B82E03E77123}" destId="{FAF7F5DD-67A0-409F-B407-F33D3330E089}" srcOrd="2" destOrd="0" presId="urn:microsoft.com/office/officeart/2005/8/layout/process4"/>
    <dgm:cxn modelId="{BBB70836-4A91-47E4-97FD-2365C2ABB4EA}" type="presParOf" srcId="{FAF7F5DD-67A0-409F-B407-F33D3330E089}" destId="{1E9732B5-76E9-45CD-867F-EBEE922F0615}" srcOrd="0" destOrd="0" presId="urn:microsoft.com/office/officeart/2005/8/layout/process4"/>
    <dgm:cxn modelId="{BDC1C245-683F-47D4-8622-4BCE40B50EAF}" type="presParOf" srcId="{544BCC61-3D26-4059-89D3-B82E03E77123}" destId="{E112D2AE-DD0B-4FAB-8C18-BBD0F2AFEEE1}" srcOrd="3" destOrd="0" presId="urn:microsoft.com/office/officeart/2005/8/layout/process4"/>
    <dgm:cxn modelId="{ECB327A7-E380-4E97-82E0-055AE7419C18}" type="presParOf" srcId="{544BCC61-3D26-4059-89D3-B82E03E77123}" destId="{EB5D23DE-130F-4974-BCDC-8C11D164671E}" srcOrd="4" destOrd="0" presId="urn:microsoft.com/office/officeart/2005/8/layout/process4"/>
    <dgm:cxn modelId="{14414F79-D15D-458E-B864-024AB7D1E199}" type="presParOf" srcId="{EB5D23DE-130F-4974-BCDC-8C11D164671E}" destId="{1BB9D9A5-C309-41F2-B780-E6CA2A5BA822}" srcOrd="0" destOrd="0" presId="urn:microsoft.com/office/officeart/2005/8/layout/process4"/>
    <dgm:cxn modelId="{5F4B6089-ABBE-45C4-83FD-1FC2AF36798F}" type="presParOf" srcId="{544BCC61-3D26-4059-89D3-B82E03E77123}" destId="{9D841B31-B960-4FB2-9FDB-01EAF0FAFDA4}" srcOrd="5" destOrd="0" presId="urn:microsoft.com/office/officeart/2005/8/layout/process4"/>
    <dgm:cxn modelId="{9B9AEB3A-DAD9-43EB-B1A9-F81D19CBB1E4}" type="presParOf" srcId="{544BCC61-3D26-4059-89D3-B82E03E77123}" destId="{F76EE8DE-80A4-4764-B4D6-E7FA0C2F320A}" srcOrd="6" destOrd="0" presId="urn:microsoft.com/office/officeart/2005/8/layout/process4"/>
    <dgm:cxn modelId="{01E6CD28-BE19-4407-B14D-70512F4AF331}" type="presParOf" srcId="{F76EE8DE-80A4-4764-B4D6-E7FA0C2F320A}" destId="{87B00868-AF76-41A0-B608-47689EC1119A}" srcOrd="0" destOrd="0" presId="urn:microsoft.com/office/officeart/2005/8/layout/process4"/>
    <dgm:cxn modelId="{72A904B2-4439-4C36-A5BF-F222E3818866}" type="presParOf" srcId="{544BCC61-3D26-4059-89D3-B82E03E77123}" destId="{135550DA-1877-4617-A471-CA25C8CA0EB7}" srcOrd="7" destOrd="0" presId="urn:microsoft.com/office/officeart/2005/8/layout/process4"/>
    <dgm:cxn modelId="{DBD2FB3F-D66E-4C94-A234-2EFA14DF7236}" type="presParOf" srcId="{544BCC61-3D26-4059-89D3-B82E03E77123}" destId="{7C3B40B5-6E72-4648-90E8-1DD3A96048BD}" srcOrd="8" destOrd="0" presId="urn:microsoft.com/office/officeart/2005/8/layout/process4"/>
    <dgm:cxn modelId="{A72B4DD5-55F5-42B2-B76E-7739974F7B0E}" type="presParOf" srcId="{7C3B40B5-6E72-4648-90E8-1DD3A96048BD}" destId="{1556B85E-124D-401B-90D1-134BD63E85A6}" srcOrd="0" destOrd="0" presId="urn:microsoft.com/office/officeart/2005/8/layout/process4"/>
    <dgm:cxn modelId="{F1480491-3FE7-45CF-A3C3-3592EC75A410}" type="presParOf" srcId="{544BCC61-3D26-4059-89D3-B82E03E77123}" destId="{93D6F26D-85EF-4EC3-B51A-A857FC35EAC4}" srcOrd="9" destOrd="0" presId="urn:microsoft.com/office/officeart/2005/8/layout/process4"/>
    <dgm:cxn modelId="{8BE550C3-5475-4145-9FCB-9A72BB00742B}" type="presParOf" srcId="{544BCC61-3D26-4059-89D3-B82E03E77123}" destId="{0336D667-F13F-4999-8F8E-0DCE7A90F851}" srcOrd="10" destOrd="0" presId="urn:microsoft.com/office/officeart/2005/8/layout/process4"/>
    <dgm:cxn modelId="{2CDA5D4E-C270-4D3B-AA93-C91E5994618D}" type="presParOf" srcId="{0336D667-F13F-4999-8F8E-0DCE7A90F851}" destId="{B2B175A1-4EE1-40BC-B532-9D935927EB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76E85E-A7AC-4D15-B910-8E24B629BC79}" type="doc">
      <dgm:prSet loTypeId="urn:microsoft.com/office/officeart/2005/8/layout/hProcess9" loCatId="process" qsTypeId="urn:microsoft.com/office/officeart/2005/8/quickstyle/3d7" qsCatId="3D" csTypeId="urn:microsoft.com/office/officeart/2005/8/colors/colorful3" csCatId="colorful" phldr="1"/>
      <dgm:spPr/>
      <dgm:t>
        <a:bodyPr/>
        <a:lstStyle/>
        <a:p>
          <a:endParaRPr lang="en-US"/>
        </a:p>
      </dgm:t>
    </dgm:pt>
    <dgm:pt modelId="{77363774-10C0-4003-A0AC-0BCCFE9946DC}">
      <dgm:prSet custT="1"/>
      <dgm:spPr/>
      <dgm:t>
        <a:bodyPr/>
        <a:lstStyle/>
        <a:p>
          <a:pPr rtl="0"/>
          <a:r>
            <a:rPr lang="en-US" sz="4400" i="0" baseline="0" dirty="0" err="1" smtClean="0">
              <a:latin typeface="Bodoni MT Poster Compressed" pitchFamily="18" charset="0"/>
            </a:rPr>
            <a:t>Muzakarah</a:t>
          </a:r>
          <a:r>
            <a:rPr lang="en-US" sz="4400" i="0" baseline="0" dirty="0" smtClean="0">
              <a:latin typeface="Bodoni MT Poster Compressed" pitchFamily="18" charset="0"/>
            </a:rPr>
            <a:t> </a:t>
          </a:r>
          <a:r>
            <a:rPr lang="en-US" sz="4400" i="0" baseline="0" dirty="0" err="1" smtClean="0">
              <a:latin typeface="Bodoni MT Poster Compressed" pitchFamily="18" charset="0"/>
            </a:rPr>
            <a:t>Khas</a:t>
          </a:r>
          <a:r>
            <a:rPr lang="en-US" sz="4400" i="0" baseline="0" dirty="0" smtClean="0">
              <a:latin typeface="Bodoni MT Poster Compressed" pitchFamily="18" charset="0"/>
            </a:rPr>
            <a:t> </a:t>
          </a:r>
          <a:r>
            <a:rPr lang="en-US" sz="4400" i="0" baseline="0" dirty="0" err="1" smtClean="0">
              <a:latin typeface="Bodoni MT Poster Compressed" pitchFamily="18" charset="0"/>
            </a:rPr>
            <a:t>Jawatankuasa</a:t>
          </a:r>
          <a:r>
            <a:rPr lang="en-US" sz="4400" i="0" baseline="0" dirty="0" smtClean="0">
              <a:latin typeface="Bodoni MT Poster Compressed" pitchFamily="18" charset="0"/>
            </a:rPr>
            <a:t> Fatwa </a:t>
          </a:r>
          <a:r>
            <a:rPr lang="en-US" sz="4400" i="0" baseline="0" dirty="0" err="1" smtClean="0">
              <a:latin typeface="Bodoni MT Poster Compressed" pitchFamily="18" charset="0"/>
            </a:rPr>
            <a:t>Majlis</a:t>
          </a:r>
          <a:r>
            <a:rPr lang="en-US" sz="4400" i="0" baseline="0" dirty="0" smtClean="0">
              <a:latin typeface="Bodoni MT Poster Compressed" pitchFamily="18" charset="0"/>
            </a:rPr>
            <a:t> </a:t>
          </a:r>
          <a:r>
            <a:rPr lang="en-US" sz="4400" i="0" baseline="0" dirty="0" err="1" smtClean="0">
              <a:latin typeface="Bodoni MT Poster Compressed" pitchFamily="18" charset="0"/>
            </a:rPr>
            <a:t>Kebangsaan</a:t>
          </a:r>
          <a:r>
            <a:rPr lang="en-US" sz="4400" i="0" baseline="0" dirty="0" smtClean="0">
              <a:latin typeface="Bodoni MT Poster Compressed" pitchFamily="18" charset="0"/>
            </a:rPr>
            <a:t> </a:t>
          </a:r>
          <a:r>
            <a:rPr lang="en-US" sz="4400" i="0" baseline="0" dirty="0" err="1" smtClean="0">
              <a:latin typeface="Bodoni MT Poster Compressed" pitchFamily="18" charset="0"/>
            </a:rPr>
            <a:t>Bagi</a:t>
          </a:r>
          <a:r>
            <a:rPr lang="en-US" sz="4400" i="0" baseline="0" dirty="0" smtClean="0">
              <a:latin typeface="Bodoni MT Poster Compressed" pitchFamily="18" charset="0"/>
            </a:rPr>
            <a:t> Hal </a:t>
          </a:r>
          <a:r>
            <a:rPr lang="en-US" sz="4400" i="0" baseline="0" dirty="0" err="1" smtClean="0">
              <a:latin typeface="Bodoni MT Poster Compressed" pitchFamily="18" charset="0"/>
            </a:rPr>
            <a:t>Ehwal</a:t>
          </a:r>
          <a:r>
            <a:rPr lang="en-US" sz="4400" i="0" baseline="0" dirty="0" smtClean="0">
              <a:latin typeface="Bodoni MT Poster Compressed" pitchFamily="18" charset="0"/>
            </a:rPr>
            <a:t> Agama Malaysia </a:t>
          </a:r>
          <a:r>
            <a:rPr lang="en-US" sz="4400" i="0" baseline="0" dirty="0" err="1" smtClean="0">
              <a:latin typeface="Bodoni MT Poster Compressed" pitchFamily="18" charset="0"/>
            </a:rPr>
            <a:t>Bil</a:t>
          </a:r>
          <a:r>
            <a:rPr lang="en-US" sz="4400" i="0" baseline="0" dirty="0" smtClean="0">
              <a:latin typeface="Bodoni MT Poster Compressed" pitchFamily="18" charset="0"/>
            </a:rPr>
            <a:t> 1/2015 </a:t>
          </a:r>
          <a:endParaRPr lang="en-US" sz="4400" dirty="0">
            <a:latin typeface="Bodoni MT Poster Compressed" pitchFamily="18" charset="0"/>
          </a:endParaRPr>
        </a:p>
      </dgm:t>
    </dgm:pt>
    <dgm:pt modelId="{6CF38875-6CF3-4634-B922-DA3B677EA8CE}" type="parTrans" cxnId="{0EDC0682-4F77-4250-B598-35991C1B1D74}">
      <dgm:prSet/>
      <dgm:spPr/>
      <dgm:t>
        <a:bodyPr/>
        <a:lstStyle/>
        <a:p>
          <a:endParaRPr lang="en-US" sz="2400">
            <a:latin typeface="Bodoni MT Poster Compressed" pitchFamily="18" charset="0"/>
          </a:endParaRPr>
        </a:p>
      </dgm:t>
    </dgm:pt>
    <dgm:pt modelId="{230E9E53-5A7D-45B5-BF85-40241684D532}" type="sibTrans" cxnId="{0EDC0682-4F77-4250-B598-35991C1B1D74}">
      <dgm:prSet/>
      <dgm:spPr/>
      <dgm:t>
        <a:bodyPr/>
        <a:lstStyle/>
        <a:p>
          <a:endParaRPr lang="en-US" sz="2400">
            <a:latin typeface="Bodoni MT Poster Compressed" pitchFamily="18" charset="0"/>
          </a:endParaRPr>
        </a:p>
      </dgm:t>
    </dgm:pt>
    <dgm:pt modelId="{658BB08A-8D2C-41B5-BF59-6C72D8AF0196}">
      <dgm:prSet custT="1"/>
      <dgm:spPr/>
      <dgm:t>
        <a:bodyPr/>
        <a:lstStyle/>
        <a:p>
          <a:pPr rtl="0"/>
          <a:r>
            <a:rPr lang="en-US" sz="5400" i="0" baseline="0" dirty="0" err="1" smtClean="0">
              <a:latin typeface="Bodoni MT Poster Compressed" pitchFamily="18" charset="0"/>
            </a:rPr>
            <a:t>bersidang</a:t>
          </a:r>
          <a:r>
            <a:rPr lang="en-US" sz="5400" i="0" baseline="0" dirty="0" smtClean="0">
              <a:latin typeface="Bodoni MT Poster Compressed" pitchFamily="18" charset="0"/>
            </a:rPr>
            <a:t> </a:t>
          </a:r>
          <a:r>
            <a:rPr lang="en-US" sz="5400" i="0" baseline="0" dirty="0" err="1" smtClean="0">
              <a:latin typeface="Bodoni MT Poster Compressed" pitchFamily="18" charset="0"/>
            </a:rPr>
            <a:t>pada</a:t>
          </a:r>
          <a:r>
            <a:rPr lang="en-US" sz="5400" i="0" baseline="0" dirty="0" smtClean="0">
              <a:latin typeface="Bodoni MT Poster Compressed" pitchFamily="18" charset="0"/>
            </a:rPr>
            <a:t> </a:t>
          </a:r>
        </a:p>
        <a:p>
          <a:pPr rtl="0"/>
          <a:r>
            <a:rPr lang="en-US" sz="5400" i="0" baseline="0" dirty="0" smtClean="0">
              <a:latin typeface="Bodoni MT Poster Compressed" pitchFamily="18" charset="0"/>
            </a:rPr>
            <a:t>20 April 2015 </a:t>
          </a:r>
          <a:endParaRPr lang="en-US" sz="5400" dirty="0">
            <a:latin typeface="Bodoni MT Poster Compressed" pitchFamily="18" charset="0"/>
          </a:endParaRPr>
        </a:p>
      </dgm:t>
    </dgm:pt>
    <dgm:pt modelId="{DDBBB03E-E659-4958-91F3-62B9EE569DD8}" type="parTrans" cxnId="{A87A40E2-561A-43A3-A83E-AD9AA66D961F}">
      <dgm:prSet/>
      <dgm:spPr/>
      <dgm:t>
        <a:bodyPr/>
        <a:lstStyle/>
        <a:p>
          <a:endParaRPr lang="en-US" sz="2400">
            <a:latin typeface="Bodoni MT Poster Compressed" pitchFamily="18" charset="0"/>
          </a:endParaRPr>
        </a:p>
      </dgm:t>
    </dgm:pt>
    <dgm:pt modelId="{C3CEE50C-0B7B-439A-85D6-F01B30142750}" type="sibTrans" cxnId="{A87A40E2-561A-43A3-A83E-AD9AA66D961F}">
      <dgm:prSet/>
      <dgm:spPr/>
      <dgm:t>
        <a:bodyPr/>
        <a:lstStyle/>
        <a:p>
          <a:endParaRPr lang="en-US" sz="2400">
            <a:latin typeface="Bodoni MT Poster Compressed" pitchFamily="18" charset="0"/>
          </a:endParaRPr>
        </a:p>
      </dgm:t>
    </dgm:pt>
    <dgm:pt modelId="{FDB4ABBF-5C8D-4C2D-B732-371B4E2EA854}">
      <dgm:prSet custT="1"/>
      <dgm:spPr/>
      <dgm:t>
        <a:bodyPr/>
        <a:lstStyle/>
        <a:p>
          <a:pPr rtl="0"/>
          <a:r>
            <a:rPr lang="en-US" sz="3200" i="0" baseline="0" dirty="0" err="1" smtClean="0">
              <a:latin typeface="Bodoni MT Poster Compressed" pitchFamily="18" charset="0"/>
            </a:rPr>
            <a:t>memutuskan</a:t>
          </a:r>
          <a:r>
            <a:rPr lang="en-US" sz="3200" i="0" baseline="0" dirty="0" smtClean="0">
              <a:latin typeface="Bodoni MT Poster Compressed" pitchFamily="18" charset="0"/>
            </a:rPr>
            <a:t> </a:t>
          </a:r>
        </a:p>
        <a:p>
          <a:pPr rtl="0"/>
          <a:r>
            <a:rPr lang="en-US" sz="3200" i="0" baseline="0" dirty="0" err="1" smtClean="0">
              <a:latin typeface="Bodoni MT Poster Compressed" pitchFamily="18" charset="0"/>
            </a:rPr>
            <a:t>bahawa</a:t>
          </a:r>
          <a:r>
            <a:rPr lang="en-US" sz="3200" i="0" baseline="0" dirty="0" smtClean="0">
              <a:latin typeface="Bodoni MT Poster Compressed" pitchFamily="18" charset="0"/>
            </a:rPr>
            <a:t> </a:t>
          </a:r>
          <a:r>
            <a:rPr lang="en-US" sz="3200" i="0" baseline="0" dirty="0" err="1" smtClean="0">
              <a:latin typeface="Bodoni MT Poster Compressed" pitchFamily="18" charset="0"/>
            </a:rPr>
            <a:t>haram</a:t>
          </a:r>
          <a:r>
            <a:rPr lang="en-US" sz="3200" i="0" baseline="0" dirty="0" smtClean="0">
              <a:latin typeface="Bodoni MT Poster Compressed" pitchFamily="18" charset="0"/>
            </a:rPr>
            <a:t> </a:t>
          </a:r>
          <a:r>
            <a:rPr lang="en-US" sz="3200" i="0" baseline="0" dirty="0" err="1" smtClean="0">
              <a:latin typeface="Bodoni MT Poster Compressed" pitchFamily="18" charset="0"/>
            </a:rPr>
            <a:t>bagi</a:t>
          </a:r>
          <a:r>
            <a:rPr lang="en-US" sz="3200" i="0" baseline="0" dirty="0" smtClean="0">
              <a:latin typeface="Bodoni MT Poster Compressed" pitchFamily="18" charset="0"/>
            </a:rPr>
            <a:t> </a:t>
          </a:r>
          <a:r>
            <a:rPr lang="en-US" sz="3200" i="0" baseline="0" dirty="0" err="1" smtClean="0">
              <a:latin typeface="Bodoni MT Poster Compressed" pitchFamily="18" charset="0"/>
            </a:rPr>
            <a:t>umat</a:t>
          </a:r>
          <a:r>
            <a:rPr lang="en-US" sz="3200" i="0" baseline="0" dirty="0" smtClean="0">
              <a:latin typeface="Bodoni MT Poster Compressed" pitchFamily="18" charset="0"/>
            </a:rPr>
            <a:t> Islam </a:t>
          </a:r>
          <a:r>
            <a:rPr lang="en-US" sz="3200" i="0" baseline="0" dirty="0" err="1" smtClean="0">
              <a:latin typeface="Bodoni MT Poster Compressed" pitchFamily="18" charset="0"/>
            </a:rPr>
            <a:t>menyertai</a:t>
          </a:r>
          <a:r>
            <a:rPr lang="en-US" sz="3200" i="0" baseline="0" dirty="0" smtClean="0">
              <a:latin typeface="Bodoni MT Poster Compressed" pitchFamily="18" charset="0"/>
            </a:rPr>
            <a:t> </a:t>
          </a:r>
          <a:r>
            <a:rPr lang="en-US" sz="3200" i="0" baseline="0" dirty="0" err="1" smtClean="0">
              <a:latin typeface="Bodoni MT Poster Compressed" pitchFamily="18" charset="0"/>
            </a:rPr>
            <a:t>kumpulan</a:t>
          </a:r>
          <a:r>
            <a:rPr lang="en-US" sz="3200" i="0" baseline="0" dirty="0" smtClean="0">
              <a:latin typeface="Bodoni MT Poster Compressed" pitchFamily="18" charset="0"/>
            </a:rPr>
            <a:t> </a:t>
          </a:r>
          <a:r>
            <a:rPr lang="en-US" sz="3200" i="0" baseline="0" dirty="0" err="1" smtClean="0">
              <a:latin typeface="Bodoni MT Poster Compressed" pitchFamily="18" charset="0"/>
            </a:rPr>
            <a:t>militan</a:t>
          </a:r>
          <a:r>
            <a:rPr lang="en-US" sz="3200" i="0" baseline="0" dirty="0" smtClean="0">
              <a:latin typeface="Bodoni MT Poster Compressed" pitchFamily="18" charset="0"/>
            </a:rPr>
            <a:t> IS yang </a:t>
          </a:r>
          <a:r>
            <a:rPr lang="en-US" sz="3200" i="0" baseline="0" dirty="0" err="1" smtClean="0">
              <a:latin typeface="Bodoni MT Poster Compressed" pitchFamily="18" charset="0"/>
            </a:rPr>
            <a:t>bercanggah</a:t>
          </a:r>
          <a:r>
            <a:rPr lang="en-US" sz="3200" i="0" baseline="0" dirty="0" smtClean="0">
              <a:latin typeface="Bodoni MT Poster Compressed" pitchFamily="18" charset="0"/>
            </a:rPr>
            <a:t> </a:t>
          </a:r>
          <a:r>
            <a:rPr lang="en-US" sz="3200" i="0" baseline="0" dirty="0" err="1" smtClean="0">
              <a:latin typeface="Bodoni MT Poster Compressed" pitchFamily="18" charset="0"/>
            </a:rPr>
            <a:t>dengan</a:t>
          </a:r>
          <a:r>
            <a:rPr lang="en-US" sz="3200" i="0" baseline="0" dirty="0" smtClean="0">
              <a:latin typeface="Bodoni MT Poster Compressed" pitchFamily="18" charset="0"/>
            </a:rPr>
            <a:t> </a:t>
          </a:r>
          <a:r>
            <a:rPr lang="en-US" sz="3200" i="0" baseline="0" dirty="0" err="1" smtClean="0">
              <a:latin typeface="Bodoni MT Poster Compressed" pitchFamily="18" charset="0"/>
            </a:rPr>
            <a:t>prinsip</a:t>
          </a:r>
          <a:r>
            <a:rPr lang="en-US" sz="3200" i="0" baseline="0" dirty="0" smtClean="0">
              <a:latin typeface="Bodoni MT Poster Compressed" pitchFamily="18" charset="0"/>
            </a:rPr>
            <a:t> </a:t>
          </a:r>
          <a:r>
            <a:rPr lang="en-US" sz="3200" i="0" baseline="0" dirty="0" err="1" smtClean="0">
              <a:latin typeface="Bodoni MT Poster Compressed" pitchFamily="18" charset="0"/>
            </a:rPr>
            <a:t>ajaran</a:t>
          </a:r>
          <a:r>
            <a:rPr lang="en-US" sz="3200" i="0" baseline="0" dirty="0" smtClean="0">
              <a:latin typeface="Bodoni MT Poster Compressed" pitchFamily="18" charset="0"/>
            </a:rPr>
            <a:t> Islam </a:t>
          </a:r>
          <a:r>
            <a:rPr lang="en-US" sz="3200" i="0" baseline="0" dirty="0" err="1" smtClean="0">
              <a:latin typeface="Bodoni MT Poster Compressed" pitchFamily="18" charset="0"/>
            </a:rPr>
            <a:t>dan</a:t>
          </a:r>
          <a:r>
            <a:rPr lang="en-US" sz="3200" i="0" baseline="0" dirty="0" smtClean="0">
              <a:latin typeface="Bodoni MT Poster Compressed" pitchFamily="18" charset="0"/>
            </a:rPr>
            <a:t> </a:t>
          </a:r>
          <a:r>
            <a:rPr lang="en-US" sz="3200" i="0" baseline="0" dirty="0" err="1" smtClean="0">
              <a:latin typeface="Bodoni MT Poster Compressed" pitchFamily="18" charset="0"/>
            </a:rPr>
            <a:t>menggugat</a:t>
          </a:r>
          <a:r>
            <a:rPr lang="en-US" sz="3200" i="0" baseline="0" dirty="0" smtClean="0">
              <a:latin typeface="Bodoni MT Poster Compressed" pitchFamily="18" charset="0"/>
            </a:rPr>
            <a:t> </a:t>
          </a:r>
          <a:r>
            <a:rPr lang="en-US" sz="3200" i="0" baseline="0" dirty="0" err="1" smtClean="0">
              <a:latin typeface="Bodoni MT Poster Compressed" pitchFamily="18" charset="0"/>
            </a:rPr>
            <a:t>kestabilan</a:t>
          </a:r>
          <a:r>
            <a:rPr lang="en-US" sz="3200" i="0" baseline="0" dirty="0" smtClean="0">
              <a:latin typeface="Bodoni MT Poster Compressed" pitchFamily="18" charset="0"/>
            </a:rPr>
            <a:t> </a:t>
          </a:r>
          <a:r>
            <a:rPr lang="en-US" sz="3200" i="0" baseline="0" dirty="0" err="1" smtClean="0">
              <a:latin typeface="Bodoni MT Poster Compressed" pitchFamily="18" charset="0"/>
            </a:rPr>
            <a:t>dan</a:t>
          </a:r>
          <a:r>
            <a:rPr lang="en-US" sz="3200" i="0" baseline="0" dirty="0" smtClean="0">
              <a:latin typeface="Bodoni MT Poster Compressed" pitchFamily="18" charset="0"/>
            </a:rPr>
            <a:t> </a:t>
          </a:r>
          <a:r>
            <a:rPr lang="en-US" sz="3200" i="0" baseline="0" dirty="0" err="1" smtClean="0">
              <a:latin typeface="Bodoni MT Poster Compressed" pitchFamily="18" charset="0"/>
            </a:rPr>
            <a:t>keselamatan</a:t>
          </a:r>
          <a:r>
            <a:rPr lang="en-US" sz="3200" i="0" baseline="0" dirty="0" smtClean="0">
              <a:latin typeface="Bodoni MT Poster Compressed" pitchFamily="18" charset="0"/>
            </a:rPr>
            <a:t> </a:t>
          </a:r>
          <a:r>
            <a:rPr lang="en-US" sz="3200" i="0" baseline="0" dirty="0" err="1" smtClean="0">
              <a:latin typeface="Bodoni MT Poster Compressed" pitchFamily="18" charset="0"/>
            </a:rPr>
            <a:t>negara</a:t>
          </a:r>
          <a:r>
            <a:rPr lang="en-US" sz="3200" i="0" baseline="0" dirty="0" smtClean="0">
              <a:latin typeface="Bodoni MT Poster Compressed" pitchFamily="18" charset="0"/>
            </a:rPr>
            <a:t>. </a:t>
          </a:r>
          <a:endParaRPr lang="en-US" sz="3200" dirty="0">
            <a:latin typeface="Bodoni MT Poster Compressed" pitchFamily="18" charset="0"/>
          </a:endParaRPr>
        </a:p>
      </dgm:t>
    </dgm:pt>
    <dgm:pt modelId="{9C29E12E-5874-4764-B07B-5CCA007D9EB6}" type="parTrans" cxnId="{019CDD53-F673-46DD-9FB1-DE1938C838B6}">
      <dgm:prSet/>
      <dgm:spPr/>
      <dgm:t>
        <a:bodyPr/>
        <a:lstStyle/>
        <a:p>
          <a:endParaRPr lang="en-US" sz="2400">
            <a:latin typeface="Bodoni MT Poster Compressed" pitchFamily="18" charset="0"/>
          </a:endParaRPr>
        </a:p>
      </dgm:t>
    </dgm:pt>
    <dgm:pt modelId="{0A6C1DDD-178B-4C73-A173-3B7A398F6A40}" type="sibTrans" cxnId="{019CDD53-F673-46DD-9FB1-DE1938C838B6}">
      <dgm:prSet/>
      <dgm:spPr/>
      <dgm:t>
        <a:bodyPr/>
        <a:lstStyle/>
        <a:p>
          <a:endParaRPr lang="en-US" sz="2400">
            <a:latin typeface="Bodoni MT Poster Compressed" pitchFamily="18" charset="0"/>
          </a:endParaRPr>
        </a:p>
      </dgm:t>
    </dgm:pt>
    <dgm:pt modelId="{C23E19C9-645F-42BE-993A-E9988F410432}" type="pres">
      <dgm:prSet presAssocID="{AC76E85E-A7AC-4D15-B910-8E24B629BC79}" presName="CompostProcess" presStyleCnt="0">
        <dgm:presLayoutVars>
          <dgm:dir/>
          <dgm:resizeHandles val="exact"/>
        </dgm:presLayoutVars>
      </dgm:prSet>
      <dgm:spPr/>
      <dgm:t>
        <a:bodyPr/>
        <a:lstStyle/>
        <a:p>
          <a:endParaRPr lang="en-US"/>
        </a:p>
      </dgm:t>
    </dgm:pt>
    <dgm:pt modelId="{4E760DAC-6F6A-4810-A527-51C5930C8172}" type="pres">
      <dgm:prSet presAssocID="{AC76E85E-A7AC-4D15-B910-8E24B629BC79}" presName="arrow" presStyleLbl="bgShp" presStyleIdx="0" presStyleCnt="1"/>
      <dgm:spPr/>
    </dgm:pt>
    <dgm:pt modelId="{5E77156C-16E1-4FF5-94C9-3B8B579731E9}" type="pres">
      <dgm:prSet presAssocID="{AC76E85E-A7AC-4D15-B910-8E24B629BC79}" presName="linearProcess" presStyleCnt="0"/>
      <dgm:spPr/>
    </dgm:pt>
    <dgm:pt modelId="{61F82246-D0B4-41B4-89BD-809C42668D49}" type="pres">
      <dgm:prSet presAssocID="{77363774-10C0-4003-A0AC-0BCCFE9946DC}" presName="textNode" presStyleLbl="node1" presStyleIdx="0" presStyleCnt="3" custScaleY="183333">
        <dgm:presLayoutVars>
          <dgm:bulletEnabled val="1"/>
        </dgm:presLayoutVars>
      </dgm:prSet>
      <dgm:spPr/>
      <dgm:t>
        <a:bodyPr/>
        <a:lstStyle/>
        <a:p>
          <a:endParaRPr lang="en-US"/>
        </a:p>
      </dgm:t>
    </dgm:pt>
    <dgm:pt modelId="{82E5C770-E9FE-41CC-B6CB-936A6BD3DA40}" type="pres">
      <dgm:prSet presAssocID="{230E9E53-5A7D-45B5-BF85-40241684D532}" presName="sibTrans" presStyleCnt="0"/>
      <dgm:spPr/>
    </dgm:pt>
    <dgm:pt modelId="{84436002-B68A-4B1A-8DEC-ECBF98A6F506}" type="pres">
      <dgm:prSet presAssocID="{658BB08A-8D2C-41B5-BF59-6C72D8AF0196}" presName="textNode" presStyleLbl="node1" presStyleIdx="1" presStyleCnt="3" custScaleY="177778">
        <dgm:presLayoutVars>
          <dgm:bulletEnabled val="1"/>
        </dgm:presLayoutVars>
      </dgm:prSet>
      <dgm:spPr/>
      <dgm:t>
        <a:bodyPr/>
        <a:lstStyle/>
        <a:p>
          <a:endParaRPr lang="en-US"/>
        </a:p>
      </dgm:t>
    </dgm:pt>
    <dgm:pt modelId="{C5AC76FC-482D-4A83-AA49-5C66CB8B95F4}" type="pres">
      <dgm:prSet presAssocID="{C3CEE50C-0B7B-439A-85D6-F01B30142750}" presName="sibTrans" presStyleCnt="0"/>
      <dgm:spPr/>
    </dgm:pt>
    <dgm:pt modelId="{C1370DD5-BF53-4C0A-AA5B-73F402C76704}" type="pres">
      <dgm:prSet presAssocID="{FDB4ABBF-5C8D-4C2D-B732-371B4E2EA854}" presName="textNode" presStyleLbl="node1" presStyleIdx="2" presStyleCnt="3" custScaleY="177778">
        <dgm:presLayoutVars>
          <dgm:bulletEnabled val="1"/>
        </dgm:presLayoutVars>
      </dgm:prSet>
      <dgm:spPr/>
      <dgm:t>
        <a:bodyPr/>
        <a:lstStyle/>
        <a:p>
          <a:endParaRPr lang="en-US"/>
        </a:p>
      </dgm:t>
    </dgm:pt>
  </dgm:ptLst>
  <dgm:cxnLst>
    <dgm:cxn modelId="{9F980EC3-87BD-48C3-BDAC-B3AB06FAB681}" type="presOf" srcId="{658BB08A-8D2C-41B5-BF59-6C72D8AF0196}" destId="{84436002-B68A-4B1A-8DEC-ECBF98A6F506}" srcOrd="0" destOrd="0" presId="urn:microsoft.com/office/officeart/2005/8/layout/hProcess9"/>
    <dgm:cxn modelId="{A77A5E37-C0F3-42D3-BA37-71DC7EAD4B46}" type="presOf" srcId="{AC76E85E-A7AC-4D15-B910-8E24B629BC79}" destId="{C23E19C9-645F-42BE-993A-E9988F410432}" srcOrd="0" destOrd="0" presId="urn:microsoft.com/office/officeart/2005/8/layout/hProcess9"/>
    <dgm:cxn modelId="{3A93BF2C-7EAC-498D-BB8A-7F78A11A1437}" type="presOf" srcId="{77363774-10C0-4003-A0AC-0BCCFE9946DC}" destId="{61F82246-D0B4-41B4-89BD-809C42668D49}" srcOrd="0" destOrd="0" presId="urn:microsoft.com/office/officeart/2005/8/layout/hProcess9"/>
    <dgm:cxn modelId="{E3525917-C2EA-440F-8CBB-498AC8653151}" type="presOf" srcId="{FDB4ABBF-5C8D-4C2D-B732-371B4E2EA854}" destId="{C1370DD5-BF53-4C0A-AA5B-73F402C76704}" srcOrd="0" destOrd="0" presId="urn:microsoft.com/office/officeart/2005/8/layout/hProcess9"/>
    <dgm:cxn modelId="{0EDC0682-4F77-4250-B598-35991C1B1D74}" srcId="{AC76E85E-A7AC-4D15-B910-8E24B629BC79}" destId="{77363774-10C0-4003-A0AC-0BCCFE9946DC}" srcOrd="0" destOrd="0" parTransId="{6CF38875-6CF3-4634-B922-DA3B677EA8CE}" sibTransId="{230E9E53-5A7D-45B5-BF85-40241684D532}"/>
    <dgm:cxn modelId="{A87A40E2-561A-43A3-A83E-AD9AA66D961F}" srcId="{AC76E85E-A7AC-4D15-B910-8E24B629BC79}" destId="{658BB08A-8D2C-41B5-BF59-6C72D8AF0196}" srcOrd="1" destOrd="0" parTransId="{DDBBB03E-E659-4958-91F3-62B9EE569DD8}" sibTransId="{C3CEE50C-0B7B-439A-85D6-F01B30142750}"/>
    <dgm:cxn modelId="{019CDD53-F673-46DD-9FB1-DE1938C838B6}" srcId="{AC76E85E-A7AC-4D15-B910-8E24B629BC79}" destId="{FDB4ABBF-5C8D-4C2D-B732-371B4E2EA854}" srcOrd="2" destOrd="0" parTransId="{9C29E12E-5874-4764-B07B-5CCA007D9EB6}" sibTransId="{0A6C1DDD-178B-4C73-A173-3B7A398F6A40}"/>
    <dgm:cxn modelId="{C2E6A0C7-E88C-49A2-8457-7082011219DF}" type="presParOf" srcId="{C23E19C9-645F-42BE-993A-E9988F410432}" destId="{4E760DAC-6F6A-4810-A527-51C5930C8172}" srcOrd="0" destOrd="0" presId="urn:microsoft.com/office/officeart/2005/8/layout/hProcess9"/>
    <dgm:cxn modelId="{AE9FC03B-C1BC-475D-8340-8E5086326C9D}" type="presParOf" srcId="{C23E19C9-645F-42BE-993A-E9988F410432}" destId="{5E77156C-16E1-4FF5-94C9-3B8B579731E9}" srcOrd="1" destOrd="0" presId="urn:microsoft.com/office/officeart/2005/8/layout/hProcess9"/>
    <dgm:cxn modelId="{2435DD89-D56D-43C1-ADFB-CD8A3066F505}" type="presParOf" srcId="{5E77156C-16E1-4FF5-94C9-3B8B579731E9}" destId="{61F82246-D0B4-41B4-89BD-809C42668D49}" srcOrd="0" destOrd="0" presId="urn:microsoft.com/office/officeart/2005/8/layout/hProcess9"/>
    <dgm:cxn modelId="{3BB86BE3-B916-412E-B369-CCC5A02219B2}" type="presParOf" srcId="{5E77156C-16E1-4FF5-94C9-3B8B579731E9}" destId="{82E5C770-E9FE-41CC-B6CB-936A6BD3DA40}" srcOrd="1" destOrd="0" presId="urn:microsoft.com/office/officeart/2005/8/layout/hProcess9"/>
    <dgm:cxn modelId="{CDC5EFCD-E89B-49AD-BF88-03DCE1E47159}" type="presParOf" srcId="{5E77156C-16E1-4FF5-94C9-3B8B579731E9}" destId="{84436002-B68A-4B1A-8DEC-ECBF98A6F506}" srcOrd="2" destOrd="0" presId="urn:microsoft.com/office/officeart/2005/8/layout/hProcess9"/>
    <dgm:cxn modelId="{89BAED6A-33E5-4E8D-9DF6-D7C7C4164020}" type="presParOf" srcId="{5E77156C-16E1-4FF5-94C9-3B8B579731E9}" destId="{C5AC76FC-482D-4A83-AA49-5C66CB8B95F4}" srcOrd="3" destOrd="0" presId="urn:microsoft.com/office/officeart/2005/8/layout/hProcess9"/>
    <dgm:cxn modelId="{9D102566-9CCD-48B7-BA91-415565C37A96}" type="presParOf" srcId="{5E77156C-16E1-4FF5-94C9-3B8B579731E9}" destId="{C1370DD5-BF53-4C0A-AA5B-73F402C7670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6EC309-E00C-48CD-B490-B96C6B97B33C}" type="doc">
      <dgm:prSet loTypeId="urn:microsoft.com/office/officeart/2005/8/layout/vProcess5" loCatId="process" qsTypeId="urn:microsoft.com/office/officeart/2005/8/quickstyle/3d8" qsCatId="3D" csTypeId="urn:microsoft.com/office/officeart/2005/8/colors/colorful4" csCatId="colorful"/>
      <dgm:spPr/>
      <dgm:t>
        <a:bodyPr/>
        <a:lstStyle/>
        <a:p>
          <a:endParaRPr lang="en-US"/>
        </a:p>
      </dgm:t>
    </dgm:pt>
    <dgm:pt modelId="{5E288191-116E-4C09-A2D5-C96F05205D53}">
      <dgm:prSet/>
      <dgm:spPr/>
      <dgm:t>
        <a:bodyPr/>
        <a:lstStyle/>
        <a:p>
          <a:pPr rtl="0"/>
          <a:r>
            <a:rPr lang="en-US" dirty="0" err="1" smtClean="0">
              <a:effectLst>
                <a:outerShdw blurRad="38100" dist="38100" dir="2700000" algn="tl">
                  <a:srgbClr val="000000">
                    <a:alpha val="43137"/>
                  </a:srgbClr>
                </a:outerShdw>
              </a:effectLst>
              <a:latin typeface="Bernard MT Condensed" pitchFamily="18" charset="0"/>
            </a:rPr>
            <a:t>Kecenderungan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keghairahan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umat</a:t>
          </a:r>
          <a:r>
            <a:rPr lang="en-US" dirty="0" smtClean="0">
              <a:effectLst>
                <a:outerShdw blurRad="38100" dist="38100" dir="2700000" algn="tl">
                  <a:srgbClr val="000000">
                    <a:alpha val="43137"/>
                  </a:srgbClr>
                </a:outerShdw>
              </a:effectLst>
              <a:latin typeface="Bernard MT Condensed" pitchFamily="18" charset="0"/>
            </a:rPr>
            <a:t> Islam </a:t>
          </a:r>
          <a:r>
            <a:rPr lang="en-US" dirty="0" err="1" smtClean="0">
              <a:effectLst>
                <a:outerShdw blurRad="38100" dist="38100" dir="2700000" algn="tl">
                  <a:srgbClr val="000000">
                    <a:alpha val="43137"/>
                  </a:srgbClr>
                </a:outerShdw>
              </a:effectLst>
              <a:latin typeface="Bernard MT Condensed" pitchFamily="18" charset="0"/>
            </a:rPr>
            <a:t>untuk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solidFill>
                <a:srgbClr val="0000FF"/>
              </a:solidFill>
              <a:effectLst>
                <a:outerShdw blurRad="38100" dist="38100" dir="2700000" algn="tl">
                  <a:srgbClr val="000000">
                    <a:alpha val="43137"/>
                  </a:srgbClr>
                </a:outerShdw>
              </a:effectLst>
              <a:latin typeface="Bernard MT Condensed" pitchFamily="18" charset="0"/>
            </a:rPr>
            <a:t>berjihad</a:t>
          </a:r>
          <a:r>
            <a:rPr lang="en-US" dirty="0" smtClean="0">
              <a:solidFill>
                <a:srgbClr val="0000FF"/>
              </a:solidFill>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atas</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nama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solidFill>
                <a:srgbClr val="0000FF"/>
              </a:solidFill>
              <a:effectLst>
                <a:outerShdw blurRad="38100" dist="38100" dir="2700000" algn="tl">
                  <a:srgbClr val="000000">
                    <a:alpha val="43137"/>
                  </a:srgbClr>
                </a:outerShdw>
              </a:effectLst>
              <a:latin typeface="Bernard MT Condensed" pitchFamily="18" charset="0"/>
            </a:rPr>
            <a:t>militan</a:t>
          </a:r>
          <a:r>
            <a:rPr lang="en-US" dirty="0" smtClean="0">
              <a:solidFill>
                <a:srgbClr val="0000FF"/>
              </a:solidFill>
              <a:effectLst>
                <a:outerShdw blurRad="38100" dist="38100" dir="2700000" algn="tl">
                  <a:srgbClr val="000000">
                    <a:alpha val="43137"/>
                  </a:srgbClr>
                </a:outerShdw>
              </a:effectLst>
              <a:latin typeface="Bernard MT Condensed" pitchFamily="18" charset="0"/>
            </a:rPr>
            <a:t> IS </a:t>
          </a:r>
          <a:r>
            <a:rPr lang="en-US" dirty="0" err="1" smtClean="0">
              <a:effectLst>
                <a:outerShdw blurRad="38100" dist="38100" dir="2700000" algn="tl">
                  <a:srgbClr val="000000">
                    <a:alpha val="43137"/>
                  </a:srgbClr>
                </a:outerShdw>
              </a:effectLst>
              <a:latin typeface="Bernard MT Condensed" pitchFamily="18" charset="0"/>
            </a:rPr>
            <a:t>dibumi</a:t>
          </a:r>
          <a:r>
            <a:rPr lang="en-US" dirty="0" smtClean="0">
              <a:effectLst>
                <a:outerShdw blurRad="38100" dist="38100" dir="2700000" algn="tl">
                  <a:srgbClr val="000000">
                    <a:alpha val="43137"/>
                  </a:srgbClr>
                </a:outerShdw>
              </a:effectLst>
              <a:latin typeface="Bernard MT Condensed" pitchFamily="18" charset="0"/>
            </a:rPr>
            <a:t> Syria </a:t>
          </a:r>
          <a:r>
            <a:rPr lang="en-US" dirty="0" err="1" smtClean="0">
              <a:effectLst>
                <a:outerShdw blurRad="38100" dist="38100" dir="2700000" algn="tl">
                  <a:srgbClr val="000000">
                    <a:alpha val="43137"/>
                  </a:srgbClr>
                </a:outerShdw>
              </a:effectLst>
              <a:latin typeface="Bernard MT Condensed" pitchFamily="18" charset="0"/>
            </a:rPr>
            <a:t>adalah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berpunca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daripada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kekeliruan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dalam</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memahami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konsep</a:t>
          </a:r>
          <a:r>
            <a:rPr lang="en-US" dirty="0" smtClean="0">
              <a:effectLst>
                <a:outerShdw blurRad="38100" dist="38100" dir="2700000" algn="tl">
                  <a:srgbClr val="000000">
                    <a:alpha val="43137"/>
                  </a:srgbClr>
                </a:outerShdw>
              </a:effectLst>
              <a:latin typeface="Bernard MT Condensed" pitchFamily="18" charset="0"/>
            </a:rPr>
            <a:t> jihad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mati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syahid</a:t>
          </a:r>
          <a:r>
            <a:rPr lang="en-US" dirty="0" smtClean="0">
              <a:effectLst>
                <a:outerShdw blurRad="38100" dist="38100" dir="2700000" algn="tl">
                  <a:srgbClr val="000000">
                    <a:alpha val="43137"/>
                  </a:srgbClr>
                </a:outerShdw>
              </a:effectLst>
              <a:latin typeface="Bernard MT Condensed" pitchFamily="18" charset="0"/>
            </a:rPr>
            <a:t> yang </a:t>
          </a:r>
          <a:r>
            <a:rPr lang="en-US" dirty="0" err="1" smtClean="0">
              <a:effectLst>
                <a:outerShdw blurRad="38100" dist="38100" dir="2700000" algn="tl">
                  <a:srgbClr val="000000">
                    <a:alpha val="43137"/>
                  </a:srgbClr>
                </a:outerShdw>
              </a:effectLst>
              <a:latin typeface="Bernard MT Condensed" pitchFamily="18" charset="0"/>
            </a:rPr>
            <a:t>sebenar</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mengikut</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syarak</a:t>
          </a:r>
          <a:r>
            <a:rPr lang="en-US" dirty="0" smtClean="0">
              <a:effectLst>
                <a:outerShdw blurRad="38100" dist="38100" dir="2700000" algn="tl">
                  <a:srgbClr val="000000">
                    <a:alpha val="43137"/>
                  </a:srgbClr>
                </a:outerShdw>
              </a:effectLst>
              <a:latin typeface="Bernard MT Condensed" pitchFamily="18" charset="0"/>
            </a:rPr>
            <a:t>.</a:t>
          </a:r>
          <a:endParaRPr lang="en-US" dirty="0">
            <a:effectLst>
              <a:outerShdw blurRad="38100" dist="38100" dir="2700000" algn="tl">
                <a:srgbClr val="000000">
                  <a:alpha val="43137"/>
                </a:srgbClr>
              </a:outerShdw>
            </a:effectLst>
            <a:latin typeface="Bernard MT Condensed" pitchFamily="18" charset="0"/>
          </a:endParaRPr>
        </a:p>
      </dgm:t>
    </dgm:pt>
    <dgm:pt modelId="{C374576C-13C4-4A8C-A009-863E44353A30}" type="parTrans" cxnId="{E3F30FAD-504A-4F1D-853D-4C24C29FD333}">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3C58AD3A-E1C1-4A3F-B89B-BAF63B2FC2EB}" type="sibTrans" cxnId="{E3F30FAD-504A-4F1D-853D-4C24C29FD333}">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46117F5F-24F6-48DC-9442-E1F25CB1E42C}">
      <dgm:prSet/>
      <dgm:spPr/>
      <dgm:t>
        <a:bodyPr/>
        <a:lstStyle/>
        <a:p>
          <a:pPr rtl="0"/>
          <a:r>
            <a:rPr lang="en-US" dirty="0" err="1" smtClean="0">
              <a:effectLst>
                <a:outerShdw blurRad="38100" dist="38100" dir="2700000" algn="tl">
                  <a:srgbClr val="000000">
                    <a:alpha val="43137"/>
                  </a:srgbClr>
                </a:outerShdw>
              </a:effectLst>
              <a:latin typeface="Bernard MT Condensed" pitchFamily="18" charset="0"/>
            </a:rPr>
            <a:t>Mereka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juga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mudah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terpedaya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dengan</a:t>
          </a:r>
          <a:r>
            <a:rPr lang="en-US" dirty="0" smtClean="0">
              <a:effectLst>
                <a:outerShdw blurRad="38100" dist="38100" dir="2700000" algn="tl">
                  <a:srgbClr val="000000">
                    <a:alpha val="43137"/>
                  </a:srgbClr>
                </a:outerShdw>
              </a:effectLst>
              <a:latin typeface="Bernard MT Condensed" pitchFamily="18" charset="0"/>
            </a:rPr>
            <a:t> </a:t>
          </a:r>
          <a:r>
            <a:rPr lang="en-US" dirty="0" smtClean="0">
              <a:solidFill>
                <a:srgbClr val="0000FF"/>
              </a:solidFill>
              <a:effectLst>
                <a:outerShdw blurRad="38100" dist="38100" dir="2700000" algn="tl">
                  <a:srgbClr val="000000">
                    <a:alpha val="43137"/>
                  </a:srgbClr>
                </a:outerShdw>
              </a:effectLst>
              <a:latin typeface="Bernard MT Condensed" pitchFamily="18" charset="0"/>
            </a:rPr>
            <a:t>propaganda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kumpulan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pengganas</a:t>
          </a:r>
          <a:r>
            <a:rPr lang="en-US" dirty="0" smtClean="0">
              <a:effectLst>
                <a:outerShdw blurRad="38100" dist="38100" dir="2700000" algn="tl">
                  <a:srgbClr val="000000">
                    <a:alpha val="43137"/>
                  </a:srgbClr>
                </a:outerShdw>
              </a:effectLst>
              <a:latin typeface="Bernard MT Condensed" pitchFamily="18" charset="0"/>
            </a:rPr>
            <a:t> IS </a:t>
          </a:r>
          <a:r>
            <a:rPr lang="en-US" dirty="0" err="1" smtClean="0">
              <a:effectLst>
                <a:outerShdw blurRad="38100" dist="38100" dir="2700000" algn="tl">
                  <a:srgbClr val="000000">
                    <a:alpha val="43137"/>
                  </a:srgbClr>
                </a:outerShdw>
              </a:effectLst>
              <a:latin typeface="Bernard MT Condensed" pitchFamily="18" charset="0"/>
            </a:rPr>
            <a:t>melalui</a:t>
          </a:r>
          <a:r>
            <a:rPr lang="en-US" dirty="0" smtClean="0">
              <a:effectLst>
                <a:outerShdw blurRad="38100" dist="38100" dir="2700000" algn="tl">
                  <a:srgbClr val="000000">
                    <a:alpha val="43137"/>
                  </a:srgbClr>
                </a:outerShdw>
              </a:effectLst>
              <a:latin typeface="Bernard MT Condensed" pitchFamily="18" charset="0"/>
            </a:rPr>
            <a:t> media </a:t>
          </a:r>
          <a:r>
            <a:rPr lang="en-US" dirty="0" err="1" smtClean="0">
              <a:effectLst>
                <a:outerShdw blurRad="38100" dist="38100" dir="2700000" algn="tl">
                  <a:srgbClr val="000000">
                    <a:alpha val="43137"/>
                  </a:srgbClr>
                </a:outerShdw>
              </a:effectLst>
              <a:latin typeface="Bernard MT Condensed" pitchFamily="18" charset="0"/>
            </a:rPr>
            <a:t>massa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sosial</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seperti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aplikasi</a:t>
          </a:r>
          <a:r>
            <a:rPr lang="en-US" dirty="0" smtClean="0">
              <a:effectLst>
                <a:outerShdw blurRad="38100" dist="38100" dir="2700000" algn="tl">
                  <a:srgbClr val="000000">
                    <a:alpha val="43137"/>
                  </a:srgbClr>
                </a:outerShdw>
              </a:effectLst>
              <a:latin typeface="Bernard MT Condensed" pitchFamily="18" charset="0"/>
            </a:rPr>
            <a:t> </a:t>
          </a:r>
          <a:r>
            <a:rPr lang="en-US" i="1" dirty="0" err="1" smtClean="0">
              <a:effectLst>
                <a:outerShdw blurRad="38100" dist="38100" dir="2700000" algn="tl">
                  <a:srgbClr val="000000">
                    <a:alpha val="43137"/>
                  </a:srgbClr>
                </a:outerShdw>
              </a:effectLst>
              <a:latin typeface="Bernard MT Condensed" pitchFamily="18" charset="0"/>
            </a:rPr>
            <a:t>WhatsApp</a:t>
          </a:r>
          <a:r>
            <a:rPr lang="en-US" i="1" dirty="0" smtClean="0">
              <a:effectLst>
                <a:outerShdw blurRad="38100" dist="38100" dir="2700000" algn="tl">
                  <a:srgbClr val="000000">
                    <a:alpha val="43137"/>
                  </a:srgbClr>
                </a:outerShdw>
              </a:effectLst>
              <a:latin typeface="Bernard MT Condensed" pitchFamily="18" charset="0"/>
            </a:rPr>
            <a:t>, telegram, </a:t>
          </a:r>
          <a:r>
            <a:rPr lang="en-US" i="1" dirty="0" err="1" smtClean="0">
              <a:effectLst>
                <a:outerShdw blurRad="38100" dist="38100" dir="2700000" algn="tl">
                  <a:srgbClr val="000000">
                    <a:alpha val="43137"/>
                  </a:srgbClr>
                </a:outerShdw>
              </a:effectLst>
              <a:latin typeface="Bernard MT Condensed" pitchFamily="18" charset="0"/>
            </a:rPr>
            <a:t>instagram</a:t>
          </a:r>
          <a:r>
            <a:rPr lang="en-US" i="1" dirty="0" smtClean="0">
              <a:effectLst>
                <a:outerShdw blurRad="38100" dist="38100" dir="2700000" algn="tl">
                  <a:srgbClr val="000000">
                    <a:alpha val="43137"/>
                  </a:srgbClr>
                </a:outerShdw>
              </a:effectLst>
              <a:latin typeface="Bernard MT Condensed" pitchFamily="18" charset="0"/>
            </a:rPr>
            <a:t>, </a:t>
          </a:r>
          <a:r>
            <a:rPr lang="en-US" i="1" dirty="0" err="1" smtClean="0">
              <a:effectLst>
                <a:outerShdw blurRad="38100" dist="38100" dir="2700000" algn="tl">
                  <a:srgbClr val="000000">
                    <a:alpha val="43137"/>
                  </a:srgbClr>
                </a:outerShdw>
              </a:effectLst>
              <a:latin typeface="Bernard MT Condensed" pitchFamily="18" charset="0"/>
            </a:rPr>
            <a:t>wechat</a:t>
          </a:r>
          <a:r>
            <a:rPr lang="en-US" i="1" dirty="0" smtClean="0">
              <a:effectLst>
                <a:outerShdw blurRad="38100" dist="38100" dir="2700000" algn="tl">
                  <a:srgbClr val="000000">
                    <a:alpha val="43137"/>
                  </a:srgbClr>
                </a:outerShdw>
              </a:effectLst>
              <a:latin typeface="Bernard MT Condensed" pitchFamily="18" charset="0"/>
            </a:rPr>
            <a:t>, </a:t>
          </a:r>
          <a:r>
            <a:rPr lang="en-US" i="1" dirty="0" err="1" smtClean="0">
              <a:effectLst>
                <a:outerShdw blurRad="38100" dist="38100" dir="2700000" algn="tl">
                  <a:srgbClr val="000000">
                    <a:alpha val="43137"/>
                  </a:srgbClr>
                </a:outerShdw>
              </a:effectLst>
              <a:latin typeface="Bernard MT Condensed" pitchFamily="18" charset="0"/>
            </a:rPr>
            <a:t>facebook</a:t>
          </a:r>
          <a:r>
            <a:rPr lang="en-US" i="1" dirty="0" smtClean="0">
              <a:effectLst>
                <a:outerShdw blurRad="38100" dist="38100" dir="2700000" algn="tl">
                  <a:srgbClr val="000000">
                    <a:alpha val="43137"/>
                  </a:srgbClr>
                </a:outerShdw>
              </a:effectLst>
              <a:latin typeface="Bernard MT Condensed" pitchFamily="18" charset="0"/>
            </a:rPr>
            <a:t>, twitter</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sebagainya</a:t>
          </a:r>
          <a:r>
            <a:rPr lang="en-US" dirty="0" smtClean="0">
              <a:effectLst>
                <a:outerShdw blurRad="38100" dist="38100" dir="2700000" algn="tl">
                  <a:srgbClr val="000000">
                    <a:alpha val="43137"/>
                  </a:srgbClr>
                </a:outerShdw>
              </a:effectLst>
              <a:latin typeface="Bernard MT Condensed" pitchFamily="18" charset="0"/>
            </a:rPr>
            <a:t>.</a:t>
          </a:r>
          <a:endParaRPr lang="en-US" dirty="0">
            <a:effectLst>
              <a:outerShdw blurRad="38100" dist="38100" dir="2700000" algn="tl">
                <a:srgbClr val="000000">
                  <a:alpha val="43137"/>
                </a:srgbClr>
              </a:outerShdw>
            </a:effectLst>
            <a:latin typeface="Bernard MT Condensed" pitchFamily="18" charset="0"/>
          </a:endParaRPr>
        </a:p>
      </dgm:t>
    </dgm:pt>
    <dgm:pt modelId="{915692B8-59F2-4947-957A-BCE7D7961B5F}" type="parTrans" cxnId="{FCF77989-648B-4554-846D-CD3E161DBEE2}">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15BC7435-D758-4694-AE43-59EF2AA17265}" type="sibTrans" cxnId="{FCF77989-648B-4554-846D-CD3E161DBEE2}">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76616639-DB01-4CC8-84E6-B9F629122716}">
      <dgm:prSet/>
      <dgm:spPr/>
      <dgm:t>
        <a:bodyPr/>
        <a:lstStyle/>
        <a:p>
          <a:pPr rtl="0"/>
          <a:r>
            <a:rPr lang="en-US" dirty="0" err="1" smtClean="0">
              <a:effectLst>
                <a:outerShdw blurRad="38100" dist="38100" dir="2700000" algn="tl">
                  <a:srgbClr val="000000">
                    <a:alpha val="43137"/>
                  </a:srgbClr>
                </a:outerShdw>
              </a:effectLst>
              <a:latin typeface="Bernard MT Condensed" pitchFamily="18" charset="0"/>
            </a:rPr>
            <a:t>Inilah</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antara</a:t>
          </a:r>
          <a:r>
            <a:rPr lang="en-US" dirty="0" smtClean="0">
              <a:effectLst>
                <a:outerShdw blurRad="38100" dist="38100" dir="2700000" algn="tl">
                  <a:srgbClr val="000000">
                    <a:alpha val="43137"/>
                  </a:srgbClr>
                </a:outerShdw>
              </a:effectLst>
              <a:latin typeface="Bernard MT Condensed" pitchFamily="18" charset="0"/>
            </a:rPr>
            <a:t> modus operandi </a:t>
          </a:r>
          <a:r>
            <a:rPr lang="en-US" dirty="0" err="1" smtClean="0">
              <a:effectLst>
                <a:outerShdw blurRad="38100" dist="38100" dir="2700000" algn="tl">
                  <a:srgbClr val="000000">
                    <a:alpha val="43137"/>
                  </a:srgbClr>
                </a:outerShdw>
              </a:effectLst>
              <a:latin typeface="Bernard MT Condensed" pitchFamily="18" charset="0"/>
            </a:rPr>
            <a:t>utama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mereka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untuk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solidFill>
                <a:srgbClr val="0000FF"/>
              </a:solidFill>
              <a:effectLst>
                <a:outerShdw blurRad="38100" dist="38100" dir="2700000" algn="tl">
                  <a:srgbClr val="000000">
                    <a:alpha val="43137"/>
                  </a:srgbClr>
                </a:outerShdw>
              </a:effectLst>
              <a:latin typeface="Bernard MT Condensed" pitchFamily="18" charset="0"/>
            </a:rPr>
            <a:t>pengkaderan</a:t>
          </a:r>
          <a:r>
            <a:rPr lang="en-US" dirty="0" smtClean="0">
              <a:solidFill>
                <a:srgbClr val="0000FF"/>
              </a:solidFill>
              <a:effectLst>
                <a:outerShdw blurRad="38100" dist="38100" dir="2700000" algn="tl">
                  <a:srgbClr val="000000">
                    <a:alpha val="43137"/>
                  </a:srgbClr>
                </a:outerShdw>
              </a:effectLst>
              <a:latin typeface="Bernard MT Condensed" pitchFamily="18" charset="0"/>
            </a:rPr>
            <a:t> </a:t>
          </a:r>
          <a:r>
            <a:rPr lang="en-US" dirty="0" err="1" smtClean="0">
              <a:solidFill>
                <a:srgbClr val="0000FF"/>
              </a:solidFill>
              <a:effectLst>
                <a:outerShdw blurRad="38100" dist="38100" dir="2700000" algn="tl">
                  <a:srgbClr val="000000">
                    <a:alpha val="43137"/>
                  </a:srgbClr>
                </a:outerShdw>
              </a:effectLst>
              <a:latin typeface="Bernard MT Condensed" pitchFamily="18" charset="0"/>
            </a:rPr>
            <a:t>dan</a:t>
          </a:r>
          <a:r>
            <a:rPr lang="en-US" dirty="0" smtClean="0">
              <a:solidFill>
                <a:srgbClr val="0000FF"/>
              </a:solidFill>
              <a:effectLst>
                <a:outerShdw blurRad="38100" dist="38100" dir="2700000" algn="tl">
                  <a:srgbClr val="000000">
                    <a:alpha val="43137"/>
                  </a:srgbClr>
                </a:outerShdw>
              </a:effectLst>
              <a:latin typeface="Bernard MT Condensed" pitchFamily="18" charset="0"/>
            </a:rPr>
            <a:t> </a:t>
          </a:r>
          <a:r>
            <a:rPr lang="en-US" dirty="0" err="1" smtClean="0">
              <a:solidFill>
                <a:srgbClr val="0000FF"/>
              </a:solidFill>
              <a:effectLst>
                <a:outerShdw blurRad="38100" dist="38100" dir="2700000" algn="tl">
                  <a:srgbClr val="000000">
                    <a:alpha val="43137"/>
                  </a:srgbClr>
                </a:outerShdw>
              </a:effectLst>
              <a:latin typeface="Bernard MT Condensed" pitchFamily="18" charset="0"/>
            </a:rPr>
            <a:t>merekrut</a:t>
          </a:r>
          <a:r>
            <a:rPr lang="en-US" dirty="0" smtClean="0">
              <a:solidFill>
                <a:srgbClr val="0000FF"/>
              </a:solidFill>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golongan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sasar</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seperti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golongan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dewasa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remaja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sama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ada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lelaki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mahupun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wanita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untuk</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berpegang</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kepada</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ideologi</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perjuangan</a:t>
          </a:r>
          <a:r>
            <a:rPr lang="en-US" dirty="0" smtClean="0">
              <a:effectLst>
                <a:outerShdw blurRad="38100" dist="38100" dir="2700000" algn="tl">
                  <a:srgbClr val="000000">
                    <a:alpha val="43137"/>
                  </a:srgbClr>
                </a:outerShdw>
              </a:effectLst>
              <a:latin typeface="Bernard MT Condensed" pitchFamily="18" charset="0"/>
            </a:rPr>
            <a:t> </a:t>
          </a:r>
          <a:r>
            <a:rPr lang="en-US" dirty="0" err="1" smtClean="0">
              <a:effectLst>
                <a:outerShdw blurRad="38100" dist="38100" dir="2700000" algn="tl">
                  <a:srgbClr val="000000">
                    <a:alpha val="43137"/>
                  </a:srgbClr>
                </a:outerShdw>
              </a:effectLst>
              <a:latin typeface="Bernard MT Condensed" pitchFamily="18" charset="0"/>
            </a:rPr>
            <a:t>mereka</a:t>
          </a:r>
          <a:r>
            <a:rPr lang="en-US" dirty="0" smtClean="0">
              <a:effectLst>
                <a:outerShdw blurRad="38100" dist="38100" dir="2700000" algn="tl">
                  <a:srgbClr val="000000">
                    <a:alpha val="43137"/>
                  </a:srgbClr>
                </a:outerShdw>
              </a:effectLst>
              <a:latin typeface="Bernard MT Condensed" pitchFamily="18" charset="0"/>
            </a:rPr>
            <a:t>.</a:t>
          </a:r>
          <a:endParaRPr lang="en-US" dirty="0">
            <a:effectLst>
              <a:outerShdw blurRad="38100" dist="38100" dir="2700000" algn="tl">
                <a:srgbClr val="000000">
                  <a:alpha val="43137"/>
                </a:srgbClr>
              </a:outerShdw>
            </a:effectLst>
            <a:latin typeface="Bernard MT Condensed" pitchFamily="18" charset="0"/>
          </a:endParaRPr>
        </a:p>
      </dgm:t>
    </dgm:pt>
    <dgm:pt modelId="{80B1BDBB-A618-44BE-8CAD-61EFEB29D7F3}" type="parTrans" cxnId="{BC0E7BC9-6FE9-4F41-A600-F78F476BE10D}">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9FDCFC9B-D135-4701-87A6-012C901AB74E}" type="sibTrans" cxnId="{BC0E7BC9-6FE9-4F41-A600-F78F476BE10D}">
      <dgm:prSet/>
      <dgm:spPr/>
      <dgm:t>
        <a:bodyPr/>
        <a:lstStyle/>
        <a:p>
          <a:endParaRPr lang="en-US">
            <a:effectLst>
              <a:outerShdw blurRad="38100" dist="38100" dir="2700000" algn="tl">
                <a:srgbClr val="000000">
                  <a:alpha val="43137"/>
                </a:srgbClr>
              </a:outerShdw>
            </a:effectLst>
            <a:latin typeface="Bernard MT Condensed" pitchFamily="18" charset="0"/>
          </a:endParaRPr>
        </a:p>
      </dgm:t>
    </dgm:pt>
    <dgm:pt modelId="{2E9885D9-00A6-4EB6-97B6-6859EC3AD686}" type="pres">
      <dgm:prSet presAssocID="{CE6EC309-E00C-48CD-B490-B96C6B97B33C}" presName="outerComposite" presStyleCnt="0">
        <dgm:presLayoutVars>
          <dgm:chMax val="5"/>
          <dgm:dir/>
          <dgm:resizeHandles val="exact"/>
        </dgm:presLayoutVars>
      </dgm:prSet>
      <dgm:spPr/>
      <dgm:t>
        <a:bodyPr/>
        <a:lstStyle/>
        <a:p>
          <a:endParaRPr lang="en-US"/>
        </a:p>
      </dgm:t>
    </dgm:pt>
    <dgm:pt modelId="{1CAA2DBA-9A9F-4A48-A5EC-D2320107C763}" type="pres">
      <dgm:prSet presAssocID="{CE6EC309-E00C-48CD-B490-B96C6B97B33C}" presName="dummyMaxCanvas" presStyleCnt="0">
        <dgm:presLayoutVars/>
      </dgm:prSet>
      <dgm:spPr/>
    </dgm:pt>
    <dgm:pt modelId="{40FB7E49-71A6-449A-ADD0-8DD2CC18404B}" type="pres">
      <dgm:prSet presAssocID="{CE6EC309-E00C-48CD-B490-B96C6B97B33C}" presName="ThreeNodes_1" presStyleLbl="node1" presStyleIdx="0" presStyleCnt="3">
        <dgm:presLayoutVars>
          <dgm:bulletEnabled val="1"/>
        </dgm:presLayoutVars>
      </dgm:prSet>
      <dgm:spPr/>
      <dgm:t>
        <a:bodyPr/>
        <a:lstStyle/>
        <a:p>
          <a:endParaRPr lang="en-US"/>
        </a:p>
      </dgm:t>
    </dgm:pt>
    <dgm:pt modelId="{80BF62D7-3D40-417F-BE66-818B4D098B9C}" type="pres">
      <dgm:prSet presAssocID="{CE6EC309-E00C-48CD-B490-B96C6B97B33C}" presName="ThreeNodes_2" presStyleLbl="node1" presStyleIdx="1" presStyleCnt="3">
        <dgm:presLayoutVars>
          <dgm:bulletEnabled val="1"/>
        </dgm:presLayoutVars>
      </dgm:prSet>
      <dgm:spPr/>
      <dgm:t>
        <a:bodyPr/>
        <a:lstStyle/>
        <a:p>
          <a:endParaRPr lang="en-US"/>
        </a:p>
      </dgm:t>
    </dgm:pt>
    <dgm:pt modelId="{FB090591-FE1A-4FFE-8470-183189C355AE}" type="pres">
      <dgm:prSet presAssocID="{CE6EC309-E00C-48CD-B490-B96C6B97B33C}" presName="ThreeNodes_3" presStyleLbl="node1" presStyleIdx="2" presStyleCnt="3">
        <dgm:presLayoutVars>
          <dgm:bulletEnabled val="1"/>
        </dgm:presLayoutVars>
      </dgm:prSet>
      <dgm:spPr/>
      <dgm:t>
        <a:bodyPr/>
        <a:lstStyle/>
        <a:p>
          <a:endParaRPr lang="en-US"/>
        </a:p>
      </dgm:t>
    </dgm:pt>
    <dgm:pt modelId="{688FBA9F-540C-49DA-AF04-203111DADEC4}" type="pres">
      <dgm:prSet presAssocID="{CE6EC309-E00C-48CD-B490-B96C6B97B33C}" presName="ThreeConn_1-2" presStyleLbl="fgAccFollowNode1" presStyleIdx="0" presStyleCnt="2">
        <dgm:presLayoutVars>
          <dgm:bulletEnabled val="1"/>
        </dgm:presLayoutVars>
      </dgm:prSet>
      <dgm:spPr/>
      <dgm:t>
        <a:bodyPr/>
        <a:lstStyle/>
        <a:p>
          <a:endParaRPr lang="en-US"/>
        </a:p>
      </dgm:t>
    </dgm:pt>
    <dgm:pt modelId="{B870F50C-EAA3-47FE-9992-7288D5FD7C0C}" type="pres">
      <dgm:prSet presAssocID="{CE6EC309-E00C-48CD-B490-B96C6B97B33C}" presName="ThreeConn_2-3" presStyleLbl="fgAccFollowNode1" presStyleIdx="1" presStyleCnt="2">
        <dgm:presLayoutVars>
          <dgm:bulletEnabled val="1"/>
        </dgm:presLayoutVars>
      </dgm:prSet>
      <dgm:spPr/>
      <dgm:t>
        <a:bodyPr/>
        <a:lstStyle/>
        <a:p>
          <a:endParaRPr lang="en-US"/>
        </a:p>
      </dgm:t>
    </dgm:pt>
    <dgm:pt modelId="{93BD5AE1-B88D-4662-B4CE-1F2F405B60BC}" type="pres">
      <dgm:prSet presAssocID="{CE6EC309-E00C-48CD-B490-B96C6B97B33C}" presName="ThreeNodes_1_text" presStyleLbl="node1" presStyleIdx="2" presStyleCnt="3">
        <dgm:presLayoutVars>
          <dgm:bulletEnabled val="1"/>
        </dgm:presLayoutVars>
      </dgm:prSet>
      <dgm:spPr/>
      <dgm:t>
        <a:bodyPr/>
        <a:lstStyle/>
        <a:p>
          <a:endParaRPr lang="en-US"/>
        </a:p>
      </dgm:t>
    </dgm:pt>
    <dgm:pt modelId="{9E6A245C-8AEF-4C11-A762-6906CFF24614}" type="pres">
      <dgm:prSet presAssocID="{CE6EC309-E00C-48CD-B490-B96C6B97B33C}" presName="ThreeNodes_2_text" presStyleLbl="node1" presStyleIdx="2" presStyleCnt="3">
        <dgm:presLayoutVars>
          <dgm:bulletEnabled val="1"/>
        </dgm:presLayoutVars>
      </dgm:prSet>
      <dgm:spPr/>
      <dgm:t>
        <a:bodyPr/>
        <a:lstStyle/>
        <a:p>
          <a:endParaRPr lang="en-US"/>
        </a:p>
      </dgm:t>
    </dgm:pt>
    <dgm:pt modelId="{3D3F687F-D0EA-41FD-89C1-39C9AFA6577F}" type="pres">
      <dgm:prSet presAssocID="{CE6EC309-E00C-48CD-B490-B96C6B97B33C}" presName="ThreeNodes_3_text" presStyleLbl="node1" presStyleIdx="2" presStyleCnt="3">
        <dgm:presLayoutVars>
          <dgm:bulletEnabled val="1"/>
        </dgm:presLayoutVars>
      </dgm:prSet>
      <dgm:spPr/>
      <dgm:t>
        <a:bodyPr/>
        <a:lstStyle/>
        <a:p>
          <a:endParaRPr lang="en-US"/>
        </a:p>
      </dgm:t>
    </dgm:pt>
  </dgm:ptLst>
  <dgm:cxnLst>
    <dgm:cxn modelId="{4A62C323-07A1-4E50-AE57-8F0E0B1F52CF}" type="presOf" srcId="{46117F5F-24F6-48DC-9442-E1F25CB1E42C}" destId="{9E6A245C-8AEF-4C11-A762-6906CFF24614}" srcOrd="1" destOrd="0" presId="urn:microsoft.com/office/officeart/2005/8/layout/vProcess5"/>
    <dgm:cxn modelId="{91DD0D8E-AA2C-44B7-857F-2DAE33FC1587}" type="presOf" srcId="{5E288191-116E-4C09-A2D5-C96F05205D53}" destId="{93BD5AE1-B88D-4662-B4CE-1F2F405B60BC}" srcOrd="1" destOrd="0" presId="urn:microsoft.com/office/officeart/2005/8/layout/vProcess5"/>
    <dgm:cxn modelId="{BC0E7BC9-6FE9-4F41-A600-F78F476BE10D}" srcId="{CE6EC309-E00C-48CD-B490-B96C6B97B33C}" destId="{76616639-DB01-4CC8-84E6-B9F629122716}" srcOrd="2" destOrd="0" parTransId="{80B1BDBB-A618-44BE-8CAD-61EFEB29D7F3}" sibTransId="{9FDCFC9B-D135-4701-87A6-012C901AB74E}"/>
    <dgm:cxn modelId="{0A36DFCB-601D-46C5-9198-0B0980EFD557}" type="presOf" srcId="{CE6EC309-E00C-48CD-B490-B96C6B97B33C}" destId="{2E9885D9-00A6-4EB6-97B6-6859EC3AD686}" srcOrd="0" destOrd="0" presId="urn:microsoft.com/office/officeart/2005/8/layout/vProcess5"/>
    <dgm:cxn modelId="{7981EE30-79BC-4EA0-B859-4D559E7BA19F}" type="presOf" srcId="{76616639-DB01-4CC8-84E6-B9F629122716}" destId="{FB090591-FE1A-4FFE-8470-183189C355AE}" srcOrd="0" destOrd="0" presId="urn:microsoft.com/office/officeart/2005/8/layout/vProcess5"/>
    <dgm:cxn modelId="{F29F3B1A-B987-4ADD-8A31-EEA5DD5A7332}" type="presOf" srcId="{76616639-DB01-4CC8-84E6-B9F629122716}" destId="{3D3F687F-D0EA-41FD-89C1-39C9AFA6577F}" srcOrd="1" destOrd="0" presId="urn:microsoft.com/office/officeart/2005/8/layout/vProcess5"/>
    <dgm:cxn modelId="{FCF77989-648B-4554-846D-CD3E161DBEE2}" srcId="{CE6EC309-E00C-48CD-B490-B96C6B97B33C}" destId="{46117F5F-24F6-48DC-9442-E1F25CB1E42C}" srcOrd="1" destOrd="0" parTransId="{915692B8-59F2-4947-957A-BCE7D7961B5F}" sibTransId="{15BC7435-D758-4694-AE43-59EF2AA17265}"/>
    <dgm:cxn modelId="{E3F30FAD-504A-4F1D-853D-4C24C29FD333}" srcId="{CE6EC309-E00C-48CD-B490-B96C6B97B33C}" destId="{5E288191-116E-4C09-A2D5-C96F05205D53}" srcOrd="0" destOrd="0" parTransId="{C374576C-13C4-4A8C-A009-863E44353A30}" sibTransId="{3C58AD3A-E1C1-4A3F-B89B-BAF63B2FC2EB}"/>
    <dgm:cxn modelId="{A01E6D78-3DC9-4E14-AFB5-5B5126281F48}" type="presOf" srcId="{15BC7435-D758-4694-AE43-59EF2AA17265}" destId="{B870F50C-EAA3-47FE-9992-7288D5FD7C0C}" srcOrd="0" destOrd="0" presId="urn:microsoft.com/office/officeart/2005/8/layout/vProcess5"/>
    <dgm:cxn modelId="{206A2FDA-4E83-42D3-BD79-E85F0849ED49}" type="presOf" srcId="{46117F5F-24F6-48DC-9442-E1F25CB1E42C}" destId="{80BF62D7-3D40-417F-BE66-818B4D098B9C}" srcOrd="0" destOrd="0" presId="urn:microsoft.com/office/officeart/2005/8/layout/vProcess5"/>
    <dgm:cxn modelId="{0C408C72-A906-4465-B7F6-5A37BDB35115}" type="presOf" srcId="{5E288191-116E-4C09-A2D5-C96F05205D53}" destId="{40FB7E49-71A6-449A-ADD0-8DD2CC18404B}" srcOrd="0" destOrd="0" presId="urn:microsoft.com/office/officeart/2005/8/layout/vProcess5"/>
    <dgm:cxn modelId="{72F29A20-28F6-4A93-AAFE-35DC3892E8FE}" type="presOf" srcId="{3C58AD3A-E1C1-4A3F-B89B-BAF63B2FC2EB}" destId="{688FBA9F-540C-49DA-AF04-203111DADEC4}" srcOrd="0" destOrd="0" presId="urn:microsoft.com/office/officeart/2005/8/layout/vProcess5"/>
    <dgm:cxn modelId="{6E51BA8F-6357-4108-B49E-89421A04B44A}" type="presParOf" srcId="{2E9885D9-00A6-4EB6-97B6-6859EC3AD686}" destId="{1CAA2DBA-9A9F-4A48-A5EC-D2320107C763}" srcOrd="0" destOrd="0" presId="urn:microsoft.com/office/officeart/2005/8/layout/vProcess5"/>
    <dgm:cxn modelId="{3787A624-FCEC-469C-A950-BAE70FD01724}" type="presParOf" srcId="{2E9885D9-00A6-4EB6-97B6-6859EC3AD686}" destId="{40FB7E49-71A6-449A-ADD0-8DD2CC18404B}" srcOrd="1" destOrd="0" presId="urn:microsoft.com/office/officeart/2005/8/layout/vProcess5"/>
    <dgm:cxn modelId="{2840977C-5EC3-45D9-BEA0-4F51F5DBFF86}" type="presParOf" srcId="{2E9885D9-00A6-4EB6-97B6-6859EC3AD686}" destId="{80BF62D7-3D40-417F-BE66-818B4D098B9C}" srcOrd="2" destOrd="0" presId="urn:microsoft.com/office/officeart/2005/8/layout/vProcess5"/>
    <dgm:cxn modelId="{41733F2E-BE6B-4FFC-ADCB-2F190DF56960}" type="presParOf" srcId="{2E9885D9-00A6-4EB6-97B6-6859EC3AD686}" destId="{FB090591-FE1A-4FFE-8470-183189C355AE}" srcOrd="3" destOrd="0" presId="urn:microsoft.com/office/officeart/2005/8/layout/vProcess5"/>
    <dgm:cxn modelId="{6FE734EB-37CB-4877-839E-90445B4168DE}" type="presParOf" srcId="{2E9885D9-00A6-4EB6-97B6-6859EC3AD686}" destId="{688FBA9F-540C-49DA-AF04-203111DADEC4}" srcOrd="4" destOrd="0" presId="urn:microsoft.com/office/officeart/2005/8/layout/vProcess5"/>
    <dgm:cxn modelId="{EE4DC09D-2DD3-44BA-ADE0-F6B7F5AAF50B}" type="presParOf" srcId="{2E9885D9-00A6-4EB6-97B6-6859EC3AD686}" destId="{B870F50C-EAA3-47FE-9992-7288D5FD7C0C}" srcOrd="5" destOrd="0" presId="urn:microsoft.com/office/officeart/2005/8/layout/vProcess5"/>
    <dgm:cxn modelId="{4CAFC8D2-7F1F-4666-B51A-129A8C652E1F}" type="presParOf" srcId="{2E9885D9-00A6-4EB6-97B6-6859EC3AD686}" destId="{93BD5AE1-B88D-4662-B4CE-1F2F405B60BC}" srcOrd="6" destOrd="0" presId="urn:microsoft.com/office/officeart/2005/8/layout/vProcess5"/>
    <dgm:cxn modelId="{CA1FD7AD-C40B-4B75-8C5F-15CDAF25A203}" type="presParOf" srcId="{2E9885D9-00A6-4EB6-97B6-6859EC3AD686}" destId="{9E6A245C-8AEF-4C11-A762-6906CFF24614}" srcOrd="7" destOrd="0" presId="urn:microsoft.com/office/officeart/2005/8/layout/vProcess5"/>
    <dgm:cxn modelId="{5F8C8948-4DC9-4A15-8293-81C7743FF894}" type="presParOf" srcId="{2E9885D9-00A6-4EB6-97B6-6859EC3AD686}" destId="{3D3F687F-D0EA-41FD-89C1-39C9AFA657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13/6/2016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17</a:t>
            </a:fld>
            <a:endParaRPr lang="en-MY"/>
          </a:p>
        </p:txBody>
      </p:sp>
    </p:spTree>
    <p:extLst>
      <p:ext uri="{BB962C8B-B14F-4D97-AF65-F5344CB8AC3E}">
        <p14:creationId xmlns:p14="http://schemas.microsoft.com/office/powerpoint/2010/main" val="370604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13/6/2016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13/6/2016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13/6/2016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13/6/2016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096000"/>
            <a:ext cx="9144000" cy="584775"/>
          </a:xfrm>
          <a:prstGeom prst="rect">
            <a:avLst/>
          </a:prstGeom>
        </p:spPr>
        <p:txBody>
          <a:bodyPr wrap="square">
            <a:spAutoFit/>
          </a:bodyPr>
          <a:lstStyle/>
          <a:p>
            <a:pPr lvl="0" algn="ctr">
              <a:defRPr/>
            </a:pPr>
            <a:r>
              <a:rPr lang="en-US" sz="28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2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29 JANUARI  2016/ 19 RABIULAKHIR 1437H</a:t>
            </a:r>
            <a:endParaRPr lang="en-MY" sz="32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
        <p:nvSpPr>
          <p:cNvPr id="6" name="Rectangle 5"/>
          <p:cNvSpPr/>
          <p:nvPr/>
        </p:nvSpPr>
        <p:spPr>
          <a:xfrm>
            <a:off x="228600" y="1600200"/>
            <a:ext cx="8458200" cy="3139321"/>
          </a:xfrm>
          <a:prstGeom prst="rect">
            <a:avLst/>
          </a:prstGeom>
        </p:spPr>
        <p:txBody>
          <a:bodyPr wrap="square">
            <a:spAutoFit/>
          </a:bodyP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GELAP</a:t>
            </a:r>
          </a:p>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pitchFamily="66" charset="0"/>
              </a:rPr>
              <a:t>DALAM </a:t>
            </a:r>
            <a:endPar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SULUHAN CAHAYA</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3"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4572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381000"/>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066800" y="1447800"/>
            <a:ext cx="7239000" cy="3139321"/>
          </a:xfrm>
          <a:prstGeom prst="rect">
            <a:avLst/>
          </a:prstGeom>
        </p:spPr>
        <p:txBody>
          <a:bodyPr wrap="square">
            <a:spAutoFit/>
          </a:bodyPr>
          <a:lstStyle/>
          <a:p>
            <a:pPr algn="ctr" rtl="1"/>
            <a:r>
              <a:rPr lang="ar-SA" sz="6600" b="1" dirty="0" smtClean="0">
                <a:ln>
                  <a:solidFill>
                    <a:srgbClr val="FFC000"/>
                  </a:solidFill>
                </a:ln>
                <a:solidFill>
                  <a:srgbClr val="FFC000"/>
                </a:solidFill>
                <a:effectLst>
                  <a:glow rad="101600">
                    <a:schemeClr val="tx1">
                      <a:alpha val="60000"/>
                    </a:schemeClr>
                  </a:glow>
                </a:effectLst>
                <a:latin typeface="QCF_P354" pitchFamily="2" charset="2"/>
                <a:cs typeface="QCF_P354" pitchFamily="2" charset="2"/>
              </a:rPr>
              <a:t>ﯭ</a:t>
            </a:r>
            <a:r>
              <a:rPr lang="ar-SA" sz="6600" b="1"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354" pitchFamily="2" charset="2"/>
                <a:cs typeface="QCF_P354" pitchFamily="2" charset="2"/>
              </a:rPr>
              <a:t> ﯮ ﯯ ﯰ ﯱ ﯲ ﯳ ﯴ ﯵ ﯶ ﯷ ﯸ ﯹ ﯺ   ﯻ ﯼ ﯽ ﯾ ﯿ ﰀ</a:t>
            </a:r>
            <a:r>
              <a:rPr lang="ar-SA" sz="6600" b="1" dirty="0" smtClean="0">
                <a:ln>
                  <a:solidFill>
                    <a:srgbClr val="FFC000"/>
                  </a:solidFill>
                </a:ln>
                <a:solidFill>
                  <a:srgbClr val="FFC000"/>
                </a:solidFill>
                <a:effectLst>
                  <a:glow rad="101600">
                    <a:schemeClr val="tx1">
                      <a:alpha val="60000"/>
                    </a:schemeClr>
                  </a:glow>
                </a:effectLst>
                <a:latin typeface="QCF_P354" pitchFamily="2" charset="2"/>
                <a:cs typeface="QCF_P354" pitchFamily="2" charset="2"/>
              </a:rPr>
              <a:t> </a:t>
            </a:r>
            <a:endParaRPr lang="en-US" sz="6600" b="1" dirty="0">
              <a:ln>
                <a:solidFill>
                  <a:srgbClr val="FFC000"/>
                </a:solidFill>
              </a:ln>
              <a:solidFill>
                <a:srgbClr val="FFC000"/>
              </a:solidFill>
              <a:effectLst>
                <a:glow rad="101600">
                  <a:schemeClr val="tx1">
                    <a:alpha val="60000"/>
                  </a:schemeClr>
                </a:glow>
              </a:effectLst>
              <a:latin typeface="QCF_P354" pitchFamily="2" charset="2"/>
              <a:cs typeface="QCF_P354" pitchFamily="2" charset="2"/>
            </a:endParaRPr>
          </a:p>
        </p:txBody>
      </p:sp>
      <p:sp>
        <p:nvSpPr>
          <p:cNvPr id="6" name="TextBox 5"/>
          <p:cNvSpPr txBox="1"/>
          <p:nvPr/>
        </p:nvSpPr>
        <p:spPr>
          <a:xfrm>
            <a:off x="152400" y="5867400"/>
            <a:ext cx="19812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An-</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Nur</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 35</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9697" name="Rectangle 1"/>
          <p:cNvSpPr>
            <a:spLocks noChangeArrowheads="1"/>
          </p:cNvSpPr>
          <p:nvPr/>
        </p:nvSpPr>
        <p:spPr bwMode="auto">
          <a:xfrm>
            <a:off x="381000" y="762000"/>
            <a:ext cx="838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cahaya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berlapis</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cahaya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memimpin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sesiapa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dikehendakiNya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menurut</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undang-undang</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peraturanNya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nur</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hidayatNya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mengemukakan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berbagai-bagai</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misal</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perbandingan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untuk</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manusia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Maha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Mengetahui</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tiap-tiap</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sesuatu</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graphicFrame>
        <p:nvGraphicFramePr>
          <p:cNvPr id="5" name="Diagram 4"/>
          <p:cNvGraphicFramePr/>
          <p:nvPr/>
        </p:nvGraphicFramePr>
        <p:xfrm>
          <a:off x="304800" y="762000"/>
          <a:ext cx="83058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10" name="Diagram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pic>
        <p:nvPicPr>
          <p:cNvPr id="3"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1066800" y="2439888"/>
            <a:ext cx="6781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Traditional Arabic" pitchFamily="2" charset="-78"/>
                <a:ea typeface="Calibri" pitchFamily="34" charset="0"/>
                <a:cs typeface="Traditional Arabic" pitchFamily="2" charset="-78"/>
              </a:rPr>
              <a:t>اَلْحَمْدُ ِللهِ</a:t>
            </a:r>
            <a:r>
              <a:rPr kumimoji="0" lang="en-US" sz="10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rPr>
              <a:t> </a:t>
            </a:r>
            <a:r>
              <a:rPr kumimoji="0" lang="ar-SA" sz="10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rPr>
              <a:t>الْقآئِلِ</a:t>
            </a:r>
            <a:endParaRPr kumimoji="0" lang="en-US" sz="10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
        <p:nvSpPr>
          <p:cNvPr id="4" name="Rectangle 3"/>
          <p:cNvSpPr/>
          <p:nvPr/>
        </p:nvSpPr>
        <p:spPr>
          <a:xfrm>
            <a:off x="0" y="228600"/>
            <a:ext cx="5334000" cy="923330"/>
          </a:xfrm>
          <a:prstGeom prst="rect">
            <a:avLst/>
          </a:prstGeom>
        </p:spPr>
        <p:txBody>
          <a:bodyPr wrap="square">
            <a:spAutoFit/>
          </a:bodyPr>
          <a:lstStyle/>
          <a:p>
            <a:pPr lvl="0"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extLst>
              <p:ext uri="{D42A27DB-BD31-4B8C-83A1-F6EECF244321}">
                <p14:modId xmlns:p14="http://schemas.microsoft.com/office/powerpoint/2010/main" val="302184149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9" name="Rectangle 8"/>
          <p:cNvSpPr/>
          <p:nvPr/>
        </p:nvSpPr>
        <p:spPr>
          <a:xfrm>
            <a:off x="914400" y="1447800"/>
            <a:ext cx="7239000" cy="2862322"/>
          </a:xfrm>
          <a:prstGeom prst="rect">
            <a:avLst/>
          </a:prstGeom>
        </p:spPr>
        <p:txBody>
          <a:bodyPr wrap="square">
            <a:spAutoFit/>
          </a:bodyPr>
          <a:lstStyle/>
          <a:p>
            <a:pPr algn="ctr" rtl="1"/>
            <a:r>
              <a:rPr lang="ar-SA" sz="6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001" pitchFamily="2" charset="2"/>
                <a:cs typeface="QCF_P001" pitchFamily="2" charset="2"/>
              </a:rPr>
              <a:t>ﭧ ﭨ ﭩ ﭪ ﭫ ﭬ ﭭ ﭮ ﭯ ﭰ ﭱ ﭲ ﭳ ﭴ</a:t>
            </a:r>
            <a:endParaRPr lang="en-US" sz="6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001" pitchFamily="2" charset="2"/>
              <a:cs typeface="QCF_P001" pitchFamily="2" charset="2"/>
            </a:endParaRPr>
          </a:p>
        </p:txBody>
      </p:sp>
      <p:sp>
        <p:nvSpPr>
          <p:cNvPr id="5" name="TextBox 4"/>
          <p:cNvSpPr txBox="1"/>
          <p:nvPr/>
        </p:nvSpPr>
        <p:spPr>
          <a:xfrm>
            <a:off x="0" y="5867400"/>
            <a:ext cx="2514600" cy="523220"/>
          </a:xfrm>
          <a:prstGeom prst="rect">
            <a:avLst/>
          </a:prstGeom>
          <a:noFill/>
        </p:spPr>
        <p:txBody>
          <a:bodyPr wrap="square" rtlCol="0">
            <a:spAutoFit/>
          </a:bodyPr>
          <a:lstStyle/>
          <a:p>
            <a:r>
              <a:rPr lang="en-US" sz="2800" dirty="0" smtClean="0">
                <a:ln>
                  <a:solidFill>
                    <a:srgbClr val="FFC000"/>
                  </a:solidFill>
                </a:ln>
                <a:solidFill>
                  <a:srgbClr val="FFC000"/>
                </a:solidFill>
                <a:effectLst>
                  <a:glow rad="101600">
                    <a:schemeClr val="tx1">
                      <a:alpha val="60000"/>
                    </a:schemeClr>
                  </a:glow>
                </a:effectLst>
                <a:latin typeface="Bernard MT Condensed" pitchFamily="18" charset="0"/>
              </a:rPr>
              <a:t>Al-</a:t>
            </a:r>
            <a:r>
              <a:rPr lang="en-US" sz="2800" dirty="0" err="1" smtClean="0">
                <a:ln>
                  <a:solidFill>
                    <a:srgbClr val="FFC000"/>
                  </a:solidFill>
                </a:ln>
                <a:solidFill>
                  <a:srgbClr val="FFC000"/>
                </a:solidFill>
                <a:effectLst>
                  <a:glow rad="101600">
                    <a:schemeClr val="tx1">
                      <a:alpha val="60000"/>
                    </a:schemeClr>
                  </a:glow>
                </a:effectLst>
                <a:latin typeface="Bernard MT Condensed" pitchFamily="18" charset="0"/>
              </a:rPr>
              <a:t>Fatihah</a:t>
            </a:r>
            <a:r>
              <a:rPr lang="en-US" sz="2800" dirty="0" smtClean="0">
                <a:ln>
                  <a:solidFill>
                    <a:srgbClr val="FFC000"/>
                  </a:solidFill>
                </a:ln>
                <a:solidFill>
                  <a:srgbClr val="FFC000"/>
                </a:solidFill>
                <a:effectLst>
                  <a:glow rad="101600">
                    <a:schemeClr val="tx1">
                      <a:alpha val="60000"/>
                    </a:schemeClr>
                  </a:glow>
                </a:effectLst>
                <a:latin typeface="Bernard MT Condensed" pitchFamily="18" charset="0"/>
              </a:rPr>
              <a:t> : 6-7</a:t>
            </a:r>
            <a:endParaRPr lang="en-US" sz="2800" dirty="0">
              <a:ln>
                <a:solidFill>
                  <a:srgbClr val="FFC000"/>
                </a:solidFill>
              </a:ln>
              <a:solidFill>
                <a:srgbClr val="FFC000"/>
              </a:solidFill>
              <a:effectLst>
                <a:glow rad="101600">
                  <a:schemeClr val="tx1">
                    <a:alpha val="60000"/>
                  </a:schemeClr>
                </a:glow>
              </a:effectLst>
              <a:latin typeface="Bernard MT Condense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1505" name="Rectangle 1"/>
          <p:cNvSpPr>
            <a:spLocks noChangeArrowheads="1"/>
          </p:cNvSpPr>
          <p:nvPr/>
        </p:nvSpPr>
        <p:spPr bwMode="auto">
          <a:xfrm>
            <a:off x="381000" y="914400"/>
            <a:ext cx="8458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sv-SE"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ahoma" pitchFamily="34" charset="0"/>
                <a:ea typeface="Calibri" pitchFamily="34" charset="0"/>
                <a:cs typeface="Tahoma" pitchFamily="34"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Tunjukilah</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kami</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jalan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lurus</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Iaitu</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jalan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kurniakan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nikmat</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bukan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jalan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murkai</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bukan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pula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jalan</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kumimoji="0" lang="en-US"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3600" i="1"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sesat</a:t>
            </a:r>
            <a:r>
              <a:rPr kumimoji="0" lang="sv-SE" sz="3600" i="1"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sv-SE"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extLst>
              <p:ext uri="{D42A27DB-BD31-4B8C-83A1-F6EECF244321}">
                <p14:modId xmlns:p14="http://schemas.microsoft.com/office/powerpoint/2010/main" val="274908274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24</a:t>
            </a:fld>
            <a:endParaRPr lang="en-MY"/>
          </a:p>
        </p:txBody>
      </p:sp>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8" name="Table 7"/>
          <p:cNvGraphicFramePr>
            <a:graphicFrameLocks noGrp="1"/>
          </p:cNvGraphicFramePr>
          <p:nvPr>
            <p:extLst>
              <p:ext uri="{D42A27DB-BD31-4B8C-83A1-F6EECF244321}">
                <p14:modId xmlns:p14="http://schemas.microsoft.com/office/powerpoint/2010/main" val="964318750"/>
              </p:ext>
            </p:extLst>
          </p:nvPr>
        </p:nvGraphicFramePr>
        <p:xfrm>
          <a:off x="228600" y="1066800"/>
          <a:ext cx="8610600" cy="4937760"/>
        </p:xfrm>
        <a:graphic>
          <a:graphicData uri="http://schemas.openxmlformats.org/drawingml/2006/table">
            <a:tbl>
              <a:tblPr>
                <a:tableStyleId>{8FD4443E-F989-4FC4-A0C8-D5A2AF1F390B}</a:tableStyleId>
              </a:tblPr>
              <a:tblGrid>
                <a:gridCol w="1500930"/>
                <a:gridCol w="7109670"/>
              </a:tblGrid>
              <a:tr h="0">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Pertama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FFFF00"/>
                    </a:solidFill>
                  </a:tcPr>
                </a:tc>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Pemahaman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tentang</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ajaran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Islam yang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sebenar</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sangat</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penting</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bagi</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mengelakkan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tafsiran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yang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salah</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tentang</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Islam.</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FFFF00"/>
                    </a:solidFill>
                  </a:tcPr>
                </a:tc>
              </a:tr>
              <a:tr h="0">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Kedua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00CCFF"/>
                    </a:solidFill>
                  </a:tcPr>
                </a:tc>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Lakukan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dakwah</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dalam</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berjihad</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secara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hikmah</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bijaksana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serta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berlemah-lembut</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bukan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kekerasan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keganasan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00CCFF"/>
                    </a:solidFill>
                  </a:tcPr>
                </a:tc>
              </a:tr>
              <a:tr h="0">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Ketiga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FF00FF"/>
                    </a:solidFill>
                  </a:tcPr>
                </a:tc>
                <a:tc>
                  <a:txBody>
                    <a:bodyPr/>
                    <a:lstStyle/>
                    <a:p>
                      <a:pPr marL="0" marR="0" algn="just">
                        <a:lnSpc>
                          <a:spcPct val="150000"/>
                        </a:lnSpc>
                        <a:spcBef>
                          <a:spcPts val="0"/>
                        </a:spcBef>
                        <a:spcAft>
                          <a:spcPts val="0"/>
                        </a:spcAft>
                      </a:pP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Taksub</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dengan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pandangan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sempit</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yang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bermotif</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kepentingan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peribadi</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dan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menafikan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pandangan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orang</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lain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adalah</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tanda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bermulanya</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aliran</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seorang</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 </a:t>
                      </a:r>
                      <a:r>
                        <a:rPr lang="en-US" sz="2400" dirty="0" err="1">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ekstremis</a:t>
                      </a:r>
                      <a:r>
                        <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rPr>
                        <a:t>.</a:t>
                      </a:r>
                      <a:endParaRPr lang="en-US" sz="2400" dirty="0">
                        <a:ln>
                          <a:solidFill>
                            <a:schemeClr val="bg1"/>
                          </a:solidFill>
                        </a:ln>
                        <a:solidFill>
                          <a:schemeClr val="bg1"/>
                        </a:solidFill>
                        <a:effectLst>
                          <a:glow rad="63500">
                            <a:schemeClr val="accent4">
                              <a:satMod val="175000"/>
                              <a:alpha val="40000"/>
                            </a:schemeClr>
                          </a:glow>
                          <a:outerShdw blurRad="38100" dist="38100" dir="2700000" algn="tl">
                            <a:srgbClr val="000000">
                              <a:alpha val="43137"/>
                            </a:srgbClr>
                          </a:outerShdw>
                        </a:effectLst>
                        <a:latin typeface="Bernard MT Condensed" pitchFamily="18" charset="0"/>
                        <a:ea typeface="Calibri"/>
                        <a:cs typeface="Arial"/>
                      </a:endParaRPr>
                    </a:p>
                  </a:txBody>
                  <a:tcPr marL="68580" marR="68580" marT="0" marB="0">
                    <a:solidFill>
                      <a:srgbClr val="FF00FF"/>
                    </a:solidFill>
                  </a:tcPr>
                </a:tc>
              </a:tr>
            </a:tbl>
          </a:graphicData>
        </a:graphic>
      </p:graphicFrame>
      <p:sp>
        <p:nvSpPr>
          <p:cNvPr id="9" name="Rectangle 8"/>
          <p:cNvSpPr/>
          <p:nvPr/>
        </p:nvSpPr>
        <p:spPr>
          <a:xfrm>
            <a:off x="1371600" y="228600"/>
            <a:ext cx="6754350" cy="523220"/>
          </a:xfrm>
          <a:prstGeom prst="rect">
            <a:avLst/>
          </a:prstGeom>
        </p:spPr>
        <p:txBody>
          <a:bodyPr wrap="none">
            <a:spAutoFit/>
          </a:bodyPr>
          <a:lstStyle/>
          <a:p>
            <a:pPr lvl="0" algn="justLow" fontAlgn="base">
              <a:spcBef>
                <a:spcPct val="0"/>
              </a:spcBef>
              <a:spcAft>
                <a:spcPct val="0"/>
              </a:spcAft>
            </a:pPr>
            <a:r>
              <a:rPr lang="en-US" sz="2800" b="1" dirty="0" smtClean="0">
                <a:ln w="6600">
                  <a:solidFill>
                    <a:schemeClr val="bg1"/>
                  </a:solidFill>
                  <a:prstDash val="solid"/>
                </a:ln>
                <a:solidFill>
                  <a:schemeClr val="bg1"/>
                </a:solidFill>
                <a:effectLst>
                  <a:outerShdw dist="38100" dir="2700000" algn="tl" rotWithShape="0">
                    <a:schemeClr val="accent2"/>
                  </a:outerShdw>
                </a:effectLst>
                <a:latin typeface="Times New Roman" pitchFamily="18" charset="0"/>
                <a:ea typeface="Calibri" pitchFamily="34" charset="0"/>
                <a:cs typeface="Times New Roman" pitchFamily="18" charset="0"/>
              </a:rPr>
              <a:t>PANDUAN DAN PEDOMAN BERSAMA:</a:t>
            </a:r>
            <a:endParaRPr lang="en-US" sz="2800" b="1" dirty="0" smtClean="0">
              <a:ln w="6600">
                <a:solidFill>
                  <a:schemeClr val="bg1"/>
                </a:solidFill>
                <a:prstDash val="solid"/>
              </a:ln>
              <a:solidFill>
                <a:schemeClr val="bg1"/>
              </a:solidFill>
              <a:effectLst>
                <a:outerShdw dist="38100" dir="2700000" algn="tl" rotWithShape="0">
                  <a:schemeClr val="accent2"/>
                </a:out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457200" y="1066800"/>
            <a:ext cx="8305800" cy="4154984"/>
          </a:xfrm>
          <a:prstGeom prst="rect">
            <a:avLst/>
          </a:prstGeom>
        </p:spPr>
        <p:txBody>
          <a:bodyPr wrap="square">
            <a:spAutoFit/>
          </a:bodyPr>
          <a:lstStyle/>
          <a:p>
            <a:pPr algn="ctr" rtl="1"/>
            <a:r>
              <a:rPr lang="ar-SA" sz="6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207" pitchFamily="2" charset="2"/>
                <a:cs typeface="QCF_P207" pitchFamily="2" charset="2"/>
              </a:rPr>
              <a:t>ﮬ ﮭ ﮮ ﮯ ﮰ ﮱ ﯓ ﯔ ﯕ ﯖ ﯗ ﯘ ﯙ ﯚ</a:t>
            </a:r>
            <a:r>
              <a:rPr lang="ar-SA" sz="6600" dirty="0" smtClean="0">
                <a:ln>
                  <a:solidFill>
                    <a:srgbClr val="FFC000"/>
                  </a:solidFill>
                </a:ln>
                <a:solidFill>
                  <a:srgbClr val="FFC000"/>
                </a:solidFill>
                <a:effectLst>
                  <a:glow rad="101600">
                    <a:schemeClr val="tx1">
                      <a:alpha val="60000"/>
                    </a:schemeClr>
                  </a:glow>
                </a:effectLst>
              </a:rPr>
              <a:t> </a:t>
            </a:r>
            <a:endParaRPr lang="en-US" sz="6600" dirty="0">
              <a:ln>
                <a:solidFill>
                  <a:srgbClr val="FFC000"/>
                </a:solidFill>
              </a:ln>
              <a:solidFill>
                <a:srgbClr val="FFC000"/>
              </a:solidFill>
              <a:effectLst>
                <a:glow rad="101600">
                  <a:schemeClr val="tx1">
                    <a:alpha val="60000"/>
                  </a:schemeClr>
                </a:glow>
              </a:effectLst>
            </a:endParaRPr>
          </a:p>
        </p:txBody>
      </p:sp>
      <p:sp>
        <p:nvSpPr>
          <p:cNvPr id="6" name="Rectangle 5"/>
          <p:cNvSpPr/>
          <p:nvPr/>
        </p:nvSpPr>
        <p:spPr>
          <a:xfrm>
            <a:off x="152400" y="5943600"/>
            <a:ext cx="2845459" cy="646331"/>
          </a:xfrm>
          <a:prstGeom prst="rect">
            <a:avLst/>
          </a:prstGeom>
        </p:spPr>
        <p:txBody>
          <a:bodyPr wrap="none">
            <a:spAutoFit/>
          </a:bodyPr>
          <a:lstStyle/>
          <a:p>
            <a:r>
              <a:rPr lang="en-US" sz="36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at-Taubah:128</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28</a:t>
            </a:fld>
            <a:endParaRPr lang="en-MY"/>
          </a:p>
        </p:txBody>
      </p:sp>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8" name="Rectangle 7"/>
          <p:cNvSpPr/>
          <p:nvPr/>
        </p:nvSpPr>
        <p:spPr>
          <a:xfrm>
            <a:off x="609600" y="533400"/>
            <a:ext cx="8229600" cy="4524315"/>
          </a:xfrm>
          <a:prstGeom prst="rect">
            <a:avLst/>
          </a:prstGeom>
        </p:spPr>
        <p:txBody>
          <a:bodyPr wrap="square">
            <a:spAutoFit/>
          </a:bodyPr>
          <a:lstStyle/>
          <a:p>
            <a:pPr lvl="0" algn="ctr" fontAlgn="base">
              <a:spcBef>
                <a:spcPct val="0"/>
              </a:spcBef>
              <a:spcAft>
                <a:spcPct val="0"/>
              </a:spcAft>
            </a:pPr>
            <a:r>
              <a:rPr lang="en-US" sz="3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a:t>
            </a:r>
            <a:r>
              <a:rPr lang="en-US" sz="3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Sesungguhnya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datang</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seorang</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Rasul</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golongan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sendiri</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iaitu</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Nabi</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Muhammad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s.a.w</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menjadi</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sangat</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berat</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kepadanya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sebarang</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kesusahan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ditanggung</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oleh</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sangat</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tamak</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inginkan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kebaikan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bagi</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pula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menumpahkan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perasaan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belas</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serta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kasih</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sayangnya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orang-orang</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lang="en-US" sz="3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beriman</a:t>
            </a:r>
            <a:r>
              <a:rPr lang="en-US" sz="3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533400" y="8382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096000"/>
            <a:ext cx="2590800" cy="523220"/>
          </a:xfrm>
          <a:prstGeom prst="rect">
            <a:avLst/>
          </a:prstGeom>
          <a:noFill/>
        </p:spPr>
        <p:txBody>
          <a:bodyPr wrap="square" rtlCol="0">
            <a:spAutoFit/>
          </a:bodyPr>
          <a:lstStyle/>
          <a:p>
            <a:r>
              <a:rPr lang="en-US" sz="2800" dirty="0" smtClean="0">
                <a:solidFill>
                  <a:srgbClr val="FFFF00"/>
                </a:solidFill>
                <a:effectLst>
                  <a:glow rad="101600">
                    <a:schemeClr val="tx1">
                      <a:alpha val="60000"/>
                    </a:schemeClr>
                  </a:glow>
                </a:effectLst>
                <a:latin typeface="Bernard MT Condensed" pitchFamily="18" charset="0"/>
              </a:rPr>
              <a:t>YUSUF : 87</a:t>
            </a:r>
            <a:endParaRPr lang="en-US" sz="2800" dirty="0">
              <a:solidFill>
                <a:srgbClr val="FFFF00"/>
              </a:solidFill>
              <a:effectLst>
                <a:glow rad="101600">
                  <a:schemeClr val="tx1">
                    <a:alpha val="60000"/>
                  </a:schemeClr>
                </a:glow>
              </a:effectLst>
              <a:latin typeface="Bernard MT Condensed" pitchFamily="18" charset="0"/>
            </a:endParaRPr>
          </a:p>
        </p:txBody>
      </p:sp>
      <p:pic>
        <p:nvPicPr>
          <p:cNvPr id="7"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8" name="Rectangle 7"/>
          <p:cNvSpPr/>
          <p:nvPr/>
        </p:nvSpPr>
        <p:spPr>
          <a:xfrm>
            <a:off x="533400" y="1143000"/>
            <a:ext cx="8153400" cy="4524315"/>
          </a:xfrm>
          <a:prstGeom prst="rect">
            <a:avLst/>
          </a:prstGeom>
        </p:spPr>
        <p:txBody>
          <a:bodyPr wrap="square">
            <a:spAutoFit/>
          </a:bodyPr>
          <a:lstStyle/>
          <a:p>
            <a:pPr algn="ctr"/>
            <a:r>
              <a:rPr lang="ar-SA" sz="4800" b="1" dirty="0" smtClean="0">
                <a:ln w="18415" cmpd="sng">
                  <a:solidFill>
                    <a:srgbClr val="FFFF00"/>
                  </a:solidFill>
                  <a:prstDash val="solid"/>
                </a:ln>
                <a:solidFill>
                  <a:srgbClr val="FFFF00"/>
                </a:solidFill>
                <a:effectLst>
                  <a:glow rad="101600">
                    <a:schemeClr val="tx1">
                      <a:alpha val="60000"/>
                    </a:schemeClr>
                  </a:glow>
                </a:effectLst>
                <a:latin typeface="QCF_P354" pitchFamily="2" charset="2"/>
                <a:cs typeface="QCF_P354" pitchFamily="2" charset="2"/>
              </a:rPr>
              <a:t>ﮩ ﮪ ﮫ ﮬ ﮭ ﮮ ﮯ ﮰ ﮱ ﯓ ﯔ ﯕ ﯖ ﯗ ﯘ ﯙ ﯚ ﯛ ﯜ ﯝ ﯞ ﯟ ﯠ ﯡ ﯢ ﯣ ﯤ ﯥ ﯦ ﯧ ﯨ ﯩ ﯪ ﯫ ﯬ ﯭ ﯮ ﯯ ﯰ ﯱ ﯲ ﯳ ﯴ ﯵ ﯶ ﯷ ﯸ ﯹ ﯺ ﯻ ﯼ ﯽ ﯾ ﯿ ﰀ</a:t>
            </a:r>
            <a:endParaRPr lang="en-US" sz="4800" b="1" dirty="0">
              <a:ln w="18415" cmpd="sng">
                <a:solidFill>
                  <a:srgbClr val="FFFF00"/>
                </a:solidFill>
                <a:prstDash val="solid"/>
              </a:ln>
              <a:solidFill>
                <a:srgbClr val="FFFF00"/>
              </a:solidFill>
              <a:effectLst>
                <a:glow rad="101600">
                  <a:schemeClr val="tx1">
                    <a:alpha val="60000"/>
                  </a:schemeClr>
                </a:glow>
              </a:effectLst>
              <a:latin typeface="QCF_P354" pitchFamily="2" charset="2"/>
              <a:cs typeface="QCF_P354" pitchFamily="2" charset="2"/>
            </a:endParaRPr>
          </a:p>
        </p:txBody>
      </p:sp>
      <p:sp>
        <p:nvSpPr>
          <p:cNvPr id="6" name="TextBox 5"/>
          <p:cNvSpPr txBox="1"/>
          <p:nvPr/>
        </p:nvSpPr>
        <p:spPr>
          <a:xfrm>
            <a:off x="0" y="6273225"/>
            <a:ext cx="19812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An-</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Nur</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 : 35</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15361" name="Rectangle 1"/>
          <p:cNvSpPr>
            <a:spLocks noChangeArrowheads="1"/>
          </p:cNvSpPr>
          <p:nvPr/>
        </p:nvSpPr>
        <p:spPr bwMode="auto">
          <a:xfrm>
            <a:off x="990600" y="39624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FFFF00"/>
                  </a:solidFill>
                </a:ln>
                <a:solidFill>
                  <a:srgbClr val="FFFF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3785652"/>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jln.kpkt.gov.my/modules_resources/index/images_contents/a960cb93066e9087fd47145e7b861bf2.pn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5299" name="Rectangle 3"/>
          <p:cNvSpPr>
            <a:spLocks noChangeArrowheads="1"/>
          </p:cNvSpPr>
          <p:nvPr/>
        </p:nvSpPr>
        <p:spPr bwMode="auto">
          <a:xfrm>
            <a:off x="533400" y="381000"/>
            <a:ext cx="7696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ms-MY" sz="4400" i="0" u="none" strike="noStrike" normalizeH="0" baseline="0" dirty="0" smtClean="0">
                <a:ln w="18415" cmpd="sng">
                  <a:solidFill>
                    <a:srgbClr val="C00000"/>
                  </a:solidFill>
                  <a:prstDash val="solid"/>
                </a:ln>
                <a:solidFill>
                  <a:srgbClr val="C00000"/>
                </a:solidFill>
                <a:effectLst>
                  <a:glow rad="101600">
                    <a:schemeClr val="accent3">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1 Februari 1974 pembentukan Kuala Lumpur sebagai ibu negara Malaysia</a:t>
            </a:r>
            <a:endParaRPr kumimoji="0" lang="ms-MY" sz="4400" i="0" u="none" strike="noStrike" normalizeH="0" baseline="0" dirty="0" smtClean="0">
              <a:ln w="18415" cmpd="sng">
                <a:solidFill>
                  <a:srgbClr val="C00000"/>
                </a:solidFill>
                <a:prstDash val="solid"/>
              </a:ln>
              <a:solidFill>
                <a:srgbClr val="C00000"/>
              </a:solidFill>
              <a:effectLst>
                <a:glow rad="1016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7" name="Rectangle 6"/>
          <p:cNvSpPr/>
          <p:nvPr/>
        </p:nvSpPr>
        <p:spPr>
          <a:xfrm>
            <a:off x="457200" y="4953000"/>
            <a:ext cx="7547259" cy="769441"/>
          </a:xfrm>
          <a:prstGeom prst="rect">
            <a:avLst/>
          </a:prstGeom>
        </p:spPr>
        <p:txBody>
          <a:bodyPr wrap="none">
            <a:spAutoFit/>
          </a:bodyPr>
          <a:lstStyle/>
          <a:p>
            <a:r>
              <a:rPr lang="ms-MY"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Putrajaya pada 1 Februari 2001. </a:t>
            </a:r>
            <a:endParaRPr lang="en-US" sz="4400" dirty="0">
              <a:ln w="18415" cmpd="sng">
                <a:solidFill>
                  <a:srgbClr val="FFFF00"/>
                </a:solidFill>
                <a:prstDash val="solid"/>
              </a:ln>
              <a:solidFill>
                <a:srgbClr val="FFFF00"/>
              </a:solidFill>
            </a:endParaRPr>
          </a:p>
        </p:txBody>
      </p:sp>
      <p:sp>
        <p:nvSpPr>
          <p:cNvPr id="9" name="Rectangle 8"/>
          <p:cNvSpPr/>
          <p:nvPr/>
        </p:nvSpPr>
        <p:spPr>
          <a:xfrm>
            <a:off x="381000" y="2590800"/>
            <a:ext cx="7543800" cy="2123658"/>
          </a:xfrm>
          <a:prstGeom prst="rect">
            <a:avLst/>
          </a:prstGeom>
        </p:spPr>
        <p:txBody>
          <a:bodyPr wrap="square">
            <a:spAutoFit/>
          </a:bodyPr>
          <a:lstStyle/>
          <a:p>
            <a:r>
              <a:rPr lang="ms-MY" sz="44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Wilayah Persekutuan yang pertama sebelum turut disertai oleh Labuan pada 16 April 1984 </a:t>
            </a:r>
            <a:endParaRPr lang="en-US" sz="4400" dirty="0">
              <a:ln w="18415" cmpd="sng">
                <a:solidFill>
                  <a:srgbClr val="0070C0"/>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maizuriah\Pictures\forest\421407_330805796970520_988178339_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9" name="Diagram 8"/>
          <p:cNvGraphicFramePr/>
          <p:nvPr/>
        </p:nvGraphicFramePr>
        <p:xfrm>
          <a:off x="533400" y="2286000"/>
          <a:ext cx="8153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Callout 9"/>
          <p:cNvSpPr/>
          <p:nvPr/>
        </p:nvSpPr>
        <p:spPr>
          <a:xfrm>
            <a:off x="0" y="152400"/>
            <a:ext cx="9144000" cy="24384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3600" dirty="0" smtClean="0">
                <a:ln>
                  <a:solidFill>
                    <a:srgbClr val="FFC000"/>
                  </a:solidFill>
                </a:ln>
                <a:solidFill>
                  <a:srgbClr val="FFC000"/>
                </a:solidFill>
                <a:effectLst>
                  <a:glow rad="101600">
                    <a:schemeClr val="tx1">
                      <a:alpha val="60000"/>
                    </a:schemeClr>
                  </a:glow>
                </a:effectLst>
                <a:latin typeface="Bodoni MT Poster Compressed" pitchFamily="18" charset="0"/>
              </a:rPr>
              <a:t>usaha telah dan sedang diusahakan oleh pihak Kementerian Wilayah Persekutuan dengan kerjasama agensi-agensi kerajaan dan NGO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maizuriah\Pictures\forest\1531921_1467587720190671_3719066103715504511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609600" y="1447800"/>
            <a:ext cx="8001000" cy="286232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6000" b="1" dirty="0" smtClean="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QCF_P430" pitchFamily="2" charset="2"/>
                <a:cs typeface="QCF_P430" pitchFamily="2" charset="2"/>
              </a:rPr>
              <a:t>ﭑ ﭒ ﭓ ﭔ ﭕ ﭖ ﭗ ﭘ ﭙ ﭚ ﭛ ﭜ ﭝ ﭞ ﭟ ﭠ ﭡ ﭢ ﭣ ﭤ ﭥ ﭦ ﭧ </a:t>
            </a:r>
            <a:endParaRPr lang="en-US" sz="6000" b="1" dirty="0">
              <a:ln w="11430">
                <a:solidFill>
                  <a:srgbClr val="FFC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QCF_P430" pitchFamily="2" charset="2"/>
              <a:cs typeface="QCF_P430" pitchFamily="2" charset="2"/>
            </a:endParaRPr>
          </a:p>
        </p:txBody>
      </p:sp>
      <p:sp>
        <p:nvSpPr>
          <p:cNvPr id="5" name="TextBox 4"/>
          <p:cNvSpPr txBox="1"/>
          <p:nvPr/>
        </p:nvSpPr>
        <p:spPr>
          <a:xfrm>
            <a:off x="152400" y="5867400"/>
            <a:ext cx="3505200" cy="584775"/>
          </a:xfrm>
          <a:prstGeom prst="rect">
            <a:avLst/>
          </a:prstGeom>
          <a:noFill/>
        </p:spPr>
        <p:txBody>
          <a:bodyPr wrap="square" rtlCol="0">
            <a:spAutoFit/>
          </a:bodyPr>
          <a:lstStyle/>
          <a:p>
            <a:r>
              <a:rPr lang="en-US" sz="3200" dirty="0" smtClean="0">
                <a:ln>
                  <a:solidFill>
                    <a:srgbClr val="FFC000"/>
                  </a:solidFill>
                </a:ln>
                <a:solidFill>
                  <a:srgbClr val="FFC000"/>
                </a:solidFill>
                <a:effectLst>
                  <a:glow rad="101600">
                    <a:schemeClr val="tx1">
                      <a:alpha val="60000"/>
                    </a:schemeClr>
                  </a:glow>
                </a:effectLst>
                <a:latin typeface="Bernard MT Condensed" pitchFamily="18" charset="0"/>
              </a:rPr>
              <a:t>Saba’ : 15</a:t>
            </a:r>
            <a:endParaRPr lang="en-US" sz="3200" dirty="0">
              <a:ln>
                <a:solidFill>
                  <a:srgbClr val="FFC000"/>
                </a:solidFill>
              </a:ln>
              <a:solidFill>
                <a:srgbClr val="FFC000"/>
              </a:solidFill>
              <a:effectLst>
                <a:glow rad="101600">
                  <a:schemeClr val="tx1">
                    <a:alpha val="60000"/>
                  </a:schemeClr>
                </a:glow>
              </a:effectLst>
              <a:latin typeface="Bernard MT Condensed"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forest\090618_padangrumput1.jpg"/>
          <p:cNvPicPr>
            <a:picLocks noChangeAspect="1" noChangeArrowheads="1"/>
          </p:cNvPicPr>
          <p:nvPr/>
        </p:nvPicPr>
        <p:blipFill>
          <a:blip r:embed="rId2" cstate="print"/>
          <a:srcRect/>
          <a:stretch>
            <a:fillRect/>
          </a:stretch>
        </p:blipFill>
        <p:spPr bwMode="auto">
          <a:xfrm>
            <a:off x="-1" y="0"/>
            <a:ext cx="9144001" cy="6858000"/>
          </a:xfrm>
          <a:prstGeom prst="rect">
            <a:avLst/>
          </a:prstGeom>
          <a:ln>
            <a:noFill/>
          </a:ln>
          <a:effectLst>
            <a:softEdge rad="112500"/>
          </a:effectLst>
        </p:spPr>
      </p:pic>
      <p:sp>
        <p:nvSpPr>
          <p:cNvPr id="58369" name="Rectangle 1"/>
          <p:cNvSpPr>
            <a:spLocks noChangeArrowheads="1"/>
          </p:cNvSpPr>
          <p:nvPr/>
        </p:nvSpPr>
        <p:spPr bwMode="auto">
          <a:xfrm>
            <a:off x="609600" y="1219200"/>
            <a:ext cx="7620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ms-MY" sz="2400" i="1"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Demi sesungguhnya, adalah bagi penduduk negeri Saba’, suatu tanda (yang membuktikan Pemurahnya Allah) yang terdapat di tempat tinggal mereka (iaitu); terdapatnya dua kebun (yang luas lagi subur), yang terletak di sebelah kanan dan sebelah kiri (mereka). (Lalu dikatakan kepada mereka): Makanlah dari rezeki pemberian Tuhan kamu dan bersyukurlah kepada-Nya. (negeri kamu ini adalah) negeri yang baik (aman dan makmur), dan (Tuhan kamu adalah) Tuhan yang Maha Pengampun</a:t>
            </a:r>
            <a:r>
              <a:rPr kumimoji="0" lang="ms-MY" sz="2400"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ms-MY" sz="2400"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990600" y="685800"/>
            <a:ext cx="7543800" cy="1200329"/>
          </a:xfrm>
          <a:prstGeom prst="rect">
            <a:avLst/>
          </a:prstGeom>
        </p:spPr>
        <p:txBody>
          <a:bodyPr wrap="square">
            <a:spAutoFit/>
          </a:bodyPr>
          <a:lstStyle/>
          <a:p>
            <a:pPr algn="r" rtl="1"/>
            <a:r>
              <a:rPr lang="ar-SA" sz="72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قَالَ اللهُ تَعَالىَ مُخْبِرًا وَآمِرًا</a:t>
            </a:r>
            <a:endParaRPr lang="en-US" sz="72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outerShdw blurRad="38100" dist="38100" dir="2700000" algn="tl">
                    <a:srgbClr val="000000">
                      <a:alpha val="43137"/>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685800" y="1600200"/>
            <a:ext cx="792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72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 name="Rectangle 4"/>
          <p:cNvSpPr/>
          <p:nvPr/>
        </p:nvSpPr>
        <p:spPr>
          <a:xfrm>
            <a:off x="228600" y="38100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FF00"/>
                  </a:solidFill>
                </a:ln>
                <a:solidFill>
                  <a:srgbClr val="00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FF00"/>
                </a:solidFill>
              </a:ln>
              <a:solidFill>
                <a:srgbClr val="00FF00"/>
              </a:solidFill>
              <a:effectLst>
                <a:glow rad="101600">
                  <a:schemeClr val="tx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40</a:t>
            </a:fld>
            <a:endParaRPr lang="en-MY"/>
          </a:p>
        </p:txBody>
      </p:sp>
      <p:sp>
        <p:nvSpPr>
          <p:cNvPr id="57345" name="Rectangle 1"/>
          <p:cNvSpPr>
            <a:spLocks noChangeArrowheads="1"/>
          </p:cNvSpPr>
          <p:nvPr/>
        </p:nvSpPr>
        <p:spPr bwMode="auto">
          <a:xfrm>
            <a:off x="228600" y="381000"/>
            <a:ext cx="8686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Jawi - Biasa" pitchFamily="2" charset="-78"/>
              </a:rPr>
              <a:t>بضيندا</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 </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Jawi - Biasa" pitchFamily="2" charset="-78"/>
              </a:rPr>
              <a:t>يغ</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 دفرتوان </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Jawi - Biasa" pitchFamily="2" charset="-78"/>
              </a:rPr>
              <a:t>اضوغ</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Jawi - Biasa" pitchFamily="2" charset="-78"/>
              </a:rPr>
              <a:t>اضوغ سلطانة حاجة حامينة وعلى فوتري</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abic Transparent"/>
                <a:ea typeface="Times New Roman" pitchFamily="18" charset="0"/>
                <a:cs typeface="Times New Roman" pitchFamily="18" charset="0"/>
              </a:rPr>
              <a:t>٢</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 سرتا قرابة</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abic Transparent"/>
                <a:ea typeface="Times New Roman" pitchFamily="18" charset="0"/>
                <a:cs typeface="Times New Roman" pitchFamily="18" charset="0"/>
              </a:rPr>
              <a:t>٢</a:t>
            </a:r>
            <a:r>
              <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b Naskh" charset="2"/>
                <a:ea typeface="SimSun" pitchFamily="2" charset="-122"/>
                <a:cs typeface="Traditional Arabic" pitchFamily="2" charset="-78"/>
              </a:rPr>
              <a:t> دراج  سكلين". </a:t>
            </a:r>
            <a:endParaRPr kumimoji="0" lang="ar-SA" altLang="zh-CN" sz="4400" b="0" i="0" u="none" strike="noStrike" cap="none" normalizeH="0" baseline="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41</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42</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44</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dirty="0" err="1">
                  <a:solidFill>
                    <a:srgbClr val="FFFF00"/>
                  </a:solidFill>
                  <a:effectLst>
                    <a:glow rad="127000">
                      <a:schemeClr val="tx1"/>
                    </a:glow>
                  </a:effectLst>
                </a:rPr>
                <a:t>Wahai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Tuhan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kami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berilah</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kami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kebaikan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dunia</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kebaikan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akhirat</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peliharalah</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kami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dari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azab</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neraka</a:t>
              </a:r>
              <a:endParaRPr lang="en-US" sz="2800" dirty="0">
                <a:solidFill>
                  <a:srgbClr val="FFFF00"/>
                </a:solidFill>
                <a:effectLst>
                  <a:glow rad="127000">
                    <a:schemeClr val="tx1"/>
                  </a:glow>
                </a:effectLst>
              </a:endParaRP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45</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46</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7" name="Rectangle 6"/>
          <p:cNvSpPr/>
          <p:nvPr/>
        </p:nvSpPr>
        <p:spPr>
          <a:xfrm>
            <a:off x="152400" y="457200"/>
            <a:ext cx="3733800" cy="923330"/>
          </a:xfrm>
          <a:prstGeom prst="rect">
            <a:avLst/>
          </a:prstGeom>
        </p:spPr>
        <p:txBody>
          <a:bodyPr wrap="square">
            <a:spAutoFit/>
          </a:bodyPr>
          <a:lstStyle/>
          <a:p>
            <a:r>
              <a:rPr lang="en-US" sz="5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Selawat</a:t>
            </a:r>
            <a:endParaRPr lang="en-US" sz="54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ndParaRPr>
          </a:p>
        </p:txBody>
      </p:sp>
      <p:sp>
        <p:nvSpPr>
          <p:cNvPr id="10" name="Rectangle 9"/>
          <p:cNvSpPr/>
          <p:nvPr/>
        </p:nvSpPr>
        <p:spPr>
          <a:xfrm>
            <a:off x="457200" y="1905000"/>
            <a:ext cx="8153400" cy="2554545"/>
          </a:xfrm>
          <a:prstGeom prst="rect">
            <a:avLst/>
          </a:prstGeom>
        </p:spPr>
        <p:txBody>
          <a:bodyPr wrap="square">
            <a:spAutoFit/>
          </a:bodyPr>
          <a:lstStyle/>
          <a:p>
            <a:pPr algn="ctr" rtl="1"/>
            <a:r>
              <a:rPr lang="ar-SA" sz="8000" b="1" dirty="0" smtClean="0">
                <a:ln>
                  <a:solidFill>
                    <a:srgbClr val="FFFF00"/>
                  </a:solidFill>
                </a:ln>
                <a:solidFill>
                  <a:srgbClr val="FFFF00"/>
                </a:solidFill>
                <a:effectLst>
                  <a:glow rad="101600">
                    <a:schemeClr val="tx1">
                      <a:alpha val="60000"/>
                    </a:schemeClr>
                  </a:glow>
                </a:effectLst>
                <a:cs typeface="Traditional Arabic" pitchFamily="2" charset="-78"/>
              </a:rPr>
              <a:t>اللَّهُمَّ صَلِّ عَلَى سَيِّدِنَا مُحَمَّدٍ وَعَلَى آلِهِ وَصَحْبِهِ أَجْمَعِينَ</a:t>
            </a:r>
            <a:endParaRPr lang="en-US" sz="8000" dirty="0">
              <a:ln>
                <a:solidFill>
                  <a:srgbClr val="FFFF00"/>
                </a:solidFill>
              </a:ln>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7" name="Rectangle 6"/>
          <p:cNvSpPr/>
          <p:nvPr/>
        </p:nvSpPr>
        <p:spPr>
          <a:xfrm>
            <a:off x="304800" y="1371600"/>
            <a:ext cx="8382000" cy="3785652"/>
          </a:xfrm>
          <a:prstGeom prst="rect">
            <a:avLst/>
          </a:prstGeom>
        </p:spPr>
        <p:txBody>
          <a:bodyPr wrap="square">
            <a:spAutoFit/>
          </a:bodyPr>
          <a:lstStyle/>
          <a:p>
            <a:pPr algn="ctr" rtl="1"/>
            <a:r>
              <a:rPr lang="ar-SA" sz="8000" b="1" dirty="0" smtClean="0">
                <a:ln>
                  <a:solidFill>
                    <a:srgbClr val="FF66FF"/>
                  </a:solidFill>
                </a:ln>
                <a:solidFill>
                  <a:srgbClr val="FF66FF"/>
                </a:solidFill>
                <a:effectLst>
                  <a:glow rad="127000">
                    <a:schemeClr val="tx1"/>
                  </a:glow>
                  <a:outerShdw blurRad="38100" dist="38100" dir="2700000" algn="tl">
                    <a:srgbClr val="000000">
                      <a:alpha val="43137"/>
                    </a:srgbClr>
                  </a:outerShdw>
                </a:effectLst>
                <a:cs typeface="Traditional Arabic" panose="02010000000000000000" pitchFamily="2" charset="-78"/>
              </a:rPr>
              <a:t>أَمَّا بَعْدُ، فَيَا عِبَادَ اللهِ، اتَّقُوا اللهَ، أُوْصِيْكُمْ وَإِيَّايَ بِتَقْوَى اللهِ، فَقَدْ فَازَ الْمُتَّقُوْنَ</a:t>
            </a:r>
            <a:endParaRPr lang="en-MY" sz="8000" b="1" dirty="0">
              <a:ln>
                <a:solidFill>
                  <a:srgbClr val="FF66FF"/>
                </a:solidFill>
              </a:ln>
              <a:solidFill>
                <a:srgbClr val="FF66FF"/>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9" name="Diagram 8"/>
          <p:cNvGraphicFramePr/>
          <p:nvPr/>
        </p:nvGraphicFramePr>
        <p:xfrm>
          <a:off x="152400" y="4572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sp>
        <p:nvSpPr>
          <p:cNvPr id="7" name="Rectangle 6"/>
          <p:cNvSpPr/>
          <p:nvPr/>
        </p:nvSpPr>
        <p:spPr>
          <a:xfrm>
            <a:off x="381000" y="304800"/>
            <a:ext cx="4029758" cy="1015663"/>
          </a:xfrm>
          <a:prstGeom prst="rect">
            <a:avLst/>
          </a:prstGeom>
        </p:spPr>
        <p:txBody>
          <a:bodyPr wrap="none">
            <a:spAutoFit/>
          </a:bodyPr>
          <a:lstStyle/>
          <a:p>
            <a:pPr lvl="0" algn="ctr" fontAlgn="base">
              <a:spcBef>
                <a:spcPct val="0"/>
              </a:spcBef>
              <a:spcAft>
                <a:spcPct val="0"/>
              </a:spcAft>
            </a:pPr>
            <a:r>
              <a:rPr lang="en-US" sz="6000" dirty="0" err="1"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Tajuk</a:t>
            </a:r>
            <a:r>
              <a:rPr lang="ar-SA" sz="6000" dirty="0"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 </a:t>
            </a:r>
            <a:r>
              <a:rPr lang="en-US" sz="6000" dirty="0" err="1"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rPr>
              <a:t>Khutbah</a:t>
            </a:r>
            <a:endParaRPr lang="ar-SA" sz="6000" b="1" dirty="0" smtClean="0">
              <a:ln>
                <a:solidFill>
                  <a:srgbClr val="FFFF00"/>
                </a:solidFill>
              </a:ln>
              <a:solidFill>
                <a:srgbClr val="FFFF00"/>
              </a:solidFill>
              <a:effectLst>
                <a:glow rad="101600">
                  <a:schemeClr val="tx1">
                    <a:alpha val="60000"/>
                  </a:schemeClr>
                </a:glow>
              </a:effectLst>
              <a:latin typeface="Brush Script MT" pitchFamily="66" charset="0"/>
              <a:ea typeface="Arial Unicode MS" pitchFamily="34" charset="-128"/>
              <a:cs typeface="Times New Roman" pitchFamily="18" charset="0"/>
            </a:endParaRPr>
          </a:p>
        </p:txBody>
      </p:sp>
      <p:sp>
        <p:nvSpPr>
          <p:cNvPr id="9" name="Rectangle 8"/>
          <p:cNvSpPr/>
          <p:nvPr/>
        </p:nvSpPr>
        <p:spPr>
          <a:xfrm>
            <a:off x="228600" y="1600200"/>
            <a:ext cx="8458200"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GELAP </a:t>
            </a:r>
          </a:p>
          <a:p>
            <a:pPr algn="ctr"/>
            <a:r>
              <a:rPr lang="en-US" sz="80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DALAM </a:t>
            </a:r>
          </a:p>
          <a:p>
            <a:pPr algn="ctr"/>
            <a:r>
              <a:rPr lang="en-US" sz="8000" b="1" spc="50" dirty="0" smtClean="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SULUHAN CAHAYA</a:t>
            </a:r>
            <a:endParaRPr lang="en-US" sz="8000" b="1" spc="50" dirty="0">
              <a:ln w="11430">
                <a:solidFill>
                  <a:srgbClr val="00CCFF"/>
                </a:solidFill>
              </a:ln>
              <a:solidFill>
                <a:srgbClr val="00CCFF"/>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1447800"/>
            <a:ext cx="7620000"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endParaRPr lang="en-US" sz="96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pic>
        <p:nvPicPr>
          <p:cNvPr id="5" name="Picture 2" descr="http://4.bp.blogspot.com/-r4qZFvHX_WQ/TuqnZpqiLeI/AAAAAAAAAPU/JYqN1l8xBf8/s1600/penerbit+imtiyaz+gulit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0" y="0"/>
          <a:ext cx="9144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4481</TotalTime>
  <Words>1871</Words>
  <Application>Microsoft Office PowerPoint</Application>
  <PresentationFormat>On-screen Show (4:3)</PresentationFormat>
  <Paragraphs>141</Paragraphs>
  <Slides>46</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46</vt:i4>
      </vt:variant>
    </vt:vector>
  </HeadingPairs>
  <TitlesOfParts>
    <vt:vector size="71" baseType="lpstr">
      <vt:lpstr>Arial Unicode MS</vt:lpstr>
      <vt:lpstr>宋体</vt:lpstr>
      <vt:lpstr>宋体</vt:lpstr>
      <vt:lpstr>Aharoni</vt:lpstr>
      <vt:lpstr>Arabic Transparent</vt:lpstr>
      <vt:lpstr>Arb Naskh</vt:lpstr>
      <vt:lpstr>Arial</vt:lpstr>
      <vt:lpstr>Berlin Sans FB Demi</vt:lpstr>
      <vt:lpstr>Bernard MT Condensed</vt:lpstr>
      <vt:lpstr>Bodoni MT Poster Compressed</vt:lpstr>
      <vt:lpstr>Brush Script MT</vt:lpstr>
      <vt:lpstr>Calibri</vt:lpstr>
      <vt:lpstr>Gloucester MT Extra Condensed</vt:lpstr>
      <vt:lpstr>JasmineUPC</vt:lpstr>
      <vt:lpstr>Jawi - Biasa</vt:lpstr>
      <vt:lpstr>Juice ITC</vt:lpstr>
      <vt:lpstr>Mistral</vt:lpstr>
      <vt:lpstr>QCF_P001</vt:lpstr>
      <vt:lpstr>QCF_P207</vt:lpstr>
      <vt:lpstr>QCF_P354</vt:lpstr>
      <vt:lpstr>QCF_P430</vt:lpstr>
      <vt:lpstr>Tahoma</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450</cp:revision>
  <dcterms:created xsi:type="dcterms:W3CDTF">2014-12-10T01:16:34Z</dcterms:created>
  <dcterms:modified xsi:type="dcterms:W3CDTF">2016-06-13T07:05:10Z</dcterms:modified>
</cp:coreProperties>
</file>