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8" r:id="rId18"/>
    <p:sldId id="273" r:id="rId19"/>
    <p:sldId id="289" r:id="rId20"/>
    <p:sldId id="290" r:id="rId21"/>
    <p:sldId id="275" r:id="rId22"/>
    <p:sldId id="276" r:id="rId23"/>
    <p:sldId id="278" r:id="rId24"/>
    <p:sldId id="279"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64D1F-1D38-43F0-BCC9-5E8E03C2D9B5}" type="doc">
      <dgm:prSet loTypeId="urn:microsoft.com/office/officeart/2005/8/layout/hierarchy4" loCatId="relationship" qsTypeId="urn:microsoft.com/office/officeart/2005/8/quickstyle/simple4" qsCatId="simple" csTypeId="urn:microsoft.com/office/officeart/2005/8/colors/colorful3" csCatId="colorful" phldr="1"/>
      <dgm:spPr/>
      <dgm:t>
        <a:bodyPr/>
        <a:lstStyle/>
        <a:p>
          <a:endParaRPr lang="en-US"/>
        </a:p>
      </dgm:t>
    </dgm:pt>
    <dgm:pt modelId="{39D32E80-1BFF-4C7E-BC91-248FF82B32DD}">
      <dgm:prSet phldrT="[Text]" custT="1"/>
      <dgm:spPr/>
      <dgm:t>
        <a:bodyPr/>
        <a:lstStyle/>
        <a:p>
          <a:r>
            <a:rPr lang="en-US" sz="4800" b="0" i="1" cap="none" spc="0" dirty="0" smtClean="0">
              <a:ln w="18415" cmpd="sng">
                <a:solidFill>
                  <a:srgbClr val="FFFFFF"/>
                </a:solidFill>
                <a:prstDash val="solid"/>
              </a:ln>
              <a:solidFill>
                <a:srgbClr val="7030A0"/>
              </a:solidFill>
              <a:effectLst>
                <a:outerShdw blurRad="63500" dir="3600000" algn="tl" rotWithShape="0">
                  <a:srgbClr val="000000">
                    <a:alpha val="70000"/>
                  </a:srgbClr>
                </a:outerShdw>
              </a:effectLst>
            </a:rPr>
            <a:t>GHUZWAH AL-FIKR</a:t>
          </a:r>
          <a:endParaRPr lang="en-US" sz="4800" b="0" cap="none" spc="0" dirty="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9C645606-2A1C-4083-B63B-C12C77C3056C}" type="parTrans" cxnId="{DA3E5098-32E2-4659-AB57-53470668A7F7}">
      <dgm:prSet/>
      <dgm:spPr/>
      <dgm:t>
        <a:bodyPr/>
        <a:lstStyle/>
        <a:p>
          <a:endParaRPr lang="en-US" b="0" cap="none" spc="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990DE9E4-2E9A-4499-9C4A-28961D196123}" type="sibTrans" cxnId="{DA3E5098-32E2-4659-AB57-53470668A7F7}">
      <dgm:prSet/>
      <dgm:spPr/>
      <dgm:t>
        <a:bodyPr/>
        <a:lstStyle/>
        <a:p>
          <a:endParaRPr lang="en-US" b="0" cap="none" spc="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163BE535-10B9-4874-AFEC-63DCF38AA015}">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kian</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hangat</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diperdebatkan</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negara</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ini</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5C83568D-10DB-4136-A9A8-6E5721852CE2}" type="parTrans" cxnId="{6C51644F-29B2-4601-AE9E-E04A7A9C801D}">
      <dgm:prSet/>
      <dgm:spPr/>
      <dgm:t>
        <a:bodyPr/>
        <a:lstStyle/>
        <a:p>
          <a:endParaRPr lang="en-US" b="0" cap="none" spc="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AE378925-0FCE-4A13-A05D-8A9B68EA68D0}" type="sibTrans" cxnId="{6C51644F-29B2-4601-AE9E-E04A7A9C801D}">
      <dgm:prSet/>
      <dgm:spPr/>
      <dgm:t>
        <a:bodyPr/>
        <a:lstStyle/>
        <a:p>
          <a:endParaRPr lang="en-US" b="0" cap="none" spc="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BE6ECAF1-B5D2-47AA-A8E7-0A95CD49EE48}">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Institusi</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hal</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ehwal</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Islam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menjadi</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sasaran</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segelintir</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pihak</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mula</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ragu</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kredibiliti</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fungsi</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dimainkan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9988B5F7-1A70-44B4-9F8E-C21A983DB2CA}" type="parTrans" cxnId="{4C9CEDCE-AF8B-4216-AC8E-93A8FDC6C5D7}">
      <dgm:prSet/>
      <dgm:spPr/>
      <dgm:t>
        <a:bodyPr/>
        <a:lstStyle/>
        <a:p>
          <a:endParaRPr lang="en-US" b="0" cap="none" spc="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0D5F6959-3900-4110-82A4-3363A002571F}" type="sibTrans" cxnId="{4C9CEDCE-AF8B-4216-AC8E-93A8FDC6C5D7}">
      <dgm:prSet/>
      <dgm:spPr/>
      <dgm:t>
        <a:bodyPr/>
        <a:lstStyle/>
        <a:p>
          <a:endParaRPr lang="en-US" b="0" cap="none" spc="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9C6B3CF4-4ECA-4AF4-B2EF-15F228DC0433}">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mula</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melangkaui</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batas</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dibenarkan</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Islam</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E3D437E9-16A3-4B8B-AC71-37AE8D027E8F}" type="parTrans" cxnId="{4C83D2E1-FE55-4FBC-A6FE-BFCD9173C515}">
      <dgm:prSet/>
      <dgm:spPr/>
      <dgm:t>
        <a:bodyPr/>
        <a:lstStyle/>
        <a:p>
          <a:endParaRPr lang="en-US" b="0" cap="none" spc="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CFF7AC79-6916-481B-926E-CE10CC8AADED}" type="sibTrans" cxnId="{4C83D2E1-FE55-4FBC-A6FE-BFCD9173C515}">
      <dgm:prSet/>
      <dgm:spPr/>
      <dgm:t>
        <a:bodyPr/>
        <a:lstStyle/>
        <a:p>
          <a:endParaRPr lang="en-US" b="0" cap="none" spc="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54F2CDCF-84A7-485B-8929-29C44827A977}">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Berselindung</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sebalik</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perjuangan</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hak</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asasi</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kebebasan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D509529C-3867-480C-9471-2B30E2193879}" type="parTrans" cxnId="{18A6C84A-48A8-4CE3-8C59-BE4D26236350}">
      <dgm:prSet/>
      <dgm:spPr/>
      <dgm:t>
        <a:bodyPr/>
        <a:lstStyle/>
        <a:p>
          <a:endParaRPr lang="en-US" b="0" cap="none" spc="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FB7AF1D8-D890-4AD9-A2E8-43DB3E38C239}" type="sibTrans" cxnId="{18A6C84A-48A8-4CE3-8C59-BE4D26236350}">
      <dgm:prSet/>
      <dgm:spPr/>
      <dgm:t>
        <a:bodyPr/>
        <a:lstStyle/>
        <a:p>
          <a:endParaRPr lang="en-US" b="0" cap="none" spc="0">
            <a:ln w="18415" cmpd="sng">
              <a:solidFill>
                <a:srgbClr val="FFFFFF"/>
              </a:solidFill>
              <a:prstDash val="solid"/>
            </a:ln>
            <a:solidFill>
              <a:srgbClr val="7030A0"/>
            </a:solidFill>
            <a:effectLst>
              <a:outerShdw blurRad="63500" dir="3600000" algn="tl" rotWithShape="0">
                <a:srgbClr val="000000">
                  <a:alpha val="70000"/>
                </a:srgbClr>
              </a:outerShdw>
            </a:effectLst>
          </a:endParaRPr>
        </a:p>
      </dgm:t>
    </dgm:pt>
    <dgm:pt modelId="{FD784881-5914-433F-9F39-1F28A20387C2}" type="pres">
      <dgm:prSet presAssocID="{BCC64D1F-1D38-43F0-BCC9-5E8E03C2D9B5}" presName="Name0" presStyleCnt="0">
        <dgm:presLayoutVars>
          <dgm:chPref val="1"/>
          <dgm:dir/>
          <dgm:animOne val="branch"/>
          <dgm:animLvl val="lvl"/>
          <dgm:resizeHandles/>
        </dgm:presLayoutVars>
      </dgm:prSet>
      <dgm:spPr/>
    </dgm:pt>
    <dgm:pt modelId="{7777BB10-E494-4D2C-9B33-31CEE23D4A29}" type="pres">
      <dgm:prSet presAssocID="{39D32E80-1BFF-4C7E-BC91-248FF82B32DD}" presName="vertOne" presStyleCnt="0"/>
      <dgm:spPr/>
    </dgm:pt>
    <dgm:pt modelId="{E49692D2-A1C8-4E24-90B4-F097BF0B9F93}" type="pres">
      <dgm:prSet presAssocID="{39D32E80-1BFF-4C7E-BC91-248FF82B32DD}" presName="txOne" presStyleLbl="node0" presStyleIdx="0" presStyleCnt="1" custScaleY="27865">
        <dgm:presLayoutVars>
          <dgm:chPref val="3"/>
        </dgm:presLayoutVars>
      </dgm:prSet>
      <dgm:spPr/>
      <dgm:t>
        <a:bodyPr/>
        <a:lstStyle/>
        <a:p>
          <a:endParaRPr lang="en-US"/>
        </a:p>
      </dgm:t>
    </dgm:pt>
    <dgm:pt modelId="{71DAAF29-EF7A-4AFE-9C2D-5182B38BF680}" type="pres">
      <dgm:prSet presAssocID="{39D32E80-1BFF-4C7E-BC91-248FF82B32DD}" presName="parTransOne" presStyleCnt="0"/>
      <dgm:spPr/>
    </dgm:pt>
    <dgm:pt modelId="{A360083C-8244-4D81-A77F-CEE6737A5B6A}" type="pres">
      <dgm:prSet presAssocID="{39D32E80-1BFF-4C7E-BC91-248FF82B32DD}" presName="horzOne" presStyleCnt="0"/>
      <dgm:spPr/>
    </dgm:pt>
    <dgm:pt modelId="{3E05EE97-D030-4D95-BB01-8849FE9ABC92}" type="pres">
      <dgm:prSet presAssocID="{163BE535-10B9-4874-AFEC-63DCF38AA015}" presName="vertTwo" presStyleCnt="0"/>
      <dgm:spPr/>
    </dgm:pt>
    <dgm:pt modelId="{DBA2B516-16A8-47A9-9809-556BD7BCF175}" type="pres">
      <dgm:prSet presAssocID="{163BE535-10B9-4874-AFEC-63DCF38AA015}" presName="txTwo" presStyleLbl="node2" presStyleIdx="0" presStyleCnt="4">
        <dgm:presLayoutVars>
          <dgm:chPref val="3"/>
        </dgm:presLayoutVars>
      </dgm:prSet>
      <dgm:spPr/>
      <dgm:t>
        <a:bodyPr/>
        <a:lstStyle/>
        <a:p>
          <a:endParaRPr lang="en-US"/>
        </a:p>
      </dgm:t>
    </dgm:pt>
    <dgm:pt modelId="{686AFEB3-01CD-44EB-8923-0BD6FC50516E}" type="pres">
      <dgm:prSet presAssocID="{163BE535-10B9-4874-AFEC-63DCF38AA015}" presName="horzTwo" presStyleCnt="0"/>
      <dgm:spPr/>
    </dgm:pt>
    <dgm:pt modelId="{69364F05-58A1-4B96-A9D4-CADAF18451D7}" type="pres">
      <dgm:prSet presAssocID="{AE378925-0FCE-4A13-A05D-8A9B68EA68D0}" presName="sibSpaceTwo" presStyleCnt="0"/>
      <dgm:spPr/>
    </dgm:pt>
    <dgm:pt modelId="{3A24FA6D-4658-4A53-90B4-7682290A455A}" type="pres">
      <dgm:prSet presAssocID="{BE6ECAF1-B5D2-47AA-A8E7-0A95CD49EE48}" presName="vertTwo" presStyleCnt="0"/>
      <dgm:spPr/>
    </dgm:pt>
    <dgm:pt modelId="{EC7CB0B3-0F8F-411F-9128-82F591936248}" type="pres">
      <dgm:prSet presAssocID="{BE6ECAF1-B5D2-47AA-A8E7-0A95CD49EE48}" presName="txTwo" presStyleLbl="node2" presStyleIdx="1" presStyleCnt="4">
        <dgm:presLayoutVars>
          <dgm:chPref val="3"/>
        </dgm:presLayoutVars>
      </dgm:prSet>
      <dgm:spPr/>
      <dgm:t>
        <a:bodyPr/>
        <a:lstStyle/>
        <a:p>
          <a:endParaRPr lang="en-US"/>
        </a:p>
      </dgm:t>
    </dgm:pt>
    <dgm:pt modelId="{14F12F58-F635-450A-974D-B290E4B74BBA}" type="pres">
      <dgm:prSet presAssocID="{BE6ECAF1-B5D2-47AA-A8E7-0A95CD49EE48}" presName="horzTwo" presStyleCnt="0"/>
      <dgm:spPr/>
    </dgm:pt>
    <dgm:pt modelId="{8C913F86-C3C3-4C33-88F4-4B9882ADD779}" type="pres">
      <dgm:prSet presAssocID="{0D5F6959-3900-4110-82A4-3363A002571F}" presName="sibSpaceTwo" presStyleCnt="0"/>
      <dgm:spPr/>
    </dgm:pt>
    <dgm:pt modelId="{0D188F59-2126-48FA-ACBC-5467C90E6868}" type="pres">
      <dgm:prSet presAssocID="{9C6B3CF4-4ECA-4AF4-B2EF-15F228DC0433}" presName="vertTwo" presStyleCnt="0"/>
      <dgm:spPr/>
    </dgm:pt>
    <dgm:pt modelId="{A50C0D10-7E22-48B7-9178-2E380B92543C}" type="pres">
      <dgm:prSet presAssocID="{9C6B3CF4-4ECA-4AF4-B2EF-15F228DC0433}" presName="txTwo" presStyleLbl="node2" presStyleIdx="2" presStyleCnt="4">
        <dgm:presLayoutVars>
          <dgm:chPref val="3"/>
        </dgm:presLayoutVars>
      </dgm:prSet>
      <dgm:spPr/>
      <dgm:t>
        <a:bodyPr/>
        <a:lstStyle/>
        <a:p>
          <a:endParaRPr lang="en-US"/>
        </a:p>
      </dgm:t>
    </dgm:pt>
    <dgm:pt modelId="{FC3A9340-6BD4-4E8A-889B-8CB8382FE637}" type="pres">
      <dgm:prSet presAssocID="{9C6B3CF4-4ECA-4AF4-B2EF-15F228DC0433}" presName="horzTwo" presStyleCnt="0"/>
      <dgm:spPr/>
    </dgm:pt>
    <dgm:pt modelId="{ED4491FD-1249-4FDF-B1D7-3DB1A97A606B}" type="pres">
      <dgm:prSet presAssocID="{CFF7AC79-6916-481B-926E-CE10CC8AADED}" presName="sibSpaceTwo" presStyleCnt="0"/>
      <dgm:spPr/>
    </dgm:pt>
    <dgm:pt modelId="{1EFB283A-DEA2-4133-9195-3C68D3A2885D}" type="pres">
      <dgm:prSet presAssocID="{54F2CDCF-84A7-485B-8929-29C44827A977}" presName="vertTwo" presStyleCnt="0"/>
      <dgm:spPr/>
    </dgm:pt>
    <dgm:pt modelId="{CC17D5A6-D5C2-48DD-90DE-A9AF4CA6554A}" type="pres">
      <dgm:prSet presAssocID="{54F2CDCF-84A7-485B-8929-29C44827A977}" presName="txTwo" presStyleLbl="node2" presStyleIdx="3" presStyleCnt="4">
        <dgm:presLayoutVars>
          <dgm:chPref val="3"/>
        </dgm:presLayoutVars>
      </dgm:prSet>
      <dgm:spPr/>
      <dgm:t>
        <a:bodyPr/>
        <a:lstStyle/>
        <a:p>
          <a:endParaRPr lang="en-US"/>
        </a:p>
      </dgm:t>
    </dgm:pt>
    <dgm:pt modelId="{A4F3AB57-D97B-4D9D-B191-BD6F4AC98491}" type="pres">
      <dgm:prSet presAssocID="{54F2CDCF-84A7-485B-8929-29C44827A977}" presName="horzTwo" presStyleCnt="0"/>
      <dgm:spPr/>
    </dgm:pt>
  </dgm:ptLst>
  <dgm:cxnLst>
    <dgm:cxn modelId="{6C51644F-29B2-4601-AE9E-E04A7A9C801D}" srcId="{39D32E80-1BFF-4C7E-BC91-248FF82B32DD}" destId="{163BE535-10B9-4874-AFEC-63DCF38AA015}" srcOrd="0" destOrd="0" parTransId="{5C83568D-10DB-4136-A9A8-6E5721852CE2}" sibTransId="{AE378925-0FCE-4A13-A05D-8A9B68EA68D0}"/>
    <dgm:cxn modelId="{419C4B00-FA2F-447E-87A2-2DA7A0D1A780}" type="presOf" srcId="{9C6B3CF4-4ECA-4AF4-B2EF-15F228DC0433}" destId="{A50C0D10-7E22-48B7-9178-2E380B92543C}" srcOrd="0" destOrd="0" presId="urn:microsoft.com/office/officeart/2005/8/layout/hierarchy4"/>
    <dgm:cxn modelId="{172F0A2E-CD9F-424E-B909-D9296859B677}" type="presOf" srcId="{BE6ECAF1-B5D2-47AA-A8E7-0A95CD49EE48}" destId="{EC7CB0B3-0F8F-411F-9128-82F591936248}" srcOrd="0" destOrd="0" presId="urn:microsoft.com/office/officeart/2005/8/layout/hierarchy4"/>
    <dgm:cxn modelId="{0637C8F5-889F-4084-B83A-6DC9AE3C47C2}" type="presOf" srcId="{39D32E80-1BFF-4C7E-BC91-248FF82B32DD}" destId="{E49692D2-A1C8-4E24-90B4-F097BF0B9F93}" srcOrd="0" destOrd="0" presId="urn:microsoft.com/office/officeart/2005/8/layout/hierarchy4"/>
    <dgm:cxn modelId="{DA3E5098-32E2-4659-AB57-53470668A7F7}" srcId="{BCC64D1F-1D38-43F0-BCC9-5E8E03C2D9B5}" destId="{39D32E80-1BFF-4C7E-BC91-248FF82B32DD}" srcOrd="0" destOrd="0" parTransId="{9C645606-2A1C-4083-B63B-C12C77C3056C}" sibTransId="{990DE9E4-2E9A-4499-9C4A-28961D196123}"/>
    <dgm:cxn modelId="{22B2B247-7067-413D-BCAA-B881BCA4617B}" type="presOf" srcId="{163BE535-10B9-4874-AFEC-63DCF38AA015}" destId="{DBA2B516-16A8-47A9-9809-556BD7BCF175}" srcOrd="0" destOrd="0" presId="urn:microsoft.com/office/officeart/2005/8/layout/hierarchy4"/>
    <dgm:cxn modelId="{18A6C84A-48A8-4CE3-8C59-BE4D26236350}" srcId="{39D32E80-1BFF-4C7E-BC91-248FF82B32DD}" destId="{54F2CDCF-84A7-485B-8929-29C44827A977}" srcOrd="3" destOrd="0" parTransId="{D509529C-3867-480C-9471-2B30E2193879}" sibTransId="{FB7AF1D8-D890-4AD9-A2E8-43DB3E38C239}"/>
    <dgm:cxn modelId="{4C83D2E1-FE55-4FBC-A6FE-BFCD9173C515}" srcId="{39D32E80-1BFF-4C7E-BC91-248FF82B32DD}" destId="{9C6B3CF4-4ECA-4AF4-B2EF-15F228DC0433}" srcOrd="2" destOrd="0" parTransId="{E3D437E9-16A3-4B8B-AC71-37AE8D027E8F}" sibTransId="{CFF7AC79-6916-481B-926E-CE10CC8AADED}"/>
    <dgm:cxn modelId="{AB4E1FDE-9559-4225-B763-40053074C2A7}" type="presOf" srcId="{54F2CDCF-84A7-485B-8929-29C44827A977}" destId="{CC17D5A6-D5C2-48DD-90DE-A9AF4CA6554A}" srcOrd="0" destOrd="0" presId="urn:microsoft.com/office/officeart/2005/8/layout/hierarchy4"/>
    <dgm:cxn modelId="{4C9CEDCE-AF8B-4216-AC8E-93A8FDC6C5D7}" srcId="{39D32E80-1BFF-4C7E-BC91-248FF82B32DD}" destId="{BE6ECAF1-B5D2-47AA-A8E7-0A95CD49EE48}" srcOrd="1" destOrd="0" parTransId="{9988B5F7-1A70-44B4-9F8E-C21A983DB2CA}" sibTransId="{0D5F6959-3900-4110-82A4-3363A002571F}"/>
    <dgm:cxn modelId="{58E79643-424F-4B2B-B6AB-E84C68D0C1EB}" type="presOf" srcId="{BCC64D1F-1D38-43F0-BCC9-5E8E03C2D9B5}" destId="{FD784881-5914-433F-9F39-1F28A20387C2}" srcOrd="0" destOrd="0" presId="urn:microsoft.com/office/officeart/2005/8/layout/hierarchy4"/>
    <dgm:cxn modelId="{F91B291A-2020-45D7-AFFC-09153E3CA2F5}" type="presParOf" srcId="{FD784881-5914-433F-9F39-1F28A20387C2}" destId="{7777BB10-E494-4D2C-9B33-31CEE23D4A29}" srcOrd="0" destOrd="0" presId="urn:microsoft.com/office/officeart/2005/8/layout/hierarchy4"/>
    <dgm:cxn modelId="{FA6D93B7-7982-41F1-A9D4-5F3ADCCB0107}" type="presParOf" srcId="{7777BB10-E494-4D2C-9B33-31CEE23D4A29}" destId="{E49692D2-A1C8-4E24-90B4-F097BF0B9F93}" srcOrd="0" destOrd="0" presId="urn:microsoft.com/office/officeart/2005/8/layout/hierarchy4"/>
    <dgm:cxn modelId="{BF8E0902-71E2-41BB-B661-2EE50B239EBF}" type="presParOf" srcId="{7777BB10-E494-4D2C-9B33-31CEE23D4A29}" destId="{71DAAF29-EF7A-4AFE-9C2D-5182B38BF680}" srcOrd="1" destOrd="0" presId="urn:microsoft.com/office/officeart/2005/8/layout/hierarchy4"/>
    <dgm:cxn modelId="{4FA42E95-9BFD-47CA-946E-2B703F7AA720}" type="presParOf" srcId="{7777BB10-E494-4D2C-9B33-31CEE23D4A29}" destId="{A360083C-8244-4D81-A77F-CEE6737A5B6A}" srcOrd="2" destOrd="0" presId="urn:microsoft.com/office/officeart/2005/8/layout/hierarchy4"/>
    <dgm:cxn modelId="{3BE299EC-A26D-47EB-ACD6-B3F3F625A907}" type="presParOf" srcId="{A360083C-8244-4D81-A77F-CEE6737A5B6A}" destId="{3E05EE97-D030-4D95-BB01-8849FE9ABC92}" srcOrd="0" destOrd="0" presId="urn:microsoft.com/office/officeart/2005/8/layout/hierarchy4"/>
    <dgm:cxn modelId="{D411F8A1-78B3-4372-9B1C-23432BFAB81C}" type="presParOf" srcId="{3E05EE97-D030-4D95-BB01-8849FE9ABC92}" destId="{DBA2B516-16A8-47A9-9809-556BD7BCF175}" srcOrd="0" destOrd="0" presId="urn:microsoft.com/office/officeart/2005/8/layout/hierarchy4"/>
    <dgm:cxn modelId="{B23E6B57-B137-4CC0-BCDD-7F09CE8B0201}" type="presParOf" srcId="{3E05EE97-D030-4D95-BB01-8849FE9ABC92}" destId="{686AFEB3-01CD-44EB-8923-0BD6FC50516E}" srcOrd="1" destOrd="0" presId="urn:microsoft.com/office/officeart/2005/8/layout/hierarchy4"/>
    <dgm:cxn modelId="{A067A40A-84F7-4975-8390-42DC08A45422}" type="presParOf" srcId="{A360083C-8244-4D81-A77F-CEE6737A5B6A}" destId="{69364F05-58A1-4B96-A9D4-CADAF18451D7}" srcOrd="1" destOrd="0" presId="urn:microsoft.com/office/officeart/2005/8/layout/hierarchy4"/>
    <dgm:cxn modelId="{7EFC6C41-AC2C-4A4E-8DCC-85E89D692795}" type="presParOf" srcId="{A360083C-8244-4D81-A77F-CEE6737A5B6A}" destId="{3A24FA6D-4658-4A53-90B4-7682290A455A}" srcOrd="2" destOrd="0" presId="urn:microsoft.com/office/officeart/2005/8/layout/hierarchy4"/>
    <dgm:cxn modelId="{B4BB62B7-2C5E-42E8-BB41-D85C1807A2E3}" type="presParOf" srcId="{3A24FA6D-4658-4A53-90B4-7682290A455A}" destId="{EC7CB0B3-0F8F-411F-9128-82F591936248}" srcOrd="0" destOrd="0" presId="urn:microsoft.com/office/officeart/2005/8/layout/hierarchy4"/>
    <dgm:cxn modelId="{5EC926C4-0FC9-447F-A68D-E969D62B2540}" type="presParOf" srcId="{3A24FA6D-4658-4A53-90B4-7682290A455A}" destId="{14F12F58-F635-450A-974D-B290E4B74BBA}" srcOrd="1" destOrd="0" presId="urn:microsoft.com/office/officeart/2005/8/layout/hierarchy4"/>
    <dgm:cxn modelId="{4CF4AD0B-2CDA-42FA-A57B-0DF2818EB5C0}" type="presParOf" srcId="{A360083C-8244-4D81-A77F-CEE6737A5B6A}" destId="{8C913F86-C3C3-4C33-88F4-4B9882ADD779}" srcOrd="3" destOrd="0" presId="urn:microsoft.com/office/officeart/2005/8/layout/hierarchy4"/>
    <dgm:cxn modelId="{5BE71079-6C31-4BC1-9B85-6C7045A6242E}" type="presParOf" srcId="{A360083C-8244-4D81-A77F-CEE6737A5B6A}" destId="{0D188F59-2126-48FA-ACBC-5467C90E6868}" srcOrd="4" destOrd="0" presId="urn:microsoft.com/office/officeart/2005/8/layout/hierarchy4"/>
    <dgm:cxn modelId="{5F06FB69-10C8-4598-8BC9-70D0B60A2578}" type="presParOf" srcId="{0D188F59-2126-48FA-ACBC-5467C90E6868}" destId="{A50C0D10-7E22-48B7-9178-2E380B92543C}" srcOrd="0" destOrd="0" presId="urn:microsoft.com/office/officeart/2005/8/layout/hierarchy4"/>
    <dgm:cxn modelId="{59F7A9F1-69B9-459A-8AA3-CDBBA2924222}" type="presParOf" srcId="{0D188F59-2126-48FA-ACBC-5467C90E6868}" destId="{FC3A9340-6BD4-4E8A-889B-8CB8382FE637}" srcOrd="1" destOrd="0" presId="urn:microsoft.com/office/officeart/2005/8/layout/hierarchy4"/>
    <dgm:cxn modelId="{AB896E9B-13BD-4069-83D1-F83BA79EAF1A}" type="presParOf" srcId="{A360083C-8244-4D81-A77F-CEE6737A5B6A}" destId="{ED4491FD-1249-4FDF-B1D7-3DB1A97A606B}" srcOrd="5" destOrd="0" presId="urn:microsoft.com/office/officeart/2005/8/layout/hierarchy4"/>
    <dgm:cxn modelId="{7837F46D-B9E8-44E0-B3CE-20A40C472955}" type="presParOf" srcId="{A360083C-8244-4D81-A77F-CEE6737A5B6A}" destId="{1EFB283A-DEA2-4133-9195-3C68D3A2885D}" srcOrd="6" destOrd="0" presId="urn:microsoft.com/office/officeart/2005/8/layout/hierarchy4"/>
    <dgm:cxn modelId="{E134C409-CF7E-4713-B11A-B7E2C122FBB4}" type="presParOf" srcId="{1EFB283A-DEA2-4133-9195-3C68D3A2885D}" destId="{CC17D5A6-D5C2-48DD-90DE-A9AF4CA6554A}" srcOrd="0" destOrd="0" presId="urn:microsoft.com/office/officeart/2005/8/layout/hierarchy4"/>
    <dgm:cxn modelId="{D16E11BF-BB63-4BD2-BC98-69D7C61172A2}" type="presParOf" srcId="{1EFB283A-DEA2-4133-9195-3C68D3A2885D}" destId="{A4F3AB57-D97B-4D9D-B191-BD6F4AC98491}" srcOrd="1" destOrd="0" presId="urn:microsoft.com/office/officeart/2005/8/layout/hierarchy4"/>
  </dgm:cxnLst>
  <dgm:bg>
    <a:effectLst>
      <a:glow rad="101600">
        <a:schemeClr val="accent3">
          <a:satMod val="175000"/>
          <a:alpha val="40000"/>
        </a:schemeClr>
      </a:glow>
    </a:effectLst>
  </dgm:bg>
  <dgm:whole/>
</dgm:dataModel>
</file>

<file path=ppt/diagrams/data2.xml><?xml version="1.0" encoding="utf-8"?>
<dgm:dataModel xmlns:dgm="http://schemas.openxmlformats.org/drawingml/2006/diagram" xmlns:a="http://schemas.openxmlformats.org/drawingml/2006/main">
  <dgm:ptLst>
    <dgm:pt modelId="{BA570B7F-1A15-42CF-9391-29980B32245E}" type="doc">
      <dgm:prSet loTypeId="urn:microsoft.com/office/officeart/2005/8/layout/radial4" loCatId="relationship" qsTypeId="urn:microsoft.com/office/officeart/2005/8/quickstyle/3d2" qsCatId="3D" csTypeId="urn:microsoft.com/office/officeart/2005/8/colors/colorful3" csCatId="colorful" phldr="1"/>
      <dgm:spPr/>
      <dgm:t>
        <a:bodyPr/>
        <a:lstStyle/>
        <a:p>
          <a:endParaRPr lang="en-US"/>
        </a:p>
      </dgm:t>
    </dgm:pt>
    <dgm:pt modelId="{51EC2941-CAC8-4214-BAE8-159C5D8F507E}">
      <dgm:prSet phldrT="[Text]"/>
      <dgm:spPr/>
      <dgm:t>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ISLAM SYUMUL</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E3D276B-7D4E-41ED-839B-814F4EEDA62C}" type="parTrans" cxnId="{2E5724EC-1DDB-47E0-A9E4-6E440FD207E8}">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82F252E-882E-47AA-AE03-EAFDC7103517}" type="sibTrans" cxnId="{2E5724EC-1DDB-47E0-A9E4-6E440FD207E8}">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6C43DC9-CD03-4CEF-9040-39F7D210F383}">
      <dgm:prSet phldrT="[Text]"/>
      <dgm:spPr/>
      <dgm:t>
        <a:bodyPr/>
        <a:lstStyle/>
        <a:p>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Akidah</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F45154F-BC86-4F23-90BB-472240C89371}" type="parTrans" cxnId="{F0D5810F-4CD6-4629-85DD-3F360AFC3DB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0FF5655-0FB1-4CF4-B0C7-163B35E8B138}" type="sibTrans" cxnId="{F0D5810F-4CD6-4629-85DD-3F360AFC3DB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00314AB-76AA-49BF-9F83-F3C3F5B70E71}">
      <dgm:prSet phldrT="[Text]"/>
      <dgm:spPr/>
      <dgm:t>
        <a:bodyPr/>
        <a:lstStyle/>
        <a:p>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Ibadah</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21C7C51-DF15-462F-9A1C-85F7652100FB}" type="parTrans" cxnId="{D8EC530E-152D-453D-8698-409B99C8FA0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C4389A0-94AD-45B8-A977-87EC00C91A48}" type="sibTrans" cxnId="{D8EC530E-152D-453D-8698-409B99C8FA0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0A395B1-4230-413F-A547-E4570B1DAF4F}">
      <dgm:prSet phldrT="[Text]"/>
      <dgm:spPr/>
      <dgm:t>
        <a:bodyPr/>
        <a:lstStyle/>
        <a:p>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Muamalah</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FBA4A5C-E05E-43B0-AA81-3DAF36071D19}" type="parTrans" cxnId="{C0C4D086-76A0-43E2-88F5-0DA895CA662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598EC13-37F3-4E7F-B7DB-3239981B4C67}" type="sibTrans" cxnId="{C0C4D086-76A0-43E2-88F5-0DA895CA662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7A8558C-385A-4738-B7EF-F5676D49F7B9}">
      <dgm:prSet phldrT="[Text]"/>
      <dgm:spPr/>
      <dgm:t>
        <a:bodyPr/>
        <a:lstStyle/>
        <a:p>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Munakahat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7BE5595-1102-4CD7-B33A-220D531123C4}" type="parTrans" cxnId="{799AAF42-C3A4-46EB-BBD1-03952529C29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E60F2FC-74CD-48FE-8101-7756E47C0289}" type="sibTrans" cxnId="{799AAF42-C3A4-46EB-BBD1-03952529C29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4E38C95-8CCC-4769-A04D-CB5769AF306A}">
      <dgm:prSet phldrT="[Text]"/>
      <dgm:spPr/>
      <dgm:t>
        <a:bodyPr/>
        <a:lstStyle/>
        <a:p>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Jenayah</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A4BAFA-D9B1-48F7-8D23-80993CA3D1BB}" type="parTrans" cxnId="{0C6B814D-D67A-4661-BC9C-87D026B3F0A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B612247-3330-4B7C-8448-D3B7F0517880}" type="sibTrans" cxnId="{0C6B814D-D67A-4661-BC9C-87D026B3F0A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F12D43D-7E58-4A4B-B130-5F50287CF98D}" type="pres">
      <dgm:prSet presAssocID="{BA570B7F-1A15-42CF-9391-29980B32245E}" presName="cycle" presStyleCnt="0">
        <dgm:presLayoutVars>
          <dgm:chMax val="1"/>
          <dgm:dir/>
          <dgm:animLvl val="ctr"/>
          <dgm:resizeHandles val="exact"/>
        </dgm:presLayoutVars>
      </dgm:prSet>
      <dgm:spPr/>
    </dgm:pt>
    <dgm:pt modelId="{84912B70-914D-4F39-942B-5088CF561C0E}" type="pres">
      <dgm:prSet presAssocID="{51EC2941-CAC8-4214-BAE8-159C5D8F507E}" presName="centerShape" presStyleLbl="node0" presStyleIdx="0" presStyleCnt="1"/>
      <dgm:spPr/>
    </dgm:pt>
    <dgm:pt modelId="{D28FE86C-4594-4DDB-9389-B88C15EC8240}" type="pres">
      <dgm:prSet presAssocID="{AF45154F-BC86-4F23-90BB-472240C89371}" presName="parTrans" presStyleLbl="bgSibTrans2D1" presStyleIdx="0" presStyleCnt="5"/>
      <dgm:spPr/>
    </dgm:pt>
    <dgm:pt modelId="{3F789D3B-3939-4A12-B743-A769A88ED842}" type="pres">
      <dgm:prSet presAssocID="{D6C43DC9-CD03-4CEF-9040-39F7D210F383}" presName="node" presStyleLbl="node1" presStyleIdx="0" presStyleCnt="5">
        <dgm:presLayoutVars>
          <dgm:bulletEnabled val="1"/>
        </dgm:presLayoutVars>
      </dgm:prSet>
      <dgm:spPr/>
      <dgm:t>
        <a:bodyPr/>
        <a:lstStyle/>
        <a:p>
          <a:endParaRPr lang="en-US"/>
        </a:p>
      </dgm:t>
    </dgm:pt>
    <dgm:pt modelId="{AFF57D49-7EA7-4E3E-88B1-3A9AE64131DC}" type="pres">
      <dgm:prSet presAssocID="{921C7C51-DF15-462F-9A1C-85F7652100FB}" presName="parTrans" presStyleLbl="bgSibTrans2D1" presStyleIdx="1" presStyleCnt="5"/>
      <dgm:spPr/>
    </dgm:pt>
    <dgm:pt modelId="{B3CC9453-1FC6-4E1B-8DBA-0738F376CA14}" type="pres">
      <dgm:prSet presAssocID="{C00314AB-76AA-49BF-9F83-F3C3F5B70E71}" presName="node" presStyleLbl="node1" presStyleIdx="1" presStyleCnt="5">
        <dgm:presLayoutVars>
          <dgm:bulletEnabled val="1"/>
        </dgm:presLayoutVars>
      </dgm:prSet>
      <dgm:spPr/>
      <dgm:t>
        <a:bodyPr/>
        <a:lstStyle/>
        <a:p>
          <a:endParaRPr lang="en-US"/>
        </a:p>
      </dgm:t>
    </dgm:pt>
    <dgm:pt modelId="{378E0F77-8AE6-41CC-928A-C2BA2A070AE9}" type="pres">
      <dgm:prSet presAssocID="{7FBA4A5C-E05E-43B0-AA81-3DAF36071D19}" presName="parTrans" presStyleLbl="bgSibTrans2D1" presStyleIdx="2" presStyleCnt="5"/>
      <dgm:spPr/>
    </dgm:pt>
    <dgm:pt modelId="{832B3B8A-495F-4925-840E-8ECE15A08CD0}" type="pres">
      <dgm:prSet presAssocID="{B0A395B1-4230-413F-A547-E4570B1DAF4F}" presName="node" presStyleLbl="node1" presStyleIdx="2" presStyleCnt="5">
        <dgm:presLayoutVars>
          <dgm:bulletEnabled val="1"/>
        </dgm:presLayoutVars>
      </dgm:prSet>
      <dgm:spPr/>
      <dgm:t>
        <a:bodyPr/>
        <a:lstStyle/>
        <a:p>
          <a:endParaRPr lang="en-US"/>
        </a:p>
      </dgm:t>
    </dgm:pt>
    <dgm:pt modelId="{F3E981A3-8714-4DE0-96C9-DC2B5C8B616C}" type="pres">
      <dgm:prSet presAssocID="{F7BE5595-1102-4CD7-B33A-220D531123C4}" presName="parTrans" presStyleLbl="bgSibTrans2D1" presStyleIdx="3" presStyleCnt="5"/>
      <dgm:spPr/>
    </dgm:pt>
    <dgm:pt modelId="{9EF2F371-3772-4160-86AF-0A0662E5C87B}" type="pres">
      <dgm:prSet presAssocID="{C7A8558C-385A-4738-B7EF-F5676D49F7B9}" presName="node" presStyleLbl="node1" presStyleIdx="3" presStyleCnt="5">
        <dgm:presLayoutVars>
          <dgm:bulletEnabled val="1"/>
        </dgm:presLayoutVars>
      </dgm:prSet>
      <dgm:spPr/>
      <dgm:t>
        <a:bodyPr/>
        <a:lstStyle/>
        <a:p>
          <a:endParaRPr lang="en-US"/>
        </a:p>
      </dgm:t>
    </dgm:pt>
    <dgm:pt modelId="{CE93CBFF-E315-4A68-894C-0E01860516DB}" type="pres">
      <dgm:prSet presAssocID="{6CA4BAFA-D9B1-48F7-8D23-80993CA3D1BB}" presName="parTrans" presStyleLbl="bgSibTrans2D1" presStyleIdx="4" presStyleCnt="5"/>
      <dgm:spPr/>
    </dgm:pt>
    <dgm:pt modelId="{F965F0C6-BA50-4644-9965-2AB24388BAF3}" type="pres">
      <dgm:prSet presAssocID="{14E38C95-8CCC-4769-A04D-CB5769AF306A}" presName="node" presStyleLbl="node1" presStyleIdx="4" presStyleCnt="5">
        <dgm:presLayoutVars>
          <dgm:bulletEnabled val="1"/>
        </dgm:presLayoutVars>
      </dgm:prSet>
      <dgm:spPr/>
      <dgm:t>
        <a:bodyPr/>
        <a:lstStyle/>
        <a:p>
          <a:endParaRPr lang="en-US"/>
        </a:p>
      </dgm:t>
    </dgm:pt>
  </dgm:ptLst>
  <dgm:cxnLst>
    <dgm:cxn modelId="{4F5E10F6-47F6-4B00-ADBA-B8057E1BF8F2}" type="presOf" srcId="{BA570B7F-1A15-42CF-9391-29980B32245E}" destId="{CF12D43D-7E58-4A4B-B130-5F50287CF98D}" srcOrd="0" destOrd="0" presId="urn:microsoft.com/office/officeart/2005/8/layout/radial4"/>
    <dgm:cxn modelId="{0C6B814D-D67A-4661-BC9C-87D026B3F0A6}" srcId="{51EC2941-CAC8-4214-BAE8-159C5D8F507E}" destId="{14E38C95-8CCC-4769-A04D-CB5769AF306A}" srcOrd="4" destOrd="0" parTransId="{6CA4BAFA-D9B1-48F7-8D23-80993CA3D1BB}" sibTransId="{2B612247-3330-4B7C-8448-D3B7F0517880}"/>
    <dgm:cxn modelId="{F0D5810F-4CD6-4629-85DD-3F360AFC3DB0}" srcId="{51EC2941-CAC8-4214-BAE8-159C5D8F507E}" destId="{D6C43DC9-CD03-4CEF-9040-39F7D210F383}" srcOrd="0" destOrd="0" parTransId="{AF45154F-BC86-4F23-90BB-472240C89371}" sibTransId="{40FF5655-0FB1-4CF4-B0C7-163B35E8B138}"/>
    <dgm:cxn modelId="{F9031E0A-4820-406F-ACE5-60C63852F60D}" type="presOf" srcId="{51EC2941-CAC8-4214-BAE8-159C5D8F507E}" destId="{84912B70-914D-4F39-942B-5088CF561C0E}" srcOrd="0" destOrd="0" presId="urn:microsoft.com/office/officeart/2005/8/layout/radial4"/>
    <dgm:cxn modelId="{CC83F83D-D1D4-467B-9E1C-D2569C458C7A}" type="presOf" srcId="{921C7C51-DF15-462F-9A1C-85F7652100FB}" destId="{AFF57D49-7EA7-4E3E-88B1-3A9AE64131DC}" srcOrd="0" destOrd="0" presId="urn:microsoft.com/office/officeart/2005/8/layout/radial4"/>
    <dgm:cxn modelId="{799AAF42-C3A4-46EB-BBD1-03952529C29F}" srcId="{51EC2941-CAC8-4214-BAE8-159C5D8F507E}" destId="{C7A8558C-385A-4738-B7EF-F5676D49F7B9}" srcOrd="3" destOrd="0" parTransId="{F7BE5595-1102-4CD7-B33A-220D531123C4}" sibTransId="{EE60F2FC-74CD-48FE-8101-7756E47C0289}"/>
    <dgm:cxn modelId="{F4618620-1562-411B-AA2F-F3146DF3BDCA}" type="presOf" srcId="{6CA4BAFA-D9B1-48F7-8D23-80993CA3D1BB}" destId="{CE93CBFF-E315-4A68-894C-0E01860516DB}" srcOrd="0" destOrd="0" presId="urn:microsoft.com/office/officeart/2005/8/layout/radial4"/>
    <dgm:cxn modelId="{E1355099-CD05-4D00-B29B-ECBE6E86B8BA}" type="presOf" srcId="{C00314AB-76AA-49BF-9F83-F3C3F5B70E71}" destId="{B3CC9453-1FC6-4E1B-8DBA-0738F376CA14}" srcOrd="0" destOrd="0" presId="urn:microsoft.com/office/officeart/2005/8/layout/radial4"/>
    <dgm:cxn modelId="{D8EC530E-152D-453D-8698-409B99C8FA0F}" srcId="{51EC2941-CAC8-4214-BAE8-159C5D8F507E}" destId="{C00314AB-76AA-49BF-9F83-F3C3F5B70E71}" srcOrd="1" destOrd="0" parTransId="{921C7C51-DF15-462F-9A1C-85F7652100FB}" sibTransId="{9C4389A0-94AD-45B8-A977-87EC00C91A48}"/>
    <dgm:cxn modelId="{BC01430E-6601-4870-A008-7F49073E9C24}" type="presOf" srcId="{7FBA4A5C-E05E-43B0-AA81-3DAF36071D19}" destId="{378E0F77-8AE6-41CC-928A-C2BA2A070AE9}" srcOrd="0" destOrd="0" presId="urn:microsoft.com/office/officeart/2005/8/layout/radial4"/>
    <dgm:cxn modelId="{F9DE72D0-A507-4D99-A1B9-1CBE5A6599D7}" type="presOf" srcId="{D6C43DC9-CD03-4CEF-9040-39F7D210F383}" destId="{3F789D3B-3939-4A12-B743-A769A88ED842}" srcOrd="0" destOrd="0" presId="urn:microsoft.com/office/officeart/2005/8/layout/radial4"/>
    <dgm:cxn modelId="{AAE19E4C-6089-44FC-BE1A-60F521289A9E}" type="presOf" srcId="{14E38C95-8CCC-4769-A04D-CB5769AF306A}" destId="{F965F0C6-BA50-4644-9965-2AB24388BAF3}" srcOrd="0" destOrd="0" presId="urn:microsoft.com/office/officeart/2005/8/layout/radial4"/>
    <dgm:cxn modelId="{DE99BA0E-C8F3-4E3B-A564-EACA573FD242}" type="presOf" srcId="{F7BE5595-1102-4CD7-B33A-220D531123C4}" destId="{F3E981A3-8714-4DE0-96C9-DC2B5C8B616C}" srcOrd="0" destOrd="0" presId="urn:microsoft.com/office/officeart/2005/8/layout/radial4"/>
    <dgm:cxn modelId="{185C170B-205E-4C89-B370-CB09F3835427}" type="presOf" srcId="{C7A8558C-385A-4738-B7EF-F5676D49F7B9}" destId="{9EF2F371-3772-4160-86AF-0A0662E5C87B}" srcOrd="0" destOrd="0" presId="urn:microsoft.com/office/officeart/2005/8/layout/radial4"/>
    <dgm:cxn modelId="{F27F8C5F-0E3D-4CAC-A104-5C637A0ACCB3}" type="presOf" srcId="{AF45154F-BC86-4F23-90BB-472240C89371}" destId="{D28FE86C-4594-4DDB-9389-B88C15EC8240}" srcOrd="0" destOrd="0" presId="urn:microsoft.com/office/officeart/2005/8/layout/radial4"/>
    <dgm:cxn modelId="{2E5724EC-1DDB-47E0-A9E4-6E440FD207E8}" srcId="{BA570B7F-1A15-42CF-9391-29980B32245E}" destId="{51EC2941-CAC8-4214-BAE8-159C5D8F507E}" srcOrd="0" destOrd="0" parTransId="{CE3D276B-7D4E-41ED-839B-814F4EEDA62C}" sibTransId="{282F252E-882E-47AA-AE03-EAFDC7103517}"/>
    <dgm:cxn modelId="{DC976085-E925-4E9E-8AE5-A3F65B3A7C2D}" type="presOf" srcId="{B0A395B1-4230-413F-A547-E4570B1DAF4F}" destId="{832B3B8A-495F-4925-840E-8ECE15A08CD0}" srcOrd="0" destOrd="0" presId="urn:microsoft.com/office/officeart/2005/8/layout/radial4"/>
    <dgm:cxn modelId="{C0C4D086-76A0-43E2-88F5-0DA895CA6620}" srcId="{51EC2941-CAC8-4214-BAE8-159C5D8F507E}" destId="{B0A395B1-4230-413F-A547-E4570B1DAF4F}" srcOrd="2" destOrd="0" parTransId="{7FBA4A5C-E05E-43B0-AA81-3DAF36071D19}" sibTransId="{0598EC13-37F3-4E7F-B7DB-3239981B4C67}"/>
    <dgm:cxn modelId="{18BABF72-CFD9-4028-BCCD-C0064975941C}" type="presParOf" srcId="{CF12D43D-7E58-4A4B-B130-5F50287CF98D}" destId="{84912B70-914D-4F39-942B-5088CF561C0E}" srcOrd="0" destOrd="0" presId="urn:microsoft.com/office/officeart/2005/8/layout/radial4"/>
    <dgm:cxn modelId="{F4ECB26A-EC4C-49BB-BC9B-8265C821ED5C}" type="presParOf" srcId="{CF12D43D-7E58-4A4B-B130-5F50287CF98D}" destId="{D28FE86C-4594-4DDB-9389-B88C15EC8240}" srcOrd="1" destOrd="0" presId="urn:microsoft.com/office/officeart/2005/8/layout/radial4"/>
    <dgm:cxn modelId="{E7172596-941D-4253-88A9-FFDDC0232891}" type="presParOf" srcId="{CF12D43D-7E58-4A4B-B130-5F50287CF98D}" destId="{3F789D3B-3939-4A12-B743-A769A88ED842}" srcOrd="2" destOrd="0" presId="urn:microsoft.com/office/officeart/2005/8/layout/radial4"/>
    <dgm:cxn modelId="{CC9BD2C5-F6F6-4C63-8612-8F788DA8313A}" type="presParOf" srcId="{CF12D43D-7E58-4A4B-B130-5F50287CF98D}" destId="{AFF57D49-7EA7-4E3E-88B1-3A9AE64131DC}" srcOrd="3" destOrd="0" presId="urn:microsoft.com/office/officeart/2005/8/layout/radial4"/>
    <dgm:cxn modelId="{0515C6E3-94AC-4FB3-BFF8-6FF6DA823759}" type="presParOf" srcId="{CF12D43D-7E58-4A4B-B130-5F50287CF98D}" destId="{B3CC9453-1FC6-4E1B-8DBA-0738F376CA14}" srcOrd="4" destOrd="0" presId="urn:microsoft.com/office/officeart/2005/8/layout/radial4"/>
    <dgm:cxn modelId="{ECBBACC6-F094-41ED-AAE1-5F880F418CB1}" type="presParOf" srcId="{CF12D43D-7E58-4A4B-B130-5F50287CF98D}" destId="{378E0F77-8AE6-41CC-928A-C2BA2A070AE9}" srcOrd="5" destOrd="0" presId="urn:microsoft.com/office/officeart/2005/8/layout/radial4"/>
    <dgm:cxn modelId="{D4D1C9EC-3703-4E2D-BAF3-732B77658681}" type="presParOf" srcId="{CF12D43D-7E58-4A4B-B130-5F50287CF98D}" destId="{832B3B8A-495F-4925-840E-8ECE15A08CD0}" srcOrd="6" destOrd="0" presId="urn:microsoft.com/office/officeart/2005/8/layout/radial4"/>
    <dgm:cxn modelId="{6C1614F4-2362-44F4-A69A-DEF303153EFA}" type="presParOf" srcId="{CF12D43D-7E58-4A4B-B130-5F50287CF98D}" destId="{F3E981A3-8714-4DE0-96C9-DC2B5C8B616C}" srcOrd="7" destOrd="0" presId="urn:microsoft.com/office/officeart/2005/8/layout/radial4"/>
    <dgm:cxn modelId="{F7D241A1-4F5C-4E77-BF59-801382B3E068}" type="presParOf" srcId="{CF12D43D-7E58-4A4B-B130-5F50287CF98D}" destId="{9EF2F371-3772-4160-86AF-0A0662E5C87B}" srcOrd="8" destOrd="0" presId="urn:microsoft.com/office/officeart/2005/8/layout/radial4"/>
    <dgm:cxn modelId="{E5E981F8-27BF-475D-ACBB-B8FC5214B2B4}" type="presParOf" srcId="{CF12D43D-7E58-4A4B-B130-5F50287CF98D}" destId="{CE93CBFF-E315-4A68-894C-0E01860516DB}" srcOrd="9" destOrd="0" presId="urn:microsoft.com/office/officeart/2005/8/layout/radial4"/>
    <dgm:cxn modelId="{251A1B7E-354B-43BB-BEA8-ED3E59DA24EC}" type="presParOf" srcId="{CF12D43D-7E58-4A4B-B130-5F50287CF98D}" destId="{F965F0C6-BA50-4644-9965-2AB24388BAF3}" srcOrd="10" destOrd="0" presId="urn:microsoft.com/office/officeart/2005/8/layout/radial4"/>
  </dgm:cxnLst>
  <dgm:bg>
    <a:effectLst>
      <a:glow rad="63500">
        <a:schemeClr val="accent3">
          <a:satMod val="175000"/>
          <a:alpha val="40000"/>
        </a:schemeClr>
      </a:glow>
    </a:effectLst>
  </dgm:bg>
  <dgm:whole/>
</dgm:dataModel>
</file>

<file path=ppt/diagrams/data3.xml><?xml version="1.0" encoding="utf-8"?>
<dgm:dataModel xmlns:dgm="http://schemas.openxmlformats.org/drawingml/2006/diagram" xmlns:a="http://schemas.openxmlformats.org/drawingml/2006/main">
  <dgm:ptLst>
    <dgm:pt modelId="{54DC076A-C19E-4B99-9126-D0F772CAA825}" type="doc">
      <dgm:prSet loTypeId="urn:microsoft.com/office/officeart/2005/8/layout/matrix1" loCatId="matrix" qsTypeId="urn:microsoft.com/office/officeart/2005/8/quickstyle/3d3" qsCatId="3D" csTypeId="urn:microsoft.com/office/officeart/2005/8/colors/colorful5" csCatId="colorful" phldr="1"/>
      <dgm:spPr/>
      <dgm:t>
        <a:bodyPr/>
        <a:lstStyle/>
        <a:p>
          <a:endParaRPr lang="en-US"/>
        </a:p>
      </dgm:t>
    </dgm:pt>
    <dgm:pt modelId="{7A66AD2D-0972-4FA4-A327-C07642217838}">
      <dgm:prSet phldrT="[Text]" custT="1"/>
      <dgm:spPr/>
      <dgm:t>
        <a:bodyPr/>
        <a:lstStyle/>
        <a:p>
          <a:r>
            <a:rPr lang="en-US" sz="2800" b="0" cap="none" spc="0" dirty="0" smtClean="0">
              <a:ln w="18415" cmpd="sng">
                <a:solidFill>
                  <a:srgbClr val="FF000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DEKLARASI HAK ASASI MANUSIA SEJAGAT</a:t>
          </a:r>
          <a:endParaRPr lang="en-US" sz="2800" b="0" cap="none" spc="0" dirty="0">
            <a:ln w="18415" cmpd="sng">
              <a:solidFill>
                <a:srgbClr val="FF000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dgm:t>
    </dgm:pt>
    <dgm:pt modelId="{96221407-9D11-4707-9CC4-D4F08F5007D3}" type="parTrans" cxnId="{FFE35445-5FD0-4155-8ABC-C0F974738397}">
      <dgm:prSet/>
      <dgm:spPr/>
      <dgm:t>
        <a:bodyPr/>
        <a:lstStyle/>
        <a:p>
          <a:endParaRPr lang="en-US" sz="2000" b="0" cap="none" spc="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64C5CB4B-EEF2-4CC2-8A5B-F7A60358D29C}" type="sibTrans" cxnId="{FFE35445-5FD0-4155-8ABC-C0F974738397}">
      <dgm:prSet/>
      <dgm:spPr/>
      <dgm:t>
        <a:bodyPr/>
        <a:lstStyle/>
        <a:p>
          <a:endParaRPr lang="en-US" sz="2000" b="0" cap="none" spc="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002A0BE8-B5DE-4B26-B39B-1AF2EFFF2C16}">
      <dgm:prSet phldrT="[Text]" custT="1"/>
      <dgm:spPr/>
      <dgm:t>
        <a:bodyPr/>
        <a:lstStyle/>
        <a:p>
          <a:r>
            <a:rPr lang="en-US" sz="2400" b="0" cap="none" spc="0" dirty="0" err="1" smtClean="0">
              <a:ln w="18415" cmpd="sng">
                <a:solidFill>
                  <a:srgbClr val="FF0000"/>
                </a:solidFill>
                <a:prstDash val="solid"/>
              </a:ln>
              <a:solidFill>
                <a:srgbClr val="FFFFFF"/>
              </a:solidFill>
              <a:effectLst>
                <a:outerShdw blurRad="63500" dir="3600000" algn="tl" rotWithShape="0">
                  <a:srgbClr val="000000">
                    <a:alpha val="70000"/>
                  </a:srgbClr>
                </a:outerShdw>
              </a:effectLst>
            </a:rPr>
            <a:t>Kebebasan</a:t>
          </a:r>
          <a:r>
            <a:rPr lang="en-US" sz="2400" b="0" cap="none" spc="0"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0000"/>
                </a:solidFill>
                <a:prstDash val="solid"/>
              </a:ln>
              <a:solidFill>
                <a:srgbClr val="FFFFFF"/>
              </a:solidFill>
              <a:effectLst>
                <a:outerShdw blurRad="63500" dir="3600000" algn="tl" rotWithShape="0">
                  <a:srgbClr val="000000">
                    <a:alpha val="70000"/>
                  </a:srgbClr>
                </a:outerShdw>
              </a:effectLst>
            </a:rPr>
            <a:t>kepercayaan</a:t>
          </a:r>
          <a:endParaRPr lang="en-US" sz="2400" b="0" cap="none" spc="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32716896-7446-4D9B-8ACE-03DD99FA83FC}" type="parTrans" cxnId="{452F0BE3-91C7-41A2-917D-99F8C26156B2}">
      <dgm:prSet/>
      <dgm:spPr/>
      <dgm:t>
        <a:bodyPr/>
        <a:lstStyle/>
        <a:p>
          <a:endParaRPr lang="en-US" sz="2000" b="0" cap="none" spc="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3C9415B4-2882-43D5-8D14-ACFEE61ACB65}" type="sibTrans" cxnId="{452F0BE3-91C7-41A2-917D-99F8C26156B2}">
      <dgm:prSet/>
      <dgm:spPr/>
      <dgm:t>
        <a:bodyPr/>
        <a:lstStyle/>
        <a:p>
          <a:endParaRPr lang="en-US" sz="2000" b="0" cap="none" spc="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DCDE83A4-98A5-4B70-AB73-4A94EFA71D8C}">
      <dgm:prSet phldrT="[Text]" custT="1"/>
      <dgm:spPr/>
      <dgm:t>
        <a:bodyPr/>
        <a:lstStyle/>
        <a:p>
          <a:r>
            <a:rPr lang="en-US" sz="2400" b="0" cap="none" spc="0" dirty="0" err="1" smtClean="0">
              <a:ln w="18415" cmpd="sng">
                <a:solidFill>
                  <a:srgbClr val="FF0000"/>
                </a:solidFill>
                <a:prstDash val="solid"/>
              </a:ln>
              <a:solidFill>
                <a:srgbClr val="FFFFFF"/>
              </a:solidFill>
              <a:effectLst>
                <a:outerShdw blurRad="63500" dir="3600000" algn="tl" rotWithShape="0">
                  <a:srgbClr val="000000">
                    <a:alpha val="70000"/>
                  </a:srgbClr>
                </a:outerShdw>
              </a:effectLst>
            </a:rPr>
            <a:t>Kebebasan</a:t>
          </a:r>
          <a:endParaRPr lang="en-US" sz="2400" b="0" cap="none" spc="0" dirty="0" smtClean="0">
            <a:ln w="18415" cmpd="sng">
              <a:solidFill>
                <a:srgbClr val="FF0000"/>
              </a:solidFill>
              <a:prstDash val="solid"/>
            </a:ln>
            <a:solidFill>
              <a:srgbClr val="FFFFFF"/>
            </a:solidFill>
            <a:effectLst>
              <a:outerShdw blurRad="63500" dir="3600000" algn="tl" rotWithShape="0">
                <a:srgbClr val="000000">
                  <a:alpha val="70000"/>
                </a:srgbClr>
              </a:outerShdw>
            </a:effectLst>
          </a:endParaRPr>
        </a:p>
        <a:p>
          <a:r>
            <a:rPr lang="en-US" sz="2400" b="0" cap="none" spc="0" dirty="0" err="1" smtClean="0">
              <a:ln w="18415" cmpd="sng">
                <a:solidFill>
                  <a:srgbClr val="FF0000"/>
                </a:solidFill>
                <a:prstDash val="solid"/>
              </a:ln>
              <a:solidFill>
                <a:srgbClr val="FFFFFF"/>
              </a:solidFill>
              <a:effectLst>
                <a:outerShdw blurRad="63500" dir="3600000" algn="tl" rotWithShape="0">
                  <a:srgbClr val="000000">
                    <a:alpha val="70000"/>
                  </a:srgbClr>
                </a:outerShdw>
              </a:effectLst>
            </a:rPr>
            <a:t>bersuara</a:t>
          </a:r>
          <a:endParaRPr lang="en-US" sz="2400" b="0" cap="none" spc="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55445102-5726-4BBB-8749-7A727AF0B940}" type="parTrans" cxnId="{ED9157F2-21C9-454C-975C-1E4EB060E9A9}">
      <dgm:prSet/>
      <dgm:spPr/>
      <dgm:t>
        <a:bodyPr/>
        <a:lstStyle/>
        <a:p>
          <a:endParaRPr lang="en-US" sz="2000" b="0" cap="none" spc="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921B0534-30BA-4FCD-A88C-69C9C2323770}" type="sibTrans" cxnId="{ED9157F2-21C9-454C-975C-1E4EB060E9A9}">
      <dgm:prSet/>
      <dgm:spPr/>
      <dgm:t>
        <a:bodyPr/>
        <a:lstStyle/>
        <a:p>
          <a:endParaRPr lang="en-US" sz="2000" b="0" cap="none" spc="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4CAE582D-F119-489E-A2A9-CA1E13BA2032}">
      <dgm:prSet phldrT="[Text]" custT="1"/>
      <dgm:spPr/>
      <dgm:t>
        <a:bodyPr/>
        <a:lstStyle/>
        <a:p>
          <a:r>
            <a:rPr lang="en-US" sz="2400" b="0" cap="none" spc="0" dirty="0" err="1" smtClean="0">
              <a:ln w="18415" cmpd="sng">
                <a:solidFill>
                  <a:srgbClr val="FF0000"/>
                </a:solidFill>
                <a:prstDash val="solid"/>
              </a:ln>
              <a:solidFill>
                <a:srgbClr val="FFFFFF"/>
              </a:solidFill>
              <a:effectLst>
                <a:outerShdw blurRad="63500" dir="3600000" algn="tl" rotWithShape="0">
                  <a:srgbClr val="000000">
                    <a:alpha val="70000"/>
                  </a:srgbClr>
                </a:outerShdw>
              </a:effectLst>
            </a:rPr>
            <a:t>Kebebasan</a:t>
          </a:r>
          <a:r>
            <a:rPr lang="en-US" sz="2400" b="0" cap="none" spc="0"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 </a:t>
          </a:r>
        </a:p>
        <a:p>
          <a:r>
            <a:rPr lang="en-US" sz="2400" b="0" cap="none" spc="0" dirty="0" err="1" smtClean="0">
              <a:ln w="18415" cmpd="sng">
                <a:solidFill>
                  <a:srgbClr val="FF0000"/>
                </a:solidFill>
                <a:prstDash val="solid"/>
              </a:ln>
              <a:solidFill>
                <a:srgbClr val="FFFFFF"/>
              </a:solidFill>
              <a:effectLst>
                <a:outerShdw blurRad="63500" dir="3600000" algn="tl" rotWithShape="0">
                  <a:srgbClr val="000000">
                    <a:alpha val="70000"/>
                  </a:srgbClr>
                </a:outerShdw>
              </a:effectLst>
            </a:rPr>
            <a:t>kemahuan</a:t>
          </a:r>
          <a:endParaRPr lang="en-US" sz="2400" b="0" cap="none" spc="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2F9BF0CD-973A-4B1F-8DB4-CEE54EA4A576}" type="parTrans" cxnId="{9CD1A752-A810-4A63-8938-8D730527B561}">
      <dgm:prSet/>
      <dgm:spPr/>
      <dgm:t>
        <a:bodyPr/>
        <a:lstStyle/>
        <a:p>
          <a:endParaRPr lang="en-US" sz="2000" b="0" cap="none" spc="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0288A204-12A7-48E4-95B9-1332ED114DC0}" type="sibTrans" cxnId="{9CD1A752-A810-4A63-8938-8D730527B561}">
      <dgm:prSet/>
      <dgm:spPr/>
      <dgm:t>
        <a:bodyPr/>
        <a:lstStyle/>
        <a:p>
          <a:endParaRPr lang="en-US" sz="2000" b="0" cap="none" spc="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E7B7D75A-D67B-442B-9648-4036F3C10AB4}">
      <dgm:prSet phldrT="[Text]" custT="1"/>
      <dgm:spPr/>
      <dgm:t>
        <a:bodyPr/>
        <a:lstStyle/>
        <a:p>
          <a:r>
            <a:rPr lang="en-US" sz="2400" b="0" cap="none" spc="0" dirty="0" err="1" smtClean="0">
              <a:ln w="18415" cmpd="sng">
                <a:solidFill>
                  <a:srgbClr val="FF0000"/>
                </a:solidFill>
                <a:prstDash val="solid"/>
              </a:ln>
              <a:solidFill>
                <a:srgbClr val="FFFFFF"/>
              </a:solidFill>
              <a:effectLst>
                <a:outerShdw blurRad="63500" dir="3600000" algn="tl" rotWithShape="0">
                  <a:srgbClr val="000000">
                    <a:alpha val="70000"/>
                  </a:srgbClr>
                </a:outerShdw>
              </a:effectLst>
            </a:rPr>
            <a:t>Kebebasan</a:t>
          </a:r>
          <a:r>
            <a:rPr lang="en-US" sz="2400" b="0" cap="none" spc="0"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 </a:t>
          </a:r>
        </a:p>
        <a:p>
          <a:r>
            <a:rPr lang="en-US" sz="2400" b="0" cap="none" spc="0" dirty="0" err="1" smtClean="0">
              <a:ln w="18415" cmpd="sng">
                <a:solidFill>
                  <a:srgbClr val="FF0000"/>
                </a:solidFill>
                <a:prstDash val="solid"/>
              </a:ln>
              <a:solidFill>
                <a:srgbClr val="FFFFFF"/>
              </a:solidFill>
              <a:effectLst>
                <a:outerShdw blurRad="63500" dir="3600000" algn="tl" rotWithShape="0">
                  <a:srgbClr val="000000">
                    <a:alpha val="70000"/>
                  </a:srgbClr>
                </a:outerShdw>
              </a:effectLst>
            </a:rPr>
            <a:t>ketakutan</a:t>
          </a:r>
          <a:endParaRPr lang="en-US" sz="2400" b="0" cap="none" spc="0"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2E7D1241-660C-443E-B0AD-36CF04708883}" type="parTrans" cxnId="{E0E8908C-E93A-4E21-8A48-3208AD7F06E4}">
      <dgm:prSet/>
      <dgm:spPr/>
      <dgm:t>
        <a:bodyPr/>
        <a:lstStyle/>
        <a:p>
          <a:endParaRPr lang="en-US" sz="2000" b="0" cap="none" spc="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BB6B4082-706D-4811-8262-2056A9299FFE}" type="sibTrans" cxnId="{E0E8908C-E93A-4E21-8A48-3208AD7F06E4}">
      <dgm:prSet/>
      <dgm:spPr/>
      <dgm:t>
        <a:bodyPr/>
        <a:lstStyle/>
        <a:p>
          <a:endParaRPr lang="en-US" sz="2000" b="0" cap="none" spc="0">
            <a:ln w="18415" cmpd="sng">
              <a:solidFill>
                <a:srgbClr val="FF0000"/>
              </a:solidFill>
              <a:prstDash val="solid"/>
            </a:ln>
            <a:solidFill>
              <a:srgbClr val="FFFFFF"/>
            </a:solidFill>
            <a:effectLst>
              <a:outerShdw blurRad="63500" dir="3600000" algn="tl" rotWithShape="0">
                <a:srgbClr val="000000">
                  <a:alpha val="70000"/>
                </a:srgbClr>
              </a:outerShdw>
            </a:effectLst>
          </a:endParaRPr>
        </a:p>
      </dgm:t>
    </dgm:pt>
    <dgm:pt modelId="{2DB112A6-DF42-46CA-9FFB-81B8A40F13FA}" type="pres">
      <dgm:prSet presAssocID="{54DC076A-C19E-4B99-9126-D0F772CAA825}" presName="diagram" presStyleCnt="0">
        <dgm:presLayoutVars>
          <dgm:chMax val="1"/>
          <dgm:dir/>
          <dgm:animLvl val="ctr"/>
          <dgm:resizeHandles val="exact"/>
        </dgm:presLayoutVars>
      </dgm:prSet>
      <dgm:spPr/>
    </dgm:pt>
    <dgm:pt modelId="{A653B413-D9C5-4D62-B6D5-C166D63EBAFA}" type="pres">
      <dgm:prSet presAssocID="{54DC076A-C19E-4B99-9126-D0F772CAA825}" presName="matrix" presStyleCnt="0"/>
      <dgm:spPr/>
    </dgm:pt>
    <dgm:pt modelId="{D38FA1E6-AF51-468C-8F74-D24F5E1AA160}" type="pres">
      <dgm:prSet presAssocID="{54DC076A-C19E-4B99-9126-D0F772CAA825}" presName="tile1" presStyleLbl="node1" presStyleIdx="0" presStyleCnt="4"/>
      <dgm:spPr/>
      <dgm:t>
        <a:bodyPr/>
        <a:lstStyle/>
        <a:p>
          <a:endParaRPr lang="en-US"/>
        </a:p>
      </dgm:t>
    </dgm:pt>
    <dgm:pt modelId="{0CA85942-229E-422D-8474-CE129D204596}" type="pres">
      <dgm:prSet presAssocID="{54DC076A-C19E-4B99-9126-D0F772CAA825}" presName="tile1text" presStyleLbl="node1" presStyleIdx="0" presStyleCnt="4">
        <dgm:presLayoutVars>
          <dgm:chMax val="0"/>
          <dgm:chPref val="0"/>
          <dgm:bulletEnabled val="1"/>
        </dgm:presLayoutVars>
      </dgm:prSet>
      <dgm:spPr/>
      <dgm:t>
        <a:bodyPr/>
        <a:lstStyle/>
        <a:p>
          <a:endParaRPr lang="en-US"/>
        </a:p>
      </dgm:t>
    </dgm:pt>
    <dgm:pt modelId="{1E49959A-3609-451F-B615-5479B3943B69}" type="pres">
      <dgm:prSet presAssocID="{54DC076A-C19E-4B99-9126-D0F772CAA825}" presName="tile2" presStyleLbl="node1" presStyleIdx="1" presStyleCnt="4"/>
      <dgm:spPr/>
      <dgm:t>
        <a:bodyPr/>
        <a:lstStyle/>
        <a:p>
          <a:endParaRPr lang="en-US"/>
        </a:p>
      </dgm:t>
    </dgm:pt>
    <dgm:pt modelId="{7773AC2F-D290-4803-BE7F-EE527A4C30CC}" type="pres">
      <dgm:prSet presAssocID="{54DC076A-C19E-4B99-9126-D0F772CAA825}" presName="tile2text" presStyleLbl="node1" presStyleIdx="1" presStyleCnt="4">
        <dgm:presLayoutVars>
          <dgm:chMax val="0"/>
          <dgm:chPref val="0"/>
          <dgm:bulletEnabled val="1"/>
        </dgm:presLayoutVars>
      </dgm:prSet>
      <dgm:spPr/>
      <dgm:t>
        <a:bodyPr/>
        <a:lstStyle/>
        <a:p>
          <a:endParaRPr lang="en-US"/>
        </a:p>
      </dgm:t>
    </dgm:pt>
    <dgm:pt modelId="{24B4E094-C30A-47E4-887B-AF98CA4FA73C}" type="pres">
      <dgm:prSet presAssocID="{54DC076A-C19E-4B99-9126-D0F772CAA825}" presName="tile3" presStyleLbl="node1" presStyleIdx="2" presStyleCnt="4"/>
      <dgm:spPr/>
      <dgm:t>
        <a:bodyPr/>
        <a:lstStyle/>
        <a:p>
          <a:endParaRPr lang="en-US"/>
        </a:p>
      </dgm:t>
    </dgm:pt>
    <dgm:pt modelId="{DBDE1AF4-92C1-4081-845B-6954B9057432}" type="pres">
      <dgm:prSet presAssocID="{54DC076A-C19E-4B99-9126-D0F772CAA825}" presName="tile3text" presStyleLbl="node1" presStyleIdx="2" presStyleCnt="4">
        <dgm:presLayoutVars>
          <dgm:chMax val="0"/>
          <dgm:chPref val="0"/>
          <dgm:bulletEnabled val="1"/>
        </dgm:presLayoutVars>
      </dgm:prSet>
      <dgm:spPr/>
      <dgm:t>
        <a:bodyPr/>
        <a:lstStyle/>
        <a:p>
          <a:endParaRPr lang="en-US"/>
        </a:p>
      </dgm:t>
    </dgm:pt>
    <dgm:pt modelId="{8FB4FE22-243D-4AF3-94C8-63895C5F6E05}" type="pres">
      <dgm:prSet presAssocID="{54DC076A-C19E-4B99-9126-D0F772CAA825}" presName="tile4" presStyleLbl="node1" presStyleIdx="3" presStyleCnt="4"/>
      <dgm:spPr/>
      <dgm:t>
        <a:bodyPr/>
        <a:lstStyle/>
        <a:p>
          <a:endParaRPr lang="en-US"/>
        </a:p>
      </dgm:t>
    </dgm:pt>
    <dgm:pt modelId="{F5CC39BE-2B96-43F9-90B2-DAF1F2D3DB4D}" type="pres">
      <dgm:prSet presAssocID="{54DC076A-C19E-4B99-9126-D0F772CAA825}" presName="tile4text" presStyleLbl="node1" presStyleIdx="3" presStyleCnt="4">
        <dgm:presLayoutVars>
          <dgm:chMax val="0"/>
          <dgm:chPref val="0"/>
          <dgm:bulletEnabled val="1"/>
        </dgm:presLayoutVars>
      </dgm:prSet>
      <dgm:spPr/>
      <dgm:t>
        <a:bodyPr/>
        <a:lstStyle/>
        <a:p>
          <a:endParaRPr lang="en-US"/>
        </a:p>
      </dgm:t>
    </dgm:pt>
    <dgm:pt modelId="{2746C0BC-6FAF-4CCF-9CEA-719065814A43}" type="pres">
      <dgm:prSet presAssocID="{54DC076A-C19E-4B99-9126-D0F772CAA825}" presName="centerTile" presStyleLbl="fgShp" presStyleIdx="0" presStyleCnt="1" custScaleX="148439" custScaleY="112501">
        <dgm:presLayoutVars>
          <dgm:chMax val="0"/>
          <dgm:chPref val="0"/>
        </dgm:presLayoutVars>
      </dgm:prSet>
      <dgm:spPr/>
      <dgm:t>
        <a:bodyPr/>
        <a:lstStyle/>
        <a:p>
          <a:endParaRPr lang="en-US"/>
        </a:p>
      </dgm:t>
    </dgm:pt>
  </dgm:ptLst>
  <dgm:cxnLst>
    <dgm:cxn modelId="{452F0BE3-91C7-41A2-917D-99F8C26156B2}" srcId="{7A66AD2D-0972-4FA4-A327-C07642217838}" destId="{002A0BE8-B5DE-4B26-B39B-1AF2EFFF2C16}" srcOrd="0" destOrd="0" parTransId="{32716896-7446-4D9B-8ACE-03DD99FA83FC}" sibTransId="{3C9415B4-2882-43D5-8D14-ACFEE61ACB65}"/>
    <dgm:cxn modelId="{BD679A83-0131-436D-9C1A-A191ADFE0F5D}" type="presOf" srcId="{54DC076A-C19E-4B99-9126-D0F772CAA825}" destId="{2DB112A6-DF42-46CA-9FFB-81B8A40F13FA}" srcOrd="0" destOrd="0" presId="urn:microsoft.com/office/officeart/2005/8/layout/matrix1"/>
    <dgm:cxn modelId="{632FC373-C023-4826-9912-5BD61CF58479}" type="presOf" srcId="{002A0BE8-B5DE-4B26-B39B-1AF2EFFF2C16}" destId="{0CA85942-229E-422D-8474-CE129D204596}" srcOrd="1" destOrd="0" presId="urn:microsoft.com/office/officeart/2005/8/layout/matrix1"/>
    <dgm:cxn modelId="{E9C2CF78-9828-4220-A2AF-CBDA0A759A96}" type="presOf" srcId="{E7B7D75A-D67B-442B-9648-4036F3C10AB4}" destId="{F5CC39BE-2B96-43F9-90B2-DAF1F2D3DB4D}" srcOrd="1" destOrd="0" presId="urn:microsoft.com/office/officeart/2005/8/layout/matrix1"/>
    <dgm:cxn modelId="{BE3721C1-D8E0-4DFE-B881-CCB8D3882AC2}" type="presOf" srcId="{E7B7D75A-D67B-442B-9648-4036F3C10AB4}" destId="{8FB4FE22-243D-4AF3-94C8-63895C5F6E05}" srcOrd="0" destOrd="0" presId="urn:microsoft.com/office/officeart/2005/8/layout/matrix1"/>
    <dgm:cxn modelId="{FFE35445-5FD0-4155-8ABC-C0F974738397}" srcId="{54DC076A-C19E-4B99-9126-D0F772CAA825}" destId="{7A66AD2D-0972-4FA4-A327-C07642217838}" srcOrd="0" destOrd="0" parTransId="{96221407-9D11-4707-9CC4-D4F08F5007D3}" sibTransId="{64C5CB4B-EEF2-4CC2-8A5B-F7A60358D29C}"/>
    <dgm:cxn modelId="{E0E8908C-E93A-4E21-8A48-3208AD7F06E4}" srcId="{7A66AD2D-0972-4FA4-A327-C07642217838}" destId="{E7B7D75A-D67B-442B-9648-4036F3C10AB4}" srcOrd="3" destOrd="0" parTransId="{2E7D1241-660C-443E-B0AD-36CF04708883}" sibTransId="{BB6B4082-706D-4811-8262-2056A9299FFE}"/>
    <dgm:cxn modelId="{7167EA21-5526-46ED-A030-763D239DC5F6}" type="presOf" srcId="{4CAE582D-F119-489E-A2A9-CA1E13BA2032}" destId="{DBDE1AF4-92C1-4081-845B-6954B9057432}" srcOrd="1" destOrd="0" presId="urn:microsoft.com/office/officeart/2005/8/layout/matrix1"/>
    <dgm:cxn modelId="{8B750A4F-78B7-4A41-8936-45BBBAC7DA7C}" type="presOf" srcId="{DCDE83A4-98A5-4B70-AB73-4A94EFA71D8C}" destId="{7773AC2F-D290-4803-BE7F-EE527A4C30CC}" srcOrd="1" destOrd="0" presId="urn:microsoft.com/office/officeart/2005/8/layout/matrix1"/>
    <dgm:cxn modelId="{CE3FC112-58AC-4E67-B6EF-CD045C5F636E}" type="presOf" srcId="{7A66AD2D-0972-4FA4-A327-C07642217838}" destId="{2746C0BC-6FAF-4CCF-9CEA-719065814A43}" srcOrd="0" destOrd="0" presId="urn:microsoft.com/office/officeart/2005/8/layout/matrix1"/>
    <dgm:cxn modelId="{ED9157F2-21C9-454C-975C-1E4EB060E9A9}" srcId="{7A66AD2D-0972-4FA4-A327-C07642217838}" destId="{DCDE83A4-98A5-4B70-AB73-4A94EFA71D8C}" srcOrd="1" destOrd="0" parTransId="{55445102-5726-4BBB-8749-7A727AF0B940}" sibTransId="{921B0534-30BA-4FCD-A88C-69C9C2323770}"/>
    <dgm:cxn modelId="{9CD1A752-A810-4A63-8938-8D730527B561}" srcId="{7A66AD2D-0972-4FA4-A327-C07642217838}" destId="{4CAE582D-F119-489E-A2A9-CA1E13BA2032}" srcOrd="2" destOrd="0" parTransId="{2F9BF0CD-973A-4B1F-8DB4-CEE54EA4A576}" sibTransId="{0288A204-12A7-48E4-95B9-1332ED114DC0}"/>
    <dgm:cxn modelId="{F2AF3AEB-6D48-4511-AF29-DED5A2C9C5A6}" type="presOf" srcId="{DCDE83A4-98A5-4B70-AB73-4A94EFA71D8C}" destId="{1E49959A-3609-451F-B615-5479B3943B69}" srcOrd="0" destOrd="0" presId="urn:microsoft.com/office/officeart/2005/8/layout/matrix1"/>
    <dgm:cxn modelId="{8C9C85FE-9767-4D77-8EBD-0E3094B9971D}" type="presOf" srcId="{002A0BE8-B5DE-4B26-B39B-1AF2EFFF2C16}" destId="{D38FA1E6-AF51-468C-8F74-D24F5E1AA160}" srcOrd="0" destOrd="0" presId="urn:microsoft.com/office/officeart/2005/8/layout/matrix1"/>
    <dgm:cxn modelId="{67148E95-856A-49EF-A103-75AC68A610B8}" type="presOf" srcId="{4CAE582D-F119-489E-A2A9-CA1E13BA2032}" destId="{24B4E094-C30A-47E4-887B-AF98CA4FA73C}" srcOrd="0" destOrd="0" presId="urn:microsoft.com/office/officeart/2005/8/layout/matrix1"/>
    <dgm:cxn modelId="{E76C015D-7BF5-432F-9F8B-DC96C7ED4640}" type="presParOf" srcId="{2DB112A6-DF42-46CA-9FFB-81B8A40F13FA}" destId="{A653B413-D9C5-4D62-B6D5-C166D63EBAFA}" srcOrd="0" destOrd="0" presId="urn:microsoft.com/office/officeart/2005/8/layout/matrix1"/>
    <dgm:cxn modelId="{94E2C62B-AD64-4B19-B58F-46C2019F08FC}" type="presParOf" srcId="{A653B413-D9C5-4D62-B6D5-C166D63EBAFA}" destId="{D38FA1E6-AF51-468C-8F74-D24F5E1AA160}" srcOrd="0" destOrd="0" presId="urn:microsoft.com/office/officeart/2005/8/layout/matrix1"/>
    <dgm:cxn modelId="{25BF8239-1D69-47FD-87A0-E4D264374169}" type="presParOf" srcId="{A653B413-D9C5-4D62-B6D5-C166D63EBAFA}" destId="{0CA85942-229E-422D-8474-CE129D204596}" srcOrd="1" destOrd="0" presId="urn:microsoft.com/office/officeart/2005/8/layout/matrix1"/>
    <dgm:cxn modelId="{E98C4444-A305-4E05-8E79-989A81C19DC9}" type="presParOf" srcId="{A653B413-D9C5-4D62-B6D5-C166D63EBAFA}" destId="{1E49959A-3609-451F-B615-5479B3943B69}" srcOrd="2" destOrd="0" presId="urn:microsoft.com/office/officeart/2005/8/layout/matrix1"/>
    <dgm:cxn modelId="{CBCF4A50-27F7-4DA3-9486-8CD1515AF9A0}" type="presParOf" srcId="{A653B413-D9C5-4D62-B6D5-C166D63EBAFA}" destId="{7773AC2F-D290-4803-BE7F-EE527A4C30CC}" srcOrd="3" destOrd="0" presId="urn:microsoft.com/office/officeart/2005/8/layout/matrix1"/>
    <dgm:cxn modelId="{EE5E5887-3368-4819-A85F-8DE359F79729}" type="presParOf" srcId="{A653B413-D9C5-4D62-B6D5-C166D63EBAFA}" destId="{24B4E094-C30A-47E4-887B-AF98CA4FA73C}" srcOrd="4" destOrd="0" presId="urn:microsoft.com/office/officeart/2005/8/layout/matrix1"/>
    <dgm:cxn modelId="{14FA0815-BD05-4563-87FF-BD16DAA7B4E1}" type="presParOf" srcId="{A653B413-D9C5-4D62-B6D5-C166D63EBAFA}" destId="{DBDE1AF4-92C1-4081-845B-6954B9057432}" srcOrd="5" destOrd="0" presId="urn:microsoft.com/office/officeart/2005/8/layout/matrix1"/>
    <dgm:cxn modelId="{B6773888-EC8E-4D67-B875-B8266C10869D}" type="presParOf" srcId="{A653B413-D9C5-4D62-B6D5-C166D63EBAFA}" destId="{8FB4FE22-243D-4AF3-94C8-63895C5F6E05}" srcOrd="6" destOrd="0" presId="urn:microsoft.com/office/officeart/2005/8/layout/matrix1"/>
    <dgm:cxn modelId="{CCC8AD7C-B6C4-42C2-91B4-ECCE548E96D0}" type="presParOf" srcId="{A653B413-D9C5-4D62-B6D5-C166D63EBAFA}" destId="{F5CC39BE-2B96-43F9-90B2-DAF1F2D3DB4D}" srcOrd="7" destOrd="0" presId="urn:microsoft.com/office/officeart/2005/8/layout/matrix1"/>
    <dgm:cxn modelId="{E829ADA9-60CD-49A6-B361-88471A1305C6}" type="presParOf" srcId="{2DB112A6-DF42-46CA-9FFB-81B8A40F13FA}" destId="{2746C0BC-6FAF-4CCF-9CEA-719065814A43}" srcOrd="1" destOrd="0" presId="urn:microsoft.com/office/officeart/2005/8/layout/matrix1"/>
  </dgm:cxnLst>
  <dgm:bg/>
  <dgm:whole/>
</dgm:dataModel>
</file>

<file path=ppt/diagrams/data4.xml><?xml version="1.0" encoding="utf-8"?>
<dgm:dataModel xmlns:dgm="http://schemas.openxmlformats.org/drawingml/2006/diagram" xmlns:a="http://schemas.openxmlformats.org/drawingml/2006/main">
  <dgm:ptLst>
    <dgm:pt modelId="{90209605-AAD2-4395-8D7C-B735E10A961D}"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57D97546-900B-419A-A621-A48222ABDFE8}">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Secara</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jelas</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Islam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menolak</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sepenuhnya</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hak</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asasi</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sejagat</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A1F267F7-0511-46D8-A4AE-295CE588F0EE}" type="parTrans" cxnId="{3F20935E-BA5C-4842-AB02-0923638BA44A}">
      <dgm:prSet/>
      <dgm:spPr/>
      <dgm:t>
        <a:bodyPr/>
        <a:lstStyle/>
        <a:p>
          <a:pPr algn="just"/>
          <a:endParaRPr lang="en-US" sz="2400">
            <a:effectLst>
              <a:outerShdw blurRad="38100" dist="38100" dir="2700000" algn="tl">
                <a:srgbClr val="000000">
                  <a:alpha val="43137"/>
                </a:srgbClr>
              </a:outerShdw>
            </a:effectLst>
          </a:endParaRPr>
        </a:p>
      </dgm:t>
    </dgm:pt>
    <dgm:pt modelId="{064387C0-4857-4498-8825-B027413D5AD3}" type="sibTrans" cxnId="{3F20935E-BA5C-4842-AB02-0923638BA44A}">
      <dgm:prSet custT="1"/>
      <dgm:spPr/>
      <dgm:t>
        <a:bodyPr/>
        <a:lstStyle/>
        <a:p>
          <a:pPr algn="just"/>
          <a:endParaRPr lang="en-US" sz="2400">
            <a:effectLst>
              <a:outerShdw blurRad="38100" dist="38100" dir="2700000" algn="tl">
                <a:srgbClr val="000000">
                  <a:alpha val="43137"/>
                </a:srgbClr>
              </a:outerShdw>
            </a:effectLst>
          </a:endParaRPr>
        </a:p>
      </dgm:t>
    </dgm:pt>
    <dgm:pt modelId="{C5BF8D5C-8ED1-429E-815E-FB0CAC4A0F19}">
      <dgm:prSe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Sebaliknya</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Islam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mempunyai</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acuan</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tersendiri</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dalam</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menilai</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isu-isu</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berkaitan</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kebebasan</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0AAFB3DF-8F0D-4869-B0DC-1C3F6486AB9F}" type="parTrans" cxnId="{B1E4654B-A3B0-4EE3-A359-5373F106B4FE}">
      <dgm:prSet/>
      <dgm:spPr/>
      <dgm:t>
        <a:bodyPr/>
        <a:lstStyle/>
        <a:p>
          <a:pPr algn="just"/>
          <a:endParaRPr lang="en-US" sz="2400">
            <a:effectLst>
              <a:outerShdw blurRad="38100" dist="38100" dir="2700000" algn="tl">
                <a:srgbClr val="000000">
                  <a:alpha val="43137"/>
                </a:srgbClr>
              </a:outerShdw>
            </a:effectLst>
          </a:endParaRPr>
        </a:p>
      </dgm:t>
    </dgm:pt>
    <dgm:pt modelId="{681F58FA-E607-4333-AD0C-5F63A1BA357E}" type="sibTrans" cxnId="{B1E4654B-A3B0-4EE3-A359-5373F106B4FE}">
      <dgm:prSet custT="1"/>
      <dgm:spPr/>
      <dgm:t>
        <a:bodyPr/>
        <a:lstStyle/>
        <a:p>
          <a:pPr algn="just"/>
          <a:endParaRPr lang="en-US" sz="2400">
            <a:effectLst>
              <a:outerShdw blurRad="38100" dist="38100" dir="2700000" algn="tl">
                <a:srgbClr val="000000">
                  <a:alpha val="43137"/>
                </a:srgbClr>
              </a:outerShdw>
            </a:effectLst>
          </a:endParaRPr>
        </a:p>
      </dgm:t>
    </dgm:pt>
    <dgm:pt modelId="{D828250D-98BD-4C8A-8714-FEC9ECA44513}">
      <dgm:prSe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Setiap</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muslim</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dibatasi</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oleh</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undang-undang</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syarak</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dipimpin</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oleh</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al-Quran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Sunnah</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sebagai</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sumber</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rujukan</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635C28F4-3200-4295-A8A1-F59BF925AD53}" type="parTrans" cxnId="{EE66281D-896D-4D40-821D-8E618B6A2DBC}">
      <dgm:prSet/>
      <dgm:spPr/>
      <dgm:t>
        <a:bodyPr/>
        <a:lstStyle/>
        <a:p>
          <a:pPr algn="just"/>
          <a:endParaRPr lang="en-US" sz="2400">
            <a:effectLst>
              <a:outerShdw blurRad="38100" dist="38100" dir="2700000" algn="tl">
                <a:srgbClr val="000000">
                  <a:alpha val="43137"/>
                </a:srgbClr>
              </a:outerShdw>
            </a:effectLst>
          </a:endParaRPr>
        </a:p>
      </dgm:t>
    </dgm:pt>
    <dgm:pt modelId="{B510BAA9-ACDD-4DA6-A675-AEA27981CD0F}" type="sibTrans" cxnId="{EE66281D-896D-4D40-821D-8E618B6A2DBC}">
      <dgm:prSet custT="1"/>
      <dgm:spPr/>
      <dgm:t>
        <a:bodyPr/>
        <a:lstStyle/>
        <a:p>
          <a:pPr algn="just"/>
          <a:endParaRPr lang="en-US" sz="2400">
            <a:effectLst>
              <a:outerShdw blurRad="38100" dist="38100" dir="2700000" algn="tl">
                <a:srgbClr val="000000">
                  <a:alpha val="43137"/>
                </a:srgbClr>
              </a:outerShdw>
            </a:effectLst>
          </a:endParaRPr>
        </a:p>
      </dgm:t>
    </dgm:pt>
    <dgm:pt modelId="{0C88C106-5CEC-4E6C-8619-BB4E1595D083}" type="pres">
      <dgm:prSet presAssocID="{90209605-AAD2-4395-8D7C-B735E10A961D}" presName="outerComposite" presStyleCnt="0">
        <dgm:presLayoutVars>
          <dgm:chMax val="5"/>
          <dgm:dir/>
          <dgm:resizeHandles val="exact"/>
        </dgm:presLayoutVars>
      </dgm:prSet>
      <dgm:spPr/>
    </dgm:pt>
    <dgm:pt modelId="{0B3747B5-1866-4332-8D90-79E6CDC864B0}" type="pres">
      <dgm:prSet presAssocID="{90209605-AAD2-4395-8D7C-B735E10A961D}" presName="dummyMaxCanvas" presStyleCnt="0">
        <dgm:presLayoutVars/>
      </dgm:prSet>
      <dgm:spPr/>
    </dgm:pt>
    <dgm:pt modelId="{CA5F579D-C97C-4B1F-88E0-A5A06EA78DE9}" type="pres">
      <dgm:prSet presAssocID="{90209605-AAD2-4395-8D7C-B735E10A961D}" presName="ThreeNodes_1" presStyleLbl="node1" presStyleIdx="0" presStyleCnt="3">
        <dgm:presLayoutVars>
          <dgm:bulletEnabled val="1"/>
        </dgm:presLayoutVars>
      </dgm:prSet>
      <dgm:spPr/>
      <dgm:t>
        <a:bodyPr/>
        <a:lstStyle/>
        <a:p>
          <a:endParaRPr lang="en-US"/>
        </a:p>
      </dgm:t>
    </dgm:pt>
    <dgm:pt modelId="{B7471A09-D291-44FB-A8E3-7F83F87B8F7B}" type="pres">
      <dgm:prSet presAssocID="{90209605-AAD2-4395-8D7C-B735E10A961D}" presName="ThreeNodes_2" presStyleLbl="node1" presStyleIdx="1" presStyleCnt="3">
        <dgm:presLayoutVars>
          <dgm:bulletEnabled val="1"/>
        </dgm:presLayoutVars>
      </dgm:prSet>
      <dgm:spPr/>
      <dgm:t>
        <a:bodyPr/>
        <a:lstStyle/>
        <a:p>
          <a:endParaRPr lang="en-US"/>
        </a:p>
      </dgm:t>
    </dgm:pt>
    <dgm:pt modelId="{699EA930-7506-456B-8787-0A416D9996D2}" type="pres">
      <dgm:prSet presAssocID="{90209605-AAD2-4395-8D7C-B735E10A961D}" presName="ThreeNodes_3" presStyleLbl="node1" presStyleIdx="2" presStyleCnt="3">
        <dgm:presLayoutVars>
          <dgm:bulletEnabled val="1"/>
        </dgm:presLayoutVars>
      </dgm:prSet>
      <dgm:spPr/>
      <dgm:t>
        <a:bodyPr/>
        <a:lstStyle/>
        <a:p>
          <a:endParaRPr lang="en-US"/>
        </a:p>
      </dgm:t>
    </dgm:pt>
    <dgm:pt modelId="{9679B31D-845F-4F2D-AAA6-C8D63D912098}" type="pres">
      <dgm:prSet presAssocID="{90209605-AAD2-4395-8D7C-B735E10A961D}" presName="ThreeConn_1-2" presStyleLbl="fgAccFollowNode1" presStyleIdx="0" presStyleCnt="2">
        <dgm:presLayoutVars>
          <dgm:bulletEnabled val="1"/>
        </dgm:presLayoutVars>
      </dgm:prSet>
      <dgm:spPr/>
    </dgm:pt>
    <dgm:pt modelId="{2D278CAC-747A-400C-8F33-B50BA59154E2}" type="pres">
      <dgm:prSet presAssocID="{90209605-AAD2-4395-8D7C-B735E10A961D}" presName="ThreeConn_2-3" presStyleLbl="fgAccFollowNode1" presStyleIdx="1" presStyleCnt="2">
        <dgm:presLayoutVars>
          <dgm:bulletEnabled val="1"/>
        </dgm:presLayoutVars>
      </dgm:prSet>
      <dgm:spPr/>
    </dgm:pt>
    <dgm:pt modelId="{7404C700-217D-4975-9EF8-FDF7B1D0C01F}" type="pres">
      <dgm:prSet presAssocID="{90209605-AAD2-4395-8D7C-B735E10A961D}" presName="ThreeNodes_1_text" presStyleLbl="node1" presStyleIdx="2" presStyleCnt="3">
        <dgm:presLayoutVars>
          <dgm:bulletEnabled val="1"/>
        </dgm:presLayoutVars>
      </dgm:prSet>
      <dgm:spPr/>
      <dgm:t>
        <a:bodyPr/>
        <a:lstStyle/>
        <a:p>
          <a:endParaRPr lang="en-US"/>
        </a:p>
      </dgm:t>
    </dgm:pt>
    <dgm:pt modelId="{69C49826-AB1D-4830-AE35-6E2AA5CF84FE}" type="pres">
      <dgm:prSet presAssocID="{90209605-AAD2-4395-8D7C-B735E10A961D}" presName="ThreeNodes_2_text" presStyleLbl="node1" presStyleIdx="2" presStyleCnt="3">
        <dgm:presLayoutVars>
          <dgm:bulletEnabled val="1"/>
        </dgm:presLayoutVars>
      </dgm:prSet>
      <dgm:spPr/>
      <dgm:t>
        <a:bodyPr/>
        <a:lstStyle/>
        <a:p>
          <a:endParaRPr lang="en-US"/>
        </a:p>
      </dgm:t>
    </dgm:pt>
    <dgm:pt modelId="{0B229F67-D498-4409-969E-FC3110F02E1B}" type="pres">
      <dgm:prSet presAssocID="{90209605-AAD2-4395-8D7C-B735E10A961D}" presName="ThreeNodes_3_text" presStyleLbl="node1" presStyleIdx="2" presStyleCnt="3">
        <dgm:presLayoutVars>
          <dgm:bulletEnabled val="1"/>
        </dgm:presLayoutVars>
      </dgm:prSet>
      <dgm:spPr/>
      <dgm:t>
        <a:bodyPr/>
        <a:lstStyle/>
        <a:p>
          <a:endParaRPr lang="en-US"/>
        </a:p>
      </dgm:t>
    </dgm:pt>
  </dgm:ptLst>
  <dgm:cxnLst>
    <dgm:cxn modelId="{26816E31-1ACD-470C-9456-B8D954FEB678}" type="presOf" srcId="{681F58FA-E607-4333-AD0C-5F63A1BA357E}" destId="{2D278CAC-747A-400C-8F33-B50BA59154E2}" srcOrd="0" destOrd="0" presId="urn:microsoft.com/office/officeart/2005/8/layout/vProcess5"/>
    <dgm:cxn modelId="{13CF5CBC-5445-4804-8289-39E12FDAC1AC}" type="presOf" srcId="{57D97546-900B-419A-A621-A48222ABDFE8}" destId="{7404C700-217D-4975-9EF8-FDF7B1D0C01F}" srcOrd="1" destOrd="0" presId="urn:microsoft.com/office/officeart/2005/8/layout/vProcess5"/>
    <dgm:cxn modelId="{B1E4654B-A3B0-4EE3-A359-5373F106B4FE}" srcId="{90209605-AAD2-4395-8D7C-B735E10A961D}" destId="{C5BF8D5C-8ED1-429E-815E-FB0CAC4A0F19}" srcOrd="1" destOrd="0" parTransId="{0AAFB3DF-8F0D-4869-B0DC-1C3F6486AB9F}" sibTransId="{681F58FA-E607-4333-AD0C-5F63A1BA357E}"/>
    <dgm:cxn modelId="{4423EA9D-1576-49C8-9362-6D3DED85B209}" type="presOf" srcId="{C5BF8D5C-8ED1-429E-815E-FB0CAC4A0F19}" destId="{69C49826-AB1D-4830-AE35-6E2AA5CF84FE}" srcOrd="1" destOrd="0" presId="urn:microsoft.com/office/officeart/2005/8/layout/vProcess5"/>
    <dgm:cxn modelId="{3F20935E-BA5C-4842-AB02-0923638BA44A}" srcId="{90209605-AAD2-4395-8D7C-B735E10A961D}" destId="{57D97546-900B-419A-A621-A48222ABDFE8}" srcOrd="0" destOrd="0" parTransId="{A1F267F7-0511-46D8-A4AE-295CE588F0EE}" sibTransId="{064387C0-4857-4498-8825-B027413D5AD3}"/>
    <dgm:cxn modelId="{0F5888E3-B15E-4479-A6F6-368889792CB2}" type="presOf" srcId="{064387C0-4857-4498-8825-B027413D5AD3}" destId="{9679B31D-845F-4F2D-AAA6-C8D63D912098}" srcOrd="0" destOrd="0" presId="urn:microsoft.com/office/officeart/2005/8/layout/vProcess5"/>
    <dgm:cxn modelId="{ECD29873-355E-4F0E-9B10-C323CEE49B86}" type="presOf" srcId="{90209605-AAD2-4395-8D7C-B735E10A961D}" destId="{0C88C106-5CEC-4E6C-8619-BB4E1595D083}" srcOrd="0" destOrd="0" presId="urn:microsoft.com/office/officeart/2005/8/layout/vProcess5"/>
    <dgm:cxn modelId="{EE66281D-896D-4D40-821D-8E618B6A2DBC}" srcId="{90209605-AAD2-4395-8D7C-B735E10A961D}" destId="{D828250D-98BD-4C8A-8714-FEC9ECA44513}" srcOrd="2" destOrd="0" parTransId="{635C28F4-3200-4295-A8A1-F59BF925AD53}" sibTransId="{B510BAA9-ACDD-4DA6-A675-AEA27981CD0F}"/>
    <dgm:cxn modelId="{9E9473C5-EC77-4C67-8486-84722A21F987}" type="presOf" srcId="{C5BF8D5C-8ED1-429E-815E-FB0CAC4A0F19}" destId="{B7471A09-D291-44FB-A8E3-7F83F87B8F7B}" srcOrd="0" destOrd="0" presId="urn:microsoft.com/office/officeart/2005/8/layout/vProcess5"/>
    <dgm:cxn modelId="{1E890F5E-FC67-4C0A-B7A9-08B09C71D459}" type="presOf" srcId="{D828250D-98BD-4C8A-8714-FEC9ECA44513}" destId="{699EA930-7506-456B-8787-0A416D9996D2}" srcOrd="0" destOrd="0" presId="urn:microsoft.com/office/officeart/2005/8/layout/vProcess5"/>
    <dgm:cxn modelId="{B2C1483B-9E29-4961-9C50-0FFF214C81C8}" type="presOf" srcId="{D828250D-98BD-4C8A-8714-FEC9ECA44513}" destId="{0B229F67-D498-4409-969E-FC3110F02E1B}" srcOrd="1" destOrd="0" presId="urn:microsoft.com/office/officeart/2005/8/layout/vProcess5"/>
    <dgm:cxn modelId="{AE94EFEA-0931-4AC4-A15A-BAF23EAA29FE}" type="presOf" srcId="{57D97546-900B-419A-A621-A48222ABDFE8}" destId="{CA5F579D-C97C-4B1F-88E0-A5A06EA78DE9}" srcOrd="0" destOrd="0" presId="urn:microsoft.com/office/officeart/2005/8/layout/vProcess5"/>
    <dgm:cxn modelId="{CFE809E0-2863-4E7A-AA39-C02FD298B766}" type="presParOf" srcId="{0C88C106-5CEC-4E6C-8619-BB4E1595D083}" destId="{0B3747B5-1866-4332-8D90-79E6CDC864B0}" srcOrd="0" destOrd="0" presId="urn:microsoft.com/office/officeart/2005/8/layout/vProcess5"/>
    <dgm:cxn modelId="{8EF1FA23-997F-4447-AC9E-AB364FDDF44E}" type="presParOf" srcId="{0C88C106-5CEC-4E6C-8619-BB4E1595D083}" destId="{CA5F579D-C97C-4B1F-88E0-A5A06EA78DE9}" srcOrd="1" destOrd="0" presId="urn:microsoft.com/office/officeart/2005/8/layout/vProcess5"/>
    <dgm:cxn modelId="{0483F5D8-79E4-4548-8459-938923FEBCFC}" type="presParOf" srcId="{0C88C106-5CEC-4E6C-8619-BB4E1595D083}" destId="{B7471A09-D291-44FB-A8E3-7F83F87B8F7B}" srcOrd="2" destOrd="0" presId="urn:microsoft.com/office/officeart/2005/8/layout/vProcess5"/>
    <dgm:cxn modelId="{E3B3025D-7BEA-43DF-9F17-C5CD063D3528}" type="presParOf" srcId="{0C88C106-5CEC-4E6C-8619-BB4E1595D083}" destId="{699EA930-7506-456B-8787-0A416D9996D2}" srcOrd="3" destOrd="0" presId="urn:microsoft.com/office/officeart/2005/8/layout/vProcess5"/>
    <dgm:cxn modelId="{AE14F78E-B775-4687-A995-9943646C31FF}" type="presParOf" srcId="{0C88C106-5CEC-4E6C-8619-BB4E1595D083}" destId="{9679B31D-845F-4F2D-AAA6-C8D63D912098}" srcOrd="4" destOrd="0" presId="urn:microsoft.com/office/officeart/2005/8/layout/vProcess5"/>
    <dgm:cxn modelId="{129E8336-0ACC-4913-9044-933449C6C831}" type="presParOf" srcId="{0C88C106-5CEC-4E6C-8619-BB4E1595D083}" destId="{2D278CAC-747A-400C-8F33-B50BA59154E2}" srcOrd="5" destOrd="0" presId="urn:microsoft.com/office/officeart/2005/8/layout/vProcess5"/>
    <dgm:cxn modelId="{957DF78A-0E40-429D-9586-062CB88116D8}" type="presParOf" srcId="{0C88C106-5CEC-4E6C-8619-BB4E1595D083}" destId="{7404C700-217D-4975-9EF8-FDF7B1D0C01F}" srcOrd="6" destOrd="0" presId="urn:microsoft.com/office/officeart/2005/8/layout/vProcess5"/>
    <dgm:cxn modelId="{9FA790AD-4ADC-4FA4-9E4B-39EE8F762256}" type="presParOf" srcId="{0C88C106-5CEC-4E6C-8619-BB4E1595D083}" destId="{69C49826-AB1D-4830-AE35-6E2AA5CF84FE}" srcOrd="7" destOrd="0" presId="urn:microsoft.com/office/officeart/2005/8/layout/vProcess5"/>
    <dgm:cxn modelId="{F66A29C0-ABF7-4B9F-AB34-AF2413D81EA5}" type="presParOf" srcId="{0C88C106-5CEC-4E6C-8619-BB4E1595D083}" destId="{0B229F67-D498-4409-969E-FC3110F02E1B}" srcOrd="8" destOrd="0" presId="urn:microsoft.com/office/officeart/2005/8/layout/vProcess5"/>
  </dgm:cxnLst>
  <dgm:bg/>
  <dgm:whole/>
</dgm:dataModel>
</file>

<file path=ppt/diagrams/data5.xml><?xml version="1.0" encoding="utf-8"?>
<dgm:dataModel xmlns:dgm="http://schemas.openxmlformats.org/drawingml/2006/diagram" xmlns:a="http://schemas.openxmlformats.org/drawingml/2006/main">
  <dgm:ptLst>
    <dgm:pt modelId="{90209605-AAD2-4395-8D7C-B735E10A961D}"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E5EF549F-32A7-48D0-A37A-08ECFA5CE450}">
      <dgm:prSet phldrT="[Text]" custT="1"/>
      <dgm:spPr/>
      <dgm:t>
        <a:bodyPr/>
        <a:lstStyle/>
        <a:p>
          <a:pPr algn="just"/>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Setiap</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individu</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mempunyai</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hak</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seperti</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hak</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untuk</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hidup</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makan</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minum</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miliki</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harta</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belajar</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bersuara</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bekerja</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warganegara</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dan</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sebagainya</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endParaRPr lang="en-US" sz="2200" dirty="0"/>
        </a:p>
      </dgm:t>
    </dgm:pt>
    <dgm:pt modelId="{E4239405-5BBA-4944-8C18-26CCD4604971}" type="parTrans" cxnId="{40D84C70-91A9-457C-83E7-0C03BAA0E6ED}">
      <dgm:prSet/>
      <dgm:spPr/>
      <dgm:t>
        <a:bodyPr/>
        <a:lstStyle/>
        <a:p>
          <a:pPr algn="just"/>
          <a:endParaRPr lang="en-US" sz="2200"/>
        </a:p>
      </dgm:t>
    </dgm:pt>
    <dgm:pt modelId="{2B9F242E-048A-435E-A06A-6C2129535B88}" type="sibTrans" cxnId="{40D84C70-91A9-457C-83E7-0C03BAA0E6ED}">
      <dgm:prSet custT="1"/>
      <dgm:spPr/>
      <dgm:t>
        <a:bodyPr/>
        <a:lstStyle/>
        <a:p>
          <a:pPr algn="just"/>
          <a:endParaRPr lang="en-US" sz="2200"/>
        </a:p>
      </dgm:t>
    </dgm:pt>
    <dgm:pt modelId="{2B783482-B26E-4222-9FC0-21344D368C3C}">
      <dgm:prSet custT="1"/>
      <dgm:spPr/>
      <dgm:t>
        <a:bodyPr/>
        <a:lstStyle/>
        <a:p>
          <a:pPr algn="just"/>
          <a:r>
            <a:rPr lang="en-US" sz="220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Ini bertentangan dengan perjuangan mereka yang lebih mengutamakan hak individu atas dasar mengganggu privasi orang lain.</a:t>
          </a:r>
          <a:endParaRPr lang="en-US" sz="2200" dirty="0">
            <a:ln w="18415" cmpd="sng">
              <a:prstDash val="solid"/>
            </a:ln>
            <a:effectLst>
              <a:glow rad="63500">
                <a:schemeClr val="accent3">
                  <a:satMod val="175000"/>
                  <a:alpha val="40000"/>
                </a:schemeClr>
              </a:glow>
              <a:outerShdw blurRad="63500" dir="3600000" algn="tl" rotWithShape="0">
                <a:srgbClr val="000000">
                  <a:alpha val="70000"/>
                </a:srgbClr>
              </a:outerShdw>
            </a:effectLst>
          </a:endParaRPr>
        </a:p>
      </dgm:t>
    </dgm:pt>
    <dgm:pt modelId="{EC7ED6F0-B9E6-49D2-A6A1-09635927D988}" type="parTrans" cxnId="{9740EFD4-4132-47B0-AF02-9A9264F7F968}">
      <dgm:prSet/>
      <dgm:spPr/>
      <dgm:t>
        <a:bodyPr/>
        <a:lstStyle/>
        <a:p>
          <a:pPr algn="just"/>
          <a:endParaRPr lang="en-US" sz="2200"/>
        </a:p>
      </dgm:t>
    </dgm:pt>
    <dgm:pt modelId="{4E5120DB-1FF8-4186-A52C-73CC7CD1D5ED}" type="sibTrans" cxnId="{9740EFD4-4132-47B0-AF02-9A9264F7F968}">
      <dgm:prSet/>
      <dgm:spPr/>
      <dgm:t>
        <a:bodyPr/>
        <a:lstStyle/>
        <a:p>
          <a:pPr algn="just"/>
          <a:endParaRPr lang="en-US" sz="2200"/>
        </a:p>
      </dgm:t>
    </dgm:pt>
    <dgm:pt modelId="{3736C401-66BE-47B8-8CE5-D59B6F6E4258}">
      <dgm:prSet phldrT="[Text]" custT="1"/>
      <dgm:spPr/>
      <dgm:t>
        <a:bodyPr/>
        <a:lstStyle/>
        <a:p>
          <a:pPr algn="just"/>
          <a:r>
            <a:rPr lang="en-US" sz="220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Tetapi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apabila</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bertembung</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antara</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hak</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individu</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dengan</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hak</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masyarakat</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maka</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hak</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masyarakat</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mestilah</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didahulukan</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selagi</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tidak</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melanggar</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hak</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individu</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yang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lebih</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r>
            <a:rPr lang="en-US" sz="2200" dirty="0" err="1"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utama</a:t>
          </a:r>
          <a:r>
            <a:rPr lang="en-US" sz="2200" dirty="0" smtClean="0">
              <a:ln w="18415" cmpd="sng">
                <a:prstDash val="solid"/>
              </a:ln>
              <a:effectLst>
                <a:glow rad="63500">
                  <a:schemeClr val="accent3">
                    <a:satMod val="175000"/>
                    <a:alpha val="40000"/>
                  </a:schemeClr>
                </a:glow>
                <a:outerShdw blurRad="63500" dir="3600000" algn="tl" rotWithShape="0">
                  <a:srgbClr val="000000">
                    <a:alpha val="70000"/>
                  </a:srgbClr>
                </a:outerShdw>
              </a:effectLst>
            </a:rPr>
            <a:t>. </a:t>
          </a:r>
          <a:endParaRPr lang="en-US" sz="2200" dirty="0"/>
        </a:p>
      </dgm:t>
    </dgm:pt>
    <dgm:pt modelId="{CC75E22E-32F0-4057-A370-18E1E702ED99}" type="parTrans" cxnId="{2997AFA1-37A1-4A58-A51C-CAD8966F9FDB}">
      <dgm:prSet/>
      <dgm:spPr/>
      <dgm:t>
        <a:bodyPr/>
        <a:lstStyle/>
        <a:p>
          <a:endParaRPr lang="en-US" sz="2200"/>
        </a:p>
      </dgm:t>
    </dgm:pt>
    <dgm:pt modelId="{0D60FF22-6BCE-4866-94C9-B26B869609FD}" type="sibTrans" cxnId="{2997AFA1-37A1-4A58-A51C-CAD8966F9FDB}">
      <dgm:prSet custT="1"/>
      <dgm:spPr/>
      <dgm:t>
        <a:bodyPr/>
        <a:lstStyle/>
        <a:p>
          <a:endParaRPr lang="en-US" sz="2200"/>
        </a:p>
      </dgm:t>
    </dgm:pt>
    <dgm:pt modelId="{0C88C106-5CEC-4E6C-8619-BB4E1595D083}" type="pres">
      <dgm:prSet presAssocID="{90209605-AAD2-4395-8D7C-B735E10A961D}" presName="outerComposite" presStyleCnt="0">
        <dgm:presLayoutVars>
          <dgm:chMax val="5"/>
          <dgm:dir/>
          <dgm:resizeHandles val="exact"/>
        </dgm:presLayoutVars>
      </dgm:prSet>
      <dgm:spPr/>
    </dgm:pt>
    <dgm:pt modelId="{0B3747B5-1866-4332-8D90-79E6CDC864B0}" type="pres">
      <dgm:prSet presAssocID="{90209605-AAD2-4395-8D7C-B735E10A961D}" presName="dummyMaxCanvas" presStyleCnt="0">
        <dgm:presLayoutVars/>
      </dgm:prSet>
      <dgm:spPr/>
    </dgm:pt>
    <dgm:pt modelId="{CA5F579D-C97C-4B1F-88E0-A5A06EA78DE9}" type="pres">
      <dgm:prSet presAssocID="{90209605-AAD2-4395-8D7C-B735E10A961D}" presName="ThreeNodes_1" presStyleLbl="node1" presStyleIdx="0" presStyleCnt="3">
        <dgm:presLayoutVars>
          <dgm:bulletEnabled val="1"/>
        </dgm:presLayoutVars>
      </dgm:prSet>
      <dgm:spPr/>
      <dgm:t>
        <a:bodyPr/>
        <a:lstStyle/>
        <a:p>
          <a:endParaRPr lang="en-US"/>
        </a:p>
      </dgm:t>
    </dgm:pt>
    <dgm:pt modelId="{B7471A09-D291-44FB-A8E3-7F83F87B8F7B}" type="pres">
      <dgm:prSet presAssocID="{90209605-AAD2-4395-8D7C-B735E10A961D}" presName="ThreeNodes_2" presStyleLbl="node1" presStyleIdx="1" presStyleCnt="3">
        <dgm:presLayoutVars>
          <dgm:bulletEnabled val="1"/>
        </dgm:presLayoutVars>
      </dgm:prSet>
      <dgm:spPr/>
    </dgm:pt>
    <dgm:pt modelId="{699EA930-7506-456B-8787-0A416D9996D2}" type="pres">
      <dgm:prSet presAssocID="{90209605-AAD2-4395-8D7C-B735E10A961D}" presName="ThreeNodes_3" presStyleLbl="node1" presStyleIdx="2" presStyleCnt="3">
        <dgm:presLayoutVars>
          <dgm:bulletEnabled val="1"/>
        </dgm:presLayoutVars>
      </dgm:prSet>
      <dgm:spPr/>
    </dgm:pt>
    <dgm:pt modelId="{9679B31D-845F-4F2D-AAA6-C8D63D912098}" type="pres">
      <dgm:prSet presAssocID="{90209605-AAD2-4395-8D7C-B735E10A961D}" presName="ThreeConn_1-2" presStyleLbl="fgAccFollowNode1" presStyleIdx="0" presStyleCnt="2">
        <dgm:presLayoutVars>
          <dgm:bulletEnabled val="1"/>
        </dgm:presLayoutVars>
      </dgm:prSet>
      <dgm:spPr/>
    </dgm:pt>
    <dgm:pt modelId="{2D278CAC-747A-400C-8F33-B50BA59154E2}" type="pres">
      <dgm:prSet presAssocID="{90209605-AAD2-4395-8D7C-B735E10A961D}" presName="ThreeConn_2-3" presStyleLbl="fgAccFollowNode1" presStyleIdx="1" presStyleCnt="2">
        <dgm:presLayoutVars>
          <dgm:bulletEnabled val="1"/>
        </dgm:presLayoutVars>
      </dgm:prSet>
      <dgm:spPr/>
    </dgm:pt>
    <dgm:pt modelId="{7404C700-217D-4975-9EF8-FDF7B1D0C01F}" type="pres">
      <dgm:prSet presAssocID="{90209605-AAD2-4395-8D7C-B735E10A961D}" presName="ThreeNodes_1_text" presStyleLbl="node1" presStyleIdx="2" presStyleCnt="3">
        <dgm:presLayoutVars>
          <dgm:bulletEnabled val="1"/>
        </dgm:presLayoutVars>
      </dgm:prSet>
      <dgm:spPr/>
      <dgm:t>
        <a:bodyPr/>
        <a:lstStyle/>
        <a:p>
          <a:endParaRPr lang="en-US"/>
        </a:p>
      </dgm:t>
    </dgm:pt>
    <dgm:pt modelId="{69C49826-AB1D-4830-AE35-6E2AA5CF84FE}" type="pres">
      <dgm:prSet presAssocID="{90209605-AAD2-4395-8D7C-B735E10A961D}" presName="ThreeNodes_2_text" presStyleLbl="node1" presStyleIdx="2" presStyleCnt="3">
        <dgm:presLayoutVars>
          <dgm:bulletEnabled val="1"/>
        </dgm:presLayoutVars>
      </dgm:prSet>
      <dgm:spPr/>
    </dgm:pt>
    <dgm:pt modelId="{0B229F67-D498-4409-969E-FC3110F02E1B}" type="pres">
      <dgm:prSet presAssocID="{90209605-AAD2-4395-8D7C-B735E10A961D}" presName="ThreeNodes_3_text" presStyleLbl="node1" presStyleIdx="2" presStyleCnt="3">
        <dgm:presLayoutVars>
          <dgm:bulletEnabled val="1"/>
        </dgm:presLayoutVars>
      </dgm:prSet>
      <dgm:spPr/>
    </dgm:pt>
  </dgm:ptLst>
  <dgm:cxnLst>
    <dgm:cxn modelId="{40D84C70-91A9-457C-83E7-0C03BAA0E6ED}" srcId="{90209605-AAD2-4395-8D7C-B735E10A961D}" destId="{E5EF549F-32A7-48D0-A37A-08ECFA5CE450}" srcOrd="0" destOrd="0" parTransId="{E4239405-5BBA-4944-8C18-26CCD4604971}" sibTransId="{2B9F242E-048A-435E-A06A-6C2129535B88}"/>
    <dgm:cxn modelId="{A77A13CE-0AE1-4D0C-90A0-1F553CF0E1B1}" type="presOf" srcId="{3736C401-66BE-47B8-8CE5-D59B6F6E4258}" destId="{B7471A09-D291-44FB-A8E3-7F83F87B8F7B}" srcOrd="0" destOrd="0" presId="urn:microsoft.com/office/officeart/2005/8/layout/vProcess5"/>
    <dgm:cxn modelId="{E7CA09B6-3011-491D-93F6-727F91A1BA32}" type="presOf" srcId="{0D60FF22-6BCE-4866-94C9-B26B869609FD}" destId="{2D278CAC-747A-400C-8F33-B50BA59154E2}" srcOrd="0" destOrd="0" presId="urn:microsoft.com/office/officeart/2005/8/layout/vProcess5"/>
    <dgm:cxn modelId="{62411D12-B33F-441E-90F5-25D3A195AC8A}" type="presOf" srcId="{E5EF549F-32A7-48D0-A37A-08ECFA5CE450}" destId="{CA5F579D-C97C-4B1F-88E0-A5A06EA78DE9}" srcOrd="0" destOrd="0" presId="urn:microsoft.com/office/officeart/2005/8/layout/vProcess5"/>
    <dgm:cxn modelId="{0407A48A-8D28-48C4-8602-C49022FEE0A9}" type="presOf" srcId="{2B9F242E-048A-435E-A06A-6C2129535B88}" destId="{9679B31D-845F-4F2D-AAA6-C8D63D912098}" srcOrd="0" destOrd="0" presId="urn:microsoft.com/office/officeart/2005/8/layout/vProcess5"/>
    <dgm:cxn modelId="{1C01990E-80C4-4955-8D22-5072BECAB658}" type="presOf" srcId="{E5EF549F-32A7-48D0-A37A-08ECFA5CE450}" destId="{7404C700-217D-4975-9EF8-FDF7B1D0C01F}" srcOrd="1" destOrd="0" presId="urn:microsoft.com/office/officeart/2005/8/layout/vProcess5"/>
    <dgm:cxn modelId="{63DD1AAE-680D-4CCB-8976-CE140B20EC4D}" type="presOf" srcId="{2B783482-B26E-4222-9FC0-21344D368C3C}" destId="{0B229F67-D498-4409-969E-FC3110F02E1B}" srcOrd="1" destOrd="0" presId="urn:microsoft.com/office/officeart/2005/8/layout/vProcess5"/>
    <dgm:cxn modelId="{AB429EFF-62B2-4392-9AFF-E328001367DB}" type="presOf" srcId="{90209605-AAD2-4395-8D7C-B735E10A961D}" destId="{0C88C106-5CEC-4E6C-8619-BB4E1595D083}" srcOrd="0" destOrd="0" presId="urn:microsoft.com/office/officeart/2005/8/layout/vProcess5"/>
    <dgm:cxn modelId="{9740EFD4-4132-47B0-AF02-9A9264F7F968}" srcId="{90209605-AAD2-4395-8D7C-B735E10A961D}" destId="{2B783482-B26E-4222-9FC0-21344D368C3C}" srcOrd="2" destOrd="0" parTransId="{EC7ED6F0-B9E6-49D2-A6A1-09635927D988}" sibTransId="{4E5120DB-1FF8-4186-A52C-73CC7CD1D5ED}"/>
    <dgm:cxn modelId="{F7AD3F35-EBCC-456E-8955-6230520EFD0F}" type="presOf" srcId="{2B783482-B26E-4222-9FC0-21344D368C3C}" destId="{699EA930-7506-456B-8787-0A416D9996D2}" srcOrd="0" destOrd="0" presId="urn:microsoft.com/office/officeart/2005/8/layout/vProcess5"/>
    <dgm:cxn modelId="{FC3B5A11-7B0D-4076-A0FF-BACDFC8FAFA1}" type="presOf" srcId="{3736C401-66BE-47B8-8CE5-D59B6F6E4258}" destId="{69C49826-AB1D-4830-AE35-6E2AA5CF84FE}" srcOrd="1" destOrd="0" presId="urn:microsoft.com/office/officeart/2005/8/layout/vProcess5"/>
    <dgm:cxn modelId="{2997AFA1-37A1-4A58-A51C-CAD8966F9FDB}" srcId="{90209605-AAD2-4395-8D7C-B735E10A961D}" destId="{3736C401-66BE-47B8-8CE5-D59B6F6E4258}" srcOrd="1" destOrd="0" parTransId="{CC75E22E-32F0-4057-A370-18E1E702ED99}" sibTransId="{0D60FF22-6BCE-4866-94C9-B26B869609FD}"/>
    <dgm:cxn modelId="{D6068A69-2283-42D8-84D7-310E4EE22EAF}" type="presParOf" srcId="{0C88C106-5CEC-4E6C-8619-BB4E1595D083}" destId="{0B3747B5-1866-4332-8D90-79E6CDC864B0}" srcOrd="0" destOrd="0" presId="urn:microsoft.com/office/officeart/2005/8/layout/vProcess5"/>
    <dgm:cxn modelId="{8CFC108B-2B7B-42A3-976C-FD65ACC37248}" type="presParOf" srcId="{0C88C106-5CEC-4E6C-8619-BB4E1595D083}" destId="{CA5F579D-C97C-4B1F-88E0-A5A06EA78DE9}" srcOrd="1" destOrd="0" presId="urn:microsoft.com/office/officeart/2005/8/layout/vProcess5"/>
    <dgm:cxn modelId="{9ED9FE4D-0205-4FCC-9147-D627004B987E}" type="presParOf" srcId="{0C88C106-5CEC-4E6C-8619-BB4E1595D083}" destId="{B7471A09-D291-44FB-A8E3-7F83F87B8F7B}" srcOrd="2" destOrd="0" presId="urn:microsoft.com/office/officeart/2005/8/layout/vProcess5"/>
    <dgm:cxn modelId="{6BEA21D3-B9EA-4987-8A42-EC233185E78F}" type="presParOf" srcId="{0C88C106-5CEC-4E6C-8619-BB4E1595D083}" destId="{699EA930-7506-456B-8787-0A416D9996D2}" srcOrd="3" destOrd="0" presId="urn:microsoft.com/office/officeart/2005/8/layout/vProcess5"/>
    <dgm:cxn modelId="{BE6E1DE5-30CA-4D08-9133-8710FB078B8B}" type="presParOf" srcId="{0C88C106-5CEC-4E6C-8619-BB4E1595D083}" destId="{9679B31D-845F-4F2D-AAA6-C8D63D912098}" srcOrd="4" destOrd="0" presId="urn:microsoft.com/office/officeart/2005/8/layout/vProcess5"/>
    <dgm:cxn modelId="{FFE99C48-F83F-4205-A54A-8293AEF94DCC}" type="presParOf" srcId="{0C88C106-5CEC-4E6C-8619-BB4E1595D083}" destId="{2D278CAC-747A-400C-8F33-B50BA59154E2}" srcOrd="5" destOrd="0" presId="urn:microsoft.com/office/officeart/2005/8/layout/vProcess5"/>
    <dgm:cxn modelId="{E676A981-D582-4967-8375-1F6CEB2B6552}" type="presParOf" srcId="{0C88C106-5CEC-4E6C-8619-BB4E1595D083}" destId="{7404C700-217D-4975-9EF8-FDF7B1D0C01F}" srcOrd="6" destOrd="0" presId="urn:microsoft.com/office/officeart/2005/8/layout/vProcess5"/>
    <dgm:cxn modelId="{A651F0D1-479F-4EAB-BEEE-681F9E63ADF7}" type="presParOf" srcId="{0C88C106-5CEC-4E6C-8619-BB4E1595D083}" destId="{69C49826-AB1D-4830-AE35-6E2AA5CF84FE}" srcOrd="7" destOrd="0" presId="urn:microsoft.com/office/officeart/2005/8/layout/vProcess5"/>
    <dgm:cxn modelId="{63CB3BFA-82CB-4C6F-82EA-DADA62FE7222}" type="presParOf" srcId="{0C88C106-5CEC-4E6C-8619-BB4E1595D083}" destId="{0B229F67-D498-4409-969E-FC3110F02E1B}" srcOrd="8" destOrd="0" presId="urn:microsoft.com/office/officeart/2005/8/layout/vProcess5"/>
  </dgm:cxnLst>
  <dgm:bg/>
  <dgm:whole/>
</dgm:dataModel>
</file>

<file path=ppt/diagrams/data6.xml><?xml version="1.0" encoding="utf-8"?>
<dgm:dataModel xmlns:dgm="http://schemas.openxmlformats.org/drawingml/2006/diagram" xmlns:a="http://schemas.openxmlformats.org/drawingml/2006/main">
  <dgm:ptLst>
    <dgm:pt modelId="{2C5AC17C-BF65-454A-9B1E-2FCABD5E3C96}"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EC2D8842-9514-4FDD-B559-D3B9CDA88777}">
      <dgm:prSet phldrT="[Text]" custT="1"/>
      <dgm:spPr/>
      <dgm:t>
        <a:bodyPr/>
        <a:lstStyle/>
        <a:p>
          <a:pPr algn="just"/>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Islam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sentiasa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memelihara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hak</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asasi</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manusia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melalui</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syariat</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menekankan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pemeliharaan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terhadap</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agama,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nyawa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akal</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keturunan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harta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28A6C0C-F2A4-4586-90F1-CF2D6C4D314B}" type="parTrans" cxnId="{F24FAE13-053D-4A56-9C8D-A764599A519F}">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4FC2148-B8A2-464F-B62D-18E0E8639CFD}" type="sibTrans" cxnId="{F24FAE13-053D-4A56-9C8D-A764599A519F}">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88C483E-E228-46ED-8724-B9E764164AD4}">
      <dgm:prSet phldrT="[Text]" custT="1"/>
      <dgm:spPr/>
      <dgm:t>
        <a:bodyPr/>
        <a:lstStyle/>
        <a:p>
          <a:pPr algn="just"/>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Kebebasan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individu</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adalah</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bersifat</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mutlak</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terikat</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undang-undang</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peraturan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a:t>
          </a:r>
          <a:endParaRPr lang="en-US" sz="2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4F30C8C-6E7C-467E-9DAD-709666BFA185}" type="parTrans" cxnId="{8DF8C7F4-E38A-489B-839F-7A141ECD98FB}">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E0445C5-B693-4386-8721-C26BA6EA9ED8}" type="sibTrans" cxnId="{8DF8C7F4-E38A-489B-839F-7A141ECD98FB}">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35C5A75-0135-49B0-9043-90DCC1A7D835}">
      <dgm:prSet phldrT="[Text]" custT="1"/>
      <dgm:spPr/>
      <dgm:t>
        <a:bodyPr/>
        <a:lstStyle/>
        <a:p>
          <a:pPr algn="just"/>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Hayati</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fahamilah</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konsep</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kebebasan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hak</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asasi</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manusia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mengikut</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perspektif</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bukannya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mengikut</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doktrin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hak</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asasi</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manusia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terpesong</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daripada</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nilai-nilai</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kemanusiaan</a:t>
          </a:r>
          <a:r>
            <a:rPr lang="en-US" sz="2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AE6568B-E4CA-4279-9CD4-F95DC91301BE}" type="parTrans" cxnId="{C44B363B-D9C7-4C91-A46A-87450CDA3526}">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01EEAF-D9EB-4370-B850-56FEEB28A569}" type="sibTrans" cxnId="{C44B363B-D9C7-4C91-A46A-87450CDA3526}">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08245D-B456-4972-92BE-46489BFD9C5F}" type="pres">
      <dgm:prSet presAssocID="{2C5AC17C-BF65-454A-9B1E-2FCABD5E3C96}" presName="linear" presStyleCnt="0">
        <dgm:presLayoutVars>
          <dgm:animLvl val="lvl"/>
          <dgm:resizeHandles val="exact"/>
        </dgm:presLayoutVars>
      </dgm:prSet>
      <dgm:spPr/>
      <dgm:t>
        <a:bodyPr/>
        <a:lstStyle/>
        <a:p>
          <a:endParaRPr lang="en-US"/>
        </a:p>
      </dgm:t>
    </dgm:pt>
    <dgm:pt modelId="{9D2EDB97-9BED-4A80-9653-57AB88FD7827}" type="pres">
      <dgm:prSet presAssocID="{EC2D8842-9514-4FDD-B559-D3B9CDA88777}" presName="parentText" presStyleLbl="node1" presStyleIdx="0" presStyleCnt="3">
        <dgm:presLayoutVars>
          <dgm:chMax val="0"/>
          <dgm:bulletEnabled val="1"/>
        </dgm:presLayoutVars>
      </dgm:prSet>
      <dgm:spPr/>
      <dgm:t>
        <a:bodyPr/>
        <a:lstStyle/>
        <a:p>
          <a:endParaRPr lang="en-US"/>
        </a:p>
      </dgm:t>
    </dgm:pt>
    <dgm:pt modelId="{0986B3DD-3CD9-4CD7-88D7-33235983EF5B}" type="pres">
      <dgm:prSet presAssocID="{E4FC2148-B8A2-464F-B62D-18E0E8639CFD}" presName="spacer" presStyleCnt="0"/>
      <dgm:spPr/>
    </dgm:pt>
    <dgm:pt modelId="{1B37CE48-2020-4D8B-841E-E511D97A14D7}" type="pres">
      <dgm:prSet presAssocID="{488C483E-E228-46ED-8724-B9E764164AD4}" presName="parentText" presStyleLbl="node1" presStyleIdx="1" presStyleCnt="3">
        <dgm:presLayoutVars>
          <dgm:chMax val="0"/>
          <dgm:bulletEnabled val="1"/>
        </dgm:presLayoutVars>
      </dgm:prSet>
      <dgm:spPr/>
      <dgm:t>
        <a:bodyPr/>
        <a:lstStyle/>
        <a:p>
          <a:endParaRPr lang="en-US"/>
        </a:p>
      </dgm:t>
    </dgm:pt>
    <dgm:pt modelId="{85B44138-A977-4FDF-8B21-CE2D77D6722F}" type="pres">
      <dgm:prSet presAssocID="{4E0445C5-B693-4386-8721-C26BA6EA9ED8}" presName="spacer" presStyleCnt="0"/>
      <dgm:spPr/>
    </dgm:pt>
    <dgm:pt modelId="{FA1F5975-B069-47D3-B5E2-E694D9104165}" type="pres">
      <dgm:prSet presAssocID="{835C5A75-0135-49B0-9043-90DCC1A7D835}" presName="parentText" presStyleLbl="node1" presStyleIdx="2" presStyleCnt="3">
        <dgm:presLayoutVars>
          <dgm:chMax val="0"/>
          <dgm:bulletEnabled val="1"/>
        </dgm:presLayoutVars>
      </dgm:prSet>
      <dgm:spPr/>
      <dgm:t>
        <a:bodyPr/>
        <a:lstStyle/>
        <a:p>
          <a:endParaRPr lang="en-US"/>
        </a:p>
      </dgm:t>
    </dgm:pt>
  </dgm:ptLst>
  <dgm:cxnLst>
    <dgm:cxn modelId="{C44B363B-D9C7-4C91-A46A-87450CDA3526}" srcId="{2C5AC17C-BF65-454A-9B1E-2FCABD5E3C96}" destId="{835C5A75-0135-49B0-9043-90DCC1A7D835}" srcOrd="2" destOrd="0" parTransId="{FAE6568B-E4CA-4279-9CD4-F95DC91301BE}" sibTransId="{1901EEAF-D9EB-4370-B850-56FEEB28A569}"/>
    <dgm:cxn modelId="{F7353D22-77DC-41FB-840D-AA4D71418849}" type="presOf" srcId="{835C5A75-0135-49B0-9043-90DCC1A7D835}" destId="{FA1F5975-B069-47D3-B5E2-E694D9104165}" srcOrd="0" destOrd="0" presId="urn:microsoft.com/office/officeart/2005/8/layout/vList2"/>
    <dgm:cxn modelId="{8DF8C7F4-E38A-489B-839F-7A141ECD98FB}" srcId="{2C5AC17C-BF65-454A-9B1E-2FCABD5E3C96}" destId="{488C483E-E228-46ED-8724-B9E764164AD4}" srcOrd="1" destOrd="0" parTransId="{D4F30C8C-6E7C-467E-9DAD-709666BFA185}" sibTransId="{4E0445C5-B693-4386-8721-C26BA6EA9ED8}"/>
    <dgm:cxn modelId="{F24FAE13-053D-4A56-9C8D-A764599A519F}" srcId="{2C5AC17C-BF65-454A-9B1E-2FCABD5E3C96}" destId="{EC2D8842-9514-4FDD-B559-D3B9CDA88777}" srcOrd="0" destOrd="0" parTransId="{128A6C0C-F2A4-4586-90F1-CF2D6C4D314B}" sibTransId="{E4FC2148-B8A2-464F-B62D-18E0E8639CFD}"/>
    <dgm:cxn modelId="{61F2F321-C8B0-49A4-8C83-E7421C9E4375}" type="presOf" srcId="{2C5AC17C-BF65-454A-9B1E-2FCABD5E3C96}" destId="{1E08245D-B456-4972-92BE-46489BFD9C5F}" srcOrd="0" destOrd="0" presId="urn:microsoft.com/office/officeart/2005/8/layout/vList2"/>
    <dgm:cxn modelId="{9348BB6C-ED71-48CF-8197-64373309F39C}" type="presOf" srcId="{EC2D8842-9514-4FDD-B559-D3B9CDA88777}" destId="{9D2EDB97-9BED-4A80-9653-57AB88FD7827}" srcOrd="0" destOrd="0" presId="urn:microsoft.com/office/officeart/2005/8/layout/vList2"/>
    <dgm:cxn modelId="{FDD63227-0529-4192-A3A1-949732CEC923}" type="presOf" srcId="{488C483E-E228-46ED-8724-B9E764164AD4}" destId="{1B37CE48-2020-4D8B-841E-E511D97A14D7}" srcOrd="0" destOrd="0" presId="urn:microsoft.com/office/officeart/2005/8/layout/vList2"/>
    <dgm:cxn modelId="{24FE3AD4-39DB-452D-96A0-F1B0E86D12A1}" type="presParOf" srcId="{1E08245D-B456-4972-92BE-46489BFD9C5F}" destId="{9D2EDB97-9BED-4A80-9653-57AB88FD7827}" srcOrd="0" destOrd="0" presId="urn:microsoft.com/office/officeart/2005/8/layout/vList2"/>
    <dgm:cxn modelId="{D2766621-53D3-476B-BBE4-55528B4B83F8}" type="presParOf" srcId="{1E08245D-B456-4972-92BE-46489BFD9C5F}" destId="{0986B3DD-3CD9-4CD7-88D7-33235983EF5B}" srcOrd="1" destOrd="0" presId="urn:microsoft.com/office/officeart/2005/8/layout/vList2"/>
    <dgm:cxn modelId="{814E44D0-6ED6-46FE-9246-2EE31C6B2A0A}" type="presParOf" srcId="{1E08245D-B456-4972-92BE-46489BFD9C5F}" destId="{1B37CE48-2020-4D8B-841E-E511D97A14D7}" srcOrd="2" destOrd="0" presId="urn:microsoft.com/office/officeart/2005/8/layout/vList2"/>
    <dgm:cxn modelId="{350FC080-447A-474E-8D8B-A371EB357E1F}" type="presParOf" srcId="{1E08245D-B456-4972-92BE-46489BFD9C5F}" destId="{85B44138-A977-4FDF-8B21-CE2D77D6722F}" srcOrd="3" destOrd="0" presId="urn:microsoft.com/office/officeart/2005/8/layout/vList2"/>
    <dgm:cxn modelId="{3B23B550-C81B-4722-87C6-E879A64145DD}" type="presParOf" srcId="{1E08245D-B456-4972-92BE-46489BFD9C5F}" destId="{FA1F5975-B069-47D3-B5E2-E694D9104165}" srcOrd="4" destOrd="0" presId="urn:microsoft.com/office/officeart/2005/8/layout/vList2"/>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62531-E407-4A3F-BFBD-D5D6EF9849CE}">
      <dsp:nvSpPr>
        <dsp:cNvPr id="0" name=""/>
        <dsp:cNvSpPr/>
      </dsp:nvSpPr>
      <dsp:spPr>
        <a:xfrm>
          <a:off x="1974894" y="407827"/>
          <a:ext cx="4427241" cy="4427241"/>
        </a:xfrm>
        <a:prstGeom prst="blockArc">
          <a:avLst>
            <a:gd name="adj1" fmla="val 13410878"/>
            <a:gd name="adj2" fmla="val 16394787"/>
            <a:gd name="adj3" fmla="val 3904"/>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8015DB-6463-4D0E-B6AE-4DAD4670AA71}">
      <dsp:nvSpPr>
        <dsp:cNvPr id="0" name=""/>
        <dsp:cNvSpPr/>
      </dsp:nvSpPr>
      <dsp:spPr>
        <a:xfrm>
          <a:off x="2028325" y="349456"/>
          <a:ext cx="4427241" cy="4427241"/>
        </a:xfrm>
        <a:prstGeom prst="blockArc">
          <a:avLst>
            <a:gd name="adj1" fmla="val 10161498"/>
            <a:gd name="adj2" fmla="val 13285531"/>
            <a:gd name="adj3" fmla="val 3904"/>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A0E356-6B5E-4D6F-BC26-78756BD84BC0}">
      <dsp:nvSpPr>
        <dsp:cNvPr id="0" name=""/>
        <dsp:cNvSpPr/>
      </dsp:nvSpPr>
      <dsp:spPr>
        <a:xfrm>
          <a:off x="2049795" y="488368"/>
          <a:ext cx="4427241" cy="4427241"/>
        </a:xfrm>
        <a:prstGeom prst="blockArc">
          <a:avLst>
            <a:gd name="adj1" fmla="val 7203849"/>
            <a:gd name="adj2" fmla="val 10384174"/>
            <a:gd name="adj3" fmla="val 3904"/>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F67EFE-0D9E-40B2-BB2E-91B6F4E84714}">
      <dsp:nvSpPr>
        <dsp:cNvPr id="0" name=""/>
        <dsp:cNvSpPr/>
      </dsp:nvSpPr>
      <dsp:spPr>
        <a:xfrm>
          <a:off x="2000999" y="460957"/>
          <a:ext cx="4427241" cy="4427241"/>
        </a:xfrm>
        <a:prstGeom prst="blockArc">
          <a:avLst>
            <a:gd name="adj1" fmla="val 3684803"/>
            <a:gd name="adj2" fmla="val 7115198"/>
            <a:gd name="adj3" fmla="val 3904"/>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A4185D8-69AE-4146-BF5F-C91D34FF106A}">
      <dsp:nvSpPr>
        <dsp:cNvPr id="0" name=""/>
        <dsp:cNvSpPr/>
      </dsp:nvSpPr>
      <dsp:spPr>
        <a:xfrm>
          <a:off x="2077555" y="421193"/>
          <a:ext cx="4427241" cy="4427241"/>
        </a:xfrm>
        <a:prstGeom prst="blockArc">
          <a:avLst>
            <a:gd name="adj1" fmla="val 610814"/>
            <a:gd name="adj2" fmla="val 3821451"/>
            <a:gd name="adj3" fmla="val 3904"/>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1C184FF-49CC-411B-B197-71266E8B54D8}">
      <dsp:nvSpPr>
        <dsp:cNvPr id="0" name=""/>
        <dsp:cNvSpPr/>
      </dsp:nvSpPr>
      <dsp:spPr>
        <a:xfrm>
          <a:off x="2094028" y="338688"/>
          <a:ext cx="4427241" cy="4427241"/>
        </a:xfrm>
        <a:prstGeom prst="blockArc">
          <a:avLst>
            <a:gd name="adj1" fmla="val 19295336"/>
            <a:gd name="adj2" fmla="val 744082"/>
            <a:gd name="adj3" fmla="val 3904"/>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0B11AB-EBAD-4A6C-9547-ECB8BC1503F5}">
      <dsp:nvSpPr>
        <dsp:cNvPr id="0" name=""/>
        <dsp:cNvSpPr/>
      </dsp:nvSpPr>
      <dsp:spPr>
        <a:xfrm>
          <a:off x="2153605" y="410593"/>
          <a:ext cx="4427241" cy="4427241"/>
        </a:xfrm>
        <a:prstGeom prst="blockArc">
          <a:avLst>
            <a:gd name="adj1" fmla="val 16111610"/>
            <a:gd name="adj2" fmla="val 19147419"/>
            <a:gd name="adj3" fmla="val 390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AF32C3-1756-4973-8B76-0644F9B93059}">
      <dsp:nvSpPr>
        <dsp:cNvPr id="0" name=""/>
        <dsp:cNvSpPr/>
      </dsp:nvSpPr>
      <dsp:spPr>
        <a:xfrm>
          <a:off x="3454118" y="1767622"/>
          <a:ext cx="1714618" cy="171461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cap="none" spc="50" dirty="0" smtClean="0">
              <a:ln w="9525" cmpd="sng">
                <a:solidFill>
                  <a:srgbClr val="FFFF00"/>
                </a:solidFill>
                <a:prstDash val="solid"/>
              </a:ln>
              <a:solidFill>
                <a:srgbClr val="FFFF00"/>
              </a:solidFill>
              <a:effectLst>
                <a:glow rad="38100">
                  <a:schemeClr val="accent1">
                    <a:alpha val="40000"/>
                  </a:schemeClr>
                </a:glow>
              </a:effectLst>
            </a:rPr>
            <a:t>KATEGORI</a:t>
          </a:r>
        </a:p>
        <a:p>
          <a:pPr lvl="0" algn="ctr" defTabSz="889000">
            <a:lnSpc>
              <a:spcPct val="90000"/>
            </a:lnSpc>
            <a:spcBef>
              <a:spcPct val="0"/>
            </a:spcBef>
            <a:spcAft>
              <a:spcPct val="35000"/>
            </a:spcAft>
          </a:pPr>
          <a:r>
            <a:rPr lang="en-US" sz="2000" b="1" kern="1200" cap="none" spc="50" dirty="0" smtClean="0">
              <a:ln w="9525" cmpd="sng">
                <a:solidFill>
                  <a:srgbClr val="FFFF00"/>
                </a:solidFill>
                <a:prstDash val="solid"/>
              </a:ln>
              <a:solidFill>
                <a:srgbClr val="FFFF00"/>
              </a:solidFill>
              <a:effectLst>
                <a:glow rad="38100">
                  <a:schemeClr val="accent1">
                    <a:alpha val="40000"/>
                  </a:schemeClr>
                </a:glow>
              </a:effectLst>
            </a:rPr>
            <a:t>OKU</a:t>
          </a:r>
          <a:endParaRPr lang="en-US" sz="20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3705218" y="2018722"/>
        <a:ext cx="1212418" cy="1212418"/>
      </dsp:txXfrm>
    </dsp:sp>
    <dsp:sp modelId="{05E82FB5-200F-4B54-AE7E-7BEF594BAED5}">
      <dsp:nvSpPr>
        <dsp:cNvPr id="0" name=""/>
        <dsp:cNvSpPr/>
      </dsp:nvSpPr>
      <dsp:spPr>
        <a:xfrm>
          <a:off x="3514088" y="-276560"/>
          <a:ext cx="1594677" cy="146216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CACAT ANGGOTA</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3747623" y="-62432"/>
        <a:ext cx="1127607" cy="1033904"/>
      </dsp:txXfrm>
    </dsp:sp>
    <dsp:sp modelId="{63FC574D-F75C-4B21-882C-44B96F0328D5}">
      <dsp:nvSpPr>
        <dsp:cNvPr id="0" name=""/>
        <dsp:cNvSpPr/>
      </dsp:nvSpPr>
      <dsp:spPr>
        <a:xfrm>
          <a:off x="5017317" y="288031"/>
          <a:ext cx="1982017" cy="1831603"/>
        </a:xfrm>
        <a:prstGeom prst="ellips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PENDENGARAN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5307577" y="556263"/>
        <a:ext cx="1401497" cy="1295139"/>
      </dsp:txXfrm>
    </dsp:sp>
    <dsp:sp modelId="{8B9DB4B8-FDEC-473F-A605-BB93FAAA63FA}">
      <dsp:nvSpPr>
        <dsp:cNvPr id="0" name=""/>
        <dsp:cNvSpPr/>
      </dsp:nvSpPr>
      <dsp:spPr>
        <a:xfrm>
          <a:off x="5549640" y="2160239"/>
          <a:ext cx="1755557" cy="1716369"/>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PENGLIHATAN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5806735" y="2411595"/>
        <a:ext cx="1241367" cy="1213657"/>
      </dsp:txXfrm>
    </dsp:sp>
    <dsp:sp modelId="{4EEF7A3C-1C36-4C86-B2C2-19BA882D1C30}">
      <dsp:nvSpPr>
        <dsp:cNvPr id="0" name=""/>
        <dsp:cNvSpPr/>
      </dsp:nvSpPr>
      <dsp:spPr>
        <a:xfrm>
          <a:off x="4191023" y="3555658"/>
          <a:ext cx="2124220" cy="2049494"/>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PERKEMBANGAN MENTAL</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4502108" y="3855799"/>
        <a:ext cx="1502050" cy="1449212"/>
      </dsp:txXfrm>
    </dsp:sp>
    <dsp:sp modelId="{A7535D9E-937E-4892-8A91-39EBE2A3495D}">
      <dsp:nvSpPr>
        <dsp:cNvPr id="0" name=""/>
        <dsp:cNvSpPr/>
      </dsp:nvSpPr>
      <dsp:spPr>
        <a:xfrm>
          <a:off x="2246801" y="3645147"/>
          <a:ext cx="1858609" cy="1870515"/>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PEMBELAJARAN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2518988" y="3919078"/>
        <a:ext cx="1314235" cy="1322653"/>
      </dsp:txXfrm>
    </dsp:sp>
    <dsp:sp modelId="{897E7DD4-FF97-45D8-9678-DB22FC9204EE}">
      <dsp:nvSpPr>
        <dsp:cNvPr id="0" name=""/>
        <dsp:cNvSpPr/>
      </dsp:nvSpPr>
      <dsp:spPr>
        <a:xfrm>
          <a:off x="1152120" y="2016224"/>
          <a:ext cx="1913483" cy="1895312"/>
        </a:xfrm>
        <a:prstGeom prst="ellips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AUTISME</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1432343" y="2293786"/>
        <a:ext cx="1353037" cy="1340188"/>
      </dsp:txXfrm>
    </dsp:sp>
    <dsp:sp modelId="{77141ECC-C113-443D-8C5F-C92C19D563E2}">
      <dsp:nvSpPr>
        <dsp:cNvPr id="0" name=""/>
        <dsp:cNvSpPr/>
      </dsp:nvSpPr>
      <dsp:spPr>
        <a:xfrm>
          <a:off x="1731469" y="288033"/>
          <a:ext cx="1766131" cy="1677998"/>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BISU</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1990113" y="533770"/>
        <a:ext cx="1248843" cy="1186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F1570-5BC8-49CD-B946-8E4591396BAB}">
      <dsp:nvSpPr>
        <dsp:cNvPr id="0" name=""/>
        <dsp:cNvSpPr/>
      </dsp:nvSpPr>
      <dsp:spPr>
        <a:xfrm>
          <a:off x="-6326280" y="-968037"/>
          <a:ext cx="7532806" cy="7532806"/>
        </a:xfrm>
        <a:prstGeom prst="blockArc">
          <a:avLst>
            <a:gd name="adj1" fmla="val 18900000"/>
            <a:gd name="adj2" fmla="val 2700000"/>
            <a:gd name="adj3" fmla="val 287"/>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4ADEF8F-A25B-4F9D-B657-F3CF701E2ECB}">
      <dsp:nvSpPr>
        <dsp:cNvPr id="0" name=""/>
        <dsp:cNvSpPr/>
      </dsp:nvSpPr>
      <dsp:spPr>
        <a:xfrm>
          <a:off x="776826" y="559673"/>
          <a:ext cx="7689830" cy="111934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8481" tIns="58420" rIns="58420" bIns="58420" numCol="1" spcCol="1270" anchor="ctr" anchorCtr="0">
          <a:noAutofit/>
        </a:bodyPr>
        <a:lstStyle/>
        <a:p>
          <a:pPr lvl="0" algn="l" defTabSz="1022350">
            <a:lnSpc>
              <a:spcPct val="90000"/>
            </a:lnSpc>
            <a:spcBef>
              <a:spcPct val="0"/>
            </a:spcBef>
            <a:spcAft>
              <a:spcPct val="35000"/>
            </a:spcAft>
          </a:pPr>
          <a:r>
            <a:rPr lang="en-US" sz="2300" kern="1200" dirty="0" err="1" smtClean="0"/>
            <a:t>sentiasa</a:t>
          </a:r>
          <a:r>
            <a:rPr lang="en-US" sz="2300" kern="1200" dirty="0" smtClean="0"/>
            <a:t> </a:t>
          </a:r>
          <a:r>
            <a:rPr lang="en-US" sz="2300" kern="1200" dirty="0" err="1" smtClean="0"/>
            <a:t>menunjukkan</a:t>
          </a:r>
          <a:r>
            <a:rPr lang="en-US" sz="2300" kern="1200" dirty="0" smtClean="0"/>
            <a:t> </a:t>
          </a:r>
          <a:r>
            <a:rPr lang="en-US" sz="2300" kern="1200" dirty="0" err="1" smtClean="0"/>
            <a:t>nilai-nilai</a:t>
          </a:r>
          <a:r>
            <a:rPr lang="en-US" sz="2300" kern="1200" dirty="0" smtClean="0"/>
            <a:t> </a:t>
          </a:r>
          <a:r>
            <a:rPr lang="en-US" sz="2300" kern="1200" dirty="0" err="1" smtClean="0"/>
            <a:t>murni</a:t>
          </a:r>
          <a:r>
            <a:rPr lang="en-US" sz="2300" kern="1200" dirty="0" smtClean="0"/>
            <a:t> </a:t>
          </a:r>
          <a:r>
            <a:rPr lang="en-US" sz="2300" kern="1200" dirty="0" err="1" smtClean="0"/>
            <a:t>dan</a:t>
          </a:r>
          <a:r>
            <a:rPr lang="en-US" sz="2300" kern="1200" dirty="0" smtClean="0"/>
            <a:t> </a:t>
          </a:r>
          <a:r>
            <a:rPr lang="en-US" sz="2300" kern="1200" dirty="0" err="1" smtClean="0"/>
            <a:t>etika</a:t>
          </a:r>
          <a:r>
            <a:rPr lang="en-US" sz="2300" kern="1200" dirty="0" smtClean="0"/>
            <a:t> </a:t>
          </a:r>
          <a:r>
            <a:rPr lang="en-US" sz="2300" kern="1200" dirty="0" err="1" smtClean="0"/>
            <a:t>seorang</a:t>
          </a:r>
          <a:r>
            <a:rPr lang="en-US" sz="2300" kern="1200" dirty="0" smtClean="0"/>
            <a:t> </a:t>
          </a:r>
          <a:r>
            <a:rPr lang="en-US" sz="2300" kern="1200" dirty="0" err="1" smtClean="0"/>
            <a:t>mukmin</a:t>
          </a:r>
          <a:r>
            <a:rPr lang="en-US" sz="2300" kern="1200" dirty="0" smtClean="0"/>
            <a:t> </a:t>
          </a:r>
          <a:r>
            <a:rPr lang="en-US" sz="2300" kern="1200" dirty="0" err="1" smtClean="0"/>
            <a:t>dalam</a:t>
          </a:r>
          <a:r>
            <a:rPr lang="en-US" sz="2300" kern="1200" dirty="0" smtClean="0"/>
            <a:t> </a:t>
          </a:r>
          <a:r>
            <a:rPr lang="en-US" sz="2300" kern="1200" dirty="0" err="1" smtClean="0"/>
            <a:t>pergaulan</a:t>
          </a:r>
          <a:endParaRPr lang="en-US" sz="2300" kern="1200" dirty="0"/>
        </a:p>
      </dsp:txBody>
      <dsp:txXfrm>
        <a:off x="776826" y="559673"/>
        <a:ext cx="7689830" cy="1119346"/>
      </dsp:txXfrm>
    </dsp:sp>
    <dsp:sp modelId="{60D8C30E-6AFE-4171-8299-D6FF12602E07}">
      <dsp:nvSpPr>
        <dsp:cNvPr id="0" name=""/>
        <dsp:cNvSpPr/>
      </dsp:nvSpPr>
      <dsp:spPr>
        <a:xfrm>
          <a:off x="77234" y="419754"/>
          <a:ext cx="1399182" cy="139918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4C77DEAA-BAF7-41AB-92B4-97320D9E1A0D}">
      <dsp:nvSpPr>
        <dsp:cNvPr id="0" name=""/>
        <dsp:cNvSpPr/>
      </dsp:nvSpPr>
      <dsp:spPr>
        <a:xfrm>
          <a:off x="1183708" y="2238692"/>
          <a:ext cx="7282948" cy="1119346"/>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8481" tIns="58420" rIns="58420" bIns="58420" numCol="1" spcCol="1270" anchor="ctr" anchorCtr="0">
          <a:noAutofit/>
        </a:bodyPr>
        <a:lstStyle/>
        <a:p>
          <a:pPr lvl="0" algn="l" defTabSz="1022350">
            <a:lnSpc>
              <a:spcPct val="90000"/>
            </a:lnSpc>
            <a:spcBef>
              <a:spcPct val="0"/>
            </a:spcBef>
            <a:spcAft>
              <a:spcPct val="35000"/>
            </a:spcAft>
          </a:pPr>
          <a:r>
            <a:rPr lang="en-US" sz="2300" kern="1200" dirty="0" err="1" smtClean="0"/>
            <a:t>menyediakan</a:t>
          </a:r>
          <a:r>
            <a:rPr lang="en-US" sz="2300" kern="1200" dirty="0" smtClean="0"/>
            <a:t> </a:t>
          </a:r>
          <a:r>
            <a:rPr lang="en-US" sz="2300" kern="1200" dirty="0" err="1" smtClean="0"/>
            <a:t>pelbagai</a:t>
          </a:r>
          <a:r>
            <a:rPr lang="en-US" sz="2300" kern="1200" dirty="0" smtClean="0"/>
            <a:t> </a:t>
          </a:r>
          <a:r>
            <a:rPr lang="en-US" sz="2300" kern="1200" dirty="0" err="1" smtClean="0"/>
            <a:t>kemudahan</a:t>
          </a:r>
          <a:r>
            <a:rPr lang="en-US" sz="2300" kern="1200" dirty="0" smtClean="0"/>
            <a:t> </a:t>
          </a:r>
          <a:r>
            <a:rPr lang="en-US" sz="2300" kern="1200" dirty="0" err="1" smtClean="0"/>
            <a:t>asas</a:t>
          </a:r>
          <a:r>
            <a:rPr lang="en-US" sz="2300" kern="1200" dirty="0" smtClean="0"/>
            <a:t> </a:t>
          </a:r>
          <a:r>
            <a:rPr lang="en-US" sz="2300" kern="1200" dirty="0" err="1" smtClean="0"/>
            <a:t>seperti</a:t>
          </a:r>
          <a:r>
            <a:rPr lang="en-US" sz="2300" kern="1200" dirty="0" smtClean="0"/>
            <a:t> </a:t>
          </a:r>
          <a:r>
            <a:rPr lang="en-US" sz="2300" kern="1200" dirty="0" err="1" smtClean="0"/>
            <a:t>kemudahan</a:t>
          </a:r>
          <a:r>
            <a:rPr lang="en-US" sz="2300" kern="1200" dirty="0" smtClean="0"/>
            <a:t> </a:t>
          </a:r>
          <a:r>
            <a:rPr lang="en-US" sz="2300" kern="1200" dirty="0" err="1" smtClean="0"/>
            <a:t>fasiliti</a:t>
          </a:r>
          <a:r>
            <a:rPr lang="en-US" sz="2300" kern="1200" dirty="0" smtClean="0"/>
            <a:t>, </a:t>
          </a:r>
          <a:r>
            <a:rPr lang="en-US" sz="2300" kern="1200" dirty="0" err="1" smtClean="0"/>
            <a:t>pendidikan</a:t>
          </a:r>
          <a:r>
            <a:rPr lang="en-US" sz="2300" kern="1200" dirty="0" smtClean="0"/>
            <a:t>, </a:t>
          </a:r>
          <a:r>
            <a:rPr lang="en-US" sz="2300" kern="1200" dirty="0" err="1" smtClean="0"/>
            <a:t>pekerjaan</a:t>
          </a:r>
          <a:r>
            <a:rPr lang="en-US" sz="2300" kern="1200" dirty="0" smtClean="0"/>
            <a:t>, </a:t>
          </a:r>
          <a:r>
            <a:rPr lang="en-US" sz="2300" kern="1200" dirty="0" err="1" smtClean="0"/>
            <a:t>perkhidmatan</a:t>
          </a:r>
          <a:r>
            <a:rPr lang="en-US" sz="2300" kern="1200" dirty="0" smtClean="0"/>
            <a:t> </a:t>
          </a:r>
          <a:r>
            <a:rPr lang="en-US" sz="2300" kern="1200" dirty="0" err="1" smtClean="0"/>
            <a:t>kesihatan</a:t>
          </a:r>
          <a:r>
            <a:rPr lang="en-US" sz="2300" kern="1200" dirty="0" smtClean="0"/>
            <a:t> </a:t>
          </a:r>
          <a:r>
            <a:rPr lang="en-US" sz="2300" kern="1200" dirty="0" err="1" smtClean="0"/>
            <a:t>dan</a:t>
          </a:r>
          <a:r>
            <a:rPr lang="en-US" sz="2300" kern="1200" dirty="0" smtClean="0"/>
            <a:t> </a:t>
          </a:r>
          <a:r>
            <a:rPr lang="en-US" sz="2300" kern="1200" dirty="0" err="1" smtClean="0"/>
            <a:t>sebagainya</a:t>
          </a:r>
          <a:endParaRPr lang="en-US" sz="2300" kern="1200" dirty="0"/>
        </a:p>
      </dsp:txBody>
      <dsp:txXfrm>
        <a:off x="1183708" y="2238692"/>
        <a:ext cx="7282948" cy="1119346"/>
      </dsp:txXfrm>
    </dsp:sp>
    <dsp:sp modelId="{2473A623-9FF5-4F46-ADA7-A794269B3C15}">
      <dsp:nvSpPr>
        <dsp:cNvPr id="0" name=""/>
        <dsp:cNvSpPr/>
      </dsp:nvSpPr>
      <dsp:spPr>
        <a:xfrm>
          <a:off x="484117" y="2098774"/>
          <a:ext cx="1399182" cy="139918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73D74F7B-1010-4227-BFDD-60FE0CD0B15D}">
      <dsp:nvSpPr>
        <dsp:cNvPr id="0" name=""/>
        <dsp:cNvSpPr/>
      </dsp:nvSpPr>
      <dsp:spPr>
        <a:xfrm>
          <a:off x="776826" y="3917711"/>
          <a:ext cx="7689830" cy="1119346"/>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8481" tIns="58420" rIns="58420" bIns="58420" numCol="1" spcCol="1270" anchor="ctr" anchorCtr="0">
          <a:noAutofit/>
        </a:bodyPr>
        <a:lstStyle/>
        <a:p>
          <a:pPr lvl="0" algn="l" defTabSz="1022350">
            <a:lnSpc>
              <a:spcPct val="90000"/>
            </a:lnSpc>
            <a:spcBef>
              <a:spcPct val="0"/>
            </a:spcBef>
            <a:spcAft>
              <a:spcPct val="35000"/>
            </a:spcAft>
          </a:pPr>
          <a:r>
            <a:rPr lang="en-US" sz="2300" kern="1200" dirty="0" err="1" smtClean="0"/>
            <a:t>mengamalkan</a:t>
          </a:r>
          <a:r>
            <a:rPr lang="en-US" sz="2300" kern="1200" dirty="0" smtClean="0"/>
            <a:t> </a:t>
          </a:r>
          <a:r>
            <a:rPr lang="en-US" sz="2300" kern="1200" dirty="0" err="1" smtClean="0"/>
            <a:t>sikap</a:t>
          </a:r>
          <a:r>
            <a:rPr lang="en-US" sz="2300" kern="1200" dirty="0" smtClean="0"/>
            <a:t> </a:t>
          </a:r>
          <a:r>
            <a:rPr lang="en-US" sz="2300" kern="1200" dirty="0" err="1" smtClean="0"/>
            <a:t>toleransi</a:t>
          </a:r>
          <a:r>
            <a:rPr lang="en-US" sz="2300" kern="1200" dirty="0" smtClean="0"/>
            <a:t> </a:t>
          </a:r>
          <a:r>
            <a:rPr lang="en-US" sz="2300" kern="1200" dirty="0" err="1" smtClean="0"/>
            <a:t>dan</a:t>
          </a:r>
          <a:r>
            <a:rPr lang="en-US" sz="2300" kern="1200" dirty="0" smtClean="0"/>
            <a:t> </a:t>
          </a:r>
          <a:r>
            <a:rPr lang="en-US" sz="2300" kern="1200" dirty="0" err="1" smtClean="0"/>
            <a:t>keadilan</a:t>
          </a:r>
          <a:r>
            <a:rPr lang="en-US" sz="2300" kern="1200" dirty="0" smtClean="0"/>
            <a:t> di </a:t>
          </a:r>
          <a:r>
            <a:rPr lang="en-US" sz="2300" kern="1200" dirty="0" err="1" smtClean="0"/>
            <a:t>dalam</a:t>
          </a:r>
          <a:r>
            <a:rPr lang="en-US" sz="2300" kern="1200" dirty="0" smtClean="0"/>
            <a:t> </a:t>
          </a:r>
          <a:r>
            <a:rPr lang="en-US" sz="2300" kern="1200" dirty="0" err="1" smtClean="0"/>
            <a:t>sistem</a:t>
          </a:r>
          <a:r>
            <a:rPr lang="en-US" sz="2300" kern="1200" dirty="0" smtClean="0"/>
            <a:t> </a:t>
          </a:r>
          <a:r>
            <a:rPr lang="en-US" sz="2300" kern="1200" dirty="0" err="1" smtClean="0"/>
            <a:t>kehidupan</a:t>
          </a:r>
          <a:r>
            <a:rPr lang="en-US" sz="2300" kern="1200" dirty="0" smtClean="0"/>
            <a:t> </a:t>
          </a:r>
          <a:r>
            <a:rPr lang="en-US" sz="2300" kern="1200" dirty="0" err="1" smtClean="0"/>
            <a:t>bermasyarakat</a:t>
          </a:r>
          <a:endParaRPr lang="en-US" sz="2300" kern="1200" dirty="0"/>
        </a:p>
      </dsp:txBody>
      <dsp:txXfrm>
        <a:off x="776826" y="3917711"/>
        <a:ext cx="7689830" cy="1119346"/>
      </dsp:txXfrm>
    </dsp:sp>
    <dsp:sp modelId="{77CD662C-16C5-4B90-B244-C714300363FA}">
      <dsp:nvSpPr>
        <dsp:cNvPr id="0" name=""/>
        <dsp:cNvSpPr/>
      </dsp:nvSpPr>
      <dsp:spPr>
        <a:xfrm>
          <a:off x="77234" y="3777793"/>
          <a:ext cx="1399182" cy="139918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EDB97-9BED-4A80-9653-57AB88FD7827}">
      <dsp:nvSpPr>
        <dsp:cNvPr id="0" name=""/>
        <dsp:cNvSpPr/>
      </dsp:nvSpPr>
      <dsp:spPr>
        <a:xfrm>
          <a:off x="0" y="473"/>
          <a:ext cx="8229600" cy="127127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telah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menciptakan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manusia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sebaik-baik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kejadian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Bijak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Mengetahui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Adil</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dalam</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setiap</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perancangan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-Nya.</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62532"/>
        <a:ext cx="8105482" cy="1147157"/>
      </dsp:txXfrm>
    </dsp:sp>
    <dsp:sp modelId="{1B37CE48-2020-4D8B-841E-E511D97A14D7}">
      <dsp:nvSpPr>
        <dsp:cNvPr id="0" name=""/>
        <dsp:cNvSpPr/>
      </dsp:nvSpPr>
      <dsp:spPr>
        <a:xfrm>
          <a:off x="0" y="1283491"/>
          <a:ext cx="8229600" cy="1271275"/>
        </a:xfrm>
        <a:prstGeom prst="roundRect">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Kita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hendaklah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bersyukur</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segala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kurniaan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tidak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kira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kecil</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besar</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kurang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lebih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bahawa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setiap</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kurniaan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itu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ada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hikmah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di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sebaliknya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untuk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menjadikan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kita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dekat</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jauh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dari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1345550"/>
        <a:ext cx="8105482" cy="1147157"/>
      </dsp:txXfrm>
    </dsp:sp>
    <dsp:sp modelId="{FA1F5975-B069-47D3-B5E2-E694D9104165}">
      <dsp:nvSpPr>
        <dsp:cNvPr id="0" name=""/>
        <dsp:cNvSpPr/>
      </dsp:nvSpPr>
      <dsp:spPr>
        <a:xfrm>
          <a:off x="0" y="2566508"/>
          <a:ext cx="8229600" cy="1271275"/>
        </a:xfrm>
        <a:prstGeom prst="roundRect">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Kelainan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upaya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bukanlah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penghalang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dalam</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mencapai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kejayaan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kerana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telah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menetapkan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rezeki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masing-masing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2628567"/>
        <a:ext cx="8105482" cy="1147157"/>
      </dsp:txXfrm>
    </dsp:sp>
    <dsp:sp modelId="{63DB93CD-B61B-43D4-BF48-32ADF41D0484}">
      <dsp:nvSpPr>
        <dsp:cNvPr id="0" name=""/>
        <dsp:cNvSpPr/>
      </dsp:nvSpPr>
      <dsp:spPr>
        <a:xfrm>
          <a:off x="0" y="3849526"/>
          <a:ext cx="8229600" cy="1271275"/>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effectLst>
                <a:glow rad="101600">
                  <a:schemeClr val="accent4">
                    <a:satMod val="175000"/>
                    <a:alpha val="40000"/>
                  </a:schemeClr>
                </a:glow>
                <a:outerShdw blurRad="38100" dist="38100" dir="2700000" algn="tl">
                  <a:srgbClr val="000000">
                    <a:alpha val="43137"/>
                  </a:srgbClr>
                </a:outerShdw>
              </a:effectLst>
            </a:rPr>
            <a:t>Semua pihak terutamanya keluarga dan komuniti terdekat perlu memainkan peranan membantu golongan kelainan upaya meneruskan kehidupan seharian.</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3911585"/>
        <a:ext cx="8105482" cy="1147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12/10/2015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12/10/2015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microsoft.com/office/2007/relationships/diagramDrawing" Target="../diagrams/drawing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microsoft.com/office/2007/relationships/diagramDrawing" Target="../diagrams/drawing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microsoft.com/office/2007/relationships/diagramDrawing" Target="../diagrams/drawing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solidFill>
                    <a:srgbClr val="002060"/>
                  </a:solidFill>
                </a:ln>
                <a:solidFill>
                  <a:srgbClr val="FFFF00"/>
                </a:solidFill>
                <a:effectLst>
                  <a:glow rad="63500">
                    <a:schemeClr val="accent4">
                      <a:satMod val="175000"/>
                      <a:alpha val="40000"/>
                    </a:schemeClr>
                  </a:glow>
                  <a:outerShdw blurRad="76200" dist="50800" dir="5400000" algn="tl" rotWithShape="0">
                    <a:srgbClr val="000000">
                      <a:alpha val="65000"/>
                    </a:srgbClr>
                  </a:outerShdw>
                </a:effectLst>
              </a:rPr>
              <a:t>PENGHAKISAN NILAI AGAMA</a:t>
            </a:r>
            <a:r>
              <a:rPr lang="en-US" sz="6600" b="1" spc="50" dirty="0" smtClean="0">
                <a:ln w="11430">
                  <a:solidFill>
                    <a:srgbClr val="002060"/>
                  </a:solidFill>
                </a:ln>
                <a:solidFill>
                  <a:srgbClr val="FFFF00"/>
                </a:solidFill>
                <a:effectLst>
                  <a:glow rad="63500">
                    <a:schemeClr val="accent4">
                      <a:satMod val="175000"/>
                      <a:alpha val="40000"/>
                    </a:schemeClr>
                  </a:glow>
                  <a:outerShdw blurRad="76200" dist="50800" dir="5400000" algn="tl" rotWithShape="0">
                    <a:srgbClr val="000000">
                      <a:alpha val="65000"/>
                    </a:srgbClr>
                  </a:outerShdw>
                </a:effectLst>
              </a:rPr>
              <a:t/>
            </a:r>
            <a:br>
              <a:rPr lang="en-US" sz="6600" b="1" spc="50" dirty="0" smtClean="0">
                <a:ln w="11430">
                  <a:solidFill>
                    <a:srgbClr val="002060"/>
                  </a:solidFill>
                </a:ln>
                <a:solidFill>
                  <a:srgbClr val="FFFF00"/>
                </a:solidFill>
                <a:effectLst>
                  <a:glow rad="63500">
                    <a:schemeClr val="accent4">
                      <a:satMod val="175000"/>
                      <a:alpha val="40000"/>
                    </a:schemeClr>
                  </a:glow>
                  <a:outerShdw blurRad="76200" dist="50800" dir="5400000" algn="tl" rotWithShape="0">
                    <a:srgbClr val="000000">
                      <a:alpha val="65000"/>
                    </a:srgbClr>
                  </a:outerShdw>
                </a:effectLst>
              </a:rPr>
            </a:br>
            <a:r>
              <a:rPr lang="en-US" sz="3200" b="1" spc="50" dirty="0" smtClean="0">
                <a:ln w="11430">
                  <a:solidFill>
                    <a:srgbClr val="002060"/>
                  </a:solidFill>
                </a:ln>
                <a:solidFill>
                  <a:srgbClr val="FFFF00"/>
                </a:solidFill>
                <a:effectLst>
                  <a:glow rad="63500">
                    <a:schemeClr val="accent4">
                      <a:satMod val="175000"/>
                      <a:alpha val="40000"/>
                    </a:schemeClr>
                  </a:glow>
                  <a:outerShdw blurRad="76200" dist="50800" dir="5400000" algn="tl" rotWithShape="0">
                    <a:srgbClr val="000000">
                      <a:alpha val="65000"/>
                    </a:srgbClr>
                  </a:outerShdw>
                </a:effectLst>
              </a:rPr>
              <a:t>MELALUI DOKTRIN HAK ASASI MANUSIA</a:t>
            </a:r>
            <a:endParaRPr lang="en-US" sz="6600" b="1" spc="50" dirty="0">
              <a:ln w="11430">
                <a:solidFill>
                  <a:srgbClr val="002060"/>
                </a:solidFill>
              </a:ln>
              <a:solidFill>
                <a:srgbClr val="FFFF00"/>
              </a:solidFill>
              <a:effectLst>
                <a:glow rad="63500">
                  <a:schemeClr val="accent4">
                    <a:satMod val="175000"/>
                    <a:alpha val="40000"/>
                  </a:schemeClr>
                </a:glow>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normAutofit/>
          </a:bodyPr>
          <a:lstStyle/>
          <a:p>
            <a:pPr>
              <a:spcBef>
                <a:spcPts val="0"/>
              </a:spcBef>
            </a:pPr>
            <a:r>
              <a:rPr lang="en-U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t>
            </a:r>
            <a:r>
              <a:rPr lang="es-E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11 </a:t>
            </a:r>
            <a:r>
              <a:rPr lang="es-ES" sz="20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Disember</a:t>
            </a:r>
            <a:r>
              <a:rPr lang="es-E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2015) </a:t>
            </a:r>
            <a:r>
              <a:rPr lang="es-ES" sz="20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bersamaan</a:t>
            </a:r>
            <a:r>
              <a:rPr lang="es-E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s-E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(29 </a:t>
            </a:r>
            <a:r>
              <a:rPr lang="es-ES" sz="2000" dirty="0" err="1">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Safar</a:t>
            </a:r>
            <a:r>
              <a:rPr lang="es-ES" sz="2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1437H)</a:t>
            </a:r>
            <a:endParaRPr lang="en-US" sz="2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Diagram 10"/>
          <p:cNvGraphicFramePr/>
          <p:nvPr/>
        </p:nvGraphicFramePr>
        <p:xfrm>
          <a:off x="1524000" y="1000108"/>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Snip Same Side Corner Rectangle 13"/>
          <p:cNvSpPr/>
          <p:nvPr/>
        </p:nvSpPr>
        <p:spPr>
          <a:xfrm>
            <a:off x="642910" y="5072074"/>
            <a:ext cx="8001056" cy="1304806"/>
          </a:xfrm>
          <a:prstGeom prst="snip2Same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menjamin</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kesejahteraan</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hidup</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bukan</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sekadar</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agama yang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berbentuk</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ritual spiritual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semata-mata</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tetapi</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merupakan</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satu</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cara</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hidup</a:t>
            </a:r>
            <a:endParaRPr lang="en-US" sz="2400" dirty="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Diagram 10"/>
          <p:cNvGraphicFramePr/>
          <p:nvPr/>
        </p:nvGraphicFramePr>
        <p:xfrm>
          <a:off x="1524000" y="1397000"/>
          <a:ext cx="6334148" cy="49609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Rectangle 23"/>
          <p:cNvSpPr/>
          <p:nvPr/>
        </p:nvSpPr>
        <p:spPr>
          <a:xfrm>
            <a:off x="785786" y="1500174"/>
            <a:ext cx="7643866" cy="3970318"/>
          </a:xfrm>
          <a:prstGeom prst="rect">
            <a:avLst/>
          </a:prstGeom>
        </p:spPr>
        <p:txBody>
          <a:bodyPr wrap="square">
            <a:spAutoFit/>
          </a:bodyPr>
          <a:lstStyle/>
          <a:p>
            <a:pPr algn="just">
              <a:lnSpc>
                <a:spcPct val="150000"/>
              </a:lnSpc>
            </a:pP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Hakikatnya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asasi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dari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perspektif</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mutlak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bermatlamat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melindungi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maruah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mengangkat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kemuliaan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martabat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insan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Konsep</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asasi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kebebasan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dihebohkan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sebenarnya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merendahkan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kedudukan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mengenal</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hukum-hakam</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boleh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membezakan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antara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halal</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haram</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asalkan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memenuhi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kehendak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tabi’inya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sahaja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1285852" y="1516205"/>
            <a:ext cx="6786610" cy="3913059"/>
          </a:xfrm>
          <a:prstGeom prst="rect">
            <a:avLst/>
          </a:prstGeom>
        </p:spPr>
        <p:txBody>
          <a:bodyPr wrap="square">
            <a:spAutoFit/>
          </a:bodyPr>
          <a:lstStyle/>
          <a:p>
            <a:pPr algn="just">
              <a:lnSpc>
                <a:spcPct val="150000"/>
              </a:lnSpc>
            </a:pP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Islam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adalah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terawal</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memperakui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mendaulatkan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hak-hak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asasi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Buktinya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dapat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kita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lihat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zaman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jahiliyyah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suatu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kaum</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wanita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kanak-kanak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perempuan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dizalimi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dibunuh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namun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Islam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datang</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membawa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perubahan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dengan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mengangkat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kedudukan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martabat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wanita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8" name="Rectangle 17"/>
          <p:cNvSpPr/>
          <p:nvPr/>
        </p:nvSpPr>
        <p:spPr>
          <a:xfrm>
            <a:off x="5929322" y="5643578"/>
            <a:ext cx="2292615" cy="369332"/>
          </a:xfrm>
          <a:prstGeom prst="rect">
            <a:avLst/>
          </a:prstGeom>
        </p:spPr>
        <p:txBody>
          <a:bodyPr wrap="none">
            <a:spAutoFit/>
          </a:bodyPr>
          <a:lstStyle/>
          <a:p>
            <a:r>
              <a:rPr lang="en-US"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(Dr </a:t>
            </a:r>
            <a:r>
              <a:rPr lang="en-US"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Wahbah</a:t>
            </a:r>
            <a:r>
              <a:rPr lang="en-US"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al-</a:t>
            </a:r>
            <a:r>
              <a:rPr lang="en-US"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Zuhaili</a:t>
            </a:r>
            <a:r>
              <a:rPr lang="en-US"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361" name="Rectangle 1"/>
          <p:cNvSpPr>
            <a:spLocks noChangeArrowheads="1"/>
          </p:cNvSpPr>
          <p:nvPr/>
        </p:nvSpPr>
        <p:spPr bwMode="auto">
          <a:xfrm>
            <a:off x="357158" y="1566952"/>
            <a:ext cx="8429684"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latin typeface="QCF_P289" pitchFamily="2" charset="2"/>
                <a:ea typeface="Calibri" pitchFamily="34" charset="0"/>
                <a:cs typeface="QCF_P289" pitchFamily="2" charset="2"/>
              </a:rPr>
              <a:t>ﮏ  ﮐ   ﮑ  ﮒ  ﮓ   ﮔ  ﮕ  ﮖ  ﮗ  ﮘ  ﮙ  ﮚ  ﮛ   ﮜ  ﮝ  ﮞ  ﮟ</a:t>
            </a:r>
            <a:endPar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11" name="Rectangle 10"/>
          <p:cNvSpPr/>
          <p:nvPr/>
        </p:nvSpPr>
        <p:spPr>
          <a:xfrm>
            <a:off x="714348" y="3714752"/>
            <a:ext cx="7858180" cy="1938992"/>
          </a:xfrm>
          <a:prstGeom prst="rect">
            <a:avLst/>
          </a:prstGeom>
        </p:spPr>
        <p:txBody>
          <a:bodyPr wrap="square">
            <a:spAutoFit/>
          </a:bodyPr>
          <a:lstStyle/>
          <a:p>
            <a:pPr algn="just"/>
            <a:r>
              <a:rPr lang="en-US" sz="2000" b="1" dirty="0" err="1" smtClean="0">
                <a:solidFill>
                  <a:srgbClr val="FFFF00"/>
                </a:solidFill>
                <a:effectLst>
                  <a:glow rad="101600">
                    <a:schemeClr val="accent4">
                      <a:satMod val="175000"/>
                      <a:alpha val="40000"/>
                    </a:schemeClr>
                  </a:glow>
                </a:effectLst>
                <a:latin typeface="Times New Roman" pitchFamily="18" charset="0"/>
                <a:cs typeface="Times New Roman" pitchFamily="18" charset="0"/>
              </a:rPr>
              <a:t>Maksudnya</a:t>
            </a:r>
            <a:r>
              <a:rPr lang="en-US" sz="2000" b="1" dirty="0" smtClean="0">
                <a:solidFill>
                  <a:srgbClr val="FFFF00"/>
                </a:solidFill>
                <a:effectLst>
                  <a:glow rad="101600">
                    <a:schemeClr val="accent4">
                      <a:satMod val="175000"/>
                      <a:alpha val="40000"/>
                    </a:schemeClr>
                  </a:glow>
                </a:effectLst>
                <a:latin typeface="Times New Roman" pitchFamily="18" charset="0"/>
                <a:cs typeface="Times New Roman" pitchFamily="18" charset="0"/>
              </a:rPr>
              <a:t>:</a:t>
            </a:r>
            <a:r>
              <a:rPr lang="en-US" sz="2000" dirty="0" smtClean="0">
                <a:effectLst>
                  <a:glow rad="101600">
                    <a:schemeClr val="accent4">
                      <a:satMod val="175000"/>
                      <a:alpha val="40000"/>
                    </a:schemeClr>
                  </a:glow>
                </a:effectLst>
                <a:latin typeface="Times New Roman" pitchFamily="18" charset="0"/>
                <a:cs typeface="Times New Roman" pitchFamily="18" charset="0"/>
              </a:rPr>
              <a:t> </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sesungguhnya</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Kami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telah</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memuliakan</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anak-anak</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Adam;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Kami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telah</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beri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mereka</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menggunakan</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berbagai-bagai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kenderaan</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darat</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laut</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Kami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telah</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memberikan</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rezeki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kepada</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mereka</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dari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benda-benda</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baik-baik</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serta</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Kami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telah</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lebihkan</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mereka</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dengan</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selebih-lebihnya</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atas</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banyak</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makhluk-makhluk</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telah</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Kami</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ciptakan</a:t>
            </a:r>
            <a:r>
              <a:rPr lang="en-US" sz="20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r>
              <a:rPr lang="en-US" sz="20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Surah</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al-Isra</a:t>
            </a:r>
            <a:r>
              <a:rPr lang="en-US" sz="2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’:70)</a:t>
            </a:r>
            <a:endParaRPr lang="en-US" sz="2000" dirty="0">
              <a:effectLst>
                <a:glow rad="1016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71472" y="1571612"/>
            <a:ext cx="8001056" cy="4467057"/>
          </a:xfrm>
          <a:prstGeom prst="rect">
            <a:avLst/>
          </a:prstGeom>
        </p:spPr>
        <p:txBody>
          <a:bodyPr wrap="square">
            <a:spAutoFit/>
          </a:bodyPr>
          <a:lstStyle/>
          <a:p>
            <a:pPr algn="just">
              <a:lnSpc>
                <a:spcPct val="150000"/>
              </a:lnSpc>
            </a:pP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Islam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meletakkan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penghormatan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begitu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tinggi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tanpa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mengira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warna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kulit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jantina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keturunan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bangsa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Apa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utama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komitmen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seseorang</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usaha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memperkuatkan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taqwa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keesaan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Jika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apa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diperjuangkan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mana-mana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pihak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dilihat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usaha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menjatuhkan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kemuliaan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menjauhkan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dari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maka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rasional</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usaha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dilihat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menegakkan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asasi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0" name="Diagram 19"/>
          <p:cNvGraphicFramePr/>
          <p:nvPr/>
        </p:nvGraphicFramePr>
        <p:xfrm>
          <a:off x="357158" y="1142984"/>
          <a:ext cx="8429684" cy="52149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0" name="Diagram 19"/>
          <p:cNvGraphicFramePr/>
          <p:nvPr/>
        </p:nvGraphicFramePr>
        <p:xfrm>
          <a:off x="357158" y="1142984"/>
          <a:ext cx="8429684" cy="52149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785786" y="1441440"/>
            <a:ext cx="7715304" cy="3416320"/>
          </a:xfrm>
          <a:prstGeom prst="rect">
            <a:avLst/>
          </a:prstGeom>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Perlembagaan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Persekutuan,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Perkara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11 (3)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boleh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diertikan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mana-mana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kumpulan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agama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berhak</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menguruskan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hal</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ehwal</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agamanya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sendiri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menubuhkan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menyenggarakan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institusi-institusi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bagi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maksud</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agama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atau</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khairat</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memperoleh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mempunyai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harta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memegang</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mentadbirkannya</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mengikut</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undang-undang</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Justeru</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penubuhan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institusi-institusi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Islam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adalah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sangat</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tepat</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bagi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mengurus</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mentadbir</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urusan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berkaitan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hal</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ehwal</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Islam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umatnya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4" name="Rounded Rectangle 13"/>
          <p:cNvSpPr/>
          <p:nvPr/>
        </p:nvSpPr>
        <p:spPr>
          <a:xfrm>
            <a:off x="857224" y="5224243"/>
            <a:ext cx="7643866" cy="919401"/>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Kredibiliti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institusi-institusi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agama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memainkan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peranan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mereka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pernah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tersasar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642910" y="1142984"/>
            <a:ext cx="7929618"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bertanggungjawab</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mempertahankan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undang-undang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termasuk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undang-undang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Jenayah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Syariah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mematuhi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menghormatinya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bertujuan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menjaga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keamanan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mempertahankan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setiap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insan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terus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terpelihara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3" name="Rectangle 12"/>
          <p:cNvSpPr/>
          <p:nvPr/>
        </p:nvSpPr>
        <p:spPr>
          <a:xfrm>
            <a:off x="642910" y="3071810"/>
            <a:ext cx="7929618" cy="34163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Undang-undang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tersebut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bermaksud</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menyekat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asasi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tetapi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ingin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memastikan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semua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berhak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berdasarkan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lima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prinsip</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Maqasid</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Syariah</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iaitu</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memelihara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457200" indent="-457200" algn="just">
              <a:buAutoNum type="arabicParenBoth"/>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agama;</a:t>
            </a:r>
          </a:p>
          <a:p>
            <a:pPr marL="457200" indent="-457200" algn="just">
              <a:buAutoNum type="arabicParenBoth"/>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nyawa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indent="-457200" algn="just">
              <a:buAutoNum type="arabicParenBoth"/>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akal</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indent="-457200" algn="just">
              <a:buAutoNum type="arabicParenBoth"/>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keturunan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indent="-457200" algn="just">
              <a:buAutoNum type="arabicParenBoth"/>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1928794" y="1071546"/>
            <a:ext cx="508466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FF00"/>
                  </a:solidFill>
                </a:ln>
                <a:solidFill>
                  <a:srgbClr val="00206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PUJIAN KEPADA ALLAH SWT</a:t>
            </a:r>
            <a:endParaRPr lang="en-US" sz="3200" b="1" spc="50" dirty="0">
              <a:ln w="11430">
                <a:solidFill>
                  <a:srgbClr val="FFFF00"/>
                </a:solidFill>
              </a:ln>
              <a:solidFill>
                <a:srgbClr val="002060"/>
              </a:solidFill>
              <a:effectLst>
                <a:outerShdw blurRad="76200" dist="50800" dir="5400000" algn="tl" rotWithShape="0">
                  <a:srgbClr val="000000">
                    <a:alpha val="65000"/>
                  </a:srgbClr>
                </a:outerShdw>
              </a:effectLst>
              <a:latin typeface="+mj-lt"/>
            </a:endParaRPr>
          </a:p>
        </p:txBody>
      </p:sp>
      <p:sp>
        <p:nvSpPr>
          <p:cNvPr id="18" name="Rectangle 17"/>
          <p:cNvSpPr/>
          <p:nvPr/>
        </p:nvSpPr>
        <p:spPr>
          <a:xfrm>
            <a:off x="642910" y="1905648"/>
            <a:ext cx="7643866"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الحَمْـدُ لِلَّـهِ الْقَآئِلُ:</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571472" y="4357694"/>
            <a:ext cx="8072494" cy="1928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65113" algn="l"/>
              </a:tabLst>
            </a:pPr>
            <a:r>
              <a:rPr lang="en-US" sz="1600" dirty="0" err="1" smtClean="0">
                <a:ln w="18415" cmpd="sng">
                  <a:solidFill>
                    <a:srgbClr val="FFFF00"/>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Maksudnya</a:t>
            </a:r>
            <a:r>
              <a:rPr lang="en-US" sz="1600" dirty="0" smtClean="0">
                <a:ln w="18415" cmpd="sng">
                  <a:solidFill>
                    <a:srgbClr val="FFFF00"/>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t>
            </a:r>
            <a:r>
              <a:rPr lang="en-US" sz="1600"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Dan </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ingatlah</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ketika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Tuhanmu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berfirman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kepada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malaikat</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Sesungguhnya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Aku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hendak</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menjadikan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seorang</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khalifah</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di</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bumi</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Mereka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bertanya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tentang</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hikmat</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ketetapan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Tuhan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itu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dengan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berkata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Adakah</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Engkau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Ya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Tuhan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kami</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hendak</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menjadikan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di</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bumi</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itu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orang</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akan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membuat</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bencana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menumpahkan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darah</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berbunuh-bunuhan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padahal</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kami</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sentiasa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bertasbih</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dengan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memujiMu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mensucikanMu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Tuhan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berfirman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Sesungguhnya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Aku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mengetahui</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akan</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apa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tidak</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mengetahuinya</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Surah</a:t>
            </a:r>
            <a:r>
              <a:rPr lang="en-US" sz="1600"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al-</a:t>
            </a:r>
            <a:r>
              <a:rPr lang="en-US" sz="1600"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Baqarah</a:t>
            </a:r>
            <a:r>
              <a:rPr lang="en-US" sz="1600"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sz="1600"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30)</a:t>
            </a:r>
            <a:endParaRPr lang="en-US" sz="1600"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27649" name="Rectangle 1"/>
          <p:cNvSpPr>
            <a:spLocks noChangeArrowheads="1"/>
          </p:cNvSpPr>
          <p:nvPr/>
        </p:nvSpPr>
        <p:spPr bwMode="auto">
          <a:xfrm>
            <a:off x="714348" y="2428868"/>
            <a:ext cx="778674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QCF_P006" pitchFamily="2" charset="2"/>
                <a:ea typeface="Calibri" pitchFamily="34" charset="0"/>
                <a:cs typeface="Arabic Transparent" pitchFamily="2" charset="-78"/>
              </a:rPr>
              <a:t>﴿</a:t>
            </a:r>
            <a:r>
              <a:rPr kumimoji="0" lang="ar-SA"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QCF_P006" pitchFamily="2" charset="2"/>
                <a:ea typeface="Calibri" pitchFamily="34" charset="0"/>
                <a:cs typeface="QCF_P006" pitchFamily="2" charset="2"/>
              </a:rPr>
              <a:t>ﭑ  ﭒ  ﭓ  ﭔ  ﭕ  ﭖ  ﭗ  ﭘ  ﭙﭚ   ﭛ  ﭜ  ﭝ  ﭞ  ﭟ  ﭠ  ﭡ  ﭢ  ﭣ   ﭤ  ﭥ  ﭦ  ﭧﭨ  ﭩ  ﭪ  ﭫ  ﭬ  ﭭ  ﭮ</a:t>
            </a:r>
            <a:r>
              <a:rPr kumimoji="0" lang="ar-SA"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QCF_P006" pitchFamily="2" charset="2"/>
                <a:ea typeface="Calibri" pitchFamily="34" charset="0"/>
                <a:cs typeface="Arabic Transparent" pitchFamily="2" charset="-78"/>
              </a:rPr>
              <a:t>﴾</a:t>
            </a:r>
            <a:endParaRPr kumimoji="0" lang="ar-SA" sz="28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71472" y="1214422"/>
            <a:ext cx="8072494" cy="502105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Setiap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golongan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tertakluk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syariat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diturunkan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Apa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juga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kedudukan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sama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seorang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bangsawan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pemimpin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rakyat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biasa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tetap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berstatus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hamba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sisi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Mimbar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menyeru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sidang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Jumaat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sekalian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marilah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sama-sama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menjalankan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kewajiban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hamba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mematuhi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segala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peraturan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ditetapkan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Rasul-Nya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sebaik-baiknya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Mudah-mudahan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dilindungi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dunia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akhirat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0" y="1285860"/>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74807536"/>
              </p:ext>
            </p:extLst>
          </p:nvPr>
        </p:nvGraphicFramePr>
        <p:xfrm>
          <a:off x="457200" y="1600200"/>
          <a:ext cx="8229600" cy="5121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4326633"/>
            <a:ext cx="8715436" cy="163121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Maksudnya</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000" b="1" spc="50" dirty="0" smtClean="0">
                <a:ln w="11430"/>
                <a:solidFill>
                  <a:srgbClr val="002060"/>
                </a:solidFill>
                <a:effectLst>
                  <a:outerShdw blurRad="76200" dist="50800" dir="5400000" algn="tl" rotWithShape="0">
                    <a:srgbClr val="000000">
                      <a:alpha val="65000"/>
                    </a:srgbClr>
                  </a:outerShdw>
                </a:effectLst>
              </a:rPr>
              <a:t>”</a:t>
            </a:r>
            <a:r>
              <a:rPr lang="en-US" sz="2000" b="1" i="1" spc="50" dirty="0" smtClean="0">
                <a:ln w="11430"/>
                <a:solidFill>
                  <a:srgbClr val="002060"/>
                </a:solidFill>
                <a:effectLst>
                  <a:outerShdw blurRad="76200" dist="50800" dir="5400000" algn="tl" rotWithShape="0">
                    <a:srgbClr val="000000">
                      <a:alpha val="65000"/>
                    </a:srgbClr>
                  </a:outerShdw>
                </a:effectLst>
              </a:rPr>
              <a:t>Dan </a:t>
            </a:r>
            <a:r>
              <a:rPr lang="en-US" sz="2000" b="1" i="1" spc="50" dirty="0" err="1" smtClean="0">
                <a:ln w="11430"/>
                <a:solidFill>
                  <a:srgbClr val="002060"/>
                </a:solidFill>
                <a:effectLst>
                  <a:outerShdw blurRad="76200" dist="50800" dir="5400000" algn="tl" rotWithShape="0">
                    <a:srgbClr val="000000">
                      <a:alpha val="65000"/>
                    </a:srgbClr>
                  </a:outerShdw>
                </a:effectLst>
              </a:rPr>
              <a:t>janganlah</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kamu</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menjadi</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seperti</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orang-orang</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Yahudi</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dan</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Nasrani</a:t>
            </a:r>
            <a:r>
              <a:rPr lang="en-US" sz="2000" b="1" i="1" spc="50" dirty="0" smtClean="0">
                <a:ln w="11430"/>
                <a:solidFill>
                  <a:srgbClr val="002060"/>
                </a:solidFill>
                <a:effectLst>
                  <a:outerShdw blurRad="76200" dist="50800" dir="5400000" algn="tl" rotWithShape="0">
                    <a:srgbClr val="000000">
                      <a:alpha val="65000"/>
                    </a:srgbClr>
                  </a:outerShdw>
                </a:effectLst>
              </a:rPr>
              <a:t>) yang </a:t>
            </a:r>
            <a:r>
              <a:rPr lang="en-US" sz="2000" b="1" i="1" spc="50" dirty="0" err="1" smtClean="0">
                <a:ln w="11430"/>
                <a:solidFill>
                  <a:srgbClr val="002060"/>
                </a:solidFill>
                <a:effectLst>
                  <a:outerShdw blurRad="76200" dist="50800" dir="5400000" algn="tl" rotWithShape="0">
                    <a:srgbClr val="000000">
                      <a:alpha val="65000"/>
                    </a:srgbClr>
                  </a:outerShdw>
                </a:effectLst>
              </a:rPr>
              <a:t>telah</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berceri-berai</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dan</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berselisihan</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dalam</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ugama</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mereka</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sesudah</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datang</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kepada</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mereka</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keterangan-keterangan</a:t>
            </a:r>
            <a:r>
              <a:rPr lang="en-US" sz="2000" b="1" i="1" spc="50" dirty="0" smtClean="0">
                <a:ln w="11430"/>
                <a:solidFill>
                  <a:srgbClr val="002060"/>
                </a:solidFill>
                <a:effectLst>
                  <a:outerShdw blurRad="76200" dist="50800" dir="5400000" algn="tl" rotWithShape="0">
                    <a:srgbClr val="000000">
                      <a:alpha val="65000"/>
                    </a:srgbClr>
                  </a:outerShdw>
                </a:effectLst>
              </a:rPr>
              <a:t> yang </a:t>
            </a:r>
            <a:r>
              <a:rPr lang="en-US" sz="2000" b="1" i="1" spc="50" dirty="0" err="1" smtClean="0">
                <a:ln w="11430"/>
                <a:solidFill>
                  <a:srgbClr val="002060"/>
                </a:solidFill>
                <a:effectLst>
                  <a:outerShdw blurRad="76200" dist="50800" dir="5400000" algn="tl" rotWithShape="0">
                    <a:srgbClr val="000000">
                      <a:alpha val="65000"/>
                    </a:srgbClr>
                  </a:outerShdw>
                </a:effectLst>
              </a:rPr>
              <a:t>jelas</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nyata</a:t>
            </a:r>
            <a:r>
              <a:rPr lang="en-US" sz="2000" b="1" i="1" spc="50" dirty="0" smtClean="0">
                <a:ln w="11430"/>
                <a:solidFill>
                  <a:srgbClr val="002060"/>
                </a:solidFill>
                <a:effectLst>
                  <a:outerShdw blurRad="76200" dist="50800" dir="5400000" algn="tl" rotWithShape="0">
                    <a:srgbClr val="000000">
                      <a:alpha val="65000"/>
                    </a:srgbClr>
                  </a:outerShdw>
                </a:effectLst>
              </a:rPr>
              <a:t> (yang </a:t>
            </a:r>
            <a:r>
              <a:rPr lang="en-US" sz="2000" b="1" i="1" spc="50" dirty="0" err="1" smtClean="0">
                <a:ln w="11430"/>
                <a:solidFill>
                  <a:srgbClr val="002060"/>
                </a:solidFill>
                <a:effectLst>
                  <a:outerShdw blurRad="76200" dist="50800" dir="5400000" algn="tl" rotWithShape="0">
                    <a:srgbClr val="000000">
                      <a:alpha val="65000"/>
                    </a:srgbClr>
                  </a:outerShdw>
                </a:effectLst>
              </a:rPr>
              <a:t>dibawa</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oleh</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Nabi-nabi</a:t>
            </a:r>
            <a:r>
              <a:rPr lang="en-US" sz="2000" b="1" i="1" spc="50" dirty="0" smtClean="0">
                <a:ln w="11430"/>
                <a:solidFill>
                  <a:srgbClr val="002060"/>
                </a:solidFill>
                <a:effectLst>
                  <a:outerShdw blurRad="76200" dist="50800" dir="5400000" algn="tl" rotWithShape="0">
                    <a:srgbClr val="000000">
                      <a:alpha val="65000"/>
                    </a:srgbClr>
                  </a:outerShdw>
                </a:effectLst>
              </a:rPr>
              <a:t> Allah), Dan </a:t>
            </a:r>
            <a:r>
              <a:rPr lang="en-US" sz="2000" b="1" i="1" spc="50" dirty="0" err="1" smtClean="0">
                <a:ln w="11430"/>
                <a:solidFill>
                  <a:srgbClr val="002060"/>
                </a:solidFill>
                <a:effectLst>
                  <a:outerShdw blurRad="76200" dist="50800" dir="5400000" algn="tl" rotWithShape="0">
                    <a:srgbClr val="000000">
                      <a:alpha val="65000"/>
                    </a:srgbClr>
                  </a:outerShdw>
                </a:effectLst>
              </a:rPr>
              <a:t>mereka</a:t>
            </a:r>
            <a:r>
              <a:rPr lang="en-US" sz="2000" b="1" i="1" spc="50" dirty="0" smtClean="0">
                <a:ln w="11430"/>
                <a:solidFill>
                  <a:srgbClr val="002060"/>
                </a:solidFill>
                <a:effectLst>
                  <a:outerShdw blurRad="76200" dist="50800" dir="5400000" algn="tl" rotWithShape="0">
                    <a:srgbClr val="000000">
                      <a:alpha val="65000"/>
                    </a:srgbClr>
                  </a:outerShdw>
                </a:effectLst>
              </a:rPr>
              <a:t> yang </a:t>
            </a:r>
            <a:r>
              <a:rPr lang="en-US" sz="2000" b="1" i="1" spc="50" dirty="0" err="1" smtClean="0">
                <a:ln w="11430"/>
                <a:solidFill>
                  <a:srgbClr val="002060"/>
                </a:solidFill>
                <a:effectLst>
                  <a:outerShdw blurRad="76200" dist="50800" dir="5400000" algn="tl" rotWithShape="0">
                    <a:srgbClr val="000000">
                      <a:alpha val="65000"/>
                    </a:srgbClr>
                  </a:outerShdw>
                </a:effectLst>
              </a:rPr>
              <a:t>bersifat</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demikian</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akan</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beroleh</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azab</a:t>
            </a:r>
            <a:r>
              <a:rPr lang="en-US" sz="2000" b="1" i="1" spc="50" dirty="0" smtClean="0">
                <a:ln w="11430"/>
                <a:solidFill>
                  <a:srgbClr val="002060"/>
                </a:solidFill>
                <a:effectLst>
                  <a:outerShdw blurRad="76200" dist="50800" dir="5400000" algn="tl" rotWithShape="0">
                    <a:srgbClr val="000000">
                      <a:alpha val="65000"/>
                    </a:srgbClr>
                  </a:outerShdw>
                </a:effectLst>
              </a:rPr>
              <a:t> </a:t>
            </a:r>
            <a:r>
              <a:rPr lang="en-US" sz="2000" b="1" i="1" spc="50" dirty="0" err="1" smtClean="0">
                <a:ln w="11430"/>
                <a:solidFill>
                  <a:srgbClr val="002060"/>
                </a:solidFill>
                <a:effectLst>
                  <a:outerShdw blurRad="76200" dist="50800" dir="5400000" algn="tl" rotWithShape="0">
                    <a:srgbClr val="000000">
                      <a:alpha val="65000"/>
                    </a:srgbClr>
                  </a:outerShdw>
                </a:effectLst>
              </a:rPr>
              <a:t>seksa</a:t>
            </a:r>
            <a:r>
              <a:rPr lang="en-US" sz="2000" b="1" i="1" spc="50" dirty="0" smtClean="0">
                <a:ln w="11430"/>
                <a:solidFill>
                  <a:srgbClr val="002060"/>
                </a:solidFill>
                <a:effectLst>
                  <a:outerShdw blurRad="76200" dist="50800" dir="5400000" algn="tl" rotWithShape="0">
                    <a:srgbClr val="000000">
                      <a:alpha val="65000"/>
                    </a:srgbClr>
                  </a:outerShdw>
                </a:effectLst>
              </a:rPr>
              <a:t> yang </a:t>
            </a:r>
            <a:r>
              <a:rPr lang="en-US" sz="2000" b="1" i="1" spc="50" dirty="0" err="1" smtClean="0">
                <a:ln w="11430"/>
                <a:solidFill>
                  <a:srgbClr val="002060"/>
                </a:solidFill>
                <a:effectLst>
                  <a:outerShdw blurRad="76200" dist="50800" dir="5400000" algn="tl" rotWithShape="0">
                    <a:srgbClr val="000000">
                      <a:alpha val="65000"/>
                    </a:srgbClr>
                  </a:outerShdw>
                </a:effectLst>
              </a:rPr>
              <a:t>besar</a:t>
            </a:r>
            <a:r>
              <a:rPr lang="en-US" sz="2000" b="1" i="1" spc="50" dirty="0" smtClean="0">
                <a:ln w="11430"/>
                <a:solidFill>
                  <a:srgbClr val="002060"/>
                </a:solidFill>
                <a:effectLst>
                  <a:outerShdw blurRad="76200" dist="50800" dir="5400000" algn="tl" rotWithShape="0">
                    <a:srgbClr val="000000">
                      <a:alpha val="65000"/>
                    </a:srgbClr>
                  </a:outerShdw>
                </a:effectLst>
              </a:rPr>
              <a:t>.”</a:t>
            </a:r>
            <a:r>
              <a:rPr lang="en-US" sz="2000" b="1" spc="50" dirty="0" smtClean="0">
                <a:ln w="11430"/>
                <a:solidFill>
                  <a:srgbClr val="002060"/>
                </a:solidFill>
                <a:effectLst>
                  <a:outerShdw blurRad="76200" dist="50800" dir="5400000" algn="tl" rotWithShape="0">
                    <a:srgbClr val="000000">
                      <a:alpha val="65000"/>
                    </a:srgbClr>
                  </a:outerShdw>
                </a:effectLst>
              </a:rPr>
              <a:t>(</a:t>
            </a:r>
            <a:r>
              <a:rPr lang="en-US" sz="2000" b="1" spc="50" dirty="0" err="1" smtClean="0">
                <a:ln w="11430"/>
                <a:solidFill>
                  <a:srgbClr val="002060"/>
                </a:solidFill>
                <a:effectLst>
                  <a:outerShdw blurRad="76200" dist="50800" dir="5400000" algn="tl" rotWithShape="0">
                    <a:srgbClr val="000000">
                      <a:alpha val="65000"/>
                    </a:srgbClr>
                  </a:outerShdw>
                </a:effectLst>
              </a:rPr>
              <a:t>Surah</a:t>
            </a:r>
            <a:r>
              <a:rPr lang="en-US" sz="2000" b="1" spc="50" dirty="0" smtClean="0">
                <a:ln w="11430"/>
                <a:solidFill>
                  <a:srgbClr val="002060"/>
                </a:solidFill>
                <a:effectLst>
                  <a:outerShdw blurRad="76200" dist="50800" dir="5400000" algn="tl" rotWithShape="0">
                    <a:srgbClr val="000000">
                      <a:alpha val="65000"/>
                    </a:srgbClr>
                  </a:outerShdw>
                </a:effectLst>
              </a:rPr>
              <a:t> Ali ‘Imran:105)</a:t>
            </a:r>
            <a:endParaRPr lang="en-US" sz="20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500034" y="1071546"/>
            <a:ext cx="8215370"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BSML" pitchFamily="2" charset="2"/>
                <a:ea typeface="Calibri" pitchFamily="34" charset="0"/>
                <a:cs typeface="QCF_BSML" pitchFamily="2" charset="2"/>
              </a:rPr>
              <a:t>ﭷ ﭸ ﭹ ﭺ ﭻ</a:t>
            </a:r>
            <a:endPar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ﮦ</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ﮧ</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ﮨ</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ﮩ</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ﮪ</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ﮫ</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ﮬ</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ﮭ</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ﮮ</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ﮯﮰ</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ﮱ</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ﯓ</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ﯔ</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63" pitchFamily="2" charset="2"/>
                <a:ea typeface="Calibri" pitchFamily="34" charset="0"/>
                <a:cs typeface="QCF_P063" pitchFamily="2" charset="2"/>
              </a:rPr>
              <a:t>ﯕ</a:t>
            </a:r>
            <a:r>
              <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642910" y="1396261"/>
            <a:ext cx="785818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786050" y="2714620"/>
            <a:ext cx="4181209" cy="1015663"/>
          </a:xfrm>
          <a:prstGeom prst="rect">
            <a:avLst/>
          </a:prstGeom>
          <a:noFill/>
        </p:spPr>
        <p:txBody>
          <a:bodyPr wrap="none">
            <a:spAutoFit/>
          </a:bodyPr>
          <a:lstStyle/>
          <a:p>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428736"/>
            <a:ext cx="8358246"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2" name="Rectangle 11"/>
          <p:cNvSpPr/>
          <p:nvPr/>
        </p:nvSpPr>
        <p:spPr>
          <a:xfrm>
            <a:off x="357158" y="3517661"/>
            <a:ext cx="8501122"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561446"/>
            <a:ext cx="8429684"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48" y="3889703"/>
            <a:ext cx="8018459" cy="22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500174"/>
            <a:ext cx="8501122" cy="317009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2" name="Rectangle 11"/>
          <p:cNvSpPr/>
          <p:nvPr/>
        </p:nvSpPr>
        <p:spPr>
          <a:xfrm>
            <a:off x="357158" y="4786322"/>
            <a:ext cx="8501122" cy="13234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50167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بضيندا</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يغ</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دفرتوان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اضوغ</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مَوْلاَنَا </a:t>
            </a:r>
            <a:r>
              <a:rPr kumimoji="0" lang="ar-SA" altLang="zh-CN" sz="4000" b="1" i="0" u="none" strike="noStrike" spc="50" normalizeH="0" baseline="0" dirty="0" smtClean="0">
                <a:ln w="11430"/>
                <a:solidFill>
                  <a:srgbClr val="FFFF00"/>
                </a:solidFill>
                <a:effectLst>
                  <a:glow rad="101600">
                    <a:schemeClr val="accent4">
                      <a:satMod val="175000"/>
                      <a:alpha val="40000"/>
                    </a:schemeClr>
                  </a:glow>
                  <a:outerShdw blurRad="76200" dist="50800" dir="5400000" algn="tl" rotWithShape="0">
                    <a:srgbClr val="000000">
                      <a:alpha val="65000"/>
                    </a:srgbClr>
                  </a:outerShdw>
                </a:effectLst>
                <a:latin typeface="Arb Naskh" charset="2"/>
                <a:ea typeface="SimSun" pitchFamily="2" charset="-122"/>
                <a:cs typeface="Traditional Arabic" pitchFamily="2" charset="-78"/>
              </a:rPr>
              <a:t>الْمَلِكُ الْمُعْتَصِمُ بِا اللهِ مُحِبُّ الدِّيْنِ توانكو الْحَاجَّ عَبْدَ الْحَلِيْمِ مُعَظَّمْ شَاهُ إِبْنَ الْمَرْحُوْمِ اَلْسُّلْطَانِ بَدْلِي شَاهُ</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راج فرمايسوري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اضوغ </a:t>
            </a:r>
            <a:r>
              <a:rPr kumimoji="0" lang="ar-SA" altLang="zh-CN" sz="4000" b="1" i="0" u="none" strike="noStrike" spc="50" normalizeH="0" baseline="0" dirty="0" smtClean="0">
                <a:ln w="11430"/>
                <a:solidFill>
                  <a:srgbClr val="FFFF00"/>
                </a:solidFill>
                <a:effectLst>
                  <a:glow rad="101600">
                    <a:schemeClr val="accent4">
                      <a:satMod val="175000"/>
                      <a:alpha val="40000"/>
                    </a:schemeClr>
                  </a:glow>
                  <a:outerShdw blurRad="76200" dist="50800" dir="5400000" algn="tl" rotWithShape="0">
                    <a:srgbClr val="000000">
                      <a:alpha val="65000"/>
                    </a:srgbClr>
                  </a:outerShdw>
                </a:effectLst>
                <a:latin typeface="Arb Naskh" charset="2"/>
                <a:ea typeface="SimSun" pitchFamily="2" charset="-122"/>
                <a:cs typeface="Traditional Arabic" pitchFamily="2" charset="-78"/>
              </a:rPr>
              <a:t>سلطانة حاجة حامينة</a:t>
            </a:r>
            <a:r>
              <a:rPr kumimoji="0" lang="ar-SA" altLang="zh-CN" sz="4000" b="1" i="0" u="none" strike="noStrike" spc="50" normalizeH="0" baseline="0" dirty="0" smtClean="0">
                <a:ln w="11430"/>
                <a:solidFill>
                  <a:srgbClr val="FFFF00"/>
                </a:soli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وعلى فوتري</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abic Transparent"/>
                <a:ea typeface="Times New Roman" pitchFamily="18" charset="0"/>
                <a:cs typeface="Times New Roman" pitchFamily="18" charset="0"/>
              </a:rPr>
              <a:t>٢</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سرتا قرابة</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abic Transparent"/>
                <a:ea typeface="Times New Roman" pitchFamily="18" charset="0"/>
                <a:cs typeface="Times New Roman" pitchFamily="18" charset="0"/>
              </a:rPr>
              <a:t>٢</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دراج  سكالين.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643050"/>
            <a:ext cx="8501122" cy="440120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يا الله</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يا توهن كامي</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spc="50" normalizeH="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ء</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ن</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 معمور</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11346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SYAHADAH</a:t>
            </a:r>
            <a:endParaRPr lang="en-US" sz="32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
          <p:cNvSpPr>
            <a:spLocks noChangeArrowheads="1"/>
          </p:cNvSpPr>
          <p:nvPr/>
        </p:nvSpPr>
        <p:spPr bwMode="auto">
          <a:xfrm>
            <a:off x="642910" y="2196764"/>
            <a:ext cx="7924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أَشْهَدُ أَنْ لآ إِلَهَ إِلاَّ اللهُ وَحْدَهُ لاَ شَرِيْكَ لَهُ،</a:t>
            </a:r>
          </a:p>
          <a:p>
            <a:pPr lvl="0" algn="ctr" rtl="1" eaLnBrk="0" fontAlgn="base" hangingPunct="0">
              <a:spcBef>
                <a:spcPct val="0"/>
              </a:spcBef>
              <a:spcAft>
                <a:spcPct val="0"/>
              </a:spcAf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وَأَشْهَدُ أَنَّ </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سَيِّدَنَا</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 </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مُحَمَّدًا </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عَبْدُ</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هُ</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 وَرَسُوْلُهُ</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5" name="Rectangle 14"/>
          <p:cNvSpPr/>
          <p:nvPr/>
        </p:nvSpPr>
        <p:spPr>
          <a:xfrm>
            <a:off x="1357290" y="3929066"/>
            <a:ext cx="6715172" cy="1569660"/>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tuhan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layak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disembah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melainkan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Allah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Maha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Esa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sekutu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p>
          <a:p>
            <a:pPr lvl="0" algn="just" eaLnBrk="0" fontAlgn="base" hangingPunct="0">
              <a:lnSpc>
                <a:spcPct val="150000"/>
              </a:lnSpc>
              <a:spcBef>
                <a:spcPct val="0"/>
              </a:spcBef>
              <a:spcAft>
                <a:spcPct val="0"/>
              </a:spcAft>
            </a:pP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juga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penghulu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adalah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hamba-Nya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Rasul-Nya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endPar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srcRect/>
          <a:stretch>
            <a:fillRect/>
          </a:stretch>
        </p:blipFill>
        <p:spPr bwMode="auto">
          <a:xfrm>
            <a:off x="428596" y="1928801"/>
            <a:ext cx="8143932" cy="1395410"/>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12" name="Picture 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1472" y="3500438"/>
            <a:ext cx="8143932" cy="1857388"/>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57224" y="1526527"/>
            <a:ext cx="7715272" cy="2473977"/>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180209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SELAWAT</a:t>
            </a:r>
            <a:endParaRPr lang="en-US" sz="32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857224" y="1934166"/>
            <a:ext cx="7715304" cy="20390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eaLnBrk="0" hangingPunct="0">
              <a:lnSpc>
                <a:spcPct val="150000"/>
              </a:lnSpc>
            </a:pPr>
            <a:r>
              <a:rPr lang="ar-SA" sz="4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اَللَّهُمَّ صَلِّ وَسَلِّمْ </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عَلَى </a:t>
            </a:r>
            <a:r>
              <a:rPr lang="ar-SA" sz="4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سَيِّدِنَا مُحَمَّدٍ </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وَعَلَى </a:t>
            </a:r>
            <a:r>
              <a:rPr lang="ar-SA" sz="4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آلِهِ </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وَأَصْحَابِهِ </a:t>
            </a:r>
            <a:r>
              <a:rPr lang="ar-SA" sz="4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أَجَمِعِيْنَ</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endParaRPr>
          </a:p>
        </p:txBody>
      </p:sp>
      <p:sp>
        <p:nvSpPr>
          <p:cNvPr id="15" name="Rectangle 14"/>
          <p:cNvSpPr/>
          <p:nvPr/>
        </p:nvSpPr>
        <p:spPr>
          <a:xfrm>
            <a:off x="1071538" y="4291620"/>
            <a:ext cx="7286676" cy="1200329"/>
          </a:xfrm>
          <a:prstGeom prst="rect">
            <a:avLst/>
          </a:prstGeom>
        </p:spPr>
        <p:txBody>
          <a:bodyPr wrap="square">
            <a:spAutoFit/>
          </a:bodyPr>
          <a:lstStyle/>
          <a:p>
            <a:pPr lvl="0" algn="just" eaLnBrk="0" fontAlgn="base" hangingPunct="0">
              <a:lnSpc>
                <a:spcPct val="150000"/>
              </a:lnSpc>
              <a:spcBef>
                <a:spcPct val="0"/>
              </a:spcBef>
              <a:spcAft>
                <a:spcPct val="0"/>
              </a:spcAft>
            </a:pP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Ya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Allah,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berilah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selawat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sejahtera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keberkatan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penghulu</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penutup</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para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Rasul</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serta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keluarga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seluruh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sahabat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baginda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1585729"/>
            <a:ext cx="7358114" cy="313932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lnSpc>
                <a:spcPct val="150000"/>
              </a:lnSpc>
            </a:pP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أَمَّـا بَعْـدُ، فَيَـا عِبَـادَ اللهِ، اِتَّقُـواْ اللهَ </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أُوْصِيْكُمْ وَإِيَّايَ بِتَقْوَى اللهِ وَطَاعَتِهِ لَعَلَّكُمْ تُفْلِحُوْنَ</a:t>
            </a:r>
            <a:endPar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2" name="Rectangle 11"/>
          <p:cNvSpPr/>
          <p:nvPr/>
        </p:nvSpPr>
        <p:spPr>
          <a:xfrm>
            <a:off x="1071538" y="4624341"/>
            <a:ext cx="7286676" cy="1162113"/>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Seterusnya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wahai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hamba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bertaqwalah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Saya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berpesan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diri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saya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sidang</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jemaah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sekalian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agar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bertaqwa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SWT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menta’ati-Nya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mudah-mudahan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kita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memperoleh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kejayaan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297305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a typeface="Times New Roman" pitchFamily="18" charset="0"/>
                <a:cs typeface="Times New Roman" pitchFamily="18" charset="0"/>
              </a:rPr>
              <a:t>WASIAT TAQWA</a:t>
            </a:r>
            <a:endParaRPr lang="en-US" sz="3200" b="1" spc="50" dirty="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12" name="Rounded Rectangle 11"/>
          <p:cNvSpPr/>
          <p:nvPr/>
        </p:nvSpPr>
        <p:spPr>
          <a:xfrm>
            <a:off x="1500166" y="2428868"/>
            <a:ext cx="6929486"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err="1">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marilah</a:t>
            </a:r>
            <a:r>
              <a:rPr lang="en-US" sz="2400" dirty="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sama-sama</a:t>
            </a:r>
            <a:r>
              <a:rPr lang="en-US" sz="2400" dirty="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kita</a:t>
            </a:r>
            <a:r>
              <a:rPr lang="en-US" sz="2400" dirty="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memperkasakan</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ketakwaan</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kita</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kepada</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dengan</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mengerjakan</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segala</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suruhan-Nya</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dan</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meninggalkan</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larangan-Nya</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a:t>
            </a:r>
            <a:endParaRPr lang="en-US" sz="2400" dirty="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endParaRPr>
          </a:p>
        </p:txBody>
      </p:sp>
      <p:sp>
        <p:nvSpPr>
          <p:cNvPr id="15" name="Rounded Rectangle 14"/>
          <p:cNvSpPr/>
          <p:nvPr/>
        </p:nvSpPr>
        <p:spPr>
          <a:xfrm>
            <a:off x="642910" y="3929066"/>
            <a:ext cx="6929486" cy="12326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Mudah-mudahan</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kita</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mendapat</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keberkatan</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dan</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keredhaan-Nya</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di</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dunia</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mahu</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pun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di</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 </a:t>
            </a:r>
            <a:r>
              <a:rPr lang="en-US" sz="2400" dirty="0" err="1"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akhirat</a:t>
            </a:r>
            <a:r>
              <a:rPr lang="en-US" sz="2400" dirty="0" smtClean="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rPr>
              <a:t>.</a:t>
            </a:r>
            <a:endParaRPr lang="en-US" sz="2400" dirty="0">
              <a:ln w="18415" cmpd="sng">
                <a:solidFill>
                  <a:srgbClr val="7030A0"/>
                </a:solidFill>
                <a:prstDash val="solid"/>
              </a:ln>
              <a:solidFill>
                <a:srgbClr val="7030A0"/>
              </a:solidFill>
              <a:effectLst>
                <a:glow rad="63500">
                  <a:schemeClr val="accent3">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214554"/>
            <a:ext cx="310514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1000100" y="3013643"/>
            <a:ext cx="7286676" cy="2428892"/>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t>PENGHAKISAN NILAI AGAMA</a:t>
            </a:r>
            <a:r>
              <a:rPr lang="en-US" sz="7200" b="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t/>
            </a:r>
            <a:br>
              <a:rPr lang="en-US" sz="7200" b="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br>
            <a:r>
              <a:rPr lang="en-US" sz="2400" b="1" i="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t>MELALUI DOKTRIN HAK ASASI MANUSIA</a:t>
            </a:r>
            <a:endParaRPr lang="en-US" sz="3600" b="1" i="1" spc="50" dirty="0">
              <a:ln w="11430"/>
              <a:solidFill>
                <a:srgbClr val="FFFF00"/>
              </a:solidFill>
              <a:effectLst>
                <a:glow rad="139700">
                  <a:schemeClr val="accent4">
                    <a:satMod val="175000"/>
                    <a:alpha val="40000"/>
                  </a:schemeClr>
                </a:glow>
              </a:effectLst>
              <a:latin typeface="+mj-lt"/>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5" name="Diagram 14"/>
          <p:cNvGraphicFramePr/>
          <p:nvPr/>
        </p:nvGraphicFramePr>
        <p:xfrm>
          <a:off x="500034" y="1071546"/>
          <a:ext cx="8143932" cy="43894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Rounded Rectangle 17"/>
          <p:cNvSpPr/>
          <p:nvPr/>
        </p:nvSpPr>
        <p:spPr>
          <a:xfrm>
            <a:off x="928662" y="5550716"/>
            <a:ext cx="7500990" cy="1021556"/>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dirty="0" smtClean="0">
                <a:effectLst>
                  <a:outerShdw blurRad="38100" dist="38100" dir="2700000" algn="tl">
                    <a:srgbClr val="000000">
                      <a:alpha val="43137"/>
                    </a:srgbClr>
                  </a:outerShdw>
                </a:effectLst>
              </a:rPr>
              <a:t>Slogan-slogan </a:t>
            </a:r>
            <a:r>
              <a:rPr lang="en-US" dirty="0" err="1" smtClean="0">
                <a:effectLst>
                  <a:outerShdw blurRad="38100" dist="38100" dir="2700000" algn="tl">
                    <a:srgbClr val="000000">
                      <a:alpha val="43137"/>
                    </a:srgbClr>
                  </a:outerShdw>
                </a:effectLst>
              </a:rPr>
              <a:t>perjuangan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kebebasan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kini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merupakan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suatu</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isu</a:t>
            </a:r>
            <a:r>
              <a:rPr lang="en-US" dirty="0" smtClean="0">
                <a:effectLst>
                  <a:outerShdw blurRad="38100" dist="38100" dir="2700000" algn="tl">
                    <a:srgbClr val="000000">
                      <a:alpha val="43137"/>
                    </a:srgbClr>
                  </a:outerShdw>
                </a:effectLst>
              </a:rPr>
              <a:t> yang </a:t>
            </a:r>
            <a:r>
              <a:rPr lang="en-US" dirty="0" err="1" smtClean="0">
                <a:effectLst>
                  <a:outerShdw blurRad="38100" dist="38100" dir="2700000" algn="tl">
                    <a:srgbClr val="000000">
                      <a:alpha val="43137"/>
                    </a:srgbClr>
                  </a:outerShdw>
                </a:effectLst>
              </a:rPr>
              <a:t>sedang</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diperbesar-besarkan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serata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dunia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apatah</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lagi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bila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ia</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digerakkan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oleh</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pertubuhan</a:t>
            </a:r>
            <a:r>
              <a:rPr lang="en-US" dirty="0" smtClean="0">
                <a:effectLst>
                  <a:outerShdw blurRad="38100" dist="38100" dir="2700000" algn="tl">
                    <a:srgbClr val="000000">
                      <a:alpha val="43137"/>
                    </a:srgbClr>
                  </a:outerShdw>
                </a:effectLst>
              </a:rPr>
              <a:t> yang </a:t>
            </a:r>
            <a:r>
              <a:rPr lang="en-US" dirty="0" err="1" smtClean="0">
                <a:effectLst>
                  <a:outerShdw blurRad="38100" dist="38100" dir="2700000" algn="tl">
                    <a:srgbClr val="000000">
                      <a:alpha val="43137"/>
                    </a:srgbClr>
                  </a:outerShdw>
                </a:effectLst>
              </a:rPr>
              <a:t>keliru</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identiti</a:t>
            </a:r>
            <a:r>
              <a:rPr lang="en-US" dirty="0" smtClean="0">
                <a:effectLst>
                  <a:outerShdw blurRad="38100" dist="38100" dir="2700000" algn="tl">
                    <a:srgbClr val="000000">
                      <a:alpha val="43137"/>
                    </a:srgbClr>
                  </a:outerShdw>
                </a:effectLst>
              </a:rPr>
              <a:t> agama </a:t>
            </a:r>
            <a:r>
              <a:rPr lang="en-US" dirty="0" err="1" smtClean="0">
                <a:effectLst>
                  <a:outerShdw blurRad="38100" dist="38100" dir="2700000" algn="tl">
                    <a:srgbClr val="000000">
                      <a:alpha val="43137"/>
                    </a:srgbClr>
                  </a:outerShdw>
                </a:effectLst>
              </a:rPr>
              <a:t>dan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jati</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dirinya</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087116" y="2000240"/>
            <a:ext cx="7056784" cy="3785652"/>
          </a:xfrm>
          <a:prstGeom prst="rect">
            <a:avLst/>
          </a:prstGeom>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Menurut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sejarah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gerakan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perjuangan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asasi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merupakan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suatu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gerakan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dibina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berdasarkan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fahaman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liberalisme</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humanisme</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Sesungguhnya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faham</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humanisme</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mementingkan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dasar</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keistimewaan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kemanusiaan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keduniaan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kebendaan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meletakkan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agama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ajaran-ajaran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kepercayaan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ketuhanan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utama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penting</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Falsafah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fahaman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doktrin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menafikan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agama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kewujudan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tuhan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4" name="Rectangle 3"/>
          <p:cNvSpPr/>
          <p:nvPr/>
        </p:nvSpPr>
        <p:spPr>
          <a:xfrm>
            <a:off x="755576" y="1700808"/>
            <a:ext cx="487633"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a:t>
            </a:r>
            <a:endPar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5" name="Rectangle 4"/>
          <p:cNvSpPr/>
          <p:nvPr/>
        </p:nvSpPr>
        <p:spPr>
          <a:xfrm rot="10800000">
            <a:off x="3357555" y="4863123"/>
            <a:ext cx="487633"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a:t>
            </a:r>
            <a:endPar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1676</Words>
  <Application>Microsoft Office PowerPoint</Application>
  <PresentationFormat>On-screen Show (4:3)</PresentationFormat>
  <Paragraphs>145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PENGHAKISAN NILAI AGAMA MELALUI DOKTRIN HAK ASASI MANUSIA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47</cp:revision>
  <dcterms:created xsi:type="dcterms:W3CDTF">2015-11-26T00:41:05Z</dcterms:created>
  <dcterms:modified xsi:type="dcterms:W3CDTF">2015-12-10T07:49:04Z</dcterms:modified>
</cp:coreProperties>
</file>