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46"/>
  </p:notesMasterIdLst>
  <p:sldIdLst>
    <p:sldId id="311" r:id="rId2"/>
    <p:sldId id="310" r:id="rId3"/>
    <p:sldId id="309" r:id="rId4"/>
    <p:sldId id="257" r:id="rId5"/>
    <p:sldId id="346" r:id="rId6"/>
    <p:sldId id="312" r:id="rId7"/>
    <p:sldId id="314" r:id="rId8"/>
    <p:sldId id="315" r:id="rId9"/>
    <p:sldId id="316" r:id="rId10"/>
    <p:sldId id="345" r:id="rId11"/>
    <p:sldId id="349" r:id="rId12"/>
    <p:sldId id="356" r:id="rId13"/>
    <p:sldId id="337" r:id="rId14"/>
    <p:sldId id="355" r:id="rId15"/>
    <p:sldId id="324" r:id="rId16"/>
    <p:sldId id="357" r:id="rId17"/>
    <p:sldId id="323" r:id="rId18"/>
    <p:sldId id="366" r:id="rId19"/>
    <p:sldId id="358" r:id="rId20"/>
    <p:sldId id="322" r:id="rId21"/>
    <p:sldId id="352" r:id="rId22"/>
    <p:sldId id="321" r:id="rId23"/>
    <p:sldId id="359" r:id="rId24"/>
    <p:sldId id="360" r:id="rId25"/>
    <p:sldId id="361" r:id="rId26"/>
    <p:sldId id="367" r:id="rId27"/>
    <p:sldId id="362" r:id="rId28"/>
    <p:sldId id="363" r:id="rId29"/>
    <p:sldId id="364" r:id="rId30"/>
    <p:sldId id="365" r:id="rId31"/>
    <p:sldId id="330" r:id="rId32"/>
    <p:sldId id="284" r:id="rId33"/>
    <p:sldId id="285" r:id="rId34"/>
    <p:sldId id="286" r:id="rId35"/>
    <p:sldId id="287" r:id="rId36"/>
    <p:sldId id="289" r:id="rId37"/>
    <p:sldId id="290" r:id="rId38"/>
    <p:sldId id="340" r:id="rId39"/>
    <p:sldId id="341" r:id="rId40"/>
    <p:sldId id="291" r:id="rId41"/>
    <p:sldId id="295" r:id="rId42"/>
    <p:sldId id="296" r:id="rId43"/>
    <p:sldId id="29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00FF"/>
    <a:srgbClr val="FF00FF"/>
    <a:srgbClr val="00FF00"/>
    <a:srgbClr val="FF66FF"/>
    <a:srgbClr val="663300"/>
    <a:srgbClr val="FF0000"/>
    <a:srgbClr val="808000"/>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37" autoAdjust="0"/>
    <p:restoredTop sz="94676" autoAdjust="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C4B6A-3A92-4E77-8FFB-F0966C92AA0D}"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MY"/>
        </a:p>
      </dgm:t>
    </dgm:pt>
    <dgm:pt modelId="{61B4074A-AAA8-4EA7-B3D3-9833909D9669}">
      <dgm:prSet custT="1"/>
      <dgm:spPr/>
      <dgm:t>
        <a:bodyPr/>
        <a:lstStyle/>
        <a:p>
          <a:pPr algn="ctr" rtl="0"/>
          <a:endParaRPr lang="ar-SA" sz="7200" dirty="0" smtClean="0">
            <a:latin typeface="AR BONNIE" pitchFamily="2" charset="0"/>
          </a:endParaRPr>
        </a:p>
        <a:p>
          <a:pPr algn="ctr" rtl="0"/>
          <a:r>
            <a:rPr lang="en-MY" sz="7200" dirty="0" err="1" smtClean="0">
              <a:latin typeface="AR BONNIE" pitchFamily="2" charset="0"/>
            </a:rPr>
            <a:t>Perbuatan</a:t>
          </a:r>
          <a:r>
            <a:rPr lang="en-MY" sz="7200" dirty="0" smtClean="0">
              <a:latin typeface="AR BONNIE" pitchFamily="2" charset="0"/>
            </a:rPr>
            <a:t> </a:t>
          </a:r>
          <a:r>
            <a:rPr lang="en-MY" sz="7200" dirty="0" err="1" smtClean="0">
              <a:latin typeface="AR BONNIE" pitchFamily="2" charset="0"/>
            </a:rPr>
            <a:t>rasuah</a:t>
          </a:r>
          <a:r>
            <a:rPr lang="en-MY" sz="7200" dirty="0" smtClean="0">
              <a:latin typeface="AR BONNIE" pitchFamily="2" charset="0"/>
            </a:rPr>
            <a:t> </a:t>
          </a:r>
          <a:endParaRPr lang="ar-SA" sz="7200" dirty="0" smtClean="0">
            <a:latin typeface="AR BONNIE" pitchFamily="2" charset="0"/>
          </a:endParaRPr>
        </a:p>
        <a:p>
          <a:pPr algn="ctr" rtl="0"/>
          <a:r>
            <a:rPr lang="en-MY" sz="7200" dirty="0" smtClean="0">
              <a:latin typeface="AR BONNIE" pitchFamily="2" charset="0"/>
            </a:rPr>
            <a:t> </a:t>
          </a:r>
          <a:endParaRPr lang="ar-SA" sz="7200" dirty="0">
            <a:latin typeface="AR BONNIE" pitchFamily="2" charset="0"/>
          </a:endParaRPr>
        </a:p>
      </dgm:t>
    </dgm:pt>
    <dgm:pt modelId="{E56E3F53-41A4-4D48-8E6D-7CD32AB418E0}" type="parTrans" cxnId="{32AABAED-41E1-4A45-9FDD-45B358B4DEC9}">
      <dgm:prSet/>
      <dgm:spPr/>
      <dgm:t>
        <a:bodyPr/>
        <a:lstStyle/>
        <a:p>
          <a:endParaRPr lang="en-MY" sz="7200">
            <a:latin typeface="AR BONNIE" pitchFamily="2" charset="0"/>
          </a:endParaRPr>
        </a:p>
      </dgm:t>
    </dgm:pt>
    <dgm:pt modelId="{53722315-C152-4B2C-BB3C-1C94605EEC5E}" type="sibTrans" cxnId="{32AABAED-41E1-4A45-9FDD-45B358B4DEC9}">
      <dgm:prSet/>
      <dgm:spPr/>
      <dgm:t>
        <a:bodyPr/>
        <a:lstStyle/>
        <a:p>
          <a:endParaRPr lang="en-MY" sz="7200">
            <a:latin typeface="AR BONNIE" pitchFamily="2" charset="0"/>
          </a:endParaRPr>
        </a:p>
      </dgm:t>
    </dgm:pt>
    <dgm:pt modelId="{DBBD220C-0047-4BF5-A7EE-6718030F79F4}">
      <dgm:prSet custT="1"/>
      <dgm:spPr/>
      <dgm:t>
        <a:bodyPr/>
        <a:lstStyle/>
        <a:p>
          <a:pPr algn="ctr" rtl="0"/>
          <a:r>
            <a:rPr lang="en-MY" sz="7200" dirty="0" err="1" smtClean="0">
              <a:latin typeface="AR BONNIE" pitchFamily="2" charset="0"/>
            </a:rPr>
            <a:t>haram</a:t>
          </a:r>
          <a:r>
            <a:rPr lang="en-MY" sz="7200" dirty="0" smtClean="0">
              <a:latin typeface="AR BONNIE" pitchFamily="2" charset="0"/>
            </a:rPr>
            <a:t> </a:t>
          </a:r>
          <a:r>
            <a:rPr lang="en-MY" sz="7200" dirty="0" err="1" smtClean="0">
              <a:latin typeface="AR BONNIE" pitchFamily="2" charset="0"/>
            </a:rPr>
            <a:t>mengikut</a:t>
          </a:r>
          <a:r>
            <a:rPr lang="en-MY" sz="7200" dirty="0" smtClean="0">
              <a:latin typeface="AR BONNIE" pitchFamily="2" charset="0"/>
            </a:rPr>
            <a:t> </a:t>
          </a:r>
          <a:r>
            <a:rPr lang="en-MY" sz="7200" dirty="0" err="1" smtClean="0">
              <a:latin typeface="AR BONNIE" pitchFamily="2" charset="0"/>
            </a:rPr>
            <a:t>perspektif</a:t>
          </a:r>
          <a:r>
            <a:rPr lang="en-MY" sz="7200" dirty="0" smtClean="0">
              <a:latin typeface="AR BONNIE" pitchFamily="2" charset="0"/>
            </a:rPr>
            <a:t> </a:t>
          </a:r>
          <a:r>
            <a:rPr lang="en-MY" sz="7200" dirty="0" err="1" smtClean="0">
              <a:latin typeface="AR BONNIE" pitchFamily="2" charset="0"/>
            </a:rPr>
            <a:t>hukum</a:t>
          </a:r>
          <a:r>
            <a:rPr lang="en-MY" sz="7200" dirty="0" smtClean="0">
              <a:latin typeface="AR BONNIE" pitchFamily="2" charset="0"/>
            </a:rPr>
            <a:t> Islam </a:t>
          </a:r>
          <a:r>
            <a:rPr lang="en-MY" sz="7200" dirty="0" err="1" smtClean="0">
              <a:latin typeface="AR BONNIE" pitchFamily="2" charset="0"/>
            </a:rPr>
            <a:t>dan</a:t>
          </a:r>
          <a:r>
            <a:rPr lang="en-MY" sz="7200" dirty="0" smtClean="0">
              <a:latin typeface="AR BONNIE" pitchFamily="2" charset="0"/>
            </a:rPr>
            <a:t> </a:t>
          </a:r>
          <a:r>
            <a:rPr lang="en-MY" sz="7200" dirty="0" err="1" smtClean="0">
              <a:latin typeface="AR BONNIE" pitchFamily="2" charset="0"/>
            </a:rPr>
            <a:t>tergolong</a:t>
          </a:r>
          <a:r>
            <a:rPr lang="en-MY" sz="7200" dirty="0" smtClean="0">
              <a:latin typeface="AR BONNIE" pitchFamily="2" charset="0"/>
            </a:rPr>
            <a:t> </a:t>
          </a:r>
          <a:r>
            <a:rPr lang="en-MY" sz="7200" dirty="0" err="1" smtClean="0">
              <a:latin typeface="AR BONNIE" pitchFamily="2" charset="0"/>
            </a:rPr>
            <a:t>dalam</a:t>
          </a:r>
          <a:r>
            <a:rPr lang="en-MY" sz="7200" dirty="0" smtClean="0">
              <a:latin typeface="AR BONNIE" pitchFamily="2" charset="0"/>
            </a:rPr>
            <a:t> </a:t>
          </a:r>
          <a:r>
            <a:rPr lang="en-MY" sz="7200" dirty="0" err="1" smtClean="0">
              <a:latin typeface="AR BONNIE" pitchFamily="2" charset="0"/>
            </a:rPr>
            <a:t>dosa-dosa</a:t>
          </a:r>
          <a:r>
            <a:rPr lang="en-MY" sz="7200" dirty="0" smtClean="0">
              <a:latin typeface="AR BONNIE" pitchFamily="2" charset="0"/>
            </a:rPr>
            <a:t> </a:t>
          </a:r>
          <a:r>
            <a:rPr lang="en-MY" sz="7200" dirty="0" err="1" smtClean="0">
              <a:latin typeface="AR BONNIE" pitchFamily="2" charset="0"/>
            </a:rPr>
            <a:t>besar</a:t>
          </a:r>
          <a:r>
            <a:rPr lang="en-MY" sz="7200" dirty="0" smtClean="0">
              <a:latin typeface="AR BONNIE" pitchFamily="2" charset="0"/>
            </a:rPr>
            <a:t>. </a:t>
          </a:r>
          <a:endParaRPr lang="en-MY" sz="7200" dirty="0">
            <a:latin typeface="AR BONNIE" pitchFamily="2" charset="0"/>
          </a:endParaRPr>
        </a:p>
      </dgm:t>
    </dgm:pt>
    <dgm:pt modelId="{E1386198-35B8-4178-B6FD-F423BCFA07E4}" type="parTrans" cxnId="{13DAF553-7302-4B88-AB19-4033B17511A2}">
      <dgm:prSet/>
      <dgm:spPr/>
      <dgm:t>
        <a:bodyPr/>
        <a:lstStyle/>
        <a:p>
          <a:endParaRPr lang="en-MY" sz="7200">
            <a:latin typeface="AR BONNIE" pitchFamily="2" charset="0"/>
          </a:endParaRPr>
        </a:p>
      </dgm:t>
    </dgm:pt>
    <dgm:pt modelId="{4FC26F35-9F3A-4E1C-8B67-C90B0F5A7A2D}" type="sibTrans" cxnId="{13DAF553-7302-4B88-AB19-4033B17511A2}">
      <dgm:prSet/>
      <dgm:spPr/>
      <dgm:t>
        <a:bodyPr/>
        <a:lstStyle/>
        <a:p>
          <a:endParaRPr lang="en-MY" sz="7200">
            <a:latin typeface="AR BONNIE" pitchFamily="2" charset="0"/>
          </a:endParaRPr>
        </a:p>
      </dgm:t>
    </dgm:pt>
    <dgm:pt modelId="{740D0051-10E3-4A07-849C-279DFF717DC0}" type="pres">
      <dgm:prSet presAssocID="{24AC4B6A-3A92-4E77-8FFB-F0966C92AA0D}" presName="linear" presStyleCnt="0">
        <dgm:presLayoutVars>
          <dgm:animLvl val="lvl"/>
          <dgm:resizeHandles val="exact"/>
        </dgm:presLayoutVars>
      </dgm:prSet>
      <dgm:spPr/>
      <dgm:t>
        <a:bodyPr/>
        <a:lstStyle/>
        <a:p>
          <a:endParaRPr lang="en-MY"/>
        </a:p>
      </dgm:t>
    </dgm:pt>
    <dgm:pt modelId="{968C31E8-0E30-41CD-AA92-51307E642D12}" type="pres">
      <dgm:prSet presAssocID="{61B4074A-AAA8-4EA7-B3D3-9833909D9669}" presName="parentText" presStyleLbl="node1" presStyleIdx="0" presStyleCnt="2" custScaleY="67838">
        <dgm:presLayoutVars>
          <dgm:chMax val="0"/>
          <dgm:bulletEnabled val="1"/>
        </dgm:presLayoutVars>
      </dgm:prSet>
      <dgm:spPr/>
      <dgm:t>
        <a:bodyPr/>
        <a:lstStyle/>
        <a:p>
          <a:endParaRPr lang="en-MY"/>
        </a:p>
      </dgm:t>
    </dgm:pt>
    <dgm:pt modelId="{77BD7F88-5D5C-411B-BB0F-6575475140FC}" type="pres">
      <dgm:prSet presAssocID="{53722315-C152-4B2C-BB3C-1C94605EEC5E}" presName="spacer" presStyleCnt="0"/>
      <dgm:spPr/>
    </dgm:pt>
    <dgm:pt modelId="{3C150DA2-1FAF-49C2-8A5F-92260358CB8B}" type="pres">
      <dgm:prSet presAssocID="{DBBD220C-0047-4BF5-A7EE-6718030F79F4}" presName="parentText" presStyleLbl="node1" presStyleIdx="1" presStyleCnt="2">
        <dgm:presLayoutVars>
          <dgm:chMax val="0"/>
          <dgm:bulletEnabled val="1"/>
        </dgm:presLayoutVars>
      </dgm:prSet>
      <dgm:spPr/>
      <dgm:t>
        <a:bodyPr/>
        <a:lstStyle/>
        <a:p>
          <a:endParaRPr lang="en-MY"/>
        </a:p>
      </dgm:t>
    </dgm:pt>
  </dgm:ptLst>
  <dgm:cxnLst>
    <dgm:cxn modelId="{2EA48B1A-000D-4A7B-AC96-E72E4EC13265}" type="presOf" srcId="{61B4074A-AAA8-4EA7-B3D3-9833909D9669}" destId="{968C31E8-0E30-41CD-AA92-51307E642D12}" srcOrd="0" destOrd="0" presId="urn:microsoft.com/office/officeart/2005/8/layout/vList2"/>
    <dgm:cxn modelId="{13DAF553-7302-4B88-AB19-4033B17511A2}" srcId="{24AC4B6A-3A92-4E77-8FFB-F0966C92AA0D}" destId="{DBBD220C-0047-4BF5-A7EE-6718030F79F4}" srcOrd="1" destOrd="0" parTransId="{E1386198-35B8-4178-B6FD-F423BCFA07E4}" sibTransId="{4FC26F35-9F3A-4E1C-8B67-C90B0F5A7A2D}"/>
    <dgm:cxn modelId="{35503E77-874D-4BBF-9B3A-BFF0812C3FBE}" type="presOf" srcId="{24AC4B6A-3A92-4E77-8FFB-F0966C92AA0D}" destId="{740D0051-10E3-4A07-849C-279DFF717DC0}" srcOrd="0" destOrd="0" presId="urn:microsoft.com/office/officeart/2005/8/layout/vList2"/>
    <dgm:cxn modelId="{32AABAED-41E1-4A45-9FDD-45B358B4DEC9}" srcId="{24AC4B6A-3A92-4E77-8FFB-F0966C92AA0D}" destId="{61B4074A-AAA8-4EA7-B3D3-9833909D9669}" srcOrd="0" destOrd="0" parTransId="{E56E3F53-41A4-4D48-8E6D-7CD32AB418E0}" sibTransId="{53722315-C152-4B2C-BB3C-1C94605EEC5E}"/>
    <dgm:cxn modelId="{81B92940-D9FF-45B6-BD7E-FD12A9A7F110}" type="presOf" srcId="{DBBD220C-0047-4BF5-A7EE-6718030F79F4}" destId="{3C150DA2-1FAF-49C2-8A5F-92260358CB8B}" srcOrd="0" destOrd="0" presId="urn:microsoft.com/office/officeart/2005/8/layout/vList2"/>
    <dgm:cxn modelId="{1688DD81-7AB2-4DA5-B412-6DBEA51A2FFC}" type="presParOf" srcId="{740D0051-10E3-4A07-849C-279DFF717DC0}" destId="{968C31E8-0E30-41CD-AA92-51307E642D12}" srcOrd="0" destOrd="0" presId="urn:microsoft.com/office/officeart/2005/8/layout/vList2"/>
    <dgm:cxn modelId="{2F66AB3C-ACDC-430A-9E49-9266C1EB3957}" type="presParOf" srcId="{740D0051-10E3-4A07-849C-279DFF717DC0}" destId="{77BD7F88-5D5C-411B-BB0F-6575475140FC}" srcOrd="1" destOrd="0" presId="urn:microsoft.com/office/officeart/2005/8/layout/vList2"/>
    <dgm:cxn modelId="{11E8635A-C84F-4AC1-BFED-14151251EE07}" type="presParOf" srcId="{740D0051-10E3-4A07-849C-279DFF717DC0}" destId="{3C150DA2-1FAF-49C2-8A5F-92260358CB8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6A6DB6-39A5-4325-B947-5EB8B62CF67F}" type="doc">
      <dgm:prSet loTypeId="urn:microsoft.com/office/officeart/2005/8/layout/process4" loCatId="list" qsTypeId="urn:microsoft.com/office/officeart/2005/8/quickstyle/3d6" qsCatId="3D" csTypeId="urn:microsoft.com/office/officeart/2005/8/colors/colorful2" csCatId="colorful" phldr="1"/>
      <dgm:spPr/>
      <dgm:t>
        <a:bodyPr/>
        <a:lstStyle/>
        <a:p>
          <a:endParaRPr lang="en-MY"/>
        </a:p>
      </dgm:t>
    </dgm:pt>
    <dgm:pt modelId="{76D6E6B0-B9A9-40A2-8F4D-562982D0327A}">
      <dgm:prSet custT="1"/>
      <dgm:spPr/>
      <dgm:t>
        <a:bodyPr/>
        <a:lstStyle/>
        <a:p>
          <a:pPr rtl="0"/>
          <a:r>
            <a:rPr lang="en-US" sz="3200" b="0" i="0" baseline="0" dirty="0" smtClean="0"/>
            <a:t>Islam </a:t>
          </a:r>
          <a:r>
            <a:rPr lang="en-US" sz="3200" b="0" i="0" baseline="0" dirty="0" err="1" smtClean="0"/>
            <a:t>mengharamkan</a:t>
          </a:r>
          <a:r>
            <a:rPr lang="en-US" sz="3200" b="0" i="0" baseline="0" dirty="0" smtClean="0"/>
            <a:t> </a:t>
          </a:r>
          <a:r>
            <a:rPr lang="en-US" sz="3200" b="0" i="0" baseline="0" dirty="0" err="1" smtClean="0"/>
            <a:t>rasuah</a:t>
          </a:r>
          <a:r>
            <a:rPr lang="en-US" sz="3200" b="0" i="0" baseline="0" dirty="0" smtClean="0"/>
            <a:t> </a:t>
          </a:r>
          <a:r>
            <a:rPr lang="en-US" sz="3200" b="0" i="0" baseline="0" dirty="0" err="1" smtClean="0"/>
            <a:t>dalam</a:t>
          </a:r>
          <a:r>
            <a:rPr lang="en-US" sz="3200" b="0" i="0" baseline="0" dirty="0" smtClean="0"/>
            <a:t> </a:t>
          </a:r>
          <a:r>
            <a:rPr lang="en-US" sz="3200" b="0" i="0" baseline="0" dirty="0" err="1" smtClean="0"/>
            <a:t>apa</a:t>
          </a:r>
          <a:r>
            <a:rPr lang="en-US" sz="3200" b="0" i="0" baseline="0" dirty="0" smtClean="0"/>
            <a:t> </a:t>
          </a:r>
          <a:r>
            <a:rPr lang="en-US" sz="3200" b="0" i="0" baseline="0" dirty="0" err="1" smtClean="0"/>
            <a:t>jua</a:t>
          </a:r>
          <a:r>
            <a:rPr lang="en-US" sz="3200" b="0" i="0" baseline="0" dirty="0" smtClean="0"/>
            <a:t> </a:t>
          </a:r>
          <a:r>
            <a:rPr lang="en-US" sz="3200" b="0" i="0" baseline="0" dirty="0" err="1" smtClean="0"/>
            <a:t>bentuk</a:t>
          </a:r>
          <a:r>
            <a:rPr lang="en-US" sz="3200" b="0" i="0" baseline="0" dirty="0" smtClean="0"/>
            <a:t> </a:t>
          </a:r>
          <a:r>
            <a:rPr lang="en-US" sz="3200" b="0" i="0" baseline="0" dirty="0" err="1" smtClean="0"/>
            <a:t>dan</a:t>
          </a:r>
          <a:r>
            <a:rPr lang="en-US" sz="3200" b="0" i="0" baseline="0" dirty="0" smtClean="0"/>
            <a:t> </a:t>
          </a:r>
          <a:r>
            <a:rPr lang="en-US" sz="3200" b="0" i="0" baseline="0" dirty="0" err="1" smtClean="0"/>
            <a:t>nama</a:t>
          </a:r>
          <a:r>
            <a:rPr lang="en-US" sz="3200" b="0" i="0" baseline="0" dirty="0" smtClean="0"/>
            <a:t>. </a:t>
          </a:r>
          <a:endParaRPr lang="en-US" sz="3200" b="0" i="0" baseline="0" dirty="0"/>
        </a:p>
      </dgm:t>
    </dgm:pt>
    <dgm:pt modelId="{01770CD5-79BE-4994-9205-220D1E3C3C09}" type="parTrans" cxnId="{64CC7196-4A60-465F-AF28-04573AEF1A70}">
      <dgm:prSet/>
      <dgm:spPr/>
      <dgm:t>
        <a:bodyPr/>
        <a:lstStyle/>
        <a:p>
          <a:endParaRPr lang="en-MY" sz="3200"/>
        </a:p>
      </dgm:t>
    </dgm:pt>
    <dgm:pt modelId="{75B29C1A-66FE-4207-B3E2-0CB5DA00130D}" type="sibTrans" cxnId="{64CC7196-4A60-465F-AF28-04573AEF1A70}">
      <dgm:prSet/>
      <dgm:spPr/>
      <dgm:t>
        <a:bodyPr/>
        <a:lstStyle/>
        <a:p>
          <a:endParaRPr lang="en-MY" sz="3200"/>
        </a:p>
      </dgm:t>
    </dgm:pt>
    <dgm:pt modelId="{46597C8C-0C4B-46B9-A8BE-71034414022F}">
      <dgm:prSet custT="1"/>
      <dgm:spPr/>
      <dgm:t>
        <a:bodyPr/>
        <a:lstStyle/>
        <a:p>
          <a:pPr rtl="0"/>
          <a:r>
            <a:rPr lang="en-US" sz="3200" b="0" i="0" baseline="0" dirty="0" err="1" smtClean="0"/>
            <a:t>Saidina</a:t>
          </a:r>
          <a:r>
            <a:rPr lang="en-US" sz="3200" b="0" i="0" baseline="0" dirty="0" smtClean="0"/>
            <a:t> Omar bin Abdul Aziz </a:t>
          </a:r>
          <a:r>
            <a:rPr lang="en-US" sz="3200" b="0" i="0" baseline="0" dirty="0" err="1" smtClean="0"/>
            <a:t>pernah</a:t>
          </a:r>
          <a:r>
            <a:rPr lang="en-US" sz="3200" b="0" i="0" baseline="0" dirty="0" smtClean="0"/>
            <a:t> </a:t>
          </a:r>
          <a:r>
            <a:rPr lang="en-US" sz="3200" b="0" i="0" baseline="0" dirty="0" err="1" smtClean="0"/>
            <a:t>diberikan</a:t>
          </a:r>
          <a:r>
            <a:rPr lang="en-US" sz="3200" b="0" i="0" baseline="0" dirty="0" smtClean="0"/>
            <a:t> </a:t>
          </a:r>
          <a:r>
            <a:rPr lang="en-US" sz="3200" b="0" i="0" baseline="0" dirty="0" err="1" smtClean="0"/>
            <a:t>hadiah</a:t>
          </a:r>
          <a:r>
            <a:rPr lang="en-US" sz="3200" b="0" i="0" baseline="0" dirty="0" smtClean="0"/>
            <a:t> </a:t>
          </a:r>
          <a:r>
            <a:rPr lang="en-US" sz="3200" b="0" i="0" baseline="0" dirty="0" err="1" smtClean="0"/>
            <a:t>sewaktu</a:t>
          </a:r>
          <a:r>
            <a:rPr lang="en-US" sz="3200" b="0" i="0" baseline="0" dirty="0" smtClean="0"/>
            <a:t> </a:t>
          </a:r>
          <a:r>
            <a:rPr lang="en-US" sz="3200" b="0" i="0" baseline="0" dirty="0" err="1" smtClean="0"/>
            <a:t>menjadi</a:t>
          </a:r>
          <a:r>
            <a:rPr lang="en-US" sz="3200" b="0" i="0" baseline="0" dirty="0" smtClean="0"/>
            <a:t> </a:t>
          </a:r>
          <a:r>
            <a:rPr lang="en-US" sz="3200" b="0" i="0" baseline="0" dirty="0" err="1" smtClean="0"/>
            <a:t>khalifah</a:t>
          </a:r>
          <a:r>
            <a:rPr lang="en-US" sz="3200" b="0" i="0" baseline="0" dirty="0" smtClean="0"/>
            <a:t> </a:t>
          </a:r>
          <a:r>
            <a:rPr lang="en-US" sz="3200" b="0" i="0" baseline="0" dirty="0" err="1" smtClean="0"/>
            <a:t>tetapi</a:t>
          </a:r>
          <a:r>
            <a:rPr lang="en-US" sz="3200" b="0" i="0" baseline="0" dirty="0" smtClean="0"/>
            <a:t> </a:t>
          </a:r>
          <a:r>
            <a:rPr lang="en-US" sz="3200" b="0" i="0" baseline="0" dirty="0" err="1" smtClean="0"/>
            <a:t>ditolaknya</a:t>
          </a:r>
          <a:r>
            <a:rPr lang="en-US" sz="3200" b="0" i="0" baseline="0" dirty="0" smtClean="0"/>
            <a:t>, </a:t>
          </a:r>
          <a:r>
            <a:rPr lang="en-US" sz="3200" b="0" i="0" baseline="0" dirty="0" err="1" smtClean="0"/>
            <a:t>kemudian</a:t>
          </a:r>
          <a:r>
            <a:rPr lang="en-US" sz="3200" b="0" i="0" baseline="0" dirty="0" smtClean="0"/>
            <a:t> </a:t>
          </a:r>
          <a:r>
            <a:rPr lang="en-US" sz="3200" b="0" i="0" baseline="0" dirty="0" err="1" smtClean="0"/>
            <a:t>dia</a:t>
          </a:r>
          <a:r>
            <a:rPr lang="en-US" sz="3200" b="0" i="0" baseline="0" dirty="0" smtClean="0"/>
            <a:t> </a:t>
          </a:r>
          <a:r>
            <a:rPr lang="en-US" sz="3200" b="0" i="0" baseline="0" dirty="0" err="1" smtClean="0"/>
            <a:t>dikatakan</a:t>
          </a:r>
          <a:r>
            <a:rPr lang="en-US" sz="3200" b="0" i="0" baseline="0" dirty="0" smtClean="0"/>
            <a:t> </a:t>
          </a:r>
          <a:r>
            <a:rPr lang="en-US" sz="3200" b="0" i="0" baseline="0" dirty="0" err="1" smtClean="0"/>
            <a:t>kepadanya</a:t>
          </a:r>
          <a:r>
            <a:rPr lang="en-US" sz="3200" b="0" i="0" baseline="0" dirty="0" smtClean="0"/>
            <a:t> “</a:t>
          </a:r>
          <a:r>
            <a:rPr lang="en-US" sz="3200" b="0" i="0" baseline="0" dirty="0" err="1" smtClean="0"/>
            <a:t>Rasulullah</a:t>
          </a:r>
          <a:r>
            <a:rPr lang="en-US" sz="3200" b="0" i="0" baseline="0" dirty="0" smtClean="0"/>
            <a:t> SAW </a:t>
          </a:r>
          <a:r>
            <a:rPr lang="en-US" sz="3200" b="0" i="0" baseline="0" dirty="0" err="1" smtClean="0"/>
            <a:t>menerima</a:t>
          </a:r>
          <a:r>
            <a:rPr lang="en-US" sz="3200" b="0" i="0" baseline="0" dirty="0" smtClean="0"/>
            <a:t> </a:t>
          </a:r>
          <a:r>
            <a:rPr lang="en-US" sz="3200" b="0" i="0" baseline="0" dirty="0" err="1" smtClean="0"/>
            <a:t>hadiah</a:t>
          </a:r>
          <a:r>
            <a:rPr lang="en-US" sz="3200" b="0" i="0" baseline="0" dirty="0" smtClean="0"/>
            <a:t>” </a:t>
          </a:r>
          <a:r>
            <a:rPr lang="en-US" sz="3200" b="0" i="0" baseline="0" dirty="0" err="1" smtClean="0"/>
            <a:t>maka</a:t>
          </a:r>
          <a:r>
            <a:rPr lang="en-US" sz="3200" b="0" i="0" baseline="0" dirty="0" smtClean="0"/>
            <a:t> </a:t>
          </a:r>
          <a:r>
            <a:rPr lang="en-US" sz="3200" b="0" i="0" baseline="0" dirty="0" err="1" smtClean="0"/>
            <a:t>Saidina</a:t>
          </a:r>
          <a:r>
            <a:rPr lang="en-US" sz="3200" b="0" i="0" baseline="0" dirty="0" smtClean="0"/>
            <a:t> Omar bin Abdul Aziz </a:t>
          </a:r>
          <a:r>
            <a:rPr lang="en-US" sz="3200" b="0" i="0" baseline="0" dirty="0" err="1" smtClean="0"/>
            <a:t>menjawab</a:t>
          </a:r>
          <a:r>
            <a:rPr lang="en-US" sz="3200" b="0" i="0" baseline="0" dirty="0" smtClean="0"/>
            <a:t>, “</a:t>
          </a:r>
          <a:r>
            <a:rPr lang="en-US" sz="3200" b="0" i="0" baseline="0" dirty="0" err="1" smtClean="0"/>
            <a:t>apa</a:t>
          </a:r>
          <a:r>
            <a:rPr lang="en-US" sz="3200" b="0" i="0" baseline="0" dirty="0" smtClean="0"/>
            <a:t> yang </a:t>
          </a:r>
          <a:r>
            <a:rPr lang="en-US" sz="3200" b="0" i="0" baseline="0" dirty="0" err="1" smtClean="0"/>
            <a:t>diterima</a:t>
          </a:r>
          <a:r>
            <a:rPr lang="en-US" sz="3200" b="0" i="0" baseline="0" dirty="0" smtClean="0"/>
            <a:t> </a:t>
          </a:r>
          <a:r>
            <a:rPr lang="en-US" sz="3200" b="0" i="0" baseline="0" dirty="0" err="1" smtClean="0"/>
            <a:t>oleh</a:t>
          </a:r>
          <a:r>
            <a:rPr lang="en-US" sz="3200" b="0" i="0" baseline="0" dirty="0" smtClean="0"/>
            <a:t> </a:t>
          </a:r>
          <a:r>
            <a:rPr lang="en-US" sz="3200" b="0" i="0" baseline="0" dirty="0" err="1" smtClean="0"/>
            <a:t>Rasulullah</a:t>
          </a:r>
          <a:r>
            <a:rPr lang="en-US" sz="3200" b="0" i="0" baseline="0" dirty="0" smtClean="0"/>
            <a:t> SAW </a:t>
          </a:r>
          <a:r>
            <a:rPr lang="en-US" sz="3200" b="0" i="0" baseline="0" dirty="0" err="1" smtClean="0"/>
            <a:t>itu</a:t>
          </a:r>
          <a:r>
            <a:rPr lang="en-US" sz="3200" b="0" i="0" baseline="0" dirty="0" smtClean="0"/>
            <a:t> </a:t>
          </a:r>
          <a:r>
            <a:rPr lang="en-US" sz="3200" b="0" i="0" baseline="0" dirty="0" err="1" smtClean="0"/>
            <a:t>memang</a:t>
          </a:r>
          <a:r>
            <a:rPr lang="en-US" sz="3200" b="0" i="0" baseline="0" dirty="0" smtClean="0"/>
            <a:t> </a:t>
          </a:r>
          <a:r>
            <a:rPr lang="en-US" sz="3200" b="0" i="0" baseline="0" dirty="0" err="1" smtClean="0"/>
            <a:t>hadiah</a:t>
          </a:r>
          <a:r>
            <a:rPr lang="en-US" sz="3200" b="0" i="0" baseline="0" dirty="0" smtClean="0"/>
            <a:t>, </a:t>
          </a:r>
          <a:r>
            <a:rPr lang="en-US" sz="3200" b="0" i="0" baseline="0" dirty="0" err="1" smtClean="0"/>
            <a:t>tetapi</a:t>
          </a:r>
          <a:r>
            <a:rPr lang="en-US" sz="3200" b="0" i="0" baseline="0" dirty="0" smtClean="0"/>
            <a:t> </a:t>
          </a:r>
          <a:r>
            <a:rPr lang="en-US" sz="3200" b="0" i="0" baseline="0" dirty="0" err="1" smtClean="0"/>
            <a:t>ini</a:t>
          </a:r>
          <a:r>
            <a:rPr lang="en-US" sz="3200" b="0" i="0" baseline="0" dirty="0" smtClean="0"/>
            <a:t> </a:t>
          </a:r>
          <a:r>
            <a:rPr lang="en-US" sz="3200" b="0" i="0" baseline="0" dirty="0" err="1" smtClean="0"/>
            <a:t>buat</a:t>
          </a:r>
          <a:r>
            <a:rPr lang="en-US" sz="3200" b="0" i="0" baseline="0" dirty="0" smtClean="0"/>
            <a:t> </a:t>
          </a:r>
          <a:r>
            <a:rPr lang="en-US" sz="3200" b="0" i="0" baseline="0" dirty="0" err="1" smtClean="0"/>
            <a:t>saya</a:t>
          </a:r>
          <a:r>
            <a:rPr lang="en-US" sz="3200" b="0" i="0" baseline="0" dirty="0" smtClean="0"/>
            <a:t> </a:t>
          </a:r>
          <a:r>
            <a:rPr lang="en-US" sz="3200" b="0" i="0" baseline="0" dirty="0" err="1" smtClean="0"/>
            <a:t>adalah</a:t>
          </a:r>
          <a:r>
            <a:rPr lang="en-US" sz="3200" b="0" i="0" baseline="0" dirty="0" smtClean="0"/>
            <a:t> </a:t>
          </a:r>
          <a:r>
            <a:rPr lang="en-US" sz="3200" b="0" i="0" baseline="0" dirty="0" err="1" smtClean="0"/>
            <a:t>suapan</a:t>
          </a:r>
          <a:r>
            <a:rPr lang="en-US" sz="3200" b="0" i="0" baseline="0" dirty="0" smtClean="0"/>
            <a:t> (</a:t>
          </a:r>
          <a:r>
            <a:rPr lang="en-US" sz="3200" b="0" i="0" baseline="0" dirty="0" err="1" smtClean="0"/>
            <a:t>rasuah</a:t>
          </a:r>
          <a:r>
            <a:rPr lang="en-US" sz="3200" b="0" i="0" baseline="0" dirty="0" smtClean="0"/>
            <a:t>)”. </a:t>
          </a:r>
          <a:endParaRPr lang="ar-SA" sz="3200" b="0" i="0" baseline="0" dirty="0"/>
        </a:p>
      </dgm:t>
    </dgm:pt>
    <dgm:pt modelId="{462001F6-FB7F-47B8-996E-C99C7701558A}" type="parTrans" cxnId="{DA8F2639-8CA2-4EE9-83D4-45B22B7E4A59}">
      <dgm:prSet/>
      <dgm:spPr/>
      <dgm:t>
        <a:bodyPr/>
        <a:lstStyle/>
        <a:p>
          <a:endParaRPr lang="en-MY" sz="3200"/>
        </a:p>
      </dgm:t>
    </dgm:pt>
    <dgm:pt modelId="{C6833E4A-8021-46A2-83AD-E7F2733608B3}" type="sibTrans" cxnId="{DA8F2639-8CA2-4EE9-83D4-45B22B7E4A59}">
      <dgm:prSet/>
      <dgm:spPr/>
      <dgm:t>
        <a:bodyPr/>
        <a:lstStyle/>
        <a:p>
          <a:endParaRPr lang="en-MY" sz="3200"/>
        </a:p>
      </dgm:t>
    </dgm:pt>
    <dgm:pt modelId="{4B60D24B-BD21-43C0-B11A-D290EF1A7F3B}" type="pres">
      <dgm:prSet presAssocID="{096A6DB6-39A5-4325-B947-5EB8B62CF67F}" presName="Name0" presStyleCnt="0">
        <dgm:presLayoutVars>
          <dgm:dir/>
          <dgm:animLvl val="lvl"/>
          <dgm:resizeHandles val="exact"/>
        </dgm:presLayoutVars>
      </dgm:prSet>
      <dgm:spPr/>
      <dgm:t>
        <a:bodyPr/>
        <a:lstStyle/>
        <a:p>
          <a:endParaRPr lang="en-MY"/>
        </a:p>
      </dgm:t>
    </dgm:pt>
    <dgm:pt modelId="{5A3C5C3D-7289-4F25-9340-C1E2DDD73768}" type="pres">
      <dgm:prSet presAssocID="{46597C8C-0C4B-46B9-A8BE-71034414022F}" presName="boxAndChildren" presStyleCnt="0"/>
      <dgm:spPr/>
    </dgm:pt>
    <dgm:pt modelId="{A68D4F1E-2769-4930-9FCD-A92CA49E6693}" type="pres">
      <dgm:prSet presAssocID="{46597C8C-0C4B-46B9-A8BE-71034414022F}" presName="parentTextBox" presStyleLbl="node1" presStyleIdx="0" presStyleCnt="2"/>
      <dgm:spPr/>
      <dgm:t>
        <a:bodyPr/>
        <a:lstStyle/>
        <a:p>
          <a:endParaRPr lang="en-MY"/>
        </a:p>
      </dgm:t>
    </dgm:pt>
    <dgm:pt modelId="{C2FB25F1-F867-4D11-B00B-5CFD80D9D650}" type="pres">
      <dgm:prSet presAssocID="{75B29C1A-66FE-4207-B3E2-0CB5DA00130D}" presName="sp" presStyleCnt="0"/>
      <dgm:spPr/>
    </dgm:pt>
    <dgm:pt modelId="{309A4ED8-BA04-4BBE-BC69-10B983CC6D2A}" type="pres">
      <dgm:prSet presAssocID="{76D6E6B0-B9A9-40A2-8F4D-562982D0327A}" presName="arrowAndChildren" presStyleCnt="0"/>
      <dgm:spPr/>
    </dgm:pt>
    <dgm:pt modelId="{0542FAA7-E11A-4D31-A0C5-2DF78F78123F}" type="pres">
      <dgm:prSet presAssocID="{76D6E6B0-B9A9-40A2-8F4D-562982D0327A}" presName="parentTextArrow" presStyleLbl="node1" presStyleIdx="1" presStyleCnt="2" custScaleY="43282"/>
      <dgm:spPr/>
      <dgm:t>
        <a:bodyPr/>
        <a:lstStyle/>
        <a:p>
          <a:endParaRPr lang="en-MY"/>
        </a:p>
      </dgm:t>
    </dgm:pt>
  </dgm:ptLst>
  <dgm:cxnLst>
    <dgm:cxn modelId="{38CB3950-95AD-4E7F-9C41-4F8D14B2BC59}" type="presOf" srcId="{76D6E6B0-B9A9-40A2-8F4D-562982D0327A}" destId="{0542FAA7-E11A-4D31-A0C5-2DF78F78123F}" srcOrd="0" destOrd="0" presId="urn:microsoft.com/office/officeart/2005/8/layout/process4"/>
    <dgm:cxn modelId="{FB85F454-7540-4912-B96D-3E893FA07695}" type="presOf" srcId="{46597C8C-0C4B-46B9-A8BE-71034414022F}" destId="{A68D4F1E-2769-4930-9FCD-A92CA49E6693}" srcOrd="0" destOrd="0" presId="urn:microsoft.com/office/officeart/2005/8/layout/process4"/>
    <dgm:cxn modelId="{51AFB3C8-18CC-4A5E-9E68-A8EA313927B9}" type="presOf" srcId="{096A6DB6-39A5-4325-B947-5EB8B62CF67F}" destId="{4B60D24B-BD21-43C0-B11A-D290EF1A7F3B}" srcOrd="0" destOrd="0" presId="urn:microsoft.com/office/officeart/2005/8/layout/process4"/>
    <dgm:cxn modelId="{64CC7196-4A60-465F-AF28-04573AEF1A70}" srcId="{096A6DB6-39A5-4325-B947-5EB8B62CF67F}" destId="{76D6E6B0-B9A9-40A2-8F4D-562982D0327A}" srcOrd="0" destOrd="0" parTransId="{01770CD5-79BE-4994-9205-220D1E3C3C09}" sibTransId="{75B29C1A-66FE-4207-B3E2-0CB5DA00130D}"/>
    <dgm:cxn modelId="{DA8F2639-8CA2-4EE9-83D4-45B22B7E4A59}" srcId="{096A6DB6-39A5-4325-B947-5EB8B62CF67F}" destId="{46597C8C-0C4B-46B9-A8BE-71034414022F}" srcOrd="1" destOrd="0" parTransId="{462001F6-FB7F-47B8-996E-C99C7701558A}" sibTransId="{C6833E4A-8021-46A2-83AD-E7F2733608B3}"/>
    <dgm:cxn modelId="{BF5BEA7B-BF81-4E01-ABA4-6B01D17E2FDE}" type="presParOf" srcId="{4B60D24B-BD21-43C0-B11A-D290EF1A7F3B}" destId="{5A3C5C3D-7289-4F25-9340-C1E2DDD73768}" srcOrd="0" destOrd="0" presId="urn:microsoft.com/office/officeart/2005/8/layout/process4"/>
    <dgm:cxn modelId="{D4FA0E54-7694-44CD-88E2-536DCCE11207}" type="presParOf" srcId="{5A3C5C3D-7289-4F25-9340-C1E2DDD73768}" destId="{A68D4F1E-2769-4930-9FCD-A92CA49E6693}" srcOrd="0" destOrd="0" presId="urn:microsoft.com/office/officeart/2005/8/layout/process4"/>
    <dgm:cxn modelId="{27D699C1-D5FC-4017-B665-BA6FB386B5F0}" type="presParOf" srcId="{4B60D24B-BD21-43C0-B11A-D290EF1A7F3B}" destId="{C2FB25F1-F867-4D11-B00B-5CFD80D9D650}" srcOrd="1" destOrd="0" presId="urn:microsoft.com/office/officeart/2005/8/layout/process4"/>
    <dgm:cxn modelId="{D8B65823-82A3-4184-A817-8B90E55DE94A}" type="presParOf" srcId="{4B60D24B-BD21-43C0-B11A-D290EF1A7F3B}" destId="{309A4ED8-BA04-4BBE-BC69-10B983CC6D2A}" srcOrd="2" destOrd="0" presId="urn:microsoft.com/office/officeart/2005/8/layout/process4"/>
    <dgm:cxn modelId="{20370F34-806C-48FB-91FE-1FCEA71DC790}" type="presParOf" srcId="{309A4ED8-BA04-4BBE-BC69-10B983CC6D2A}" destId="{0542FAA7-E11A-4D31-A0C5-2DF78F7812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46BAE9-F8EC-48A2-B498-FF77EFCDC047}" type="doc">
      <dgm:prSet loTypeId="urn:microsoft.com/office/officeart/2005/8/layout/default#1" loCatId="list" qsTypeId="urn:microsoft.com/office/officeart/2005/8/quickstyle/3d7" qsCatId="3D" csTypeId="urn:microsoft.com/office/officeart/2005/8/colors/colorful1#1" csCatId="colorful"/>
      <dgm:spPr/>
      <dgm:t>
        <a:bodyPr/>
        <a:lstStyle/>
        <a:p>
          <a:endParaRPr lang="en-MY"/>
        </a:p>
      </dgm:t>
    </dgm:pt>
    <dgm:pt modelId="{519C24F7-779A-4BAD-BFFE-982B1EDBE8AD}">
      <dgm:prSet custT="1"/>
      <dgm:spPr/>
      <dgm:t>
        <a:bodyPr/>
        <a:lstStyle/>
        <a:p>
          <a:pPr rtl="0"/>
          <a:r>
            <a:rPr lang="en-US" sz="2800" dirty="0" err="1" smtClean="0">
              <a:latin typeface="Bernard MT Condensed" pitchFamily="18" charset="0"/>
            </a:rPr>
            <a:t>Ambillah</a:t>
          </a:r>
          <a:r>
            <a:rPr lang="en-US" sz="2800" dirty="0" smtClean="0">
              <a:latin typeface="Bernard MT Condensed" pitchFamily="18" charset="0"/>
            </a:rPr>
            <a:t> </a:t>
          </a:r>
          <a:r>
            <a:rPr lang="en-US" sz="2800" dirty="0" err="1" smtClean="0">
              <a:latin typeface="Bernard MT Condensed" pitchFamily="18" charset="0"/>
            </a:rPr>
            <a:t>pengajaran</a:t>
          </a:r>
          <a:r>
            <a:rPr lang="en-US" sz="2800" dirty="0" smtClean="0">
              <a:latin typeface="Bernard MT Condensed" pitchFamily="18" charset="0"/>
            </a:rPr>
            <a:t> </a:t>
          </a:r>
          <a:r>
            <a:rPr lang="en-US" sz="2800" dirty="0" err="1" smtClean="0">
              <a:latin typeface="Bernard MT Condensed" pitchFamily="18" charset="0"/>
            </a:rPr>
            <a:t>dari</a:t>
          </a:r>
          <a:r>
            <a:rPr lang="en-US" sz="2800" dirty="0" smtClean="0">
              <a:latin typeface="Bernard MT Condensed" pitchFamily="18" charset="0"/>
            </a:rPr>
            <a:t> </a:t>
          </a:r>
          <a:r>
            <a:rPr lang="en-US" sz="2800" dirty="0" err="1" smtClean="0">
              <a:latin typeface="Bernard MT Condensed" pitchFamily="18" charset="0"/>
            </a:rPr>
            <a:t>sikap</a:t>
          </a:r>
          <a:r>
            <a:rPr lang="en-US" sz="2800" dirty="0" smtClean="0">
              <a:latin typeface="Bernard MT Condensed" pitchFamily="18" charset="0"/>
            </a:rPr>
            <a:t> </a:t>
          </a:r>
          <a:r>
            <a:rPr lang="en-US" sz="2800" dirty="0" err="1" smtClean="0">
              <a:latin typeface="Bernard MT Condensed" pitchFamily="18" charset="0"/>
            </a:rPr>
            <a:t>berhati-hati</a:t>
          </a:r>
          <a:r>
            <a:rPr lang="en-US" sz="2800" dirty="0" smtClean="0">
              <a:latin typeface="Bernard MT Condensed" pitchFamily="18" charset="0"/>
            </a:rPr>
            <a:t> yang </a:t>
          </a:r>
          <a:r>
            <a:rPr lang="en-US" sz="2800" dirty="0" err="1" smtClean="0">
              <a:latin typeface="Bernard MT Condensed" pitchFamily="18" charset="0"/>
            </a:rPr>
            <a:t>ditunjukkan</a:t>
          </a:r>
          <a:r>
            <a:rPr lang="en-US" sz="2800" dirty="0" smtClean="0">
              <a:latin typeface="Bernard MT Condensed" pitchFamily="18" charset="0"/>
            </a:rPr>
            <a:t> </a:t>
          </a:r>
          <a:r>
            <a:rPr lang="en-US" sz="2800" dirty="0" err="1" smtClean="0">
              <a:latin typeface="Bernard MT Condensed" pitchFamily="18" charset="0"/>
            </a:rPr>
            <a:t>oleh</a:t>
          </a:r>
          <a:r>
            <a:rPr lang="en-US" sz="2800" dirty="0" smtClean="0">
              <a:latin typeface="Bernard MT Condensed" pitchFamily="18" charset="0"/>
            </a:rPr>
            <a:t> </a:t>
          </a:r>
          <a:r>
            <a:rPr lang="en-US" sz="2800" dirty="0" err="1" smtClean="0">
              <a:latin typeface="Bernard MT Condensed" pitchFamily="18" charset="0"/>
            </a:rPr>
            <a:t>Khalifah</a:t>
          </a:r>
          <a:r>
            <a:rPr lang="en-US" sz="2800" dirty="0" smtClean="0">
              <a:latin typeface="Bernard MT Condensed" pitchFamily="18" charset="0"/>
            </a:rPr>
            <a:t> Omar bin Abdul Aziz. </a:t>
          </a:r>
          <a:endParaRPr lang="en-US" sz="2800" dirty="0">
            <a:latin typeface="Bernard MT Condensed" pitchFamily="18" charset="0"/>
          </a:endParaRPr>
        </a:p>
      </dgm:t>
    </dgm:pt>
    <dgm:pt modelId="{9CAADC0E-07CD-4F52-BFB1-9B6F285D4834}" type="parTrans" cxnId="{2A38DEF3-6A13-46EE-B19E-61EBA8DF06C5}">
      <dgm:prSet/>
      <dgm:spPr/>
      <dgm:t>
        <a:bodyPr/>
        <a:lstStyle/>
        <a:p>
          <a:endParaRPr lang="en-MY" sz="2800">
            <a:latin typeface="Bernard MT Condensed" pitchFamily="18" charset="0"/>
          </a:endParaRPr>
        </a:p>
      </dgm:t>
    </dgm:pt>
    <dgm:pt modelId="{953BC9C0-77A8-4ABE-A600-60F65BA42AC7}" type="sibTrans" cxnId="{2A38DEF3-6A13-46EE-B19E-61EBA8DF06C5}">
      <dgm:prSet/>
      <dgm:spPr/>
      <dgm:t>
        <a:bodyPr/>
        <a:lstStyle/>
        <a:p>
          <a:endParaRPr lang="en-MY" sz="2800">
            <a:latin typeface="Bernard MT Condensed" pitchFamily="18" charset="0"/>
          </a:endParaRPr>
        </a:p>
      </dgm:t>
    </dgm:pt>
    <dgm:pt modelId="{5E003DDA-F2F6-48B1-BD7E-DD866BD294F9}">
      <dgm:prSet custT="1"/>
      <dgm:spPr/>
      <dgm:t>
        <a:bodyPr/>
        <a:lstStyle/>
        <a:p>
          <a:pPr rtl="0"/>
          <a:r>
            <a:rPr lang="en-US" sz="2800" dirty="0" err="1" smtClean="0">
              <a:latin typeface="Bernard MT Condensed" pitchFamily="18" charset="0"/>
            </a:rPr>
            <a:t>Tetapi</a:t>
          </a:r>
          <a:r>
            <a:rPr lang="en-US" sz="2800" dirty="0" smtClean="0">
              <a:latin typeface="Bernard MT Condensed" pitchFamily="18" charset="0"/>
            </a:rPr>
            <a:t> </a:t>
          </a:r>
          <a:r>
            <a:rPr lang="en-US" sz="2800" dirty="0" err="1" smtClean="0">
              <a:latin typeface="Bernard MT Condensed" pitchFamily="18" charset="0"/>
            </a:rPr>
            <a:t>pada</a:t>
          </a:r>
          <a:r>
            <a:rPr lang="en-US" sz="2800" dirty="0" smtClean="0">
              <a:latin typeface="Bernard MT Condensed" pitchFamily="18" charset="0"/>
            </a:rPr>
            <a:t> </a:t>
          </a:r>
          <a:r>
            <a:rPr lang="en-US" sz="2800" dirty="0" err="1" smtClean="0">
              <a:latin typeface="Bernard MT Condensed" pitchFamily="18" charset="0"/>
            </a:rPr>
            <a:t>akhir</a:t>
          </a:r>
          <a:r>
            <a:rPr lang="en-US" sz="2800" dirty="0" smtClean="0">
              <a:latin typeface="Bernard MT Condensed" pitchFamily="18" charset="0"/>
            </a:rPr>
            <a:t> </a:t>
          </a:r>
          <a:r>
            <a:rPr lang="en-US" sz="2800" dirty="0" err="1" smtClean="0">
              <a:latin typeface="Bernard MT Condensed" pitchFamily="18" charset="0"/>
            </a:rPr>
            <a:t>zaman</a:t>
          </a:r>
          <a:r>
            <a:rPr lang="en-US" sz="2800" dirty="0" smtClean="0">
              <a:latin typeface="Bernard MT Condensed" pitchFamily="18" charset="0"/>
            </a:rPr>
            <a:t> </a:t>
          </a:r>
          <a:r>
            <a:rPr lang="en-US" sz="2800" dirty="0" err="1" smtClean="0">
              <a:latin typeface="Bernard MT Condensed" pitchFamily="18" charset="0"/>
            </a:rPr>
            <a:t>ini</a:t>
          </a:r>
          <a:r>
            <a:rPr lang="en-US" sz="2800" dirty="0" smtClean="0">
              <a:latin typeface="Bernard MT Condensed" pitchFamily="18" charset="0"/>
            </a:rPr>
            <a:t> </a:t>
          </a:r>
          <a:r>
            <a:rPr lang="en-US" sz="2800" dirty="0" err="1" smtClean="0">
              <a:latin typeface="Bernard MT Condensed" pitchFamily="18" charset="0"/>
            </a:rPr>
            <a:t>sebahagian</a:t>
          </a:r>
          <a:r>
            <a:rPr lang="en-US" sz="2800" dirty="0" smtClean="0">
              <a:latin typeface="Bernard MT Condensed" pitchFamily="18" charset="0"/>
            </a:rPr>
            <a:t> </a:t>
          </a:r>
          <a:r>
            <a:rPr lang="en-US" sz="2800" dirty="0" err="1" smtClean="0">
              <a:latin typeface="Bernard MT Condensed" pitchFamily="18" charset="0"/>
            </a:rPr>
            <a:t>umat</a:t>
          </a:r>
          <a:r>
            <a:rPr lang="en-US" sz="2800" dirty="0" smtClean="0">
              <a:latin typeface="Bernard MT Condensed" pitchFamily="18" charset="0"/>
            </a:rPr>
            <a:t> Islam </a:t>
          </a:r>
          <a:r>
            <a:rPr lang="en-US" sz="2800" dirty="0" err="1" smtClean="0">
              <a:latin typeface="Bernard MT Condensed" pitchFamily="18" charset="0"/>
            </a:rPr>
            <a:t>tidak</a:t>
          </a:r>
          <a:r>
            <a:rPr lang="en-US" sz="2800" dirty="0" smtClean="0">
              <a:latin typeface="Bernard MT Condensed" pitchFamily="18" charset="0"/>
            </a:rPr>
            <a:t> </a:t>
          </a:r>
          <a:r>
            <a:rPr lang="en-US" sz="2800" dirty="0" err="1" smtClean="0">
              <a:latin typeface="Bernard MT Condensed" pitchFamily="18" charset="0"/>
            </a:rPr>
            <a:t>lagi</a:t>
          </a:r>
          <a:r>
            <a:rPr lang="en-US" sz="2800" dirty="0" smtClean="0">
              <a:latin typeface="Bernard MT Condensed" pitchFamily="18" charset="0"/>
            </a:rPr>
            <a:t> </a:t>
          </a:r>
          <a:r>
            <a:rPr lang="en-US" sz="2800" dirty="0" err="1" smtClean="0">
              <a:latin typeface="Bernard MT Condensed" pitchFamily="18" charset="0"/>
            </a:rPr>
            <a:t>menapis</a:t>
          </a:r>
          <a:r>
            <a:rPr lang="en-US" sz="2800" dirty="0" smtClean="0">
              <a:latin typeface="Bernard MT Condensed" pitchFamily="18" charset="0"/>
            </a:rPr>
            <a:t> </a:t>
          </a:r>
          <a:r>
            <a:rPr lang="en-US" sz="2800" dirty="0" err="1" smtClean="0">
              <a:latin typeface="Bernard MT Condensed" pitchFamily="18" charset="0"/>
            </a:rPr>
            <a:t>sumber</a:t>
          </a:r>
          <a:r>
            <a:rPr lang="en-US" sz="2800" dirty="0" smtClean="0">
              <a:latin typeface="Bernard MT Condensed" pitchFamily="18" charset="0"/>
            </a:rPr>
            <a:t> </a:t>
          </a:r>
          <a:r>
            <a:rPr lang="en-US" sz="2800" dirty="0" err="1" smtClean="0">
              <a:latin typeface="Bernard MT Condensed" pitchFamily="18" charset="0"/>
            </a:rPr>
            <a:t>rezeki</a:t>
          </a:r>
          <a:r>
            <a:rPr lang="en-US" sz="2800" dirty="0" smtClean="0">
              <a:latin typeface="Bernard MT Condensed" pitchFamily="18" charset="0"/>
            </a:rPr>
            <a:t> </a:t>
          </a:r>
          <a:r>
            <a:rPr lang="en-US" sz="2800" dirty="0" err="1" smtClean="0">
              <a:latin typeface="Bernard MT Condensed" pitchFamily="18" charset="0"/>
            </a:rPr>
            <a:t>mereka</a:t>
          </a:r>
          <a:r>
            <a:rPr lang="en-US" sz="2800" dirty="0" smtClean="0">
              <a:latin typeface="Bernard MT Condensed" pitchFamily="18" charset="0"/>
            </a:rPr>
            <a:t>, </a:t>
          </a:r>
          <a:r>
            <a:rPr lang="en-US" sz="2800" dirty="0" err="1" smtClean="0">
              <a:latin typeface="Bernard MT Condensed" pitchFamily="18" charset="0"/>
            </a:rPr>
            <a:t>asalkan</a:t>
          </a:r>
          <a:r>
            <a:rPr lang="en-US" sz="2800" dirty="0" smtClean="0">
              <a:latin typeface="Bernard MT Condensed" pitchFamily="18" charset="0"/>
            </a:rPr>
            <a:t> </a:t>
          </a:r>
          <a:r>
            <a:rPr lang="en-US" sz="2800" dirty="0" err="1" smtClean="0">
              <a:latin typeface="Bernard MT Condensed" pitchFamily="18" charset="0"/>
            </a:rPr>
            <a:t>benda</a:t>
          </a:r>
          <a:r>
            <a:rPr lang="en-US" sz="2800" dirty="0" smtClean="0">
              <a:latin typeface="Bernard MT Condensed" pitchFamily="18" charset="0"/>
            </a:rPr>
            <a:t> </a:t>
          </a:r>
          <a:r>
            <a:rPr lang="en-US" sz="2800" dirty="0" err="1" smtClean="0">
              <a:latin typeface="Bernard MT Condensed" pitchFamily="18" charset="0"/>
            </a:rPr>
            <a:t>itu</a:t>
          </a:r>
          <a:r>
            <a:rPr lang="en-US" sz="2800" dirty="0" smtClean="0">
              <a:latin typeface="Bernard MT Condensed" pitchFamily="18" charset="0"/>
            </a:rPr>
            <a:t> </a:t>
          </a:r>
          <a:r>
            <a:rPr lang="en-US" sz="2800" dirty="0" err="1" smtClean="0">
              <a:latin typeface="Bernard MT Condensed" pitchFamily="18" charset="0"/>
            </a:rPr>
            <a:t>menguntungkan</a:t>
          </a:r>
          <a:r>
            <a:rPr lang="en-US" sz="2800" dirty="0" smtClean="0">
              <a:latin typeface="Bernard MT Condensed" pitchFamily="18" charset="0"/>
            </a:rPr>
            <a:t> </a:t>
          </a:r>
          <a:r>
            <a:rPr lang="en-US" sz="2800" dirty="0" err="1" smtClean="0">
              <a:latin typeface="Bernard MT Condensed" pitchFamily="18" charset="0"/>
            </a:rPr>
            <a:t>mereka</a:t>
          </a:r>
          <a:r>
            <a:rPr lang="en-US" sz="2800" dirty="0" smtClean="0">
              <a:latin typeface="Bernard MT Condensed" pitchFamily="18" charset="0"/>
            </a:rPr>
            <a:t>.</a:t>
          </a:r>
          <a:endParaRPr lang="en-MY" sz="2800" dirty="0">
            <a:latin typeface="Bernard MT Condensed" pitchFamily="18" charset="0"/>
          </a:endParaRPr>
        </a:p>
      </dgm:t>
    </dgm:pt>
    <dgm:pt modelId="{D34B936D-35D4-4594-9A8A-F60681E9AF6A}" type="parTrans" cxnId="{D5CDD276-629B-4BCC-BFE3-8D0107E65E62}">
      <dgm:prSet/>
      <dgm:spPr/>
      <dgm:t>
        <a:bodyPr/>
        <a:lstStyle/>
        <a:p>
          <a:endParaRPr lang="en-MY" sz="2800">
            <a:latin typeface="Bernard MT Condensed" pitchFamily="18" charset="0"/>
          </a:endParaRPr>
        </a:p>
      </dgm:t>
    </dgm:pt>
    <dgm:pt modelId="{8D8BC958-72BE-4168-9C3E-D71D2EA0DDE4}" type="sibTrans" cxnId="{D5CDD276-629B-4BCC-BFE3-8D0107E65E62}">
      <dgm:prSet/>
      <dgm:spPr/>
      <dgm:t>
        <a:bodyPr/>
        <a:lstStyle/>
        <a:p>
          <a:endParaRPr lang="en-MY" sz="2800">
            <a:latin typeface="Bernard MT Condensed" pitchFamily="18" charset="0"/>
          </a:endParaRPr>
        </a:p>
      </dgm:t>
    </dgm:pt>
    <dgm:pt modelId="{C333EA4F-FC07-41CC-BA14-235A7D4F2D03}">
      <dgm:prSet custT="1"/>
      <dgm:spPr/>
      <dgm:t>
        <a:bodyPr/>
        <a:lstStyle/>
        <a:p>
          <a:pPr rtl="0"/>
          <a:r>
            <a:rPr lang="en-US" sz="2800" dirty="0" err="1" smtClean="0">
              <a:latin typeface="Bernard MT Condensed" pitchFamily="18" charset="0"/>
            </a:rPr>
            <a:t>Mereka</a:t>
          </a:r>
          <a:r>
            <a:rPr lang="en-US" sz="2800" dirty="0" smtClean="0">
              <a:latin typeface="Bernard MT Condensed" pitchFamily="18" charset="0"/>
            </a:rPr>
            <a:t> </a:t>
          </a:r>
          <a:r>
            <a:rPr lang="en-US" sz="2800" dirty="0" err="1" smtClean="0">
              <a:latin typeface="Bernard MT Condensed" pitchFamily="18" charset="0"/>
            </a:rPr>
            <a:t>ini</a:t>
          </a:r>
          <a:r>
            <a:rPr lang="en-US" sz="2800" dirty="0" smtClean="0">
              <a:latin typeface="Bernard MT Condensed" pitchFamily="18" charset="0"/>
            </a:rPr>
            <a:t> </a:t>
          </a:r>
          <a:r>
            <a:rPr lang="en-US" sz="2800" dirty="0" err="1" smtClean="0">
              <a:latin typeface="Bernard MT Condensed" pitchFamily="18" charset="0"/>
            </a:rPr>
            <a:t>ingin</a:t>
          </a:r>
          <a:r>
            <a:rPr lang="en-US" sz="2800" dirty="0" smtClean="0">
              <a:latin typeface="Bernard MT Condensed" pitchFamily="18" charset="0"/>
            </a:rPr>
            <a:t> </a:t>
          </a:r>
          <a:r>
            <a:rPr lang="en-US" sz="2800" dirty="0" err="1" smtClean="0">
              <a:latin typeface="Bernard MT Condensed" pitchFamily="18" charset="0"/>
            </a:rPr>
            <a:t>cepat</a:t>
          </a:r>
          <a:r>
            <a:rPr lang="en-US" sz="2800" dirty="0" smtClean="0">
              <a:latin typeface="Bernard MT Condensed" pitchFamily="18" charset="0"/>
            </a:rPr>
            <a:t> </a:t>
          </a:r>
          <a:r>
            <a:rPr lang="en-US" sz="2800" dirty="0" err="1" smtClean="0">
              <a:latin typeface="Bernard MT Condensed" pitchFamily="18" charset="0"/>
            </a:rPr>
            <a:t>kaya</a:t>
          </a:r>
          <a:r>
            <a:rPr lang="en-US" sz="2800" dirty="0" smtClean="0">
              <a:latin typeface="Bernard MT Condensed" pitchFamily="18" charset="0"/>
            </a:rPr>
            <a:t> </a:t>
          </a:r>
          <a:r>
            <a:rPr lang="en-US" sz="2800" dirty="0" err="1" smtClean="0">
              <a:latin typeface="Bernard MT Condensed" pitchFamily="18" charset="0"/>
            </a:rPr>
            <a:t>dan</a:t>
          </a:r>
          <a:r>
            <a:rPr lang="en-US" sz="2800" dirty="0" smtClean="0">
              <a:latin typeface="Bernard MT Condensed" pitchFamily="18" charset="0"/>
            </a:rPr>
            <a:t> </a:t>
          </a:r>
          <a:r>
            <a:rPr lang="en-US" sz="2800" dirty="0" err="1" smtClean="0">
              <a:latin typeface="Bernard MT Condensed" pitchFamily="18" charset="0"/>
            </a:rPr>
            <a:t>menganggap</a:t>
          </a:r>
          <a:r>
            <a:rPr lang="en-US" sz="2800" dirty="0" smtClean="0">
              <a:latin typeface="Bernard MT Condensed" pitchFamily="18" charset="0"/>
            </a:rPr>
            <a:t> </a:t>
          </a:r>
          <a:r>
            <a:rPr lang="en-US" sz="2800" dirty="0" err="1" smtClean="0">
              <a:latin typeface="Bernard MT Condensed" pitchFamily="18" charset="0"/>
            </a:rPr>
            <a:t>harta</a:t>
          </a:r>
          <a:r>
            <a:rPr lang="en-US" sz="2800" dirty="0" smtClean="0">
              <a:latin typeface="Bernard MT Condensed" pitchFamily="18" charset="0"/>
            </a:rPr>
            <a:t> </a:t>
          </a:r>
          <a:r>
            <a:rPr lang="en-US" sz="2800" dirty="0" err="1" smtClean="0">
              <a:latin typeface="Bernard MT Condensed" pitchFamily="18" charset="0"/>
            </a:rPr>
            <a:t>kekayaan</a:t>
          </a:r>
          <a:r>
            <a:rPr lang="en-US" sz="2800" dirty="0" smtClean="0">
              <a:latin typeface="Bernard MT Condensed" pitchFamily="18" charset="0"/>
            </a:rPr>
            <a:t> </a:t>
          </a:r>
          <a:r>
            <a:rPr lang="en-US" sz="2800" dirty="0" err="1" smtClean="0">
              <a:latin typeface="Bernard MT Condensed" pitchFamily="18" charset="0"/>
            </a:rPr>
            <a:t>sebagai</a:t>
          </a:r>
          <a:r>
            <a:rPr lang="en-US" sz="2800" dirty="0" smtClean="0">
              <a:latin typeface="Bernard MT Condensed" pitchFamily="18" charset="0"/>
            </a:rPr>
            <a:t> </a:t>
          </a:r>
          <a:r>
            <a:rPr lang="en-US" sz="2800" dirty="0" err="1" smtClean="0">
              <a:latin typeface="Bernard MT Condensed" pitchFamily="18" charset="0"/>
            </a:rPr>
            <a:t>matlamat</a:t>
          </a:r>
          <a:r>
            <a:rPr lang="en-US" sz="2800" dirty="0" smtClean="0">
              <a:latin typeface="Bernard MT Condensed" pitchFamily="18" charset="0"/>
            </a:rPr>
            <a:t> </a:t>
          </a:r>
          <a:r>
            <a:rPr lang="en-US" sz="2800" dirty="0" err="1" smtClean="0">
              <a:latin typeface="Bernard MT Condensed" pitchFamily="18" charset="0"/>
            </a:rPr>
            <a:t>penting</a:t>
          </a:r>
          <a:r>
            <a:rPr lang="en-US" sz="2800" dirty="0" smtClean="0">
              <a:latin typeface="Bernard MT Condensed" pitchFamily="18" charset="0"/>
            </a:rPr>
            <a:t> </a:t>
          </a:r>
          <a:r>
            <a:rPr lang="en-US" sz="2800" dirty="0" err="1" smtClean="0">
              <a:latin typeface="Bernard MT Condensed" pitchFamily="18" charset="0"/>
            </a:rPr>
            <a:t>dalam</a:t>
          </a:r>
          <a:r>
            <a:rPr lang="en-US" sz="2800" dirty="0" smtClean="0">
              <a:latin typeface="Bernard MT Condensed" pitchFamily="18" charset="0"/>
            </a:rPr>
            <a:t> </a:t>
          </a:r>
          <a:r>
            <a:rPr lang="en-US" sz="2800" dirty="0" err="1" smtClean="0">
              <a:latin typeface="Bernard MT Condensed" pitchFamily="18" charset="0"/>
            </a:rPr>
            <a:t>kehidupan</a:t>
          </a:r>
          <a:r>
            <a:rPr lang="en-US" sz="2800" dirty="0" smtClean="0">
              <a:latin typeface="Bernard MT Condensed" pitchFamily="18" charset="0"/>
            </a:rPr>
            <a:t>. </a:t>
          </a:r>
          <a:endParaRPr lang="en-US" sz="2800" dirty="0">
            <a:latin typeface="Bernard MT Condensed" pitchFamily="18" charset="0"/>
          </a:endParaRPr>
        </a:p>
      </dgm:t>
    </dgm:pt>
    <dgm:pt modelId="{EA7B4459-3F37-45DB-8E68-3703C1993641}" type="parTrans" cxnId="{BA7FBC37-2641-45F7-8C38-B064C52E5F5B}">
      <dgm:prSet/>
      <dgm:spPr/>
      <dgm:t>
        <a:bodyPr/>
        <a:lstStyle/>
        <a:p>
          <a:endParaRPr lang="en-MY" sz="2800">
            <a:latin typeface="Bernard MT Condensed" pitchFamily="18" charset="0"/>
          </a:endParaRPr>
        </a:p>
      </dgm:t>
    </dgm:pt>
    <dgm:pt modelId="{D869FCD0-0AC2-4114-BED1-65D444ADED7C}" type="sibTrans" cxnId="{BA7FBC37-2641-45F7-8C38-B064C52E5F5B}">
      <dgm:prSet/>
      <dgm:spPr/>
      <dgm:t>
        <a:bodyPr/>
        <a:lstStyle/>
        <a:p>
          <a:endParaRPr lang="en-MY" sz="2800">
            <a:latin typeface="Bernard MT Condensed" pitchFamily="18" charset="0"/>
          </a:endParaRPr>
        </a:p>
      </dgm:t>
    </dgm:pt>
    <dgm:pt modelId="{A958B7AF-61F2-4EEF-BF08-06B7877B0F50}">
      <dgm:prSet custT="1"/>
      <dgm:spPr/>
      <dgm:t>
        <a:bodyPr/>
        <a:lstStyle/>
        <a:p>
          <a:pPr rtl="0"/>
          <a:r>
            <a:rPr lang="en-US" sz="2800" dirty="0" err="1" smtClean="0">
              <a:latin typeface="Bernard MT Condensed" pitchFamily="18" charset="0"/>
            </a:rPr>
            <a:t>Lantaran</a:t>
          </a:r>
          <a:r>
            <a:rPr lang="en-US" sz="2800" dirty="0" smtClean="0">
              <a:latin typeface="Bernard MT Condensed" pitchFamily="18" charset="0"/>
            </a:rPr>
            <a:t> </a:t>
          </a:r>
          <a:r>
            <a:rPr lang="en-US" sz="2800" dirty="0" err="1" smtClean="0">
              <a:latin typeface="Bernard MT Condensed" pitchFamily="18" charset="0"/>
            </a:rPr>
            <a:t>itu</a:t>
          </a:r>
          <a:r>
            <a:rPr lang="en-US" sz="2800" dirty="0" smtClean="0">
              <a:latin typeface="Bernard MT Condensed" pitchFamily="18" charset="0"/>
            </a:rPr>
            <a:t> </a:t>
          </a:r>
          <a:r>
            <a:rPr lang="en-US" sz="2800" dirty="0" err="1" smtClean="0">
              <a:latin typeface="Bernard MT Condensed" pitchFamily="18" charset="0"/>
            </a:rPr>
            <a:t>mereka</a:t>
          </a:r>
          <a:r>
            <a:rPr lang="en-US" sz="2800" dirty="0" smtClean="0">
              <a:latin typeface="Bernard MT Condensed" pitchFamily="18" charset="0"/>
            </a:rPr>
            <a:t> </a:t>
          </a:r>
          <a:r>
            <a:rPr lang="en-US" sz="2800" dirty="0" err="1" smtClean="0">
              <a:latin typeface="Bernard MT Condensed" pitchFamily="18" charset="0"/>
            </a:rPr>
            <a:t>sanggup</a:t>
          </a:r>
          <a:r>
            <a:rPr lang="en-US" sz="2800" dirty="0" smtClean="0">
              <a:latin typeface="Bernard MT Condensed" pitchFamily="18" charset="0"/>
            </a:rPr>
            <a:t> </a:t>
          </a:r>
          <a:r>
            <a:rPr lang="en-US" sz="2800" dirty="0" err="1" smtClean="0">
              <a:latin typeface="Bernard MT Condensed" pitchFamily="18" charset="0"/>
            </a:rPr>
            <a:t>melakukan</a:t>
          </a:r>
          <a:r>
            <a:rPr lang="en-US" sz="2800" dirty="0" smtClean="0">
              <a:latin typeface="Bernard MT Condensed" pitchFamily="18" charset="0"/>
            </a:rPr>
            <a:t> </a:t>
          </a:r>
          <a:r>
            <a:rPr lang="en-US" sz="2800" dirty="0" err="1" smtClean="0">
              <a:latin typeface="Bernard MT Condensed" pitchFamily="18" charset="0"/>
            </a:rPr>
            <a:t>apa</a:t>
          </a:r>
          <a:r>
            <a:rPr lang="en-US" sz="2800" dirty="0" smtClean="0">
              <a:latin typeface="Bernard MT Condensed" pitchFamily="18" charset="0"/>
            </a:rPr>
            <a:t> </a:t>
          </a:r>
          <a:r>
            <a:rPr lang="en-US" sz="2800" dirty="0" err="1" smtClean="0">
              <a:latin typeface="Bernard MT Condensed" pitchFamily="18" charset="0"/>
            </a:rPr>
            <a:t>sahaja</a:t>
          </a:r>
          <a:r>
            <a:rPr lang="en-US" sz="2800" dirty="0" smtClean="0">
              <a:latin typeface="Bernard MT Condensed" pitchFamily="18" charset="0"/>
            </a:rPr>
            <a:t> </a:t>
          </a:r>
          <a:r>
            <a:rPr lang="en-US" sz="2800" dirty="0" err="1" smtClean="0">
              <a:latin typeface="Bernard MT Condensed" pitchFamily="18" charset="0"/>
            </a:rPr>
            <a:t>untuk</a:t>
          </a:r>
          <a:r>
            <a:rPr lang="en-US" sz="2800" dirty="0" smtClean="0">
              <a:latin typeface="Bernard MT Condensed" pitchFamily="18" charset="0"/>
            </a:rPr>
            <a:t> </a:t>
          </a:r>
          <a:r>
            <a:rPr lang="en-US" sz="2800" dirty="0" err="1" smtClean="0">
              <a:latin typeface="Bernard MT Condensed" pitchFamily="18" charset="0"/>
            </a:rPr>
            <a:t>mencapai</a:t>
          </a:r>
          <a:r>
            <a:rPr lang="en-US" sz="2800" dirty="0" smtClean="0">
              <a:latin typeface="Bernard MT Condensed" pitchFamily="18" charset="0"/>
            </a:rPr>
            <a:t> </a:t>
          </a:r>
          <a:r>
            <a:rPr lang="en-US" sz="2800" dirty="0" err="1" smtClean="0">
              <a:latin typeface="Bernard MT Condensed" pitchFamily="18" charset="0"/>
            </a:rPr>
            <a:t>matlamat</a:t>
          </a:r>
          <a:r>
            <a:rPr lang="en-US" sz="2800" dirty="0" smtClean="0">
              <a:latin typeface="Bernard MT Condensed" pitchFamily="18" charset="0"/>
            </a:rPr>
            <a:t> </a:t>
          </a:r>
          <a:r>
            <a:rPr lang="en-US" sz="2800" dirty="0" err="1" smtClean="0">
              <a:latin typeface="Bernard MT Condensed" pitchFamily="18" charset="0"/>
            </a:rPr>
            <a:t>dan</a:t>
          </a:r>
          <a:r>
            <a:rPr lang="en-US" sz="2800" dirty="0" smtClean="0">
              <a:latin typeface="Bernard MT Condensed" pitchFamily="18" charset="0"/>
            </a:rPr>
            <a:t> </a:t>
          </a:r>
          <a:r>
            <a:rPr lang="en-US" sz="2800" dirty="0" err="1" smtClean="0">
              <a:latin typeface="Bernard MT Condensed" pitchFamily="18" charset="0"/>
            </a:rPr>
            <a:t>keinginan</a:t>
          </a:r>
          <a:r>
            <a:rPr lang="en-US" sz="2800" dirty="0" smtClean="0">
              <a:latin typeface="Bernard MT Condensed" pitchFamily="18" charset="0"/>
            </a:rPr>
            <a:t> </a:t>
          </a:r>
          <a:r>
            <a:rPr lang="en-US" sz="2800" dirty="0" err="1" smtClean="0">
              <a:latin typeface="Bernard MT Condensed" pitchFamily="18" charset="0"/>
            </a:rPr>
            <a:t>masing-masing</a:t>
          </a:r>
          <a:r>
            <a:rPr lang="en-US" sz="2800" dirty="0" smtClean="0">
              <a:latin typeface="Bernard MT Condensed" pitchFamily="18" charset="0"/>
            </a:rPr>
            <a:t>.</a:t>
          </a:r>
          <a:endParaRPr lang="en-US" sz="2800" dirty="0">
            <a:latin typeface="Bernard MT Condensed" pitchFamily="18" charset="0"/>
          </a:endParaRPr>
        </a:p>
      </dgm:t>
    </dgm:pt>
    <dgm:pt modelId="{B3B3A82B-1924-4079-9008-FEA2558336DD}" type="parTrans" cxnId="{C4D24471-9303-4B73-B9EB-29975DDF42DB}">
      <dgm:prSet/>
      <dgm:spPr/>
      <dgm:t>
        <a:bodyPr/>
        <a:lstStyle/>
        <a:p>
          <a:endParaRPr lang="en-MY" sz="2800">
            <a:latin typeface="Bernard MT Condensed" pitchFamily="18" charset="0"/>
          </a:endParaRPr>
        </a:p>
      </dgm:t>
    </dgm:pt>
    <dgm:pt modelId="{33924C0A-8E1F-4742-9839-1F1800FF5630}" type="sibTrans" cxnId="{C4D24471-9303-4B73-B9EB-29975DDF42DB}">
      <dgm:prSet/>
      <dgm:spPr/>
      <dgm:t>
        <a:bodyPr/>
        <a:lstStyle/>
        <a:p>
          <a:endParaRPr lang="en-MY" sz="2800">
            <a:latin typeface="Bernard MT Condensed" pitchFamily="18" charset="0"/>
          </a:endParaRPr>
        </a:p>
      </dgm:t>
    </dgm:pt>
    <dgm:pt modelId="{124D8A73-9413-4632-B5A2-F4047BCA16F8}" type="pres">
      <dgm:prSet presAssocID="{8C46BAE9-F8EC-48A2-B498-FF77EFCDC047}" presName="diagram" presStyleCnt="0">
        <dgm:presLayoutVars>
          <dgm:dir/>
          <dgm:resizeHandles val="exact"/>
        </dgm:presLayoutVars>
      </dgm:prSet>
      <dgm:spPr/>
      <dgm:t>
        <a:bodyPr/>
        <a:lstStyle/>
        <a:p>
          <a:endParaRPr lang="en-MY"/>
        </a:p>
      </dgm:t>
    </dgm:pt>
    <dgm:pt modelId="{F4BDCB95-D009-4A95-8C9F-041542935DDD}" type="pres">
      <dgm:prSet presAssocID="{519C24F7-779A-4BAD-BFFE-982B1EDBE8AD}" presName="node" presStyleLbl="node1" presStyleIdx="0" presStyleCnt="4">
        <dgm:presLayoutVars>
          <dgm:bulletEnabled val="1"/>
        </dgm:presLayoutVars>
      </dgm:prSet>
      <dgm:spPr/>
      <dgm:t>
        <a:bodyPr/>
        <a:lstStyle/>
        <a:p>
          <a:endParaRPr lang="en-MY"/>
        </a:p>
      </dgm:t>
    </dgm:pt>
    <dgm:pt modelId="{E1DC2936-3E76-4AF1-958E-27B970AD90B6}" type="pres">
      <dgm:prSet presAssocID="{953BC9C0-77A8-4ABE-A600-60F65BA42AC7}" presName="sibTrans" presStyleCnt="0"/>
      <dgm:spPr/>
    </dgm:pt>
    <dgm:pt modelId="{EE6F8D89-5C9C-4A91-A3F7-1753E1920971}" type="pres">
      <dgm:prSet presAssocID="{5E003DDA-F2F6-48B1-BD7E-DD866BD294F9}" presName="node" presStyleLbl="node1" presStyleIdx="1" presStyleCnt="4">
        <dgm:presLayoutVars>
          <dgm:bulletEnabled val="1"/>
        </dgm:presLayoutVars>
      </dgm:prSet>
      <dgm:spPr/>
      <dgm:t>
        <a:bodyPr/>
        <a:lstStyle/>
        <a:p>
          <a:endParaRPr lang="en-MY"/>
        </a:p>
      </dgm:t>
    </dgm:pt>
    <dgm:pt modelId="{23A3968E-F969-4A9C-A34C-64D0DF90F779}" type="pres">
      <dgm:prSet presAssocID="{8D8BC958-72BE-4168-9C3E-D71D2EA0DDE4}" presName="sibTrans" presStyleCnt="0"/>
      <dgm:spPr/>
    </dgm:pt>
    <dgm:pt modelId="{B4C251EE-812D-4019-999E-5C9380A0B36E}" type="pres">
      <dgm:prSet presAssocID="{C333EA4F-FC07-41CC-BA14-235A7D4F2D03}" presName="node" presStyleLbl="node1" presStyleIdx="2" presStyleCnt="4">
        <dgm:presLayoutVars>
          <dgm:bulletEnabled val="1"/>
        </dgm:presLayoutVars>
      </dgm:prSet>
      <dgm:spPr/>
      <dgm:t>
        <a:bodyPr/>
        <a:lstStyle/>
        <a:p>
          <a:endParaRPr lang="en-MY"/>
        </a:p>
      </dgm:t>
    </dgm:pt>
    <dgm:pt modelId="{87627DD6-2196-406B-92E6-AD81B77C8568}" type="pres">
      <dgm:prSet presAssocID="{D869FCD0-0AC2-4114-BED1-65D444ADED7C}" presName="sibTrans" presStyleCnt="0"/>
      <dgm:spPr/>
    </dgm:pt>
    <dgm:pt modelId="{78D7A639-A01A-46A1-99BE-327217E93340}" type="pres">
      <dgm:prSet presAssocID="{A958B7AF-61F2-4EEF-BF08-06B7877B0F50}" presName="node" presStyleLbl="node1" presStyleIdx="3" presStyleCnt="4">
        <dgm:presLayoutVars>
          <dgm:bulletEnabled val="1"/>
        </dgm:presLayoutVars>
      </dgm:prSet>
      <dgm:spPr/>
      <dgm:t>
        <a:bodyPr/>
        <a:lstStyle/>
        <a:p>
          <a:endParaRPr lang="en-MY"/>
        </a:p>
      </dgm:t>
    </dgm:pt>
  </dgm:ptLst>
  <dgm:cxnLst>
    <dgm:cxn modelId="{F56F6B71-220E-4FA1-BD11-C6C1124459C5}" type="presOf" srcId="{A958B7AF-61F2-4EEF-BF08-06B7877B0F50}" destId="{78D7A639-A01A-46A1-99BE-327217E93340}" srcOrd="0" destOrd="0" presId="urn:microsoft.com/office/officeart/2005/8/layout/default#1"/>
    <dgm:cxn modelId="{16DF9839-9748-431A-B758-44B2D08B4181}" type="presOf" srcId="{8C46BAE9-F8EC-48A2-B498-FF77EFCDC047}" destId="{124D8A73-9413-4632-B5A2-F4047BCA16F8}" srcOrd="0" destOrd="0" presId="urn:microsoft.com/office/officeart/2005/8/layout/default#1"/>
    <dgm:cxn modelId="{BA7FBC37-2641-45F7-8C38-B064C52E5F5B}" srcId="{8C46BAE9-F8EC-48A2-B498-FF77EFCDC047}" destId="{C333EA4F-FC07-41CC-BA14-235A7D4F2D03}" srcOrd="2" destOrd="0" parTransId="{EA7B4459-3F37-45DB-8E68-3703C1993641}" sibTransId="{D869FCD0-0AC2-4114-BED1-65D444ADED7C}"/>
    <dgm:cxn modelId="{117054A1-8FB8-49C4-9316-7EE672D4BF46}" type="presOf" srcId="{519C24F7-779A-4BAD-BFFE-982B1EDBE8AD}" destId="{F4BDCB95-D009-4A95-8C9F-041542935DDD}" srcOrd="0" destOrd="0" presId="urn:microsoft.com/office/officeart/2005/8/layout/default#1"/>
    <dgm:cxn modelId="{2A38DEF3-6A13-46EE-B19E-61EBA8DF06C5}" srcId="{8C46BAE9-F8EC-48A2-B498-FF77EFCDC047}" destId="{519C24F7-779A-4BAD-BFFE-982B1EDBE8AD}" srcOrd="0" destOrd="0" parTransId="{9CAADC0E-07CD-4F52-BFB1-9B6F285D4834}" sibTransId="{953BC9C0-77A8-4ABE-A600-60F65BA42AC7}"/>
    <dgm:cxn modelId="{C4D24471-9303-4B73-B9EB-29975DDF42DB}" srcId="{8C46BAE9-F8EC-48A2-B498-FF77EFCDC047}" destId="{A958B7AF-61F2-4EEF-BF08-06B7877B0F50}" srcOrd="3" destOrd="0" parTransId="{B3B3A82B-1924-4079-9008-FEA2558336DD}" sibTransId="{33924C0A-8E1F-4742-9839-1F1800FF5630}"/>
    <dgm:cxn modelId="{D5CDD276-629B-4BCC-BFE3-8D0107E65E62}" srcId="{8C46BAE9-F8EC-48A2-B498-FF77EFCDC047}" destId="{5E003DDA-F2F6-48B1-BD7E-DD866BD294F9}" srcOrd="1" destOrd="0" parTransId="{D34B936D-35D4-4594-9A8A-F60681E9AF6A}" sibTransId="{8D8BC958-72BE-4168-9C3E-D71D2EA0DDE4}"/>
    <dgm:cxn modelId="{0ABC13AE-A637-44E6-97D0-1E3D57E95BF0}" type="presOf" srcId="{C333EA4F-FC07-41CC-BA14-235A7D4F2D03}" destId="{B4C251EE-812D-4019-999E-5C9380A0B36E}" srcOrd="0" destOrd="0" presId="urn:microsoft.com/office/officeart/2005/8/layout/default#1"/>
    <dgm:cxn modelId="{9B55A0EF-4D2A-4CF4-8CD0-6B76B68B0FED}" type="presOf" srcId="{5E003DDA-F2F6-48B1-BD7E-DD866BD294F9}" destId="{EE6F8D89-5C9C-4A91-A3F7-1753E1920971}" srcOrd="0" destOrd="0" presId="urn:microsoft.com/office/officeart/2005/8/layout/default#1"/>
    <dgm:cxn modelId="{4C957ADC-3B52-4747-B22C-45D7430B1C6A}" type="presParOf" srcId="{124D8A73-9413-4632-B5A2-F4047BCA16F8}" destId="{F4BDCB95-D009-4A95-8C9F-041542935DDD}" srcOrd="0" destOrd="0" presId="urn:microsoft.com/office/officeart/2005/8/layout/default#1"/>
    <dgm:cxn modelId="{2B28C098-4C05-46C4-BF27-CEADC386CDA8}" type="presParOf" srcId="{124D8A73-9413-4632-B5A2-F4047BCA16F8}" destId="{E1DC2936-3E76-4AF1-958E-27B970AD90B6}" srcOrd="1" destOrd="0" presId="urn:microsoft.com/office/officeart/2005/8/layout/default#1"/>
    <dgm:cxn modelId="{BF661C7A-27B2-4504-A71B-C260239D598B}" type="presParOf" srcId="{124D8A73-9413-4632-B5A2-F4047BCA16F8}" destId="{EE6F8D89-5C9C-4A91-A3F7-1753E1920971}" srcOrd="2" destOrd="0" presId="urn:microsoft.com/office/officeart/2005/8/layout/default#1"/>
    <dgm:cxn modelId="{CED0B25B-2E97-4BBC-AC77-CDE3BEE175CD}" type="presParOf" srcId="{124D8A73-9413-4632-B5A2-F4047BCA16F8}" destId="{23A3968E-F969-4A9C-A34C-64D0DF90F779}" srcOrd="3" destOrd="0" presId="urn:microsoft.com/office/officeart/2005/8/layout/default#1"/>
    <dgm:cxn modelId="{CE12A42E-B3D1-4AD8-96C8-6CE3AD872135}" type="presParOf" srcId="{124D8A73-9413-4632-B5A2-F4047BCA16F8}" destId="{B4C251EE-812D-4019-999E-5C9380A0B36E}" srcOrd="4" destOrd="0" presId="urn:microsoft.com/office/officeart/2005/8/layout/default#1"/>
    <dgm:cxn modelId="{C7FBE417-2EFC-44BB-944C-A8B2A2C4DDE4}" type="presParOf" srcId="{124D8A73-9413-4632-B5A2-F4047BCA16F8}" destId="{87627DD6-2196-406B-92E6-AD81B77C8568}" srcOrd="5" destOrd="0" presId="urn:microsoft.com/office/officeart/2005/8/layout/default#1"/>
    <dgm:cxn modelId="{C13970C0-0FB3-4CD6-BFA7-EFA767652590}" type="presParOf" srcId="{124D8A73-9413-4632-B5A2-F4047BCA16F8}" destId="{78D7A639-A01A-46A1-99BE-327217E93340}"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7CB834-2B50-4402-8883-8CF63E8A222B}" type="doc">
      <dgm:prSet loTypeId="urn:microsoft.com/office/officeart/2005/8/layout/vList4#2" loCatId="list" qsTypeId="urn:microsoft.com/office/officeart/2005/8/quickstyle/3d7" qsCatId="3D" csTypeId="urn:microsoft.com/office/officeart/2005/8/colors/colorful5" csCatId="colorful"/>
      <dgm:spPr/>
      <dgm:t>
        <a:bodyPr/>
        <a:lstStyle/>
        <a:p>
          <a:endParaRPr lang="en-MY"/>
        </a:p>
      </dgm:t>
    </dgm:pt>
    <dgm:pt modelId="{34796357-0358-4228-B7CC-25F54CCBA9BC}">
      <dgm:prSet custT="1"/>
      <dgm:spPr/>
      <dgm:t>
        <a:bodyPr/>
        <a:lstStyle/>
        <a:p>
          <a:pPr rtl="0"/>
          <a:r>
            <a:rPr lang="en-US" sz="2400" b="0" i="0" baseline="0" dirty="0" err="1" smtClean="0">
              <a:latin typeface="Bernard MT Condensed" pitchFamily="18" charset="0"/>
            </a:rPr>
            <a:t>Pertama</a:t>
          </a:r>
          <a:r>
            <a:rPr lang="en-US" sz="2400" b="0" i="0" baseline="0" dirty="0" smtClean="0">
              <a:latin typeface="Bernard MT Condensed" pitchFamily="18" charset="0"/>
            </a:rPr>
            <a:t> : </a:t>
          </a:r>
          <a:r>
            <a:rPr lang="en-US" sz="2400" b="0" i="0" baseline="0" dirty="0" err="1" smtClean="0">
              <a:latin typeface="Bernard MT Condensed" pitchFamily="18" charset="0"/>
            </a:rPr>
            <a:t>Menjamin</a:t>
          </a:r>
          <a:r>
            <a:rPr lang="en-US" sz="2400" b="0" i="0" baseline="0" dirty="0" smtClean="0">
              <a:latin typeface="Bernard MT Condensed" pitchFamily="18" charset="0"/>
            </a:rPr>
            <a:t> </a:t>
          </a:r>
          <a:r>
            <a:rPr lang="en-US" sz="2400" b="0" i="0" baseline="0" dirty="0" err="1" smtClean="0">
              <a:latin typeface="Bernard MT Condensed" pitchFamily="18" charset="0"/>
            </a:rPr>
            <a:t>kesinambungan</a:t>
          </a:r>
          <a:r>
            <a:rPr lang="en-US" sz="2400" b="0" i="0" baseline="0" dirty="0" smtClean="0">
              <a:latin typeface="Bernard MT Condensed" pitchFamily="18" charset="0"/>
            </a:rPr>
            <a:t> </a:t>
          </a:r>
          <a:r>
            <a:rPr lang="en-US" sz="2400" b="0" i="0" baseline="0" dirty="0" err="1" smtClean="0">
              <a:latin typeface="Bernard MT Condensed" pitchFamily="18" charset="0"/>
            </a:rPr>
            <a:t>nasab</a:t>
          </a:r>
          <a:r>
            <a:rPr lang="en-US" sz="2400" b="0" i="0" baseline="0" dirty="0" smtClean="0">
              <a:latin typeface="Bernard MT Condensed" pitchFamily="18" charset="0"/>
            </a:rPr>
            <a:t> </a:t>
          </a:r>
          <a:r>
            <a:rPr lang="en-US" sz="2400" b="0" i="0" baseline="0" dirty="0" err="1" smtClean="0">
              <a:latin typeface="Bernard MT Condensed" pitchFamily="18" charset="0"/>
            </a:rPr>
            <a:t>dan</a:t>
          </a:r>
          <a:r>
            <a:rPr lang="en-US" sz="2400" b="0" i="0" baseline="0" dirty="0" smtClean="0">
              <a:latin typeface="Bernard MT Condensed" pitchFamily="18" charset="0"/>
            </a:rPr>
            <a:t> </a:t>
          </a:r>
          <a:r>
            <a:rPr lang="en-US" sz="2400" b="0" i="0" baseline="0" dirty="0" err="1" smtClean="0">
              <a:latin typeface="Bernard MT Condensed" pitchFamily="18" charset="0"/>
            </a:rPr>
            <a:t>keturunannya</a:t>
          </a:r>
          <a:r>
            <a:rPr lang="en-US" sz="2400" b="0" i="0" baseline="0" dirty="0" smtClean="0">
              <a:latin typeface="Bernard MT Condensed" pitchFamily="18" charset="0"/>
            </a:rPr>
            <a:t> </a:t>
          </a:r>
          <a:r>
            <a:rPr lang="en-US" sz="2400" b="0" i="0" baseline="0" dirty="0" err="1" smtClean="0">
              <a:latin typeface="Bernard MT Condensed" pitchFamily="18" charset="0"/>
            </a:rPr>
            <a:t>kekal</a:t>
          </a:r>
          <a:r>
            <a:rPr lang="en-US" sz="2400" b="0" i="0" baseline="0" dirty="0" smtClean="0">
              <a:latin typeface="Bernard MT Condensed" pitchFamily="18" charset="0"/>
            </a:rPr>
            <a:t> </a:t>
          </a:r>
          <a:r>
            <a:rPr lang="en-US" sz="2400" b="0" i="0" baseline="0" dirty="0" err="1" smtClean="0">
              <a:latin typeface="Bernard MT Condensed" pitchFamily="18" charset="0"/>
            </a:rPr>
            <a:t>dalam</a:t>
          </a:r>
          <a:r>
            <a:rPr lang="en-US" sz="2400" b="0" i="0" baseline="0" dirty="0" smtClean="0">
              <a:latin typeface="Bernard MT Condensed" pitchFamily="18" charset="0"/>
            </a:rPr>
            <a:t> </a:t>
          </a:r>
          <a:r>
            <a:rPr lang="en-US" sz="2400" b="0" i="0" baseline="0" dirty="0" err="1" smtClean="0">
              <a:latin typeface="Bernard MT Condensed" pitchFamily="18" charset="0"/>
            </a:rPr>
            <a:t>keadaan</a:t>
          </a:r>
          <a:r>
            <a:rPr lang="en-US" sz="2400" b="0" i="0" baseline="0" dirty="0" smtClean="0">
              <a:latin typeface="Bernard MT Condensed" pitchFamily="18" charset="0"/>
            </a:rPr>
            <a:t> </a:t>
          </a:r>
          <a:r>
            <a:rPr lang="en-US" sz="2400" b="0" i="0" baseline="0" dirty="0" err="1" smtClean="0">
              <a:latin typeface="Bernard MT Condensed" pitchFamily="18" charset="0"/>
            </a:rPr>
            <a:t>insan</a:t>
          </a:r>
          <a:r>
            <a:rPr lang="en-US" sz="2400" b="0" i="0" baseline="0" dirty="0" smtClean="0">
              <a:latin typeface="Bernard MT Condensed" pitchFamily="18" charset="0"/>
            </a:rPr>
            <a:t> yang </a:t>
          </a:r>
          <a:r>
            <a:rPr lang="en-US" sz="2400" b="0" i="0" baseline="0" dirty="0" err="1" smtClean="0">
              <a:latin typeface="Bernard MT Condensed" pitchFamily="18" charset="0"/>
            </a:rPr>
            <a:t>beriman</a:t>
          </a:r>
          <a:r>
            <a:rPr lang="en-US" sz="2400" b="0" i="0" baseline="0" dirty="0" smtClean="0">
              <a:latin typeface="Bernard MT Condensed" pitchFamily="18" charset="0"/>
            </a:rPr>
            <a:t>;</a:t>
          </a:r>
          <a:endParaRPr lang="en-US" sz="2400" b="0" i="0" baseline="0" dirty="0">
            <a:latin typeface="Bernard MT Condensed" pitchFamily="18" charset="0"/>
          </a:endParaRPr>
        </a:p>
      </dgm:t>
    </dgm:pt>
    <dgm:pt modelId="{BDC74350-CA0F-4C47-BEED-FCA03F09F339}" type="parTrans" cxnId="{C482451C-4CA1-4A3D-AFFA-880391D1DF64}">
      <dgm:prSet/>
      <dgm:spPr/>
      <dgm:t>
        <a:bodyPr/>
        <a:lstStyle/>
        <a:p>
          <a:endParaRPr lang="en-MY" sz="2400">
            <a:latin typeface="Bernard MT Condensed" pitchFamily="18" charset="0"/>
          </a:endParaRPr>
        </a:p>
      </dgm:t>
    </dgm:pt>
    <dgm:pt modelId="{24E1A4B4-FB9D-4574-83B8-31ABF10B1947}" type="sibTrans" cxnId="{C482451C-4CA1-4A3D-AFFA-880391D1DF64}">
      <dgm:prSet/>
      <dgm:spPr/>
      <dgm:t>
        <a:bodyPr/>
        <a:lstStyle/>
        <a:p>
          <a:endParaRPr lang="en-MY" sz="2400">
            <a:latin typeface="Bernard MT Condensed" pitchFamily="18" charset="0"/>
          </a:endParaRPr>
        </a:p>
      </dgm:t>
    </dgm:pt>
    <dgm:pt modelId="{6B1211DC-2C04-4454-8A8E-6B80BE1C9178}">
      <dgm:prSet custT="1"/>
      <dgm:spPr/>
      <dgm:t>
        <a:bodyPr/>
        <a:lstStyle/>
        <a:p>
          <a:pPr rtl="0"/>
          <a:r>
            <a:rPr lang="en-US" sz="2400" b="0" i="0" baseline="0" dirty="0" err="1" smtClean="0">
              <a:latin typeface="Bernard MT Condensed" pitchFamily="18" charset="0"/>
            </a:rPr>
            <a:t>Kedua</a:t>
          </a:r>
          <a:r>
            <a:rPr lang="en-US" sz="2400" b="0" i="0" baseline="0" dirty="0" smtClean="0">
              <a:latin typeface="Bernard MT Condensed" pitchFamily="18" charset="0"/>
            </a:rPr>
            <a:t> : </a:t>
          </a:r>
          <a:r>
            <a:rPr lang="en-US" sz="2400" b="0" i="0" baseline="0" dirty="0" err="1" smtClean="0">
              <a:latin typeface="Bernard MT Condensed" pitchFamily="18" charset="0"/>
            </a:rPr>
            <a:t>Meningkatkan</a:t>
          </a:r>
          <a:r>
            <a:rPr lang="en-US" sz="2400" b="0" i="0" baseline="0" dirty="0" smtClean="0">
              <a:latin typeface="Bernard MT Condensed" pitchFamily="18" charset="0"/>
            </a:rPr>
            <a:t> </a:t>
          </a:r>
          <a:r>
            <a:rPr lang="en-US" sz="2400" b="0" i="0" baseline="0" dirty="0" err="1" smtClean="0">
              <a:latin typeface="Bernard MT Condensed" pitchFamily="18" charset="0"/>
            </a:rPr>
            <a:t>martabat</a:t>
          </a:r>
          <a:r>
            <a:rPr lang="en-US" sz="2400" b="0" i="0" baseline="0" dirty="0" smtClean="0">
              <a:latin typeface="Bernard MT Condensed" pitchFamily="18" charset="0"/>
            </a:rPr>
            <a:t> </a:t>
          </a:r>
          <a:r>
            <a:rPr lang="en-US" sz="2400" b="0" i="0" baseline="0" dirty="0" err="1" smtClean="0">
              <a:latin typeface="Bernard MT Condensed" pitchFamily="18" charset="0"/>
            </a:rPr>
            <a:t>dan</a:t>
          </a:r>
          <a:r>
            <a:rPr lang="en-US" sz="2400" b="0" i="0" baseline="0" dirty="0" smtClean="0">
              <a:latin typeface="Bernard MT Condensed" pitchFamily="18" charset="0"/>
            </a:rPr>
            <a:t> </a:t>
          </a:r>
          <a:r>
            <a:rPr lang="en-US" sz="2400" b="0" i="0" baseline="0" dirty="0" err="1" smtClean="0">
              <a:latin typeface="Bernard MT Condensed" pitchFamily="18" charset="0"/>
            </a:rPr>
            <a:t>integriti</a:t>
          </a:r>
          <a:r>
            <a:rPr lang="en-US" sz="2400" b="0" i="0" baseline="0" dirty="0" smtClean="0">
              <a:latin typeface="Bernard MT Condensed" pitchFamily="18" charset="0"/>
            </a:rPr>
            <a:t> </a:t>
          </a:r>
          <a:r>
            <a:rPr lang="en-US" sz="2400" b="0" i="0" baseline="0" dirty="0" err="1" smtClean="0">
              <a:latin typeface="Bernard MT Condensed" pitchFamily="18" charset="0"/>
            </a:rPr>
            <a:t>organisasi</a:t>
          </a:r>
          <a:r>
            <a:rPr lang="en-US" sz="2400" b="0" i="0" baseline="0" dirty="0" smtClean="0">
              <a:latin typeface="Bernard MT Condensed" pitchFamily="18" charset="0"/>
            </a:rPr>
            <a:t> </a:t>
          </a:r>
          <a:r>
            <a:rPr lang="en-US" sz="2400" b="0" i="0" baseline="0" dirty="0" err="1" smtClean="0">
              <a:latin typeface="Bernard MT Condensed" pitchFamily="18" charset="0"/>
            </a:rPr>
            <a:t>serta</a:t>
          </a:r>
          <a:r>
            <a:rPr lang="en-US" sz="2400" b="0" i="0" baseline="0" dirty="0" smtClean="0">
              <a:latin typeface="Bernard MT Condensed" pitchFamily="18" charset="0"/>
            </a:rPr>
            <a:t> </a:t>
          </a:r>
          <a:r>
            <a:rPr lang="en-US" sz="2400" b="0" i="0" baseline="0" dirty="0" err="1" smtClean="0">
              <a:latin typeface="Bernard MT Condensed" pitchFamily="18" charset="0"/>
            </a:rPr>
            <a:t>warganya</a:t>
          </a:r>
          <a:r>
            <a:rPr lang="en-US" sz="2400" b="0" i="0" baseline="0" dirty="0" smtClean="0">
              <a:latin typeface="Bernard MT Condensed" pitchFamily="18" charset="0"/>
            </a:rPr>
            <a:t>;</a:t>
          </a:r>
          <a:endParaRPr lang="en-US" sz="2400" b="0" i="0" baseline="0" dirty="0">
            <a:latin typeface="Bernard MT Condensed" pitchFamily="18" charset="0"/>
          </a:endParaRPr>
        </a:p>
      </dgm:t>
    </dgm:pt>
    <dgm:pt modelId="{DCDFA0B7-FE6C-4E96-8F91-441664EE88B6}" type="parTrans" cxnId="{2B6844D7-8983-4D31-8D6F-84C5A4C9CA53}">
      <dgm:prSet/>
      <dgm:spPr/>
      <dgm:t>
        <a:bodyPr/>
        <a:lstStyle/>
        <a:p>
          <a:endParaRPr lang="en-MY" sz="2400">
            <a:latin typeface="Bernard MT Condensed" pitchFamily="18" charset="0"/>
          </a:endParaRPr>
        </a:p>
      </dgm:t>
    </dgm:pt>
    <dgm:pt modelId="{8779D014-465B-46FD-9BAA-3DAB2386EC8F}" type="sibTrans" cxnId="{2B6844D7-8983-4D31-8D6F-84C5A4C9CA53}">
      <dgm:prSet/>
      <dgm:spPr/>
      <dgm:t>
        <a:bodyPr/>
        <a:lstStyle/>
        <a:p>
          <a:endParaRPr lang="en-MY" sz="2400">
            <a:latin typeface="Bernard MT Condensed" pitchFamily="18" charset="0"/>
          </a:endParaRPr>
        </a:p>
      </dgm:t>
    </dgm:pt>
    <dgm:pt modelId="{7AA0318E-8ED7-4504-8538-17CA6496B82E}">
      <dgm:prSet custT="1"/>
      <dgm:spPr/>
      <dgm:t>
        <a:bodyPr/>
        <a:lstStyle/>
        <a:p>
          <a:pPr rtl="0"/>
          <a:r>
            <a:rPr lang="en-US" sz="2400" b="0" i="0" baseline="0" dirty="0" err="1" smtClean="0">
              <a:latin typeface="Bernard MT Condensed" pitchFamily="18" charset="0"/>
            </a:rPr>
            <a:t>Ketiga</a:t>
          </a:r>
          <a:r>
            <a:rPr lang="en-US" sz="2400" b="0" i="0" baseline="0" dirty="0" smtClean="0">
              <a:latin typeface="Bernard MT Condensed" pitchFamily="18" charset="0"/>
            </a:rPr>
            <a:t> : </a:t>
          </a:r>
          <a:r>
            <a:rPr lang="en-US" sz="2400" b="0" i="0" baseline="0" dirty="0" err="1" smtClean="0">
              <a:latin typeface="Bernard MT Condensed" pitchFamily="18" charset="0"/>
            </a:rPr>
            <a:t>Meningkatkan</a:t>
          </a:r>
          <a:r>
            <a:rPr lang="en-US" sz="2400" b="0" i="0" baseline="0" dirty="0" smtClean="0">
              <a:latin typeface="Bernard MT Condensed" pitchFamily="18" charset="0"/>
            </a:rPr>
            <a:t> </a:t>
          </a:r>
          <a:r>
            <a:rPr lang="en-US" sz="2400" b="0" i="0" baseline="0" dirty="0" err="1" smtClean="0">
              <a:latin typeface="Bernard MT Condensed" pitchFamily="18" charset="0"/>
            </a:rPr>
            <a:t>keyakinan</a:t>
          </a:r>
          <a:r>
            <a:rPr lang="en-US" sz="2400" b="0" i="0" baseline="0" dirty="0" smtClean="0">
              <a:latin typeface="Bernard MT Condensed" pitchFamily="18" charset="0"/>
            </a:rPr>
            <a:t> </a:t>
          </a:r>
          <a:r>
            <a:rPr lang="en-US" sz="2400" b="0" i="0" baseline="0" dirty="0" err="1" smtClean="0">
              <a:latin typeface="Bernard MT Condensed" pitchFamily="18" charset="0"/>
            </a:rPr>
            <a:t>masyarakat</a:t>
          </a:r>
          <a:r>
            <a:rPr lang="en-US" sz="2400" b="0" i="0" baseline="0" dirty="0" smtClean="0">
              <a:latin typeface="Bernard MT Condensed" pitchFamily="18" charset="0"/>
            </a:rPr>
            <a:t> </a:t>
          </a:r>
          <a:r>
            <a:rPr lang="en-US" sz="2400" b="0" i="0" baseline="0" dirty="0" err="1" smtClean="0">
              <a:latin typeface="Bernard MT Condensed" pitchFamily="18" charset="0"/>
            </a:rPr>
            <a:t>terhadap</a:t>
          </a:r>
          <a:r>
            <a:rPr lang="en-US" sz="2400" b="0" i="0" baseline="0" dirty="0" smtClean="0">
              <a:latin typeface="Bernard MT Condensed" pitchFamily="18" charset="0"/>
            </a:rPr>
            <a:t> </a:t>
          </a:r>
          <a:r>
            <a:rPr lang="en-US" sz="2400" b="0" i="0" baseline="0" dirty="0" err="1" smtClean="0">
              <a:latin typeface="Bernard MT Condensed" pitchFamily="18" charset="0"/>
            </a:rPr>
            <a:t>pemimpin</a:t>
          </a:r>
          <a:r>
            <a:rPr lang="en-US" sz="2400" b="0" i="0" baseline="0" dirty="0" smtClean="0">
              <a:latin typeface="Bernard MT Condensed" pitchFamily="18" charset="0"/>
            </a:rPr>
            <a:t> yang </a:t>
          </a:r>
          <a:r>
            <a:rPr lang="en-US" sz="2400" b="0" i="0" baseline="0" dirty="0" err="1" smtClean="0">
              <a:latin typeface="Bernard MT Condensed" pitchFamily="18" charset="0"/>
            </a:rPr>
            <a:t>berani</a:t>
          </a:r>
          <a:r>
            <a:rPr lang="en-US" sz="2400" b="0" i="0" baseline="0" dirty="0" smtClean="0">
              <a:latin typeface="Bernard MT Condensed" pitchFamily="18" charset="0"/>
            </a:rPr>
            <a:t> </a:t>
          </a:r>
          <a:r>
            <a:rPr lang="en-US" sz="2400" b="0" i="0" baseline="0" dirty="0" err="1" smtClean="0">
              <a:latin typeface="Bernard MT Condensed" pitchFamily="18" charset="0"/>
            </a:rPr>
            <a:t>memerangi</a:t>
          </a:r>
          <a:r>
            <a:rPr lang="en-US" sz="2400" b="0" i="0" baseline="0" dirty="0" smtClean="0">
              <a:latin typeface="Bernard MT Condensed" pitchFamily="18" charset="0"/>
            </a:rPr>
            <a:t> </a:t>
          </a:r>
          <a:r>
            <a:rPr lang="en-US" sz="2400" b="0" i="0" baseline="0" dirty="0" err="1" smtClean="0">
              <a:latin typeface="Bernard MT Condensed" pitchFamily="18" charset="0"/>
            </a:rPr>
            <a:t>rasuah</a:t>
          </a:r>
          <a:r>
            <a:rPr lang="en-US" sz="2400" b="0" i="0" baseline="0" dirty="0" smtClean="0">
              <a:latin typeface="Bernard MT Condensed" pitchFamily="18" charset="0"/>
            </a:rPr>
            <a:t>; </a:t>
          </a:r>
          <a:r>
            <a:rPr lang="en-US" sz="2400" b="0" i="0" baseline="0" dirty="0" err="1" smtClean="0">
              <a:latin typeface="Bernard MT Condensed" pitchFamily="18" charset="0"/>
            </a:rPr>
            <a:t>dan</a:t>
          </a:r>
          <a:endParaRPr lang="en-US" sz="2400" b="0" i="0" baseline="0" dirty="0">
            <a:latin typeface="Bernard MT Condensed" pitchFamily="18" charset="0"/>
          </a:endParaRPr>
        </a:p>
      </dgm:t>
    </dgm:pt>
    <dgm:pt modelId="{23BCF9C6-D258-4D70-90ED-9058F3516F62}" type="parTrans" cxnId="{4E2D521A-17C1-4765-A668-CA4A18F173A3}">
      <dgm:prSet/>
      <dgm:spPr/>
      <dgm:t>
        <a:bodyPr/>
        <a:lstStyle/>
        <a:p>
          <a:endParaRPr lang="en-MY" sz="2400">
            <a:latin typeface="Bernard MT Condensed" pitchFamily="18" charset="0"/>
          </a:endParaRPr>
        </a:p>
      </dgm:t>
    </dgm:pt>
    <dgm:pt modelId="{9FF89F75-2BB9-4A56-88ED-2B9BF2713DA0}" type="sibTrans" cxnId="{4E2D521A-17C1-4765-A668-CA4A18F173A3}">
      <dgm:prSet/>
      <dgm:spPr/>
      <dgm:t>
        <a:bodyPr/>
        <a:lstStyle/>
        <a:p>
          <a:endParaRPr lang="en-MY" sz="2400">
            <a:latin typeface="Bernard MT Condensed" pitchFamily="18" charset="0"/>
          </a:endParaRPr>
        </a:p>
      </dgm:t>
    </dgm:pt>
    <dgm:pt modelId="{C7E494BB-5D66-4272-92F0-233F29AE8382}">
      <dgm:prSet custT="1"/>
      <dgm:spPr/>
      <dgm:t>
        <a:bodyPr/>
        <a:lstStyle/>
        <a:p>
          <a:pPr rtl="0"/>
          <a:r>
            <a:rPr lang="en-US" sz="2400" b="0" i="0" baseline="0" dirty="0" err="1" smtClean="0">
              <a:latin typeface="Bernard MT Condensed" pitchFamily="18" charset="0"/>
            </a:rPr>
            <a:t>Keempat</a:t>
          </a:r>
          <a:r>
            <a:rPr lang="en-US" sz="2400" b="0" i="0" baseline="0" dirty="0" smtClean="0">
              <a:latin typeface="Bernard MT Condensed" pitchFamily="18" charset="0"/>
            </a:rPr>
            <a:t> : </a:t>
          </a:r>
          <a:r>
            <a:rPr lang="en-US" sz="2400" b="0" i="0" baseline="0" dirty="0" err="1" smtClean="0">
              <a:latin typeface="Bernard MT Condensed" pitchFamily="18" charset="0"/>
            </a:rPr>
            <a:t>Membuktikan</a:t>
          </a:r>
          <a:r>
            <a:rPr lang="en-US" sz="2400" b="0" i="0" baseline="0" dirty="0" smtClean="0">
              <a:latin typeface="Bernard MT Condensed" pitchFamily="18" charset="0"/>
            </a:rPr>
            <a:t> </a:t>
          </a:r>
          <a:r>
            <a:rPr lang="en-US" sz="2400" b="0" i="0" baseline="0" dirty="0" err="1" smtClean="0">
              <a:latin typeface="Bernard MT Condensed" pitchFamily="18" charset="0"/>
            </a:rPr>
            <a:t>bahawa</a:t>
          </a:r>
          <a:r>
            <a:rPr lang="en-US" sz="2400" b="0" i="0" baseline="0" dirty="0" smtClean="0">
              <a:latin typeface="Bernard MT Condensed" pitchFamily="18" charset="0"/>
            </a:rPr>
            <a:t> </a:t>
          </a:r>
          <a:r>
            <a:rPr lang="en-US" sz="2400" b="0" i="0" baseline="0" dirty="0" err="1" smtClean="0">
              <a:latin typeface="Bernard MT Condensed" pitchFamily="18" charset="0"/>
            </a:rPr>
            <a:t>amalan</a:t>
          </a:r>
          <a:r>
            <a:rPr lang="en-US" sz="2400" b="0" i="0" baseline="0" dirty="0" smtClean="0">
              <a:latin typeface="Bernard MT Condensed" pitchFamily="18" charset="0"/>
            </a:rPr>
            <a:t> </a:t>
          </a:r>
          <a:r>
            <a:rPr lang="en-US" sz="2400" b="0" i="0" baseline="0" dirty="0" err="1" smtClean="0">
              <a:latin typeface="Bernard MT Condensed" pitchFamily="18" charset="0"/>
            </a:rPr>
            <a:t>ibadah</a:t>
          </a:r>
          <a:r>
            <a:rPr lang="en-US" sz="2400" b="0" i="0" baseline="0" dirty="0" smtClean="0">
              <a:latin typeface="Bernard MT Condensed" pitchFamily="18" charset="0"/>
            </a:rPr>
            <a:t> </a:t>
          </a:r>
          <a:r>
            <a:rPr lang="en-US" sz="2400" b="0" i="0" baseline="0" dirty="0" err="1" smtClean="0">
              <a:latin typeface="Bernard MT Condensed" pitchFamily="18" charset="0"/>
            </a:rPr>
            <a:t>khusus</a:t>
          </a:r>
          <a:r>
            <a:rPr lang="en-US" sz="2400" b="0" i="0" baseline="0" dirty="0" smtClean="0">
              <a:latin typeface="Bernard MT Condensed" pitchFamily="18" charset="0"/>
            </a:rPr>
            <a:t> </a:t>
          </a:r>
          <a:r>
            <a:rPr lang="en-US" sz="2400" b="0" i="0" baseline="0" dirty="0" err="1" smtClean="0">
              <a:latin typeface="Bernard MT Condensed" pitchFamily="18" charset="0"/>
            </a:rPr>
            <a:t>seperti</a:t>
          </a:r>
          <a:r>
            <a:rPr lang="en-US" sz="2400" b="0" i="0" baseline="0" dirty="0" smtClean="0">
              <a:latin typeface="Bernard MT Condensed" pitchFamily="18" charset="0"/>
            </a:rPr>
            <a:t> </a:t>
          </a:r>
          <a:r>
            <a:rPr lang="en-US" sz="2400" b="0" i="0" baseline="0" dirty="0" err="1" smtClean="0">
              <a:latin typeface="Bernard MT Condensed" pitchFamily="18" charset="0"/>
            </a:rPr>
            <a:t>sembahyang</a:t>
          </a:r>
          <a:r>
            <a:rPr lang="en-US" sz="2400" b="0" i="0" baseline="0" dirty="0" smtClean="0">
              <a:latin typeface="Bernard MT Condensed" pitchFamily="18" charset="0"/>
            </a:rPr>
            <a:t>, </a:t>
          </a:r>
          <a:r>
            <a:rPr lang="en-US" sz="2400" b="0" i="0" baseline="0" dirty="0" err="1" smtClean="0">
              <a:latin typeface="Bernard MT Condensed" pitchFamily="18" charset="0"/>
            </a:rPr>
            <a:t>puasa</a:t>
          </a:r>
          <a:r>
            <a:rPr lang="en-US" sz="2400" b="0" i="0" baseline="0" dirty="0" smtClean="0">
              <a:latin typeface="Bernard MT Condensed" pitchFamily="18" charset="0"/>
            </a:rPr>
            <a:t>, </a:t>
          </a:r>
          <a:r>
            <a:rPr lang="en-US" sz="2400" b="0" i="0" baseline="0" dirty="0" err="1" smtClean="0">
              <a:latin typeface="Bernard MT Condensed" pitchFamily="18" charset="0"/>
            </a:rPr>
            <a:t>zakat</a:t>
          </a:r>
          <a:r>
            <a:rPr lang="en-US" sz="2400" b="0" i="0" baseline="0" dirty="0" smtClean="0">
              <a:latin typeface="Bernard MT Condensed" pitchFamily="18" charset="0"/>
            </a:rPr>
            <a:t> </a:t>
          </a:r>
          <a:r>
            <a:rPr lang="en-US" sz="2400" b="0" i="0" baseline="0" dirty="0" err="1" smtClean="0">
              <a:latin typeface="Bernard MT Condensed" pitchFamily="18" charset="0"/>
            </a:rPr>
            <a:t>dan</a:t>
          </a:r>
          <a:r>
            <a:rPr lang="en-US" sz="2400" b="0" i="0" baseline="0" dirty="0" smtClean="0">
              <a:latin typeface="Bernard MT Condensed" pitchFamily="18" charset="0"/>
            </a:rPr>
            <a:t> </a:t>
          </a:r>
          <a:r>
            <a:rPr lang="en-US" sz="2400" b="0" i="0" baseline="0" dirty="0" err="1" smtClean="0">
              <a:latin typeface="Bernard MT Condensed" pitchFamily="18" charset="0"/>
            </a:rPr>
            <a:t>haji</a:t>
          </a:r>
          <a:r>
            <a:rPr lang="en-US" sz="2400" b="0" i="0" baseline="0" dirty="0" smtClean="0">
              <a:latin typeface="Bernard MT Condensed" pitchFamily="18" charset="0"/>
            </a:rPr>
            <a:t> yang </a:t>
          </a:r>
          <a:r>
            <a:rPr lang="en-US" sz="2400" b="0" i="0" baseline="0" dirty="0" err="1" smtClean="0">
              <a:latin typeface="Bernard MT Condensed" pitchFamily="18" charset="0"/>
            </a:rPr>
            <a:t>diamalkan</a:t>
          </a:r>
          <a:r>
            <a:rPr lang="en-US" sz="2400" b="0" i="0" baseline="0" dirty="0" smtClean="0">
              <a:latin typeface="Bernard MT Condensed" pitchFamily="18" charset="0"/>
            </a:rPr>
            <a:t> </a:t>
          </a:r>
          <a:r>
            <a:rPr lang="en-US" sz="2400" b="0" i="0" baseline="0" dirty="0" err="1" smtClean="0">
              <a:latin typeface="Bernard MT Condensed" pitchFamily="18" charset="0"/>
            </a:rPr>
            <a:t>telah</a:t>
          </a:r>
          <a:r>
            <a:rPr lang="en-US" sz="2400" b="0" i="0" baseline="0" dirty="0" smtClean="0">
              <a:latin typeface="Bernard MT Condensed" pitchFamily="18" charset="0"/>
            </a:rPr>
            <a:t> </a:t>
          </a:r>
          <a:r>
            <a:rPr lang="en-US" sz="2400" b="0" i="0" baseline="0" dirty="0" err="1" smtClean="0">
              <a:latin typeface="Bernard MT Condensed" pitchFamily="18" charset="0"/>
            </a:rPr>
            <a:t>berjaya</a:t>
          </a:r>
          <a:r>
            <a:rPr lang="en-US" sz="2400" b="0" i="0" baseline="0" dirty="0" smtClean="0">
              <a:latin typeface="Bernard MT Condensed" pitchFamily="18" charset="0"/>
            </a:rPr>
            <a:t> </a:t>
          </a:r>
          <a:r>
            <a:rPr lang="en-US" sz="2400" b="0" i="0" baseline="0" dirty="0" err="1" smtClean="0">
              <a:latin typeface="Bernard MT Condensed" pitchFamily="18" charset="0"/>
            </a:rPr>
            <a:t>mencegah</a:t>
          </a:r>
          <a:r>
            <a:rPr lang="en-US" sz="2400" b="0" i="0" baseline="0" dirty="0" smtClean="0">
              <a:latin typeface="Bernard MT Condensed" pitchFamily="18" charset="0"/>
            </a:rPr>
            <a:t> </a:t>
          </a:r>
          <a:r>
            <a:rPr lang="en-US" sz="2400" b="0" i="0" baseline="0" dirty="0" err="1" smtClean="0">
              <a:latin typeface="Bernard MT Condensed" pitchFamily="18" charset="0"/>
            </a:rPr>
            <a:t>dirinya</a:t>
          </a:r>
          <a:r>
            <a:rPr lang="en-US" sz="2400" b="0" i="0" baseline="0" dirty="0" smtClean="0">
              <a:latin typeface="Bernard MT Condensed" pitchFamily="18" charset="0"/>
            </a:rPr>
            <a:t> </a:t>
          </a:r>
          <a:r>
            <a:rPr lang="en-US" sz="2400" b="0" i="0" baseline="0" dirty="0" err="1" smtClean="0">
              <a:latin typeface="Bernard MT Condensed" pitchFamily="18" charset="0"/>
            </a:rPr>
            <a:t>terlibat</a:t>
          </a:r>
          <a:r>
            <a:rPr lang="en-US" sz="2400" b="0" i="0" baseline="0" dirty="0" smtClean="0">
              <a:latin typeface="Bernard MT Condensed" pitchFamily="18" charset="0"/>
            </a:rPr>
            <a:t> </a:t>
          </a:r>
          <a:r>
            <a:rPr lang="en-US" sz="2400" b="0" i="0" baseline="0" dirty="0" err="1" smtClean="0">
              <a:latin typeface="Bernard MT Condensed" pitchFamily="18" charset="0"/>
            </a:rPr>
            <a:t>dengan</a:t>
          </a:r>
          <a:r>
            <a:rPr lang="en-US" sz="2400" b="0" i="0" baseline="0" dirty="0" smtClean="0">
              <a:latin typeface="Bernard MT Condensed" pitchFamily="18" charset="0"/>
            </a:rPr>
            <a:t> </a:t>
          </a:r>
          <a:r>
            <a:rPr lang="en-US" sz="2400" b="0" i="0" baseline="0" dirty="0" err="1" smtClean="0">
              <a:latin typeface="Bernard MT Condensed" pitchFamily="18" charset="0"/>
            </a:rPr>
            <a:t>jenayah</a:t>
          </a:r>
          <a:r>
            <a:rPr lang="en-US" sz="2400" b="0" i="0" baseline="0" dirty="0" smtClean="0">
              <a:latin typeface="Bernard MT Condensed" pitchFamily="18" charset="0"/>
            </a:rPr>
            <a:t> </a:t>
          </a:r>
          <a:r>
            <a:rPr lang="en-US" sz="2400" b="0" i="0" baseline="0" dirty="0" err="1" smtClean="0">
              <a:latin typeface="Bernard MT Condensed" pitchFamily="18" charset="0"/>
            </a:rPr>
            <a:t>rasuah</a:t>
          </a:r>
          <a:r>
            <a:rPr lang="en-US" sz="2400" b="0" i="0" baseline="0" dirty="0" smtClean="0">
              <a:latin typeface="Bernard MT Condensed" pitchFamily="18" charset="0"/>
            </a:rPr>
            <a:t>. </a:t>
          </a:r>
          <a:endParaRPr lang="en-US" sz="2400" b="0" i="0" baseline="0" dirty="0">
            <a:latin typeface="Bernard MT Condensed" pitchFamily="18" charset="0"/>
          </a:endParaRPr>
        </a:p>
      </dgm:t>
    </dgm:pt>
    <dgm:pt modelId="{C92EEB17-5FA8-4EFB-95E9-6643AC5F89B2}" type="parTrans" cxnId="{197BD122-0647-4971-8304-B25CC39B5190}">
      <dgm:prSet/>
      <dgm:spPr/>
      <dgm:t>
        <a:bodyPr/>
        <a:lstStyle/>
        <a:p>
          <a:endParaRPr lang="en-MY" sz="2400">
            <a:latin typeface="Bernard MT Condensed" pitchFamily="18" charset="0"/>
          </a:endParaRPr>
        </a:p>
      </dgm:t>
    </dgm:pt>
    <dgm:pt modelId="{E66E94BA-E622-4394-AC53-6099CA35AA4F}" type="sibTrans" cxnId="{197BD122-0647-4971-8304-B25CC39B5190}">
      <dgm:prSet/>
      <dgm:spPr/>
      <dgm:t>
        <a:bodyPr/>
        <a:lstStyle/>
        <a:p>
          <a:endParaRPr lang="en-MY" sz="2400">
            <a:latin typeface="Bernard MT Condensed" pitchFamily="18" charset="0"/>
          </a:endParaRPr>
        </a:p>
      </dgm:t>
    </dgm:pt>
    <dgm:pt modelId="{7E284379-2E12-4EEB-BDB9-98DA565EC8DE}" type="pres">
      <dgm:prSet presAssocID="{687CB834-2B50-4402-8883-8CF63E8A222B}" presName="linear" presStyleCnt="0">
        <dgm:presLayoutVars>
          <dgm:dir/>
          <dgm:resizeHandles val="exact"/>
        </dgm:presLayoutVars>
      </dgm:prSet>
      <dgm:spPr/>
      <dgm:t>
        <a:bodyPr/>
        <a:lstStyle/>
        <a:p>
          <a:endParaRPr lang="en-MY"/>
        </a:p>
      </dgm:t>
    </dgm:pt>
    <dgm:pt modelId="{29C948E1-3EF4-4A32-9813-892F712A42D7}" type="pres">
      <dgm:prSet presAssocID="{34796357-0358-4228-B7CC-25F54CCBA9BC}" presName="comp" presStyleCnt="0"/>
      <dgm:spPr/>
    </dgm:pt>
    <dgm:pt modelId="{45997598-D13E-4FE5-80C2-988A223FEE09}" type="pres">
      <dgm:prSet presAssocID="{34796357-0358-4228-B7CC-25F54CCBA9BC}" presName="box" presStyleLbl="node1" presStyleIdx="0" presStyleCnt="4"/>
      <dgm:spPr/>
      <dgm:t>
        <a:bodyPr/>
        <a:lstStyle/>
        <a:p>
          <a:endParaRPr lang="en-MY"/>
        </a:p>
      </dgm:t>
    </dgm:pt>
    <dgm:pt modelId="{39494869-6352-43D7-9CD3-5829A4D68268}" type="pres">
      <dgm:prSet presAssocID="{34796357-0358-4228-B7CC-25F54CCBA9BC}" presName="img" presStyleLbl="fgImgPlace1" presStyleIdx="0" presStyleCnt="4"/>
      <dgm:spPr/>
    </dgm:pt>
    <dgm:pt modelId="{D9318D97-B9A6-4466-BB20-A686BF615C86}" type="pres">
      <dgm:prSet presAssocID="{34796357-0358-4228-B7CC-25F54CCBA9BC}" presName="text" presStyleLbl="node1" presStyleIdx="0" presStyleCnt="4">
        <dgm:presLayoutVars>
          <dgm:bulletEnabled val="1"/>
        </dgm:presLayoutVars>
      </dgm:prSet>
      <dgm:spPr/>
      <dgm:t>
        <a:bodyPr/>
        <a:lstStyle/>
        <a:p>
          <a:endParaRPr lang="en-MY"/>
        </a:p>
      </dgm:t>
    </dgm:pt>
    <dgm:pt modelId="{66586A11-2E5D-4E92-9F03-CFAC2FAE1723}" type="pres">
      <dgm:prSet presAssocID="{24E1A4B4-FB9D-4574-83B8-31ABF10B1947}" presName="spacer" presStyleCnt="0"/>
      <dgm:spPr/>
    </dgm:pt>
    <dgm:pt modelId="{25083ED6-00BA-4ECF-A9C1-A913B5D1B737}" type="pres">
      <dgm:prSet presAssocID="{6B1211DC-2C04-4454-8A8E-6B80BE1C9178}" presName="comp" presStyleCnt="0"/>
      <dgm:spPr/>
    </dgm:pt>
    <dgm:pt modelId="{DFD67632-7FF6-414C-BBA1-29C46872A794}" type="pres">
      <dgm:prSet presAssocID="{6B1211DC-2C04-4454-8A8E-6B80BE1C9178}" presName="box" presStyleLbl="node1" presStyleIdx="1" presStyleCnt="4"/>
      <dgm:spPr/>
      <dgm:t>
        <a:bodyPr/>
        <a:lstStyle/>
        <a:p>
          <a:endParaRPr lang="en-MY"/>
        </a:p>
      </dgm:t>
    </dgm:pt>
    <dgm:pt modelId="{26087AAD-0FA0-4814-B81F-A46D4FEEDBD0}" type="pres">
      <dgm:prSet presAssocID="{6B1211DC-2C04-4454-8A8E-6B80BE1C9178}" presName="img" presStyleLbl="fgImgPlace1" presStyleIdx="1" presStyleCnt="4"/>
      <dgm:spPr/>
    </dgm:pt>
    <dgm:pt modelId="{1B6CAED5-920C-49D7-95C6-31FFB3729B13}" type="pres">
      <dgm:prSet presAssocID="{6B1211DC-2C04-4454-8A8E-6B80BE1C9178}" presName="text" presStyleLbl="node1" presStyleIdx="1" presStyleCnt="4">
        <dgm:presLayoutVars>
          <dgm:bulletEnabled val="1"/>
        </dgm:presLayoutVars>
      </dgm:prSet>
      <dgm:spPr/>
      <dgm:t>
        <a:bodyPr/>
        <a:lstStyle/>
        <a:p>
          <a:endParaRPr lang="en-MY"/>
        </a:p>
      </dgm:t>
    </dgm:pt>
    <dgm:pt modelId="{95A2F365-4DA9-4C34-977E-C3C55C071F94}" type="pres">
      <dgm:prSet presAssocID="{8779D014-465B-46FD-9BAA-3DAB2386EC8F}" presName="spacer" presStyleCnt="0"/>
      <dgm:spPr/>
    </dgm:pt>
    <dgm:pt modelId="{407DD311-951E-46FB-9E4C-42F2FC485C29}" type="pres">
      <dgm:prSet presAssocID="{7AA0318E-8ED7-4504-8538-17CA6496B82E}" presName="comp" presStyleCnt="0"/>
      <dgm:spPr/>
    </dgm:pt>
    <dgm:pt modelId="{62A533B7-8D50-4CDD-AFF8-BC0F7987E241}" type="pres">
      <dgm:prSet presAssocID="{7AA0318E-8ED7-4504-8538-17CA6496B82E}" presName="box" presStyleLbl="node1" presStyleIdx="2" presStyleCnt="4"/>
      <dgm:spPr/>
      <dgm:t>
        <a:bodyPr/>
        <a:lstStyle/>
        <a:p>
          <a:endParaRPr lang="en-MY"/>
        </a:p>
      </dgm:t>
    </dgm:pt>
    <dgm:pt modelId="{F0B8A5FB-6B24-4F95-9354-31ABB0FB7088}" type="pres">
      <dgm:prSet presAssocID="{7AA0318E-8ED7-4504-8538-17CA6496B82E}" presName="img" presStyleLbl="fgImgPlace1" presStyleIdx="2" presStyleCnt="4"/>
      <dgm:spPr/>
    </dgm:pt>
    <dgm:pt modelId="{9BA293D1-07DD-4956-BCAE-863CC3A63C9D}" type="pres">
      <dgm:prSet presAssocID="{7AA0318E-8ED7-4504-8538-17CA6496B82E}" presName="text" presStyleLbl="node1" presStyleIdx="2" presStyleCnt="4">
        <dgm:presLayoutVars>
          <dgm:bulletEnabled val="1"/>
        </dgm:presLayoutVars>
      </dgm:prSet>
      <dgm:spPr/>
      <dgm:t>
        <a:bodyPr/>
        <a:lstStyle/>
        <a:p>
          <a:endParaRPr lang="en-MY"/>
        </a:p>
      </dgm:t>
    </dgm:pt>
    <dgm:pt modelId="{1D03845D-D44C-454F-8E6D-167CB5AD3722}" type="pres">
      <dgm:prSet presAssocID="{9FF89F75-2BB9-4A56-88ED-2B9BF2713DA0}" presName="spacer" presStyleCnt="0"/>
      <dgm:spPr/>
    </dgm:pt>
    <dgm:pt modelId="{69C4F680-B3E9-4875-B2E7-86C30091E24E}" type="pres">
      <dgm:prSet presAssocID="{C7E494BB-5D66-4272-92F0-233F29AE8382}" presName="comp" presStyleCnt="0"/>
      <dgm:spPr/>
    </dgm:pt>
    <dgm:pt modelId="{BFAE7E07-D869-4857-A309-98CE35BBD5CB}" type="pres">
      <dgm:prSet presAssocID="{C7E494BB-5D66-4272-92F0-233F29AE8382}" presName="box" presStyleLbl="node1" presStyleIdx="3" presStyleCnt="4"/>
      <dgm:spPr/>
      <dgm:t>
        <a:bodyPr/>
        <a:lstStyle/>
        <a:p>
          <a:endParaRPr lang="en-MY"/>
        </a:p>
      </dgm:t>
    </dgm:pt>
    <dgm:pt modelId="{5D9ED21C-A9F6-4E33-84B8-89C6FE739B00}" type="pres">
      <dgm:prSet presAssocID="{C7E494BB-5D66-4272-92F0-233F29AE8382}" presName="img" presStyleLbl="fgImgPlace1" presStyleIdx="3" presStyleCnt="4"/>
      <dgm:spPr/>
    </dgm:pt>
    <dgm:pt modelId="{79B02FA3-4ACB-417B-8EFD-E88D723E0564}" type="pres">
      <dgm:prSet presAssocID="{C7E494BB-5D66-4272-92F0-233F29AE8382}" presName="text" presStyleLbl="node1" presStyleIdx="3" presStyleCnt="4">
        <dgm:presLayoutVars>
          <dgm:bulletEnabled val="1"/>
        </dgm:presLayoutVars>
      </dgm:prSet>
      <dgm:spPr/>
      <dgm:t>
        <a:bodyPr/>
        <a:lstStyle/>
        <a:p>
          <a:endParaRPr lang="en-MY"/>
        </a:p>
      </dgm:t>
    </dgm:pt>
  </dgm:ptLst>
  <dgm:cxnLst>
    <dgm:cxn modelId="{C482451C-4CA1-4A3D-AFFA-880391D1DF64}" srcId="{687CB834-2B50-4402-8883-8CF63E8A222B}" destId="{34796357-0358-4228-B7CC-25F54CCBA9BC}" srcOrd="0" destOrd="0" parTransId="{BDC74350-CA0F-4C47-BEED-FCA03F09F339}" sibTransId="{24E1A4B4-FB9D-4574-83B8-31ABF10B1947}"/>
    <dgm:cxn modelId="{AED028DA-FDCB-4BCF-8B96-8AC535B746AF}" type="presOf" srcId="{687CB834-2B50-4402-8883-8CF63E8A222B}" destId="{7E284379-2E12-4EEB-BDB9-98DA565EC8DE}" srcOrd="0" destOrd="0" presId="urn:microsoft.com/office/officeart/2005/8/layout/vList4#2"/>
    <dgm:cxn modelId="{17B8D8BE-FE38-4C28-B550-FE40F80658B9}" type="presOf" srcId="{7AA0318E-8ED7-4504-8538-17CA6496B82E}" destId="{9BA293D1-07DD-4956-BCAE-863CC3A63C9D}" srcOrd="1" destOrd="0" presId="urn:microsoft.com/office/officeart/2005/8/layout/vList4#2"/>
    <dgm:cxn modelId="{33D47ACF-3048-457B-997E-524ADA49A52F}" type="presOf" srcId="{6B1211DC-2C04-4454-8A8E-6B80BE1C9178}" destId="{DFD67632-7FF6-414C-BBA1-29C46872A794}" srcOrd="0" destOrd="0" presId="urn:microsoft.com/office/officeart/2005/8/layout/vList4#2"/>
    <dgm:cxn modelId="{4E2D521A-17C1-4765-A668-CA4A18F173A3}" srcId="{687CB834-2B50-4402-8883-8CF63E8A222B}" destId="{7AA0318E-8ED7-4504-8538-17CA6496B82E}" srcOrd="2" destOrd="0" parTransId="{23BCF9C6-D258-4D70-90ED-9058F3516F62}" sibTransId="{9FF89F75-2BB9-4A56-88ED-2B9BF2713DA0}"/>
    <dgm:cxn modelId="{38FD6731-929F-4F53-806D-66BEEC122870}" type="presOf" srcId="{C7E494BB-5D66-4272-92F0-233F29AE8382}" destId="{79B02FA3-4ACB-417B-8EFD-E88D723E0564}" srcOrd="1" destOrd="0" presId="urn:microsoft.com/office/officeart/2005/8/layout/vList4#2"/>
    <dgm:cxn modelId="{2B6844D7-8983-4D31-8D6F-84C5A4C9CA53}" srcId="{687CB834-2B50-4402-8883-8CF63E8A222B}" destId="{6B1211DC-2C04-4454-8A8E-6B80BE1C9178}" srcOrd="1" destOrd="0" parTransId="{DCDFA0B7-FE6C-4E96-8F91-441664EE88B6}" sibTransId="{8779D014-465B-46FD-9BAA-3DAB2386EC8F}"/>
    <dgm:cxn modelId="{6C72468C-7F1A-4BFE-ACF1-A8035370FFB5}" type="presOf" srcId="{C7E494BB-5D66-4272-92F0-233F29AE8382}" destId="{BFAE7E07-D869-4857-A309-98CE35BBD5CB}" srcOrd="0" destOrd="0" presId="urn:microsoft.com/office/officeart/2005/8/layout/vList4#2"/>
    <dgm:cxn modelId="{3988467A-B19E-42EC-9B01-E924A5DA8053}" type="presOf" srcId="{6B1211DC-2C04-4454-8A8E-6B80BE1C9178}" destId="{1B6CAED5-920C-49D7-95C6-31FFB3729B13}" srcOrd="1" destOrd="0" presId="urn:microsoft.com/office/officeart/2005/8/layout/vList4#2"/>
    <dgm:cxn modelId="{D4D69ABB-A0B4-4520-9A36-A503524DBC6C}" type="presOf" srcId="{34796357-0358-4228-B7CC-25F54CCBA9BC}" destId="{D9318D97-B9A6-4466-BB20-A686BF615C86}" srcOrd="1" destOrd="0" presId="urn:microsoft.com/office/officeart/2005/8/layout/vList4#2"/>
    <dgm:cxn modelId="{8F4E8EF5-C704-4EC0-B4A5-F46EBB5D6290}" type="presOf" srcId="{7AA0318E-8ED7-4504-8538-17CA6496B82E}" destId="{62A533B7-8D50-4CDD-AFF8-BC0F7987E241}" srcOrd="0" destOrd="0" presId="urn:microsoft.com/office/officeart/2005/8/layout/vList4#2"/>
    <dgm:cxn modelId="{197BD122-0647-4971-8304-B25CC39B5190}" srcId="{687CB834-2B50-4402-8883-8CF63E8A222B}" destId="{C7E494BB-5D66-4272-92F0-233F29AE8382}" srcOrd="3" destOrd="0" parTransId="{C92EEB17-5FA8-4EFB-95E9-6643AC5F89B2}" sibTransId="{E66E94BA-E622-4394-AC53-6099CA35AA4F}"/>
    <dgm:cxn modelId="{AB9481D4-6573-4711-974B-B1B363755423}" type="presOf" srcId="{34796357-0358-4228-B7CC-25F54CCBA9BC}" destId="{45997598-D13E-4FE5-80C2-988A223FEE09}" srcOrd="0" destOrd="0" presId="urn:microsoft.com/office/officeart/2005/8/layout/vList4#2"/>
    <dgm:cxn modelId="{FD656F64-0B60-494D-A96B-991C52BCEAB6}" type="presParOf" srcId="{7E284379-2E12-4EEB-BDB9-98DA565EC8DE}" destId="{29C948E1-3EF4-4A32-9813-892F712A42D7}" srcOrd="0" destOrd="0" presId="urn:microsoft.com/office/officeart/2005/8/layout/vList4#2"/>
    <dgm:cxn modelId="{39DE12A4-94F1-4A7A-BFC4-FA236F712D43}" type="presParOf" srcId="{29C948E1-3EF4-4A32-9813-892F712A42D7}" destId="{45997598-D13E-4FE5-80C2-988A223FEE09}" srcOrd="0" destOrd="0" presId="urn:microsoft.com/office/officeart/2005/8/layout/vList4#2"/>
    <dgm:cxn modelId="{2DD1CF72-B4E3-49C7-B9B7-15A64E56BB4B}" type="presParOf" srcId="{29C948E1-3EF4-4A32-9813-892F712A42D7}" destId="{39494869-6352-43D7-9CD3-5829A4D68268}" srcOrd="1" destOrd="0" presId="urn:microsoft.com/office/officeart/2005/8/layout/vList4#2"/>
    <dgm:cxn modelId="{1CA37BFD-1E2C-483F-94BB-11493DE987EE}" type="presParOf" srcId="{29C948E1-3EF4-4A32-9813-892F712A42D7}" destId="{D9318D97-B9A6-4466-BB20-A686BF615C86}" srcOrd="2" destOrd="0" presId="urn:microsoft.com/office/officeart/2005/8/layout/vList4#2"/>
    <dgm:cxn modelId="{30852176-5706-4FDE-A500-E10176065922}" type="presParOf" srcId="{7E284379-2E12-4EEB-BDB9-98DA565EC8DE}" destId="{66586A11-2E5D-4E92-9F03-CFAC2FAE1723}" srcOrd="1" destOrd="0" presId="urn:microsoft.com/office/officeart/2005/8/layout/vList4#2"/>
    <dgm:cxn modelId="{87C8AA25-B27A-4955-94BC-64C45F29F529}" type="presParOf" srcId="{7E284379-2E12-4EEB-BDB9-98DA565EC8DE}" destId="{25083ED6-00BA-4ECF-A9C1-A913B5D1B737}" srcOrd="2" destOrd="0" presId="urn:microsoft.com/office/officeart/2005/8/layout/vList4#2"/>
    <dgm:cxn modelId="{A2D1B589-90C2-452E-B578-7824CD5D6509}" type="presParOf" srcId="{25083ED6-00BA-4ECF-A9C1-A913B5D1B737}" destId="{DFD67632-7FF6-414C-BBA1-29C46872A794}" srcOrd="0" destOrd="0" presId="urn:microsoft.com/office/officeart/2005/8/layout/vList4#2"/>
    <dgm:cxn modelId="{52A4C16C-F15E-422E-866A-73CF678FC959}" type="presParOf" srcId="{25083ED6-00BA-4ECF-A9C1-A913B5D1B737}" destId="{26087AAD-0FA0-4814-B81F-A46D4FEEDBD0}" srcOrd="1" destOrd="0" presId="urn:microsoft.com/office/officeart/2005/8/layout/vList4#2"/>
    <dgm:cxn modelId="{EE56D405-FFB0-4D48-9A07-A3CEA59E12F6}" type="presParOf" srcId="{25083ED6-00BA-4ECF-A9C1-A913B5D1B737}" destId="{1B6CAED5-920C-49D7-95C6-31FFB3729B13}" srcOrd="2" destOrd="0" presId="urn:microsoft.com/office/officeart/2005/8/layout/vList4#2"/>
    <dgm:cxn modelId="{7408B42D-550C-4828-B6BC-2EA28AD8FC23}" type="presParOf" srcId="{7E284379-2E12-4EEB-BDB9-98DA565EC8DE}" destId="{95A2F365-4DA9-4C34-977E-C3C55C071F94}" srcOrd="3" destOrd="0" presId="urn:microsoft.com/office/officeart/2005/8/layout/vList4#2"/>
    <dgm:cxn modelId="{211346B5-FCBF-4474-9C2D-990B4E098979}" type="presParOf" srcId="{7E284379-2E12-4EEB-BDB9-98DA565EC8DE}" destId="{407DD311-951E-46FB-9E4C-42F2FC485C29}" srcOrd="4" destOrd="0" presId="urn:microsoft.com/office/officeart/2005/8/layout/vList4#2"/>
    <dgm:cxn modelId="{FA1669DE-4021-4E17-B133-4414A2A968CC}" type="presParOf" srcId="{407DD311-951E-46FB-9E4C-42F2FC485C29}" destId="{62A533B7-8D50-4CDD-AFF8-BC0F7987E241}" srcOrd="0" destOrd="0" presId="urn:microsoft.com/office/officeart/2005/8/layout/vList4#2"/>
    <dgm:cxn modelId="{4C09ACA2-3996-4CAC-8288-D691DD51F976}" type="presParOf" srcId="{407DD311-951E-46FB-9E4C-42F2FC485C29}" destId="{F0B8A5FB-6B24-4F95-9354-31ABB0FB7088}" srcOrd="1" destOrd="0" presId="urn:microsoft.com/office/officeart/2005/8/layout/vList4#2"/>
    <dgm:cxn modelId="{37EDB568-071F-4922-8FB5-3A55BA12B442}" type="presParOf" srcId="{407DD311-951E-46FB-9E4C-42F2FC485C29}" destId="{9BA293D1-07DD-4956-BCAE-863CC3A63C9D}" srcOrd="2" destOrd="0" presId="urn:microsoft.com/office/officeart/2005/8/layout/vList4#2"/>
    <dgm:cxn modelId="{5BBAD5EE-967F-4B28-B68E-3E1F4F567A2F}" type="presParOf" srcId="{7E284379-2E12-4EEB-BDB9-98DA565EC8DE}" destId="{1D03845D-D44C-454F-8E6D-167CB5AD3722}" srcOrd="5" destOrd="0" presId="urn:microsoft.com/office/officeart/2005/8/layout/vList4#2"/>
    <dgm:cxn modelId="{38A1A658-F24D-4297-A97D-D6113B1B905D}" type="presParOf" srcId="{7E284379-2E12-4EEB-BDB9-98DA565EC8DE}" destId="{69C4F680-B3E9-4875-B2E7-86C30091E24E}" srcOrd="6" destOrd="0" presId="urn:microsoft.com/office/officeart/2005/8/layout/vList4#2"/>
    <dgm:cxn modelId="{7E70D6FA-F0B0-423D-8189-EC406833B838}" type="presParOf" srcId="{69C4F680-B3E9-4875-B2E7-86C30091E24E}" destId="{BFAE7E07-D869-4857-A309-98CE35BBD5CB}" srcOrd="0" destOrd="0" presId="urn:microsoft.com/office/officeart/2005/8/layout/vList4#2"/>
    <dgm:cxn modelId="{EF64F66B-F67F-4DA8-8448-1EBD3641A75B}" type="presParOf" srcId="{69C4F680-B3E9-4875-B2E7-86C30091E24E}" destId="{5D9ED21C-A9F6-4E33-84B8-89C6FE739B00}" srcOrd="1" destOrd="0" presId="urn:microsoft.com/office/officeart/2005/8/layout/vList4#2"/>
    <dgm:cxn modelId="{0E9944AA-A415-4C3F-8564-9E4B05A4E5D5}" type="presParOf" srcId="{69C4F680-B3E9-4875-B2E7-86C30091E24E}" destId="{79B02FA3-4ACB-417B-8EFD-E88D723E0564}"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811DD0-AD58-499B-80A6-8AA42B7F2F6B}" type="doc">
      <dgm:prSet loTypeId="urn:microsoft.com/office/officeart/2005/8/layout/hList6" loCatId="list" qsTypeId="urn:microsoft.com/office/officeart/2005/8/quickstyle/3d7" qsCatId="3D" csTypeId="urn:microsoft.com/office/officeart/2005/8/colors/colorful5" csCatId="colorful"/>
      <dgm:spPr/>
      <dgm:t>
        <a:bodyPr/>
        <a:lstStyle/>
        <a:p>
          <a:endParaRPr lang="en-MY"/>
        </a:p>
      </dgm:t>
    </dgm:pt>
    <dgm:pt modelId="{6E615E2C-8212-446D-A314-5432065939A3}">
      <dgm:prSet/>
      <dgm:spPr/>
      <dgm:t>
        <a:bodyPr/>
        <a:lstStyle/>
        <a:p>
          <a:pPr rtl="0"/>
          <a:r>
            <a:rPr lang="en-US" b="0" i="0" baseline="0" dirty="0" err="1" smtClean="0"/>
            <a:t>Marilah</a:t>
          </a:r>
          <a:r>
            <a:rPr lang="en-US" b="0" i="0" baseline="0" dirty="0" smtClean="0"/>
            <a:t> </a:t>
          </a:r>
          <a:r>
            <a:rPr lang="en-US" b="0" i="0" baseline="0" dirty="0" err="1" smtClean="0"/>
            <a:t>sama-sama</a:t>
          </a:r>
          <a:r>
            <a:rPr lang="en-US" b="0" i="0" baseline="0" dirty="0" smtClean="0"/>
            <a:t> </a:t>
          </a:r>
          <a:r>
            <a:rPr lang="en-US" b="0" i="0" baseline="0" dirty="0" err="1" smtClean="0"/>
            <a:t>kita</a:t>
          </a:r>
          <a:r>
            <a:rPr lang="en-US" b="0" i="0" baseline="0" dirty="0" smtClean="0"/>
            <a:t> </a:t>
          </a:r>
          <a:r>
            <a:rPr lang="en-US" b="0" i="0" baseline="0" dirty="0" err="1" smtClean="0"/>
            <a:t>mempertingkatkan</a:t>
          </a:r>
          <a:r>
            <a:rPr lang="en-US" b="0" i="0" baseline="0" dirty="0" smtClean="0"/>
            <a:t> </a:t>
          </a:r>
          <a:r>
            <a:rPr lang="en-US" b="0" i="0" baseline="0" dirty="0" err="1" smtClean="0"/>
            <a:t>integriti</a:t>
          </a:r>
          <a:r>
            <a:rPr lang="en-US" b="0" i="0" baseline="0" dirty="0" smtClean="0"/>
            <a:t> </a:t>
          </a:r>
          <a:r>
            <a:rPr lang="en-US" b="0" i="0" baseline="0" dirty="0" err="1" smtClean="0"/>
            <a:t>dan</a:t>
          </a:r>
          <a:r>
            <a:rPr lang="en-US" b="0" i="0" baseline="0" dirty="0" smtClean="0"/>
            <a:t> </a:t>
          </a:r>
          <a:r>
            <a:rPr lang="en-US" b="0" i="0" baseline="0" dirty="0" err="1" smtClean="0"/>
            <a:t>menunaikan</a:t>
          </a:r>
          <a:r>
            <a:rPr lang="en-US" b="0" i="0" baseline="0" dirty="0" smtClean="0"/>
            <a:t> </a:t>
          </a:r>
          <a:r>
            <a:rPr lang="en-US" b="0" i="0" baseline="0" dirty="0" err="1" smtClean="0"/>
            <a:t>amanah</a:t>
          </a:r>
          <a:r>
            <a:rPr lang="en-US" b="0" i="0" baseline="0" dirty="0" smtClean="0"/>
            <a:t> </a:t>
          </a:r>
          <a:r>
            <a:rPr lang="en-US" b="0" i="0" baseline="0" dirty="0" err="1" smtClean="0"/>
            <a:t>dengan</a:t>
          </a:r>
          <a:r>
            <a:rPr lang="en-US" b="0" i="0" baseline="0" dirty="0" smtClean="0"/>
            <a:t> </a:t>
          </a:r>
          <a:r>
            <a:rPr lang="en-US" b="0" i="0" baseline="0" dirty="0" err="1" smtClean="0"/>
            <a:t>penuh</a:t>
          </a:r>
          <a:r>
            <a:rPr lang="en-US" b="0" i="0" baseline="0" dirty="0" smtClean="0"/>
            <a:t> </a:t>
          </a:r>
          <a:r>
            <a:rPr lang="en-US" b="0" i="0" baseline="0" dirty="0" err="1" smtClean="0"/>
            <a:t>tanggungjawab</a:t>
          </a:r>
          <a:r>
            <a:rPr lang="en-US" b="0" i="0" baseline="0" dirty="0" smtClean="0"/>
            <a:t> </a:t>
          </a:r>
          <a:r>
            <a:rPr lang="en-US" b="0" i="0" baseline="0" dirty="0" err="1" smtClean="0"/>
            <a:t>menghapuskan</a:t>
          </a:r>
          <a:r>
            <a:rPr lang="en-US" b="0" i="0" baseline="0" dirty="0" smtClean="0"/>
            <a:t> </a:t>
          </a:r>
          <a:r>
            <a:rPr lang="en-US" b="0" i="0" baseline="0" dirty="0" err="1" smtClean="0"/>
            <a:t>rasuah</a:t>
          </a:r>
          <a:r>
            <a:rPr lang="en-US" b="0" i="0" baseline="0" dirty="0" smtClean="0"/>
            <a:t>. </a:t>
          </a:r>
          <a:endParaRPr lang="en-US" b="0" i="0" baseline="0" dirty="0"/>
        </a:p>
      </dgm:t>
    </dgm:pt>
    <dgm:pt modelId="{A62BEE54-C4DA-4B01-9FEB-4FD2936AAD4D}" type="parTrans" cxnId="{9AB27AC7-3CF1-4566-B5B5-92952CE0D0C2}">
      <dgm:prSet/>
      <dgm:spPr/>
      <dgm:t>
        <a:bodyPr/>
        <a:lstStyle/>
        <a:p>
          <a:endParaRPr lang="en-MY"/>
        </a:p>
      </dgm:t>
    </dgm:pt>
    <dgm:pt modelId="{2B2CD531-B194-4314-B753-377FF471FB06}" type="sibTrans" cxnId="{9AB27AC7-3CF1-4566-B5B5-92952CE0D0C2}">
      <dgm:prSet/>
      <dgm:spPr/>
      <dgm:t>
        <a:bodyPr/>
        <a:lstStyle/>
        <a:p>
          <a:endParaRPr lang="en-MY"/>
        </a:p>
      </dgm:t>
    </dgm:pt>
    <dgm:pt modelId="{FF149491-3C07-4E70-B088-3EB601C49AE1}">
      <dgm:prSet/>
      <dgm:spPr/>
      <dgm:t>
        <a:bodyPr/>
        <a:lstStyle/>
        <a:p>
          <a:pPr rtl="0"/>
          <a:r>
            <a:rPr lang="en-US" b="0" i="0" baseline="0" dirty="0" err="1" smtClean="0"/>
            <a:t>Semoga</a:t>
          </a:r>
          <a:r>
            <a:rPr lang="en-US" b="0" i="0" baseline="0" dirty="0" smtClean="0"/>
            <a:t> </a:t>
          </a:r>
          <a:r>
            <a:rPr lang="en-US" b="0" i="0" baseline="0" dirty="0" err="1" smtClean="0"/>
            <a:t>darjat</a:t>
          </a:r>
          <a:r>
            <a:rPr lang="en-US" b="0" i="0" baseline="0" dirty="0" smtClean="0"/>
            <a:t> </a:t>
          </a:r>
          <a:r>
            <a:rPr lang="en-US" b="0" i="0" baseline="0" dirty="0" err="1" smtClean="0"/>
            <a:t>keimanan</a:t>
          </a:r>
          <a:r>
            <a:rPr lang="en-US" b="0" i="0" baseline="0" dirty="0" smtClean="0"/>
            <a:t> </a:t>
          </a:r>
          <a:r>
            <a:rPr lang="en-US" b="0" i="0" baseline="0" dirty="0" err="1" smtClean="0"/>
            <a:t>dan</a:t>
          </a:r>
          <a:r>
            <a:rPr lang="en-US" b="0" i="0" baseline="0" dirty="0" smtClean="0"/>
            <a:t> </a:t>
          </a:r>
          <a:r>
            <a:rPr lang="en-US" b="0" i="0" baseline="0" dirty="0" err="1" smtClean="0"/>
            <a:t>ketaqwaan</a:t>
          </a:r>
          <a:r>
            <a:rPr lang="en-US" b="0" i="0" baseline="0" dirty="0" smtClean="0"/>
            <a:t> </a:t>
          </a:r>
          <a:r>
            <a:rPr lang="en-US" b="0" i="0" baseline="0" dirty="0" err="1" smtClean="0"/>
            <a:t>kita</a:t>
          </a:r>
          <a:r>
            <a:rPr lang="en-US" b="0" i="0" baseline="0" dirty="0" smtClean="0"/>
            <a:t> </a:t>
          </a:r>
          <a:r>
            <a:rPr lang="en-US" b="0" i="0" baseline="0" dirty="0" err="1" smtClean="0"/>
            <a:t>semakin</a:t>
          </a:r>
          <a:r>
            <a:rPr lang="en-US" b="0" i="0" baseline="0" dirty="0" smtClean="0"/>
            <a:t> </a:t>
          </a:r>
          <a:r>
            <a:rPr lang="en-US" b="0" i="0" baseline="0" dirty="0" err="1" smtClean="0"/>
            <a:t>bertambah</a:t>
          </a:r>
          <a:r>
            <a:rPr lang="en-US" b="0" i="0" baseline="0" dirty="0" smtClean="0"/>
            <a:t> </a:t>
          </a:r>
          <a:r>
            <a:rPr lang="en-US" b="0" i="0" baseline="0" dirty="0" err="1" smtClean="0"/>
            <a:t>subur</a:t>
          </a:r>
          <a:r>
            <a:rPr lang="en-US" b="0" i="0" baseline="0" dirty="0" smtClean="0"/>
            <a:t> </a:t>
          </a:r>
          <a:r>
            <a:rPr lang="en-US" b="0" i="0" baseline="0" dirty="0" err="1" smtClean="0"/>
            <a:t>supaya</a:t>
          </a:r>
          <a:r>
            <a:rPr lang="en-US" b="0" i="0" baseline="0" dirty="0" smtClean="0"/>
            <a:t> </a:t>
          </a:r>
          <a:r>
            <a:rPr lang="en-US" b="0" i="0" baseline="0" dirty="0" err="1" smtClean="0"/>
            <a:t>dapat</a:t>
          </a:r>
          <a:r>
            <a:rPr lang="en-US" b="0" i="0" baseline="0" dirty="0" smtClean="0"/>
            <a:t> </a:t>
          </a:r>
          <a:r>
            <a:rPr lang="en-US" b="0" i="0" baseline="0" dirty="0" err="1" smtClean="0"/>
            <a:t>berbuat</a:t>
          </a:r>
          <a:r>
            <a:rPr lang="en-US" b="0" i="0" baseline="0" dirty="0" smtClean="0"/>
            <a:t> </a:t>
          </a:r>
          <a:r>
            <a:rPr lang="en-US" b="0" i="0" baseline="0" dirty="0" err="1" smtClean="0"/>
            <a:t>kebaikan</a:t>
          </a:r>
          <a:r>
            <a:rPr lang="en-US" b="0" i="0" baseline="0" dirty="0" smtClean="0"/>
            <a:t> </a:t>
          </a:r>
          <a:r>
            <a:rPr lang="en-US" b="0" i="0" baseline="0" dirty="0" err="1" smtClean="0"/>
            <a:t>dan</a:t>
          </a:r>
          <a:r>
            <a:rPr lang="en-US" b="0" i="0" baseline="0" dirty="0" smtClean="0"/>
            <a:t> </a:t>
          </a:r>
          <a:r>
            <a:rPr lang="en-US" b="0" i="0" baseline="0" dirty="0" err="1" smtClean="0"/>
            <a:t>mencegah</a:t>
          </a:r>
          <a:r>
            <a:rPr lang="en-US" b="0" i="0" baseline="0" dirty="0" smtClean="0"/>
            <a:t> </a:t>
          </a:r>
          <a:r>
            <a:rPr lang="en-US" b="0" i="0" baseline="0" dirty="0" err="1" smtClean="0"/>
            <a:t>diri</a:t>
          </a:r>
          <a:r>
            <a:rPr lang="en-US" b="0" i="0" baseline="0" dirty="0" smtClean="0"/>
            <a:t> </a:t>
          </a:r>
          <a:r>
            <a:rPr lang="en-US" b="0" i="0" baseline="0" dirty="0" err="1" smtClean="0"/>
            <a:t>dari</a:t>
          </a:r>
          <a:r>
            <a:rPr lang="en-US" b="0" i="0" baseline="0" dirty="0" smtClean="0"/>
            <a:t> </a:t>
          </a:r>
          <a:r>
            <a:rPr lang="en-US" b="0" i="0" baseline="0" dirty="0" err="1" smtClean="0"/>
            <a:t>perkara</a:t>
          </a:r>
          <a:r>
            <a:rPr lang="en-US" b="0" i="0" baseline="0" dirty="0" smtClean="0"/>
            <a:t> </a:t>
          </a:r>
          <a:r>
            <a:rPr lang="en-US" b="0" i="0" baseline="0" dirty="0" err="1" smtClean="0"/>
            <a:t>keji</a:t>
          </a:r>
          <a:r>
            <a:rPr lang="en-US" b="0" i="0" baseline="0" dirty="0" smtClean="0"/>
            <a:t> </a:t>
          </a:r>
          <a:r>
            <a:rPr lang="en-US" b="0" i="0" baseline="0" dirty="0" err="1" smtClean="0"/>
            <a:t>dan</a:t>
          </a:r>
          <a:r>
            <a:rPr lang="en-US" b="0" i="0" baseline="0" dirty="0" smtClean="0"/>
            <a:t> </a:t>
          </a:r>
          <a:r>
            <a:rPr lang="en-US" b="0" i="0" baseline="0" dirty="0" err="1" smtClean="0"/>
            <a:t>mungkar</a:t>
          </a:r>
          <a:r>
            <a:rPr lang="en-US" b="0" i="0" baseline="0" dirty="0" smtClean="0"/>
            <a:t>. </a:t>
          </a:r>
          <a:endParaRPr lang="en-US" b="0" i="0" baseline="0" dirty="0"/>
        </a:p>
      </dgm:t>
    </dgm:pt>
    <dgm:pt modelId="{3B1D22FF-A3D2-45D3-88B0-FE709885C6FA}" type="parTrans" cxnId="{77818B35-9CD0-438B-94D8-420DD7D56326}">
      <dgm:prSet/>
      <dgm:spPr/>
      <dgm:t>
        <a:bodyPr/>
        <a:lstStyle/>
        <a:p>
          <a:endParaRPr lang="en-MY"/>
        </a:p>
      </dgm:t>
    </dgm:pt>
    <dgm:pt modelId="{7B540CE8-27FA-4713-9A10-A9D52BC66463}" type="sibTrans" cxnId="{77818B35-9CD0-438B-94D8-420DD7D56326}">
      <dgm:prSet/>
      <dgm:spPr/>
      <dgm:t>
        <a:bodyPr/>
        <a:lstStyle/>
        <a:p>
          <a:endParaRPr lang="en-MY"/>
        </a:p>
      </dgm:t>
    </dgm:pt>
    <dgm:pt modelId="{2A6B4422-53AD-44C3-874B-3555079E8D1C}" type="pres">
      <dgm:prSet presAssocID="{4B811DD0-AD58-499B-80A6-8AA42B7F2F6B}" presName="Name0" presStyleCnt="0">
        <dgm:presLayoutVars>
          <dgm:dir/>
          <dgm:resizeHandles val="exact"/>
        </dgm:presLayoutVars>
      </dgm:prSet>
      <dgm:spPr/>
      <dgm:t>
        <a:bodyPr/>
        <a:lstStyle/>
        <a:p>
          <a:endParaRPr lang="en-MY"/>
        </a:p>
      </dgm:t>
    </dgm:pt>
    <dgm:pt modelId="{C041FE98-4DB4-42AB-868D-0365BA8D72B7}" type="pres">
      <dgm:prSet presAssocID="{6E615E2C-8212-446D-A314-5432065939A3}" presName="node" presStyleLbl="node1" presStyleIdx="0" presStyleCnt="2">
        <dgm:presLayoutVars>
          <dgm:bulletEnabled val="1"/>
        </dgm:presLayoutVars>
      </dgm:prSet>
      <dgm:spPr/>
      <dgm:t>
        <a:bodyPr/>
        <a:lstStyle/>
        <a:p>
          <a:endParaRPr lang="en-MY"/>
        </a:p>
      </dgm:t>
    </dgm:pt>
    <dgm:pt modelId="{D1E83610-29EC-47D7-9677-A97BE3A8BDA4}" type="pres">
      <dgm:prSet presAssocID="{2B2CD531-B194-4314-B753-377FF471FB06}" presName="sibTrans" presStyleCnt="0"/>
      <dgm:spPr/>
    </dgm:pt>
    <dgm:pt modelId="{5B4EA3CF-BA94-4463-80F4-8A4BC5696909}" type="pres">
      <dgm:prSet presAssocID="{FF149491-3C07-4E70-B088-3EB601C49AE1}" presName="node" presStyleLbl="node1" presStyleIdx="1" presStyleCnt="2">
        <dgm:presLayoutVars>
          <dgm:bulletEnabled val="1"/>
        </dgm:presLayoutVars>
      </dgm:prSet>
      <dgm:spPr/>
      <dgm:t>
        <a:bodyPr/>
        <a:lstStyle/>
        <a:p>
          <a:endParaRPr lang="en-MY"/>
        </a:p>
      </dgm:t>
    </dgm:pt>
  </dgm:ptLst>
  <dgm:cxnLst>
    <dgm:cxn modelId="{9AB27AC7-3CF1-4566-B5B5-92952CE0D0C2}" srcId="{4B811DD0-AD58-499B-80A6-8AA42B7F2F6B}" destId="{6E615E2C-8212-446D-A314-5432065939A3}" srcOrd="0" destOrd="0" parTransId="{A62BEE54-C4DA-4B01-9FEB-4FD2936AAD4D}" sibTransId="{2B2CD531-B194-4314-B753-377FF471FB06}"/>
    <dgm:cxn modelId="{881EA67C-E181-46D4-9A79-B066A2BA7F14}" type="presOf" srcId="{6E615E2C-8212-446D-A314-5432065939A3}" destId="{C041FE98-4DB4-42AB-868D-0365BA8D72B7}" srcOrd="0" destOrd="0" presId="urn:microsoft.com/office/officeart/2005/8/layout/hList6"/>
    <dgm:cxn modelId="{879F5B7E-FAA3-42BA-A74B-8041F8A64ED1}" type="presOf" srcId="{FF149491-3C07-4E70-B088-3EB601C49AE1}" destId="{5B4EA3CF-BA94-4463-80F4-8A4BC5696909}" srcOrd="0" destOrd="0" presId="urn:microsoft.com/office/officeart/2005/8/layout/hList6"/>
    <dgm:cxn modelId="{77818B35-9CD0-438B-94D8-420DD7D56326}" srcId="{4B811DD0-AD58-499B-80A6-8AA42B7F2F6B}" destId="{FF149491-3C07-4E70-B088-3EB601C49AE1}" srcOrd="1" destOrd="0" parTransId="{3B1D22FF-A3D2-45D3-88B0-FE709885C6FA}" sibTransId="{7B540CE8-27FA-4713-9A10-A9D52BC66463}"/>
    <dgm:cxn modelId="{69BC476D-86B3-418D-A0E7-56CBA2553153}" type="presOf" srcId="{4B811DD0-AD58-499B-80A6-8AA42B7F2F6B}" destId="{2A6B4422-53AD-44C3-874B-3555079E8D1C}" srcOrd="0" destOrd="0" presId="urn:microsoft.com/office/officeart/2005/8/layout/hList6"/>
    <dgm:cxn modelId="{681218BB-E0FD-4226-88BB-365723BE04A4}" type="presParOf" srcId="{2A6B4422-53AD-44C3-874B-3555079E8D1C}" destId="{C041FE98-4DB4-42AB-868D-0365BA8D72B7}" srcOrd="0" destOrd="0" presId="urn:microsoft.com/office/officeart/2005/8/layout/hList6"/>
    <dgm:cxn modelId="{24CD624D-8522-4C73-B1DB-0191D756E92F}" type="presParOf" srcId="{2A6B4422-53AD-44C3-874B-3555079E8D1C}" destId="{D1E83610-29EC-47D7-9677-A97BE3A8BDA4}" srcOrd="1" destOrd="0" presId="urn:microsoft.com/office/officeart/2005/8/layout/hList6"/>
    <dgm:cxn modelId="{5B286390-64A9-4AB1-B9EE-F7002A92C04B}" type="presParOf" srcId="{2A6B4422-53AD-44C3-874B-3555079E8D1C}" destId="{5B4EA3CF-BA94-4463-80F4-8A4BC569690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1DBDCC-C2EF-471E-8C6B-CAAD8F90F33F}" type="doc">
      <dgm:prSet loTypeId="urn:microsoft.com/office/officeart/2005/8/layout/vList2" loCatId="list" qsTypeId="urn:microsoft.com/office/officeart/2005/8/quickstyle/3d7" qsCatId="3D" csTypeId="urn:microsoft.com/office/officeart/2005/8/colors/colorful5" csCatId="colorful" phldr="1"/>
      <dgm:spPr/>
      <dgm:t>
        <a:bodyPr/>
        <a:lstStyle/>
        <a:p>
          <a:endParaRPr lang="en-MY"/>
        </a:p>
      </dgm:t>
    </dgm:pt>
    <dgm:pt modelId="{A5CD80CA-4902-40D2-8C25-51F05401D4A6}">
      <dgm:prSet/>
      <dgm:spPr/>
      <dgm:t>
        <a:bodyPr/>
        <a:lstStyle/>
        <a:p>
          <a:pPr algn="ctr" rtl="0"/>
          <a:r>
            <a:rPr lang="en-US" b="0" i="0" baseline="0" dirty="0" smtClean="0"/>
            <a:t>Allah SWT </a:t>
          </a:r>
          <a:r>
            <a:rPr lang="en-US" b="0" i="0" baseline="0" dirty="0" err="1" smtClean="0"/>
            <a:t>melarang</a:t>
          </a:r>
          <a:r>
            <a:rPr lang="en-US" b="0" i="0" baseline="0" dirty="0" smtClean="0"/>
            <a:t> </a:t>
          </a:r>
          <a:r>
            <a:rPr lang="en-US" b="0" i="0" baseline="0" dirty="0" err="1" smtClean="0"/>
            <a:t>hamba-Nya</a:t>
          </a:r>
          <a:r>
            <a:rPr lang="en-US" b="0" i="0" baseline="0" dirty="0" smtClean="0"/>
            <a:t> </a:t>
          </a:r>
          <a:r>
            <a:rPr lang="en-US" b="0" i="0" baseline="0" dirty="0" err="1" smtClean="0"/>
            <a:t>daripada</a:t>
          </a:r>
          <a:r>
            <a:rPr lang="en-US" b="0" i="0" baseline="0" dirty="0" smtClean="0"/>
            <a:t> </a:t>
          </a:r>
          <a:r>
            <a:rPr lang="en-US" b="0" i="0" baseline="0" dirty="0" err="1" smtClean="0"/>
            <a:t>mengambil</a:t>
          </a:r>
          <a:r>
            <a:rPr lang="en-US" b="0" i="0" baseline="0" dirty="0" smtClean="0"/>
            <a:t> </a:t>
          </a:r>
          <a:r>
            <a:rPr lang="en-US" b="0" i="0" baseline="0" dirty="0" err="1" smtClean="0"/>
            <a:t>harta</a:t>
          </a:r>
          <a:r>
            <a:rPr lang="en-US" b="0" i="0" baseline="0" dirty="0" smtClean="0"/>
            <a:t> </a:t>
          </a:r>
          <a:r>
            <a:rPr lang="en-US" b="0" i="0" baseline="0" dirty="0" err="1" smtClean="0"/>
            <a:t>orang</a:t>
          </a:r>
          <a:r>
            <a:rPr lang="en-US" b="0" i="0" baseline="0" dirty="0" smtClean="0"/>
            <a:t> lain </a:t>
          </a:r>
          <a:r>
            <a:rPr lang="en-US" b="0" i="0" baseline="0" dirty="0" err="1" smtClean="0"/>
            <a:t>dan</a:t>
          </a:r>
          <a:r>
            <a:rPr lang="en-US" b="0" i="0" baseline="0" dirty="0" smtClean="0"/>
            <a:t> </a:t>
          </a:r>
          <a:r>
            <a:rPr lang="en-US" b="0" i="0" baseline="0" dirty="0" err="1" smtClean="0"/>
            <a:t>jangan</a:t>
          </a:r>
          <a:r>
            <a:rPr lang="en-US" b="0" i="0" baseline="0" dirty="0" smtClean="0"/>
            <a:t> </a:t>
          </a:r>
          <a:r>
            <a:rPr lang="en-US" b="0" i="0" baseline="0" dirty="0" err="1" smtClean="0"/>
            <a:t>sesekali</a:t>
          </a:r>
          <a:r>
            <a:rPr lang="en-US" b="0" i="0" baseline="0" dirty="0" smtClean="0"/>
            <a:t> </a:t>
          </a:r>
          <a:r>
            <a:rPr lang="en-US" b="0" i="0" baseline="0" dirty="0" err="1" smtClean="0"/>
            <a:t>menerima</a:t>
          </a:r>
          <a:r>
            <a:rPr lang="en-US" b="0" i="0" baseline="0" dirty="0" smtClean="0"/>
            <a:t> </a:t>
          </a:r>
          <a:r>
            <a:rPr lang="en-US" b="0" i="0" baseline="0" dirty="0" err="1" smtClean="0"/>
            <a:t>rasuah</a:t>
          </a:r>
          <a:r>
            <a:rPr lang="en-US" b="0" i="0" baseline="0" dirty="0" smtClean="0"/>
            <a:t>. </a:t>
          </a:r>
          <a:endParaRPr lang="ar-SA" b="0" i="0" baseline="0" dirty="0"/>
        </a:p>
      </dgm:t>
    </dgm:pt>
    <dgm:pt modelId="{FFFB6E03-2324-44DC-96FD-485BF630E773}" type="parTrans" cxnId="{C39B3920-2683-4A0A-9D79-B47BE0BE771F}">
      <dgm:prSet/>
      <dgm:spPr/>
      <dgm:t>
        <a:bodyPr/>
        <a:lstStyle/>
        <a:p>
          <a:pPr algn="ctr"/>
          <a:endParaRPr lang="en-MY"/>
        </a:p>
      </dgm:t>
    </dgm:pt>
    <dgm:pt modelId="{BEB31CF9-414E-41A8-BA78-0C5A69F5A100}" type="sibTrans" cxnId="{C39B3920-2683-4A0A-9D79-B47BE0BE771F}">
      <dgm:prSet/>
      <dgm:spPr/>
      <dgm:t>
        <a:bodyPr/>
        <a:lstStyle/>
        <a:p>
          <a:pPr algn="ctr"/>
          <a:endParaRPr lang="en-MY"/>
        </a:p>
      </dgm:t>
    </dgm:pt>
    <dgm:pt modelId="{75650E85-5524-4EA7-95AB-591CC2478936}">
      <dgm:prSet/>
      <dgm:spPr/>
      <dgm:t>
        <a:bodyPr/>
        <a:lstStyle/>
        <a:p>
          <a:pPr algn="ctr" rtl="0"/>
          <a:r>
            <a:rPr lang="en-US" b="0" i="0" baseline="0" dirty="0" smtClean="0"/>
            <a:t>Islam </a:t>
          </a:r>
          <a:r>
            <a:rPr lang="en-US" b="0" i="0" baseline="0" dirty="0" err="1" smtClean="0"/>
            <a:t>mengutuk</a:t>
          </a:r>
          <a:r>
            <a:rPr lang="en-US" b="0" i="0" baseline="0" dirty="0" smtClean="0"/>
            <a:t> </a:t>
          </a:r>
          <a:r>
            <a:rPr lang="en-US" b="0" i="0" baseline="0" dirty="0" err="1" smtClean="0"/>
            <a:t>perbuatan</a:t>
          </a:r>
          <a:r>
            <a:rPr lang="en-US" b="0" i="0" baseline="0" dirty="0" smtClean="0"/>
            <a:t> </a:t>
          </a:r>
          <a:r>
            <a:rPr lang="en-US" b="0" i="0" baseline="0" dirty="0" err="1" smtClean="0"/>
            <a:t>rasuah</a:t>
          </a:r>
          <a:r>
            <a:rPr lang="en-US" b="0" i="0" baseline="0" dirty="0" smtClean="0"/>
            <a:t>, </a:t>
          </a:r>
          <a:r>
            <a:rPr lang="en-US" b="0" i="0" baseline="0" dirty="0" err="1" smtClean="0"/>
            <a:t>menipu</a:t>
          </a:r>
          <a:r>
            <a:rPr lang="en-US" b="0" i="0" baseline="0" dirty="0" smtClean="0"/>
            <a:t>, </a:t>
          </a:r>
          <a:r>
            <a:rPr lang="en-US" b="0" i="0" baseline="0" dirty="0" err="1" smtClean="0"/>
            <a:t>pecah</a:t>
          </a:r>
          <a:r>
            <a:rPr lang="en-US" b="0" i="0" baseline="0" dirty="0" smtClean="0"/>
            <a:t> </a:t>
          </a:r>
          <a:r>
            <a:rPr lang="en-US" b="0" i="0" baseline="0" dirty="0" err="1" smtClean="0"/>
            <a:t>amanah</a:t>
          </a:r>
          <a:r>
            <a:rPr lang="en-US" b="0" i="0" baseline="0" dirty="0" smtClean="0"/>
            <a:t> </a:t>
          </a:r>
          <a:r>
            <a:rPr lang="en-US" b="0" i="0" baseline="0" dirty="0" err="1" smtClean="0"/>
            <a:t>dan</a:t>
          </a:r>
          <a:r>
            <a:rPr lang="en-US" b="0" i="0" baseline="0" dirty="0" smtClean="0"/>
            <a:t> </a:t>
          </a:r>
          <a:r>
            <a:rPr lang="en-US" b="0" i="0" baseline="0" dirty="0" err="1" smtClean="0"/>
            <a:t>mungkir</a:t>
          </a:r>
          <a:r>
            <a:rPr lang="en-US" b="0" i="0" baseline="0" dirty="0" smtClean="0"/>
            <a:t> </a:t>
          </a:r>
          <a:r>
            <a:rPr lang="en-US" b="0" i="0" baseline="0" dirty="0" err="1" smtClean="0"/>
            <a:t>janji</a:t>
          </a:r>
          <a:r>
            <a:rPr lang="en-US" b="0" i="0" baseline="0" dirty="0" smtClean="0"/>
            <a:t> </a:t>
          </a:r>
          <a:r>
            <a:rPr lang="en-US" b="0" i="0" baseline="0" dirty="0" err="1" smtClean="0"/>
            <a:t>atau</a:t>
          </a:r>
          <a:r>
            <a:rPr lang="en-US" b="0" i="0" baseline="0" dirty="0" smtClean="0"/>
            <a:t> </a:t>
          </a:r>
          <a:r>
            <a:rPr lang="en-US" b="0" i="0" baseline="0" dirty="0" err="1" smtClean="0"/>
            <a:t>sebarang</a:t>
          </a:r>
          <a:r>
            <a:rPr lang="en-US" b="0" i="0" baseline="0" dirty="0" smtClean="0"/>
            <a:t> </a:t>
          </a:r>
          <a:r>
            <a:rPr lang="en-US" b="0" i="0" baseline="0" dirty="0" err="1" smtClean="0"/>
            <a:t>sifat</a:t>
          </a:r>
          <a:r>
            <a:rPr lang="en-US" b="0" i="0" baseline="0" dirty="0" smtClean="0"/>
            <a:t> </a:t>
          </a:r>
          <a:r>
            <a:rPr lang="en-US" b="0" i="0" baseline="0" dirty="0" err="1" smtClean="0"/>
            <a:t>negatif</a:t>
          </a:r>
          <a:r>
            <a:rPr lang="en-US" b="0" i="0" baseline="0" dirty="0" smtClean="0"/>
            <a:t> </a:t>
          </a:r>
          <a:r>
            <a:rPr lang="en-US" b="0" i="0" baseline="0" dirty="0" err="1" smtClean="0"/>
            <a:t>yag</a:t>
          </a:r>
          <a:r>
            <a:rPr lang="en-US" b="0" i="0" baseline="0" dirty="0" smtClean="0"/>
            <a:t> </a:t>
          </a:r>
          <a:r>
            <a:rPr lang="en-US" b="0" i="0" baseline="0" dirty="0" err="1" smtClean="0"/>
            <a:t>merosakkan</a:t>
          </a:r>
          <a:r>
            <a:rPr lang="en-US" b="0" i="0" baseline="0" dirty="0" smtClean="0"/>
            <a:t> </a:t>
          </a:r>
          <a:r>
            <a:rPr lang="en-US" b="0" i="0" baseline="0" dirty="0" err="1" smtClean="0"/>
            <a:t>masyarakat</a:t>
          </a:r>
          <a:r>
            <a:rPr lang="en-US" b="0" i="0" baseline="0" dirty="0" smtClean="0"/>
            <a:t>.</a:t>
          </a:r>
          <a:endParaRPr lang="ar-SA" b="0" i="0" baseline="0" dirty="0"/>
        </a:p>
      </dgm:t>
    </dgm:pt>
    <dgm:pt modelId="{E7C45F3C-F146-4CB3-B7E3-BF4D17D5F53B}" type="parTrans" cxnId="{969BB236-A216-42C5-8D10-246337AFD379}">
      <dgm:prSet/>
      <dgm:spPr/>
      <dgm:t>
        <a:bodyPr/>
        <a:lstStyle/>
        <a:p>
          <a:pPr algn="ctr"/>
          <a:endParaRPr lang="en-MY"/>
        </a:p>
      </dgm:t>
    </dgm:pt>
    <dgm:pt modelId="{1DC82B28-EB70-460E-8126-F8CF0B11546F}" type="sibTrans" cxnId="{969BB236-A216-42C5-8D10-246337AFD379}">
      <dgm:prSet/>
      <dgm:spPr/>
      <dgm:t>
        <a:bodyPr/>
        <a:lstStyle/>
        <a:p>
          <a:pPr algn="ctr"/>
          <a:endParaRPr lang="en-MY"/>
        </a:p>
      </dgm:t>
    </dgm:pt>
    <dgm:pt modelId="{C4F1A3E2-2CD2-4656-9E1D-9C756D229B8F}">
      <dgm:prSet/>
      <dgm:spPr/>
      <dgm:t>
        <a:bodyPr/>
        <a:lstStyle/>
        <a:p>
          <a:pPr algn="ctr" rtl="0"/>
          <a:r>
            <a:rPr lang="en-US" b="0" i="0" baseline="0" dirty="0" err="1" smtClean="0"/>
            <a:t>Perbuatan</a:t>
          </a:r>
          <a:r>
            <a:rPr lang="en-US" b="0" i="0" baseline="0" dirty="0" smtClean="0"/>
            <a:t> </a:t>
          </a:r>
          <a:r>
            <a:rPr lang="en-US" b="0" i="0" baseline="0" dirty="0" err="1" smtClean="0"/>
            <a:t>itu</a:t>
          </a:r>
          <a:r>
            <a:rPr lang="en-US" b="0" i="0" baseline="0" dirty="0" smtClean="0"/>
            <a:t> </a:t>
          </a:r>
          <a:r>
            <a:rPr lang="en-US" b="0" i="0" baseline="0" dirty="0" err="1" smtClean="0"/>
            <a:t>mengeruhkan</a:t>
          </a:r>
          <a:r>
            <a:rPr lang="en-US" b="0" i="0" baseline="0" dirty="0" smtClean="0"/>
            <a:t> </a:t>
          </a:r>
          <a:r>
            <a:rPr lang="en-US" b="0" i="0" baseline="0" dirty="0" err="1" smtClean="0"/>
            <a:t>hubungan</a:t>
          </a:r>
          <a:r>
            <a:rPr lang="en-US" b="0" i="0" baseline="0" dirty="0" smtClean="0"/>
            <a:t> </a:t>
          </a:r>
          <a:r>
            <a:rPr lang="en-US" b="0" i="0" baseline="0" dirty="0" err="1" smtClean="0"/>
            <a:t>dalam</a:t>
          </a:r>
          <a:r>
            <a:rPr lang="en-US" b="0" i="0" baseline="0" dirty="0" smtClean="0"/>
            <a:t> </a:t>
          </a:r>
          <a:r>
            <a:rPr lang="en-US" b="0" i="0" baseline="0" dirty="0" err="1" smtClean="0"/>
            <a:t>masyarakat</a:t>
          </a:r>
          <a:r>
            <a:rPr lang="en-US" b="0" i="0" baseline="0" dirty="0" smtClean="0"/>
            <a:t> </a:t>
          </a:r>
          <a:r>
            <a:rPr lang="en-US" b="0" i="0" baseline="0" dirty="0" err="1" smtClean="0"/>
            <a:t>dan</a:t>
          </a:r>
          <a:r>
            <a:rPr lang="en-US" b="0" i="0" baseline="0" dirty="0" smtClean="0"/>
            <a:t> </a:t>
          </a:r>
          <a:r>
            <a:rPr lang="en-US" b="0" i="0" baseline="0" dirty="0" err="1" smtClean="0"/>
            <a:t>mencacatkan</a:t>
          </a:r>
          <a:r>
            <a:rPr lang="en-US" b="0" i="0" baseline="0" dirty="0" smtClean="0"/>
            <a:t> </a:t>
          </a:r>
          <a:r>
            <a:rPr lang="en-US" b="0" i="0" baseline="0" dirty="0" err="1" smtClean="0"/>
            <a:t>hubungan</a:t>
          </a:r>
          <a:r>
            <a:rPr lang="en-US" b="0" i="0" baseline="0" dirty="0" smtClean="0"/>
            <a:t> </a:t>
          </a:r>
          <a:r>
            <a:rPr lang="en-US" b="0" i="0" baseline="0" dirty="0" err="1" smtClean="0"/>
            <a:t>dengan</a:t>
          </a:r>
          <a:r>
            <a:rPr lang="en-US" b="0" i="0" baseline="0" dirty="0" smtClean="0"/>
            <a:t> Allah SWT. </a:t>
          </a:r>
          <a:endParaRPr lang="ar-SA" b="0" i="0" baseline="0" dirty="0"/>
        </a:p>
      </dgm:t>
    </dgm:pt>
    <dgm:pt modelId="{4FA3B594-ADE0-4699-B16B-649C101B8122}" type="parTrans" cxnId="{BE2E0561-9B0C-469D-9279-72DB5C4DCB20}">
      <dgm:prSet/>
      <dgm:spPr/>
      <dgm:t>
        <a:bodyPr/>
        <a:lstStyle/>
        <a:p>
          <a:pPr algn="ctr"/>
          <a:endParaRPr lang="en-MY"/>
        </a:p>
      </dgm:t>
    </dgm:pt>
    <dgm:pt modelId="{0F00E466-B071-498E-831D-3CC54E6F9537}" type="sibTrans" cxnId="{BE2E0561-9B0C-469D-9279-72DB5C4DCB20}">
      <dgm:prSet/>
      <dgm:spPr/>
      <dgm:t>
        <a:bodyPr/>
        <a:lstStyle/>
        <a:p>
          <a:pPr algn="ctr"/>
          <a:endParaRPr lang="en-MY"/>
        </a:p>
      </dgm:t>
    </dgm:pt>
    <dgm:pt modelId="{925C03FC-4707-442C-8A8E-AD63F61E0494}">
      <dgm:prSet/>
      <dgm:spPr/>
      <dgm:t>
        <a:bodyPr/>
        <a:lstStyle/>
        <a:p>
          <a:pPr algn="ctr" rtl="0"/>
          <a:r>
            <a:rPr lang="en-US" b="0" i="0" baseline="0" dirty="0" err="1" smtClean="0"/>
            <a:t>Mereka</a:t>
          </a:r>
          <a:r>
            <a:rPr lang="en-US" b="0" i="0" baseline="0" dirty="0" smtClean="0"/>
            <a:t> yang </a:t>
          </a:r>
          <a:r>
            <a:rPr lang="en-US" b="0" i="0" baseline="0" dirty="0" err="1" smtClean="0"/>
            <a:t>melakukan</a:t>
          </a:r>
          <a:r>
            <a:rPr lang="en-US" b="0" i="0" baseline="0" dirty="0" smtClean="0"/>
            <a:t> </a:t>
          </a:r>
          <a:r>
            <a:rPr lang="en-US" b="0" i="0" baseline="0" dirty="0" err="1" smtClean="0"/>
            <a:t>jenayah</a:t>
          </a:r>
          <a:r>
            <a:rPr lang="en-US" b="0" i="0" baseline="0" dirty="0" smtClean="0"/>
            <a:t> </a:t>
          </a:r>
          <a:r>
            <a:rPr lang="en-US" b="0" i="0" baseline="0" dirty="0" err="1" smtClean="0"/>
            <a:t>rasuah</a:t>
          </a:r>
          <a:r>
            <a:rPr lang="en-US" b="0" i="0" baseline="0" dirty="0" smtClean="0"/>
            <a:t> </a:t>
          </a:r>
          <a:r>
            <a:rPr lang="en-US" b="0" i="0" baseline="0" dirty="0" err="1" smtClean="0"/>
            <a:t>akan</a:t>
          </a:r>
          <a:r>
            <a:rPr lang="en-US" b="0" i="0" baseline="0" dirty="0" smtClean="0"/>
            <a:t> </a:t>
          </a:r>
          <a:r>
            <a:rPr lang="en-US" b="0" i="0" baseline="0" dirty="0" err="1" smtClean="0"/>
            <a:t>menerima</a:t>
          </a:r>
          <a:r>
            <a:rPr lang="en-US" b="0" i="0" baseline="0" dirty="0" smtClean="0"/>
            <a:t> </a:t>
          </a:r>
          <a:r>
            <a:rPr lang="en-US" b="0" i="0" baseline="0" dirty="0" err="1" smtClean="0"/>
            <a:t>siksaan</a:t>
          </a:r>
          <a:r>
            <a:rPr lang="en-US" b="0" i="0" baseline="0" dirty="0" smtClean="0"/>
            <a:t> yang </a:t>
          </a:r>
          <a:r>
            <a:rPr lang="en-US" b="0" i="0" baseline="0" dirty="0" err="1" smtClean="0"/>
            <a:t>berat</a:t>
          </a:r>
          <a:r>
            <a:rPr lang="en-US" b="0" i="0" baseline="0" dirty="0" smtClean="0"/>
            <a:t> </a:t>
          </a:r>
          <a:r>
            <a:rPr lang="en-US" b="0" i="0" baseline="0" dirty="0" err="1" smtClean="0"/>
            <a:t>di</a:t>
          </a:r>
          <a:r>
            <a:rPr lang="en-US" b="0" i="0" baseline="0" dirty="0" smtClean="0"/>
            <a:t> </a:t>
          </a:r>
          <a:r>
            <a:rPr lang="en-US" b="0" i="0" baseline="0" dirty="0" err="1" smtClean="0"/>
            <a:t>akhirat</a:t>
          </a:r>
          <a:r>
            <a:rPr lang="en-US" b="0" i="0" baseline="0" dirty="0" smtClean="0"/>
            <a:t> </a:t>
          </a:r>
          <a:r>
            <a:rPr lang="en-US" b="0" i="0" baseline="0" dirty="0" err="1" smtClean="0"/>
            <a:t>kelak</a:t>
          </a:r>
          <a:r>
            <a:rPr lang="en-US" b="0" i="0" baseline="0" dirty="0" smtClean="0"/>
            <a:t>.</a:t>
          </a:r>
          <a:endParaRPr lang="en-US" b="0" i="0" baseline="0" dirty="0"/>
        </a:p>
      </dgm:t>
    </dgm:pt>
    <dgm:pt modelId="{6DE6B1CD-60B9-4947-92F3-7DA928D16A9E}" type="parTrans" cxnId="{8F7869FF-DB69-4F34-8889-B49EBEE0B66E}">
      <dgm:prSet/>
      <dgm:spPr/>
      <dgm:t>
        <a:bodyPr/>
        <a:lstStyle/>
        <a:p>
          <a:pPr algn="ctr"/>
          <a:endParaRPr lang="en-MY"/>
        </a:p>
      </dgm:t>
    </dgm:pt>
    <dgm:pt modelId="{AA022AE8-EA25-438E-871F-C16286E6FA5B}" type="sibTrans" cxnId="{8F7869FF-DB69-4F34-8889-B49EBEE0B66E}">
      <dgm:prSet/>
      <dgm:spPr/>
      <dgm:t>
        <a:bodyPr/>
        <a:lstStyle/>
        <a:p>
          <a:pPr algn="ctr"/>
          <a:endParaRPr lang="en-MY"/>
        </a:p>
      </dgm:t>
    </dgm:pt>
    <dgm:pt modelId="{22B820E3-58AC-4A4D-83DF-22D8345B6701}" type="pres">
      <dgm:prSet presAssocID="{6F1DBDCC-C2EF-471E-8C6B-CAAD8F90F33F}" presName="linear" presStyleCnt="0">
        <dgm:presLayoutVars>
          <dgm:animLvl val="lvl"/>
          <dgm:resizeHandles val="exact"/>
        </dgm:presLayoutVars>
      </dgm:prSet>
      <dgm:spPr/>
      <dgm:t>
        <a:bodyPr/>
        <a:lstStyle/>
        <a:p>
          <a:endParaRPr lang="en-MY"/>
        </a:p>
      </dgm:t>
    </dgm:pt>
    <dgm:pt modelId="{DAE1728A-194E-4FD3-924F-612BC3A70AAF}" type="pres">
      <dgm:prSet presAssocID="{A5CD80CA-4902-40D2-8C25-51F05401D4A6}" presName="parentText" presStyleLbl="node1" presStyleIdx="0" presStyleCnt="4">
        <dgm:presLayoutVars>
          <dgm:chMax val="0"/>
          <dgm:bulletEnabled val="1"/>
        </dgm:presLayoutVars>
      </dgm:prSet>
      <dgm:spPr/>
      <dgm:t>
        <a:bodyPr/>
        <a:lstStyle/>
        <a:p>
          <a:endParaRPr lang="en-MY"/>
        </a:p>
      </dgm:t>
    </dgm:pt>
    <dgm:pt modelId="{46214A2D-6DEA-45C3-A6F5-78240C81D778}" type="pres">
      <dgm:prSet presAssocID="{BEB31CF9-414E-41A8-BA78-0C5A69F5A100}" presName="spacer" presStyleCnt="0"/>
      <dgm:spPr/>
    </dgm:pt>
    <dgm:pt modelId="{865547BE-09B3-436F-A590-759D442AD76A}" type="pres">
      <dgm:prSet presAssocID="{75650E85-5524-4EA7-95AB-591CC2478936}" presName="parentText" presStyleLbl="node1" presStyleIdx="1" presStyleCnt="4">
        <dgm:presLayoutVars>
          <dgm:chMax val="0"/>
          <dgm:bulletEnabled val="1"/>
        </dgm:presLayoutVars>
      </dgm:prSet>
      <dgm:spPr/>
      <dgm:t>
        <a:bodyPr/>
        <a:lstStyle/>
        <a:p>
          <a:endParaRPr lang="en-MY"/>
        </a:p>
      </dgm:t>
    </dgm:pt>
    <dgm:pt modelId="{33C442D3-62AF-4885-B3B0-980EC14529D2}" type="pres">
      <dgm:prSet presAssocID="{1DC82B28-EB70-460E-8126-F8CF0B11546F}" presName="spacer" presStyleCnt="0"/>
      <dgm:spPr/>
    </dgm:pt>
    <dgm:pt modelId="{51AC0763-C81F-4444-B8B7-A45A307C703D}" type="pres">
      <dgm:prSet presAssocID="{C4F1A3E2-2CD2-4656-9E1D-9C756D229B8F}" presName="parentText" presStyleLbl="node1" presStyleIdx="2" presStyleCnt="4">
        <dgm:presLayoutVars>
          <dgm:chMax val="0"/>
          <dgm:bulletEnabled val="1"/>
        </dgm:presLayoutVars>
      </dgm:prSet>
      <dgm:spPr/>
      <dgm:t>
        <a:bodyPr/>
        <a:lstStyle/>
        <a:p>
          <a:endParaRPr lang="en-MY"/>
        </a:p>
      </dgm:t>
    </dgm:pt>
    <dgm:pt modelId="{B56969A0-E730-4789-869B-468E4452CB74}" type="pres">
      <dgm:prSet presAssocID="{0F00E466-B071-498E-831D-3CC54E6F9537}" presName="spacer" presStyleCnt="0"/>
      <dgm:spPr/>
    </dgm:pt>
    <dgm:pt modelId="{5972288C-EAB0-46A6-82DF-DBCA5FBF54F0}" type="pres">
      <dgm:prSet presAssocID="{925C03FC-4707-442C-8A8E-AD63F61E0494}" presName="parentText" presStyleLbl="node1" presStyleIdx="3" presStyleCnt="4">
        <dgm:presLayoutVars>
          <dgm:chMax val="0"/>
          <dgm:bulletEnabled val="1"/>
        </dgm:presLayoutVars>
      </dgm:prSet>
      <dgm:spPr/>
      <dgm:t>
        <a:bodyPr/>
        <a:lstStyle/>
        <a:p>
          <a:endParaRPr lang="en-MY"/>
        </a:p>
      </dgm:t>
    </dgm:pt>
  </dgm:ptLst>
  <dgm:cxnLst>
    <dgm:cxn modelId="{BE2E0561-9B0C-469D-9279-72DB5C4DCB20}" srcId="{6F1DBDCC-C2EF-471E-8C6B-CAAD8F90F33F}" destId="{C4F1A3E2-2CD2-4656-9E1D-9C756D229B8F}" srcOrd="2" destOrd="0" parTransId="{4FA3B594-ADE0-4699-B16B-649C101B8122}" sibTransId="{0F00E466-B071-498E-831D-3CC54E6F9537}"/>
    <dgm:cxn modelId="{969BB236-A216-42C5-8D10-246337AFD379}" srcId="{6F1DBDCC-C2EF-471E-8C6B-CAAD8F90F33F}" destId="{75650E85-5524-4EA7-95AB-591CC2478936}" srcOrd="1" destOrd="0" parTransId="{E7C45F3C-F146-4CB3-B7E3-BF4D17D5F53B}" sibTransId="{1DC82B28-EB70-460E-8126-F8CF0B11546F}"/>
    <dgm:cxn modelId="{C39B3920-2683-4A0A-9D79-B47BE0BE771F}" srcId="{6F1DBDCC-C2EF-471E-8C6B-CAAD8F90F33F}" destId="{A5CD80CA-4902-40D2-8C25-51F05401D4A6}" srcOrd="0" destOrd="0" parTransId="{FFFB6E03-2324-44DC-96FD-485BF630E773}" sibTransId="{BEB31CF9-414E-41A8-BA78-0C5A69F5A100}"/>
    <dgm:cxn modelId="{A86FD224-3BB1-49F6-8744-F5A2629E817E}" type="presOf" srcId="{75650E85-5524-4EA7-95AB-591CC2478936}" destId="{865547BE-09B3-436F-A590-759D442AD76A}" srcOrd="0" destOrd="0" presId="urn:microsoft.com/office/officeart/2005/8/layout/vList2"/>
    <dgm:cxn modelId="{8F7869FF-DB69-4F34-8889-B49EBEE0B66E}" srcId="{6F1DBDCC-C2EF-471E-8C6B-CAAD8F90F33F}" destId="{925C03FC-4707-442C-8A8E-AD63F61E0494}" srcOrd="3" destOrd="0" parTransId="{6DE6B1CD-60B9-4947-92F3-7DA928D16A9E}" sibTransId="{AA022AE8-EA25-438E-871F-C16286E6FA5B}"/>
    <dgm:cxn modelId="{D578BFB9-C7CD-450A-B878-60F98B2202CB}" type="presOf" srcId="{C4F1A3E2-2CD2-4656-9E1D-9C756D229B8F}" destId="{51AC0763-C81F-4444-B8B7-A45A307C703D}" srcOrd="0" destOrd="0" presId="urn:microsoft.com/office/officeart/2005/8/layout/vList2"/>
    <dgm:cxn modelId="{3ABB6AAB-1918-4206-8C19-0BC7AA954C13}" type="presOf" srcId="{A5CD80CA-4902-40D2-8C25-51F05401D4A6}" destId="{DAE1728A-194E-4FD3-924F-612BC3A70AAF}" srcOrd="0" destOrd="0" presId="urn:microsoft.com/office/officeart/2005/8/layout/vList2"/>
    <dgm:cxn modelId="{9B7FE8DA-982D-444C-9BA6-0B1FE5A45907}" type="presOf" srcId="{925C03FC-4707-442C-8A8E-AD63F61E0494}" destId="{5972288C-EAB0-46A6-82DF-DBCA5FBF54F0}" srcOrd="0" destOrd="0" presId="urn:microsoft.com/office/officeart/2005/8/layout/vList2"/>
    <dgm:cxn modelId="{81318C54-1C34-4238-94D5-20960A121EB2}" type="presOf" srcId="{6F1DBDCC-C2EF-471E-8C6B-CAAD8F90F33F}" destId="{22B820E3-58AC-4A4D-83DF-22D8345B6701}" srcOrd="0" destOrd="0" presId="urn:microsoft.com/office/officeart/2005/8/layout/vList2"/>
    <dgm:cxn modelId="{3AA50560-294E-493D-9BD8-6ED749281491}" type="presParOf" srcId="{22B820E3-58AC-4A4D-83DF-22D8345B6701}" destId="{DAE1728A-194E-4FD3-924F-612BC3A70AAF}" srcOrd="0" destOrd="0" presId="urn:microsoft.com/office/officeart/2005/8/layout/vList2"/>
    <dgm:cxn modelId="{160C6559-3695-4D38-9A83-50AEB10EF98E}" type="presParOf" srcId="{22B820E3-58AC-4A4D-83DF-22D8345B6701}" destId="{46214A2D-6DEA-45C3-A6F5-78240C81D778}" srcOrd="1" destOrd="0" presId="urn:microsoft.com/office/officeart/2005/8/layout/vList2"/>
    <dgm:cxn modelId="{CE041555-48E3-4AF2-A900-738EC3C8AA5E}" type="presParOf" srcId="{22B820E3-58AC-4A4D-83DF-22D8345B6701}" destId="{865547BE-09B3-436F-A590-759D442AD76A}" srcOrd="2" destOrd="0" presId="urn:microsoft.com/office/officeart/2005/8/layout/vList2"/>
    <dgm:cxn modelId="{2D275C7E-6BD7-4860-A9C9-680D825281F3}" type="presParOf" srcId="{22B820E3-58AC-4A4D-83DF-22D8345B6701}" destId="{33C442D3-62AF-4885-B3B0-980EC14529D2}" srcOrd="3" destOrd="0" presId="urn:microsoft.com/office/officeart/2005/8/layout/vList2"/>
    <dgm:cxn modelId="{8A2185E1-71EB-47E9-A28C-40B5CAADB912}" type="presParOf" srcId="{22B820E3-58AC-4A4D-83DF-22D8345B6701}" destId="{51AC0763-C81F-4444-B8B7-A45A307C703D}" srcOrd="4" destOrd="0" presId="urn:microsoft.com/office/officeart/2005/8/layout/vList2"/>
    <dgm:cxn modelId="{49712539-19AC-4B95-A9C5-42B1119792A3}" type="presParOf" srcId="{22B820E3-58AC-4A4D-83DF-22D8345B6701}" destId="{B56969A0-E730-4789-869B-468E4452CB74}" srcOrd="5" destOrd="0" presId="urn:microsoft.com/office/officeart/2005/8/layout/vList2"/>
    <dgm:cxn modelId="{A913E557-3A7F-404D-A850-E4998468D2EB}" type="presParOf" srcId="{22B820E3-58AC-4A4D-83DF-22D8345B6701}" destId="{5972288C-EAB0-46A6-82DF-DBCA5FBF54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76304-9B71-4B9C-B3CA-690625FCF981}" type="doc">
      <dgm:prSet loTypeId="urn:microsoft.com/office/officeart/2005/8/layout/process4" loCatId="list" qsTypeId="urn:microsoft.com/office/officeart/2005/8/quickstyle/3d5" qsCatId="3D" csTypeId="urn:microsoft.com/office/officeart/2005/8/colors/accent1_2" csCatId="accent1" phldr="1"/>
      <dgm:spPr/>
      <dgm:t>
        <a:bodyPr/>
        <a:lstStyle/>
        <a:p>
          <a:endParaRPr lang="en-MY"/>
        </a:p>
      </dgm:t>
    </dgm:pt>
    <dgm:pt modelId="{C86E01DE-3939-4688-8389-F0C952830073}">
      <dgm:prSet custT="1"/>
      <dgm:spPr>
        <a:solidFill>
          <a:srgbClr val="FF00FF"/>
        </a:solidFill>
      </dgm:spPr>
      <dgm:t>
        <a:bodyPr/>
        <a:lstStyle/>
        <a:p>
          <a:pPr rtl="0"/>
          <a:r>
            <a:rPr lang="en-US" sz="2800" b="0" i="0" baseline="0" dirty="0" err="1" smtClean="0">
              <a:latin typeface="Bernard MT Condensed" pitchFamily="18" charset="0"/>
            </a:rPr>
            <a:t>Rasuah</a:t>
          </a:r>
          <a:r>
            <a:rPr lang="en-US" sz="2800" b="0" i="0" baseline="0" dirty="0" smtClean="0">
              <a:latin typeface="Bernard MT Condensed" pitchFamily="18" charset="0"/>
            </a:rPr>
            <a:t> </a:t>
          </a:r>
          <a:r>
            <a:rPr lang="en-US" sz="2800" b="0" i="0" baseline="0" dirty="0" err="1" smtClean="0">
              <a:latin typeface="Bernard MT Condensed" pitchFamily="18" charset="0"/>
            </a:rPr>
            <a:t>juga</a:t>
          </a:r>
          <a:r>
            <a:rPr lang="en-US" sz="2800" b="0" i="0" baseline="0" dirty="0" smtClean="0">
              <a:latin typeface="Bernard MT Condensed" pitchFamily="18" charset="0"/>
            </a:rPr>
            <a:t> </a:t>
          </a:r>
          <a:r>
            <a:rPr lang="en-US" sz="2800" b="0" i="0" baseline="0" dirty="0" err="1" smtClean="0">
              <a:latin typeface="Bernard MT Condensed" pitchFamily="18" charset="0"/>
            </a:rPr>
            <a:t>boleh</a:t>
          </a:r>
          <a:r>
            <a:rPr lang="en-US" sz="2800" b="0" i="0" baseline="0" dirty="0" smtClean="0">
              <a:latin typeface="Bernard MT Condensed" pitchFamily="18" charset="0"/>
            </a:rPr>
            <a:t> </a:t>
          </a:r>
          <a:r>
            <a:rPr lang="en-US" sz="2800" b="0" i="0" baseline="0" dirty="0" err="1" smtClean="0">
              <a:latin typeface="Bernard MT Condensed" pitchFamily="18" charset="0"/>
            </a:rPr>
            <a:t>mengakibatkan</a:t>
          </a:r>
          <a:r>
            <a:rPr lang="en-US" sz="2800" b="0" i="0" baseline="0" dirty="0" smtClean="0">
              <a:latin typeface="Bernard MT Condensed" pitchFamily="18" charset="0"/>
            </a:rPr>
            <a:t> </a:t>
          </a:r>
          <a:r>
            <a:rPr lang="en-US" sz="2800" b="0" i="0" baseline="0" dirty="0" err="1" smtClean="0">
              <a:latin typeface="Bernard MT Condensed" pitchFamily="18" charset="0"/>
            </a:rPr>
            <a:t>tertolaknya</a:t>
          </a:r>
          <a:r>
            <a:rPr lang="en-US" sz="2800" b="0" i="0" baseline="0" dirty="0" smtClean="0">
              <a:latin typeface="Bernard MT Condensed" pitchFamily="18" charset="0"/>
            </a:rPr>
            <a:t> </a:t>
          </a:r>
          <a:r>
            <a:rPr lang="en-US" sz="2800" b="0" i="0" baseline="0" dirty="0" err="1" smtClean="0">
              <a:latin typeface="Bernard MT Condensed" pitchFamily="18" charset="0"/>
            </a:rPr>
            <a:t>ibadah</a:t>
          </a:r>
          <a:r>
            <a:rPr lang="en-US" sz="2800" b="0" i="0" baseline="0" dirty="0" smtClean="0">
              <a:latin typeface="Bernard MT Condensed" pitchFamily="18" charset="0"/>
            </a:rPr>
            <a:t> </a:t>
          </a:r>
          <a:r>
            <a:rPr lang="en-US" sz="2800" b="0" i="0" baseline="0" dirty="0" err="1" smtClean="0">
              <a:latin typeface="Bernard MT Condensed" pitchFamily="18" charset="0"/>
            </a:rPr>
            <a:t>solat</a:t>
          </a:r>
          <a:r>
            <a:rPr lang="en-US" sz="2800" b="0" i="0" baseline="0" dirty="0" smtClean="0">
              <a:latin typeface="Bernard MT Condensed" pitchFamily="18" charset="0"/>
            </a:rPr>
            <a:t> </a:t>
          </a:r>
          <a:r>
            <a:rPr lang="en-US" sz="2800" b="0" i="0" baseline="0" dirty="0" err="1" smtClean="0">
              <a:latin typeface="Bernard MT Condensed" pitchFamily="18" charset="0"/>
            </a:rPr>
            <a:t>dan</a:t>
          </a:r>
          <a:r>
            <a:rPr lang="en-US" sz="2800" b="0" i="0" baseline="0" dirty="0" smtClean="0">
              <a:latin typeface="Bernard MT Condensed" pitchFamily="18" charset="0"/>
            </a:rPr>
            <a:t> </a:t>
          </a:r>
          <a:r>
            <a:rPr lang="en-US" sz="2800" b="0" i="0" baseline="0" dirty="0" err="1" smtClean="0">
              <a:latin typeface="Bernard MT Condensed" pitchFamily="18" charset="0"/>
            </a:rPr>
            <a:t>doa</a:t>
          </a:r>
          <a:r>
            <a:rPr lang="en-US" sz="2800" b="0" i="0" baseline="0" dirty="0" smtClean="0">
              <a:latin typeface="Bernard MT Condensed" pitchFamily="18" charset="0"/>
            </a:rPr>
            <a:t> </a:t>
          </a:r>
          <a:r>
            <a:rPr lang="en-US" sz="2800" b="0" i="0" baseline="0" dirty="0" err="1" smtClean="0">
              <a:latin typeface="Bernard MT Condensed" pitchFamily="18" charset="0"/>
            </a:rPr>
            <a:t>hamba</a:t>
          </a:r>
          <a:r>
            <a:rPr lang="en-US" sz="2800" b="0" i="0" baseline="0" dirty="0" smtClean="0">
              <a:latin typeface="Bernard MT Condensed" pitchFamily="18" charset="0"/>
            </a:rPr>
            <a:t> </a:t>
          </a:r>
          <a:r>
            <a:rPr lang="en-US" sz="2800" b="0" i="0" baseline="0" dirty="0" err="1" smtClean="0">
              <a:latin typeface="Bernard MT Condensed" pitchFamily="18" charset="0"/>
            </a:rPr>
            <a:t>kepada</a:t>
          </a:r>
          <a:r>
            <a:rPr lang="en-US" sz="2800" b="0" i="0" baseline="0" dirty="0" smtClean="0">
              <a:latin typeface="Bernard MT Condensed" pitchFamily="18" charset="0"/>
            </a:rPr>
            <a:t> </a:t>
          </a:r>
          <a:r>
            <a:rPr lang="en-US" sz="2800" b="0" i="0" baseline="0" dirty="0" err="1" smtClean="0">
              <a:latin typeface="Bernard MT Condensed" pitchFamily="18" charset="0"/>
            </a:rPr>
            <a:t>Tuhannya</a:t>
          </a:r>
          <a:r>
            <a:rPr lang="en-US" sz="2800" b="0" i="0" baseline="0" dirty="0" smtClean="0">
              <a:latin typeface="Bernard MT Condensed" pitchFamily="18" charset="0"/>
            </a:rPr>
            <a:t>. </a:t>
          </a:r>
          <a:endParaRPr lang="en-US" sz="2800" b="0" i="0" baseline="0" dirty="0">
            <a:latin typeface="Bernard MT Condensed" pitchFamily="18" charset="0"/>
          </a:endParaRPr>
        </a:p>
      </dgm:t>
    </dgm:pt>
    <dgm:pt modelId="{AAC988AC-3CA4-4BC9-AF71-487636404A37}" type="parTrans" cxnId="{6DA979C4-4C37-418D-B9E4-E20821184042}">
      <dgm:prSet/>
      <dgm:spPr/>
      <dgm:t>
        <a:bodyPr/>
        <a:lstStyle/>
        <a:p>
          <a:endParaRPr lang="en-MY" sz="2800">
            <a:latin typeface="Bernard MT Condensed" pitchFamily="18" charset="0"/>
          </a:endParaRPr>
        </a:p>
      </dgm:t>
    </dgm:pt>
    <dgm:pt modelId="{EECA6BC0-EE27-4C54-B29B-10CCA2A9F7E6}" type="sibTrans" cxnId="{6DA979C4-4C37-418D-B9E4-E20821184042}">
      <dgm:prSet/>
      <dgm:spPr/>
      <dgm:t>
        <a:bodyPr/>
        <a:lstStyle/>
        <a:p>
          <a:endParaRPr lang="en-MY" sz="2800">
            <a:latin typeface="Bernard MT Condensed" pitchFamily="18" charset="0"/>
          </a:endParaRPr>
        </a:p>
      </dgm:t>
    </dgm:pt>
    <dgm:pt modelId="{2AF74884-AE08-4A33-8B85-15853D905874}">
      <dgm:prSet custT="1"/>
      <dgm:spPr>
        <a:solidFill>
          <a:srgbClr val="0000FF"/>
        </a:solidFill>
      </dgm:spPr>
      <dgm:t>
        <a:bodyPr/>
        <a:lstStyle/>
        <a:p>
          <a:pPr rtl="0"/>
          <a:r>
            <a:rPr lang="en-US" sz="2800" b="0" i="0" baseline="0" dirty="0" err="1" smtClean="0">
              <a:latin typeface="Bernard MT Condensed" pitchFamily="18" charset="0"/>
            </a:rPr>
            <a:t>Alangkah</a:t>
          </a:r>
          <a:r>
            <a:rPr lang="en-US" sz="2800" b="0" i="0" baseline="0" dirty="0" smtClean="0">
              <a:latin typeface="Bernard MT Condensed" pitchFamily="18" charset="0"/>
            </a:rPr>
            <a:t> </a:t>
          </a:r>
          <a:r>
            <a:rPr lang="en-US" sz="2800" b="0" i="0" baseline="0" dirty="0" err="1" smtClean="0">
              <a:latin typeface="Bernard MT Condensed" pitchFamily="18" charset="0"/>
            </a:rPr>
            <a:t>ruginya</a:t>
          </a:r>
          <a:r>
            <a:rPr lang="en-US" sz="2800" b="0" i="0" baseline="0" dirty="0" smtClean="0">
              <a:latin typeface="Bernard MT Condensed" pitchFamily="18" charset="0"/>
            </a:rPr>
            <a:t> </a:t>
          </a:r>
          <a:r>
            <a:rPr lang="en-US" sz="2800" b="0" i="0" baseline="0" dirty="0" err="1" smtClean="0">
              <a:latin typeface="Bernard MT Condensed" pitchFamily="18" charset="0"/>
            </a:rPr>
            <a:t>kerana</a:t>
          </a:r>
          <a:r>
            <a:rPr lang="en-US" sz="2800" b="0" i="0" baseline="0" dirty="0" smtClean="0">
              <a:latin typeface="Bernard MT Condensed" pitchFamily="18" charset="0"/>
            </a:rPr>
            <a:t> </a:t>
          </a:r>
          <a:r>
            <a:rPr lang="en-US" sz="2800" b="0" i="0" baseline="0" dirty="0" err="1" smtClean="0">
              <a:latin typeface="Bernard MT Condensed" pitchFamily="18" charset="0"/>
            </a:rPr>
            <a:t>disebabkan</a:t>
          </a:r>
          <a:r>
            <a:rPr lang="en-US" sz="2800" b="0" i="0" baseline="0" dirty="0" smtClean="0">
              <a:latin typeface="Bernard MT Condensed" pitchFamily="18" charset="0"/>
            </a:rPr>
            <a:t> </a:t>
          </a:r>
          <a:r>
            <a:rPr lang="en-US" sz="2800" b="0" i="0" baseline="0" dirty="0" err="1" smtClean="0">
              <a:latin typeface="Bernard MT Condensed" pitchFamily="18" charset="0"/>
            </a:rPr>
            <a:t>perbuatan</a:t>
          </a:r>
          <a:r>
            <a:rPr lang="en-US" sz="2800" b="0" i="0" baseline="0" dirty="0" smtClean="0">
              <a:latin typeface="Bernard MT Condensed" pitchFamily="18" charset="0"/>
            </a:rPr>
            <a:t> </a:t>
          </a:r>
          <a:r>
            <a:rPr lang="en-US" sz="2800" b="0" i="0" baseline="0" dirty="0" err="1" smtClean="0">
              <a:latin typeface="Bernard MT Condensed" pitchFamily="18" charset="0"/>
            </a:rPr>
            <a:t>rasuah</a:t>
          </a:r>
          <a:r>
            <a:rPr lang="en-US" sz="2800" b="0" i="0" baseline="0" dirty="0" smtClean="0">
              <a:latin typeface="Bernard MT Condensed" pitchFamily="18" charset="0"/>
            </a:rPr>
            <a:t>, </a:t>
          </a:r>
          <a:r>
            <a:rPr lang="en-US" sz="2800" b="0" i="0" baseline="0" dirty="0" err="1" smtClean="0">
              <a:latin typeface="Bernard MT Condensed" pitchFamily="18" charset="0"/>
            </a:rPr>
            <a:t>ibadah</a:t>
          </a:r>
          <a:r>
            <a:rPr lang="en-US" sz="2800" b="0" i="0" baseline="0" dirty="0" smtClean="0">
              <a:latin typeface="Bernard MT Condensed" pitchFamily="18" charset="0"/>
            </a:rPr>
            <a:t> </a:t>
          </a:r>
          <a:r>
            <a:rPr lang="en-US" sz="2800" b="0" i="0" baseline="0" dirty="0" err="1" smtClean="0">
              <a:latin typeface="Bernard MT Condensed" pitchFamily="18" charset="0"/>
            </a:rPr>
            <a:t>kita</a:t>
          </a:r>
          <a:r>
            <a:rPr lang="en-US" sz="2800" b="0" i="0" baseline="0" dirty="0" smtClean="0">
              <a:latin typeface="Bernard MT Condensed" pitchFamily="18" charset="0"/>
            </a:rPr>
            <a:t> </a:t>
          </a:r>
          <a:r>
            <a:rPr lang="en-US" sz="2800" b="0" i="0" baseline="0" dirty="0" err="1" smtClean="0">
              <a:latin typeface="Bernard MT Condensed" pitchFamily="18" charset="0"/>
            </a:rPr>
            <a:t>hanya</a:t>
          </a:r>
          <a:r>
            <a:rPr lang="en-US" sz="2800" b="0" i="0" baseline="0" dirty="0" smtClean="0">
              <a:latin typeface="Bernard MT Condensed" pitchFamily="18" charset="0"/>
            </a:rPr>
            <a:t> </a:t>
          </a:r>
          <a:r>
            <a:rPr lang="en-US" sz="2800" b="0" i="0" baseline="0" dirty="0" err="1" smtClean="0">
              <a:latin typeface="Bernard MT Condensed" pitchFamily="18" charset="0"/>
            </a:rPr>
            <a:t>sia-sia</a:t>
          </a:r>
          <a:r>
            <a:rPr lang="en-US" sz="2800" b="0" i="0" baseline="0" dirty="0" smtClean="0">
              <a:latin typeface="Bernard MT Condensed" pitchFamily="18" charset="0"/>
            </a:rPr>
            <a:t> </a:t>
          </a:r>
          <a:r>
            <a:rPr lang="en-US" sz="2800" b="0" i="0" baseline="0" dirty="0" err="1" smtClean="0">
              <a:latin typeface="Bernard MT Condensed" pitchFamily="18" charset="0"/>
            </a:rPr>
            <a:t>dan</a:t>
          </a:r>
          <a:r>
            <a:rPr lang="en-US" sz="2800" b="0" i="0" baseline="0" dirty="0" smtClean="0">
              <a:latin typeface="Bernard MT Condensed" pitchFamily="18" charset="0"/>
            </a:rPr>
            <a:t> </a:t>
          </a:r>
          <a:r>
            <a:rPr lang="en-US" sz="2800" b="0" i="0" baseline="0" dirty="0" err="1" smtClean="0">
              <a:latin typeface="Bernard MT Condensed" pitchFamily="18" charset="0"/>
            </a:rPr>
            <a:t>menjauhkan</a:t>
          </a:r>
          <a:r>
            <a:rPr lang="en-US" sz="2800" b="0" i="0" baseline="0" dirty="0" smtClean="0">
              <a:latin typeface="Bernard MT Condensed" pitchFamily="18" charset="0"/>
            </a:rPr>
            <a:t> </a:t>
          </a:r>
          <a:r>
            <a:rPr lang="en-US" sz="2800" b="0" i="0" baseline="0" dirty="0" err="1" smtClean="0">
              <a:latin typeface="Bernard MT Condensed" pitchFamily="18" charset="0"/>
            </a:rPr>
            <a:t>diri</a:t>
          </a:r>
          <a:r>
            <a:rPr lang="en-US" sz="2800" b="0" i="0" baseline="0" dirty="0" smtClean="0">
              <a:latin typeface="Bernard MT Condensed" pitchFamily="18" charset="0"/>
            </a:rPr>
            <a:t> </a:t>
          </a:r>
          <a:r>
            <a:rPr lang="en-US" sz="2800" b="0" i="0" baseline="0" dirty="0" err="1" smtClean="0">
              <a:latin typeface="Bernard MT Condensed" pitchFamily="18" charset="0"/>
            </a:rPr>
            <a:t>kita</a:t>
          </a:r>
          <a:r>
            <a:rPr lang="en-US" sz="2800" b="0" i="0" baseline="0" dirty="0" smtClean="0">
              <a:latin typeface="Bernard MT Condensed" pitchFamily="18" charset="0"/>
            </a:rPr>
            <a:t> </a:t>
          </a:r>
          <a:r>
            <a:rPr lang="en-US" sz="2800" b="0" i="0" baseline="0" dirty="0" err="1" smtClean="0">
              <a:latin typeface="Bernard MT Condensed" pitchFamily="18" charset="0"/>
            </a:rPr>
            <a:t>daripada</a:t>
          </a:r>
          <a:r>
            <a:rPr lang="en-US" sz="2800" b="0" i="0" baseline="0" dirty="0" smtClean="0">
              <a:latin typeface="Bernard MT Condensed" pitchFamily="18" charset="0"/>
            </a:rPr>
            <a:t> </a:t>
          </a:r>
          <a:r>
            <a:rPr lang="en-US" sz="2800" b="0" i="0" baseline="0" dirty="0" err="1" smtClean="0">
              <a:latin typeface="Bernard MT Condensed" pitchFamily="18" charset="0"/>
            </a:rPr>
            <a:t>mendapat</a:t>
          </a:r>
          <a:r>
            <a:rPr lang="en-US" sz="2800" b="0" i="0" baseline="0" dirty="0" smtClean="0">
              <a:latin typeface="Bernard MT Condensed" pitchFamily="18" charset="0"/>
            </a:rPr>
            <a:t> </a:t>
          </a:r>
          <a:r>
            <a:rPr lang="en-US" sz="2800" b="0" i="0" baseline="0" dirty="0" err="1" smtClean="0">
              <a:latin typeface="Bernard MT Condensed" pitchFamily="18" charset="0"/>
            </a:rPr>
            <a:t>rahmat</a:t>
          </a:r>
          <a:r>
            <a:rPr lang="en-US" sz="2800" b="0" i="0" baseline="0" dirty="0" smtClean="0">
              <a:latin typeface="Bernard MT Condensed" pitchFamily="18" charset="0"/>
            </a:rPr>
            <a:t> </a:t>
          </a:r>
          <a:r>
            <a:rPr lang="en-US" sz="2800" b="0" i="0" baseline="0" dirty="0" err="1" smtClean="0">
              <a:latin typeface="Bernard MT Condensed" pitchFamily="18" charset="0"/>
            </a:rPr>
            <a:t>dan</a:t>
          </a:r>
          <a:r>
            <a:rPr lang="en-US" sz="2800" b="0" i="0" baseline="0" dirty="0" smtClean="0">
              <a:latin typeface="Bernard MT Condensed" pitchFamily="18" charset="0"/>
            </a:rPr>
            <a:t> </a:t>
          </a:r>
          <a:r>
            <a:rPr lang="en-US" sz="2800" b="0" i="0" baseline="0" dirty="0" err="1" smtClean="0">
              <a:latin typeface="Bernard MT Condensed" pitchFamily="18" charset="0"/>
            </a:rPr>
            <a:t>inayah</a:t>
          </a:r>
          <a:r>
            <a:rPr lang="en-US" sz="2800" b="0" i="0" baseline="0" dirty="0" smtClean="0">
              <a:latin typeface="Bernard MT Condensed" pitchFamily="18" charset="0"/>
            </a:rPr>
            <a:t> Allah SWT. </a:t>
          </a:r>
          <a:endParaRPr lang="en-US" sz="2800" b="0" i="0" baseline="0" dirty="0">
            <a:latin typeface="Bernard MT Condensed" pitchFamily="18" charset="0"/>
          </a:endParaRPr>
        </a:p>
      </dgm:t>
    </dgm:pt>
    <dgm:pt modelId="{ECFBAD6C-600B-4D20-97F4-C0F6E08643B2}" type="parTrans" cxnId="{A621F171-03D1-4D65-A84B-79C8DBD0EFEC}">
      <dgm:prSet/>
      <dgm:spPr/>
      <dgm:t>
        <a:bodyPr/>
        <a:lstStyle/>
        <a:p>
          <a:endParaRPr lang="en-MY" sz="2800">
            <a:latin typeface="Bernard MT Condensed" pitchFamily="18" charset="0"/>
          </a:endParaRPr>
        </a:p>
      </dgm:t>
    </dgm:pt>
    <dgm:pt modelId="{2CDAC75B-83FA-4C3D-AD9B-196D89D2EC21}" type="sibTrans" cxnId="{A621F171-03D1-4D65-A84B-79C8DBD0EFEC}">
      <dgm:prSet/>
      <dgm:spPr/>
      <dgm:t>
        <a:bodyPr/>
        <a:lstStyle/>
        <a:p>
          <a:endParaRPr lang="en-MY" sz="2800">
            <a:latin typeface="Bernard MT Condensed" pitchFamily="18" charset="0"/>
          </a:endParaRPr>
        </a:p>
      </dgm:t>
    </dgm:pt>
    <dgm:pt modelId="{08421CBC-D308-4D60-8804-DF87F90557CC}">
      <dgm:prSet custT="1"/>
      <dgm:spPr>
        <a:solidFill>
          <a:srgbClr val="92D050"/>
        </a:solidFill>
      </dgm:spPr>
      <dgm:t>
        <a:bodyPr/>
        <a:lstStyle/>
        <a:p>
          <a:pPr rtl="0"/>
          <a:r>
            <a:rPr lang="en-US" sz="2800" b="0" i="0" baseline="0" dirty="0" err="1" smtClean="0">
              <a:latin typeface="Bernard MT Condensed" pitchFamily="18" charset="0"/>
            </a:rPr>
            <a:t>Lebih</a:t>
          </a:r>
          <a:r>
            <a:rPr lang="en-US" sz="2800" b="0" i="0" baseline="0" dirty="0" smtClean="0">
              <a:latin typeface="Bernard MT Condensed" pitchFamily="18" charset="0"/>
            </a:rPr>
            <a:t> </a:t>
          </a:r>
          <a:r>
            <a:rPr lang="en-US" sz="2800" b="0" i="0" baseline="0" dirty="0" err="1" smtClean="0">
              <a:latin typeface="Bernard MT Condensed" pitchFamily="18" charset="0"/>
            </a:rPr>
            <a:t>malang</a:t>
          </a:r>
          <a:r>
            <a:rPr lang="en-US" sz="2800" b="0" i="0" baseline="0" dirty="0" smtClean="0">
              <a:latin typeface="Bernard MT Condensed" pitchFamily="18" charset="0"/>
            </a:rPr>
            <a:t> </a:t>
          </a:r>
          <a:r>
            <a:rPr lang="en-US" sz="2800" b="0" i="0" baseline="0" dirty="0" err="1" smtClean="0">
              <a:latin typeface="Bernard MT Condensed" pitchFamily="18" charset="0"/>
            </a:rPr>
            <a:t>lagi</a:t>
          </a:r>
          <a:r>
            <a:rPr lang="en-US" sz="2800" b="0" i="0" baseline="0" dirty="0" smtClean="0">
              <a:latin typeface="Bernard MT Condensed" pitchFamily="18" charset="0"/>
            </a:rPr>
            <a:t> </a:t>
          </a:r>
          <a:r>
            <a:rPr lang="en-US" sz="2800" b="0" i="0" baseline="0" dirty="0" err="1" smtClean="0">
              <a:latin typeface="Bernard MT Condensed" pitchFamily="18" charset="0"/>
            </a:rPr>
            <a:t>kesan</a:t>
          </a:r>
          <a:r>
            <a:rPr lang="en-US" sz="2800" b="0" i="0" baseline="0" dirty="0" smtClean="0">
              <a:latin typeface="Bernard MT Condensed" pitchFamily="18" charset="0"/>
            </a:rPr>
            <a:t> </a:t>
          </a:r>
          <a:r>
            <a:rPr lang="en-US" sz="2800" b="0" i="0" baseline="0" dirty="0" err="1" smtClean="0">
              <a:latin typeface="Bernard MT Condensed" pitchFamily="18" charset="0"/>
            </a:rPr>
            <a:t>daripada</a:t>
          </a:r>
          <a:r>
            <a:rPr lang="en-US" sz="2800" b="0" i="0" baseline="0" dirty="0" smtClean="0">
              <a:latin typeface="Bernard MT Condensed" pitchFamily="18" charset="0"/>
            </a:rPr>
            <a:t> </a:t>
          </a:r>
          <a:r>
            <a:rPr lang="en-US" sz="2800" b="0" i="0" baseline="0" dirty="0" err="1" smtClean="0">
              <a:latin typeface="Bernard MT Condensed" pitchFamily="18" charset="0"/>
            </a:rPr>
            <a:t>perbuatan</a:t>
          </a:r>
          <a:r>
            <a:rPr lang="en-US" sz="2800" b="0" i="0" baseline="0" dirty="0" smtClean="0">
              <a:latin typeface="Bernard MT Condensed" pitchFamily="18" charset="0"/>
            </a:rPr>
            <a:t> </a:t>
          </a:r>
          <a:r>
            <a:rPr lang="en-US" sz="2800" b="0" i="0" baseline="0" dirty="0" err="1" smtClean="0">
              <a:latin typeface="Bernard MT Condensed" pitchFamily="18" charset="0"/>
            </a:rPr>
            <a:t>rasuah</a:t>
          </a:r>
          <a:r>
            <a:rPr lang="en-US" sz="2800" b="0" i="0" baseline="0" dirty="0" smtClean="0">
              <a:latin typeface="Bernard MT Condensed" pitchFamily="18" charset="0"/>
            </a:rPr>
            <a:t> </a:t>
          </a:r>
          <a:r>
            <a:rPr lang="en-US" sz="2800" b="0" i="0" baseline="0" dirty="0" err="1" smtClean="0">
              <a:latin typeface="Bernard MT Condensed" pitchFamily="18" charset="0"/>
            </a:rPr>
            <a:t>kita</a:t>
          </a:r>
          <a:r>
            <a:rPr lang="en-US" sz="2800" b="0" i="0" baseline="0" dirty="0" smtClean="0">
              <a:latin typeface="Bernard MT Condensed" pitchFamily="18" charset="0"/>
            </a:rPr>
            <a:t> </a:t>
          </a:r>
          <a:r>
            <a:rPr lang="en-US" sz="2800" b="0" i="0" baseline="0" dirty="0" err="1" smtClean="0">
              <a:latin typeface="Bernard MT Condensed" pitchFamily="18" charset="0"/>
            </a:rPr>
            <a:t>akan</a:t>
          </a:r>
          <a:r>
            <a:rPr lang="en-US" sz="2800" b="0" i="0" baseline="0" dirty="0" smtClean="0">
              <a:latin typeface="Bernard MT Condensed" pitchFamily="18" charset="0"/>
            </a:rPr>
            <a:t> </a:t>
          </a:r>
          <a:r>
            <a:rPr lang="en-US" sz="2800" b="0" i="0" baseline="0" dirty="0" err="1" smtClean="0">
              <a:latin typeface="Bernard MT Condensed" pitchFamily="18" charset="0"/>
            </a:rPr>
            <a:t>terdedah</a:t>
          </a:r>
          <a:r>
            <a:rPr lang="en-US" sz="2800" b="0" i="0" baseline="0" dirty="0" smtClean="0">
              <a:latin typeface="Bernard MT Condensed" pitchFamily="18" charset="0"/>
            </a:rPr>
            <a:t> </a:t>
          </a:r>
          <a:r>
            <a:rPr lang="en-US" sz="2800" b="0" i="0" baseline="0" dirty="0" err="1" smtClean="0">
              <a:latin typeface="Bernard MT Condensed" pitchFamily="18" charset="0"/>
            </a:rPr>
            <a:t>dengan</a:t>
          </a:r>
          <a:r>
            <a:rPr lang="en-US" sz="2800" b="0" i="0" baseline="0" dirty="0" smtClean="0">
              <a:latin typeface="Bernard MT Condensed" pitchFamily="18" charset="0"/>
            </a:rPr>
            <a:t> </a:t>
          </a:r>
          <a:r>
            <a:rPr lang="en-US" sz="2800" b="0" i="0" baseline="0" dirty="0" err="1" smtClean="0">
              <a:latin typeface="Bernard MT Condensed" pitchFamily="18" charset="0"/>
            </a:rPr>
            <a:t>malapetaka</a:t>
          </a:r>
          <a:r>
            <a:rPr lang="en-US" sz="2800" b="0" i="0" baseline="0" dirty="0" smtClean="0">
              <a:latin typeface="Bernard MT Condensed" pitchFamily="18" charset="0"/>
            </a:rPr>
            <a:t> </a:t>
          </a:r>
          <a:r>
            <a:rPr lang="en-US" sz="2800" b="0" i="0" baseline="0" dirty="0" err="1" smtClean="0">
              <a:latin typeface="Bernard MT Condensed" pitchFamily="18" charset="0"/>
            </a:rPr>
            <a:t>dan</a:t>
          </a:r>
          <a:r>
            <a:rPr lang="en-US" sz="2800" b="0" i="0" baseline="0" dirty="0" smtClean="0">
              <a:latin typeface="Bernard MT Condensed" pitchFamily="18" charset="0"/>
            </a:rPr>
            <a:t> </a:t>
          </a:r>
          <a:r>
            <a:rPr lang="en-US" sz="2800" b="0" i="0" baseline="0" dirty="0" err="1" smtClean="0">
              <a:latin typeface="Bernard MT Condensed" pitchFamily="18" charset="0"/>
            </a:rPr>
            <a:t>bencana</a:t>
          </a:r>
          <a:r>
            <a:rPr lang="en-US" sz="2800" b="0" i="0" baseline="0" dirty="0" smtClean="0">
              <a:latin typeface="Bernard MT Condensed" pitchFamily="18" charset="0"/>
            </a:rPr>
            <a:t> </a:t>
          </a:r>
          <a:r>
            <a:rPr lang="en-US" sz="2800" b="0" i="0" baseline="0" dirty="0" err="1" smtClean="0">
              <a:latin typeface="Bernard MT Condensed" pitchFamily="18" charset="0"/>
            </a:rPr>
            <a:t>dalam</a:t>
          </a:r>
          <a:r>
            <a:rPr lang="en-US" sz="2800" b="0" i="0" baseline="0" dirty="0" smtClean="0">
              <a:latin typeface="Bernard MT Condensed" pitchFamily="18" charset="0"/>
            </a:rPr>
            <a:t> </a:t>
          </a:r>
          <a:r>
            <a:rPr lang="en-US" sz="2800" b="0" i="0" baseline="0" dirty="0" err="1" smtClean="0">
              <a:latin typeface="Bernard MT Condensed" pitchFamily="18" charset="0"/>
            </a:rPr>
            <a:t>kehidupan</a:t>
          </a:r>
          <a:r>
            <a:rPr lang="en-US" sz="2800" b="0" i="0" baseline="0" dirty="0" smtClean="0">
              <a:latin typeface="Bernard MT Condensed" pitchFamily="18" charset="0"/>
            </a:rPr>
            <a:t>.</a:t>
          </a:r>
          <a:endParaRPr lang="en-US" sz="2800" b="0" i="0" baseline="0" dirty="0">
            <a:latin typeface="Bernard MT Condensed" pitchFamily="18" charset="0"/>
          </a:endParaRPr>
        </a:p>
      </dgm:t>
    </dgm:pt>
    <dgm:pt modelId="{CD4D0CA8-231D-42FC-97B4-2E5356E10D3B}" type="parTrans" cxnId="{BF54EA40-D02E-4243-A647-D3804DB7F2EB}">
      <dgm:prSet/>
      <dgm:spPr/>
      <dgm:t>
        <a:bodyPr/>
        <a:lstStyle/>
        <a:p>
          <a:endParaRPr lang="en-MY" sz="2800">
            <a:latin typeface="Bernard MT Condensed" pitchFamily="18" charset="0"/>
          </a:endParaRPr>
        </a:p>
      </dgm:t>
    </dgm:pt>
    <dgm:pt modelId="{C39CB4D2-9CAB-452E-8A95-83C4FBF7C83C}" type="sibTrans" cxnId="{BF54EA40-D02E-4243-A647-D3804DB7F2EB}">
      <dgm:prSet/>
      <dgm:spPr/>
      <dgm:t>
        <a:bodyPr/>
        <a:lstStyle/>
        <a:p>
          <a:endParaRPr lang="en-MY" sz="2800">
            <a:latin typeface="Bernard MT Condensed" pitchFamily="18" charset="0"/>
          </a:endParaRPr>
        </a:p>
      </dgm:t>
    </dgm:pt>
    <dgm:pt modelId="{6D7C002E-2711-4845-8E9A-86F399D47302}" type="pres">
      <dgm:prSet presAssocID="{E3C76304-9B71-4B9C-B3CA-690625FCF981}" presName="Name0" presStyleCnt="0">
        <dgm:presLayoutVars>
          <dgm:dir/>
          <dgm:animLvl val="lvl"/>
          <dgm:resizeHandles val="exact"/>
        </dgm:presLayoutVars>
      </dgm:prSet>
      <dgm:spPr/>
      <dgm:t>
        <a:bodyPr/>
        <a:lstStyle/>
        <a:p>
          <a:endParaRPr lang="en-MY"/>
        </a:p>
      </dgm:t>
    </dgm:pt>
    <dgm:pt modelId="{6A5F4696-B72B-45F7-ADDA-652236D7F7B7}" type="pres">
      <dgm:prSet presAssocID="{08421CBC-D308-4D60-8804-DF87F90557CC}" presName="boxAndChildren" presStyleCnt="0"/>
      <dgm:spPr/>
    </dgm:pt>
    <dgm:pt modelId="{CDA485BF-CF5F-473A-AC0F-8284CA97A4D3}" type="pres">
      <dgm:prSet presAssocID="{08421CBC-D308-4D60-8804-DF87F90557CC}" presName="parentTextBox" presStyleLbl="node1" presStyleIdx="0" presStyleCnt="3"/>
      <dgm:spPr/>
      <dgm:t>
        <a:bodyPr/>
        <a:lstStyle/>
        <a:p>
          <a:endParaRPr lang="en-MY"/>
        </a:p>
      </dgm:t>
    </dgm:pt>
    <dgm:pt modelId="{95773D59-BFEB-4384-9B05-C18621E82CD1}" type="pres">
      <dgm:prSet presAssocID="{2CDAC75B-83FA-4C3D-AD9B-196D89D2EC21}" presName="sp" presStyleCnt="0"/>
      <dgm:spPr/>
    </dgm:pt>
    <dgm:pt modelId="{9B6496D7-FBEC-48EB-A1EF-FA0D99A20F87}" type="pres">
      <dgm:prSet presAssocID="{2AF74884-AE08-4A33-8B85-15853D905874}" presName="arrowAndChildren" presStyleCnt="0"/>
      <dgm:spPr/>
    </dgm:pt>
    <dgm:pt modelId="{554E64EF-7769-4B16-A099-A09F5FC79C94}" type="pres">
      <dgm:prSet presAssocID="{2AF74884-AE08-4A33-8B85-15853D905874}" presName="parentTextArrow" presStyleLbl="node1" presStyleIdx="1" presStyleCnt="3"/>
      <dgm:spPr/>
      <dgm:t>
        <a:bodyPr/>
        <a:lstStyle/>
        <a:p>
          <a:endParaRPr lang="en-MY"/>
        </a:p>
      </dgm:t>
    </dgm:pt>
    <dgm:pt modelId="{A223D557-4B80-4045-BC2B-3382DE75595E}" type="pres">
      <dgm:prSet presAssocID="{EECA6BC0-EE27-4C54-B29B-10CCA2A9F7E6}" presName="sp" presStyleCnt="0"/>
      <dgm:spPr/>
    </dgm:pt>
    <dgm:pt modelId="{8C71BF01-FF41-4CB6-B46D-BEFAD0F2D718}" type="pres">
      <dgm:prSet presAssocID="{C86E01DE-3939-4688-8389-F0C952830073}" presName="arrowAndChildren" presStyleCnt="0"/>
      <dgm:spPr/>
    </dgm:pt>
    <dgm:pt modelId="{5D2BADE9-C3FB-4EF1-9331-FC81ED4E43E4}" type="pres">
      <dgm:prSet presAssocID="{C86E01DE-3939-4688-8389-F0C952830073}" presName="parentTextArrow" presStyleLbl="node1" presStyleIdx="2" presStyleCnt="3"/>
      <dgm:spPr/>
      <dgm:t>
        <a:bodyPr/>
        <a:lstStyle/>
        <a:p>
          <a:endParaRPr lang="en-MY"/>
        </a:p>
      </dgm:t>
    </dgm:pt>
  </dgm:ptLst>
  <dgm:cxnLst>
    <dgm:cxn modelId="{8090F2F4-54E5-401C-84C7-9A0FEB6876E5}" type="presOf" srcId="{2AF74884-AE08-4A33-8B85-15853D905874}" destId="{554E64EF-7769-4B16-A099-A09F5FC79C94}" srcOrd="0" destOrd="0" presId="urn:microsoft.com/office/officeart/2005/8/layout/process4"/>
    <dgm:cxn modelId="{0EDB0C88-8B7B-46D0-AEC6-633083D5E877}" type="presOf" srcId="{C86E01DE-3939-4688-8389-F0C952830073}" destId="{5D2BADE9-C3FB-4EF1-9331-FC81ED4E43E4}" srcOrd="0" destOrd="0" presId="urn:microsoft.com/office/officeart/2005/8/layout/process4"/>
    <dgm:cxn modelId="{6DA979C4-4C37-418D-B9E4-E20821184042}" srcId="{E3C76304-9B71-4B9C-B3CA-690625FCF981}" destId="{C86E01DE-3939-4688-8389-F0C952830073}" srcOrd="0" destOrd="0" parTransId="{AAC988AC-3CA4-4BC9-AF71-487636404A37}" sibTransId="{EECA6BC0-EE27-4C54-B29B-10CCA2A9F7E6}"/>
    <dgm:cxn modelId="{D4A36DFD-F6C1-4EE4-862B-328188D00A1B}" type="presOf" srcId="{E3C76304-9B71-4B9C-B3CA-690625FCF981}" destId="{6D7C002E-2711-4845-8E9A-86F399D47302}" srcOrd="0" destOrd="0" presId="urn:microsoft.com/office/officeart/2005/8/layout/process4"/>
    <dgm:cxn modelId="{A621F171-03D1-4D65-A84B-79C8DBD0EFEC}" srcId="{E3C76304-9B71-4B9C-B3CA-690625FCF981}" destId="{2AF74884-AE08-4A33-8B85-15853D905874}" srcOrd="1" destOrd="0" parTransId="{ECFBAD6C-600B-4D20-97F4-C0F6E08643B2}" sibTransId="{2CDAC75B-83FA-4C3D-AD9B-196D89D2EC21}"/>
    <dgm:cxn modelId="{65300CC4-3686-4054-BFF2-33487C2C839B}" type="presOf" srcId="{08421CBC-D308-4D60-8804-DF87F90557CC}" destId="{CDA485BF-CF5F-473A-AC0F-8284CA97A4D3}" srcOrd="0" destOrd="0" presId="urn:microsoft.com/office/officeart/2005/8/layout/process4"/>
    <dgm:cxn modelId="{BF54EA40-D02E-4243-A647-D3804DB7F2EB}" srcId="{E3C76304-9B71-4B9C-B3CA-690625FCF981}" destId="{08421CBC-D308-4D60-8804-DF87F90557CC}" srcOrd="2" destOrd="0" parTransId="{CD4D0CA8-231D-42FC-97B4-2E5356E10D3B}" sibTransId="{C39CB4D2-9CAB-452E-8A95-83C4FBF7C83C}"/>
    <dgm:cxn modelId="{17E7CB05-C880-4EEE-BEEE-A7D984F3702F}" type="presParOf" srcId="{6D7C002E-2711-4845-8E9A-86F399D47302}" destId="{6A5F4696-B72B-45F7-ADDA-652236D7F7B7}" srcOrd="0" destOrd="0" presId="urn:microsoft.com/office/officeart/2005/8/layout/process4"/>
    <dgm:cxn modelId="{6C487676-CB18-42BB-88D0-9207D8B06607}" type="presParOf" srcId="{6A5F4696-B72B-45F7-ADDA-652236D7F7B7}" destId="{CDA485BF-CF5F-473A-AC0F-8284CA97A4D3}" srcOrd="0" destOrd="0" presId="urn:microsoft.com/office/officeart/2005/8/layout/process4"/>
    <dgm:cxn modelId="{E876812E-02AE-4199-89B7-6937040DBFCD}" type="presParOf" srcId="{6D7C002E-2711-4845-8E9A-86F399D47302}" destId="{95773D59-BFEB-4384-9B05-C18621E82CD1}" srcOrd="1" destOrd="0" presId="urn:microsoft.com/office/officeart/2005/8/layout/process4"/>
    <dgm:cxn modelId="{B5E141BD-BA00-41DC-BE22-E181EC030A10}" type="presParOf" srcId="{6D7C002E-2711-4845-8E9A-86F399D47302}" destId="{9B6496D7-FBEC-48EB-A1EF-FA0D99A20F87}" srcOrd="2" destOrd="0" presId="urn:microsoft.com/office/officeart/2005/8/layout/process4"/>
    <dgm:cxn modelId="{DA30AB3B-F011-48ED-94F5-844082F8C37E}" type="presParOf" srcId="{9B6496D7-FBEC-48EB-A1EF-FA0D99A20F87}" destId="{554E64EF-7769-4B16-A099-A09F5FC79C94}" srcOrd="0" destOrd="0" presId="urn:microsoft.com/office/officeart/2005/8/layout/process4"/>
    <dgm:cxn modelId="{AB4CC25E-8CD2-472A-9D23-81AE63358573}" type="presParOf" srcId="{6D7C002E-2711-4845-8E9A-86F399D47302}" destId="{A223D557-4B80-4045-BC2B-3382DE75595E}" srcOrd="3" destOrd="0" presId="urn:microsoft.com/office/officeart/2005/8/layout/process4"/>
    <dgm:cxn modelId="{18D11961-3B40-43A3-B1CF-2081C0D3F5BC}" type="presParOf" srcId="{6D7C002E-2711-4845-8E9A-86F399D47302}" destId="{8C71BF01-FF41-4CB6-B46D-BEFAD0F2D718}" srcOrd="4" destOrd="0" presId="urn:microsoft.com/office/officeart/2005/8/layout/process4"/>
    <dgm:cxn modelId="{D41E34B0-AD05-43C3-AF68-DFA7686263E0}" type="presParOf" srcId="{8C71BF01-FF41-4CB6-B46D-BEFAD0F2D718}" destId="{5D2BADE9-C3FB-4EF1-9331-FC81ED4E43E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E32087-32D9-4141-ABB5-43CA5BAF7753}" type="doc">
      <dgm:prSet loTypeId="urn:microsoft.com/office/officeart/2005/8/layout/vList6" loCatId="process" qsTypeId="urn:microsoft.com/office/officeart/2005/8/quickstyle/3d7" qsCatId="3D" csTypeId="urn:microsoft.com/office/officeart/2005/8/colors/colorful5" csCatId="colorful" phldr="1"/>
      <dgm:spPr/>
      <dgm:t>
        <a:bodyPr/>
        <a:lstStyle/>
        <a:p>
          <a:endParaRPr lang="en-MY"/>
        </a:p>
      </dgm:t>
    </dgm:pt>
    <dgm:pt modelId="{3D614432-6C08-4473-A16F-95E6A968F285}">
      <dgm:prSet custT="1"/>
      <dgm:spPr/>
      <dgm:t>
        <a:bodyPr/>
        <a:lstStyle/>
        <a:p>
          <a:pPr rtl="0"/>
          <a:r>
            <a:rPr lang="en-MY" sz="2400" b="0" i="0" baseline="0" dirty="0" err="1" smtClean="0">
              <a:latin typeface="Bernard MT Condensed" pitchFamily="18" charset="0"/>
            </a:rPr>
            <a:t>sama-samalah</a:t>
          </a:r>
          <a:r>
            <a:rPr lang="en-MY" sz="2400" b="0" i="0" baseline="0" dirty="0" smtClean="0">
              <a:latin typeface="Bernard MT Condensed" pitchFamily="18" charset="0"/>
            </a:rPr>
            <a:t> </a:t>
          </a:r>
          <a:r>
            <a:rPr lang="en-MY" sz="2400" b="0" i="0" baseline="0" dirty="0" err="1" smtClean="0">
              <a:latin typeface="Bernard MT Condensed" pitchFamily="18" charset="0"/>
            </a:rPr>
            <a:t>kita</a:t>
          </a:r>
          <a:r>
            <a:rPr lang="en-MY" sz="2400" b="0" i="0" baseline="0" dirty="0" smtClean="0">
              <a:latin typeface="Bernard MT Condensed" pitchFamily="18" charset="0"/>
            </a:rPr>
            <a:t> </a:t>
          </a:r>
          <a:r>
            <a:rPr lang="en-MY" sz="2400" b="0" i="0" baseline="0" dirty="0" err="1" smtClean="0">
              <a:latin typeface="Bernard MT Condensed" pitchFamily="18" charset="0"/>
            </a:rPr>
            <a:t>membina</a:t>
          </a:r>
          <a:r>
            <a:rPr lang="en-MY" sz="2400" b="0" i="0" baseline="0" dirty="0" smtClean="0">
              <a:latin typeface="Bernard MT Condensed" pitchFamily="18" charset="0"/>
            </a:rPr>
            <a:t> </a:t>
          </a:r>
          <a:r>
            <a:rPr lang="en-MY" sz="2400" b="0" i="0" baseline="0" dirty="0" err="1" smtClean="0">
              <a:latin typeface="Bernard MT Condensed" pitchFamily="18" charset="0"/>
            </a:rPr>
            <a:t>keperibadian</a:t>
          </a:r>
          <a:r>
            <a:rPr lang="en-MY" sz="2400" b="0" i="0" baseline="0" dirty="0" smtClean="0">
              <a:latin typeface="Bernard MT Condensed" pitchFamily="18" charset="0"/>
            </a:rPr>
            <a:t> </a:t>
          </a:r>
          <a:r>
            <a:rPr lang="en-MY" sz="2400" b="0" i="0" baseline="0" dirty="0" err="1" smtClean="0">
              <a:latin typeface="Bernard MT Condensed" pitchFamily="18" charset="0"/>
            </a:rPr>
            <a:t>diri</a:t>
          </a:r>
          <a:r>
            <a:rPr lang="en-MY" sz="2400" b="0" i="0" baseline="0" dirty="0" smtClean="0">
              <a:latin typeface="Bernard MT Condensed" pitchFamily="18" charset="0"/>
            </a:rPr>
            <a:t> agar </a:t>
          </a:r>
          <a:r>
            <a:rPr lang="en-MY" sz="2400" b="0" i="0" baseline="0" dirty="0" err="1" smtClean="0">
              <a:latin typeface="Bernard MT Condensed" pitchFamily="18" charset="0"/>
            </a:rPr>
            <a:t>kita</a:t>
          </a:r>
          <a:r>
            <a:rPr lang="en-MY" sz="2400" b="0" i="0" baseline="0" dirty="0" smtClean="0">
              <a:latin typeface="Bernard MT Condensed" pitchFamily="18" charset="0"/>
            </a:rPr>
            <a:t> </a:t>
          </a:r>
          <a:r>
            <a:rPr lang="en-MY" sz="2400" b="0" i="0" baseline="0" dirty="0" err="1" smtClean="0">
              <a:latin typeface="Bernard MT Condensed" pitchFamily="18" charset="0"/>
            </a:rPr>
            <a:t>tidak</a:t>
          </a:r>
          <a:r>
            <a:rPr lang="en-MY" sz="2400" b="0" i="0" baseline="0" dirty="0" smtClean="0">
              <a:latin typeface="Bernard MT Condensed" pitchFamily="18" charset="0"/>
            </a:rPr>
            <a:t> </a:t>
          </a:r>
          <a:r>
            <a:rPr lang="en-MY" sz="2400" b="0" i="0" baseline="0" dirty="0" err="1" smtClean="0">
              <a:latin typeface="Bernard MT Condensed" pitchFamily="18" charset="0"/>
            </a:rPr>
            <a:t>terlibat</a:t>
          </a:r>
          <a:r>
            <a:rPr lang="en-MY" sz="2400" b="0" i="0" baseline="0" dirty="0" smtClean="0">
              <a:latin typeface="Bernard MT Condensed" pitchFamily="18" charset="0"/>
            </a:rPr>
            <a:t> </a:t>
          </a:r>
          <a:r>
            <a:rPr lang="en-MY" sz="2400" b="0" i="0" baseline="0" dirty="0" err="1" smtClean="0">
              <a:latin typeface="Bernard MT Condensed" pitchFamily="18" charset="0"/>
            </a:rPr>
            <a:t>dengan</a:t>
          </a:r>
          <a:r>
            <a:rPr lang="en-MY" sz="2400" b="0" i="0" baseline="0" dirty="0" smtClean="0">
              <a:latin typeface="Bernard MT Condensed" pitchFamily="18" charset="0"/>
            </a:rPr>
            <a:t> </a:t>
          </a:r>
          <a:r>
            <a:rPr lang="en-MY" sz="2400" b="0" i="0" baseline="0" dirty="0" err="1" smtClean="0">
              <a:latin typeface="Bernard MT Condensed" pitchFamily="18" charset="0"/>
            </a:rPr>
            <a:t>amalan</a:t>
          </a:r>
          <a:r>
            <a:rPr lang="en-MY" sz="2400" b="0" i="0" baseline="0" dirty="0" smtClean="0">
              <a:latin typeface="Bernard MT Condensed" pitchFamily="18" charset="0"/>
            </a:rPr>
            <a:t> </a:t>
          </a:r>
          <a:r>
            <a:rPr lang="en-MY" sz="2400" b="0" i="0" baseline="0" dirty="0" err="1" smtClean="0">
              <a:latin typeface="Bernard MT Condensed" pitchFamily="18" charset="0"/>
            </a:rPr>
            <a:t>rasuah</a:t>
          </a:r>
          <a:r>
            <a:rPr lang="en-MY" sz="2400" b="0" i="0" baseline="0" dirty="0" smtClean="0">
              <a:latin typeface="Bernard MT Condensed" pitchFamily="18" charset="0"/>
            </a:rPr>
            <a:t> </a:t>
          </a:r>
          <a:r>
            <a:rPr lang="en-MY" sz="2400" b="0" i="0" baseline="0" dirty="0" err="1" smtClean="0">
              <a:latin typeface="Bernard MT Condensed" pitchFamily="18" charset="0"/>
            </a:rPr>
            <a:t>dan</a:t>
          </a:r>
          <a:r>
            <a:rPr lang="en-MY" sz="2400" b="0" i="0" baseline="0" dirty="0" smtClean="0">
              <a:latin typeface="Bernard MT Condensed" pitchFamily="18" charset="0"/>
            </a:rPr>
            <a:t> </a:t>
          </a:r>
          <a:r>
            <a:rPr lang="en-MY" sz="2400" b="0" i="0" baseline="0" dirty="0" err="1" smtClean="0">
              <a:latin typeface="Bernard MT Condensed" pitchFamily="18" charset="0"/>
            </a:rPr>
            <a:t>mencari</a:t>
          </a:r>
          <a:r>
            <a:rPr lang="en-MY" sz="2400" b="0" i="0" baseline="0" dirty="0" smtClean="0">
              <a:latin typeface="Bernard MT Condensed" pitchFamily="18" charset="0"/>
            </a:rPr>
            <a:t> </a:t>
          </a:r>
          <a:r>
            <a:rPr lang="en-MY" sz="2400" b="0" i="0" baseline="0" dirty="0" err="1" smtClean="0">
              <a:latin typeface="Bernard MT Condensed" pitchFamily="18" charset="0"/>
            </a:rPr>
            <a:t>rezeki</a:t>
          </a:r>
          <a:r>
            <a:rPr lang="en-MY" sz="2400" b="0" i="0" baseline="0" dirty="0" smtClean="0">
              <a:latin typeface="Bernard MT Condensed" pitchFamily="18" charset="0"/>
            </a:rPr>
            <a:t> yang </a:t>
          </a:r>
          <a:r>
            <a:rPr lang="en-MY" sz="2400" b="0" i="0" baseline="0" dirty="0" err="1" smtClean="0">
              <a:latin typeface="Bernard MT Condensed" pitchFamily="18" charset="0"/>
            </a:rPr>
            <a:t>tidak</a:t>
          </a:r>
          <a:r>
            <a:rPr lang="en-MY" sz="2400" b="0" i="0" baseline="0" dirty="0" smtClean="0">
              <a:latin typeface="Bernard MT Condensed" pitchFamily="18" charset="0"/>
            </a:rPr>
            <a:t> </a:t>
          </a:r>
          <a:r>
            <a:rPr lang="en-MY" sz="2400" b="0" i="0" baseline="0" dirty="0" err="1" smtClean="0">
              <a:latin typeface="Bernard MT Condensed" pitchFamily="18" charset="0"/>
            </a:rPr>
            <a:t>halal</a:t>
          </a:r>
          <a:r>
            <a:rPr lang="en-MY" sz="2400" b="0" i="0" baseline="0" dirty="0" smtClean="0">
              <a:latin typeface="Bernard MT Condensed" pitchFamily="18" charset="0"/>
            </a:rPr>
            <a:t> </a:t>
          </a:r>
          <a:r>
            <a:rPr lang="en-MY" sz="2400" b="0" i="0" baseline="0" dirty="0" err="1" smtClean="0">
              <a:latin typeface="Bernard MT Condensed" pitchFamily="18" charset="0"/>
            </a:rPr>
            <a:t>sama</a:t>
          </a:r>
          <a:r>
            <a:rPr lang="en-MY" sz="2400" b="0" i="0" baseline="0" dirty="0" smtClean="0">
              <a:latin typeface="Bernard MT Condensed" pitchFamily="18" charset="0"/>
            </a:rPr>
            <a:t> </a:t>
          </a:r>
          <a:r>
            <a:rPr lang="en-MY" sz="2400" b="0" i="0" baseline="0" dirty="0" err="1" smtClean="0">
              <a:latin typeface="Bernard MT Condensed" pitchFamily="18" charset="0"/>
            </a:rPr>
            <a:t>ada</a:t>
          </a:r>
          <a:r>
            <a:rPr lang="en-MY" sz="2400" b="0" i="0" baseline="0" dirty="0" smtClean="0">
              <a:latin typeface="Bernard MT Condensed" pitchFamily="18" charset="0"/>
            </a:rPr>
            <a:t> </a:t>
          </a:r>
          <a:r>
            <a:rPr lang="en-MY" sz="2400" b="0" i="0" baseline="0" dirty="0" err="1" smtClean="0">
              <a:latin typeface="Bernard MT Condensed" pitchFamily="18" charset="0"/>
            </a:rPr>
            <a:t>sebagai</a:t>
          </a:r>
          <a:r>
            <a:rPr lang="en-MY" sz="2400" b="0" i="0" baseline="0" dirty="0" smtClean="0">
              <a:latin typeface="Bernard MT Condensed" pitchFamily="18" charset="0"/>
            </a:rPr>
            <a:t> </a:t>
          </a:r>
          <a:r>
            <a:rPr lang="en-MY" sz="2400" b="0" i="0" baseline="0" dirty="0" err="1" smtClean="0">
              <a:latin typeface="Bernard MT Condensed" pitchFamily="18" charset="0"/>
            </a:rPr>
            <a:t>pemberi</a:t>
          </a:r>
          <a:r>
            <a:rPr lang="en-MY" sz="2400" b="0" i="0" baseline="0" dirty="0" smtClean="0">
              <a:latin typeface="Bernard MT Condensed" pitchFamily="18" charset="0"/>
            </a:rPr>
            <a:t> </a:t>
          </a:r>
          <a:r>
            <a:rPr lang="en-MY" sz="2400" b="0" i="0" baseline="0" dirty="0" err="1" smtClean="0">
              <a:latin typeface="Bernard MT Condensed" pitchFamily="18" charset="0"/>
            </a:rPr>
            <a:t>rasuah</a:t>
          </a:r>
          <a:r>
            <a:rPr lang="en-MY" sz="2400" b="0" i="0" baseline="0" dirty="0" smtClean="0">
              <a:latin typeface="Bernard MT Condensed" pitchFamily="18" charset="0"/>
            </a:rPr>
            <a:t>, </a:t>
          </a:r>
          <a:r>
            <a:rPr lang="en-MY" sz="2400" b="0" i="0" baseline="0" dirty="0" err="1" smtClean="0">
              <a:latin typeface="Bernard MT Condensed" pitchFamily="18" charset="0"/>
            </a:rPr>
            <a:t>penerimanya</a:t>
          </a:r>
          <a:r>
            <a:rPr lang="en-MY" sz="2400" b="0" i="0" baseline="0" dirty="0" smtClean="0">
              <a:latin typeface="Bernard MT Condensed" pitchFamily="18" charset="0"/>
            </a:rPr>
            <a:t> </a:t>
          </a:r>
          <a:r>
            <a:rPr lang="en-MY" sz="2400" b="0" i="0" baseline="0" dirty="0" err="1" smtClean="0">
              <a:latin typeface="Bernard MT Condensed" pitchFamily="18" charset="0"/>
            </a:rPr>
            <a:t>atau</a:t>
          </a:r>
          <a:r>
            <a:rPr lang="en-MY" sz="2400" b="0" i="0" baseline="0" dirty="0" smtClean="0">
              <a:latin typeface="Bernard MT Condensed" pitchFamily="18" charset="0"/>
            </a:rPr>
            <a:t> </a:t>
          </a:r>
          <a:r>
            <a:rPr lang="en-MY" sz="2400" b="0" i="0" baseline="0" dirty="0" err="1" smtClean="0">
              <a:latin typeface="Bernard MT Condensed" pitchFamily="18" charset="0"/>
            </a:rPr>
            <a:t>perantaranya</a:t>
          </a:r>
          <a:r>
            <a:rPr lang="en-MY" sz="2400" b="0" i="0" baseline="0" dirty="0" smtClean="0">
              <a:latin typeface="Bernard MT Condensed" pitchFamily="18" charset="0"/>
            </a:rPr>
            <a:t>. </a:t>
          </a:r>
          <a:endParaRPr lang="en-MY" sz="2400" b="0" i="0" baseline="0" dirty="0">
            <a:latin typeface="Bernard MT Condensed" pitchFamily="18" charset="0"/>
          </a:endParaRPr>
        </a:p>
      </dgm:t>
    </dgm:pt>
    <dgm:pt modelId="{ED694788-11D5-418F-B919-EAC8B818BC86}" type="parTrans" cxnId="{25952352-7813-4521-A2F7-5051CE50176F}">
      <dgm:prSet/>
      <dgm:spPr/>
      <dgm:t>
        <a:bodyPr/>
        <a:lstStyle/>
        <a:p>
          <a:endParaRPr lang="en-MY" sz="2400">
            <a:latin typeface="Bernard MT Condensed" pitchFamily="18" charset="0"/>
          </a:endParaRPr>
        </a:p>
      </dgm:t>
    </dgm:pt>
    <dgm:pt modelId="{200683CB-1E26-412F-8495-3BA510BA52D6}" type="sibTrans" cxnId="{25952352-7813-4521-A2F7-5051CE50176F}">
      <dgm:prSet/>
      <dgm:spPr/>
      <dgm:t>
        <a:bodyPr/>
        <a:lstStyle/>
        <a:p>
          <a:endParaRPr lang="en-MY" sz="2400">
            <a:latin typeface="Bernard MT Condensed" pitchFamily="18" charset="0"/>
          </a:endParaRPr>
        </a:p>
      </dgm:t>
    </dgm:pt>
    <dgm:pt modelId="{9C232CCA-15CC-465F-A8E4-2206D8C2CC2F}">
      <dgm:prSet custT="1"/>
      <dgm:spPr/>
      <dgm:t>
        <a:bodyPr/>
        <a:lstStyle/>
        <a:p>
          <a:pPr rtl="0"/>
          <a:r>
            <a:rPr lang="en-US" sz="2400" b="0" i="0" baseline="0" dirty="0" err="1" smtClean="0">
              <a:latin typeface="Bernard MT Condensed" pitchFamily="18" charset="0"/>
            </a:rPr>
            <a:t>Kerana</a:t>
          </a:r>
          <a:r>
            <a:rPr lang="en-US" sz="2400" b="0" i="0" baseline="0" dirty="0" smtClean="0">
              <a:latin typeface="Bernard MT Condensed" pitchFamily="18" charset="0"/>
            </a:rPr>
            <a:t> Allah SWT </a:t>
          </a:r>
          <a:r>
            <a:rPr lang="en-US" sz="2400" b="0" i="0" baseline="0" dirty="0" err="1" smtClean="0">
              <a:latin typeface="Bernard MT Condensed" pitchFamily="18" charset="0"/>
            </a:rPr>
            <a:t>dan</a:t>
          </a:r>
          <a:r>
            <a:rPr lang="en-US" sz="2400" b="0" i="0" baseline="0" dirty="0" smtClean="0">
              <a:latin typeface="Bernard MT Condensed" pitchFamily="18" charset="0"/>
            </a:rPr>
            <a:t> </a:t>
          </a:r>
          <a:r>
            <a:rPr lang="en-US" sz="2400" b="0" i="0" baseline="0" dirty="0" err="1" smtClean="0">
              <a:latin typeface="Bernard MT Condensed" pitchFamily="18" charset="0"/>
            </a:rPr>
            <a:t>Rasul-Nya</a:t>
          </a:r>
          <a:r>
            <a:rPr lang="en-US" sz="2400" b="0" i="0" baseline="0" dirty="0" smtClean="0">
              <a:latin typeface="Bernard MT Condensed" pitchFamily="18" charset="0"/>
            </a:rPr>
            <a:t> </a:t>
          </a:r>
          <a:r>
            <a:rPr lang="en-US" sz="2400" b="0" i="0" baseline="0" dirty="0" err="1" smtClean="0">
              <a:latin typeface="Bernard MT Condensed" pitchFamily="18" charset="0"/>
            </a:rPr>
            <a:t>melaknat</a:t>
          </a:r>
          <a:r>
            <a:rPr lang="en-US" sz="2400" b="0" i="0" baseline="0" dirty="0" smtClean="0">
              <a:latin typeface="Bernard MT Condensed" pitchFamily="18" charset="0"/>
            </a:rPr>
            <a:t> </a:t>
          </a:r>
          <a:r>
            <a:rPr lang="en-US" sz="2400" b="0" i="0" baseline="0" dirty="0" err="1" smtClean="0">
              <a:latin typeface="Bernard MT Condensed" pitchFamily="18" charset="0"/>
            </a:rPr>
            <a:t>ketiga-tiga</a:t>
          </a:r>
          <a:r>
            <a:rPr lang="en-US" sz="2400" b="0" i="0" baseline="0" dirty="0" smtClean="0">
              <a:latin typeface="Bernard MT Condensed" pitchFamily="18" charset="0"/>
            </a:rPr>
            <a:t> </a:t>
          </a:r>
          <a:r>
            <a:rPr lang="en-US" sz="2400" b="0" i="0" baseline="0" dirty="0" err="1" smtClean="0">
              <a:latin typeface="Bernard MT Condensed" pitchFamily="18" charset="0"/>
            </a:rPr>
            <a:t>golongan</a:t>
          </a:r>
          <a:r>
            <a:rPr lang="en-US" sz="2400" b="0" i="0" baseline="0" dirty="0" smtClean="0">
              <a:latin typeface="Bernard MT Condensed" pitchFamily="18" charset="0"/>
            </a:rPr>
            <a:t> </a:t>
          </a:r>
          <a:r>
            <a:rPr lang="en-US" sz="2400" b="0" i="0" baseline="0" dirty="0" err="1" smtClean="0">
              <a:latin typeface="Bernard MT Condensed" pitchFamily="18" charset="0"/>
            </a:rPr>
            <a:t>tersebut</a:t>
          </a:r>
          <a:r>
            <a:rPr lang="en-US" sz="2400" b="0" i="0" baseline="0" dirty="0" smtClean="0">
              <a:latin typeface="Bernard MT Condensed" pitchFamily="18" charset="0"/>
            </a:rPr>
            <a:t>. </a:t>
          </a:r>
          <a:r>
            <a:rPr lang="en-US" sz="2400" b="0" i="0" baseline="0" dirty="0" err="1" smtClean="0">
              <a:latin typeface="Bernard MT Condensed" pitchFamily="18" charset="0"/>
            </a:rPr>
            <a:t>Pembentukan</a:t>
          </a:r>
          <a:r>
            <a:rPr lang="en-US" sz="2400" b="0" i="0" baseline="0" dirty="0" smtClean="0">
              <a:latin typeface="Bernard MT Condensed" pitchFamily="18" charset="0"/>
            </a:rPr>
            <a:t> </a:t>
          </a:r>
          <a:r>
            <a:rPr lang="en-US" sz="2400" b="0" i="0" baseline="0" dirty="0" err="1" smtClean="0">
              <a:latin typeface="Bernard MT Condensed" pitchFamily="18" charset="0"/>
            </a:rPr>
            <a:t>peribadi</a:t>
          </a:r>
          <a:r>
            <a:rPr lang="en-US" sz="2400" b="0" i="0" baseline="0" dirty="0" smtClean="0">
              <a:latin typeface="Bernard MT Condensed" pitchFamily="18" charset="0"/>
            </a:rPr>
            <a:t> </a:t>
          </a:r>
          <a:r>
            <a:rPr lang="en-US" sz="2400" b="0" i="0" baseline="0" dirty="0" err="1" smtClean="0">
              <a:latin typeface="Bernard MT Condensed" pitchFamily="18" charset="0"/>
            </a:rPr>
            <a:t>juga</a:t>
          </a:r>
          <a:r>
            <a:rPr lang="en-US" sz="2400" b="0" i="0" baseline="0" dirty="0" smtClean="0">
              <a:latin typeface="Bernard MT Condensed" pitchFamily="18" charset="0"/>
            </a:rPr>
            <a:t> </a:t>
          </a:r>
          <a:r>
            <a:rPr lang="en-US" sz="2400" b="0" i="0" baseline="0" dirty="0" err="1" smtClean="0">
              <a:latin typeface="Bernard MT Condensed" pitchFamily="18" charset="0"/>
            </a:rPr>
            <a:t>berkait</a:t>
          </a:r>
          <a:r>
            <a:rPr lang="en-US" sz="2400" b="0" i="0" baseline="0" dirty="0" smtClean="0">
              <a:latin typeface="Bernard MT Condensed" pitchFamily="18" charset="0"/>
            </a:rPr>
            <a:t> </a:t>
          </a:r>
          <a:r>
            <a:rPr lang="en-US" sz="2400" b="0" i="0" baseline="0" dirty="0" err="1" smtClean="0">
              <a:latin typeface="Bernard MT Condensed" pitchFamily="18" charset="0"/>
            </a:rPr>
            <a:t>rapat</a:t>
          </a:r>
          <a:r>
            <a:rPr lang="en-US" sz="2400" b="0" i="0" baseline="0" dirty="0" smtClean="0">
              <a:latin typeface="Bernard MT Condensed" pitchFamily="18" charset="0"/>
            </a:rPr>
            <a:t> </a:t>
          </a:r>
          <a:r>
            <a:rPr lang="en-US" sz="2400" b="0" i="0" baseline="0" dirty="0" err="1" smtClean="0">
              <a:latin typeface="Bernard MT Condensed" pitchFamily="18" charset="0"/>
            </a:rPr>
            <a:t>dengan</a:t>
          </a:r>
          <a:r>
            <a:rPr lang="en-US" sz="2400" b="0" i="0" baseline="0" dirty="0" smtClean="0">
              <a:latin typeface="Bernard MT Condensed" pitchFamily="18" charset="0"/>
            </a:rPr>
            <a:t> </a:t>
          </a:r>
          <a:r>
            <a:rPr lang="en-US" sz="2400" b="0" i="0" baseline="0" dirty="0" err="1" smtClean="0">
              <a:latin typeface="Bernard MT Condensed" pitchFamily="18" charset="0"/>
            </a:rPr>
            <a:t>sumber</a:t>
          </a:r>
          <a:r>
            <a:rPr lang="en-US" sz="2400" b="0" i="0" baseline="0" dirty="0" smtClean="0">
              <a:latin typeface="Bernard MT Condensed" pitchFamily="18" charset="0"/>
            </a:rPr>
            <a:t> </a:t>
          </a:r>
          <a:r>
            <a:rPr lang="en-US" sz="2400" b="0" i="0" baseline="0" dirty="0" err="1" smtClean="0">
              <a:latin typeface="Bernard MT Condensed" pitchFamily="18" charset="0"/>
            </a:rPr>
            <a:t>rezeki</a:t>
          </a:r>
          <a:r>
            <a:rPr lang="en-US" sz="2400" b="0" i="0" baseline="0" dirty="0" smtClean="0">
              <a:latin typeface="Bernard MT Condensed" pitchFamily="18" charset="0"/>
            </a:rPr>
            <a:t> yang </a:t>
          </a:r>
          <a:r>
            <a:rPr lang="en-US" sz="2400" b="0" i="0" baseline="0" dirty="0" err="1" smtClean="0">
              <a:latin typeface="Bernard MT Condensed" pitchFamily="18" charset="0"/>
            </a:rPr>
            <a:t>menjadi</a:t>
          </a:r>
          <a:r>
            <a:rPr lang="en-US" sz="2400" b="0" i="0" baseline="0" dirty="0" smtClean="0">
              <a:latin typeface="Bernard MT Condensed" pitchFamily="18" charset="0"/>
            </a:rPr>
            <a:t> </a:t>
          </a:r>
          <a:r>
            <a:rPr lang="en-US" sz="2400" b="0" i="0" baseline="0" dirty="0" err="1" smtClean="0">
              <a:latin typeface="Bernard MT Condensed" pitchFamily="18" charset="0"/>
            </a:rPr>
            <a:t>punca</a:t>
          </a:r>
          <a:r>
            <a:rPr lang="en-US" sz="2400" b="0" i="0" baseline="0" dirty="0" smtClean="0">
              <a:latin typeface="Bernard MT Condensed" pitchFamily="18" charset="0"/>
            </a:rPr>
            <a:t> </a:t>
          </a:r>
          <a:r>
            <a:rPr lang="en-US" sz="2400" b="0" i="0" baseline="0" dirty="0" err="1" smtClean="0">
              <a:latin typeface="Bernard MT Condensed" pitchFamily="18" charset="0"/>
            </a:rPr>
            <a:t>makanan</a:t>
          </a:r>
          <a:r>
            <a:rPr lang="en-US" sz="2400" b="0" i="0" baseline="0" dirty="0" smtClean="0">
              <a:latin typeface="Bernard MT Condensed" pitchFamily="18" charset="0"/>
            </a:rPr>
            <a:t> yang </a:t>
          </a:r>
          <a:r>
            <a:rPr lang="en-US" sz="2400" b="0" i="0" baseline="0" dirty="0" err="1" smtClean="0">
              <a:latin typeface="Bernard MT Condensed" pitchFamily="18" charset="0"/>
            </a:rPr>
            <a:t>akan</a:t>
          </a:r>
          <a:r>
            <a:rPr lang="en-US" sz="2400" b="0" i="0" baseline="0" dirty="0" smtClean="0">
              <a:latin typeface="Bernard MT Condensed" pitchFamily="18" charset="0"/>
            </a:rPr>
            <a:t> </a:t>
          </a:r>
          <a:r>
            <a:rPr lang="en-US" sz="2400" b="0" i="0" baseline="0" dirty="0" err="1" smtClean="0">
              <a:latin typeface="Bernard MT Condensed" pitchFamily="18" charset="0"/>
            </a:rPr>
            <a:t>menjadi</a:t>
          </a:r>
          <a:r>
            <a:rPr lang="en-US" sz="2400" b="0" i="0" baseline="0" dirty="0" smtClean="0">
              <a:latin typeface="Bernard MT Condensed" pitchFamily="18" charset="0"/>
            </a:rPr>
            <a:t> </a:t>
          </a:r>
          <a:r>
            <a:rPr lang="en-US" sz="2400" b="0" i="0" baseline="0" dirty="0" err="1" smtClean="0">
              <a:latin typeface="Bernard MT Condensed" pitchFamily="18" charset="0"/>
            </a:rPr>
            <a:t>darah</a:t>
          </a:r>
          <a:r>
            <a:rPr lang="en-US" sz="2400" b="0" i="0" baseline="0" dirty="0" smtClean="0">
              <a:latin typeface="Bernard MT Condensed" pitchFamily="18" charset="0"/>
            </a:rPr>
            <a:t> </a:t>
          </a:r>
          <a:r>
            <a:rPr lang="en-US" sz="2400" b="0" i="0" baseline="0" dirty="0" err="1" smtClean="0">
              <a:latin typeface="Bernard MT Condensed" pitchFamily="18" charset="0"/>
            </a:rPr>
            <a:t>daging</a:t>
          </a:r>
          <a:r>
            <a:rPr lang="en-US" sz="2400" b="0" i="0" baseline="0" dirty="0" smtClean="0">
              <a:latin typeface="Bernard MT Condensed" pitchFamily="18" charset="0"/>
            </a:rPr>
            <a:t> </a:t>
          </a:r>
          <a:r>
            <a:rPr lang="en-US" sz="2400" b="0" i="0" baseline="0" dirty="0" err="1" smtClean="0">
              <a:latin typeface="Bernard MT Condensed" pitchFamily="18" charset="0"/>
            </a:rPr>
            <a:t>dalam</a:t>
          </a:r>
          <a:r>
            <a:rPr lang="en-US" sz="2400" b="0" i="0" baseline="0" dirty="0" smtClean="0">
              <a:latin typeface="Bernard MT Condensed" pitchFamily="18" charset="0"/>
            </a:rPr>
            <a:t> </a:t>
          </a:r>
          <a:r>
            <a:rPr lang="en-US" sz="2400" b="0" i="0" baseline="0" dirty="0" err="1" smtClean="0">
              <a:latin typeface="Bernard MT Condensed" pitchFamily="18" charset="0"/>
            </a:rPr>
            <a:t>diri</a:t>
          </a:r>
          <a:r>
            <a:rPr lang="en-US" sz="2400" b="0" i="0" baseline="0" dirty="0" smtClean="0">
              <a:latin typeface="Bernard MT Condensed" pitchFamily="18" charset="0"/>
            </a:rPr>
            <a:t> </a:t>
          </a:r>
          <a:r>
            <a:rPr lang="en-US" sz="2400" b="0" i="0" baseline="0" dirty="0" err="1" smtClean="0">
              <a:latin typeface="Bernard MT Condensed" pitchFamily="18" charset="0"/>
            </a:rPr>
            <a:t>kita</a:t>
          </a:r>
          <a:r>
            <a:rPr lang="en-US" sz="2400" b="0" i="0" baseline="0" dirty="0" smtClean="0">
              <a:latin typeface="Bernard MT Condensed" pitchFamily="18" charset="0"/>
            </a:rPr>
            <a:t>. </a:t>
          </a:r>
          <a:endParaRPr lang="en-MY" sz="2400" dirty="0">
            <a:latin typeface="Bernard MT Condensed" pitchFamily="18" charset="0"/>
          </a:endParaRPr>
        </a:p>
      </dgm:t>
    </dgm:pt>
    <dgm:pt modelId="{8C12E1CE-EA16-4448-862C-E233F4145AA8}" type="parTrans" cxnId="{4E1F7A16-9491-4156-A2EC-EBECE3A1BA3F}">
      <dgm:prSet/>
      <dgm:spPr/>
      <dgm:t>
        <a:bodyPr/>
        <a:lstStyle/>
        <a:p>
          <a:endParaRPr lang="en-MY" sz="2400">
            <a:latin typeface="Bernard MT Condensed" pitchFamily="18" charset="0"/>
          </a:endParaRPr>
        </a:p>
      </dgm:t>
    </dgm:pt>
    <dgm:pt modelId="{4C07B581-0D8A-4364-9BC5-8172AAE3E6BC}" type="sibTrans" cxnId="{4E1F7A16-9491-4156-A2EC-EBECE3A1BA3F}">
      <dgm:prSet/>
      <dgm:spPr/>
      <dgm:t>
        <a:bodyPr/>
        <a:lstStyle/>
        <a:p>
          <a:endParaRPr lang="en-MY" sz="2400">
            <a:latin typeface="Bernard MT Condensed" pitchFamily="18" charset="0"/>
          </a:endParaRPr>
        </a:p>
      </dgm:t>
    </dgm:pt>
    <dgm:pt modelId="{75543B42-5AB7-405D-99A2-8B49C5B76EF8}" type="pres">
      <dgm:prSet presAssocID="{46E32087-32D9-4141-ABB5-43CA5BAF7753}" presName="Name0" presStyleCnt="0">
        <dgm:presLayoutVars>
          <dgm:dir/>
          <dgm:animLvl val="lvl"/>
          <dgm:resizeHandles/>
        </dgm:presLayoutVars>
      </dgm:prSet>
      <dgm:spPr/>
      <dgm:t>
        <a:bodyPr/>
        <a:lstStyle/>
        <a:p>
          <a:endParaRPr lang="en-MY"/>
        </a:p>
      </dgm:t>
    </dgm:pt>
    <dgm:pt modelId="{EE37D11A-A504-4E63-9D26-9DC2F9ACB7B7}" type="pres">
      <dgm:prSet presAssocID="{3D614432-6C08-4473-A16F-95E6A968F285}" presName="linNode" presStyleCnt="0"/>
      <dgm:spPr/>
    </dgm:pt>
    <dgm:pt modelId="{8CD5032C-9B9C-477B-A11C-79D7EF7CCAB6}" type="pres">
      <dgm:prSet presAssocID="{3D614432-6C08-4473-A16F-95E6A968F285}" presName="parentShp" presStyleLbl="node1" presStyleIdx="0" presStyleCnt="2" custScaleX="154167">
        <dgm:presLayoutVars>
          <dgm:bulletEnabled val="1"/>
        </dgm:presLayoutVars>
      </dgm:prSet>
      <dgm:spPr/>
      <dgm:t>
        <a:bodyPr/>
        <a:lstStyle/>
        <a:p>
          <a:endParaRPr lang="en-MY"/>
        </a:p>
      </dgm:t>
    </dgm:pt>
    <dgm:pt modelId="{428675CC-C959-4ADD-8F60-0891C6B2B955}" type="pres">
      <dgm:prSet presAssocID="{3D614432-6C08-4473-A16F-95E6A968F285}" presName="childShp" presStyleLbl="bgAccFollowNode1" presStyleIdx="0" presStyleCnt="2">
        <dgm:presLayoutVars>
          <dgm:bulletEnabled val="1"/>
        </dgm:presLayoutVars>
      </dgm:prSet>
      <dgm:spPr/>
    </dgm:pt>
    <dgm:pt modelId="{E5E2F398-EB89-47A4-B5DA-BE84822937DA}" type="pres">
      <dgm:prSet presAssocID="{200683CB-1E26-412F-8495-3BA510BA52D6}" presName="spacing" presStyleCnt="0"/>
      <dgm:spPr/>
    </dgm:pt>
    <dgm:pt modelId="{5AC6F2AC-BBE1-4909-B02B-06E3CBD1289D}" type="pres">
      <dgm:prSet presAssocID="{9C232CCA-15CC-465F-A8E4-2206D8C2CC2F}" presName="linNode" presStyleCnt="0"/>
      <dgm:spPr/>
    </dgm:pt>
    <dgm:pt modelId="{63EFA6EF-7246-439F-89B2-9B0867B540C6}" type="pres">
      <dgm:prSet presAssocID="{9C232CCA-15CC-465F-A8E4-2206D8C2CC2F}" presName="parentShp" presStyleLbl="node1" presStyleIdx="1" presStyleCnt="2" custScaleX="154167">
        <dgm:presLayoutVars>
          <dgm:bulletEnabled val="1"/>
        </dgm:presLayoutVars>
      </dgm:prSet>
      <dgm:spPr/>
      <dgm:t>
        <a:bodyPr/>
        <a:lstStyle/>
        <a:p>
          <a:endParaRPr lang="en-MY"/>
        </a:p>
      </dgm:t>
    </dgm:pt>
    <dgm:pt modelId="{3B829614-4C48-4980-B5EB-DC6EAA2203CC}" type="pres">
      <dgm:prSet presAssocID="{9C232CCA-15CC-465F-A8E4-2206D8C2CC2F}" presName="childShp" presStyleLbl="bgAccFollowNode1" presStyleIdx="1" presStyleCnt="2">
        <dgm:presLayoutVars>
          <dgm:bulletEnabled val="1"/>
        </dgm:presLayoutVars>
      </dgm:prSet>
      <dgm:spPr/>
    </dgm:pt>
  </dgm:ptLst>
  <dgm:cxnLst>
    <dgm:cxn modelId="{8EFA5BD3-1204-47E4-9DE0-0303AD90CC1F}" type="presOf" srcId="{46E32087-32D9-4141-ABB5-43CA5BAF7753}" destId="{75543B42-5AB7-405D-99A2-8B49C5B76EF8}" srcOrd="0" destOrd="0" presId="urn:microsoft.com/office/officeart/2005/8/layout/vList6"/>
    <dgm:cxn modelId="{CAD3894C-B3BF-474B-BCF3-09D88DE1ED67}" type="presOf" srcId="{3D614432-6C08-4473-A16F-95E6A968F285}" destId="{8CD5032C-9B9C-477B-A11C-79D7EF7CCAB6}" srcOrd="0" destOrd="0" presId="urn:microsoft.com/office/officeart/2005/8/layout/vList6"/>
    <dgm:cxn modelId="{4E1F7A16-9491-4156-A2EC-EBECE3A1BA3F}" srcId="{46E32087-32D9-4141-ABB5-43CA5BAF7753}" destId="{9C232CCA-15CC-465F-A8E4-2206D8C2CC2F}" srcOrd="1" destOrd="0" parTransId="{8C12E1CE-EA16-4448-862C-E233F4145AA8}" sibTransId="{4C07B581-0D8A-4364-9BC5-8172AAE3E6BC}"/>
    <dgm:cxn modelId="{E34044A4-3A89-4253-AF35-47A91D94BA03}" type="presOf" srcId="{9C232CCA-15CC-465F-A8E4-2206D8C2CC2F}" destId="{63EFA6EF-7246-439F-89B2-9B0867B540C6}" srcOrd="0" destOrd="0" presId="urn:microsoft.com/office/officeart/2005/8/layout/vList6"/>
    <dgm:cxn modelId="{25952352-7813-4521-A2F7-5051CE50176F}" srcId="{46E32087-32D9-4141-ABB5-43CA5BAF7753}" destId="{3D614432-6C08-4473-A16F-95E6A968F285}" srcOrd="0" destOrd="0" parTransId="{ED694788-11D5-418F-B919-EAC8B818BC86}" sibTransId="{200683CB-1E26-412F-8495-3BA510BA52D6}"/>
    <dgm:cxn modelId="{FDFCA30A-AA27-4899-B0BC-7F87D7E69E86}" type="presParOf" srcId="{75543B42-5AB7-405D-99A2-8B49C5B76EF8}" destId="{EE37D11A-A504-4E63-9D26-9DC2F9ACB7B7}" srcOrd="0" destOrd="0" presId="urn:microsoft.com/office/officeart/2005/8/layout/vList6"/>
    <dgm:cxn modelId="{05B24E43-74C5-405C-93B6-A8F4D7CD29F9}" type="presParOf" srcId="{EE37D11A-A504-4E63-9D26-9DC2F9ACB7B7}" destId="{8CD5032C-9B9C-477B-A11C-79D7EF7CCAB6}" srcOrd="0" destOrd="0" presId="urn:microsoft.com/office/officeart/2005/8/layout/vList6"/>
    <dgm:cxn modelId="{8A430A86-14D4-47BF-ACDA-AAA7641987A0}" type="presParOf" srcId="{EE37D11A-A504-4E63-9D26-9DC2F9ACB7B7}" destId="{428675CC-C959-4ADD-8F60-0891C6B2B955}" srcOrd="1" destOrd="0" presId="urn:microsoft.com/office/officeart/2005/8/layout/vList6"/>
    <dgm:cxn modelId="{CEED9F98-89AE-4251-B736-36ED750A4812}" type="presParOf" srcId="{75543B42-5AB7-405D-99A2-8B49C5B76EF8}" destId="{E5E2F398-EB89-47A4-B5DA-BE84822937DA}" srcOrd="1" destOrd="0" presId="urn:microsoft.com/office/officeart/2005/8/layout/vList6"/>
    <dgm:cxn modelId="{F00CD2B7-D3A3-40DE-B195-38939EF8062F}" type="presParOf" srcId="{75543B42-5AB7-405D-99A2-8B49C5B76EF8}" destId="{5AC6F2AC-BBE1-4909-B02B-06E3CBD1289D}" srcOrd="2" destOrd="0" presId="urn:microsoft.com/office/officeart/2005/8/layout/vList6"/>
    <dgm:cxn modelId="{94522B8E-9F0F-42CE-831C-DF13C0FA2A69}" type="presParOf" srcId="{5AC6F2AC-BBE1-4909-B02B-06E3CBD1289D}" destId="{63EFA6EF-7246-439F-89B2-9B0867B540C6}" srcOrd="0" destOrd="0" presId="urn:microsoft.com/office/officeart/2005/8/layout/vList6"/>
    <dgm:cxn modelId="{D6FB3BB4-CEEA-424F-B94E-1698B32525FE}" type="presParOf" srcId="{5AC6F2AC-BBE1-4909-B02B-06E3CBD1289D}" destId="{3B829614-4C48-4980-B5EB-DC6EAA2203C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94E621-7085-4999-9F57-3423D207E2FC}" type="doc">
      <dgm:prSet loTypeId="urn:microsoft.com/office/officeart/2005/8/layout/hProcess9" loCatId="process" qsTypeId="urn:microsoft.com/office/officeart/2005/8/quickstyle/3d7" qsCatId="3D" csTypeId="urn:microsoft.com/office/officeart/2005/8/colors/colorful2" csCatId="colorful"/>
      <dgm:spPr/>
      <dgm:t>
        <a:bodyPr/>
        <a:lstStyle/>
        <a:p>
          <a:endParaRPr lang="en-MY"/>
        </a:p>
      </dgm:t>
    </dgm:pt>
    <dgm:pt modelId="{11A7D687-3D86-40C5-9141-67493701D1FB}">
      <dgm:prSet custT="1"/>
      <dgm:spPr/>
      <dgm:t>
        <a:bodyPr/>
        <a:lstStyle/>
        <a:p>
          <a:pPr rtl="0"/>
          <a:r>
            <a:rPr lang="en-US" sz="3200" dirty="0" err="1" smtClean="0"/>
            <a:t>Rezeki</a:t>
          </a:r>
          <a:r>
            <a:rPr lang="en-US" sz="3200" dirty="0" smtClean="0"/>
            <a:t> yang </a:t>
          </a:r>
          <a:r>
            <a:rPr lang="en-US" sz="3200" dirty="0" err="1" smtClean="0"/>
            <a:t>halal</a:t>
          </a:r>
          <a:r>
            <a:rPr lang="en-US" sz="3200" dirty="0" smtClean="0"/>
            <a:t> </a:t>
          </a:r>
          <a:r>
            <a:rPr lang="en-US" sz="3200" dirty="0" err="1" smtClean="0"/>
            <a:t>akan</a:t>
          </a:r>
          <a:r>
            <a:rPr lang="en-US" sz="3200" dirty="0" smtClean="0"/>
            <a:t> </a:t>
          </a:r>
          <a:r>
            <a:rPr lang="en-US" sz="3200" dirty="0" err="1" smtClean="0"/>
            <a:t>membawa</a:t>
          </a:r>
          <a:r>
            <a:rPr lang="en-US" sz="3200" dirty="0" smtClean="0"/>
            <a:t> </a:t>
          </a:r>
          <a:r>
            <a:rPr lang="en-US" sz="3200" dirty="0" err="1" smtClean="0"/>
            <a:t>keberkatan</a:t>
          </a:r>
          <a:r>
            <a:rPr lang="en-US" sz="3200" dirty="0" smtClean="0"/>
            <a:t> </a:t>
          </a:r>
          <a:r>
            <a:rPr lang="en-US" sz="3200" dirty="0" err="1" smtClean="0"/>
            <a:t>hidup</a:t>
          </a:r>
          <a:r>
            <a:rPr lang="en-US" sz="3200" dirty="0" smtClean="0"/>
            <a:t> </a:t>
          </a:r>
          <a:r>
            <a:rPr lang="en-US" sz="3200" dirty="0" err="1" smtClean="0"/>
            <a:t>di</a:t>
          </a:r>
          <a:r>
            <a:rPr lang="en-US" sz="3200" dirty="0" smtClean="0"/>
            <a:t> </a:t>
          </a:r>
          <a:r>
            <a:rPr lang="en-US" sz="3200" dirty="0" err="1" smtClean="0"/>
            <a:t>dunia</a:t>
          </a:r>
          <a:r>
            <a:rPr lang="en-US" sz="3200" dirty="0" smtClean="0"/>
            <a:t> </a:t>
          </a:r>
          <a:r>
            <a:rPr lang="en-US" sz="3200" dirty="0" err="1" smtClean="0"/>
            <a:t>dan</a:t>
          </a:r>
          <a:r>
            <a:rPr lang="en-US" sz="3200" dirty="0" smtClean="0"/>
            <a:t> </a:t>
          </a:r>
          <a:r>
            <a:rPr lang="en-US" sz="3200" dirty="0" err="1" smtClean="0"/>
            <a:t>akhirat</a:t>
          </a:r>
          <a:r>
            <a:rPr lang="en-US" sz="3200" dirty="0" smtClean="0"/>
            <a:t>.</a:t>
          </a:r>
          <a:endParaRPr lang="en-MY" sz="3200" dirty="0"/>
        </a:p>
      </dgm:t>
    </dgm:pt>
    <dgm:pt modelId="{EF526094-B091-4028-99F6-A86AD4D171CD}" type="parTrans" cxnId="{3E374C73-2DC3-48BA-ACB2-5AE6FA11E473}">
      <dgm:prSet/>
      <dgm:spPr/>
      <dgm:t>
        <a:bodyPr/>
        <a:lstStyle/>
        <a:p>
          <a:endParaRPr lang="en-MY" sz="3200"/>
        </a:p>
      </dgm:t>
    </dgm:pt>
    <dgm:pt modelId="{28E515C0-5774-4F98-B76F-290AE76531AE}" type="sibTrans" cxnId="{3E374C73-2DC3-48BA-ACB2-5AE6FA11E473}">
      <dgm:prSet/>
      <dgm:spPr/>
      <dgm:t>
        <a:bodyPr/>
        <a:lstStyle/>
        <a:p>
          <a:endParaRPr lang="en-MY" sz="3200"/>
        </a:p>
      </dgm:t>
    </dgm:pt>
    <dgm:pt modelId="{6B033CAB-D05D-4F72-A5C8-94773BB3B4E2}">
      <dgm:prSet custT="1"/>
      <dgm:spPr/>
      <dgm:t>
        <a:bodyPr/>
        <a:lstStyle/>
        <a:p>
          <a:pPr rtl="0"/>
          <a:r>
            <a:rPr lang="en-US" sz="3200" dirty="0" smtClean="0"/>
            <a:t>Islam </a:t>
          </a:r>
          <a:r>
            <a:rPr lang="en-US" sz="3200" dirty="0" err="1" smtClean="0"/>
            <a:t>menggalakkan</a:t>
          </a:r>
          <a:r>
            <a:rPr lang="en-US" sz="3200" dirty="0" smtClean="0"/>
            <a:t> </a:t>
          </a:r>
          <a:r>
            <a:rPr lang="en-US" sz="3200" dirty="0" err="1" smtClean="0"/>
            <a:t>umatnya</a:t>
          </a:r>
          <a:r>
            <a:rPr lang="en-US" sz="3200" dirty="0" smtClean="0"/>
            <a:t> </a:t>
          </a:r>
          <a:r>
            <a:rPr lang="en-US" sz="3200" dirty="0" err="1" smtClean="0"/>
            <a:t>bekerja</a:t>
          </a:r>
          <a:r>
            <a:rPr lang="en-US" sz="3200" dirty="0" smtClean="0"/>
            <a:t> </a:t>
          </a:r>
          <a:r>
            <a:rPr lang="en-US" sz="3200" dirty="0" err="1" smtClean="0"/>
            <a:t>dan</a:t>
          </a:r>
          <a:r>
            <a:rPr lang="en-US" sz="3200" dirty="0" smtClean="0"/>
            <a:t> </a:t>
          </a:r>
          <a:r>
            <a:rPr lang="en-US" sz="3200" dirty="0" err="1" smtClean="0"/>
            <a:t>berusaha</a:t>
          </a:r>
          <a:r>
            <a:rPr lang="en-US" sz="3200" dirty="0" smtClean="0"/>
            <a:t> </a:t>
          </a:r>
          <a:r>
            <a:rPr lang="en-US" sz="3200" dirty="0" err="1" smtClean="0"/>
            <a:t>kerana</a:t>
          </a:r>
          <a:r>
            <a:rPr lang="en-US" sz="3200" dirty="0" smtClean="0"/>
            <a:t> </a:t>
          </a:r>
          <a:r>
            <a:rPr lang="en-US" sz="3200" dirty="0" err="1" smtClean="0"/>
            <a:t>kerja</a:t>
          </a:r>
          <a:r>
            <a:rPr lang="en-US" sz="3200" dirty="0" smtClean="0"/>
            <a:t> </a:t>
          </a:r>
          <a:r>
            <a:rPr lang="en-US" sz="3200" dirty="0" err="1" smtClean="0"/>
            <a:t>adalah</a:t>
          </a:r>
          <a:r>
            <a:rPr lang="en-US" sz="3200" dirty="0" smtClean="0"/>
            <a:t> </a:t>
          </a:r>
          <a:r>
            <a:rPr lang="en-US" sz="3200" dirty="0" err="1" smtClean="0"/>
            <a:t>ibadah</a:t>
          </a:r>
          <a:r>
            <a:rPr lang="en-US" sz="3200" dirty="0" smtClean="0"/>
            <a:t> </a:t>
          </a:r>
          <a:r>
            <a:rPr lang="en-US" sz="3200" dirty="0" err="1" smtClean="0"/>
            <a:t>di</a:t>
          </a:r>
          <a:r>
            <a:rPr lang="en-US" sz="3200" dirty="0" smtClean="0"/>
            <a:t> </a:t>
          </a:r>
          <a:r>
            <a:rPr lang="en-US" sz="3200" dirty="0" err="1" smtClean="0"/>
            <a:t>sisi</a:t>
          </a:r>
          <a:r>
            <a:rPr lang="en-US" sz="3200" dirty="0" smtClean="0"/>
            <a:t> Allah SWT </a:t>
          </a:r>
          <a:r>
            <a:rPr lang="en-US" sz="3200" dirty="0" err="1" smtClean="0"/>
            <a:t>sekiranya</a:t>
          </a:r>
          <a:r>
            <a:rPr lang="en-US" sz="3200" dirty="0" smtClean="0"/>
            <a:t> </a:t>
          </a:r>
          <a:r>
            <a:rPr lang="en-US" sz="3200" dirty="0" err="1" smtClean="0"/>
            <a:t>dilakukan</a:t>
          </a:r>
          <a:r>
            <a:rPr lang="en-US" sz="3200" dirty="0" smtClean="0"/>
            <a:t> </a:t>
          </a:r>
          <a:r>
            <a:rPr lang="en-US" sz="3200" dirty="0" err="1" smtClean="0"/>
            <a:t>dengan</a:t>
          </a:r>
          <a:r>
            <a:rPr lang="en-US" sz="3200" dirty="0" smtClean="0"/>
            <a:t> </a:t>
          </a:r>
          <a:r>
            <a:rPr lang="en-US" sz="3200" dirty="0" err="1" smtClean="0"/>
            <a:t>ikhlas</a:t>
          </a:r>
          <a:r>
            <a:rPr lang="en-US" sz="3200" dirty="0" smtClean="0"/>
            <a:t> </a:t>
          </a:r>
          <a:r>
            <a:rPr lang="en-US" sz="3200" dirty="0" err="1" smtClean="0"/>
            <a:t>mengikut</a:t>
          </a:r>
          <a:r>
            <a:rPr lang="en-US" sz="3200" dirty="0" smtClean="0"/>
            <a:t> </a:t>
          </a:r>
          <a:r>
            <a:rPr lang="en-US" sz="3200" dirty="0" err="1" smtClean="0"/>
            <a:t>hukum</a:t>
          </a:r>
          <a:r>
            <a:rPr lang="en-US" sz="3200" dirty="0" smtClean="0"/>
            <a:t> </a:t>
          </a:r>
          <a:r>
            <a:rPr lang="en-US" sz="3200" dirty="0" err="1" smtClean="0"/>
            <a:t>syarak</a:t>
          </a:r>
          <a:r>
            <a:rPr lang="en-US" sz="3200" dirty="0" smtClean="0"/>
            <a:t>.</a:t>
          </a:r>
          <a:endParaRPr lang="en-US" sz="3200" dirty="0"/>
        </a:p>
      </dgm:t>
    </dgm:pt>
    <dgm:pt modelId="{C5F914AE-6A47-45C5-A7F9-ADD5BB7CBA5A}" type="parTrans" cxnId="{DED812F1-FAFA-483E-9445-0B7ADB965C80}">
      <dgm:prSet/>
      <dgm:spPr/>
      <dgm:t>
        <a:bodyPr/>
        <a:lstStyle/>
        <a:p>
          <a:endParaRPr lang="en-MY" sz="3200"/>
        </a:p>
      </dgm:t>
    </dgm:pt>
    <dgm:pt modelId="{B3E01B00-AB13-4BDF-8623-AB203E8B176A}" type="sibTrans" cxnId="{DED812F1-FAFA-483E-9445-0B7ADB965C80}">
      <dgm:prSet/>
      <dgm:spPr/>
      <dgm:t>
        <a:bodyPr/>
        <a:lstStyle/>
        <a:p>
          <a:endParaRPr lang="en-MY" sz="3200"/>
        </a:p>
      </dgm:t>
    </dgm:pt>
    <dgm:pt modelId="{4157B695-6762-4E0E-BD79-35FB0C1150E9}" type="pres">
      <dgm:prSet presAssocID="{B094E621-7085-4999-9F57-3423D207E2FC}" presName="CompostProcess" presStyleCnt="0">
        <dgm:presLayoutVars>
          <dgm:dir/>
          <dgm:resizeHandles val="exact"/>
        </dgm:presLayoutVars>
      </dgm:prSet>
      <dgm:spPr/>
      <dgm:t>
        <a:bodyPr/>
        <a:lstStyle/>
        <a:p>
          <a:endParaRPr lang="en-MY"/>
        </a:p>
      </dgm:t>
    </dgm:pt>
    <dgm:pt modelId="{AE749D23-AB77-497E-A554-F7B0781BDFB2}" type="pres">
      <dgm:prSet presAssocID="{B094E621-7085-4999-9F57-3423D207E2FC}" presName="arrow" presStyleLbl="bgShp" presStyleIdx="0" presStyleCnt="1"/>
      <dgm:spPr/>
    </dgm:pt>
    <dgm:pt modelId="{B7341F6F-CA1B-4C94-B770-6106CE231ADB}" type="pres">
      <dgm:prSet presAssocID="{B094E621-7085-4999-9F57-3423D207E2FC}" presName="linearProcess" presStyleCnt="0"/>
      <dgm:spPr/>
    </dgm:pt>
    <dgm:pt modelId="{CBB66EC4-16B5-41BE-98A7-2DF4A2693DE0}" type="pres">
      <dgm:prSet presAssocID="{11A7D687-3D86-40C5-9141-67493701D1FB}" presName="textNode" presStyleLbl="node1" presStyleIdx="0" presStyleCnt="2">
        <dgm:presLayoutVars>
          <dgm:bulletEnabled val="1"/>
        </dgm:presLayoutVars>
      </dgm:prSet>
      <dgm:spPr/>
      <dgm:t>
        <a:bodyPr/>
        <a:lstStyle/>
        <a:p>
          <a:endParaRPr lang="en-MY"/>
        </a:p>
      </dgm:t>
    </dgm:pt>
    <dgm:pt modelId="{6260A683-2F83-4FE4-8039-DD5E53E1CAAD}" type="pres">
      <dgm:prSet presAssocID="{28E515C0-5774-4F98-B76F-290AE76531AE}" presName="sibTrans" presStyleCnt="0"/>
      <dgm:spPr/>
    </dgm:pt>
    <dgm:pt modelId="{1F197CAE-C128-4E9E-B9A8-C2CFEDF89E47}" type="pres">
      <dgm:prSet presAssocID="{6B033CAB-D05D-4F72-A5C8-94773BB3B4E2}" presName="textNode" presStyleLbl="node1" presStyleIdx="1" presStyleCnt="2">
        <dgm:presLayoutVars>
          <dgm:bulletEnabled val="1"/>
        </dgm:presLayoutVars>
      </dgm:prSet>
      <dgm:spPr/>
      <dgm:t>
        <a:bodyPr/>
        <a:lstStyle/>
        <a:p>
          <a:endParaRPr lang="en-MY"/>
        </a:p>
      </dgm:t>
    </dgm:pt>
  </dgm:ptLst>
  <dgm:cxnLst>
    <dgm:cxn modelId="{DED812F1-FAFA-483E-9445-0B7ADB965C80}" srcId="{B094E621-7085-4999-9F57-3423D207E2FC}" destId="{6B033CAB-D05D-4F72-A5C8-94773BB3B4E2}" srcOrd="1" destOrd="0" parTransId="{C5F914AE-6A47-45C5-A7F9-ADD5BB7CBA5A}" sibTransId="{B3E01B00-AB13-4BDF-8623-AB203E8B176A}"/>
    <dgm:cxn modelId="{19FBAC91-A1DB-473A-B3CE-6A10B699978E}" type="presOf" srcId="{6B033CAB-D05D-4F72-A5C8-94773BB3B4E2}" destId="{1F197CAE-C128-4E9E-B9A8-C2CFEDF89E47}" srcOrd="0" destOrd="0" presId="urn:microsoft.com/office/officeart/2005/8/layout/hProcess9"/>
    <dgm:cxn modelId="{6B5B6A34-05D1-4D6D-8A4E-2588D88EB554}" type="presOf" srcId="{11A7D687-3D86-40C5-9141-67493701D1FB}" destId="{CBB66EC4-16B5-41BE-98A7-2DF4A2693DE0}" srcOrd="0" destOrd="0" presId="urn:microsoft.com/office/officeart/2005/8/layout/hProcess9"/>
    <dgm:cxn modelId="{3E374C73-2DC3-48BA-ACB2-5AE6FA11E473}" srcId="{B094E621-7085-4999-9F57-3423D207E2FC}" destId="{11A7D687-3D86-40C5-9141-67493701D1FB}" srcOrd="0" destOrd="0" parTransId="{EF526094-B091-4028-99F6-A86AD4D171CD}" sibTransId="{28E515C0-5774-4F98-B76F-290AE76531AE}"/>
    <dgm:cxn modelId="{AF907FB6-0932-4AD7-A10C-D077F776D3FD}" type="presOf" srcId="{B094E621-7085-4999-9F57-3423D207E2FC}" destId="{4157B695-6762-4E0E-BD79-35FB0C1150E9}" srcOrd="0" destOrd="0" presId="urn:microsoft.com/office/officeart/2005/8/layout/hProcess9"/>
    <dgm:cxn modelId="{E3E64F07-2394-48C4-89AE-3C7F6CC8B632}" type="presParOf" srcId="{4157B695-6762-4E0E-BD79-35FB0C1150E9}" destId="{AE749D23-AB77-497E-A554-F7B0781BDFB2}" srcOrd="0" destOrd="0" presId="urn:microsoft.com/office/officeart/2005/8/layout/hProcess9"/>
    <dgm:cxn modelId="{FAD126E1-A40E-4210-BA26-A7D1AB640189}" type="presParOf" srcId="{4157B695-6762-4E0E-BD79-35FB0C1150E9}" destId="{B7341F6F-CA1B-4C94-B770-6106CE231ADB}" srcOrd="1" destOrd="0" presId="urn:microsoft.com/office/officeart/2005/8/layout/hProcess9"/>
    <dgm:cxn modelId="{D3A6F4D8-CFFD-4EF6-9222-21C9E096C201}" type="presParOf" srcId="{B7341F6F-CA1B-4C94-B770-6106CE231ADB}" destId="{CBB66EC4-16B5-41BE-98A7-2DF4A2693DE0}" srcOrd="0" destOrd="0" presId="urn:microsoft.com/office/officeart/2005/8/layout/hProcess9"/>
    <dgm:cxn modelId="{AAE54ED0-D9DF-4128-BA7B-CDEE4CD188B0}" type="presParOf" srcId="{B7341F6F-CA1B-4C94-B770-6106CE231ADB}" destId="{6260A683-2F83-4FE4-8039-DD5E53E1CAAD}" srcOrd="1" destOrd="0" presId="urn:microsoft.com/office/officeart/2005/8/layout/hProcess9"/>
    <dgm:cxn modelId="{0DA5FD55-4136-4A54-95E9-EF86B723AAA1}" type="presParOf" srcId="{B7341F6F-CA1B-4C94-B770-6106CE231ADB}" destId="{1F197CAE-C128-4E9E-B9A8-C2CFEDF89E4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FD1C64-D33A-48E6-A729-00D6516310CA}" type="doc">
      <dgm:prSet loTypeId="urn:microsoft.com/office/officeart/2005/8/layout/hList6" loCatId="list" qsTypeId="urn:microsoft.com/office/officeart/2005/8/quickstyle/3d8" qsCatId="3D" csTypeId="urn:microsoft.com/office/officeart/2005/8/colors/accent1_2" csCatId="accent1" phldr="1"/>
      <dgm:spPr/>
      <dgm:t>
        <a:bodyPr/>
        <a:lstStyle/>
        <a:p>
          <a:endParaRPr lang="en-MY"/>
        </a:p>
      </dgm:t>
    </dgm:pt>
    <dgm:pt modelId="{D1959987-DBC2-4302-911E-6B365518EBCB}">
      <dgm:prSet custT="1"/>
      <dgm:spPr>
        <a:solidFill>
          <a:srgbClr val="0000FF"/>
        </a:solidFill>
      </dgm:spPr>
      <dgm:t>
        <a:bodyPr/>
        <a:lstStyle/>
        <a:p>
          <a:pPr rtl="0"/>
          <a:r>
            <a:rPr lang="en-US" sz="3200" dirty="0" err="1" smtClean="0"/>
            <a:t>Marilah</a:t>
          </a:r>
          <a:r>
            <a:rPr lang="en-US" sz="3200" dirty="0" smtClean="0"/>
            <a:t> </a:t>
          </a:r>
          <a:r>
            <a:rPr lang="en-US" sz="3200" dirty="0" err="1" smtClean="0"/>
            <a:t>sama-sama</a:t>
          </a:r>
          <a:r>
            <a:rPr lang="en-US" sz="3200" dirty="0" smtClean="0"/>
            <a:t> </a:t>
          </a:r>
          <a:r>
            <a:rPr lang="en-US" sz="3200" dirty="0" err="1" smtClean="0"/>
            <a:t>kita</a:t>
          </a:r>
          <a:r>
            <a:rPr lang="en-US" sz="3200" dirty="0" smtClean="0"/>
            <a:t> </a:t>
          </a:r>
          <a:r>
            <a:rPr lang="en-US" sz="3200" dirty="0" err="1" smtClean="0"/>
            <a:t>berusaha</a:t>
          </a:r>
          <a:r>
            <a:rPr lang="en-US" sz="3200" dirty="0" smtClean="0"/>
            <a:t> </a:t>
          </a:r>
          <a:r>
            <a:rPr lang="en-US" sz="3200" dirty="0" err="1" smtClean="0"/>
            <a:t>mempertingkatkan</a:t>
          </a:r>
          <a:r>
            <a:rPr lang="en-US" sz="3200" dirty="0" smtClean="0"/>
            <a:t> </a:t>
          </a:r>
          <a:r>
            <a:rPr lang="en-US" sz="3200" dirty="0" err="1" smtClean="0"/>
            <a:t>kesedaran</a:t>
          </a:r>
          <a:r>
            <a:rPr lang="en-US" sz="3200" dirty="0" smtClean="0"/>
            <a:t> </a:t>
          </a:r>
          <a:r>
            <a:rPr lang="en-US" sz="3200" dirty="0" err="1" smtClean="0"/>
            <a:t>dalam</a:t>
          </a:r>
          <a:r>
            <a:rPr lang="en-US" sz="3200" dirty="0" smtClean="0"/>
            <a:t> </a:t>
          </a:r>
          <a:r>
            <a:rPr lang="en-US" sz="3200" dirty="0" err="1" smtClean="0"/>
            <a:t>usaha</a:t>
          </a:r>
          <a:r>
            <a:rPr lang="en-US" sz="3200" dirty="0" smtClean="0"/>
            <a:t> </a:t>
          </a:r>
          <a:r>
            <a:rPr lang="en-US" sz="3200" dirty="0" err="1" smtClean="0"/>
            <a:t>menghapuskan</a:t>
          </a:r>
          <a:r>
            <a:rPr lang="en-US" sz="3200" dirty="0" smtClean="0"/>
            <a:t> </a:t>
          </a:r>
          <a:r>
            <a:rPr lang="en-US" sz="3200" dirty="0" err="1" smtClean="0"/>
            <a:t>rasuah</a:t>
          </a:r>
          <a:r>
            <a:rPr lang="en-US" sz="3200" dirty="0" smtClean="0"/>
            <a:t> </a:t>
          </a:r>
          <a:endParaRPr lang="en-US" sz="3200" dirty="0"/>
        </a:p>
      </dgm:t>
    </dgm:pt>
    <dgm:pt modelId="{ACF0B9BC-C0E4-43F0-AE71-5E82A32A0349}" type="parTrans" cxnId="{3E419CCC-A68A-448B-B8FF-7F82DF54C41F}">
      <dgm:prSet/>
      <dgm:spPr/>
      <dgm:t>
        <a:bodyPr/>
        <a:lstStyle/>
        <a:p>
          <a:endParaRPr lang="en-MY" sz="3200"/>
        </a:p>
      </dgm:t>
    </dgm:pt>
    <dgm:pt modelId="{1038A78E-B91F-4A3D-885D-A01C355E0C96}" type="sibTrans" cxnId="{3E419CCC-A68A-448B-B8FF-7F82DF54C41F}">
      <dgm:prSet/>
      <dgm:spPr/>
      <dgm:t>
        <a:bodyPr/>
        <a:lstStyle/>
        <a:p>
          <a:endParaRPr lang="en-MY" sz="3200"/>
        </a:p>
      </dgm:t>
    </dgm:pt>
    <dgm:pt modelId="{F2B793FA-5E98-47CE-88B4-FA2D6F2DF22A}">
      <dgm:prSet custT="1"/>
      <dgm:spPr>
        <a:solidFill>
          <a:srgbClr val="FF0000"/>
        </a:solidFill>
      </dgm:spPr>
      <dgm:t>
        <a:bodyPr/>
        <a:lstStyle/>
        <a:p>
          <a:pPr rtl="0"/>
          <a:r>
            <a:rPr lang="en-US" sz="3200" dirty="0" err="1" smtClean="0"/>
            <a:t>kerana</a:t>
          </a:r>
          <a:r>
            <a:rPr lang="en-US" sz="3200" dirty="0" smtClean="0"/>
            <a:t> </a:t>
          </a:r>
          <a:r>
            <a:rPr lang="en-US" sz="3200" dirty="0" err="1" smtClean="0"/>
            <a:t>tanpa</a:t>
          </a:r>
          <a:r>
            <a:rPr lang="en-US" sz="3200" dirty="0" smtClean="0"/>
            <a:t> </a:t>
          </a:r>
          <a:r>
            <a:rPr lang="en-US" sz="3200" dirty="0" err="1" smtClean="0"/>
            <a:t>kerjasama</a:t>
          </a:r>
          <a:r>
            <a:rPr lang="en-US" sz="3200" dirty="0" smtClean="0"/>
            <a:t> </a:t>
          </a:r>
          <a:r>
            <a:rPr lang="en-US" sz="3200" dirty="0" err="1" smtClean="0"/>
            <a:t>daripada</a:t>
          </a:r>
          <a:r>
            <a:rPr lang="en-US" sz="3200" dirty="0" smtClean="0"/>
            <a:t> </a:t>
          </a:r>
          <a:r>
            <a:rPr lang="en-US" sz="3200" dirty="0" err="1" smtClean="0"/>
            <a:t>seluruh</a:t>
          </a:r>
          <a:r>
            <a:rPr lang="en-US" sz="3200" dirty="0" smtClean="0"/>
            <a:t> </a:t>
          </a:r>
          <a:r>
            <a:rPr lang="en-US" sz="3200" dirty="0" err="1" smtClean="0"/>
            <a:t>anggota</a:t>
          </a:r>
          <a:r>
            <a:rPr lang="en-US" sz="3200" dirty="0" smtClean="0"/>
            <a:t> </a:t>
          </a:r>
          <a:r>
            <a:rPr lang="en-US" sz="3200" dirty="0" err="1" smtClean="0"/>
            <a:t>masyarakat</a:t>
          </a:r>
          <a:r>
            <a:rPr lang="en-US" sz="3200" dirty="0" smtClean="0"/>
            <a:t>, </a:t>
          </a:r>
          <a:r>
            <a:rPr lang="en-US" sz="3200" dirty="0" err="1" smtClean="0"/>
            <a:t>usaha-usaha</a:t>
          </a:r>
          <a:r>
            <a:rPr lang="en-US" sz="3200" dirty="0" smtClean="0"/>
            <a:t> </a:t>
          </a:r>
          <a:r>
            <a:rPr lang="en-US" sz="3200" dirty="0" err="1" smtClean="0"/>
            <a:t>pencegahannya</a:t>
          </a:r>
          <a:r>
            <a:rPr lang="en-US" sz="3200" dirty="0" smtClean="0"/>
            <a:t> </a:t>
          </a:r>
          <a:r>
            <a:rPr lang="en-US" sz="3200" dirty="0" err="1" smtClean="0"/>
            <a:t>tidak</a:t>
          </a:r>
          <a:r>
            <a:rPr lang="en-US" sz="3200" dirty="0" smtClean="0"/>
            <a:t> </a:t>
          </a:r>
          <a:r>
            <a:rPr lang="en-US" sz="3200" dirty="0" err="1" smtClean="0"/>
            <a:t>akan</a:t>
          </a:r>
          <a:r>
            <a:rPr lang="en-US" sz="3200" dirty="0" smtClean="0"/>
            <a:t> </a:t>
          </a:r>
          <a:r>
            <a:rPr lang="en-US" sz="3200" dirty="0" err="1" smtClean="0"/>
            <a:t>berjaya</a:t>
          </a:r>
          <a:r>
            <a:rPr lang="en-US" sz="3200" dirty="0" smtClean="0"/>
            <a:t>. </a:t>
          </a:r>
          <a:endParaRPr lang="en-US" sz="3200" dirty="0"/>
        </a:p>
      </dgm:t>
    </dgm:pt>
    <dgm:pt modelId="{78E4918F-A169-4DEB-B162-620794943855}" type="parTrans" cxnId="{63C5FDD9-A0EE-4590-B4D2-BA7AC3DD954F}">
      <dgm:prSet/>
      <dgm:spPr/>
      <dgm:t>
        <a:bodyPr/>
        <a:lstStyle/>
        <a:p>
          <a:endParaRPr lang="en-MY" sz="3200"/>
        </a:p>
      </dgm:t>
    </dgm:pt>
    <dgm:pt modelId="{6587E9E5-7677-437D-82F4-C9DB2884FC06}" type="sibTrans" cxnId="{63C5FDD9-A0EE-4590-B4D2-BA7AC3DD954F}">
      <dgm:prSet/>
      <dgm:spPr/>
      <dgm:t>
        <a:bodyPr/>
        <a:lstStyle/>
        <a:p>
          <a:endParaRPr lang="en-MY" sz="3200"/>
        </a:p>
      </dgm:t>
    </dgm:pt>
    <dgm:pt modelId="{B6B6C1CA-415A-4C98-A2B0-F8CDC24A00FB}">
      <dgm:prSet custT="1"/>
      <dgm:spPr>
        <a:solidFill>
          <a:schemeClr val="accent6">
            <a:lumMod val="75000"/>
          </a:schemeClr>
        </a:solidFill>
      </dgm:spPr>
      <dgm:t>
        <a:bodyPr/>
        <a:lstStyle/>
        <a:p>
          <a:pPr rtl="0"/>
          <a:r>
            <a:rPr lang="en-US" sz="3200" dirty="0" err="1" smtClean="0"/>
            <a:t>Perkukuhkan</a:t>
          </a:r>
          <a:endParaRPr lang="en-US" sz="3200" dirty="0" smtClean="0"/>
        </a:p>
        <a:p>
          <a:pPr rtl="0"/>
          <a:r>
            <a:rPr lang="en-US" sz="3200" dirty="0" err="1" smtClean="0"/>
            <a:t>lah</a:t>
          </a:r>
          <a:r>
            <a:rPr lang="en-US" sz="3200" dirty="0" smtClean="0"/>
            <a:t> </a:t>
          </a:r>
          <a:r>
            <a:rPr lang="en-US" sz="3200" dirty="0" err="1" smtClean="0"/>
            <a:t>keimanan</a:t>
          </a:r>
          <a:r>
            <a:rPr lang="en-US" sz="3200" dirty="0" smtClean="0"/>
            <a:t> </a:t>
          </a:r>
          <a:r>
            <a:rPr lang="en-US" sz="3200" dirty="0" err="1" smtClean="0"/>
            <a:t>dalam</a:t>
          </a:r>
          <a:r>
            <a:rPr lang="en-US" sz="3200" dirty="0" smtClean="0"/>
            <a:t> </a:t>
          </a:r>
          <a:r>
            <a:rPr lang="en-US" sz="3200" dirty="0" err="1" smtClean="0"/>
            <a:t>diri</a:t>
          </a:r>
          <a:r>
            <a:rPr lang="en-US" sz="3200" dirty="0" smtClean="0"/>
            <a:t> </a:t>
          </a:r>
          <a:r>
            <a:rPr lang="en-US" sz="3200" dirty="0" err="1" smtClean="0"/>
            <a:t>supaya</a:t>
          </a:r>
          <a:r>
            <a:rPr lang="en-US" sz="3200" dirty="0" smtClean="0"/>
            <a:t> </a:t>
          </a:r>
          <a:r>
            <a:rPr lang="en-US" sz="3200" dirty="0" err="1" smtClean="0"/>
            <a:t>dapat</a:t>
          </a:r>
          <a:r>
            <a:rPr lang="en-US" sz="3200" dirty="0" smtClean="0"/>
            <a:t> </a:t>
          </a:r>
          <a:r>
            <a:rPr lang="en-US" sz="3200" dirty="0" err="1" smtClean="0"/>
            <a:t>menjadi</a:t>
          </a:r>
          <a:r>
            <a:rPr lang="en-US" sz="3200" dirty="0" smtClean="0"/>
            <a:t> </a:t>
          </a:r>
          <a:r>
            <a:rPr lang="en-US" sz="3200" dirty="0" err="1" smtClean="0"/>
            <a:t>benteng</a:t>
          </a:r>
          <a:r>
            <a:rPr lang="en-US" sz="3200" dirty="0" smtClean="0"/>
            <a:t> </a:t>
          </a:r>
          <a:r>
            <a:rPr lang="en-US" sz="3200" dirty="0" err="1" smtClean="0"/>
            <a:t>daripada</a:t>
          </a:r>
          <a:r>
            <a:rPr lang="en-US" sz="3200" dirty="0" smtClean="0"/>
            <a:t> </a:t>
          </a:r>
          <a:r>
            <a:rPr lang="en-US" sz="3200" dirty="0" err="1" smtClean="0"/>
            <a:t>terjebak</a:t>
          </a:r>
          <a:r>
            <a:rPr lang="en-US" sz="3200" dirty="0" smtClean="0"/>
            <a:t> </a:t>
          </a:r>
          <a:r>
            <a:rPr lang="en-US" sz="3200" dirty="0" err="1" smtClean="0"/>
            <a:t>kepada</a:t>
          </a:r>
          <a:r>
            <a:rPr lang="en-US" sz="3200" dirty="0" smtClean="0"/>
            <a:t> </a:t>
          </a:r>
          <a:r>
            <a:rPr lang="en-US" sz="3200" dirty="0" err="1" smtClean="0"/>
            <a:t>jenayah</a:t>
          </a:r>
          <a:r>
            <a:rPr lang="en-US" sz="3200" dirty="0" smtClean="0"/>
            <a:t> </a:t>
          </a:r>
          <a:r>
            <a:rPr lang="en-US" sz="3200" dirty="0" err="1" smtClean="0"/>
            <a:t>rasuah</a:t>
          </a:r>
          <a:r>
            <a:rPr lang="en-US" sz="3200" dirty="0" smtClean="0"/>
            <a:t> yang </a:t>
          </a:r>
          <a:r>
            <a:rPr lang="en-US" sz="3200" dirty="0" err="1" smtClean="0"/>
            <a:t>keji</a:t>
          </a:r>
          <a:r>
            <a:rPr lang="en-US" sz="3200" dirty="0" smtClean="0"/>
            <a:t> </a:t>
          </a:r>
          <a:r>
            <a:rPr lang="en-US" sz="3200" dirty="0" err="1" smtClean="0"/>
            <a:t>ini</a:t>
          </a:r>
          <a:r>
            <a:rPr lang="en-US" sz="3200" dirty="0" smtClean="0"/>
            <a:t>. </a:t>
          </a:r>
          <a:endParaRPr lang="en-US" sz="3200" dirty="0"/>
        </a:p>
      </dgm:t>
    </dgm:pt>
    <dgm:pt modelId="{40365B2D-0641-46C9-A7A6-DAC7026548CF}" type="parTrans" cxnId="{C8701EF8-23E3-41B4-B7FC-B5E037DAEE08}">
      <dgm:prSet/>
      <dgm:spPr/>
      <dgm:t>
        <a:bodyPr/>
        <a:lstStyle/>
        <a:p>
          <a:endParaRPr lang="en-MY" sz="3200"/>
        </a:p>
      </dgm:t>
    </dgm:pt>
    <dgm:pt modelId="{907C8BE9-BBE0-47F9-98E2-707AAB00FF3C}" type="sibTrans" cxnId="{C8701EF8-23E3-41B4-B7FC-B5E037DAEE08}">
      <dgm:prSet/>
      <dgm:spPr/>
      <dgm:t>
        <a:bodyPr/>
        <a:lstStyle/>
        <a:p>
          <a:endParaRPr lang="en-MY" sz="3200"/>
        </a:p>
      </dgm:t>
    </dgm:pt>
    <dgm:pt modelId="{5AA928C6-F07A-48C6-AAF8-B58B752481E0}" type="pres">
      <dgm:prSet presAssocID="{7CFD1C64-D33A-48E6-A729-00D6516310CA}" presName="Name0" presStyleCnt="0">
        <dgm:presLayoutVars>
          <dgm:dir/>
          <dgm:resizeHandles val="exact"/>
        </dgm:presLayoutVars>
      </dgm:prSet>
      <dgm:spPr/>
      <dgm:t>
        <a:bodyPr/>
        <a:lstStyle/>
        <a:p>
          <a:endParaRPr lang="en-MY"/>
        </a:p>
      </dgm:t>
    </dgm:pt>
    <dgm:pt modelId="{D9813FDC-CC5F-492B-A497-9688F31505C8}" type="pres">
      <dgm:prSet presAssocID="{D1959987-DBC2-4302-911E-6B365518EBCB}" presName="node" presStyleLbl="node1" presStyleIdx="0" presStyleCnt="3">
        <dgm:presLayoutVars>
          <dgm:bulletEnabled val="1"/>
        </dgm:presLayoutVars>
      </dgm:prSet>
      <dgm:spPr/>
      <dgm:t>
        <a:bodyPr/>
        <a:lstStyle/>
        <a:p>
          <a:endParaRPr lang="en-MY"/>
        </a:p>
      </dgm:t>
    </dgm:pt>
    <dgm:pt modelId="{69C92B3B-C678-4B24-A1C6-3AB1130ED6C8}" type="pres">
      <dgm:prSet presAssocID="{1038A78E-B91F-4A3D-885D-A01C355E0C96}" presName="sibTrans" presStyleCnt="0"/>
      <dgm:spPr/>
    </dgm:pt>
    <dgm:pt modelId="{85F63A98-7065-4BBF-8060-AA94C2A27499}" type="pres">
      <dgm:prSet presAssocID="{F2B793FA-5E98-47CE-88B4-FA2D6F2DF22A}" presName="node" presStyleLbl="node1" presStyleIdx="1" presStyleCnt="3">
        <dgm:presLayoutVars>
          <dgm:bulletEnabled val="1"/>
        </dgm:presLayoutVars>
      </dgm:prSet>
      <dgm:spPr/>
      <dgm:t>
        <a:bodyPr/>
        <a:lstStyle/>
        <a:p>
          <a:endParaRPr lang="en-MY"/>
        </a:p>
      </dgm:t>
    </dgm:pt>
    <dgm:pt modelId="{6C33EAD0-7C01-4D26-B813-95698A038396}" type="pres">
      <dgm:prSet presAssocID="{6587E9E5-7677-437D-82F4-C9DB2884FC06}" presName="sibTrans" presStyleCnt="0"/>
      <dgm:spPr/>
    </dgm:pt>
    <dgm:pt modelId="{6FBDA05E-B2DC-438A-9940-50E8F57B7EFF}" type="pres">
      <dgm:prSet presAssocID="{B6B6C1CA-415A-4C98-A2B0-F8CDC24A00FB}" presName="node" presStyleLbl="node1" presStyleIdx="2" presStyleCnt="3">
        <dgm:presLayoutVars>
          <dgm:bulletEnabled val="1"/>
        </dgm:presLayoutVars>
      </dgm:prSet>
      <dgm:spPr/>
      <dgm:t>
        <a:bodyPr/>
        <a:lstStyle/>
        <a:p>
          <a:endParaRPr lang="en-MY"/>
        </a:p>
      </dgm:t>
    </dgm:pt>
  </dgm:ptLst>
  <dgm:cxnLst>
    <dgm:cxn modelId="{D09628BA-AB4A-4E4A-A937-3F7000E75989}" type="presOf" srcId="{7CFD1C64-D33A-48E6-A729-00D6516310CA}" destId="{5AA928C6-F07A-48C6-AAF8-B58B752481E0}" srcOrd="0" destOrd="0" presId="urn:microsoft.com/office/officeart/2005/8/layout/hList6"/>
    <dgm:cxn modelId="{9DED672C-84BB-4925-B07B-040D7646F5F3}" type="presOf" srcId="{B6B6C1CA-415A-4C98-A2B0-F8CDC24A00FB}" destId="{6FBDA05E-B2DC-438A-9940-50E8F57B7EFF}" srcOrd="0" destOrd="0" presId="urn:microsoft.com/office/officeart/2005/8/layout/hList6"/>
    <dgm:cxn modelId="{5FF25FA5-BB35-4F53-BE97-4E3CB840EE05}" type="presOf" srcId="{D1959987-DBC2-4302-911E-6B365518EBCB}" destId="{D9813FDC-CC5F-492B-A497-9688F31505C8}" srcOrd="0" destOrd="0" presId="urn:microsoft.com/office/officeart/2005/8/layout/hList6"/>
    <dgm:cxn modelId="{B438395E-5484-4081-8293-2B3BF1049741}" type="presOf" srcId="{F2B793FA-5E98-47CE-88B4-FA2D6F2DF22A}" destId="{85F63A98-7065-4BBF-8060-AA94C2A27499}" srcOrd="0" destOrd="0" presId="urn:microsoft.com/office/officeart/2005/8/layout/hList6"/>
    <dgm:cxn modelId="{C8701EF8-23E3-41B4-B7FC-B5E037DAEE08}" srcId="{7CFD1C64-D33A-48E6-A729-00D6516310CA}" destId="{B6B6C1CA-415A-4C98-A2B0-F8CDC24A00FB}" srcOrd="2" destOrd="0" parTransId="{40365B2D-0641-46C9-A7A6-DAC7026548CF}" sibTransId="{907C8BE9-BBE0-47F9-98E2-707AAB00FF3C}"/>
    <dgm:cxn modelId="{3E419CCC-A68A-448B-B8FF-7F82DF54C41F}" srcId="{7CFD1C64-D33A-48E6-A729-00D6516310CA}" destId="{D1959987-DBC2-4302-911E-6B365518EBCB}" srcOrd="0" destOrd="0" parTransId="{ACF0B9BC-C0E4-43F0-AE71-5E82A32A0349}" sibTransId="{1038A78E-B91F-4A3D-885D-A01C355E0C96}"/>
    <dgm:cxn modelId="{63C5FDD9-A0EE-4590-B4D2-BA7AC3DD954F}" srcId="{7CFD1C64-D33A-48E6-A729-00D6516310CA}" destId="{F2B793FA-5E98-47CE-88B4-FA2D6F2DF22A}" srcOrd="1" destOrd="0" parTransId="{78E4918F-A169-4DEB-B162-620794943855}" sibTransId="{6587E9E5-7677-437D-82F4-C9DB2884FC06}"/>
    <dgm:cxn modelId="{98718C85-CD74-40E2-8231-34BB8CCC90F8}" type="presParOf" srcId="{5AA928C6-F07A-48C6-AAF8-B58B752481E0}" destId="{D9813FDC-CC5F-492B-A497-9688F31505C8}" srcOrd="0" destOrd="0" presId="urn:microsoft.com/office/officeart/2005/8/layout/hList6"/>
    <dgm:cxn modelId="{94A02034-2816-405D-A61F-C08DCED265C0}" type="presParOf" srcId="{5AA928C6-F07A-48C6-AAF8-B58B752481E0}" destId="{69C92B3B-C678-4B24-A1C6-3AB1130ED6C8}" srcOrd="1" destOrd="0" presId="urn:microsoft.com/office/officeart/2005/8/layout/hList6"/>
    <dgm:cxn modelId="{B402780B-D48D-442D-A7B0-5A7E8F1C560D}" type="presParOf" srcId="{5AA928C6-F07A-48C6-AAF8-B58B752481E0}" destId="{85F63A98-7065-4BBF-8060-AA94C2A27499}" srcOrd="2" destOrd="0" presId="urn:microsoft.com/office/officeart/2005/8/layout/hList6"/>
    <dgm:cxn modelId="{021A0100-E318-4951-A591-E374C8B3FB41}" type="presParOf" srcId="{5AA928C6-F07A-48C6-AAF8-B58B752481E0}" destId="{6C33EAD0-7C01-4D26-B813-95698A038396}" srcOrd="3" destOrd="0" presId="urn:microsoft.com/office/officeart/2005/8/layout/hList6"/>
    <dgm:cxn modelId="{58FC871F-013B-4BF7-898B-248A63C76A1A}" type="presParOf" srcId="{5AA928C6-F07A-48C6-AAF8-B58B752481E0}" destId="{6FBDA05E-B2DC-438A-9940-50E8F57B7EF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DA6E49-5790-4B7B-8C4C-4B44AFC49102}" type="doc">
      <dgm:prSet loTypeId="urn:microsoft.com/office/officeart/2005/8/layout/target2" loCatId="relationship" qsTypeId="urn:microsoft.com/office/officeart/2005/8/quickstyle/3d7" qsCatId="3D" csTypeId="urn:microsoft.com/office/officeart/2005/8/colors/colorful2" csCatId="colorful" phldr="1"/>
      <dgm:spPr/>
      <dgm:t>
        <a:bodyPr/>
        <a:lstStyle/>
        <a:p>
          <a:endParaRPr lang="en-MY"/>
        </a:p>
      </dgm:t>
    </dgm:pt>
    <dgm:pt modelId="{CE3A22AA-B1F8-43FF-B374-EE0C72D3E6AE}">
      <dgm:prSet custT="1"/>
      <dgm:spPr/>
      <dgm:t>
        <a:bodyPr/>
        <a:lstStyle/>
        <a:p>
          <a:pPr algn="ctr" rtl="0"/>
          <a:r>
            <a:rPr lang="en-US" sz="3200" b="0" i="0" baseline="0" dirty="0" smtClean="0">
              <a:latin typeface="Bernard MT Condensed" pitchFamily="18" charset="0"/>
            </a:rPr>
            <a:t>Islam </a:t>
          </a:r>
          <a:r>
            <a:rPr lang="en-US" sz="3200" b="0" i="0" baseline="0" dirty="0" err="1" smtClean="0">
              <a:latin typeface="Bernard MT Condensed" pitchFamily="18" charset="0"/>
            </a:rPr>
            <a:t>amat</a:t>
          </a:r>
          <a:r>
            <a:rPr lang="en-US" sz="3200" b="0" i="0" baseline="0" dirty="0" smtClean="0">
              <a:latin typeface="Bernard MT Condensed" pitchFamily="18" charset="0"/>
            </a:rPr>
            <a:t> </a:t>
          </a:r>
          <a:r>
            <a:rPr lang="en-US" sz="3200" b="0" i="0" baseline="0" dirty="0" err="1" smtClean="0">
              <a:latin typeface="Bernard MT Condensed" pitchFamily="18" charset="0"/>
            </a:rPr>
            <a:t>menitikberatkan</a:t>
          </a:r>
          <a:r>
            <a:rPr lang="en-US" sz="3200" b="0" i="0" baseline="0" dirty="0" smtClean="0">
              <a:latin typeface="Bernard MT Condensed" pitchFamily="18" charset="0"/>
            </a:rPr>
            <a:t> </a:t>
          </a:r>
          <a:r>
            <a:rPr lang="en-US" sz="3200" b="0" i="0" baseline="0" dirty="0" err="1" smtClean="0">
              <a:latin typeface="Bernard MT Condensed" pitchFamily="18" charset="0"/>
            </a:rPr>
            <a:t>rezeki</a:t>
          </a:r>
          <a:r>
            <a:rPr lang="en-US" sz="3200" b="0" i="0" baseline="0" dirty="0" smtClean="0">
              <a:latin typeface="Bernard MT Condensed" pitchFamily="18" charset="0"/>
            </a:rPr>
            <a:t> yang </a:t>
          </a:r>
          <a:r>
            <a:rPr lang="en-US" sz="3200" b="0" i="0" baseline="0" dirty="0" err="1" smtClean="0">
              <a:latin typeface="Bernard MT Condensed" pitchFamily="18" charset="0"/>
            </a:rPr>
            <a:t>halal</a:t>
          </a:r>
          <a:r>
            <a:rPr lang="en-US" sz="3200" b="0" i="0" baseline="0" dirty="0" smtClean="0">
              <a:latin typeface="Bernard MT Condensed" pitchFamily="18" charset="0"/>
            </a:rPr>
            <a:t>, </a:t>
          </a:r>
          <a:r>
            <a:rPr lang="en-US" sz="3200" b="0" i="0" baseline="0" dirty="0" err="1" smtClean="0">
              <a:latin typeface="Bernard MT Condensed" pitchFamily="18" charset="0"/>
            </a:rPr>
            <a:t>rezeki</a:t>
          </a:r>
          <a:r>
            <a:rPr lang="en-US" sz="3200" b="0" i="0" baseline="0" dirty="0" smtClean="0">
              <a:latin typeface="Bernard MT Condensed" pitchFamily="18" charset="0"/>
            </a:rPr>
            <a:t> yang </a:t>
          </a:r>
          <a:r>
            <a:rPr lang="en-US" sz="3200" b="0" i="0" baseline="0" dirty="0" err="1" smtClean="0">
              <a:latin typeface="Bernard MT Condensed" pitchFamily="18" charset="0"/>
            </a:rPr>
            <a:t>diperolehi</a:t>
          </a:r>
          <a:r>
            <a:rPr lang="en-US" sz="3200" b="0" i="0" baseline="0" dirty="0" smtClean="0">
              <a:latin typeface="Bernard MT Condensed" pitchFamily="18" charset="0"/>
            </a:rPr>
            <a:t> </a:t>
          </a:r>
          <a:r>
            <a:rPr lang="en-US" sz="3200" b="0" i="0" baseline="0" dirty="0" err="1" smtClean="0">
              <a:latin typeface="Bernard MT Condensed" pitchFamily="18" charset="0"/>
            </a:rPr>
            <a:t>secara</a:t>
          </a:r>
          <a:r>
            <a:rPr lang="en-US" sz="3200" b="0" i="0" baseline="0" dirty="0" smtClean="0">
              <a:latin typeface="Bernard MT Condensed" pitchFamily="18" charset="0"/>
            </a:rPr>
            <a:t> </a:t>
          </a:r>
          <a:r>
            <a:rPr lang="en-US" sz="3200" b="0" i="0" baseline="0" dirty="0" err="1" smtClean="0">
              <a:latin typeface="Bernard MT Condensed" pitchFamily="18" charset="0"/>
            </a:rPr>
            <a:t>rasuah</a:t>
          </a:r>
          <a:r>
            <a:rPr lang="en-US" sz="3200" b="0" i="0" baseline="0" dirty="0" smtClean="0">
              <a:latin typeface="Bernard MT Condensed" pitchFamily="18" charset="0"/>
            </a:rPr>
            <a:t>, </a:t>
          </a:r>
          <a:r>
            <a:rPr lang="en-US" sz="3200" b="0" i="0" baseline="0" dirty="0" err="1" smtClean="0">
              <a:latin typeface="Bernard MT Condensed" pitchFamily="18" charset="0"/>
            </a:rPr>
            <a:t>pecah</a:t>
          </a:r>
          <a:r>
            <a:rPr lang="en-US" sz="3200" b="0" i="0" baseline="0" dirty="0" smtClean="0">
              <a:latin typeface="Bernard MT Condensed" pitchFamily="18" charset="0"/>
            </a:rPr>
            <a:t> </a:t>
          </a:r>
          <a:r>
            <a:rPr lang="en-US" sz="3200" b="0" i="0" baseline="0" dirty="0" err="1" smtClean="0">
              <a:latin typeface="Bernard MT Condensed" pitchFamily="18" charset="0"/>
            </a:rPr>
            <a:t>amanah</a:t>
          </a:r>
          <a:r>
            <a:rPr lang="en-US" sz="3200" b="0" i="0" baseline="0" dirty="0" smtClean="0">
              <a:latin typeface="Bernard MT Condensed" pitchFamily="18" charset="0"/>
            </a:rPr>
            <a:t> </a:t>
          </a:r>
          <a:r>
            <a:rPr lang="en-US" sz="3200" b="0" i="0" baseline="0" dirty="0" err="1" smtClean="0">
              <a:latin typeface="Bernard MT Condensed" pitchFamily="18" charset="0"/>
            </a:rPr>
            <a:t>dan</a:t>
          </a:r>
          <a:r>
            <a:rPr lang="en-US" sz="3200" b="0" i="0" baseline="0" dirty="0" smtClean="0">
              <a:latin typeface="Bernard MT Condensed" pitchFamily="18" charset="0"/>
            </a:rPr>
            <a:t> </a:t>
          </a:r>
          <a:r>
            <a:rPr lang="en-US" sz="3200" b="0" i="0" baseline="0" dirty="0" err="1" smtClean="0">
              <a:latin typeface="Bernard MT Condensed" pitchFamily="18" charset="0"/>
            </a:rPr>
            <a:t>suatu</a:t>
          </a:r>
          <a:r>
            <a:rPr lang="en-US" sz="3200" b="0" i="0" baseline="0" dirty="0" smtClean="0">
              <a:latin typeface="Bernard MT Condensed" pitchFamily="18" charset="0"/>
            </a:rPr>
            <a:t> yang </a:t>
          </a:r>
          <a:r>
            <a:rPr lang="en-US" sz="3200" b="0" i="0" baseline="0" dirty="0" err="1" smtClean="0">
              <a:latin typeface="Bernard MT Condensed" pitchFamily="18" charset="0"/>
            </a:rPr>
            <a:t>negatif</a:t>
          </a:r>
          <a:r>
            <a:rPr lang="en-US" sz="3200" b="0" i="0" baseline="0" dirty="0" smtClean="0">
              <a:latin typeface="Bernard MT Condensed" pitchFamily="18" charset="0"/>
            </a:rPr>
            <a:t> </a:t>
          </a:r>
          <a:r>
            <a:rPr lang="en-US" sz="3200" b="0" i="0" baseline="0" dirty="0" err="1" smtClean="0">
              <a:latin typeface="Bernard MT Condensed" pitchFamily="18" charset="0"/>
            </a:rPr>
            <a:t>adalah</a:t>
          </a:r>
          <a:r>
            <a:rPr lang="en-US" sz="3200" b="0" i="0" baseline="0" dirty="0" smtClean="0">
              <a:latin typeface="Bernard MT Condensed" pitchFamily="18" charset="0"/>
            </a:rPr>
            <a:t> </a:t>
          </a:r>
          <a:r>
            <a:rPr lang="en-US" sz="3200" b="0" i="0" baseline="0" dirty="0" err="1" smtClean="0">
              <a:latin typeface="Bernard MT Condensed" pitchFamily="18" charset="0"/>
            </a:rPr>
            <a:t>haram</a:t>
          </a:r>
          <a:r>
            <a:rPr lang="en-US" sz="3200" b="0" i="0" baseline="0" dirty="0" smtClean="0">
              <a:latin typeface="Bernard MT Condensed" pitchFamily="18" charset="0"/>
            </a:rPr>
            <a:t> </a:t>
          </a:r>
          <a:r>
            <a:rPr lang="en-US" sz="3200" b="0" i="0" baseline="0" dirty="0" err="1" smtClean="0">
              <a:latin typeface="Bernard MT Condensed" pitchFamily="18" charset="0"/>
            </a:rPr>
            <a:t>dan</a:t>
          </a:r>
          <a:r>
            <a:rPr lang="en-US" sz="3200" b="0" i="0" baseline="0" dirty="0" smtClean="0">
              <a:latin typeface="Bernard MT Condensed" pitchFamily="18" charset="0"/>
            </a:rPr>
            <a:t> </a:t>
          </a:r>
          <a:r>
            <a:rPr lang="en-US" sz="3200" b="0" i="0" baseline="0" dirty="0" err="1" smtClean="0">
              <a:latin typeface="Bernard MT Condensed" pitchFamily="18" charset="0"/>
            </a:rPr>
            <a:t>berdosa</a:t>
          </a:r>
          <a:r>
            <a:rPr lang="en-US" sz="3200" b="0" i="0" baseline="0" dirty="0" smtClean="0">
              <a:latin typeface="Bernard MT Condensed" pitchFamily="18" charset="0"/>
            </a:rPr>
            <a:t>. </a:t>
          </a:r>
          <a:r>
            <a:rPr lang="en-US" sz="3200" b="0" i="0" baseline="0" dirty="0" err="1" smtClean="0">
              <a:latin typeface="Bernard MT Condensed" pitchFamily="18" charset="0"/>
            </a:rPr>
            <a:t>Sedangkan</a:t>
          </a:r>
          <a:r>
            <a:rPr lang="en-US" sz="3200" b="0" i="0" baseline="0" dirty="0" smtClean="0">
              <a:latin typeface="Bernard MT Condensed" pitchFamily="18" charset="0"/>
            </a:rPr>
            <a:t> </a:t>
          </a:r>
          <a:r>
            <a:rPr lang="en-US" sz="3200" b="0" i="0" baseline="0" dirty="0" err="1" smtClean="0">
              <a:latin typeface="Bernard MT Condensed" pitchFamily="18" charset="0"/>
            </a:rPr>
            <a:t>banyak</a:t>
          </a:r>
          <a:r>
            <a:rPr lang="en-US" sz="3200" b="0" i="0" baseline="0" dirty="0" smtClean="0">
              <a:latin typeface="Bernard MT Condensed" pitchFamily="18" charset="0"/>
            </a:rPr>
            <a:t> </a:t>
          </a:r>
          <a:r>
            <a:rPr lang="en-US" sz="3200" b="0" i="0" baseline="0" dirty="0" err="1" smtClean="0">
              <a:latin typeface="Bernard MT Condensed" pitchFamily="18" charset="0"/>
            </a:rPr>
            <a:t>lagi</a:t>
          </a:r>
          <a:r>
            <a:rPr lang="en-US" sz="3200" b="0" i="0" baseline="0" dirty="0" smtClean="0">
              <a:latin typeface="Bernard MT Condensed" pitchFamily="18" charset="0"/>
            </a:rPr>
            <a:t> </a:t>
          </a:r>
          <a:r>
            <a:rPr lang="en-US" sz="3200" b="0" i="0" baseline="0" dirty="0" err="1" smtClean="0">
              <a:latin typeface="Bernard MT Condensed" pitchFamily="18" charset="0"/>
            </a:rPr>
            <a:t>bidang</a:t>
          </a:r>
          <a:r>
            <a:rPr lang="en-US" sz="3200" b="0" i="0" baseline="0" dirty="0" smtClean="0">
              <a:latin typeface="Bernard MT Condensed" pitchFamily="18" charset="0"/>
            </a:rPr>
            <a:t> </a:t>
          </a:r>
          <a:r>
            <a:rPr lang="en-US" sz="3200" b="0" i="0" baseline="0" dirty="0" err="1" smtClean="0">
              <a:latin typeface="Bernard MT Condensed" pitchFamily="18" charset="0"/>
            </a:rPr>
            <a:t>rezeki</a:t>
          </a:r>
          <a:r>
            <a:rPr lang="en-US" sz="3200" b="0" i="0" baseline="0" dirty="0" smtClean="0">
              <a:latin typeface="Bernard MT Condensed" pitchFamily="18" charset="0"/>
            </a:rPr>
            <a:t> yang </a:t>
          </a:r>
          <a:r>
            <a:rPr lang="en-US" sz="3200" b="0" i="0" baseline="0" dirty="0" err="1" smtClean="0">
              <a:latin typeface="Bernard MT Condensed" pitchFamily="18" charset="0"/>
            </a:rPr>
            <a:t>halal</a:t>
          </a:r>
          <a:r>
            <a:rPr lang="en-US" sz="3200" b="0" i="0" baseline="0" dirty="0" smtClean="0">
              <a:latin typeface="Bernard MT Condensed" pitchFamily="18" charset="0"/>
            </a:rPr>
            <a:t> </a:t>
          </a:r>
          <a:r>
            <a:rPr lang="en-US" sz="3200" b="0" i="0" baseline="0" dirty="0" err="1" smtClean="0">
              <a:latin typeface="Bernard MT Condensed" pitchFamily="18" charset="0"/>
            </a:rPr>
            <a:t>di</a:t>
          </a:r>
          <a:r>
            <a:rPr lang="en-US" sz="3200" b="0" i="0" baseline="0" dirty="0" smtClean="0">
              <a:latin typeface="Bernard MT Condensed" pitchFamily="18" charset="0"/>
            </a:rPr>
            <a:t> </a:t>
          </a:r>
          <a:r>
            <a:rPr lang="en-US" sz="3200" b="0" i="0" baseline="0" dirty="0" err="1" smtClean="0">
              <a:latin typeface="Bernard MT Condensed" pitchFamily="18" charset="0"/>
            </a:rPr>
            <a:t>atas</a:t>
          </a:r>
          <a:r>
            <a:rPr lang="en-US" sz="3200" b="0" i="0" baseline="0" dirty="0" smtClean="0">
              <a:latin typeface="Bernard MT Condensed" pitchFamily="18" charset="0"/>
            </a:rPr>
            <a:t> </a:t>
          </a:r>
          <a:r>
            <a:rPr lang="en-US" sz="3200" b="0" i="0" baseline="0" dirty="0" err="1" smtClean="0">
              <a:latin typeface="Bernard MT Condensed" pitchFamily="18" charset="0"/>
            </a:rPr>
            <a:t>muka</a:t>
          </a:r>
          <a:r>
            <a:rPr lang="en-US" sz="3200" b="0" i="0" baseline="0" dirty="0" smtClean="0">
              <a:latin typeface="Bernard MT Condensed" pitchFamily="18" charset="0"/>
            </a:rPr>
            <a:t> </a:t>
          </a:r>
          <a:r>
            <a:rPr lang="en-US" sz="3200" b="0" i="0" baseline="0" dirty="0" err="1" smtClean="0">
              <a:latin typeface="Bernard MT Condensed" pitchFamily="18" charset="0"/>
            </a:rPr>
            <a:t>bumi</a:t>
          </a:r>
          <a:r>
            <a:rPr lang="en-US" sz="3200" b="0" i="0" baseline="0" dirty="0" smtClean="0">
              <a:latin typeface="Bernard MT Condensed" pitchFamily="18" charset="0"/>
            </a:rPr>
            <a:t> </a:t>
          </a:r>
          <a:r>
            <a:rPr lang="en-US" sz="3200" b="0" i="0" baseline="0" dirty="0" err="1" smtClean="0">
              <a:latin typeface="Bernard MT Condensed" pitchFamily="18" charset="0"/>
            </a:rPr>
            <a:t>ini</a:t>
          </a:r>
          <a:r>
            <a:rPr lang="en-US" sz="3200" b="0" i="0" baseline="0" dirty="0" smtClean="0">
              <a:latin typeface="Bernard MT Condensed" pitchFamily="18" charset="0"/>
            </a:rPr>
            <a:t>. </a:t>
          </a:r>
          <a:endParaRPr lang="en-US" sz="3200" b="0" i="0" baseline="0" dirty="0">
            <a:latin typeface="Bernard MT Condensed" pitchFamily="18" charset="0"/>
          </a:endParaRPr>
        </a:p>
      </dgm:t>
    </dgm:pt>
    <dgm:pt modelId="{8247B752-1798-4558-A19A-DEA726C86056}" type="parTrans" cxnId="{D1979699-3E28-4619-85C1-C23CDED96EBB}">
      <dgm:prSet/>
      <dgm:spPr/>
      <dgm:t>
        <a:bodyPr/>
        <a:lstStyle/>
        <a:p>
          <a:pPr algn="ctr"/>
          <a:endParaRPr lang="en-MY" sz="3200" i="0">
            <a:latin typeface="Bernard MT Condensed" pitchFamily="18" charset="0"/>
          </a:endParaRPr>
        </a:p>
      </dgm:t>
    </dgm:pt>
    <dgm:pt modelId="{BBB0E4E1-FFB0-4221-8D9F-913E4732A46C}" type="sibTrans" cxnId="{D1979699-3E28-4619-85C1-C23CDED96EBB}">
      <dgm:prSet/>
      <dgm:spPr/>
      <dgm:t>
        <a:bodyPr/>
        <a:lstStyle/>
        <a:p>
          <a:pPr algn="ctr"/>
          <a:endParaRPr lang="en-MY" sz="3200" i="0">
            <a:latin typeface="Bernard MT Condensed" pitchFamily="18" charset="0"/>
          </a:endParaRPr>
        </a:p>
      </dgm:t>
    </dgm:pt>
    <dgm:pt modelId="{65D61934-6E2C-4D28-8B39-F9327CE5EEF1}">
      <dgm:prSet custT="1"/>
      <dgm:spPr/>
      <dgm:t>
        <a:bodyPr/>
        <a:lstStyle/>
        <a:p>
          <a:pPr algn="ctr" rtl="0"/>
          <a:r>
            <a:rPr lang="en-US" sz="3200" b="0" i="0" baseline="0" dirty="0" err="1" smtClean="0">
              <a:latin typeface="Bernard MT Condensed" pitchFamily="18" charset="0"/>
            </a:rPr>
            <a:t>Firman</a:t>
          </a:r>
          <a:r>
            <a:rPr lang="en-US" sz="3200" b="0" i="0" baseline="0" dirty="0" smtClean="0">
              <a:latin typeface="Bernard MT Condensed" pitchFamily="18" charset="0"/>
            </a:rPr>
            <a:t> Allah SWT </a:t>
          </a:r>
          <a:r>
            <a:rPr lang="en-US" sz="3200" b="0" i="0" baseline="0" dirty="0" err="1" smtClean="0">
              <a:latin typeface="Bernard MT Condensed" pitchFamily="18" charset="0"/>
            </a:rPr>
            <a:t>dalam</a:t>
          </a:r>
          <a:r>
            <a:rPr lang="en-US" sz="3200" b="0" i="0" baseline="0" dirty="0" smtClean="0">
              <a:latin typeface="Bernard MT Condensed" pitchFamily="18" charset="0"/>
            </a:rPr>
            <a:t> </a:t>
          </a:r>
          <a:r>
            <a:rPr lang="en-US" sz="3200" b="0" i="0" baseline="0" dirty="0" err="1" smtClean="0">
              <a:latin typeface="Bernard MT Condensed" pitchFamily="18" charset="0"/>
            </a:rPr>
            <a:t>surah</a:t>
          </a:r>
          <a:r>
            <a:rPr lang="en-US" sz="3200" b="0" i="0" baseline="0" dirty="0" smtClean="0">
              <a:latin typeface="Bernard MT Condensed" pitchFamily="18" charset="0"/>
            </a:rPr>
            <a:t> Al-</a:t>
          </a:r>
          <a:r>
            <a:rPr lang="en-US" sz="3200" b="0" i="0" baseline="0" dirty="0" err="1" smtClean="0">
              <a:latin typeface="Bernard MT Condensed" pitchFamily="18" charset="0"/>
            </a:rPr>
            <a:t>Baqarah</a:t>
          </a:r>
          <a:r>
            <a:rPr lang="en-US" sz="3200" b="0" i="0" baseline="0" dirty="0" smtClean="0">
              <a:latin typeface="Bernard MT Condensed" pitchFamily="18" charset="0"/>
            </a:rPr>
            <a:t> </a:t>
          </a:r>
          <a:r>
            <a:rPr lang="en-US" sz="3200" b="0" i="0" baseline="0" dirty="0" err="1" smtClean="0">
              <a:latin typeface="Bernard MT Condensed" pitchFamily="18" charset="0"/>
            </a:rPr>
            <a:t>ayat</a:t>
          </a:r>
          <a:r>
            <a:rPr lang="en-US" sz="3200" b="0" i="0" baseline="0" dirty="0" smtClean="0">
              <a:latin typeface="Bernard MT Condensed" pitchFamily="18" charset="0"/>
            </a:rPr>
            <a:t> 168 yang </a:t>
          </a:r>
          <a:r>
            <a:rPr lang="en-US" sz="3200" b="0" i="0" baseline="0" dirty="0" err="1" smtClean="0">
              <a:latin typeface="Bernard MT Condensed" pitchFamily="18" charset="0"/>
            </a:rPr>
            <a:t>bermaksud</a:t>
          </a:r>
          <a:r>
            <a:rPr lang="en-US" sz="3200" b="0" i="0" baseline="0" dirty="0" smtClean="0">
              <a:latin typeface="Bernard MT Condensed" pitchFamily="18" charset="0"/>
            </a:rPr>
            <a:t>:</a:t>
          </a:r>
        </a:p>
        <a:p>
          <a:pPr algn="ctr" rtl="0"/>
          <a:r>
            <a:rPr lang="en-US" sz="3200" b="0" i="0" baseline="0" dirty="0" smtClean="0">
              <a:latin typeface="Bernard MT Condensed" pitchFamily="18" charset="0"/>
            </a:rPr>
            <a:t>“</a:t>
          </a:r>
          <a:r>
            <a:rPr lang="en-US" sz="3200" b="0" i="0" baseline="0" dirty="0" err="1" smtClean="0">
              <a:latin typeface="Bernard MT Condensed" pitchFamily="18" charset="0"/>
            </a:rPr>
            <a:t>Wahai</a:t>
          </a:r>
          <a:r>
            <a:rPr lang="en-US" sz="3200" b="0" i="0" baseline="0" dirty="0" smtClean="0">
              <a:latin typeface="Bernard MT Condensed" pitchFamily="18" charset="0"/>
            </a:rPr>
            <a:t> </a:t>
          </a:r>
          <a:r>
            <a:rPr lang="en-US" sz="3200" b="0" i="0" baseline="0" dirty="0" err="1" smtClean="0">
              <a:latin typeface="Bernard MT Condensed" pitchFamily="18" charset="0"/>
            </a:rPr>
            <a:t>sekalian</a:t>
          </a:r>
          <a:r>
            <a:rPr lang="en-US" sz="3200" b="0" i="0" baseline="0" dirty="0" smtClean="0">
              <a:latin typeface="Bernard MT Condensed" pitchFamily="18" charset="0"/>
            </a:rPr>
            <a:t> </a:t>
          </a:r>
          <a:r>
            <a:rPr lang="en-US" sz="3200" b="0" i="0" baseline="0" dirty="0" err="1" smtClean="0">
              <a:latin typeface="Bernard MT Condensed" pitchFamily="18" charset="0"/>
            </a:rPr>
            <a:t>manusia</a:t>
          </a:r>
          <a:r>
            <a:rPr lang="en-US" sz="3200" b="0" i="0" baseline="0" dirty="0" smtClean="0">
              <a:latin typeface="Bernard MT Condensed" pitchFamily="18" charset="0"/>
            </a:rPr>
            <a:t>, </a:t>
          </a:r>
          <a:r>
            <a:rPr lang="en-US" sz="3200" b="0" i="0" baseline="0" dirty="0" err="1" smtClean="0">
              <a:latin typeface="Bernard MT Condensed" pitchFamily="18" charset="0"/>
            </a:rPr>
            <a:t>makanlah</a:t>
          </a:r>
          <a:r>
            <a:rPr lang="en-US" sz="3200" b="0" i="0" baseline="0" dirty="0" smtClean="0">
              <a:latin typeface="Bernard MT Condensed" pitchFamily="18" charset="0"/>
            </a:rPr>
            <a:t> </a:t>
          </a:r>
          <a:r>
            <a:rPr lang="en-US" sz="3200" b="0" i="0" baseline="0" dirty="0" err="1" smtClean="0">
              <a:latin typeface="Bernard MT Condensed" pitchFamily="18" charset="0"/>
            </a:rPr>
            <a:t>dari</a:t>
          </a:r>
          <a:r>
            <a:rPr lang="en-US" sz="3200" b="0" i="0" baseline="0" dirty="0" smtClean="0">
              <a:latin typeface="Bernard MT Condensed" pitchFamily="18" charset="0"/>
            </a:rPr>
            <a:t> </a:t>
          </a:r>
          <a:r>
            <a:rPr lang="en-US" sz="3200" b="0" i="0" baseline="0" dirty="0" err="1" smtClean="0">
              <a:latin typeface="Bernard MT Condensed" pitchFamily="18" charset="0"/>
            </a:rPr>
            <a:t>apa</a:t>
          </a:r>
          <a:r>
            <a:rPr lang="en-US" sz="3200" b="0" i="0" baseline="0" dirty="0" smtClean="0">
              <a:latin typeface="Bernard MT Condensed" pitchFamily="18" charset="0"/>
            </a:rPr>
            <a:t> yang </a:t>
          </a:r>
          <a:r>
            <a:rPr lang="en-US" sz="3200" b="0" i="0" baseline="0" dirty="0" err="1" smtClean="0">
              <a:latin typeface="Bernard MT Condensed" pitchFamily="18" charset="0"/>
            </a:rPr>
            <a:t>ada</a:t>
          </a:r>
          <a:r>
            <a:rPr lang="en-US" sz="3200" b="0" i="0" baseline="0" dirty="0" smtClean="0">
              <a:latin typeface="Bernard MT Condensed" pitchFamily="18" charset="0"/>
            </a:rPr>
            <a:t> </a:t>
          </a:r>
          <a:r>
            <a:rPr lang="en-US" sz="3200" b="0" i="0" baseline="0" dirty="0" err="1" smtClean="0">
              <a:latin typeface="Bernard MT Condensed" pitchFamily="18" charset="0"/>
            </a:rPr>
            <a:t>di</a:t>
          </a:r>
          <a:r>
            <a:rPr lang="en-US" sz="3200" b="0" i="0" baseline="0" dirty="0" smtClean="0">
              <a:latin typeface="Bernard MT Condensed" pitchFamily="18" charset="0"/>
            </a:rPr>
            <a:t> </a:t>
          </a:r>
          <a:r>
            <a:rPr lang="en-US" sz="3200" b="0" i="0" baseline="0" dirty="0" err="1" smtClean="0">
              <a:latin typeface="Bernard MT Condensed" pitchFamily="18" charset="0"/>
            </a:rPr>
            <a:t>bumi</a:t>
          </a:r>
          <a:r>
            <a:rPr lang="en-US" sz="3200" b="0" i="0" baseline="0" dirty="0" smtClean="0">
              <a:latin typeface="Bernard MT Condensed" pitchFamily="18" charset="0"/>
            </a:rPr>
            <a:t>, yang </a:t>
          </a:r>
          <a:r>
            <a:rPr lang="en-US" sz="3200" b="0" i="0" baseline="0" dirty="0" err="1" smtClean="0">
              <a:latin typeface="Bernard MT Condensed" pitchFamily="18" charset="0"/>
            </a:rPr>
            <a:t>halal</a:t>
          </a:r>
          <a:r>
            <a:rPr lang="en-US" sz="3200" b="0" i="0" baseline="0" dirty="0" smtClean="0">
              <a:latin typeface="Bernard MT Condensed" pitchFamily="18" charset="0"/>
            </a:rPr>
            <a:t> </a:t>
          </a:r>
          <a:r>
            <a:rPr lang="en-US" sz="3200" b="0" i="0" baseline="0" dirty="0" err="1" smtClean="0">
              <a:latin typeface="Bernard MT Condensed" pitchFamily="18" charset="0"/>
            </a:rPr>
            <a:t>lagi</a:t>
          </a:r>
          <a:r>
            <a:rPr lang="en-US" sz="3200" b="0" i="0" baseline="0" dirty="0" smtClean="0">
              <a:latin typeface="Bernard MT Condensed" pitchFamily="18" charset="0"/>
            </a:rPr>
            <a:t> </a:t>
          </a:r>
          <a:r>
            <a:rPr lang="en-US" sz="3200" b="0" i="0" baseline="0" dirty="0" err="1" smtClean="0">
              <a:latin typeface="Bernard MT Condensed" pitchFamily="18" charset="0"/>
            </a:rPr>
            <a:t>baik</a:t>
          </a:r>
          <a:r>
            <a:rPr lang="en-US" sz="3200" b="0" i="0" baseline="0" dirty="0" smtClean="0">
              <a:latin typeface="Bernard MT Condensed" pitchFamily="18" charset="0"/>
            </a:rPr>
            <a:t> </a:t>
          </a:r>
          <a:r>
            <a:rPr lang="en-US" sz="3200" b="0" i="0" baseline="0" dirty="0" err="1" smtClean="0">
              <a:latin typeface="Bernard MT Condensed" pitchFamily="18" charset="0"/>
            </a:rPr>
            <a:t>dan</a:t>
          </a:r>
          <a:r>
            <a:rPr lang="en-US" sz="3200" b="0" i="0" baseline="0" dirty="0" smtClean="0">
              <a:latin typeface="Bernard MT Condensed" pitchFamily="18" charset="0"/>
            </a:rPr>
            <a:t> </a:t>
          </a:r>
          <a:r>
            <a:rPr lang="en-US" sz="3200" b="0" i="0" baseline="0" dirty="0" err="1" smtClean="0">
              <a:latin typeface="Bernard MT Condensed" pitchFamily="18" charset="0"/>
            </a:rPr>
            <a:t>janganlah</a:t>
          </a:r>
          <a:r>
            <a:rPr lang="en-US" sz="3200" b="0" i="0" baseline="0" dirty="0" smtClean="0">
              <a:latin typeface="Bernard MT Condensed" pitchFamily="18" charset="0"/>
            </a:rPr>
            <a:t> </a:t>
          </a:r>
          <a:r>
            <a:rPr lang="en-US" sz="3200" b="0" i="0" baseline="0" dirty="0" err="1" smtClean="0">
              <a:latin typeface="Bernard MT Condensed" pitchFamily="18" charset="0"/>
            </a:rPr>
            <a:t>kamu</a:t>
          </a:r>
          <a:r>
            <a:rPr lang="en-US" sz="3200" b="0" i="0" baseline="0" dirty="0" smtClean="0">
              <a:latin typeface="Bernard MT Condensed" pitchFamily="18" charset="0"/>
            </a:rPr>
            <a:t> </a:t>
          </a:r>
          <a:r>
            <a:rPr lang="en-US" sz="3200" b="0" i="0" baseline="0" dirty="0" err="1" smtClean="0">
              <a:latin typeface="Bernard MT Condensed" pitchFamily="18" charset="0"/>
            </a:rPr>
            <a:t>ikut</a:t>
          </a:r>
          <a:r>
            <a:rPr lang="en-US" sz="3200" b="0" i="0" baseline="0" dirty="0" smtClean="0">
              <a:latin typeface="Bernard MT Condensed" pitchFamily="18" charset="0"/>
            </a:rPr>
            <a:t> </a:t>
          </a:r>
          <a:r>
            <a:rPr lang="en-US" sz="3200" b="0" i="0" baseline="0" dirty="0" err="1" smtClean="0">
              <a:latin typeface="Bernard MT Condensed" pitchFamily="18" charset="0"/>
            </a:rPr>
            <a:t>jejak</a:t>
          </a:r>
          <a:r>
            <a:rPr lang="en-US" sz="3200" b="0" i="0" baseline="0" dirty="0" smtClean="0">
              <a:latin typeface="Bernard MT Condensed" pitchFamily="18" charset="0"/>
            </a:rPr>
            <a:t> </a:t>
          </a:r>
          <a:r>
            <a:rPr lang="en-US" sz="3200" b="0" i="0" baseline="0" dirty="0" err="1" smtClean="0">
              <a:latin typeface="Bernard MT Condensed" pitchFamily="18" charset="0"/>
            </a:rPr>
            <a:t>langkah</a:t>
          </a:r>
          <a:r>
            <a:rPr lang="en-US" sz="3200" b="0" i="0" baseline="0" dirty="0" smtClean="0">
              <a:latin typeface="Bernard MT Condensed" pitchFamily="18" charset="0"/>
            </a:rPr>
            <a:t> </a:t>
          </a:r>
          <a:r>
            <a:rPr lang="en-US" sz="3200" b="0" i="0" baseline="0" dirty="0" err="1" smtClean="0">
              <a:latin typeface="Bernard MT Condensed" pitchFamily="18" charset="0"/>
            </a:rPr>
            <a:t>syaitan</a:t>
          </a:r>
          <a:r>
            <a:rPr lang="en-US" sz="3200" b="0" i="0" baseline="0" dirty="0" smtClean="0">
              <a:latin typeface="Bernard MT Condensed" pitchFamily="18" charset="0"/>
            </a:rPr>
            <a:t> </a:t>
          </a:r>
          <a:r>
            <a:rPr lang="en-US" sz="3200" b="0" i="0" baseline="0" dirty="0" err="1" smtClean="0">
              <a:latin typeface="Bernard MT Condensed" pitchFamily="18" charset="0"/>
            </a:rPr>
            <a:t>kerana</a:t>
          </a:r>
          <a:r>
            <a:rPr lang="en-US" sz="3200" b="0" i="0" baseline="0" dirty="0" smtClean="0">
              <a:latin typeface="Bernard MT Condensed" pitchFamily="18" charset="0"/>
            </a:rPr>
            <a:t> </a:t>
          </a:r>
          <a:r>
            <a:rPr lang="en-US" sz="3200" b="0" i="0" baseline="0" dirty="0" err="1" smtClean="0">
              <a:latin typeface="Bernard MT Condensed" pitchFamily="18" charset="0"/>
            </a:rPr>
            <a:t>sesungguhnya</a:t>
          </a:r>
          <a:r>
            <a:rPr lang="en-US" sz="3200" b="0" i="0" baseline="0" dirty="0" smtClean="0">
              <a:latin typeface="Bernard MT Condensed" pitchFamily="18" charset="0"/>
            </a:rPr>
            <a:t> </a:t>
          </a:r>
          <a:r>
            <a:rPr lang="en-US" sz="3200" b="0" i="0" baseline="0" dirty="0" err="1" smtClean="0">
              <a:latin typeface="Bernard MT Condensed" pitchFamily="18" charset="0"/>
            </a:rPr>
            <a:t>syaitan</a:t>
          </a:r>
          <a:r>
            <a:rPr lang="en-US" sz="3200" b="0" i="0" baseline="0" dirty="0" smtClean="0">
              <a:latin typeface="Bernard MT Condensed" pitchFamily="18" charset="0"/>
            </a:rPr>
            <a:t> </a:t>
          </a:r>
          <a:r>
            <a:rPr lang="en-US" sz="3200" b="0" i="0" baseline="0" dirty="0" err="1" smtClean="0">
              <a:latin typeface="Bernard MT Condensed" pitchFamily="18" charset="0"/>
            </a:rPr>
            <a:t>itu</a:t>
          </a:r>
          <a:r>
            <a:rPr lang="en-US" sz="3200" b="0" i="0" baseline="0" dirty="0" smtClean="0">
              <a:latin typeface="Bernard MT Condensed" pitchFamily="18" charset="0"/>
            </a:rPr>
            <a:t> </a:t>
          </a:r>
          <a:r>
            <a:rPr lang="en-US" sz="3200" b="0" i="0" baseline="0" dirty="0" err="1" smtClean="0">
              <a:latin typeface="Bernard MT Condensed" pitchFamily="18" charset="0"/>
            </a:rPr>
            <a:t>musuh</a:t>
          </a:r>
          <a:r>
            <a:rPr lang="en-US" sz="3200" b="0" i="0" baseline="0" dirty="0" smtClean="0">
              <a:latin typeface="Bernard MT Condensed" pitchFamily="18" charset="0"/>
            </a:rPr>
            <a:t> yang </a:t>
          </a:r>
          <a:r>
            <a:rPr lang="en-US" sz="3200" b="0" i="0" baseline="0" dirty="0" err="1" smtClean="0">
              <a:latin typeface="Bernard MT Condensed" pitchFamily="18" charset="0"/>
            </a:rPr>
            <a:t>terang</a:t>
          </a:r>
          <a:r>
            <a:rPr lang="en-US" sz="3200" b="0" i="0" baseline="0" dirty="0" smtClean="0">
              <a:latin typeface="Bernard MT Condensed" pitchFamily="18" charset="0"/>
            </a:rPr>
            <a:t> </a:t>
          </a:r>
          <a:r>
            <a:rPr lang="en-US" sz="3200" b="0" i="0" baseline="0" dirty="0" err="1" smtClean="0">
              <a:latin typeface="Bernard MT Condensed" pitchFamily="18" charset="0"/>
            </a:rPr>
            <a:t>nyata</a:t>
          </a:r>
          <a:r>
            <a:rPr lang="en-US" sz="3200" b="0" i="0" baseline="0" dirty="0" smtClean="0">
              <a:latin typeface="Bernard MT Condensed" pitchFamily="18" charset="0"/>
            </a:rPr>
            <a:t> </a:t>
          </a:r>
          <a:r>
            <a:rPr lang="en-US" sz="3200" b="0" i="0" baseline="0" dirty="0" err="1" smtClean="0">
              <a:latin typeface="Bernard MT Condensed" pitchFamily="18" charset="0"/>
            </a:rPr>
            <a:t>bagi</a:t>
          </a:r>
          <a:r>
            <a:rPr lang="en-US" sz="3200" b="0" i="0" baseline="0" dirty="0" smtClean="0">
              <a:latin typeface="Bernard MT Condensed" pitchFamily="18" charset="0"/>
            </a:rPr>
            <a:t> </a:t>
          </a:r>
          <a:r>
            <a:rPr lang="en-US" sz="3200" b="0" i="0" baseline="0" dirty="0" err="1" smtClean="0">
              <a:latin typeface="Bernard MT Condensed" pitchFamily="18" charset="0"/>
            </a:rPr>
            <a:t>kamu</a:t>
          </a:r>
          <a:r>
            <a:rPr lang="en-US" sz="3200" b="0" i="0" baseline="0" dirty="0" smtClean="0">
              <a:latin typeface="Bernard MT Condensed" pitchFamily="18" charset="0"/>
            </a:rPr>
            <a:t>”.</a:t>
          </a:r>
          <a:endParaRPr lang="en-US" sz="3200" b="0" i="0" baseline="0" dirty="0">
            <a:latin typeface="Bernard MT Condensed" pitchFamily="18" charset="0"/>
          </a:endParaRPr>
        </a:p>
      </dgm:t>
    </dgm:pt>
    <dgm:pt modelId="{5987DC3A-AD99-429A-B5CD-8469F381C4DB}" type="parTrans" cxnId="{12F02EC3-62B8-43A1-AA62-930CE5BFCDF2}">
      <dgm:prSet/>
      <dgm:spPr/>
      <dgm:t>
        <a:bodyPr/>
        <a:lstStyle/>
        <a:p>
          <a:pPr algn="ctr"/>
          <a:endParaRPr lang="en-MY" sz="3200" i="0">
            <a:latin typeface="Bernard MT Condensed" pitchFamily="18" charset="0"/>
          </a:endParaRPr>
        </a:p>
      </dgm:t>
    </dgm:pt>
    <dgm:pt modelId="{976B69AF-6B20-4F06-8843-0CE1C2DF65C2}" type="sibTrans" cxnId="{12F02EC3-62B8-43A1-AA62-930CE5BFCDF2}">
      <dgm:prSet/>
      <dgm:spPr/>
      <dgm:t>
        <a:bodyPr/>
        <a:lstStyle/>
        <a:p>
          <a:pPr algn="ctr"/>
          <a:endParaRPr lang="en-MY" sz="3200" i="0">
            <a:latin typeface="Bernard MT Condensed" pitchFamily="18" charset="0"/>
          </a:endParaRPr>
        </a:p>
      </dgm:t>
    </dgm:pt>
    <dgm:pt modelId="{1E9F03BA-7EED-42FF-9E92-C3154E50C54F}" type="pres">
      <dgm:prSet presAssocID="{29DA6E49-5790-4B7B-8C4C-4B44AFC49102}" presName="Name0" presStyleCnt="0">
        <dgm:presLayoutVars>
          <dgm:chMax val="3"/>
          <dgm:chPref val="1"/>
          <dgm:dir/>
          <dgm:animLvl val="lvl"/>
          <dgm:resizeHandles/>
        </dgm:presLayoutVars>
      </dgm:prSet>
      <dgm:spPr/>
      <dgm:t>
        <a:bodyPr/>
        <a:lstStyle/>
        <a:p>
          <a:endParaRPr lang="en-MY"/>
        </a:p>
      </dgm:t>
    </dgm:pt>
    <dgm:pt modelId="{9510345D-09D3-46EA-A8DF-A0EEEC7ED139}" type="pres">
      <dgm:prSet presAssocID="{29DA6E49-5790-4B7B-8C4C-4B44AFC49102}" presName="outerBox" presStyleCnt="0"/>
      <dgm:spPr/>
    </dgm:pt>
    <dgm:pt modelId="{9BECC762-4121-4EC0-8F09-ECE3699DDD12}" type="pres">
      <dgm:prSet presAssocID="{29DA6E49-5790-4B7B-8C4C-4B44AFC49102}" presName="outerBoxParent" presStyleLbl="node1" presStyleIdx="0" presStyleCnt="2"/>
      <dgm:spPr/>
      <dgm:t>
        <a:bodyPr/>
        <a:lstStyle/>
        <a:p>
          <a:endParaRPr lang="en-MY"/>
        </a:p>
      </dgm:t>
    </dgm:pt>
    <dgm:pt modelId="{61432A63-2B68-4EC3-A448-7F1508F7915A}" type="pres">
      <dgm:prSet presAssocID="{29DA6E49-5790-4B7B-8C4C-4B44AFC49102}" presName="outerBoxChildren" presStyleCnt="0"/>
      <dgm:spPr/>
    </dgm:pt>
    <dgm:pt modelId="{17EE3D66-AEA4-4A09-BE21-EE9F294EC515}" type="pres">
      <dgm:prSet presAssocID="{29DA6E49-5790-4B7B-8C4C-4B44AFC49102}" presName="middleBox" presStyleCnt="0"/>
      <dgm:spPr/>
    </dgm:pt>
    <dgm:pt modelId="{E477B0D4-55E2-4CFF-9798-B94B36E2B7E5}" type="pres">
      <dgm:prSet presAssocID="{29DA6E49-5790-4B7B-8C4C-4B44AFC49102}" presName="middleBoxParent" presStyleLbl="node1" presStyleIdx="1" presStyleCnt="2" custScaleY="76191" custLinFactNeighborY="4762"/>
      <dgm:spPr/>
      <dgm:t>
        <a:bodyPr/>
        <a:lstStyle/>
        <a:p>
          <a:endParaRPr lang="en-MY"/>
        </a:p>
      </dgm:t>
    </dgm:pt>
    <dgm:pt modelId="{AF7F2845-7386-4C86-A023-99498066BBE3}" type="pres">
      <dgm:prSet presAssocID="{29DA6E49-5790-4B7B-8C4C-4B44AFC49102}" presName="middleBoxChildren" presStyleCnt="0"/>
      <dgm:spPr/>
    </dgm:pt>
  </dgm:ptLst>
  <dgm:cxnLst>
    <dgm:cxn modelId="{12F02EC3-62B8-43A1-AA62-930CE5BFCDF2}" srcId="{29DA6E49-5790-4B7B-8C4C-4B44AFC49102}" destId="{65D61934-6E2C-4D28-8B39-F9327CE5EEF1}" srcOrd="1" destOrd="0" parTransId="{5987DC3A-AD99-429A-B5CD-8469F381C4DB}" sibTransId="{976B69AF-6B20-4F06-8843-0CE1C2DF65C2}"/>
    <dgm:cxn modelId="{AC3A32D7-7894-4C40-8A1B-740137E17DEC}" type="presOf" srcId="{65D61934-6E2C-4D28-8B39-F9327CE5EEF1}" destId="{E477B0D4-55E2-4CFF-9798-B94B36E2B7E5}" srcOrd="0" destOrd="0" presId="urn:microsoft.com/office/officeart/2005/8/layout/target2"/>
    <dgm:cxn modelId="{D1979699-3E28-4619-85C1-C23CDED96EBB}" srcId="{29DA6E49-5790-4B7B-8C4C-4B44AFC49102}" destId="{CE3A22AA-B1F8-43FF-B374-EE0C72D3E6AE}" srcOrd="0" destOrd="0" parTransId="{8247B752-1798-4558-A19A-DEA726C86056}" sibTransId="{BBB0E4E1-FFB0-4221-8D9F-913E4732A46C}"/>
    <dgm:cxn modelId="{D07AC3D8-EA6E-4398-BF45-30C725A9300E}" type="presOf" srcId="{29DA6E49-5790-4B7B-8C4C-4B44AFC49102}" destId="{1E9F03BA-7EED-42FF-9E92-C3154E50C54F}" srcOrd="0" destOrd="0" presId="urn:microsoft.com/office/officeart/2005/8/layout/target2"/>
    <dgm:cxn modelId="{0DBD214E-2434-4CA5-8875-4B3E5B86DA3D}" type="presOf" srcId="{CE3A22AA-B1F8-43FF-B374-EE0C72D3E6AE}" destId="{9BECC762-4121-4EC0-8F09-ECE3699DDD12}" srcOrd="0" destOrd="0" presId="urn:microsoft.com/office/officeart/2005/8/layout/target2"/>
    <dgm:cxn modelId="{4261D808-9662-44B1-81F7-4AB9600971AB}" type="presParOf" srcId="{1E9F03BA-7EED-42FF-9E92-C3154E50C54F}" destId="{9510345D-09D3-46EA-A8DF-A0EEEC7ED139}" srcOrd="0" destOrd="0" presId="urn:microsoft.com/office/officeart/2005/8/layout/target2"/>
    <dgm:cxn modelId="{77E9AA58-9F28-4DEF-8B19-D794195313CC}" type="presParOf" srcId="{9510345D-09D3-46EA-A8DF-A0EEEC7ED139}" destId="{9BECC762-4121-4EC0-8F09-ECE3699DDD12}" srcOrd="0" destOrd="0" presId="urn:microsoft.com/office/officeart/2005/8/layout/target2"/>
    <dgm:cxn modelId="{7728E405-5A03-4496-BF4F-E8E11F3FE830}" type="presParOf" srcId="{9510345D-09D3-46EA-A8DF-A0EEEC7ED139}" destId="{61432A63-2B68-4EC3-A448-7F1508F7915A}" srcOrd="1" destOrd="0" presId="urn:microsoft.com/office/officeart/2005/8/layout/target2"/>
    <dgm:cxn modelId="{5B25536A-A12A-4BFB-B497-FBC7070C980C}" type="presParOf" srcId="{1E9F03BA-7EED-42FF-9E92-C3154E50C54F}" destId="{17EE3D66-AEA4-4A09-BE21-EE9F294EC515}" srcOrd="1" destOrd="0" presId="urn:microsoft.com/office/officeart/2005/8/layout/target2"/>
    <dgm:cxn modelId="{57570E2F-EF1A-45EA-896B-353A62D348EC}" type="presParOf" srcId="{17EE3D66-AEA4-4A09-BE21-EE9F294EC515}" destId="{E477B0D4-55E2-4CFF-9798-B94B36E2B7E5}" srcOrd="0" destOrd="0" presId="urn:microsoft.com/office/officeart/2005/8/layout/target2"/>
    <dgm:cxn modelId="{275EA9D1-997A-4407-AF4E-7D3917162BE1}" type="presParOf" srcId="{17EE3D66-AEA4-4A09-BE21-EE9F294EC515}" destId="{AF7F2845-7386-4C86-A023-99498066BBE3}" srcOrd="1"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DD8EB4-A70E-4E8B-B905-EA7853A49386}"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MY"/>
        </a:p>
      </dgm:t>
    </dgm:pt>
    <dgm:pt modelId="{75AFF612-CE28-4D18-B947-C328390457DB}">
      <dgm:prSet custT="1"/>
      <dgm:spPr>
        <a:solidFill>
          <a:srgbClr val="00B0F0">
            <a:alpha val="90000"/>
          </a:srgbClr>
        </a:solidFill>
      </dgm:spPr>
      <dgm:t>
        <a:bodyPr/>
        <a:lstStyle/>
        <a:p>
          <a:pPr rtl="0"/>
          <a:r>
            <a:rPr lang="en-US" sz="2000" dirty="0" err="1" smtClean="0">
              <a:latin typeface="Bernard MT Condensed" pitchFamily="18" charset="0"/>
            </a:rPr>
            <a:t>Dalam</a:t>
          </a:r>
          <a:r>
            <a:rPr lang="en-US" sz="2000" dirty="0" smtClean="0">
              <a:latin typeface="Bernard MT Condensed" pitchFamily="18" charset="0"/>
            </a:rPr>
            <a:t> </a:t>
          </a:r>
          <a:r>
            <a:rPr lang="en-US" sz="2000" dirty="0" err="1" smtClean="0">
              <a:latin typeface="Bernard MT Condensed" pitchFamily="18" charset="0"/>
            </a:rPr>
            <a:t>satu</a:t>
          </a:r>
          <a:r>
            <a:rPr lang="en-US" sz="2000" dirty="0" smtClean="0">
              <a:latin typeface="Bernard MT Condensed" pitchFamily="18" charset="0"/>
            </a:rPr>
            <a:t> </a:t>
          </a:r>
          <a:r>
            <a:rPr lang="en-US" sz="2000" dirty="0" err="1" smtClean="0">
              <a:latin typeface="Bernard MT Condensed" pitchFamily="18" charset="0"/>
            </a:rPr>
            <a:t>riwayat</a:t>
          </a:r>
          <a:r>
            <a:rPr lang="en-US" sz="2000" dirty="0" smtClean="0">
              <a:latin typeface="Bernard MT Condensed" pitchFamily="18" charset="0"/>
            </a:rPr>
            <a:t> </a:t>
          </a:r>
          <a:r>
            <a:rPr lang="en-US" sz="2000" dirty="0" err="1" smtClean="0">
              <a:latin typeface="Bernard MT Condensed" pitchFamily="18" charset="0"/>
            </a:rPr>
            <a:t>bahawa</a:t>
          </a:r>
          <a:r>
            <a:rPr lang="en-US" sz="2000" dirty="0" smtClean="0">
              <a:latin typeface="Bernard MT Condensed" pitchFamily="18" charset="0"/>
            </a:rPr>
            <a:t>, </a:t>
          </a:r>
          <a:r>
            <a:rPr lang="en-US" sz="2000" dirty="0" err="1" smtClean="0">
              <a:latin typeface="Bernard MT Condensed" pitchFamily="18" charset="0"/>
            </a:rPr>
            <a:t>Rasulullah</a:t>
          </a:r>
          <a:r>
            <a:rPr lang="en-US" sz="2000" dirty="0" smtClean="0">
              <a:latin typeface="Bernard MT Condensed" pitchFamily="18" charset="0"/>
            </a:rPr>
            <a:t> SAW </a:t>
          </a:r>
          <a:r>
            <a:rPr lang="en-US" sz="2000" dirty="0" err="1" smtClean="0">
              <a:latin typeface="Bernard MT Condensed" pitchFamily="18" charset="0"/>
            </a:rPr>
            <a:t>mengirim</a:t>
          </a:r>
          <a:r>
            <a:rPr lang="en-US" sz="2000" dirty="0" smtClean="0">
              <a:latin typeface="Bernard MT Condensed" pitchFamily="18" charset="0"/>
            </a:rPr>
            <a:t> </a:t>
          </a:r>
          <a:r>
            <a:rPr lang="en-US" sz="2000" dirty="0" err="1" smtClean="0">
              <a:latin typeface="Bernard MT Condensed" pitchFamily="18" charset="0"/>
            </a:rPr>
            <a:t>seorang</a:t>
          </a:r>
          <a:r>
            <a:rPr lang="en-US" sz="2000" dirty="0" smtClean="0">
              <a:latin typeface="Bernard MT Condensed" pitchFamily="18" charset="0"/>
            </a:rPr>
            <a:t> </a:t>
          </a:r>
          <a:r>
            <a:rPr lang="en-US" sz="2000" dirty="0" err="1" smtClean="0">
              <a:latin typeface="Bernard MT Condensed" pitchFamily="18" charset="0"/>
            </a:rPr>
            <a:t>utusan</a:t>
          </a:r>
          <a:r>
            <a:rPr lang="en-US" sz="2000" dirty="0" smtClean="0">
              <a:latin typeface="Bernard MT Condensed" pitchFamily="18" charset="0"/>
            </a:rPr>
            <a:t> </a:t>
          </a:r>
          <a:r>
            <a:rPr lang="en-US" sz="2000" dirty="0" err="1" smtClean="0">
              <a:latin typeface="Bernard MT Condensed" pitchFamily="18" charset="0"/>
            </a:rPr>
            <a:t>untuk</a:t>
          </a:r>
          <a:r>
            <a:rPr lang="en-US" sz="2000" dirty="0" smtClean="0">
              <a:latin typeface="Bernard MT Condensed" pitchFamily="18" charset="0"/>
            </a:rPr>
            <a:t> </a:t>
          </a:r>
          <a:r>
            <a:rPr lang="en-US" sz="2000" dirty="0" err="1" smtClean="0">
              <a:latin typeface="Bernard MT Condensed" pitchFamily="18" charset="0"/>
            </a:rPr>
            <a:t>mengumpul</a:t>
          </a:r>
          <a:r>
            <a:rPr lang="en-US" sz="2000" dirty="0" smtClean="0">
              <a:latin typeface="Bernard MT Condensed" pitchFamily="18" charset="0"/>
            </a:rPr>
            <a:t> </a:t>
          </a:r>
          <a:r>
            <a:rPr lang="en-US" sz="2000" dirty="0" err="1" smtClean="0">
              <a:latin typeface="Bernard MT Condensed" pitchFamily="18" charset="0"/>
            </a:rPr>
            <a:t>zakat</a:t>
          </a:r>
          <a:r>
            <a:rPr lang="en-US" sz="2000" dirty="0" smtClean="0">
              <a:latin typeface="Bernard MT Condensed" pitchFamily="18" charset="0"/>
            </a:rPr>
            <a:t> </a:t>
          </a:r>
          <a:r>
            <a:rPr lang="en-US" sz="2000" dirty="0" err="1" smtClean="0">
              <a:latin typeface="Bernard MT Condensed" pitchFamily="18" charset="0"/>
            </a:rPr>
            <a:t>dari</a:t>
          </a:r>
          <a:r>
            <a:rPr lang="en-US" sz="2000" dirty="0" smtClean="0">
              <a:latin typeface="Bernard MT Condensed" pitchFamily="18" charset="0"/>
            </a:rPr>
            <a:t> </a:t>
          </a:r>
          <a:r>
            <a:rPr lang="en-US" sz="2000" dirty="0" err="1" smtClean="0">
              <a:latin typeface="Bernard MT Condensed" pitchFamily="18" charset="0"/>
            </a:rPr>
            <a:t>satu</a:t>
          </a:r>
          <a:r>
            <a:rPr lang="en-US" sz="2000" dirty="0" smtClean="0">
              <a:latin typeface="Bernard MT Condensed" pitchFamily="18" charset="0"/>
            </a:rPr>
            <a:t> </a:t>
          </a:r>
          <a:r>
            <a:rPr lang="en-US" sz="2000" dirty="0" err="1" smtClean="0">
              <a:latin typeface="Bernard MT Condensed" pitchFamily="18" charset="0"/>
            </a:rPr>
            <a:t>kabilah</a:t>
          </a:r>
          <a:r>
            <a:rPr lang="en-US" sz="2000" dirty="0" smtClean="0">
              <a:latin typeface="Bernard MT Condensed" pitchFamily="18" charset="0"/>
            </a:rPr>
            <a:t>,</a:t>
          </a:r>
          <a:endParaRPr lang="en-MY" sz="2000" dirty="0">
            <a:latin typeface="Bernard MT Condensed" pitchFamily="18" charset="0"/>
          </a:endParaRPr>
        </a:p>
      </dgm:t>
    </dgm:pt>
    <dgm:pt modelId="{993560CE-5C46-4399-A1B8-CB886E337B85}" type="parTrans" cxnId="{A223D339-35D6-4CC2-A4E8-0992E172D63D}">
      <dgm:prSet/>
      <dgm:spPr/>
      <dgm:t>
        <a:bodyPr/>
        <a:lstStyle/>
        <a:p>
          <a:endParaRPr lang="en-MY" sz="2000">
            <a:latin typeface="Bernard MT Condensed" pitchFamily="18" charset="0"/>
          </a:endParaRPr>
        </a:p>
      </dgm:t>
    </dgm:pt>
    <dgm:pt modelId="{70515DAE-4DEB-46D2-A528-38330D7571FF}" type="sibTrans" cxnId="{A223D339-35D6-4CC2-A4E8-0992E172D63D}">
      <dgm:prSet/>
      <dgm:spPr/>
      <dgm:t>
        <a:bodyPr/>
        <a:lstStyle/>
        <a:p>
          <a:endParaRPr lang="en-MY" sz="2000">
            <a:latin typeface="Bernard MT Condensed" pitchFamily="18" charset="0"/>
          </a:endParaRPr>
        </a:p>
      </dgm:t>
    </dgm:pt>
    <dgm:pt modelId="{44A28FE0-AC2E-433B-8864-AE3152B679AD}">
      <dgm:prSet custT="1"/>
      <dgm:spPr>
        <a:solidFill>
          <a:srgbClr val="00FF00">
            <a:alpha val="90000"/>
          </a:srgbClr>
        </a:solidFill>
      </dgm:spPr>
      <dgm:t>
        <a:bodyPr/>
        <a:lstStyle/>
        <a:p>
          <a:pPr rtl="0"/>
          <a:r>
            <a:rPr lang="en-US" sz="2000" dirty="0" err="1" smtClean="0">
              <a:latin typeface="Bernard MT Condensed" pitchFamily="18" charset="0"/>
            </a:rPr>
            <a:t>tetapi</a:t>
          </a:r>
          <a:r>
            <a:rPr lang="en-US" sz="2000" dirty="0" smtClean="0">
              <a:latin typeface="Bernard MT Condensed" pitchFamily="18" charset="0"/>
            </a:rPr>
            <a:t> </a:t>
          </a:r>
          <a:r>
            <a:rPr lang="en-US" sz="2000" dirty="0" err="1" smtClean="0">
              <a:latin typeface="Bernard MT Condensed" pitchFamily="18" charset="0"/>
            </a:rPr>
            <a:t>setelah</a:t>
          </a:r>
          <a:r>
            <a:rPr lang="en-US" sz="2000" dirty="0" smtClean="0">
              <a:latin typeface="Bernard MT Condensed" pitchFamily="18" charset="0"/>
            </a:rPr>
            <a:t> </a:t>
          </a:r>
          <a:r>
            <a:rPr lang="en-US" sz="2000" dirty="0" err="1" smtClean="0">
              <a:latin typeface="Bernard MT Condensed" pitchFamily="18" charset="0"/>
            </a:rPr>
            <a:t>utusan</a:t>
          </a:r>
          <a:r>
            <a:rPr lang="en-US" sz="2000" dirty="0" smtClean="0">
              <a:latin typeface="Bernard MT Condensed" pitchFamily="18" charset="0"/>
            </a:rPr>
            <a:t> </a:t>
          </a:r>
          <a:r>
            <a:rPr lang="en-US" sz="2000" dirty="0" err="1" smtClean="0">
              <a:latin typeface="Bernard MT Condensed" pitchFamily="18" charset="0"/>
            </a:rPr>
            <a:t>itu</a:t>
          </a:r>
          <a:r>
            <a:rPr lang="en-US" sz="2000" dirty="0" smtClean="0">
              <a:latin typeface="Bernard MT Condensed" pitchFamily="18" charset="0"/>
            </a:rPr>
            <a:t> </a:t>
          </a:r>
          <a:r>
            <a:rPr lang="en-US" sz="2000" dirty="0" err="1" smtClean="0">
              <a:latin typeface="Bernard MT Condensed" pitchFamily="18" charset="0"/>
            </a:rPr>
            <a:t>menghadap</a:t>
          </a:r>
          <a:r>
            <a:rPr lang="en-US" sz="2000" dirty="0" smtClean="0">
              <a:latin typeface="Bernard MT Condensed" pitchFamily="18" charset="0"/>
            </a:rPr>
            <a:t> </a:t>
          </a:r>
          <a:r>
            <a:rPr lang="en-US" sz="2000" dirty="0" err="1" smtClean="0">
              <a:latin typeface="Bernard MT Condensed" pitchFamily="18" charset="0"/>
            </a:rPr>
            <a:t>Nabi</a:t>
          </a:r>
          <a:r>
            <a:rPr lang="en-US" sz="2000" dirty="0" smtClean="0">
              <a:latin typeface="Bernard MT Condensed" pitchFamily="18" charset="0"/>
            </a:rPr>
            <a:t> SAW, </a:t>
          </a:r>
          <a:r>
            <a:rPr lang="en-US" sz="2000" dirty="0" err="1" smtClean="0">
              <a:latin typeface="Bernard MT Condensed" pitchFamily="18" charset="0"/>
            </a:rPr>
            <a:t>sebahagian</a:t>
          </a:r>
          <a:r>
            <a:rPr lang="en-US" sz="2000" dirty="0" smtClean="0">
              <a:latin typeface="Bernard MT Condensed" pitchFamily="18" charset="0"/>
            </a:rPr>
            <a:t> </a:t>
          </a:r>
          <a:r>
            <a:rPr lang="en-US" sz="2000" dirty="0" err="1" smtClean="0">
              <a:latin typeface="Bernard MT Condensed" pitchFamily="18" charset="0"/>
            </a:rPr>
            <a:t>barang</a:t>
          </a:r>
          <a:r>
            <a:rPr lang="en-US" sz="2000" dirty="0" smtClean="0">
              <a:latin typeface="Bernard MT Condensed" pitchFamily="18" charset="0"/>
            </a:rPr>
            <a:t> yang </a:t>
          </a:r>
          <a:r>
            <a:rPr lang="en-US" sz="2000" dirty="0" err="1" smtClean="0">
              <a:latin typeface="Bernard MT Condensed" pitchFamily="18" charset="0"/>
            </a:rPr>
            <a:t>dibawanya</a:t>
          </a:r>
          <a:r>
            <a:rPr lang="en-US" sz="2000" dirty="0" smtClean="0">
              <a:latin typeface="Bernard MT Condensed" pitchFamily="18" charset="0"/>
            </a:rPr>
            <a:t> </a:t>
          </a:r>
          <a:r>
            <a:rPr lang="en-US" sz="2000" dirty="0" err="1" smtClean="0">
              <a:latin typeface="Bernard MT Condensed" pitchFamily="18" charset="0"/>
            </a:rPr>
            <a:t>itu</a:t>
          </a:r>
          <a:r>
            <a:rPr lang="en-US" sz="2000" dirty="0" smtClean="0">
              <a:latin typeface="Bernard MT Condensed" pitchFamily="18" charset="0"/>
            </a:rPr>
            <a:t> </a:t>
          </a:r>
          <a:r>
            <a:rPr lang="en-US" sz="2000" dirty="0" err="1" smtClean="0">
              <a:latin typeface="Bernard MT Condensed" pitchFamily="18" charset="0"/>
            </a:rPr>
            <a:t>dipegang</a:t>
          </a:r>
          <a:r>
            <a:rPr lang="en-US" sz="2000" dirty="0" smtClean="0">
              <a:latin typeface="Bernard MT Condensed" pitchFamily="18" charset="0"/>
            </a:rPr>
            <a:t> </a:t>
          </a:r>
          <a:r>
            <a:rPr lang="en-US" sz="2000" dirty="0" err="1" smtClean="0">
              <a:latin typeface="Bernard MT Condensed" pitchFamily="18" charset="0"/>
            </a:rPr>
            <a:t>dan</a:t>
          </a:r>
          <a:r>
            <a:rPr lang="en-US" sz="2000" dirty="0" smtClean="0">
              <a:latin typeface="Bernard MT Condensed" pitchFamily="18" charset="0"/>
            </a:rPr>
            <a:t> </a:t>
          </a:r>
          <a:r>
            <a:rPr lang="en-US" sz="2000" dirty="0" err="1" smtClean="0">
              <a:latin typeface="Bernard MT Condensed" pitchFamily="18" charset="0"/>
            </a:rPr>
            <a:t>dia</a:t>
          </a:r>
          <a:r>
            <a:rPr lang="en-US" sz="2000" dirty="0" smtClean="0">
              <a:latin typeface="Bernard MT Condensed" pitchFamily="18" charset="0"/>
            </a:rPr>
            <a:t> </a:t>
          </a:r>
          <a:r>
            <a:rPr lang="en-US" sz="2000" dirty="0" err="1" smtClean="0">
              <a:latin typeface="Bernard MT Condensed" pitchFamily="18" charset="0"/>
            </a:rPr>
            <a:t>berkata</a:t>
          </a:r>
          <a:r>
            <a:rPr lang="en-US" sz="2000" dirty="0" smtClean="0">
              <a:latin typeface="Bernard MT Condensed" pitchFamily="18" charset="0"/>
            </a:rPr>
            <a:t> </a:t>
          </a:r>
          <a:r>
            <a:rPr lang="en-US" sz="2000" dirty="0" err="1" smtClean="0">
              <a:latin typeface="Bernard MT Condensed" pitchFamily="18" charset="0"/>
            </a:rPr>
            <a:t>kepada</a:t>
          </a:r>
          <a:r>
            <a:rPr lang="en-US" sz="2000" dirty="0" smtClean="0">
              <a:latin typeface="Bernard MT Condensed" pitchFamily="18" charset="0"/>
            </a:rPr>
            <a:t> </a:t>
          </a:r>
          <a:r>
            <a:rPr lang="en-US" sz="2000" dirty="0" err="1" smtClean="0">
              <a:latin typeface="Bernard MT Condensed" pitchFamily="18" charset="0"/>
            </a:rPr>
            <a:t>Rasulullah</a:t>
          </a:r>
          <a:r>
            <a:rPr lang="en-US" sz="2000" dirty="0" smtClean="0">
              <a:latin typeface="Bernard MT Condensed" pitchFamily="18" charset="0"/>
            </a:rPr>
            <a:t> SAW: “</a:t>
          </a:r>
          <a:r>
            <a:rPr lang="en-US" sz="2000" i="1" dirty="0" err="1" smtClean="0">
              <a:latin typeface="Bernard MT Condensed" pitchFamily="18" charset="0"/>
            </a:rPr>
            <a:t>Ini</a:t>
          </a:r>
          <a:r>
            <a:rPr lang="en-US" sz="2000" i="1" dirty="0" smtClean="0">
              <a:latin typeface="Bernard MT Condensed" pitchFamily="18" charset="0"/>
            </a:rPr>
            <a:t> </a:t>
          </a:r>
          <a:r>
            <a:rPr lang="en-US" sz="2000" i="1" dirty="0" err="1" smtClean="0">
              <a:latin typeface="Bernard MT Condensed" pitchFamily="18" charset="0"/>
            </a:rPr>
            <a:t>untukmu</a:t>
          </a:r>
          <a:r>
            <a:rPr lang="en-US" sz="2000" i="1" dirty="0" smtClean="0">
              <a:latin typeface="Bernard MT Condensed" pitchFamily="18" charset="0"/>
            </a:rPr>
            <a:t> </a:t>
          </a:r>
          <a:r>
            <a:rPr lang="en-US" sz="2000" i="1" dirty="0" err="1" smtClean="0">
              <a:latin typeface="Bernard MT Condensed" pitchFamily="18" charset="0"/>
            </a:rPr>
            <a:t>dan</a:t>
          </a:r>
          <a:r>
            <a:rPr lang="en-US" sz="2000" i="1" dirty="0" smtClean="0">
              <a:latin typeface="Bernard MT Condensed" pitchFamily="18" charset="0"/>
            </a:rPr>
            <a:t> </a:t>
          </a:r>
          <a:r>
            <a:rPr lang="en-US" sz="2000" i="1" dirty="0" err="1" smtClean="0">
              <a:latin typeface="Bernard MT Condensed" pitchFamily="18" charset="0"/>
            </a:rPr>
            <a:t>ini</a:t>
          </a:r>
          <a:r>
            <a:rPr lang="en-US" sz="2000" i="1" dirty="0" smtClean="0">
              <a:latin typeface="Bernard MT Condensed" pitchFamily="18" charset="0"/>
            </a:rPr>
            <a:t> pula </a:t>
          </a:r>
          <a:r>
            <a:rPr lang="en-US" sz="2000" i="1" dirty="0" err="1" smtClean="0">
              <a:latin typeface="Bernard MT Condensed" pitchFamily="18" charset="0"/>
            </a:rPr>
            <a:t>untuk</a:t>
          </a:r>
          <a:r>
            <a:rPr lang="en-US" sz="2000" i="1" dirty="0" smtClean="0">
              <a:latin typeface="Bernard MT Condensed" pitchFamily="18" charset="0"/>
            </a:rPr>
            <a:t> </a:t>
          </a:r>
          <a:r>
            <a:rPr lang="en-US" sz="2000" i="1" dirty="0" err="1" smtClean="0">
              <a:latin typeface="Bernard MT Condensed" pitchFamily="18" charset="0"/>
            </a:rPr>
            <a:t>saya</a:t>
          </a:r>
          <a:r>
            <a:rPr lang="en-US" sz="2000" i="1" dirty="0" smtClean="0">
              <a:latin typeface="Bernard MT Condensed" pitchFamily="18" charset="0"/>
            </a:rPr>
            <a:t> yang </a:t>
          </a:r>
          <a:r>
            <a:rPr lang="en-US" sz="2000" i="1" dirty="0" err="1" smtClean="0">
              <a:latin typeface="Bernard MT Condensed" pitchFamily="18" charset="0"/>
            </a:rPr>
            <a:t>diberikan</a:t>
          </a:r>
          <a:r>
            <a:rPr lang="en-US" sz="2000" i="1" dirty="0" smtClean="0">
              <a:latin typeface="Bernard MT Condensed" pitchFamily="18" charset="0"/>
            </a:rPr>
            <a:t> </a:t>
          </a:r>
          <a:r>
            <a:rPr lang="en-US" sz="2000" i="1" dirty="0" err="1" smtClean="0">
              <a:latin typeface="Bernard MT Condensed" pitchFamily="18" charset="0"/>
            </a:rPr>
            <a:t>oleh</a:t>
          </a:r>
          <a:r>
            <a:rPr lang="en-US" sz="2000" i="1" dirty="0" smtClean="0">
              <a:latin typeface="Bernard MT Condensed" pitchFamily="18" charset="0"/>
            </a:rPr>
            <a:t> </a:t>
          </a:r>
          <a:r>
            <a:rPr lang="en-US" sz="2000" i="1" dirty="0" err="1" smtClean="0">
              <a:latin typeface="Bernard MT Condensed" pitchFamily="18" charset="0"/>
            </a:rPr>
            <a:t>pembayar</a:t>
          </a:r>
          <a:r>
            <a:rPr lang="en-US" sz="2000" i="1" dirty="0" smtClean="0">
              <a:latin typeface="Bernard MT Condensed" pitchFamily="18" charset="0"/>
            </a:rPr>
            <a:t> </a:t>
          </a:r>
          <a:r>
            <a:rPr lang="en-US" sz="2000" i="1" dirty="0" err="1" smtClean="0">
              <a:latin typeface="Bernard MT Condensed" pitchFamily="18" charset="0"/>
            </a:rPr>
            <a:t>zakat</a:t>
          </a:r>
          <a:r>
            <a:rPr lang="en-US" sz="2000" i="1" dirty="0" smtClean="0">
              <a:latin typeface="Bernard MT Condensed" pitchFamily="18" charset="0"/>
            </a:rPr>
            <a:t>, </a:t>
          </a:r>
          <a:r>
            <a:rPr lang="en-US" sz="2000" i="1" dirty="0" err="1" smtClean="0">
              <a:latin typeface="Bernard MT Condensed" pitchFamily="18" charset="0"/>
            </a:rPr>
            <a:t>sebagai</a:t>
          </a:r>
          <a:r>
            <a:rPr lang="en-US" sz="2000" i="1" dirty="0" smtClean="0">
              <a:latin typeface="Bernard MT Condensed" pitchFamily="18" charset="0"/>
            </a:rPr>
            <a:t> </a:t>
          </a:r>
          <a:r>
            <a:rPr lang="en-US" sz="2000" i="1" dirty="0" err="1" smtClean="0">
              <a:latin typeface="Bernard MT Condensed" pitchFamily="18" charset="0"/>
            </a:rPr>
            <a:t>hadiah</a:t>
          </a:r>
          <a:r>
            <a:rPr lang="en-US" sz="2000" i="1" dirty="0" smtClean="0">
              <a:latin typeface="Bernard MT Condensed" pitchFamily="18" charset="0"/>
            </a:rPr>
            <a:t> </a:t>
          </a:r>
          <a:r>
            <a:rPr lang="en-US" sz="2000" i="1" dirty="0" err="1" smtClean="0">
              <a:latin typeface="Bernard MT Condensed" pitchFamily="18" charset="0"/>
            </a:rPr>
            <a:t>kepada</a:t>
          </a:r>
          <a:r>
            <a:rPr lang="en-US" sz="2000" i="1" dirty="0" smtClean="0">
              <a:latin typeface="Bernard MT Condensed" pitchFamily="18" charset="0"/>
            </a:rPr>
            <a:t> </a:t>
          </a:r>
          <a:r>
            <a:rPr lang="en-US" sz="2000" i="1" dirty="0" err="1" smtClean="0">
              <a:latin typeface="Bernard MT Condensed" pitchFamily="18" charset="0"/>
            </a:rPr>
            <a:t>saya</a:t>
          </a:r>
          <a:r>
            <a:rPr lang="en-US" sz="2000" dirty="0" smtClean="0">
              <a:latin typeface="Bernard MT Condensed" pitchFamily="18" charset="0"/>
            </a:rPr>
            <a:t>”</a:t>
          </a:r>
          <a:r>
            <a:rPr lang="en-US" sz="2000" i="1" dirty="0" smtClean="0">
              <a:latin typeface="Bernard MT Condensed" pitchFamily="18" charset="0"/>
            </a:rPr>
            <a:t>. </a:t>
          </a:r>
          <a:endParaRPr lang="en-US" sz="2000" i="1" dirty="0">
            <a:latin typeface="Bernard MT Condensed" pitchFamily="18" charset="0"/>
          </a:endParaRPr>
        </a:p>
      </dgm:t>
    </dgm:pt>
    <dgm:pt modelId="{DCD6667B-1C91-4885-89C1-C756D5268E01}" type="parTrans" cxnId="{6097AE7D-9459-4D33-B67D-C99F95CDA632}">
      <dgm:prSet/>
      <dgm:spPr/>
      <dgm:t>
        <a:bodyPr/>
        <a:lstStyle/>
        <a:p>
          <a:endParaRPr lang="en-MY" sz="2000">
            <a:latin typeface="Bernard MT Condensed" pitchFamily="18" charset="0"/>
          </a:endParaRPr>
        </a:p>
      </dgm:t>
    </dgm:pt>
    <dgm:pt modelId="{97F87436-3A28-4392-ABFA-085DDA564260}" type="sibTrans" cxnId="{6097AE7D-9459-4D33-B67D-C99F95CDA632}">
      <dgm:prSet/>
      <dgm:spPr/>
      <dgm:t>
        <a:bodyPr/>
        <a:lstStyle/>
        <a:p>
          <a:endParaRPr lang="en-MY" sz="2000">
            <a:latin typeface="Bernard MT Condensed" pitchFamily="18" charset="0"/>
          </a:endParaRPr>
        </a:p>
      </dgm:t>
    </dgm:pt>
    <dgm:pt modelId="{EC7D67A9-CBFF-4C96-9B53-76505F83BF09}">
      <dgm:prSet custT="1"/>
      <dgm:spPr>
        <a:solidFill>
          <a:srgbClr val="FFC000">
            <a:alpha val="90000"/>
          </a:srgbClr>
        </a:solidFill>
      </dgm:spPr>
      <dgm:t>
        <a:bodyPr/>
        <a:lstStyle/>
        <a:p>
          <a:pPr rtl="0"/>
          <a:r>
            <a:rPr lang="en-US" sz="2000" i="1" dirty="0" err="1" smtClean="0">
              <a:latin typeface="Bernard MT Condensed" pitchFamily="18" charset="0"/>
            </a:rPr>
            <a:t>M</a:t>
          </a:r>
          <a:r>
            <a:rPr lang="en-US" sz="2000" dirty="0" err="1" smtClean="0">
              <a:latin typeface="Bernard MT Condensed" pitchFamily="18" charset="0"/>
            </a:rPr>
            <a:t>endengar</a:t>
          </a:r>
          <a:r>
            <a:rPr lang="en-US" sz="2000" dirty="0" smtClean="0">
              <a:latin typeface="Bernard MT Condensed" pitchFamily="18" charset="0"/>
            </a:rPr>
            <a:t> </a:t>
          </a:r>
          <a:r>
            <a:rPr lang="en-US" sz="2000" dirty="0" err="1" smtClean="0">
              <a:latin typeface="Bernard MT Condensed" pitchFamily="18" charset="0"/>
            </a:rPr>
            <a:t>kata-kata</a:t>
          </a:r>
          <a:r>
            <a:rPr lang="en-US" sz="2000" dirty="0" smtClean="0">
              <a:latin typeface="Bernard MT Condensed" pitchFamily="18" charset="0"/>
            </a:rPr>
            <a:t> </a:t>
          </a:r>
          <a:r>
            <a:rPr lang="en-US" sz="2000" dirty="0" err="1" smtClean="0">
              <a:latin typeface="Bernard MT Condensed" pitchFamily="18" charset="0"/>
            </a:rPr>
            <a:t>itu</a:t>
          </a:r>
          <a:r>
            <a:rPr lang="en-US" sz="2000" dirty="0" smtClean="0">
              <a:latin typeface="Bernard MT Condensed" pitchFamily="18" charset="0"/>
            </a:rPr>
            <a:t> </a:t>
          </a:r>
          <a:r>
            <a:rPr lang="en-US" sz="2000" dirty="0" err="1" smtClean="0">
              <a:latin typeface="Bernard MT Condensed" pitchFamily="18" charset="0"/>
            </a:rPr>
            <a:t>Nabi</a:t>
          </a:r>
          <a:r>
            <a:rPr lang="en-US" sz="2000" dirty="0" smtClean="0">
              <a:latin typeface="Bernard MT Condensed" pitchFamily="18" charset="0"/>
            </a:rPr>
            <a:t> Muhammad SAW </a:t>
          </a:r>
          <a:r>
            <a:rPr lang="en-US" sz="2000" dirty="0" err="1" smtClean="0">
              <a:latin typeface="Bernard MT Condensed" pitchFamily="18" charset="0"/>
            </a:rPr>
            <a:t>marah</a:t>
          </a:r>
          <a:r>
            <a:rPr lang="en-US" sz="2000" dirty="0" smtClean="0">
              <a:latin typeface="Bernard MT Condensed" pitchFamily="18" charset="0"/>
            </a:rPr>
            <a:t> </a:t>
          </a:r>
          <a:r>
            <a:rPr lang="en-US" sz="2000" dirty="0" err="1" smtClean="0">
              <a:latin typeface="Bernard MT Condensed" pitchFamily="18" charset="0"/>
            </a:rPr>
            <a:t>sambil</a:t>
          </a:r>
          <a:r>
            <a:rPr lang="en-US" sz="2000" dirty="0" smtClean="0">
              <a:latin typeface="Bernard MT Condensed" pitchFamily="18" charset="0"/>
            </a:rPr>
            <a:t> </a:t>
          </a:r>
          <a:r>
            <a:rPr lang="en-US" sz="2000" dirty="0" err="1" smtClean="0">
              <a:latin typeface="Bernard MT Condensed" pitchFamily="18" charset="0"/>
            </a:rPr>
            <a:t>bersabda</a:t>
          </a:r>
          <a:r>
            <a:rPr lang="en-US" sz="2000" dirty="0" smtClean="0">
              <a:latin typeface="Bernard MT Condensed" pitchFamily="18" charset="0"/>
            </a:rPr>
            <a:t> yang </a:t>
          </a:r>
          <a:r>
            <a:rPr lang="en-US" sz="2000" dirty="0" err="1" smtClean="0">
              <a:latin typeface="Bernard MT Condensed" pitchFamily="18" charset="0"/>
            </a:rPr>
            <a:t>bermaksud</a:t>
          </a:r>
          <a:r>
            <a:rPr lang="en-US" sz="2000" dirty="0" smtClean="0">
              <a:latin typeface="Bernard MT Condensed" pitchFamily="18" charset="0"/>
            </a:rPr>
            <a:t>:</a:t>
          </a:r>
          <a:r>
            <a:rPr lang="en-US" sz="2000" i="1" dirty="0" smtClean="0">
              <a:latin typeface="Bernard MT Condensed" pitchFamily="18" charset="0"/>
            </a:rPr>
            <a:t> </a:t>
          </a:r>
          <a:r>
            <a:rPr lang="en-US" sz="2000" dirty="0" smtClean="0">
              <a:latin typeface="Bernard MT Condensed" pitchFamily="18" charset="0"/>
            </a:rPr>
            <a:t>“</a:t>
          </a:r>
          <a:r>
            <a:rPr lang="en-US" sz="2000" i="1" dirty="0" err="1" smtClean="0">
              <a:latin typeface="Bernard MT Condensed" pitchFamily="18" charset="0"/>
            </a:rPr>
            <a:t>Mengapa</a:t>
          </a:r>
          <a:r>
            <a:rPr lang="en-US" sz="2000" i="1" dirty="0" smtClean="0">
              <a:latin typeface="Bernard MT Condensed" pitchFamily="18" charset="0"/>
            </a:rPr>
            <a:t> </a:t>
          </a:r>
          <a:r>
            <a:rPr lang="en-US" sz="2000" i="1" dirty="0" err="1" smtClean="0">
              <a:latin typeface="Bernard MT Condensed" pitchFamily="18" charset="0"/>
            </a:rPr>
            <a:t>tidak</a:t>
          </a:r>
          <a:r>
            <a:rPr lang="en-US" sz="2000" i="1" dirty="0" smtClean="0">
              <a:latin typeface="Bernard MT Condensed" pitchFamily="18" charset="0"/>
            </a:rPr>
            <a:t> </a:t>
          </a:r>
          <a:r>
            <a:rPr lang="en-US" sz="2000" i="1" dirty="0" err="1" smtClean="0">
              <a:latin typeface="Bernard MT Condensed" pitchFamily="18" charset="0"/>
            </a:rPr>
            <a:t>sahaja</a:t>
          </a:r>
          <a:r>
            <a:rPr lang="en-US" sz="2000" i="1" dirty="0" smtClean="0">
              <a:latin typeface="Bernard MT Condensed" pitchFamily="18" charset="0"/>
            </a:rPr>
            <a:t> </a:t>
          </a:r>
          <a:r>
            <a:rPr lang="en-US" sz="2000" i="1" dirty="0" err="1" smtClean="0">
              <a:latin typeface="Bernard MT Condensed" pitchFamily="18" charset="0"/>
            </a:rPr>
            <a:t>kamu</a:t>
          </a:r>
          <a:r>
            <a:rPr lang="en-US" sz="2000" i="1" dirty="0" smtClean="0">
              <a:latin typeface="Bernard MT Condensed" pitchFamily="18" charset="0"/>
            </a:rPr>
            <a:t> </a:t>
          </a:r>
          <a:r>
            <a:rPr lang="en-US" sz="2000" i="1" dirty="0" err="1" smtClean="0">
              <a:latin typeface="Bernard MT Condensed" pitchFamily="18" charset="0"/>
            </a:rPr>
            <a:t>tinggal</a:t>
          </a:r>
          <a:r>
            <a:rPr lang="en-US" sz="2000" i="1" dirty="0" smtClean="0">
              <a:latin typeface="Bernard MT Condensed" pitchFamily="18" charset="0"/>
            </a:rPr>
            <a:t> </a:t>
          </a:r>
          <a:r>
            <a:rPr lang="en-US" sz="2000" i="1" dirty="0" err="1" smtClean="0">
              <a:latin typeface="Bernard MT Condensed" pitchFamily="18" charset="0"/>
            </a:rPr>
            <a:t>di</a:t>
          </a:r>
          <a:r>
            <a:rPr lang="en-US" sz="2000" i="1" dirty="0" smtClean="0">
              <a:latin typeface="Bernard MT Condensed" pitchFamily="18" charset="0"/>
            </a:rPr>
            <a:t> </a:t>
          </a:r>
          <a:r>
            <a:rPr lang="en-US" sz="2000" i="1" dirty="0" err="1" smtClean="0">
              <a:latin typeface="Bernard MT Condensed" pitchFamily="18" charset="0"/>
            </a:rPr>
            <a:t>rumah</a:t>
          </a:r>
          <a:r>
            <a:rPr lang="en-US" sz="2000" i="1" dirty="0" smtClean="0">
              <a:latin typeface="Bernard MT Condensed" pitchFamily="18" charset="0"/>
            </a:rPr>
            <a:t> </a:t>
          </a:r>
          <a:r>
            <a:rPr lang="en-US" sz="2000" i="1" dirty="0" err="1" smtClean="0">
              <a:latin typeface="Bernard MT Condensed" pitchFamily="18" charset="0"/>
            </a:rPr>
            <a:t>bersama</a:t>
          </a:r>
          <a:r>
            <a:rPr lang="en-US" sz="2000" i="1" dirty="0" smtClean="0">
              <a:latin typeface="Bernard MT Condensed" pitchFamily="18" charset="0"/>
            </a:rPr>
            <a:t> </a:t>
          </a:r>
          <a:r>
            <a:rPr lang="en-US" sz="2000" i="1" dirty="0" err="1" smtClean="0">
              <a:latin typeface="Bernard MT Condensed" pitchFamily="18" charset="0"/>
            </a:rPr>
            <a:t>kedua-dua</a:t>
          </a:r>
          <a:r>
            <a:rPr lang="en-US" sz="2000" i="1" dirty="0" smtClean="0">
              <a:latin typeface="Bernard MT Condensed" pitchFamily="18" charset="0"/>
            </a:rPr>
            <a:t> </a:t>
          </a:r>
          <a:r>
            <a:rPr lang="en-US" sz="2000" i="1" dirty="0" err="1" smtClean="0">
              <a:latin typeface="Bernard MT Condensed" pitchFamily="18" charset="0"/>
            </a:rPr>
            <a:t>ibu-bapa</a:t>
          </a:r>
          <a:r>
            <a:rPr lang="en-US" sz="2000" i="1" dirty="0" smtClean="0">
              <a:latin typeface="Bernard MT Condensed" pitchFamily="18" charset="0"/>
            </a:rPr>
            <a:t> </a:t>
          </a:r>
          <a:r>
            <a:rPr lang="en-US" sz="2000" i="1" dirty="0" err="1" smtClean="0">
              <a:latin typeface="Bernard MT Condensed" pitchFamily="18" charset="0"/>
            </a:rPr>
            <a:t>kamu</a:t>
          </a:r>
          <a:r>
            <a:rPr lang="en-US" sz="2000" i="1" dirty="0" smtClean="0">
              <a:latin typeface="Bernard MT Condensed" pitchFamily="18" charset="0"/>
            </a:rPr>
            <a:t> </a:t>
          </a:r>
          <a:r>
            <a:rPr lang="en-US" sz="2000" i="1" dirty="0" err="1" smtClean="0">
              <a:latin typeface="Bernard MT Condensed" pitchFamily="18" charset="0"/>
            </a:rPr>
            <a:t>sehingga</a:t>
          </a:r>
          <a:r>
            <a:rPr lang="en-US" sz="2000" i="1" dirty="0" smtClean="0">
              <a:latin typeface="Bernard MT Condensed" pitchFamily="18" charset="0"/>
            </a:rPr>
            <a:t> </a:t>
          </a:r>
          <a:r>
            <a:rPr lang="en-US" sz="2000" i="1" dirty="0" err="1" smtClean="0">
              <a:latin typeface="Bernard MT Condensed" pitchFamily="18" charset="0"/>
            </a:rPr>
            <a:t>hadiah</a:t>
          </a:r>
          <a:r>
            <a:rPr lang="en-US" sz="2000" i="1" dirty="0" smtClean="0">
              <a:latin typeface="Bernard MT Condensed" pitchFamily="18" charset="0"/>
            </a:rPr>
            <a:t> </a:t>
          </a:r>
          <a:r>
            <a:rPr lang="en-US" sz="2000" i="1" dirty="0" err="1" smtClean="0">
              <a:latin typeface="Bernard MT Condensed" pitchFamily="18" charset="0"/>
            </a:rPr>
            <a:t>itu</a:t>
          </a:r>
          <a:r>
            <a:rPr lang="en-US" sz="2000" i="1" dirty="0" smtClean="0">
              <a:latin typeface="Bernard MT Condensed" pitchFamily="18" charset="0"/>
            </a:rPr>
            <a:t> </a:t>
          </a:r>
          <a:r>
            <a:rPr lang="en-US" sz="2000" i="1" dirty="0" err="1" smtClean="0">
              <a:latin typeface="Bernard MT Condensed" pitchFamily="18" charset="0"/>
            </a:rPr>
            <a:t>sampai</a:t>
          </a:r>
          <a:r>
            <a:rPr lang="en-US" sz="2000" i="1" dirty="0" smtClean="0">
              <a:latin typeface="Bernard MT Condensed" pitchFamily="18" charset="0"/>
            </a:rPr>
            <a:t> </a:t>
          </a:r>
          <a:r>
            <a:rPr lang="en-US" sz="2000" i="1" dirty="0" err="1" smtClean="0">
              <a:latin typeface="Bernard MT Condensed" pitchFamily="18" charset="0"/>
            </a:rPr>
            <a:t>kepadamu</a:t>
          </a:r>
          <a:r>
            <a:rPr lang="en-US" sz="2000" i="1" dirty="0" smtClean="0">
              <a:latin typeface="Bernard MT Condensed" pitchFamily="18" charset="0"/>
            </a:rPr>
            <a:t>, </a:t>
          </a:r>
          <a:r>
            <a:rPr lang="en-US" sz="2000" i="1" dirty="0" err="1" smtClean="0">
              <a:latin typeface="Bernard MT Condensed" pitchFamily="18" charset="0"/>
            </a:rPr>
            <a:t>sekiranya</a:t>
          </a:r>
          <a:r>
            <a:rPr lang="en-US" sz="2000" i="1" dirty="0" smtClean="0">
              <a:latin typeface="Bernard MT Condensed" pitchFamily="18" charset="0"/>
            </a:rPr>
            <a:t> </a:t>
          </a:r>
          <a:r>
            <a:rPr lang="en-US" sz="2000" i="1" dirty="0" err="1" smtClean="0">
              <a:latin typeface="Bernard MT Condensed" pitchFamily="18" charset="0"/>
            </a:rPr>
            <a:t>kamu</a:t>
          </a:r>
          <a:r>
            <a:rPr lang="en-US" sz="2000" i="1" dirty="0" smtClean="0">
              <a:latin typeface="Bernard MT Condensed" pitchFamily="18" charset="0"/>
            </a:rPr>
            <a:t> </a:t>
          </a:r>
          <a:r>
            <a:rPr lang="en-US" sz="2000" i="1" dirty="0" err="1" smtClean="0">
              <a:latin typeface="Bernard MT Condensed" pitchFamily="18" charset="0"/>
            </a:rPr>
            <a:t>orang</a:t>
          </a:r>
          <a:r>
            <a:rPr lang="en-US" sz="2000" i="1" dirty="0" smtClean="0">
              <a:latin typeface="Bernard MT Condensed" pitchFamily="18" charset="0"/>
            </a:rPr>
            <a:t> yang </a:t>
          </a:r>
          <a:r>
            <a:rPr lang="en-US" sz="2000" i="1" dirty="0" err="1" smtClean="0">
              <a:latin typeface="Bernard MT Condensed" pitchFamily="18" charset="0"/>
            </a:rPr>
            <a:t>jujur</a:t>
          </a:r>
          <a:r>
            <a:rPr lang="en-US" sz="2000" dirty="0" smtClean="0">
              <a:latin typeface="Bernard MT Condensed" pitchFamily="18" charset="0"/>
            </a:rPr>
            <a:t>”.</a:t>
          </a:r>
          <a:r>
            <a:rPr lang="en-US" sz="2000" i="1" dirty="0" smtClean="0">
              <a:latin typeface="Bernard MT Condensed" pitchFamily="18" charset="0"/>
            </a:rPr>
            <a:t>  </a:t>
          </a:r>
          <a:endParaRPr lang="en-US" sz="2000" dirty="0">
            <a:latin typeface="Bernard MT Condensed" pitchFamily="18" charset="0"/>
          </a:endParaRPr>
        </a:p>
      </dgm:t>
    </dgm:pt>
    <dgm:pt modelId="{53B1C47B-6800-4A76-BFB5-94686EC00B41}" type="parTrans" cxnId="{76B54F12-3861-4528-A86D-62B44533055B}">
      <dgm:prSet/>
      <dgm:spPr/>
      <dgm:t>
        <a:bodyPr/>
        <a:lstStyle/>
        <a:p>
          <a:endParaRPr lang="en-MY" sz="2000">
            <a:latin typeface="Bernard MT Condensed" pitchFamily="18" charset="0"/>
          </a:endParaRPr>
        </a:p>
      </dgm:t>
    </dgm:pt>
    <dgm:pt modelId="{F60AAF38-A4BA-4E5B-BB42-D9DDD17FE37A}" type="sibTrans" cxnId="{76B54F12-3861-4528-A86D-62B44533055B}">
      <dgm:prSet/>
      <dgm:spPr/>
      <dgm:t>
        <a:bodyPr/>
        <a:lstStyle/>
        <a:p>
          <a:endParaRPr lang="en-MY" sz="2000">
            <a:latin typeface="Bernard MT Condensed" pitchFamily="18" charset="0"/>
          </a:endParaRPr>
        </a:p>
      </dgm:t>
    </dgm:pt>
    <dgm:pt modelId="{AEDD03A7-CE9E-44BF-8272-F1BA66B7B29A}" type="pres">
      <dgm:prSet presAssocID="{AFDD8EB4-A70E-4E8B-B905-EA7853A49386}" presName="Name0" presStyleCnt="0">
        <dgm:presLayoutVars>
          <dgm:chMax val="7"/>
          <dgm:dir/>
          <dgm:animLvl val="lvl"/>
          <dgm:resizeHandles val="exact"/>
        </dgm:presLayoutVars>
      </dgm:prSet>
      <dgm:spPr/>
      <dgm:t>
        <a:bodyPr/>
        <a:lstStyle/>
        <a:p>
          <a:endParaRPr lang="en-MY"/>
        </a:p>
      </dgm:t>
    </dgm:pt>
    <dgm:pt modelId="{9A67D2E5-12F1-440F-8463-7DED14A8BC40}" type="pres">
      <dgm:prSet presAssocID="{75AFF612-CE28-4D18-B947-C328390457DB}" presName="circle1" presStyleLbl="node1" presStyleIdx="0" presStyleCnt="3"/>
      <dgm:spPr/>
    </dgm:pt>
    <dgm:pt modelId="{279171DC-54F7-4316-A023-6B005CDDF672}" type="pres">
      <dgm:prSet presAssocID="{75AFF612-CE28-4D18-B947-C328390457DB}" presName="space" presStyleCnt="0"/>
      <dgm:spPr/>
    </dgm:pt>
    <dgm:pt modelId="{7AC37AA4-A9B1-4176-AC6D-E05F4C701860}" type="pres">
      <dgm:prSet presAssocID="{75AFF612-CE28-4D18-B947-C328390457DB}" presName="rect1" presStyleLbl="alignAcc1" presStyleIdx="0" presStyleCnt="3"/>
      <dgm:spPr/>
      <dgm:t>
        <a:bodyPr/>
        <a:lstStyle/>
        <a:p>
          <a:endParaRPr lang="en-MY"/>
        </a:p>
      </dgm:t>
    </dgm:pt>
    <dgm:pt modelId="{A8180440-526C-4ABA-9A5C-976F8E10331D}" type="pres">
      <dgm:prSet presAssocID="{44A28FE0-AC2E-433B-8864-AE3152B679AD}" presName="vertSpace2" presStyleLbl="node1" presStyleIdx="0" presStyleCnt="3"/>
      <dgm:spPr/>
    </dgm:pt>
    <dgm:pt modelId="{9F306778-151A-400B-BABB-B25824365B75}" type="pres">
      <dgm:prSet presAssocID="{44A28FE0-AC2E-433B-8864-AE3152B679AD}" presName="circle2" presStyleLbl="node1" presStyleIdx="1" presStyleCnt="3"/>
      <dgm:spPr/>
    </dgm:pt>
    <dgm:pt modelId="{D4B91903-B710-4A99-8221-2449CBF3AFF8}" type="pres">
      <dgm:prSet presAssocID="{44A28FE0-AC2E-433B-8864-AE3152B679AD}" presName="rect2" presStyleLbl="alignAcc1" presStyleIdx="1" presStyleCnt="3"/>
      <dgm:spPr/>
      <dgm:t>
        <a:bodyPr/>
        <a:lstStyle/>
        <a:p>
          <a:endParaRPr lang="en-MY"/>
        </a:p>
      </dgm:t>
    </dgm:pt>
    <dgm:pt modelId="{72B15517-C503-4C93-9F4D-1A4C4C02CD81}" type="pres">
      <dgm:prSet presAssocID="{EC7D67A9-CBFF-4C96-9B53-76505F83BF09}" presName="vertSpace3" presStyleLbl="node1" presStyleIdx="1" presStyleCnt="3"/>
      <dgm:spPr/>
    </dgm:pt>
    <dgm:pt modelId="{273BC8F4-7EE7-40F6-9B16-F08E7DF22E92}" type="pres">
      <dgm:prSet presAssocID="{EC7D67A9-CBFF-4C96-9B53-76505F83BF09}" presName="circle3" presStyleLbl="node1" presStyleIdx="2" presStyleCnt="3"/>
      <dgm:spPr/>
    </dgm:pt>
    <dgm:pt modelId="{495B2107-30AB-41F2-8EC2-182E9A878826}" type="pres">
      <dgm:prSet presAssocID="{EC7D67A9-CBFF-4C96-9B53-76505F83BF09}" presName="rect3" presStyleLbl="alignAcc1" presStyleIdx="2" presStyleCnt="3"/>
      <dgm:spPr/>
      <dgm:t>
        <a:bodyPr/>
        <a:lstStyle/>
        <a:p>
          <a:endParaRPr lang="en-MY"/>
        </a:p>
      </dgm:t>
    </dgm:pt>
    <dgm:pt modelId="{6EE01722-7799-4869-8BF0-2112B928D676}" type="pres">
      <dgm:prSet presAssocID="{75AFF612-CE28-4D18-B947-C328390457DB}" presName="rect1ParTxNoCh" presStyleLbl="alignAcc1" presStyleIdx="2" presStyleCnt="3">
        <dgm:presLayoutVars>
          <dgm:chMax val="1"/>
          <dgm:bulletEnabled val="1"/>
        </dgm:presLayoutVars>
      </dgm:prSet>
      <dgm:spPr/>
      <dgm:t>
        <a:bodyPr/>
        <a:lstStyle/>
        <a:p>
          <a:endParaRPr lang="en-MY"/>
        </a:p>
      </dgm:t>
    </dgm:pt>
    <dgm:pt modelId="{EB83F16F-585B-46BA-B614-1EE6083BB280}" type="pres">
      <dgm:prSet presAssocID="{44A28FE0-AC2E-433B-8864-AE3152B679AD}" presName="rect2ParTxNoCh" presStyleLbl="alignAcc1" presStyleIdx="2" presStyleCnt="3">
        <dgm:presLayoutVars>
          <dgm:chMax val="1"/>
          <dgm:bulletEnabled val="1"/>
        </dgm:presLayoutVars>
      </dgm:prSet>
      <dgm:spPr/>
      <dgm:t>
        <a:bodyPr/>
        <a:lstStyle/>
        <a:p>
          <a:endParaRPr lang="en-MY"/>
        </a:p>
      </dgm:t>
    </dgm:pt>
    <dgm:pt modelId="{77E4414B-EE14-43D5-9337-B89040790D11}" type="pres">
      <dgm:prSet presAssocID="{EC7D67A9-CBFF-4C96-9B53-76505F83BF09}" presName="rect3ParTxNoCh" presStyleLbl="alignAcc1" presStyleIdx="2" presStyleCnt="3">
        <dgm:presLayoutVars>
          <dgm:chMax val="1"/>
          <dgm:bulletEnabled val="1"/>
        </dgm:presLayoutVars>
      </dgm:prSet>
      <dgm:spPr/>
      <dgm:t>
        <a:bodyPr/>
        <a:lstStyle/>
        <a:p>
          <a:endParaRPr lang="en-MY"/>
        </a:p>
      </dgm:t>
    </dgm:pt>
  </dgm:ptLst>
  <dgm:cxnLst>
    <dgm:cxn modelId="{F59DE604-ACE0-4F9D-90AA-8F026CE6DA0E}" type="presOf" srcId="{44A28FE0-AC2E-433B-8864-AE3152B679AD}" destId="{D4B91903-B710-4A99-8221-2449CBF3AFF8}" srcOrd="0" destOrd="0" presId="urn:microsoft.com/office/officeart/2005/8/layout/target3"/>
    <dgm:cxn modelId="{6097AE7D-9459-4D33-B67D-C99F95CDA632}" srcId="{AFDD8EB4-A70E-4E8B-B905-EA7853A49386}" destId="{44A28FE0-AC2E-433B-8864-AE3152B679AD}" srcOrd="1" destOrd="0" parTransId="{DCD6667B-1C91-4885-89C1-C756D5268E01}" sibTransId="{97F87436-3A28-4392-ABFA-085DDA564260}"/>
    <dgm:cxn modelId="{6C1FA1CC-949A-4D5A-9E48-B679AC7EB43C}" type="presOf" srcId="{EC7D67A9-CBFF-4C96-9B53-76505F83BF09}" destId="{495B2107-30AB-41F2-8EC2-182E9A878826}" srcOrd="0" destOrd="0" presId="urn:microsoft.com/office/officeart/2005/8/layout/target3"/>
    <dgm:cxn modelId="{A223D339-35D6-4CC2-A4E8-0992E172D63D}" srcId="{AFDD8EB4-A70E-4E8B-B905-EA7853A49386}" destId="{75AFF612-CE28-4D18-B947-C328390457DB}" srcOrd="0" destOrd="0" parTransId="{993560CE-5C46-4399-A1B8-CB886E337B85}" sibTransId="{70515DAE-4DEB-46D2-A528-38330D7571FF}"/>
    <dgm:cxn modelId="{70272101-399C-4576-8870-26BBE2202EED}" type="presOf" srcId="{75AFF612-CE28-4D18-B947-C328390457DB}" destId="{6EE01722-7799-4869-8BF0-2112B928D676}" srcOrd="1" destOrd="0" presId="urn:microsoft.com/office/officeart/2005/8/layout/target3"/>
    <dgm:cxn modelId="{76B54F12-3861-4528-A86D-62B44533055B}" srcId="{AFDD8EB4-A70E-4E8B-B905-EA7853A49386}" destId="{EC7D67A9-CBFF-4C96-9B53-76505F83BF09}" srcOrd="2" destOrd="0" parTransId="{53B1C47B-6800-4A76-BFB5-94686EC00B41}" sibTransId="{F60AAF38-A4BA-4E5B-BB42-D9DDD17FE37A}"/>
    <dgm:cxn modelId="{5993ACB2-6BB3-4A29-82EA-B580CC977E14}" type="presOf" srcId="{EC7D67A9-CBFF-4C96-9B53-76505F83BF09}" destId="{77E4414B-EE14-43D5-9337-B89040790D11}" srcOrd="1" destOrd="0" presId="urn:microsoft.com/office/officeart/2005/8/layout/target3"/>
    <dgm:cxn modelId="{BBB21AA9-4805-4353-A4AF-7EF36D74AF31}" type="presOf" srcId="{75AFF612-CE28-4D18-B947-C328390457DB}" destId="{7AC37AA4-A9B1-4176-AC6D-E05F4C701860}" srcOrd="0" destOrd="0" presId="urn:microsoft.com/office/officeart/2005/8/layout/target3"/>
    <dgm:cxn modelId="{B34339A2-631C-4FD1-BAC9-24B90A7209A5}" type="presOf" srcId="{44A28FE0-AC2E-433B-8864-AE3152B679AD}" destId="{EB83F16F-585B-46BA-B614-1EE6083BB280}" srcOrd="1" destOrd="0" presId="urn:microsoft.com/office/officeart/2005/8/layout/target3"/>
    <dgm:cxn modelId="{42A57B0C-EDF7-4942-BE3B-DFFAE6C85D39}" type="presOf" srcId="{AFDD8EB4-A70E-4E8B-B905-EA7853A49386}" destId="{AEDD03A7-CE9E-44BF-8272-F1BA66B7B29A}" srcOrd="0" destOrd="0" presId="urn:microsoft.com/office/officeart/2005/8/layout/target3"/>
    <dgm:cxn modelId="{009FA267-54C7-4EAE-8FC6-609021D95415}" type="presParOf" srcId="{AEDD03A7-CE9E-44BF-8272-F1BA66B7B29A}" destId="{9A67D2E5-12F1-440F-8463-7DED14A8BC40}" srcOrd="0" destOrd="0" presId="urn:microsoft.com/office/officeart/2005/8/layout/target3"/>
    <dgm:cxn modelId="{B0A742E3-91A1-4B63-969A-CC17BA672E62}" type="presParOf" srcId="{AEDD03A7-CE9E-44BF-8272-F1BA66B7B29A}" destId="{279171DC-54F7-4316-A023-6B005CDDF672}" srcOrd="1" destOrd="0" presId="urn:microsoft.com/office/officeart/2005/8/layout/target3"/>
    <dgm:cxn modelId="{AFEC7605-63F1-400C-B3B1-297B75BE53A7}" type="presParOf" srcId="{AEDD03A7-CE9E-44BF-8272-F1BA66B7B29A}" destId="{7AC37AA4-A9B1-4176-AC6D-E05F4C701860}" srcOrd="2" destOrd="0" presId="urn:microsoft.com/office/officeart/2005/8/layout/target3"/>
    <dgm:cxn modelId="{90CBA0DD-C292-4F8F-A972-BB67699D8DAC}" type="presParOf" srcId="{AEDD03A7-CE9E-44BF-8272-F1BA66B7B29A}" destId="{A8180440-526C-4ABA-9A5C-976F8E10331D}" srcOrd="3" destOrd="0" presId="urn:microsoft.com/office/officeart/2005/8/layout/target3"/>
    <dgm:cxn modelId="{D0569072-1588-49BB-8EE2-063330384775}" type="presParOf" srcId="{AEDD03A7-CE9E-44BF-8272-F1BA66B7B29A}" destId="{9F306778-151A-400B-BABB-B25824365B75}" srcOrd="4" destOrd="0" presId="urn:microsoft.com/office/officeart/2005/8/layout/target3"/>
    <dgm:cxn modelId="{5104EA13-ECDD-4A5A-A122-6A33E6C8C86F}" type="presParOf" srcId="{AEDD03A7-CE9E-44BF-8272-F1BA66B7B29A}" destId="{D4B91903-B710-4A99-8221-2449CBF3AFF8}" srcOrd="5" destOrd="0" presId="urn:microsoft.com/office/officeart/2005/8/layout/target3"/>
    <dgm:cxn modelId="{88D53975-9E67-46E7-AA1D-C1FF8752AB92}" type="presParOf" srcId="{AEDD03A7-CE9E-44BF-8272-F1BA66B7B29A}" destId="{72B15517-C503-4C93-9F4D-1A4C4C02CD81}" srcOrd="6" destOrd="0" presId="urn:microsoft.com/office/officeart/2005/8/layout/target3"/>
    <dgm:cxn modelId="{1ADBE2B5-17A9-4D27-A852-250C03D708DC}" type="presParOf" srcId="{AEDD03A7-CE9E-44BF-8272-F1BA66B7B29A}" destId="{273BC8F4-7EE7-40F6-9B16-F08E7DF22E92}" srcOrd="7" destOrd="0" presId="urn:microsoft.com/office/officeart/2005/8/layout/target3"/>
    <dgm:cxn modelId="{FD66B1A7-96D5-4406-9400-EFD168AE27BA}" type="presParOf" srcId="{AEDD03A7-CE9E-44BF-8272-F1BA66B7B29A}" destId="{495B2107-30AB-41F2-8EC2-182E9A878826}" srcOrd="8" destOrd="0" presId="urn:microsoft.com/office/officeart/2005/8/layout/target3"/>
    <dgm:cxn modelId="{7FC0C9A0-D1D6-411C-B91C-9423A01063FC}" type="presParOf" srcId="{AEDD03A7-CE9E-44BF-8272-F1BA66B7B29A}" destId="{6EE01722-7799-4869-8BF0-2112B928D676}" srcOrd="9" destOrd="0" presId="urn:microsoft.com/office/officeart/2005/8/layout/target3"/>
    <dgm:cxn modelId="{9FE37335-B00F-4B54-B2E0-CE8FAC904829}" type="presParOf" srcId="{AEDD03A7-CE9E-44BF-8272-F1BA66B7B29A}" destId="{EB83F16F-585B-46BA-B614-1EE6083BB280}" srcOrd="10" destOrd="0" presId="urn:microsoft.com/office/officeart/2005/8/layout/target3"/>
    <dgm:cxn modelId="{CFB21165-0916-4411-BD90-4A307A2B5D34}" type="presParOf" srcId="{AEDD03A7-CE9E-44BF-8272-F1BA66B7B29A}" destId="{77E4414B-EE14-43D5-9337-B89040790D1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B0B72A-EA5B-4950-93DD-E03CCE71E261}" type="doc">
      <dgm:prSet loTypeId="urn:microsoft.com/office/officeart/2005/8/layout/vList4#1" loCatId="list" qsTypeId="urn:microsoft.com/office/officeart/2005/8/quickstyle/3d7" qsCatId="3D" csTypeId="urn:microsoft.com/office/officeart/2005/8/colors/colorful3" csCatId="colorful"/>
      <dgm:spPr/>
      <dgm:t>
        <a:bodyPr/>
        <a:lstStyle/>
        <a:p>
          <a:endParaRPr lang="en-MY"/>
        </a:p>
      </dgm:t>
    </dgm:pt>
    <dgm:pt modelId="{6431E527-F42D-4C98-801A-8AF406558DD8}">
      <dgm:prSet custT="1"/>
      <dgm:spPr/>
      <dgm:t>
        <a:bodyPr/>
        <a:lstStyle/>
        <a:p>
          <a:pPr rtl="0"/>
          <a:r>
            <a:rPr lang="en-US" sz="2200" b="0" i="0" baseline="0" dirty="0" err="1" smtClean="0">
              <a:latin typeface="Bernard MT Condensed" pitchFamily="18" charset="0"/>
            </a:rPr>
            <a:t>Pengamal</a:t>
          </a:r>
          <a:r>
            <a:rPr lang="en-US" sz="2200" b="0" i="0" baseline="0" dirty="0" smtClean="0">
              <a:latin typeface="Bernard MT Condensed" pitchFamily="18" charset="0"/>
            </a:rPr>
            <a:t> </a:t>
          </a:r>
          <a:r>
            <a:rPr lang="en-US" sz="2200" b="0" i="0" baseline="0" dirty="0" err="1" smtClean="0">
              <a:latin typeface="Bernard MT Condensed" pitchFamily="18" charset="0"/>
            </a:rPr>
            <a:t>rasuah</a:t>
          </a:r>
          <a:r>
            <a:rPr lang="en-US" sz="2200" b="0" i="0" baseline="0" dirty="0" smtClean="0">
              <a:latin typeface="Bernard MT Condensed" pitchFamily="18" charset="0"/>
            </a:rPr>
            <a:t> </a:t>
          </a:r>
          <a:r>
            <a:rPr lang="en-US" sz="2200" b="0" i="0" baseline="0" dirty="0" err="1" smtClean="0">
              <a:latin typeface="Bernard MT Condensed" pitchFamily="18" charset="0"/>
            </a:rPr>
            <a:t>akan</a:t>
          </a:r>
          <a:r>
            <a:rPr lang="en-US" sz="2200" b="0" i="0" baseline="0" dirty="0" smtClean="0">
              <a:latin typeface="Bernard MT Condensed" pitchFamily="18" charset="0"/>
            </a:rPr>
            <a:t> </a:t>
          </a:r>
          <a:r>
            <a:rPr lang="en-US" sz="2200" b="0" i="0" baseline="0" dirty="0" err="1" smtClean="0">
              <a:latin typeface="Bernard MT Condensed" pitchFamily="18" charset="0"/>
            </a:rPr>
            <a:t>sentiasa</a:t>
          </a:r>
          <a:r>
            <a:rPr lang="en-US" sz="2200" b="0" i="0" baseline="0" dirty="0" smtClean="0">
              <a:latin typeface="Bernard MT Condensed" pitchFamily="18" charset="0"/>
            </a:rPr>
            <a:t> </a:t>
          </a:r>
          <a:r>
            <a:rPr lang="en-US" sz="2200" b="0" i="0" baseline="0" dirty="0" err="1" smtClean="0">
              <a:latin typeface="Bernard MT Condensed" pitchFamily="18" charset="0"/>
            </a:rPr>
            <a:t>hidup</a:t>
          </a:r>
          <a:r>
            <a:rPr lang="en-US" sz="2200" b="0" i="0" baseline="0" dirty="0" smtClean="0">
              <a:latin typeface="Bernard MT Condensed" pitchFamily="18" charset="0"/>
            </a:rPr>
            <a:t> </a:t>
          </a:r>
          <a:r>
            <a:rPr lang="en-US" sz="2200" b="0" i="0" baseline="0" dirty="0" err="1" smtClean="0">
              <a:latin typeface="Bernard MT Condensed" pitchFamily="18" charset="0"/>
            </a:rPr>
            <a:t>dalam</a:t>
          </a:r>
          <a:r>
            <a:rPr lang="en-US" sz="2200" b="0" i="0" baseline="0" dirty="0" smtClean="0">
              <a:latin typeface="Bernard MT Condensed" pitchFamily="18" charset="0"/>
            </a:rPr>
            <a:t> </a:t>
          </a:r>
          <a:r>
            <a:rPr lang="en-US" sz="2200" b="0" i="0" baseline="0" dirty="0" err="1" smtClean="0">
              <a:latin typeface="Bernard MT Condensed" pitchFamily="18" charset="0"/>
            </a:rPr>
            <a:t>keresahan</a:t>
          </a:r>
          <a:r>
            <a:rPr lang="en-US" sz="2200" b="0" i="0" baseline="0" dirty="0" smtClean="0">
              <a:latin typeface="Bernard MT Condensed" pitchFamily="18" charset="0"/>
            </a:rPr>
            <a:t> </a:t>
          </a:r>
          <a:r>
            <a:rPr lang="en-US" sz="2200" b="0" i="0" baseline="0" dirty="0" err="1" smtClean="0">
              <a:latin typeface="Bernard MT Condensed" pitchFamily="18" charset="0"/>
            </a:rPr>
            <a:t>dan</a:t>
          </a:r>
          <a:r>
            <a:rPr lang="en-US" sz="2200" b="0" i="0" baseline="0" dirty="0" smtClean="0">
              <a:latin typeface="Bernard MT Condensed" pitchFamily="18" charset="0"/>
            </a:rPr>
            <a:t> </a:t>
          </a:r>
          <a:r>
            <a:rPr lang="en-US" sz="2200" b="0" i="0" baseline="0" dirty="0" err="1" smtClean="0">
              <a:latin typeface="Bernard MT Condensed" pitchFamily="18" charset="0"/>
            </a:rPr>
            <a:t>kebimbangan</a:t>
          </a:r>
          <a:r>
            <a:rPr lang="en-US" sz="2200" b="0" i="0" baseline="0" dirty="0" smtClean="0">
              <a:latin typeface="Bernard MT Condensed" pitchFamily="18" charset="0"/>
            </a:rPr>
            <a:t> </a:t>
          </a:r>
          <a:r>
            <a:rPr lang="en-US" sz="2200" b="0" i="0" baseline="0" dirty="0" err="1" smtClean="0">
              <a:latin typeface="Bernard MT Condensed" pitchFamily="18" charset="0"/>
            </a:rPr>
            <a:t>dan</a:t>
          </a:r>
          <a:r>
            <a:rPr lang="en-US" sz="2200" b="0" i="0" baseline="0" dirty="0" smtClean="0">
              <a:latin typeface="Bernard MT Condensed" pitchFamily="18" charset="0"/>
            </a:rPr>
            <a:t> </a:t>
          </a:r>
          <a:r>
            <a:rPr lang="en-US" sz="2200" b="0" i="0" baseline="0" dirty="0" err="1" smtClean="0">
              <a:latin typeface="Bernard MT Condensed" pitchFamily="18" charset="0"/>
            </a:rPr>
            <a:t>menganggap</a:t>
          </a:r>
          <a:r>
            <a:rPr lang="en-US" sz="2200" b="0" i="0" baseline="0" dirty="0" smtClean="0">
              <a:latin typeface="Bernard MT Condensed" pitchFamily="18" charset="0"/>
            </a:rPr>
            <a:t> </a:t>
          </a:r>
          <a:r>
            <a:rPr lang="en-US" sz="2200" b="0" i="0" baseline="0" dirty="0" err="1" smtClean="0">
              <a:latin typeface="Bernard MT Condensed" pitchFamily="18" charset="0"/>
            </a:rPr>
            <a:t>orang</a:t>
          </a:r>
          <a:r>
            <a:rPr lang="en-US" sz="2200" b="0" i="0" baseline="0" dirty="0" smtClean="0">
              <a:latin typeface="Bernard MT Condensed" pitchFamily="18" charset="0"/>
            </a:rPr>
            <a:t> lain </a:t>
          </a:r>
          <a:r>
            <a:rPr lang="en-US" sz="2200" b="0" i="0" baseline="0" dirty="0" err="1" smtClean="0">
              <a:latin typeface="Bernard MT Condensed" pitchFamily="18" charset="0"/>
            </a:rPr>
            <a:t>sebagai</a:t>
          </a:r>
          <a:r>
            <a:rPr lang="en-US" sz="2200" b="0" i="0" baseline="0" dirty="0" smtClean="0">
              <a:latin typeface="Bernard MT Condensed" pitchFamily="18" charset="0"/>
            </a:rPr>
            <a:t> </a:t>
          </a:r>
          <a:r>
            <a:rPr lang="en-US" sz="2200" b="0" i="0" baseline="0" dirty="0" err="1" smtClean="0">
              <a:latin typeface="Bernard MT Condensed" pitchFamily="18" charset="0"/>
            </a:rPr>
            <a:t>musuh</a:t>
          </a:r>
          <a:r>
            <a:rPr lang="en-US" sz="2200" b="0" i="0" baseline="0" dirty="0" smtClean="0">
              <a:latin typeface="Bernard MT Condensed" pitchFamily="18" charset="0"/>
            </a:rPr>
            <a:t> yang </a:t>
          </a:r>
          <a:r>
            <a:rPr lang="en-US" sz="2200" b="0" i="0" baseline="0" dirty="0" err="1" smtClean="0">
              <a:latin typeface="Bernard MT Condensed" pitchFamily="18" charset="0"/>
            </a:rPr>
            <a:t>ingin</a:t>
          </a:r>
          <a:r>
            <a:rPr lang="en-US" sz="2200" b="0" i="0" baseline="0" dirty="0" smtClean="0">
              <a:latin typeface="Bernard MT Condensed" pitchFamily="18" charset="0"/>
            </a:rPr>
            <a:t> </a:t>
          </a:r>
          <a:r>
            <a:rPr lang="en-US" sz="2200" b="0" i="0" baseline="0" dirty="0" err="1" smtClean="0">
              <a:latin typeface="Bernard MT Condensed" pitchFamily="18" charset="0"/>
            </a:rPr>
            <a:t>membongkar</a:t>
          </a:r>
          <a:r>
            <a:rPr lang="en-US" sz="2200" b="0" i="0" baseline="0" dirty="0" smtClean="0">
              <a:latin typeface="Bernard MT Condensed" pitchFamily="18" charset="0"/>
            </a:rPr>
            <a:t> </a:t>
          </a:r>
          <a:r>
            <a:rPr lang="en-US" sz="2200" b="0" i="0" baseline="0" dirty="0" err="1" smtClean="0">
              <a:latin typeface="Bernard MT Condensed" pitchFamily="18" charset="0"/>
            </a:rPr>
            <a:t>kesalahan</a:t>
          </a:r>
          <a:r>
            <a:rPr lang="en-US" sz="2200" b="0" i="0" baseline="0" dirty="0" smtClean="0">
              <a:latin typeface="Bernard MT Condensed" pitchFamily="18" charset="0"/>
            </a:rPr>
            <a:t> </a:t>
          </a:r>
          <a:r>
            <a:rPr lang="en-US" sz="2200" b="0" i="0" baseline="0" dirty="0" err="1" smtClean="0">
              <a:latin typeface="Bernard MT Condensed" pitchFamily="18" charset="0"/>
            </a:rPr>
            <a:t>mereka</a:t>
          </a:r>
          <a:r>
            <a:rPr lang="en-US" sz="2200" b="0" i="0" baseline="0" dirty="0" smtClean="0">
              <a:latin typeface="Bernard MT Condensed" pitchFamily="18" charset="0"/>
            </a:rPr>
            <a:t>. </a:t>
          </a:r>
          <a:endParaRPr lang="en-US" sz="2200" b="0" i="0" baseline="0" dirty="0">
            <a:latin typeface="Bernard MT Condensed" pitchFamily="18" charset="0"/>
          </a:endParaRPr>
        </a:p>
      </dgm:t>
    </dgm:pt>
    <dgm:pt modelId="{91CC14C8-5817-4244-A069-D166ABFA42B4}" type="parTrans" cxnId="{BF45FA19-DB37-4287-9EF8-58D9091148E6}">
      <dgm:prSet/>
      <dgm:spPr/>
      <dgm:t>
        <a:bodyPr/>
        <a:lstStyle/>
        <a:p>
          <a:endParaRPr lang="en-MY" sz="2200">
            <a:latin typeface="Bernard MT Condensed" pitchFamily="18" charset="0"/>
          </a:endParaRPr>
        </a:p>
      </dgm:t>
    </dgm:pt>
    <dgm:pt modelId="{BE5864B5-A83F-440C-8DBA-0A44174D1B1B}" type="sibTrans" cxnId="{BF45FA19-DB37-4287-9EF8-58D9091148E6}">
      <dgm:prSet/>
      <dgm:spPr/>
      <dgm:t>
        <a:bodyPr/>
        <a:lstStyle/>
        <a:p>
          <a:endParaRPr lang="en-MY" sz="2200">
            <a:latin typeface="Bernard MT Condensed" pitchFamily="18" charset="0"/>
          </a:endParaRPr>
        </a:p>
      </dgm:t>
    </dgm:pt>
    <dgm:pt modelId="{064BADC3-A27E-481B-90AD-1E79BE0CA037}">
      <dgm:prSet custT="1"/>
      <dgm:spPr/>
      <dgm:t>
        <a:bodyPr/>
        <a:lstStyle/>
        <a:p>
          <a:pPr rtl="0"/>
          <a:r>
            <a:rPr lang="en-US" sz="2200" b="0" i="0" baseline="0" dirty="0" err="1" smtClean="0">
              <a:latin typeface="Bernard MT Condensed" pitchFamily="18" charset="0"/>
            </a:rPr>
            <a:t>Justeru</a:t>
          </a:r>
          <a:r>
            <a:rPr lang="en-US" sz="2200" b="0" i="0" baseline="0" dirty="0" smtClean="0">
              <a:latin typeface="Bernard MT Condensed" pitchFamily="18" charset="0"/>
            </a:rPr>
            <a:t>, </a:t>
          </a:r>
          <a:r>
            <a:rPr lang="en-US" sz="2200" b="0" i="0" baseline="0" dirty="0" err="1" smtClean="0">
              <a:latin typeface="Bernard MT Condensed" pitchFamily="18" charset="0"/>
            </a:rPr>
            <a:t>mimbar</a:t>
          </a:r>
          <a:r>
            <a:rPr lang="en-US" sz="2200" b="0" i="0" baseline="0" dirty="0" smtClean="0">
              <a:latin typeface="Bernard MT Condensed" pitchFamily="18" charset="0"/>
            </a:rPr>
            <a:t> </a:t>
          </a:r>
          <a:r>
            <a:rPr lang="en-US" sz="2200" b="0" i="0" baseline="0" dirty="0" err="1" smtClean="0">
              <a:latin typeface="Bernard MT Condensed" pitchFamily="18" charset="0"/>
            </a:rPr>
            <a:t>menyeru</a:t>
          </a:r>
          <a:r>
            <a:rPr lang="en-US" sz="2200" b="0" i="0" baseline="0" dirty="0" smtClean="0">
              <a:latin typeface="Bernard MT Condensed" pitchFamily="18" charset="0"/>
            </a:rPr>
            <a:t> </a:t>
          </a:r>
          <a:r>
            <a:rPr lang="en-US" sz="2200" b="0" i="0" baseline="0" dirty="0" err="1" smtClean="0">
              <a:latin typeface="Bernard MT Condensed" pitchFamily="18" charset="0"/>
            </a:rPr>
            <a:t>sidang</a:t>
          </a:r>
          <a:r>
            <a:rPr lang="en-US" sz="2200" b="0" i="0" baseline="0" dirty="0" smtClean="0">
              <a:latin typeface="Bernard MT Condensed" pitchFamily="18" charset="0"/>
            </a:rPr>
            <a:t> </a:t>
          </a:r>
          <a:r>
            <a:rPr lang="en-US" sz="2200" b="0" i="0" baseline="0" dirty="0" err="1" smtClean="0">
              <a:latin typeface="Bernard MT Condensed" pitchFamily="18" charset="0"/>
            </a:rPr>
            <a:t>Jumaat</a:t>
          </a:r>
          <a:r>
            <a:rPr lang="en-US" sz="2200" b="0" i="0" baseline="0" dirty="0" smtClean="0">
              <a:latin typeface="Bernard MT Condensed" pitchFamily="18" charset="0"/>
            </a:rPr>
            <a:t> yang </a:t>
          </a:r>
          <a:r>
            <a:rPr lang="en-US" sz="2200" b="0" i="0" baseline="0" dirty="0" err="1" smtClean="0">
              <a:latin typeface="Bernard MT Condensed" pitchFamily="18" charset="0"/>
            </a:rPr>
            <a:t>dimuliakan</a:t>
          </a:r>
          <a:r>
            <a:rPr lang="en-US" sz="2200" b="0" i="0" baseline="0" dirty="0" smtClean="0">
              <a:latin typeface="Bernard MT Condensed" pitchFamily="18" charset="0"/>
            </a:rPr>
            <a:t>, </a:t>
          </a:r>
          <a:r>
            <a:rPr lang="en-US" sz="2200" b="0" i="0" baseline="0" dirty="0" err="1" smtClean="0">
              <a:latin typeface="Bernard MT Condensed" pitchFamily="18" charset="0"/>
            </a:rPr>
            <a:t>marilah</a:t>
          </a:r>
          <a:r>
            <a:rPr lang="en-US" sz="2200" b="0" i="0" baseline="0" dirty="0" smtClean="0">
              <a:latin typeface="Bernard MT Condensed" pitchFamily="18" charset="0"/>
            </a:rPr>
            <a:t> </a:t>
          </a:r>
          <a:r>
            <a:rPr lang="en-US" sz="2200" b="0" i="0" baseline="0" dirty="0" err="1" smtClean="0">
              <a:latin typeface="Bernard MT Condensed" pitchFamily="18" charset="0"/>
            </a:rPr>
            <a:t>sama-sama</a:t>
          </a:r>
          <a:r>
            <a:rPr lang="en-US" sz="2200" b="0" i="0" baseline="0" dirty="0" smtClean="0">
              <a:latin typeface="Bernard MT Condensed" pitchFamily="18" charset="0"/>
            </a:rPr>
            <a:t> </a:t>
          </a:r>
          <a:r>
            <a:rPr lang="en-US" sz="2200" b="0" i="0" baseline="0" dirty="0" err="1" smtClean="0">
              <a:latin typeface="Bernard MT Condensed" pitchFamily="18" charset="0"/>
            </a:rPr>
            <a:t>kita</a:t>
          </a:r>
          <a:r>
            <a:rPr lang="en-US" sz="2200" b="0" i="0" baseline="0" dirty="0" smtClean="0">
              <a:latin typeface="Bernard MT Condensed" pitchFamily="18" charset="0"/>
            </a:rPr>
            <a:t> </a:t>
          </a:r>
          <a:r>
            <a:rPr lang="en-US" sz="2200" b="0" i="0" baseline="0" dirty="0" err="1" smtClean="0">
              <a:latin typeface="Bernard MT Condensed" pitchFamily="18" charset="0"/>
            </a:rPr>
            <a:t>menjauhkan</a:t>
          </a:r>
          <a:r>
            <a:rPr lang="en-US" sz="2200" b="0" i="0" baseline="0" dirty="0" smtClean="0">
              <a:latin typeface="Bernard MT Condensed" pitchFamily="18" charset="0"/>
            </a:rPr>
            <a:t> </a:t>
          </a:r>
          <a:r>
            <a:rPr lang="en-US" sz="2200" b="0" i="0" baseline="0" dirty="0" err="1" smtClean="0">
              <a:latin typeface="Bernard MT Condensed" pitchFamily="18" charset="0"/>
            </a:rPr>
            <a:t>diri</a:t>
          </a:r>
          <a:r>
            <a:rPr lang="en-US" sz="2200" b="0" i="0" baseline="0" dirty="0" smtClean="0">
              <a:latin typeface="Bernard MT Condensed" pitchFamily="18" charset="0"/>
            </a:rPr>
            <a:t> </a:t>
          </a:r>
          <a:r>
            <a:rPr lang="en-US" sz="2200" b="0" i="0" baseline="0" dirty="0" err="1" smtClean="0">
              <a:latin typeface="Bernard MT Condensed" pitchFamily="18" charset="0"/>
            </a:rPr>
            <a:t>daripada</a:t>
          </a:r>
          <a:r>
            <a:rPr lang="en-US" sz="2200" b="0" i="0" baseline="0" dirty="0" smtClean="0">
              <a:latin typeface="Bernard MT Condensed" pitchFamily="18" charset="0"/>
            </a:rPr>
            <a:t> </a:t>
          </a:r>
          <a:r>
            <a:rPr lang="en-US" sz="2200" b="0" i="0" baseline="0" dirty="0" err="1" smtClean="0">
              <a:latin typeface="Bernard MT Condensed" pitchFamily="18" charset="0"/>
            </a:rPr>
            <a:t>perbuatan</a:t>
          </a:r>
          <a:r>
            <a:rPr lang="en-US" sz="2200" b="0" i="0" baseline="0" dirty="0" smtClean="0">
              <a:latin typeface="Bernard MT Condensed" pitchFamily="18" charset="0"/>
            </a:rPr>
            <a:t> </a:t>
          </a:r>
          <a:r>
            <a:rPr lang="en-US" sz="2200" b="0" i="0" baseline="0" dirty="0" err="1" smtClean="0">
              <a:latin typeface="Bernard MT Condensed" pitchFamily="18" charset="0"/>
            </a:rPr>
            <a:t>memberi</a:t>
          </a:r>
          <a:r>
            <a:rPr lang="en-US" sz="2200" b="0" i="0" baseline="0" dirty="0" smtClean="0">
              <a:latin typeface="Bernard MT Condensed" pitchFamily="18" charset="0"/>
            </a:rPr>
            <a:t> </a:t>
          </a:r>
          <a:r>
            <a:rPr lang="en-US" sz="2200" b="0" i="0" baseline="0" dirty="0" err="1" smtClean="0">
              <a:latin typeface="Bernard MT Condensed" pitchFamily="18" charset="0"/>
            </a:rPr>
            <a:t>atau</a:t>
          </a:r>
          <a:r>
            <a:rPr lang="en-US" sz="2200" b="0" i="0" baseline="0" dirty="0" smtClean="0">
              <a:latin typeface="Bernard MT Condensed" pitchFamily="18" charset="0"/>
            </a:rPr>
            <a:t> </a:t>
          </a:r>
          <a:r>
            <a:rPr lang="en-US" sz="2200" b="0" i="0" baseline="0" dirty="0" err="1" smtClean="0">
              <a:latin typeface="Bernard MT Condensed" pitchFamily="18" charset="0"/>
            </a:rPr>
            <a:t>menerima</a:t>
          </a:r>
          <a:r>
            <a:rPr lang="en-US" sz="2200" b="0" i="0" baseline="0" dirty="0" smtClean="0">
              <a:latin typeface="Bernard MT Condensed" pitchFamily="18" charset="0"/>
            </a:rPr>
            <a:t> </a:t>
          </a:r>
          <a:r>
            <a:rPr lang="en-US" sz="2200" b="0" i="0" baseline="0" dirty="0" err="1" smtClean="0">
              <a:latin typeface="Bernard MT Condensed" pitchFamily="18" charset="0"/>
            </a:rPr>
            <a:t>rasuah</a:t>
          </a:r>
          <a:r>
            <a:rPr lang="en-US" sz="2200" b="0" i="0" baseline="0" dirty="0" smtClean="0">
              <a:latin typeface="Bernard MT Condensed" pitchFamily="18" charset="0"/>
            </a:rPr>
            <a:t> </a:t>
          </a:r>
          <a:r>
            <a:rPr lang="en-US" sz="2200" b="0" i="0" baseline="0" dirty="0" err="1" smtClean="0">
              <a:latin typeface="Bernard MT Condensed" pitchFamily="18" charset="0"/>
            </a:rPr>
            <a:t>kerana</a:t>
          </a:r>
          <a:r>
            <a:rPr lang="en-US" sz="2200" b="0" i="0" baseline="0" dirty="0" smtClean="0">
              <a:latin typeface="Bernard MT Condensed" pitchFamily="18" charset="0"/>
            </a:rPr>
            <a:t> </a:t>
          </a:r>
          <a:r>
            <a:rPr lang="en-US" sz="2200" b="0" i="0" baseline="0" dirty="0" err="1" smtClean="0">
              <a:latin typeface="Bernard MT Condensed" pitchFamily="18" charset="0"/>
            </a:rPr>
            <a:t>perbuatan</a:t>
          </a:r>
          <a:r>
            <a:rPr lang="en-US" sz="2200" b="0" i="0" baseline="0" dirty="0" smtClean="0">
              <a:latin typeface="Bernard MT Condensed" pitchFamily="18" charset="0"/>
            </a:rPr>
            <a:t> </a:t>
          </a:r>
          <a:r>
            <a:rPr lang="en-US" sz="2200" b="0" i="0" baseline="0" dirty="0" err="1" smtClean="0">
              <a:latin typeface="Bernard MT Condensed" pitchFamily="18" charset="0"/>
            </a:rPr>
            <a:t>itu</a:t>
          </a:r>
          <a:r>
            <a:rPr lang="en-US" sz="2200" b="0" i="0" baseline="0" dirty="0" smtClean="0">
              <a:latin typeface="Bernard MT Condensed" pitchFamily="18" charset="0"/>
            </a:rPr>
            <a:t> </a:t>
          </a:r>
          <a:r>
            <a:rPr lang="en-US" sz="2200" b="0" i="0" baseline="0" dirty="0" err="1" smtClean="0">
              <a:latin typeface="Bernard MT Condensed" pitchFamily="18" charset="0"/>
            </a:rPr>
            <a:t>adalah</a:t>
          </a:r>
          <a:r>
            <a:rPr lang="en-US" sz="2200" b="0" i="0" baseline="0" dirty="0" smtClean="0">
              <a:latin typeface="Bernard MT Condensed" pitchFamily="18" charset="0"/>
            </a:rPr>
            <a:t> </a:t>
          </a:r>
          <a:r>
            <a:rPr lang="en-US" sz="2200" b="0" i="0" baseline="0" dirty="0" err="1" smtClean="0">
              <a:latin typeface="Bernard MT Condensed" pitchFamily="18" charset="0"/>
            </a:rPr>
            <a:t>merupakan</a:t>
          </a:r>
          <a:r>
            <a:rPr lang="en-US" sz="2200" b="0" i="0" baseline="0" dirty="0" smtClean="0">
              <a:latin typeface="Bernard MT Condensed" pitchFamily="18" charset="0"/>
            </a:rPr>
            <a:t> </a:t>
          </a:r>
          <a:r>
            <a:rPr lang="en-US" sz="2200" b="0" i="0" baseline="0" dirty="0" err="1" smtClean="0">
              <a:latin typeface="Bernard MT Condensed" pitchFamily="18" charset="0"/>
            </a:rPr>
            <a:t>suatu</a:t>
          </a:r>
          <a:r>
            <a:rPr lang="en-US" sz="2200" b="0" i="0" baseline="0" dirty="0" smtClean="0">
              <a:latin typeface="Bernard MT Condensed" pitchFamily="18" charset="0"/>
            </a:rPr>
            <a:t> </a:t>
          </a:r>
          <a:r>
            <a:rPr lang="en-US" sz="2200" b="0" i="0" baseline="0" dirty="0" err="1" smtClean="0">
              <a:latin typeface="Bernard MT Condensed" pitchFamily="18" charset="0"/>
            </a:rPr>
            <a:t>kesalahan</a:t>
          </a:r>
          <a:r>
            <a:rPr lang="en-US" sz="2200" b="0" i="0" baseline="0" dirty="0" smtClean="0">
              <a:latin typeface="Bernard MT Condensed" pitchFamily="18" charset="0"/>
            </a:rPr>
            <a:t> </a:t>
          </a:r>
          <a:r>
            <a:rPr lang="en-US" sz="2200" b="0" i="0" baseline="0" dirty="0" err="1" smtClean="0">
              <a:latin typeface="Bernard MT Condensed" pitchFamily="18" charset="0"/>
            </a:rPr>
            <a:t>di</a:t>
          </a:r>
          <a:r>
            <a:rPr lang="en-US" sz="2200" b="0" i="0" baseline="0" dirty="0" smtClean="0">
              <a:latin typeface="Bernard MT Condensed" pitchFamily="18" charset="0"/>
            </a:rPr>
            <a:t> </a:t>
          </a:r>
          <a:r>
            <a:rPr lang="en-US" sz="2200" b="0" i="0" baseline="0" dirty="0" err="1" smtClean="0">
              <a:latin typeface="Bernard MT Condensed" pitchFamily="18" charset="0"/>
            </a:rPr>
            <a:t>bawah</a:t>
          </a:r>
          <a:r>
            <a:rPr lang="en-US" sz="2200" b="0" i="0" baseline="0" dirty="0" smtClean="0">
              <a:latin typeface="Bernard MT Condensed" pitchFamily="18" charset="0"/>
            </a:rPr>
            <a:t> </a:t>
          </a:r>
          <a:r>
            <a:rPr lang="en-US" sz="2200" b="0" i="0" baseline="0" dirty="0" err="1" smtClean="0">
              <a:latin typeface="Bernard MT Condensed" pitchFamily="18" charset="0"/>
            </a:rPr>
            <a:t>Akta</a:t>
          </a:r>
          <a:r>
            <a:rPr lang="en-US" sz="2200" b="0" i="0" baseline="0" dirty="0" smtClean="0">
              <a:latin typeface="Bernard MT Condensed" pitchFamily="18" charset="0"/>
            </a:rPr>
            <a:t> </a:t>
          </a:r>
          <a:r>
            <a:rPr lang="en-US" sz="2200" b="0" i="0" baseline="0" dirty="0" err="1" smtClean="0">
              <a:latin typeface="Bernard MT Condensed" pitchFamily="18" charset="0"/>
            </a:rPr>
            <a:t>Suruhanjaya</a:t>
          </a:r>
          <a:r>
            <a:rPr lang="en-US" sz="2200" b="0" i="0" baseline="0" dirty="0" smtClean="0">
              <a:latin typeface="Bernard MT Condensed" pitchFamily="18" charset="0"/>
            </a:rPr>
            <a:t> </a:t>
          </a:r>
          <a:r>
            <a:rPr lang="en-US" sz="2200" b="0" i="0" baseline="0" dirty="0" err="1" smtClean="0">
              <a:latin typeface="Bernard MT Condensed" pitchFamily="18" charset="0"/>
            </a:rPr>
            <a:t>Pencegahan</a:t>
          </a:r>
          <a:r>
            <a:rPr lang="en-US" sz="2200" b="0" i="0" baseline="0" dirty="0" smtClean="0">
              <a:latin typeface="Bernard MT Condensed" pitchFamily="18" charset="0"/>
            </a:rPr>
            <a:t> </a:t>
          </a:r>
          <a:r>
            <a:rPr lang="en-US" sz="2200" b="0" i="0" baseline="0" dirty="0" err="1" smtClean="0">
              <a:latin typeface="Bernard MT Condensed" pitchFamily="18" charset="0"/>
            </a:rPr>
            <a:t>Rasuah</a:t>
          </a:r>
          <a:r>
            <a:rPr lang="en-US" sz="2200" b="0" i="0" baseline="0" dirty="0" smtClean="0">
              <a:latin typeface="Bernard MT Condensed" pitchFamily="18" charset="0"/>
            </a:rPr>
            <a:t> Malaysia yang </a:t>
          </a:r>
          <a:r>
            <a:rPr lang="en-US" sz="2200" b="0" i="0" baseline="0" dirty="0" err="1" smtClean="0">
              <a:latin typeface="Bernard MT Condensed" pitchFamily="18" charset="0"/>
            </a:rPr>
            <a:t>boleh</a:t>
          </a:r>
          <a:r>
            <a:rPr lang="en-US" sz="2200" b="0" i="0" baseline="0" dirty="0" smtClean="0">
              <a:latin typeface="Bernard MT Condensed" pitchFamily="18" charset="0"/>
            </a:rPr>
            <a:t> </a:t>
          </a:r>
          <a:r>
            <a:rPr lang="en-US" sz="2200" b="0" i="0" baseline="0" dirty="0" err="1" smtClean="0">
              <a:latin typeface="Bernard MT Condensed" pitchFamily="18" charset="0"/>
            </a:rPr>
            <a:t>dikenakan</a:t>
          </a:r>
          <a:r>
            <a:rPr lang="en-US" sz="2200" b="0" i="0" baseline="0" dirty="0" smtClean="0">
              <a:latin typeface="Bernard MT Condensed" pitchFamily="18" charset="0"/>
            </a:rPr>
            <a:t> </a:t>
          </a:r>
          <a:r>
            <a:rPr lang="en-US" sz="2200" b="0" i="0" baseline="0" dirty="0" err="1" smtClean="0">
              <a:latin typeface="Bernard MT Condensed" pitchFamily="18" charset="0"/>
            </a:rPr>
            <a:t>denda</a:t>
          </a:r>
          <a:r>
            <a:rPr lang="en-US" sz="2200" b="0" i="0" baseline="0" dirty="0" smtClean="0">
              <a:latin typeface="Bernard MT Condensed" pitchFamily="18" charset="0"/>
            </a:rPr>
            <a:t> </a:t>
          </a:r>
          <a:r>
            <a:rPr lang="en-US" sz="2200" b="0" i="0" baseline="0" dirty="0" err="1" smtClean="0">
              <a:latin typeface="Bernard MT Condensed" pitchFamily="18" charset="0"/>
            </a:rPr>
            <a:t>tidak</a:t>
          </a:r>
          <a:r>
            <a:rPr lang="en-US" sz="2200" b="0" i="0" baseline="0" dirty="0" smtClean="0">
              <a:latin typeface="Bernard MT Condensed" pitchFamily="18" charset="0"/>
            </a:rPr>
            <a:t> </a:t>
          </a:r>
          <a:r>
            <a:rPr lang="en-US" sz="2200" b="0" i="0" baseline="0" dirty="0" err="1" smtClean="0">
              <a:latin typeface="Bernard MT Condensed" pitchFamily="18" charset="0"/>
            </a:rPr>
            <a:t>kurang</a:t>
          </a:r>
          <a:r>
            <a:rPr lang="en-US" sz="2200" b="0" i="0" baseline="0" dirty="0" smtClean="0">
              <a:latin typeface="Bernard MT Condensed" pitchFamily="18" charset="0"/>
            </a:rPr>
            <a:t> lima kali </a:t>
          </a:r>
          <a:r>
            <a:rPr lang="en-US" sz="2200" b="0" i="0" baseline="0" dirty="0" err="1" smtClean="0">
              <a:latin typeface="Bernard MT Condensed" pitchFamily="18" charset="0"/>
            </a:rPr>
            <a:t>ganda</a:t>
          </a:r>
          <a:r>
            <a:rPr lang="en-US" sz="2200" b="0" i="0" baseline="0" dirty="0" smtClean="0">
              <a:latin typeface="Bernard MT Condensed" pitchFamily="18" charset="0"/>
            </a:rPr>
            <a:t> </a:t>
          </a:r>
          <a:r>
            <a:rPr lang="en-US" sz="2200" b="0" i="0" baseline="0" dirty="0" err="1" smtClean="0">
              <a:latin typeface="Bernard MT Condensed" pitchFamily="18" charset="0"/>
            </a:rPr>
            <a:t>nilai</a:t>
          </a:r>
          <a:r>
            <a:rPr lang="en-US" sz="2200" b="0" i="0" baseline="0" dirty="0" smtClean="0">
              <a:latin typeface="Bernard MT Condensed" pitchFamily="18" charset="0"/>
            </a:rPr>
            <a:t> </a:t>
          </a:r>
          <a:r>
            <a:rPr lang="en-US" sz="2200" b="0" i="0" baseline="0" dirty="0" err="1" smtClean="0">
              <a:latin typeface="Bernard MT Condensed" pitchFamily="18" charset="0"/>
            </a:rPr>
            <a:t>suapan</a:t>
          </a:r>
          <a:r>
            <a:rPr lang="en-US" sz="2200" b="0" i="0" baseline="0" dirty="0" smtClean="0">
              <a:latin typeface="Bernard MT Condensed" pitchFamily="18" charset="0"/>
            </a:rPr>
            <a:t> </a:t>
          </a:r>
          <a:r>
            <a:rPr lang="en-US" sz="2200" b="0" i="0" baseline="0" dirty="0" err="1" smtClean="0">
              <a:latin typeface="Bernard MT Condensed" pitchFamily="18" charset="0"/>
            </a:rPr>
            <a:t>atau</a:t>
          </a:r>
          <a:r>
            <a:rPr lang="en-US" sz="2200" b="0" i="0" baseline="0" dirty="0" smtClean="0">
              <a:latin typeface="Bernard MT Condensed" pitchFamily="18" charset="0"/>
            </a:rPr>
            <a:t> RM10,000.00 </a:t>
          </a:r>
          <a:r>
            <a:rPr lang="en-US" sz="2200" b="0" i="0" baseline="0" dirty="0" err="1" smtClean="0">
              <a:latin typeface="Bernard MT Condensed" pitchFamily="18" charset="0"/>
            </a:rPr>
            <a:t>atau</a:t>
          </a:r>
          <a:r>
            <a:rPr lang="en-US" sz="2200" b="0" i="0" baseline="0" dirty="0" smtClean="0">
              <a:latin typeface="Bernard MT Condensed" pitchFamily="18" charset="0"/>
            </a:rPr>
            <a:t> yang </a:t>
          </a:r>
          <a:r>
            <a:rPr lang="en-US" sz="2200" b="0" i="0" baseline="0" dirty="0" err="1" smtClean="0">
              <a:latin typeface="Bernard MT Condensed" pitchFamily="18" charset="0"/>
            </a:rPr>
            <a:t>mana</a:t>
          </a:r>
          <a:r>
            <a:rPr lang="en-US" sz="2200" b="0" i="0" baseline="0" dirty="0" smtClean="0">
              <a:latin typeface="Bernard MT Condensed" pitchFamily="18" charset="0"/>
            </a:rPr>
            <a:t> </a:t>
          </a:r>
          <a:r>
            <a:rPr lang="en-US" sz="2200" b="0" i="0" baseline="0" dirty="0" err="1" smtClean="0">
              <a:latin typeface="Bernard MT Condensed" pitchFamily="18" charset="0"/>
            </a:rPr>
            <a:t>lebih</a:t>
          </a:r>
          <a:r>
            <a:rPr lang="en-US" sz="2200" b="0" i="0" baseline="0" dirty="0" smtClean="0">
              <a:latin typeface="Bernard MT Condensed" pitchFamily="18" charset="0"/>
            </a:rPr>
            <a:t> </a:t>
          </a:r>
          <a:r>
            <a:rPr lang="en-US" sz="2200" b="0" i="0" baseline="0" dirty="0" err="1" smtClean="0">
              <a:latin typeface="Bernard MT Condensed" pitchFamily="18" charset="0"/>
            </a:rPr>
            <a:t>tinggi</a:t>
          </a:r>
          <a:r>
            <a:rPr lang="en-US" sz="2200" b="0" i="0" baseline="0" dirty="0" smtClean="0">
              <a:latin typeface="Bernard MT Condensed" pitchFamily="18" charset="0"/>
            </a:rPr>
            <a:t>. </a:t>
          </a:r>
          <a:endParaRPr lang="en-US" sz="2200" b="0" i="0" baseline="0" dirty="0">
            <a:latin typeface="Bernard MT Condensed" pitchFamily="18" charset="0"/>
          </a:endParaRPr>
        </a:p>
      </dgm:t>
    </dgm:pt>
    <dgm:pt modelId="{11D89335-0FC4-4590-9FEE-F30109F0A875}" type="parTrans" cxnId="{21865294-11A0-4B4F-BAFA-22441050629A}">
      <dgm:prSet/>
      <dgm:spPr/>
      <dgm:t>
        <a:bodyPr/>
        <a:lstStyle/>
        <a:p>
          <a:endParaRPr lang="en-MY" sz="2200">
            <a:latin typeface="Bernard MT Condensed" pitchFamily="18" charset="0"/>
          </a:endParaRPr>
        </a:p>
      </dgm:t>
    </dgm:pt>
    <dgm:pt modelId="{9BA6CEE6-9F90-478F-9821-7DB723EA2B9A}" type="sibTrans" cxnId="{21865294-11A0-4B4F-BAFA-22441050629A}">
      <dgm:prSet/>
      <dgm:spPr/>
      <dgm:t>
        <a:bodyPr/>
        <a:lstStyle/>
        <a:p>
          <a:endParaRPr lang="en-MY" sz="2200">
            <a:latin typeface="Bernard MT Condensed" pitchFamily="18" charset="0"/>
          </a:endParaRPr>
        </a:p>
      </dgm:t>
    </dgm:pt>
    <dgm:pt modelId="{4F9740B6-6222-43E3-B626-3281545664A5}">
      <dgm:prSet custT="1"/>
      <dgm:spPr/>
      <dgm:t>
        <a:bodyPr/>
        <a:lstStyle/>
        <a:p>
          <a:pPr rtl="0"/>
          <a:r>
            <a:rPr lang="en-US" sz="2200" b="0" i="0" baseline="0" dirty="0" err="1" smtClean="0">
              <a:latin typeface="Bernard MT Condensed" pitchFamily="18" charset="0"/>
            </a:rPr>
            <a:t>Ingatlah</a:t>
          </a:r>
          <a:r>
            <a:rPr lang="en-US" sz="2200" b="0" i="0" baseline="0" dirty="0" smtClean="0">
              <a:latin typeface="Bernard MT Condensed" pitchFamily="18" charset="0"/>
            </a:rPr>
            <a:t>, </a:t>
          </a:r>
          <a:r>
            <a:rPr lang="en-US" sz="2200" b="0" i="0" baseline="0" dirty="0" err="1" smtClean="0">
              <a:latin typeface="Bernard MT Condensed" pitchFamily="18" charset="0"/>
            </a:rPr>
            <a:t>perbuatan</a:t>
          </a:r>
          <a:r>
            <a:rPr lang="en-US" sz="2200" b="0" i="0" baseline="0" dirty="0" smtClean="0">
              <a:latin typeface="Bernard MT Condensed" pitchFamily="18" charset="0"/>
            </a:rPr>
            <a:t> </a:t>
          </a:r>
          <a:r>
            <a:rPr lang="en-US" sz="2200" b="0" i="0" baseline="0" dirty="0" err="1" smtClean="0">
              <a:latin typeface="Bernard MT Condensed" pitchFamily="18" charset="0"/>
            </a:rPr>
            <a:t>rasuah</a:t>
          </a:r>
          <a:r>
            <a:rPr lang="en-US" sz="2200" b="0" i="0" baseline="0" dirty="0" smtClean="0">
              <a:latin typeface="Bernard MT Condensed" pitchFamily="18" charset="0"/>
            </a:rPr>
            <a:t> </a:t>
          </a:r>
          <a:r>
            <a:rPr lang="en-US" sz="2200" b="0" i="0" baseline="0" dirty="0" err="1" smtClean="0">
              <a:latin typeface="Bernard MT Condensed" pitchFamily="18" charset="0"/>
            </a:rPr>
            <a:t>amat</a:t>
          </a:r>
          <a:r>
            <a:rPr lang="en-US" sz="2200" b="0" i="0" baseline="0" dirty="0" smtClean="0">
              <a:latin typeface="Bernard MT Condensed" pitchFamily="18" charset="0"/>
            </a:rPr>
            <a:t> </a:t>
          </a:r>
          <a:r>
            <a:rPr lang="en-US" sz="2200" b="0" i="0" baseline="0" dirty="0" err="1" smtClean="0">
              <a:latin typeface="Bernard MT Condensed" pitchFamily="18" charset="0"/>
            </a:rPr>
            <a:t>dimurkai</a:t>
          </a:r>
          <a:r>
            <a:rPr lang="en-US" sz="2200" b="0" i="0" baseline="0" dirty="0" smtClean="0">
              <a:latin typeface="Bernard MT Condensed" pitchFamily="18" charset="0"/>
            </a:rPr>
            <a:t> Allah SWT </a:t>
          </a:r>
          <a:r>
            <a:rPr lang="en-US" sz="2200" b="0" i="0" baseline="0" dirty="0" err="1" smtClean="0">
              <a:latin typeface="Bernard MT Condensed" pitchFamily="18" charset="0"/>
            </a:rPr>
            <a:t>dan</a:t>
          </a:r>
          <a:r>
            <a:rPr lang="en-US" sz="2200" b="0" i="0" baseline="0" dirty="0" smtClean="0">
              <a:latin typeface="Bernard MT Condensed" pitchFamily="18" charset="0"/>
            </a:rPr>
            <a:t> </a:t>
          </a:r>
          <a:r>
            <a:rPr lang="en-US" sz="2200" b="0" i="0" baseline="0" dirty="0" err="1" smtClean="0">
              <a:latin typeface="Bernard MT Condensed" pitchFamily="18" charset="0"/>
            </a:rPr>
            <a:t>juga</a:t>
          </a:r>
          <a:r>
            <a:rPr lang="en-US" sz="2200" b="0" i="0" baseline="0" dirty="0" smtClean="0">
              <a:latin typeface="Bernard MT Condensed" pitchFamily="18" charset="0"/>
            </a:rPr>
            <a:t> </a:t>
          </a:r>
          <a:r>
            <a:rPr lang="en-US" sz="2200" b="0" i="0" baseline="0" dirty="0" err="1" smtClean="0">
              <a:latin typeface="Bernard MT Condensed" pitchFamily="18" charset="0"/>
            </a:rPr>
            <a:t>boleh</a:t>
          </a:r>
          <a:r>
            <a:rPr lang="en-US" sz="2200" b="0" i="0" baseline="0" dirty="0" smtClean="0">
              <a:latin typeface="Bernard MT Condensed" pitchFamily="18" charset="0"/>
            </a:rPr>
            <a:t> </a:t>
          </a:r>
          <a:r>
            <a:rPr lang="en-US" sz="2200" b="0" i="0" baseline="0" dirty="0" err="1" smtClean="0">
              <a:latin typeface="Bernard MT Condensed" pitchFamily="18" charset="0"/>
            </a:rPr>
            <a:t>menghancurkan</a:t>
          </a:r>
          <a:r>
            <a:rPr lang="en-US" sz="2200" b="0" i="0" baseline="0" dirty="0" smtClean="0">
              <a:latin typeface="Bernard MT Condensed" pitchFamily="18" charset="0"/>
            </a:rPr>
            <a:t> </a:t>
          </a:r>
          <a:r>
            <a:rPr lang="en-US" sz="2200" b="0" i="0" baseline="0" dirty="0" err="1" smtClean="0">
              <a:latin typeface="Bernard MT Condensed" pitchFamily="18" charset="0"/>
            </a:rPr>
            <a:t>masyarakat</a:t>
          </a:r>
          <a:r>
            <a:rPr lang="en-US" sz="2200" b="0" i="0" baseline="0" dirty="0" smtClean="0">
              <a:latin typeface="Bernard MT Condensed" pitchFamily="18" charset="0"/>
            </a:rPr>
            <a:t>, agama </a:t>
          </a:r>
          <a:r>
            <a:rPr lang="en-US" sz="2200" b="0" i="0" baseline="0" dirty="0" err="1" smtClean="0">
              <a:latin typeface="Bernard MT Condensed" pitchFamily="18" charset="0"/>
            </a:rPr>
            <a:t>dan</a:t>
          </a:r>
          <a:r>
            <a:rPr lang="en-US" sz="2200" b="0" i="0" baseline="0" dirty="0" smtClean="0">
              <a:latin typeface="Bernard MT Condensed" pitchFamily="18" charset="0"/>
            </a:rPr>
            <a:t> </a:t>
          </a:r>
          <a:r>
            <a:rPr lang="en-US" sz="2200" b="0" i="0" baseline="0" dirty="0" err="1" smtClean="0">
              <a:latin typeface="Bernard MT Condensed" pitchFamily="18" charset="0"/>
            </a:rPr>
            <a:t>negara</a:t>
          </a:r>
          <a:r>
            <a:rPr lang="en-US" sz="2200" b="0" i="0" baseline="0" dirty="0" smtClean="0">
              <a:latin typeface="Bernard MT Condensed" pitchFamily="18" charset="0"/>
            </a:rPr>
            <a:t>.</a:t>
          </a:r>
          <a:endParaRPr lang="en-US" sz="2200" b="0" i="0" baseline="0" dirty="0">
            <a:latin typeface="Bernard MT Condensed" pitchFamily="18" charset="0"/>
          </a:endParaRPr>
        </a:p>
      </dgm:t>
    </dgm:pt>
    <dgm:pt modelId="{BBBAF581-C8ED-4C8D-A47C-99047892D9D7}" type="parTrans" cxnId="{6B97FD6C-E60F-4C2D-8335-E92082DA6047}">
      <dgm:prSet/>
      <dgm:spPr/>
      <dgm:t>
        <a:bodyPr/>
        <a:lstStyle/>
        <a:p>
          <a:endParaRPr lang="en-MY" sz="2200">
            <a:latin typeface="Bernard MT Condensed" pitchFamily="18" charset="0"/>
          </a:endParaRPr>
        </a:p>
      </dgm:t>
    </dgm:pt>
    <dgm:pt modelId="{8807E847-E313-49AC-9368-001DAC8C7C66}" type="sibTrans" cxnId="{6B97FD6C-E60F-4C2D-8335-E92082DA6047}">
      <dgm:prSet/>
      <dgm:spPr/>
      <dgm:t>
        <a:bodyPr/>
        <a:lstStyle/>
        <a:p>
          <a:endParaRPr lang="en-MY" sz="2200">
            <a:latin typeface="Bernard MT Condensed" pitchFamily="18" charset="0"/>
          </a:endParaRPr>
        </a:p>
      </dgm:t>
    </dgm:pt>
    <dgm:pt modelId="{3440846D-D8B8-4761-895F-42C58D80F19D}" type="pres">
      <dgm:prSet presAssocID="{C8B0B72A-EA5B-4950-93DD-E03CCE71E261}" presName="linear" presStyleCnt="0">
        <dgm:presLayoutVars>
          <dgm:dir/>
          <dgm:resizeHandles val="exact"/>
        </dgm:presLayoutVars>
      </dgm:prSet>
      <dgm:spPr/>
      <dgm:t>
        <a:bodyPr/>
        <a:lstStyle/>
        <a:p>
          <a:endParaRPr lang="en-MY"/>
        </a:p>
      </dgm:t>
    </dgm:pt>
    <dgm:pt modelId="{A9242477-69DD-419C-A225-F5A6DF7F697B}" type="pres">
      <dgm:prSet presAssocID="{6431E527-F42D-4C98-801A-8AF406558DD8}" presName="comp" presStyleCnt="0"/>
      <dgm:spPr/>
    </dgm:pt>
    <dgm:pt modelId="{28AA3219-E355-41E7-8CEC-E19742212555}" type="pres">
      <dgm:prSet presAssocID="{6431E527-F42D-4C98-801A-8AF406558DD8}" presName="box" presStyleLbl="node1" presStyleIdx="0" presStyleCnt="3"/>
      <dgm:spPr/>
      <dgm:t>
        <a:bodyPr/>
        <a:lstStyle/>
        <a:p>
          <a:endParaRPr lang="en-MY"/>
        </a:p>
      </dgm:t>
    </dgm:pt>
    <dgm:pt modelId="{061007FB-5A69-48E5-9CF2-A5DCEBBC6186}" type="pres">
      <dgm:prSet presAssocID="{6431E527-F42D-4C98-801A-8AF406558DD8}" presName="img" presStyleLbl="fgImgPlace1" presStyleIdx="0" presStyleCnt="3"/>
      <dgm:spPr/>
    </dgm:pt>
    <dgm:pt modelId="{ACB09DDA-A98B-478E-94B4-C454E11DE6C5}" type="pres">
      <dgm:prSet presAssocID="{6431E527-F42D-4C98-801A-8AF406558DD8}" presName="text" presStyleLbl="node1" presStyleIdx="0" presStyleCnt="3">
        <dgm:presLayoutVars>
          <dgm:bulletEnabled val="1"/>
        </dgm:presLayoutVars>
      </dgm:prSet>
      <dgm:spPr/>
      <dgm:t>
        <a:bodyPr/>
        <a:lstStyle/>
        <a:p>
          <a:endParaRPr lang="en-MY"/>
        </a:p>
      </dgm:t>
    </dgm:pt>
    <dgm:pt modelId="{6D23842B-FA0A-405F-A51C-4B769585F8B3}" type="pres">
      <dgm:prSet presAssocID="{BE5864B5-A83F-440C-8DBA-0A44174D1B1B}" presName="spacer" presStyleCnt="0"/>
      <dgm:spPr/>
    </dgm:pt>
    <dgm:pt modelId="{14A8F85E-91B8-40C2-BD13-B74296F67C29}" type="pres">
      <dgm:prSet presAssocID="{064BADC3-A27E-481B-90AD-1E79BE0CA037}" presName="comp" presStyleCnt="0"/>
      <dgm:spPr/>
    </dgm:pt>
    <dgm:pt modelId="{B36399A6-2FC5-40C2-8A34-F59049341B23}" type="pres">
      <dgm:prSet presAssocID="{064BADC3-A27E-481B-90AD-1E79BE0CA037}" presName="box" presStyleLbl="node1" presStyleIdx="1" presStyleCnt="3"/>
      <dgm:spPr/>
      <dgm:t>
        <a:bodyPr/>
        <a:lstStyle/>
        <a:p>
          <a:endParaRPr lang="en-MY"/>
        </a:p>
      </dgm:t>
    </dgm:pt>
    <dgm:pt modelId="{E10F7662-0C57-4986-9EF5-EF1499E903D9}" type="pres">
      <dgm:prSet presAssocID="{064BADC3-A27E-481B-90AD-1E79BE0CA037}" presName="img" presStyleLbl="fgImgPlace1" presStyleIdx="1" presStyleCnt="3"/>
      <dgm:spPr/>
    </dgm:pt>
    <dgm:pt modelId="{17545824-BA8B-49B0-B9E2-9658A106E64E}" type="pres">
      <dgm:prSet presAssocID="{064BADC3-A27E-481B-90AD-1E79BE0CA037}" presName="text" presStyleLbl="node1" presStyleIdx="1" presStyleCnt="3">
        <dgm:presLayoutVars>
          <dgm:bulletEnabled val="1"/>
        </dgm:presLayoutVars>
      </dgm:prSet>
      <dgm:spPr/>
      <dgm:t>
        <a:bodyPr/>
        <a:lstStyle/>
        <a:p>
          <a:endParaRPr lang="en-MY"/>
        </a:p>
      </dgm:t>
    </dgm:pt>
    <dgm:pt modelId="{20CA95D6-0A0C-4DCC-B1AF-5B38BA246EA5}" type="pres">
      <dgm:prSet presAssocID="{9BA6CEE6-9F90-478F-9821-7DB723EA2B9A}" presName="spacer" presStyleCnt="0"/>
      <dgm:spPr/>
    </dgm:pt>
    <dgm:pt modelId="{B359B32B-0855-4A35-A9C4-74468EF96DBE}" type="pres">
      <dgm:prSet presAssocID="{4F9740B6-6222-43E3-B626-3281545664A5}" presName="comp" presStyleCnt="0"/>
      <dgm:spPr/>
    </dgm:pt>
    <dgm:pt modelId="{3C9DB82C-57C6-4E72-9035-9336E6C3BC43}" type="pres">
      <dgm:prSet presAssocID="{4F9740B6-6222-43E3-B626-3281545664A5}" presName="box" presStyleLbl="node1" presStyleIdx="2" presStyleCnt="3"/>
      <dgm:spPr/>
      <dgm:t>
        <a:bodyPr/>
        <a:lstStyle/>
        <a:p>
          <a:endParaRPr lang="en-MY"/>
        </a:p>
      </dgm:t>
    </dgm:pt>
    <dgm:pt modelId="{3315F916-1A0A-44A6-9E9E-D844F1A2CE93}" type="pres">
      <dgm:prSet presAssocID="{4F9740B6-6222-43E3-B626-3281545664A5}" presName="img" presStyleLbl="fgImgPlace1" presStyleIdx="2" presStyleCnt="3"/>
      <dgm:spPr/>
    </dgm:pt>
    <dgm:pt modelId="{4E766CF7-6FCE-4D62-A8CE-033514D9745B}" type="pres">
      <dgm:prSet presAssocID="{4F9740B6-6222-43E3-B626-3281545664A5}" presName="text" presStyleLbl="node1" presStyleIdx="2" presStyleCnt="3">
        <dgm:presLayoutVars>
          <dgm:bulletEnabled val="1"/>
        </dgm:presLayoutVars>
      </dgm:prSet>
      <dgm:spPr/>
      <dgm:t>
        <a:bodyPr/>
        <a:lstStyle/>
        <a:p>
          <a:endParaRPr lang="en-MY"/>
        </a:p>
      </dgm:t>
    </dgm:pt>
  </dgm:ptLst>
  <dgm:cxnLst>
    <dgm:cxn modelId="{E946802C-F213-44DB-B64C-CC8D0B7816CB}" type="presOf" srcId="{6431E527-F42D-4C98-801A-8AF406558DD8}" destId="{ACB09DDA-A98B-478E-94B4-C454E11DE6C5}" srcOrd="1" destOrd="0" presId="urn:microsoft.com/office/officeart/2005/8/layout/vList4#1"/>
    <dgm:cxn modelId="{FE339C04-B6F4-4489-A907-7614FBB605B6}" type="presOf" srcId="{064BADC3-A27E-481B-90AD-1E79BE0CA037}" destId="{17545824-BA8B-49B0-B9E2-9658A106E64E}" srcOrd="1" destOrd="0" presId="urn:microsoft.com/office/officeart/2005/8/layout/vList4#1"/>
    <dgm:cxn modelId="{E6DFD91A-EFC9-45D5-AD04-6A880AE02361}" type="presOf" srcId="{064BADC3-A27E-481B-90AD-1E79BE0CA037}" destId="{B36399A6-2FC5-40C2-8A34-F59049341B23}" srcOrd="0" destOrd="0" presId="urn:microsoft.com/office/officeart/2005/8/layout/vList4#1"/>
    <dgm:cxn modelId="{2C3288BA-81AD-4202-B140-8612988D1870}" type="presOf" srcId="{C8B0B72A-EA5B-4950-93DD-E03CCE71E261}" destId="{3440846D-D8B8-4761-895F-42C58D80F19D}" srcOrd="0" destOrd="0" presId="urn:microsoft.com/office/officeart/2005/8/layout/vList4#1"/>
    <dgm:cxn modelId="{AEBC6E71-1BE1-4672-93FD-4D41E9453F35}" type="presOf" srcId="{4F9740B6-6222-43E3-B626-3281545664A5}" destId="{3C9DB82C-57C6-4E72-9035-9336E6C3BC43}" srcOrd="0" destOrd="0" presId="urn:microsoft.com/office/officeart/2005/8/layout/vList4#1"/>
    <dgm:cxn modelId="{7423C056-CD15-4BD7-A6B7-3279E70E7070}" type="presOf" srcId="{6431E527-F42D-4C98-801A-8AF406558DD8}" destId="{28AA3219-E355-41E7-8CEC-E19742212555}" srcOrd="0" destOrd="0" presId="urn:microsoft.com/office/officeart/2005/8/layout/vList4#1"/>
    <dgm:cxn modelId="{BF45FA19-DB37-4287-9EF8-58D9091148E6}" srcId="{C8B0B72A-EA5B-4950-93DD-E03CCE71E261}" destId="{6431E527-F42D-4C98-801A-8AF406558DD8}" srcOrd="0" destOrd="0" parTransId="{91CC14C8-5817-4244-A069-D166ABFA42B4}" sibTransId="{BE5864B5-A83F-440C-8DBA-0A44174D1B1B}"/>
    <dgm:cxn modelId="{6B97FD6C-E60F-4C2D-8335-E92082DA6047}" srcId="{C8B0B72A-EA5B-4950-93DD-E03CCE71E261}" destId="{4F9740B6-6222-43E3-B626-3281545664A5}" srcOrd="2" destOrd="0" parTransId="{BBBAF581-C8ED-4C8D-A47C-99047892D9D7}" sibTransId="{8807E847-E313-49AC-9368-001DAC8C7C66}"/>
    <dgm:cxn modelId="{B9B6B7FE-A3F4-4020-953B-E3B588782984}" type="presOf" srcId="{4F9740B6-6222-43E3-B626-3281545664A5}" destId="{4E766CF7-6FCE-4D62-A8CE-033514D9745B}" srcOrd="1" destOrd="0" presId="urn:microsoft.com/office/officeart/2005/8/layout/vList4#1"/>
    <dgm:cxn modelId="{21865294-11A0-4B4F-BAFA-22441050629A}" srcId="{C8B0B72A-EA5B-4950-93DD-E03CCE71E261}" destId="{064BADC3-A27E-481B-90AD-1E79BE0CA037}" srcOrd="1" destOrd="0" parTransId="{11D89335-0FC4-4590-9FEE-F30109F0A875}" sibTransId="{9BA6CEE6-9F90-478F-9821-7DB723EA2B9A}"/>
    <dgm:cxn modelId="{799FE944-0D35-4B4A-A445-2A84AD7C0315}" type="presParOf" srcId="{3440846D-D8B8-4761-895F-42C58D80F19D}" destId="{A9242477-69DD-419C-A225-F5A6DF7F697B}" srcOrd="0" destOrd="0" presId="urn:microsoft.com/office/officeart/2005/8/layout/vList4#1"/>
    <dgm:cxn modelId="{A05DE6B0-5A94-4BA5-A3C6-1DA90C729A98}" type="presParOf" srcId="{A9242477-69DD-419C-A225-F5A6DF7F697B}" destId="{28AA3219-E355-41E7-8CEC-E19742212555}" srcOrd="0" destOrd="0" presId="urn:microsoft.com/office/officeart/2005/8/layout/vList4#1"/>
    <dgm:cxn modelId="{7F46C547-3702-48F0-BB2C-1344D2212F85}" type="presParOf" srcId="{A9242477-69DD-419C-A225-F5A6DF7F697B}" destId="{061007FB-5A69-48E5-9CF2-A5DCEBBC6186}" srcOrd="1" destOrd="0" presId="urn:microsoft.com/office/officeart/2005/8/layout/vList4#1"/>
    <dgm:cxn modelId="{8754428F-E397-4DD3-9D1C-22E7CA211BF7}" type="presParOf" srcId="{A9242477-69DD-419C-A225-F5A6DF7F697B}" destId="{ACB09DDA-A98B-478E-94B4-C454E11DE6C5}" srcOrd="2" destOrd="0" presId="urn:microsoft.com/office/officeart/2005/8/layout/vList4#1"/>
    <dgm:cxn modelId="{F281ADF3-8ED7-475C-A6EA-C2B993EE6D77}" type="presParOf" srcId="{3440846D-D8B8-4761-895F-42C58D80F19D}" destId="{6D23842B-FA0A-405F-A51C-4B769585F8B3}" srcOrd="1" destOrd="0" presId="urn:microsoft.com/office/officeart/2005/8/layout/vList4#1"/>
    <dgm:cxn modelId="{B2AE458C-9338-44BB-B936-B5571EA4AA50}" type="presParOf" srcId="{3440846D-D8B8-4761-895F-42C58D80F19D}" destId="{14A8F85E-91B8-40C2-BD13-B74296F67C29}" srcOrd="2" destOrd="0" presId="urn:microsoft.com/office/officeart/2005/8/layout/vList4#1"/>
    <dgm:cxn modelId="{4820AE20-9191-4EF4-9E66-E10B60A3FA4F}" type="presParOf" srcId="{14A8F85E-91B8-40C2-BD13-B74296F67C29}" destId="{B36399A6-2FC5-40C2-8A34-F59049341B23}" srcOrd="0" destOrd="0" presId="urn:microsoft.com/office/officeart/2005/8/layout/vList4#1"/>
    <dgm:cxn modelId="{A30FE615-4A16-43E1-A769-D4BC94C48E3B}" type="presParOf" srcId="{14A8F85E-91B8-40C2-BD13-B74296F67C29}" destId="{E10F7662-0C57-4986-9EF5-EF1499E903D9}" srcOrd="1" destOrd="0" presId="urn:microsoft.com/office/officeart/2005/8/layout/vList4#1"/>
    <dgm:cxn modelId="{A7AF29D1-0496-4029-80A3-8D840EDC232B}" type="presParOf" srcId="{14A8F85E-91B8-40C2-BD13-B74296F67C29}" destId="{17545824-BA8B-49B0-B9E2-9658A106E64E}" srcOrd="2" destOrd="0" presId="urn:microsoft.com/office/officeart/2005/8/layout/vList4#1"/>
    <dgm:cxn modelId="{4D354C38-1FCC-42FF-9D98-6F0851D56611}" type="presParOf" srcId="{3440846D-D8B8-4761-895F-42C58D80F19D}" destId="{20CA95D6-0A0C-4DCC-B1AF-5B38BA246EA5}" srcOrd="3" destOrd="0" presId="urn:microsoft.com/office/officeart/2005/8/layout/vList4#1"/>
    <dgm:cxn modelId="{1092ACBD-F2F2-4A8F-8E42-E8B141B9FC5F}" type="presParOf" srcId="{3440846D-D8B8-4761-895F-42C58D80F19D}" destId="{B359B32B-0855-4A35-A9C4-74468EF96DBE}" srcOrd="4" destOrd="0" presId="urn:microsoft.com/office/officeart/2005/8/layout/vList4#1"/>
    <dgm:cxn modelId="{00DF8A94-6325-4037-B800-7A7C48C5F31F}" type="presParOf" srcId="{B359B32B-0855-4A35-A9C4-74468EF96DBE}" destId="{3C9DB82C-57C6-4E72-9035-9336E6C3BC43}" srcOrd="0" destOrd="0" presId="urn:microsoft.com/office/officeart/2005/8/layout/vList4#1"/>
    <dgm:cxn modelId="{79E10FBD-04A8-4B47-98CC-1BB3701B02C5}" type="presParOf" srcId="{B359B32B-0855-4A35-A9C4-74468EF96DBE}" destId="{3315F916-1A0A-44A6-9E9E-D844F1A2CE93}" srcOrd="1" destOrd="0" presId="urn:microsoft.com/office/officeart/2005/8/layout/vList4#1"/>
    <dgm:cxn modelId="{F3A6A749-76D2-4FD2-8B09-75DDDADCD2C4}" type="presParOf" srcId="{B359B32B-0855-4A35-A9C4-74468EF96DBE}" destId="{4E766CF7-6FCE-4D62-A8CE-033514D9745B}"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10/6/2016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21</a:t>
            </a:fld>
            <a:endParaRPr lang="en-MY"/>
          </a:p>
        </p:txBody>
      </p:sp>
    </p:spTree>
    <p:extLst>
      <p:ext uri="{BB962C8B-B14F-4D97-AF65-F5344CB8AC3E}">
        <p14:creationId xmlns:p14="http://schemas.microsoft.com/office/powerpoint/2010/main" val="318226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10/6/2016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10/6/2016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10/6/2016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10/6/2016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6150114"/>
            <a:ext cx="9144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40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04 September 2015</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/20 </a:t>
            </a:r>
            <a:r>
              <a:rPr lang="en-US" sz="40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Zulkaedah</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rPr>
              <a:t>  1436H</a:t>
            </a:r>
            <a:endParaRPr lang="en-MY"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entaur" pitchFamily="18" charset="0"/>
              <a:cs typeface="Aharoni" pitchFamily="2" charset="-79"/>
            </a:endParaRPr>
          </a:p>
        </p:txBody>
      </p:sp>
      <p:sp>
        <p:nvSpPr>
          <p:cNvPr id="5" name="Rectangle 4"/>
          <p:cNvSpPr/>
          <p:nvPr/>
        </p:nvSpPr>
        <p:spPr>
          <a:xfrm>
            <a:off x="609600" y="1828800"/>
            <a:ext cx="8001000" cy="304698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MY" sz="96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iller" pitchFamily="82" charset="0"/>
              </a:rPr>
              <a:t>HIDUP SENGSARA KERANA RASUAH</a:t>
            </a:r>
            <a:endParaRPr lang="en-MY" sz="9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iller" pitchFamily="82"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85800" y="1066800"/>
            <a:ext cx="7772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0" i="0" u="none" strike="noStrike" cap="none" normalizeH="0" baseline="0" dirty="0" smtClean="0">
                <a:ln>
                  <a:solidFill>
                    <a:srgbClr val="FF0000"/>
                  </a:solidFill>
                </a:ln>
                <a:solidFill>
                  <a:srgbClr val="FF0000"/>
                </a:solidFill>
                <a:effectLst>
                  <a:glow rad="101600">
                    <a:schemeClr val="tx1">
                      <a:alpha val="60000"/>
                    </a:schemeClr>
                  </a:glow>
                </a:effectLst>
                <a:latin typeface="QCF_P029" pitchFamily="2" charset="2"/>
                <a:ea typeface="Calibri" pitchFamily="34" charset="0"/>
                <a:cs typeface="QCF_P029" pitchFamily="2" charset="2"/>
              </a:rPr>
              <a:t>ﮛ ﮜ ﮝ ﮞ ﮟ ﮠ ﮡ ﮢ ﮣ ﮤ ﮥ ﮦ ﮧ ﮨ ﮩ ﮪ ﮫ</a:t>
            </a:r>
            <a:endParaRPr kumimoji="0" lang="ar-SA" sz="6000" b="0" i="0" u="none" strike="noStrike" cap="none" normalizeH="0" baseline="0" dirty="0" smtClean="0">
              <a:ln>
                <a:solidFill>
                  <a:srgbClr val="FF0000"/>
                </a:solidFill>
              </a:ln>
              <a:solidFill>
                <a:srgbClr val="FF0000"/>
              </a:solidFill>
              <a:effectLst>
                <a:glow rad="101600">
                  <a:schemeClr val="tx1">
                    <a:alpha val="60000"/>
                  </a:schemeClr>
                </a:glow>
              </a:effectLst>
              <a:latin typeface="Arial" pitchFamily="34" charset="0"/>
              <a:cs typeface="Arial" pitchFamily="34" charset="0"/>
            </a:endParaRPr>
          </a:p>
        </p:txBody>
      </p:sp>
      <p:sp>
        <p:nvSpPr>
          <p:cNvPr id="3" name="Rectangle 2"/>
          <p:cNvSpPr/>
          <p:nvPr/>
        </p:nvSpPr>
        <p:spPr>
          <a:xfrm>
            <a:off x="4495800" y="5791200"/>
            <a:ext cx="4408579" cy="584775"/>
          </a:xfrm>
          <a:prstGeom prst="rect">
            <a:avLst/>
          </a:prstGeom>
        </p:spPr>
        <p:txBody>
          <a:bodyPr wrap="none">
            <a:spAutoFit/>
          </a:bodyPr>
          <a:lstStyle/>
          <a:p>
            <a:r>
              <a:rPr lang="en-MY" sz="3200" dirty="0" err="1" smtClean="0">
                <a:ln>
                  <a:solidFill>
                    <a:srgbClr val="00FF00"/>
                  </a:solidFill>
                </a:ln>
                <a:solidFill>
                  <a:srgbClr val="00FF00"/>
                </a:solidFill>
                <a:effectLst>
                  <a:glow rad="101600">
                    <a:schemeClr val="tx1">
                      <a:alpha val="60000"/>
                    </a:schemeClr>
                  </a:glow>
                </a:effectLst>
                <a:latin typeface="AR CHRISTY" pitchFamily="2" charset="0"/>
              </a:rPr>
              <a:t>surah</a:t>
            </a:r>
            <a:r>
              <a:rPr lang="en-MY" sz="3200" dirty="0" smtClean="0">
                <a:ln>
                  <a:solidFill>
                    <a:srgbClr val="00FF00"/>
                  </a:solidFill>
                </a:ln>
                <a:solidFill>
                  <a:srgbClr val="00FF00"/>
                </a:solidFill>
                <a:effectLst>
                  <a:glow rad="101600">
                    <a:schemeClr val="tx1">
                      <a:alpha val="60000"/>
                    </a:schemeClr>
                  </a:glow>
                </a:effectLst>
                <a:latin typeface="AR CHRISTY" pitchFamily="2" charset="0"/>
              </a:rPr>
              <a:t> Al-</a:t>
            </a:r>
            <a:r>
              <a:rPr lang="en-MY" sz="3200" dirty="0" err="1" smtClean="0">
                <a:ln>
                  <a:solidFill>
                    <a:srgbClr val="00FF00"/>
                  </a:solidFill>
                </a:ln>
                <a:solidFill>
                  <a:srgbClr val="00FF00"/>
                </a:solidFill>
                <a:effectLst>
                  <a:glow rad="101600">
                    <a:schemeClr val="tx1">
                      <a:alpha val="60000"/>
                    </a:schemeClr>
                  </a:glow>
                </a:effectLst>
                <a:latin typeface="AR CHRISTY" pitchFamily="2" charset="0"/>
              </a:rPr>
              <a:t>Baqarah</a:t>
            </a:r>
            <a:r>
              <a:rPr lang="en-MY" sz="3200" dirty="0" smtClean="0">
                <a:ln>
                  <a:solidFill>
                    <a:srgbClr val="00FF00"/>
                  </a:solidFill>
                </a:ln>
                <a:solidFill>
                  <a:srgbClr val="00FF00"/>
                </a:solidFill>
                <a:effectLst>
                  <a:glow rad="101600">
                    <a:schemeClr val="tx1">
                      <a:alpha val="60000"/>
                    </a:schemeClr>
                  </a:glow>
                </a:effectLst>
                <a:latin typeface="AR CHRISTY" pitchFamily="2" charset="0"/>
              </a:rPr>
              <a:t> </a:t>
            </a:r>
            <a:r>
              <a:rPr lang="en-MY" sz="3200" dirty="0" err="1" smtClean="0">
                <a:ln>
                  <a:solidFill>
                    <a:srgbClr val="00FF00"/>
                  </a:solidFill>
                </a:ln>
                <a:solidFill>
                  <a:srgbClr val="00FF00"/>
                </a:solidFill>
                <a:effectLst>
                  <a:glow rad="101600">
                    <a:schemeClr val="tx1">
                      <a:alpha val="60000"/>
                    </a:schemeClr>
                  </a:glow>
                </a:effectLst>
                <a:latin typeface="AR CHRISTY" pitchFamily="2" charset="0"/>
              </a:rPr>
              <a:t>ayat</a:t>
            </a:r>
            <a:r>
              <a:rPr lang="en-MY" sz="3200" dirty="0" smtClean="0">
                <a:ln>
                  <a:solidFill>
                    <a:srgbClr val="00FF00"/>
                  </a:solidFill>
                </a:ln>
                <a:solidFill>
                  <a:srgbClr val="00FF00"/>
                </a:solidFill>
                <a:effectLst>
                  <a:glow rad="101600">
                    <a:schemeClr val="tx1">
                      <a:alpha val="60000"/>
                    </a:schemeClr>
                  </a:glow>
                </a:effectLst>
                <a:latin typeface="AR CHRISTY" pitchFamily="2" charset="0"/>
              </a:rPr>
              <a:t> 188</a:t>
            </a:r>
            <a:endParaRPr lang="en-MY" sz="3200" dirty="0">
              <a:ln>
                <a:solidFill>
                  <a:srgbClr val="00FF00"/>
                </a:solidFill>
              </a:ln>
              <a:solidFill>
                <a:srgbClr val="00FF00"/>
              </a:solidFill>
              <a:effectLst>
                <a:glow rad="101600">
                  <a:schemeClr val="tx1">
                    <a:alpha val="60000"/>
                  </a:schemeClr>
                </a:glow>
              </a:effectLst>
              <a:latin typeface="AR CHRISTY"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sp>
        <p:nvSpPr>
          <p:cNvPr id="4" name="Flowchart: Punched Tape 3"/>
          <p:cNvSpPr/>
          <p:nvPr/>
        </p:nvSpPr>
        <p:spPr>
          <a:xfrm>
            <a:off x="381000" y="838200"/>
            <a:ext cx="8610600" cy="5562600"/>
          </a:xfrm>
          <a:prstGeom prst="flowChartPunchedTap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dirty="0" smtClean="0">
                <a:latin typeface="Bernard MT Condensed" pitchFamily="18" charset="0"/>
              </a:rPr>
              <a:t>Dan </a:t>
            </a:r>
            <a:r>
              <a:rPr lang="en-MY" sz="3200" dirty="0" err="1" smtClean="0">
                <a:latin typeface="Bernard MT Condensed" pitchFamily="18" charset="0"/>
              </a:rPr>
              <a:t>janganlah</a:t>
            </a:r>
            <a:r>
              <a:rPr lang="en-MY" sz="3200" dirty="0" smtClean="0">
                <a:latin typeface="Bernard MT Condensed" pitchFamily="18" charset="0"/>
              </a:rPr>
              <a:t> </a:t>
            </a:r>
            <a:r>
              <a:rPr lang="en-MY" sz="3200" dirty="0" err="1" smtClean="0">
                <a:latin typeface="Bernard MT Condensed" pitchFamily="18" charset="0"/>
              </a:rPr>
              <a:t>kamu</a:t>
            </a:r>
            <a:r>
              <a:rPr lang="en-MY" sz="3200" dirty="0" smtClean="0">
                <a:latin typeface="Bernard MT Condensed" pitchFamily="18" charset="0"/>
              </a:rPr>
              <a:t> </a:t>
            </a:r>
            <a:r>
              <a:rPr lang="en-MY" sz="3200" dirty="0" err="1" smtClean="0">
                <a:latin typeface="Bernard MT Condensed" pitchFamily="18" charset="0"/>
              </a:rPr>
              <a:t>makan</a:t>
            </a:r>
            <a:r>
              <a:rPr lang="en-MY" sz="3200" dirty="0" smtClean="0">
                <a:latin typeface="Bernard MT Condensed" pitchFamily="18" charset="0"/>
              </a:rPr>
              <a:t> (</a:t>
            </a:r>
            <a:r>
              <a:rPr lang="en-MY" sz="3200" dirty="0" err="1" smtClean="0">
                <a:latin typeface="Bernard MT Condensed" pitchFamily="18" charset="0"/>
              </a:rPr>
              <a:t>atau</a:t>
            </a:r>
            <a:r>
              <a:rPr lang="en-MY" sz="3200" dirty="0" smtClean="0">
                <a:latin typeface="Bernard MT Condensed" pitchFamily="18" charset="0"/>
              </a:rPr>
              <a:t> </a:t>
            </a:r>
            <a:r>
              <a:rPr lang="en-MY" sz="3200" dirty="0" err="1" smtClean="0">
                <a:latin typeface="Bernard MT Condensed" pitchFamily="18" charset="0"/>
              </a:rPr>
              <a:t>mengambil</a:t>
            </a:r>
            <a:r>
              <a:rPr lang="en-MY" sz="3200" dirty="0" smtClean="0">
                <a:latin typeface="Bernard MT Condensed" pitchFamily="18" charset="0"/>
              </a:rPr>
              <a:t>) </a:t>
            </a:r>
            <a:r>
              <a:rPr lang="en-MY" sz="3200" dirty="0" err="1" smtClean="0">
                <a:latin typeface="Bernard MT Condensed" pitchFamily="18" charset="0"/>
              </a:rPr>
              <a:t>harta</a:t>
            </a:r>
            <a:r>
              <a:rPr lang="en-MY" sz="3200" dirty="0" smtClean="0">
                <a:latin typeface="Bernard MT Condensed" pitchFamily="18" charset="0"/>
              </a:rPr>
              <a:t> (</a:t>
            </a:r>
            <a:r>
              <a:rPr lang="en-MY" sz="3200" dirty="0" err="1" smtClean="0">
                <a:latin typeface="Bernard MT Condensed" pitchFamily="18" charset="0"/>
              </a:rPr>
              <a:t>orang-orang</a:t>
            </a:r>
            <a:r>
              <a:rPr lang="en-MY" sz="3200" dirty="0" smtClean="0">
                <a:latin typeface="Bernard MT Condensed" pitchFamily="18" charset="0"/>
              </a:rPr>
              <a:t> lain) </a:t>
            </a:r>
            <a:r>
              <a:rPr lang="en-MY" sz="3200" dirty="0" err="1" smtClean="0">
                <a:latin typeface="Bernard MT Condensed" pitchFamily="18" charset="0"/>
              </a:rPr>
              <a:t>di</a:t>
            </a:r>
            <a:r>
              <a:rPr lang="en-MY" sz="3200" dirty="0" smtClean="0">
                <a:latin typeface="Bernard MT Condensed" pitchFamily="18" charset="0"/>
              </a:rPr>
              <a:t> </a:t>
            </a:r>
            <a:r>
              <a:rPr lang="en-MY" sz="3200" dirty="0" err="1" smtClean="0">
                <a:latin typeface="Bernard MT Condensed" pitchFamily="18" charset="0"/>
              </a:rPr>
              <a:t>antara</a:t>
            </a:r>
            <a:r>
              <a:rPr lang="en-MY" sz="3200" dirty="0" smtClean="0">
                <a:latin typeface="Bernard MT Condensed" pitchFamily="18" charset="0"/>
              </a:rPr>
              <a:t> </a:t>
            </a:r>
            <a:r>
              <a:rPr lang="en-MY" sz="3200" dirty="0" err="1" smtClean="0">
                <a:latin typeface="Bernard MT Condensed" pitchFamily="18" charset="0"/>
              </a:rPr>
              <a:t>kamu</a:t>
            </a:r>
            <a:r>
              <a:rPr lang="en-MY" sz="3200" dirty="0" smtClean="0">
                <a:latin typeface="Bernard MT Condensed" pitchFamily="18" charset="0"/>
              </a:rPr>
              <a:t> </a:t>
            </a:r>
            <a:r>
              <a:rPr lang="en-MY" sz="3200" dirty="0" err="1" smtClean="0">
                <a:latin typeface="Bernard MT Condensed" pitchFamily="18" charset="0"/>
              </a:rPr>
              <a:t>dengan</a:t>
            </a:r>
            <a:r>
              <a:rPr lang="en-MY" sz="3200" dirty="0" smtClean="0">
                <a:latin typeface="Bernard MT Condensed" pitchFamily="18" charset="0"/>
              </a:rPr>
              <a:t> </a:t>
            </a:r>
            <a:r>
              <a:rPr lang="en-MY" sz="3200" dirty="0" err="1" smtClean="0">
                <a:latin typeface="Bernard MT Condensed" pitchFamily="18" charset="0"/>
              </a:rPr>
              <a:t>jalan</a:t>
            </a:r>
            <a:r>
              <a:rPr lang="en-MY" sz="3200" dirty="0" smtClean="0">
                <a:latin typeface="Bernard MT Condensed" pitchFamily="18" charset="0"/>
              </a:rPr>
              <a:t> yang </a:t>
            </a:r>
            <a:r>
              <a:rPr lang="en-MY" sz="3200" dirty="0" err="1" smtClean="0">
                <a:latin typeface="Bernard MT Condensed" pitchFamily="18" charset="0"/>
              </a:rPr>
              <a:t>salah</a:t>
            </a:r>
            <a:r>
              <a:rPr lang="en-MY" sz="3200" dirty="0" smtClean="0">
                <a:latin typeface="Bernard MT Condensed" pitchFamily="18" charset="0"/>
              </a:rPr>
              <a:t>, </a:t>
            </a:r>
            <a:r>
              <a:rPr lang="en-MY" sz="3200" dirty="0" err="1" smtClean="0">
                <a:latin typeface="Bernard MT Condensed" pitchFamily="18" charset="0"/>
              </a:rPr>
              <a:t>dan</a:t>
            </a:r>
            <a:r>
              <a:rPr lang="en-MY" sz="3200" dirty="0" smtClean="0">
                <a:latin typeface="Bernard MT Condensed" pitchFamily="18" charset="0"/>
              </a:rPr>
              <a:t> </a:t>
            </a:r>
            <a:r>
              <a:rPr lang="en-MY" sz="3200" dirty="0" err="1" smtClean="0">
                <a:latin typeface="Bernard MT Condensed" pitchFamily="18" charset="0"/>
              </a:rPr>
              <a:t>jangan</a:t>
            </a:r>
            <a:r>
              <a:rPr lang="en-MY" sz="3200" dirty="0" smtClean="0">
                <a:latin typeface="Bernard MT Condensed" pitchFamily="18" charset="0"/>
              </a:rPr>
              <a:t> pula </a:t>
            </a:r>
            <a:r>
              <a:rPr lang="en-MY" sz="3200" dirty="0" err="1" smtClean="0">
                <a:latin typeface="Bernard MT Condensed" pitchFamily="18" charset="0"/>
              </a:rPr>
              <a:t>kamu</a:t>
            </a:r>
            <a:r>
              <a:rPr lang="en-MY" sz="3200" dirty="0" smtClean="0">
                <a:latin typeface="Bernard MT Condensed" pitchFamily="18" charset="0"/>
              </a:rPr>
              <a:t> </a:t>
            </a:r>
            <a:r>
              <a:rPr lang="en-MY" sz="3200" dirty="0" err="1" smtClean="0">
                <a:latin typeface="Bernard MT Condensed" pitchFamily="18" charset="0"/>
              </a:rPr>
              <a:t>menghulurkan</a:t>
            </a:r>
            <a:r>
              <a:rPr lang="en-MY" sz="3200" dirty="0" smtClean="0">
                <a:latin typeface="Bernard MT Condensed" pitchFamily="18" charset="0"/>
              </a:rPr>
              <a:t> </a:t>
            </a:r>
            <a:r>
              <a:rPr lang="en-MY" sz="3200" dirty="0" err="1" smtClean="0">
                <a:latin typeface="Bernard MT Condensed" pitchFamily="18" charset="0"/>
              </a:rPr>
              <a:t>harta</a:t>
            </a:r>
            <a:r>
              <a:rPr lang="en-MY" sz="3200" dirty="0" smtClean="0">
                <a:latin typeface="Bernard MT Condensed" pitchFamily="18" charset="0"/>
              </a:rPr>
              <a:t> </a:t>
            </a:r>
            <a:r>
              <a:rPr lang="en-MY" sz="3200" dirty="0" err="1" smtClean="0">
                <a:latin typeface="Bernard MT Condensed" pitchFamily="18" charset="0"/>
              </a:rPr>
              <a:t>kamu</a:t>
            </a:r>
            <a:r>
              <a:rPr lang="en-MY" sz="3200" dirty="0" smtClean="0">
                <a:latin typeface="Bernard MT Condensed" pitchFamily="18" charset="0"/>
              </a:rPr>
              <a:t> (</a:t>
            </a:r>
            <a:r>
              <a:rPr lang="en-MY" sz="3200" dirty="0" err="1" smtClean="0">
                <a:latin typeface="Bernard MT Condensed" pitchFamily="18" charset="0"/>
              </a:rPr>
              <a:t>memberi</a:t>
            </a:r>
            <a:r>
              <a:rPr lang="en-MY" sz="3200" dirty="0" smtClean="0">
                <a:latin typeface="Bernard MT Condensed" pitchFamily="18" charset="0"/>
              </a:rPr>
              <a:t> </a:t>
            </a:r>
            <a:r>
              <a:rPr lang="en-MY" sz="3200" dirty="0" err="1" smtClean="0">
                <a:latin typeface="Bernard MT Condensed" pitchFamily="18" charset="0"/>
              </a:rPr>
              <a:t>rasuah</a:t>
            </a:r>
            <a:r>
              <a:rPr lang="en-MY" sz="3200" dirty="0" smtClean="0">
                <a:latin typeface="Bernard MT Condensed" pitchFamily="18" charset="0"/>
              </a:rPr>
              <a:t>) </a:t>
            </a:r>
            <a:r>
              <a:rPr lang="en-MY" sz="3200" dirty="0" err="1" smtClean="0">
                <a:latin typeface="Bernard MT Condensed" pitchFamily="18" charset="0"/>
              </a:rPr>
              <a:t>kepada</a:t>
            </a:r>
            <a:r>
              <a:rPr lang="en-MY" sz="3200" dirty="0" smtClean="0">
                <a:latin typeface="Bernard MT Condensed" pitchFamily="18" charset="0"/>
              </a:rPr>
              <a:t> hakim-hakim </a:t>
            </a:r>
            <a:r>
              <a:rPr lang="en-MY" sz="3200" dirty="0" err="1" smtClean="0">
                <a:latin typeface="Bernard MT Condensed" pitchFamily="18" charset="0"/>
              </a:rPr>
              <a:t>kerana</a:t>
            </a:r>
            <a:r>
              <a:rPr lang="en-MY" sz="3200" dirty="0" smtClean="0">
                <a:latin typeface="Bernard MT Condensed" pitchFamily="18" charset="0"/>
              </a:rPr>
              <a:t> </a:t>
            </a:r>
            <a:r>
              <a:rPr lang="en-MY" sz="3200" dirty="0" err="1" smtClean="0">
                <a:latin typeface="Bernard MT Condensed" pitchFamily="18" charset="0"/>
              </a:rPr>
              <a:t>hendak</a:t>
            </a:r>
            <a:r>
              <a:rPr lang="en-MY" sz="3200" dirty="0" smtClean="0">
                <a:latin typeface="Bernard MT Condensed" pitchFamily="18" charset="0"/>
              </a:rPr>
              <a:t> </a:t>
            </a:r>
            <a:r>
              <a:rPr lang="en-MY" sz="3200" dirty="0" err="1" smtClean="0">
                <a:latin typeface="Bernard MT Condensed" pitchFamily="18" charset="0"/>
              </a:rPr>
              <a:t>memakan</a:t>
            </a:r>
            <a:r>
              <a:rPr lang="en-MY" sz="3200" dirty="0" smtClean="0">
                <a:latin typeface="Bernard MT Condensed" pitchFamily="18" charset="0"/>
              </a:rPr>
              <a:t> (</a:t>
            </a:r>
            <a:r>
              <a:rPr lang="en-MY" sz="3200" dirty="0" err="1" smtClean="0">
                <a:latin typeface="Bernard MT Condensed" pitchFamily="18" charset="0"/>
              </a:rPr>
              <a:t>atau</a:t>
            </a:r>
            <a:r>
              <a:rPr lang="en-MY" sz="3200" dirty="0" smtClean="0">
                <a:latin typeface="Bernard MT Condensed" pitchFamily="18" charset="0"/>
              </a:rPr>
              <a:t> </a:t>
            </a:r>
            <a:r>
              <a:rPr lang="en-MY" sz="3200" dirty="0" err="1" smtClean="0">
                <a:latin typeface="Bernard MT Condensed" pitchFamily="18" charset="0"/>
              </a:rPr>
              <a:t>mengambil</a:t>
            </a:r>
            <a:r>
              <a:rPr lang="en-MY" sz="3200" dirty="0" smtClean="0">
                <a:latin typeface="Bernard MT Condensed" pitchFamily="18" charset="0"/>
              </a:rPr>
              <a:t>) </a:t>
            </a:r>
            <a:r>
              <a:rPr lang="en-MY" sz="3200" dirty="0" err="1" smtClean="0">
                <a:latin typeface="Bernard MT Condensed" pitchFamily="18" charset="0"/>
              </a:rPr>
              <a:t>sebahagian</a:t>
            </a:r>
            <a:r>
              <a:rPr lang="en-MY" sz="3200" dirty="0" smtClean="0">
                <a:latin typeface="Bernard MT Condensed" pitchFamily="18" charset="0"/>
              </a:rPr>
              <a:t> </a:t>
            </a:r>
            <a:r>
              <a:rPr lang="en-MY" sz="3200" dirty="0" err="1" smtClean="0">
                <a:latin typeface="Bernard MT Condensed" pitchFamily="18" charset="0"/>
              </a:rPr>
              <a:t>dari</a:t>
            </a:r>
            <a:r>
              <a:rPr lang="en-MY" sz="3200" dirty="0" smtClean="0">
                <a:latin typeface="Bernard MT Condensed" pitchFamily="18" charset="0"/>
              </a:rPr>
              <a:t> </a:t>
            </a:r>
            <a:r>
              <a:rPr lang="en-MY" sz="3200" dirty="0" err="1" smtClean="0">
                <a:latin typeface="Bernard MT Condensed" pitchFamily="18" charset="0"/>
              </a:rPr>
              <a:t>harta</a:t>
            </a:r>
            <a:r>
              <a:rPr lang="en-MY" sz="3200" dirty="0" smtClean="0">
                <a:latin typeface="Bernard MT Condensed" pitchFamily="18" charset="0"/>
              </a:rPr>
              <a:t> </a:t>
            </a:r>
            <a:r>
              <a:rPr lang="en-MY" sz="3200" dirty="0" err="1" smtClean="0">
                <a:latin typeface="Bernard MT Condensed" pitchFamily="18" charset="0"/>
              </a:rPr>
              <a:t>manusia</a:t>
            </a:r>
            <a:r>
              <a:rPr lang="en-MY" sz="3200" dirty="0" smtClean="0">
                <a:latin typeface="Bernard MT Condensed" pitchFamily="18" charset="0"/>
              </a:rPr>
              <a:t> </a:t>
            </a:r>
            <a:r>
              <a:rPr lang="en-MY" sz="3200" dirty="0" err="1" smtClean="0">
                <a:latin typeface="Bernard MT Condensed" pitchFamily="18" charset="0"/>
              </a:rPr>
              <a:t>dengan</a:t>
            </a:r>
            <a:r>
              <a:rPr lang="en-MY" sz="3200" dirty="0" smtClean="0">
                <a:latin typeface="Bernard MT Condensed" pitchFamily="18" charset="0"/>
              </a:rPr>
              <a:t> (</a:t>
            </a:r>
            <a:r>
              <a:rPr lang="en-MY" sz="3200" dirty="0" err="1" smtClean="0">
                <a:latin typeface="Bernard MT Condensed" pitchFamily="18" charset="0"/>
              </a:rPr>
              <a:t>berbuat</a:t>
            </a:r>
            <a:r>
              <a:rPr lang="en-MY" sz="3200" dirty="0" smtClean="0">
                <a:latin typeface="Bernard MT Condensed" pitchFamily="18" charset="0"/>
              </a:rPr>
              <a:t>) </a:t>
            </a:r>
            <a:r>
              <a:rPr lang="en-MY" sz="3200" dirty="0" err="1" smtClean="0">
                <a:latin typeface="Bernard MT Condensed" pitchFamily="18" charset="0"/>
              </a:rPr>
              <a:t>dosa</a:t>
            </a:r>
            <a:r>
              <a:rPr lang="en-MY" sz="3200" dirty="0" smtClean="0">
                <a:latin typeface="Bernard MT Condensed" pitchFamily="18" charset="0"/>
              </a:rPr>
              <a:t>, </a:t>
            </a:r>
            <a:r>
              <a:rPr lang="en-MY" sz="3200" dirty="0" err="1" smtClean="0">
                <a:latin typeface="Bernard MT Condensed" pitchFamily="18" charset="0"/>
              </a:rPr>
              <a:t>padahal</a:t>
            </a:r>
            <a:r>
              <a:rPr lang="en-MY" sz="3200" dirty="0" smtClean="0">
                <a:latin typeface="Bernard MT Condensed" pitchFamily="18" charset="0"/>
              </a:rPr>
              <a:t> </a:t>
            </a:r>
            <a:r>
              <a:rPr lang="en-MY" sz="3200" dirty="0" err="1" smtClean="0">
                <a:latin typeface="Bernard MT Condensed" pitchFamily="18" charset="0"/>
              </a:rPr>
              <a:t>kamu</a:t>
            </a:r>
            <a:r>
              <a:rPr lang="en-MY" sz="3200" dirty="0" smtClean="0">
                <a:latin typeface="Bernard MT Condensed" pitchFamily="18" charset="0"/>
              </a:rPr>
              <a:t> </a:t>
            </a:r>
            <a:r>
              <a:rPr lang="en-MY" sz="3200" dirty="0" err="1" smtClean="0">
                <a:latin typeface="Bernard MT Condensed" pitchFamily="18" charset="0"/>
              </a:rPr>
              <a:t>mengetahui</a:t>
            </a:r>
            <a:r>
              <a:rPr lang="en-MY" sz="3200" dirty="0" smtClean="0">
                <a:latin typeface="Bernard MT Condensed" pitchFamily="18" charset="0"/>
              </a:rPr>
              <a:t> (</a:t>
            </a:r>
            <a:r>
              <a:rPr lang="en-MY" sz="3200" dirty="0" err="1" smtClean="0">
                <a:latin typeface="Bernard MT Condensed" pitchFamily="18" charset="0"/>
              </a:rPr>
              <a:t>salahnya</a:t>
            </a:r>
            <a:r>
              <a:rPr lang="en-MY" sz="3200" dirty="0" smtClean="0">
                <a:latin typeface="Bernard MT Condensed" pitchFamily="18" charset="0"/>
              </a:rPr>
              <a:t>)</a:t>
            </a:r>
            <a:endParaRPr lang="en-MY" sz="3200" dirty="0">
              <a:latin typeface="Bernard MT Condensed" pitchFamily="18" charset="0"/>
            </a:endParaRPr>
          </a:p>
        </p:txBody>
      </p:sp>
      <p:sp>
        <p:nvSpPr>
          <p:cNvPr id="5" name="Flowchart: Punched Tape 4"/>
          <p:cNvSpPr/>
          <p:nvPr/>
        </p:nvSpPr>
        <p:spPr>
          <a:xfrm>
            <a:off x="2057400" y="762000"/>
            <a:ext cx="4876800" cy="1185672"/>
          </a:xfrm>
          <a:prstGeom prst="flowChartPunchedTap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600" dirty="0" err="1" smtClean="0">
                <a:latin typeface="Bernard MT Condensed" pitchFamily="18" charset="0"/>
              </a:rPr>
              <a:t>Maksudnya</a:t>
            </a:r>
            <a:r>
              <a:rPr lang="en-MY" sz="3600" dirty="0" smtClean="0">
                <a:latin typeface="Bernard MT Condensed" pitchFamily="18" charset="0"/>
              </a:rPr>
              <a:t>: </a:t>
            </a:r>
            <a:endParaRPr lang="ar-SA" sz="3600" dirty="0" smtClean="0">
              <a:latin typeface="Bernard MT Condensed" pitchFamily="18" charset="0"/>
            </a:endParaRPr>
          </a:p>
          <a:p>
            <a:pPr algn="ctr"/>
            <a:endParaRPr lang="en-MY"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graphicFrame>
        <p:nvGraphicFramePr>
          <p:cNvPr id="4" name="Diagram 3"/>
          <p:cNvGraphicFramePr/>
          <p:nvPr/>
        </p:nvGraphicFramePr>
        <p:xfrm>
          <a:off x="457200" y="457200"/>
          <a:ext cx="8305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914400" y="1828800"/>
            <a:ext cx="7772400" cy="3962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Bernard MT Condensed" pitchFamily="18" charset="0"/>
              </a:rPr>
              <a:t>adalah</a:t>
            </a:r>
            <a:r>
              <a:rPr lang="en-US" sz="3600" dirty="0" smtClean="0">
                <a:latin typeface="Bernard MT Condensed" pitchFamily="18" charset="0"/>
              </a:rPr>
              <a:t> </a:t>
            </a:r>
            <a:r>
              <a:rPr lang="en-US" sz="3600" dirty="0" err="1" smtClean="0">
                <a:latin typeface="Bernard MT Condensed" pitchFamily="18" charset="0"/>
              </a:rPr>
              <a:t>melanggar</a:t>
            </a:r>
            <a:r>
              <a:rPr lang="en-US" sz="3600" dirty="0" smtClean="0">
                <a:latin typeface="Bernard MT Condensed" pitchFamily="18" charset="0"/>
              </a:rPr>
              <a:t> </a:t>
            </a:r>
            <a:r>
              <a:rPr lang="en-US" sz="3600" dirty="0" err="1" smtClean="0">
                <a:latin typeface="Bernard MT Condensed" pitchFamily="18" charset="0"/>
              </a:rPr>
              <a:t>amanah</a:t>
            </a:r>
            <a:r>
              <a:rPr lang="en-US" sz="3600" dirty="0" smtClean="0">
                <a:latin typeface="Bernard MT Condensed" pitchFamily="18" charset="0"/>
              </a:rPr>
              <a:t> </a:t>
            </a:r>
            <a:r>
              <a:rPr lang="en-US" sz="3600" dirty="0" err="1" smtClean="0">
                <a:latin typeface="Bernard MT Condensed" pitchFamily="18" charset="0"/>
              </a:rPr>
              <a:t>dan</a:t>
            </a:r>
            <a:r>
              <a:rPr lang="en-US" sz="3600" dirty="0" smtClean="0">
                <a:latin typeface="Bernard MT Condensed" pitchFamily="18" charset="0"/>
              </a:rPr>
              <a:t> </a:t>
            </a:r>
            <a:r>
              <a:rPr lang="en-US" sz="3600" dirty="0" err="1" smtClean="0">
                <a:latin typeface="Bernard MT Condensed" pitchFamily="18" charset="0"/>
              </a:rPr>
              <a:t>termasuk</a:t>
            </a:r>
            <a:r>
              <a:rPr lang="en-US" sz="3600" dirty="0" smtClean="0">
                <a:latin typeface="Bernard MT Condensed" pitchFamily="18" charset="0"/>
              </a:rPr>
              <a:t> </a:t>
            </a:r>
            <a:r>
              <a:rPr lang="en-US" sz="3600" dirty="0" err="1" smtClean="0">
                <a:latin typeface="Bernard MT Condensed" pitchFamily="18" charset="0"/>
              </a:rPr>
              <a:t>ke</a:t>
            </a:r>
            <a:r>
              <a:rPr lang="en-US" sz="3600" dirty="0" smtClean="0">
                <a:latin typeface="Bernard MT Condensed" pitchFamily="18" charset="0"/>
              </a:rPr>
              <a:t> </a:t>
            </a:r>
            <a:r>
              <a:rPr lang="en-US" sz="3600" dirty="0" err="1" smtClean="0">
                <a:latin typeface="Bernard MT Condensed" pitchFamily="18" charset="0"/>
              </a:rPr>
              <a:t>dalam</a:t>
            </a:r>
            <a:r>
              <a:rPr lang="en-US" sz="3600" dirty="0" smtClean="0">
                <a:latin typeface="Bernard MT Condensed" pitchFamily="18" charset="0"/>
              </a:rPr>
              <a:t> </a:t>
            </a:r>
            <a:r>
              <a:rPr lang="en-US" sz="3600" dirty="0" err="1" smtClean="0">
                <a:latin typeface="Bernard MT Condensed" pitchFamily="18" charset="0"/>
              </a:rPr>
              <a:t>golongan</a:t>
            </a:r>
            <a:r>
              <a:rPr lang="en-US" sz="3600" dirty="0" smtClean="0">
                <a:latin typeface="Bernard MT Condensed" pitchFamily="18" charset="0"/>
              </a:rPr>
              <a:t> </a:t>
            </a:r>
            <a:r>
              <a:rPr lang="en-US" sz="3600" dirty="0" err="1" smtClean="0">
                <a:latin typeface="Bernard MT Condensed" pitchFamily="18" charset="0"/>
              </a:rPr>
              <a:t>munafik</a:t>
            </a:r>
            <a:endParaRPr lang="en-MY" sz="3600" dirty="0" smtClean="0">
              <a:latin typeface="Bernard MT Condensed" pitchFamily="18" charset="0"/>
            </a:endParaRPr>
          </a:p>
        </p:txBody>
      </p:sp>
      <p:sp>
        <p:nvSpPr>
          <p:cNvPr id="4" name="Flowchart: Punched Tape 3"/>
          <p:cNvSpPr/>
          <p:nvPr/>
        </p:nvSpPr>
        <p:spPr>
          <a:xfrm>
            <a:off x="1752600" y="1752600"/>
            <a:ext cx="5791200" cy="1185672"/>
          </a:xfrm>
          <a:prstGeom prst="flowChartPunchedTape">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Bernard MT Condensed" pitchFamily="18" charset="0"/>
              </a:rPr>
              <a:t>Perbuatan</a:t>
            </a:r>
            <a:r>
              <a:rPr lang="en-US" sz="3600" dirty="0" smtClean="0">
                <a:latin typeface="Bernard MT Condensed" pitchFamily="18" charset="0"/>
              </a:rPr>
              <a:t> </a:t>
            </a:r>
            <a:r>
              <a:rPr lang="en-US" sz="3600" dirty="0" err="1" smtClean="0">
                <a:latin typeface="Bernard MT Condensed" pitchFamily="18" charset="0"/>
              </a:rPr>
              <a:t>rasuah</a:t>
            </a:r>
            <a:r>
              <a:rPr lang="en-US" sz="3600" dirty="0" smtClean="0">
                <a:latin typeface="Bernard MT Condensed" pitchFamily="18" charset="0"/>
              </a:rPr>
              <a:t> </a:t>
            </a:r>
            <a:endParaRPr lang="en-MY" sz="3600" dirty="0">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sp>
        <p:nvSpPr>
          <p:cNvPr id="3" name="Rectangle 2"/>
          <p:cNvSpPr/>
          <p:nvPr/>
        </p:nvSpPr>
        <p:spPr>
          <a:xfrm>
            <a:off x="533400" y="1600200"/>
            <a:ext cx="8229600" cy="3785652"/>
          </a:xfrm>
          <a:prstGeom prst="rect">
            <a:avLst/>
          </a:prstGeom>
        </p:spPr>
        <p:txBody>
          <a:bodyPr wrap="square">
            <a:spAutoFit/>
          </a:bodyPr>
          <a:lstStyle/>
          <a:p>
            <a:pPr algn="ctr" rtl="1"/>
            <a:r>
              <a:rPr lang="ar-SA" sz="6000" dirty="0" smtClean="0">
                <a:ln>
                  <a:solidFill>
                    <a:srgbClr val="FFFF00"/>
                  </a:solidFill>
                </a:ln>
                <a:solidFill>
                  <a:srgbClr val="FFFF00"/>
                </a:solidFill>
                <a:effectLst>
                  <a:glow rad="101600">
                    <a:schemeClr val="tx1">
                      <a:alpha val="60000"/>
                    </a:schemeClr>
                  </a:glow>
                </a:effectLst>
                <a:cs typeface="Traditional Arabic" pitchFamily="2" charset="-78"/>
              </a:rPr>
              <a:t>عَنْ أبى هُرَيْرَةَ رضى الله عنه قال: قال رسول الله صلى الله عليه وسلم:" آَيَةُ المُنَافِقِ ثَلاثٌ. إِذَا حَدَّثَ كَذَبَ وَإِذَا وَعَدَ أَخْلَفَ وَإِذَا اؤْتُمِنَ خَانَ</a:t>
            </a:r>
            <a:endParaRPr lang="en-MY" sz="6000" dirty="0">
              <a:ln>
                <a:solidFill>
                  <a:srgbClr val="FFFF00"/>
                </a:solidFill>
              </a:ln>
              <a:solidFill>
                <a:srgbClr val="FFFF00"/>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p:cNvSpPr/>
          <p:nvPr/>
        </p:nvSpPr>
        <p:spPr>
          <a:xfrm>
            <a:off x="304800" y="2133600"/>
            <a:ext cx="8534400" cy="3124200"/>
          </a:xfrm>
          <a:prstGeom prst="flowChartPunchedTape">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tx1"/>
                </a:solidFill>
                <a:latin typeface="Arial" pitchFamily="34"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Tanda-tanda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orang</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munafik</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itu</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ada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tiga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jika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dia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berkata-kata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dia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berdusta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apabila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berjanji</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dia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mungkir</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apabila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diberi</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amanah</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dia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khianati</a:t>
            </a:r>
            <a:endParaRPr lang="en-US" sz="2800" dirty="0" smtClean="0">
              <a:solidFill>
                <a:schemeClr val="tx1"/>
              </a:solidFill>
              <a:latin typeface="Bernard MT Condensed" pitchFamily="18" charset="0"/>
              <a:cs typeface="Arial" pitchFamily="34" charset="0"/>
            </a:endParaRPr>
          </a:p>
          <a:p>
            <a:pPr algn="ctr"/>
            <a:endParaRPr lang="en-MY" dirty="0"/>
          </a:p>
        </p:txBody>
      </p:sp>
      <p:sp>
        <p:nvSpPr>
          <p:cNvPr id="4" name="Flowchart: Punched Tape 3"/>
          <p:cNvSpPr/>
          <p:nvPr/>
        </p:nvSpPr>
        <p:spPr>
          <a:xfrm>
            <a:off x="1981200" y="1676400"/>
            <a:ext cx="5562600" cy="1261872"/>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b="1" dirty="0" smtClean="0">
              <a:solidFill>
                <a:schemeClr val="tx1"/>
              </a:solidFill>
              <a:latin typeface="Bernard MT Condensed" pitchFamily="18" charset="0"/>
              <a:ea typeface="Times New Roman" pitchFamily="18" charset="0"/>
              <a:cs typeface="Arial" pitchFamily="34" charset="0"/>
            </a:endParaRPr>
          </a:p>
          <a:p>
            <a:pPr lvl="0" algn="ctr"/>
            <a:r>
              <a:rPr lang="en-US" sz="3600" b="1" dirty="0" err="1" smtClean="0">
                <a:solidFill>
                  <a:schemeClr val="tx1"/>
                </a:solidFill>
                <a:latin typeface="Bernard MT Condensed" pitchFamily="18" charset="0"/>
                <a:ea typeface="Times New Roman" pitchFamily="18" charset="0"/>
                <a:cs typeface="Arial" pitchFamily="34" charset="0"/>
              </a:rPr>
              <a:t>Bermaksud</a:t>
            </a:r>
            <a:r>
              <a:rPr lang="en-US" sz="3600" dirty="0" smtClean="0">
                <a:solidFill>
                  <a:schemeClr val="tx1"/>
                </a:solidFill>
                <a:latin typeface="Bernard MT Condensed" pitchFamily="18" charset="0"/>
                <a:ea typeface="Times New Roman" pitchFamily="18" charset="0"/>
                <a:cs typeface="Arial" pitchFamily="34" charset="0"/>
              </a:rPr>
              <a:t>:</a:t>
            </a:r>
          </a:p>
          <a:p>
            <a:pPr algn="ctr"/>
            <a:endParaRPr lang="en-MY" sz="3600" dirty="0">
              <a:latin typeface="Bernard MT Condensed" pitchFamily="18" charset="0"/>
            </a:endParaRPr>
          </a:p>
        </p:txBody>
      </p:sp>
      <p:sp>
        <p:nvSpPr>
          <p:cNvPr id="22529" name="Rectangle 1"/>
          <p:cNvSpPr>
            <a:spLocks noChangeArrowheads="1"/>
          </p:cNvSpPr>
          <p:nvPr/>
        </p:nvSpPr>
        <p:spPr bwMode="auto">
          <a:xfrm>
            <a:off x="685800" y="2133600"/>
            <a:ext cx="7848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3352800" y="6096000"/>
            <a:ext cx="5791200" cy="584775"/>
          </a:xfrm>
          <a:prstGeom prst="rect">
            <a:avLst/>
          </a:prstGeom>
        </p:spPr>
        <p:txBody>
          <a:bodyPr wrap="square">
            <a:spAutoFit/>
          </a:bodyPr>
          <a:lstStyle/>
          <a:p>
            <a:pPr lvl="0" algn="r" eaLnBrk="0" fontAlgn="base" hangingPunct="0">
              <a:spcBef>
                <a:spcPct val="0"/>
              </a:spcBef>
              <a:spcAft>
                <a:spcPct val="0"/>
              </a:spcAft>
            </a:pPr>
            <a:r>
              <a:rPr lang="en-US" sz="3200" dirty="0" err="1" smtClean="0">
                <a:ln>
                  <a:solidFill>
                    <a:srgbClr val="00FF00"/>
                  </a:solidFill>
                </a:ln>
                <a:solidFill>
                  <a:srgbClr val="00FF00"/>
                </a:solidFill>
                <a:effectLst>
                  <a:glow rad="101600">
                    <a:schemeClr val="tx1">
                      <a:alpha val="60000"/>
                    </a:schemeClr>
                  </a:glow>
                </a:effectLst>
                <a:latin typeface="AR BLANCA" pitchFamily="2" charset="0"/>
                <a:ea typeface="Times New Roman" pitchFamily="18" charset="0"/>
                <a:cs typeface="Arial" pitchFamily="34" charset="0"/>
              </a:rPr>
              <a:t>Riwayat</a:t>
            </a:r>
            <a:r>
              <a:rPr lang="en-US" sz="3200" dirty="0" smtClean="0">
                <a:ln>
                  <a:solidFill>
                    <a:srgbClr val="00FF00"/>
                  </a:solidFill>
                </a:ln>
                <a:solidFill>
                  <a:srgbClr val="00FF00"/>
                </a:solidFill>
                <a:effectLst>
                  <a:glow rad="101600">
                    <a:schemeClr val="tx1">
                      <a:alpha val="60000"/>
                    </a:schemeClr>
                  </a:glow>
                </a:effectLst>
                <a:latin typeface="AR BLANCA" pitchFamily="2" charset="0"/>
                <a:ea typeface="Times New Roman" pitchFamily="18" charset="0"/>
                <a:cs typeface="Arial" pitchFamily="34" charset="0"/>
              </a:rPr>
              <a:t> al- </a:t>
            </a:r>
            <a:r>
              <a:rPr lang="en-US" sz="3200" dirty="0" err="1" smtClean="0">
                <a:ln>
                  <a:solidFill>
                    <a:srgbClr val="00FF00"/>
                  </a:solidFill>
                </a:ln>
                <a:solidFill>
                  <a:srgbClr val="00FF00"/>
                </a:solidFill>
                <a:effectLst>
                  <a:glow rad="101600">
                    <a:schemeClr val="tx1">
                      <a:alpha val="60000"/>
                    </a:schemeClr>
                  </a:glow>
                </a:effectLst>
                <a:latin typeface="AR BLANCA" pitchFamily="2" charset="0"/>
                <a:ea typeface="Times New Roman" pitchFamily="18" charset="0"/>
                <a:cs typeface="Arial" pitchFamily="34" charset="0"/>
              </a:rPr>
              <a:t>Bukhari</a:t>
            </a:r>
            <a:r>
              <a:rPr lang="en-US" sz="3200" dirty="0" smtClean="0">
                <a:ln>
                  <a:solidFill>
                    <a:srgbClr val="00FF00"/>
                  </a:solidFill>
                </a:ln>
                <a:solidFill>
                  <a:srgbClr val="00FF00"/>
                </a:solidFill>
                <a:effectLst>
                  <a:glow rad="101600">
                    <a:schemeClr val="tx1">
                      <a:alpha val="60000"/>
                    </a:schemeClr>
                  </a:glow>
                </a:effectLst>
                <a:latin typeface="AR BLANCA" pitchFamily="2" charset="0"/>
                <a:ea typeface="Times New Roman" pitchFamily="18" charset="0"/>
                <a:cs typeface="Arial" pitchFamily="34" charset="0"/>
              </a:rPr>
              <a:t> </a:t>
            </a:r>
            <a:r>
              <a:rPr lang="en-US" sz="3200" dirty="0" err="1" smtClean="0">
                <a:ln>
                  <a:solidFill>
                    <a:srgbClr val="00FF00"/>
                  </a:solidFill>
                </a:ln>
                <a:solidFill>
                  <a:srgbClr val="00FF00"/>
                </a:solidFill>
                <a:effectLst>
                  <a:glow rad="101600">
                    <a:schemeClr val="tx1">
                      <a:alpha val="60000"/>
                    </a:schemeClr>
                  </a:glow>
                </a:effectLst>
                <a:latin typeface="AR BLANCA" pitchFamily="2" charset="0"/>
                <a:ea typeface="Times New Roman" pitchFamily="18" charset="0"/>
                <a:cs typeface="Arial" pitchFamily="34" charset="0"/>
              </a:rPr>
              <a:t>dan</a:t>
            </a:r>
            <a:r>
              <a:rPr lang="en-US" sz="3200" dirty="0" smtClean="0">
                <a:ln>
                  <a:solidFill>
                    <a:srgbClr val="00FF00"/>
                  </a:solidFill>
                </a:ln>
                <a:solidFill>
                  <a:srgbClr val="00FF00"/>
                </a:solidFill>
                <a:effectLst>
                  <a:glow rad="101600">
                    <a:schemeClr val="tx1">
                      <a:alpha val="60000"/>
                    </a:schemeClr>
                  </a:glow>
                </a:effectLst>
                <a:latin typeface="AR BLANCA" pitchFamily="2" charset="0"/>
                <a:ea typeface="Times New Roman" pitchFamily="18" charset="0"/>
                <a:cs typeface="Arial" pitchFamily="34" charset="0"/>
              </a:rPr>
              <a:t> Muslim</a:t>
            </a:r>
            <a:endParaRPr lang="en-US" sz="3200" dirty="0" smtClean="0">
              <a:ln>
                <a:solidFill>
                  <a:srgbClr val="00FF00"/>
                </a:solidFill>
              </a:ln>
              <a:solidFill>
                <a:srgbClr val="00FF00"/>
              </a:solidFill>
              <a:effectLst>
                <a:glow rad="101600">
                  <a:schemeClr val="tx1">
                    <a:alpha val="60000"/>
                  </a:schemeClr>
                </a:glow>
              </a:effectLst>
              <a:latin typeface="AR BLANCA" pitchFamily="2"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16</a:t>
            </a:fld>
            <a:endParaRPr lang="en-MY"/>
          </a:p>
        </p:txBody>
      </p:sp>
      <p:graphicFrame>
        <p:nvGraphicFramePr>
          <p:cNvPr id="4" name="Diagram 3"/>
          <p:cNvGraphicFramePr/>
          <p:nvPr/>
        </p:nvGraphicFramePr>
        <p:xfrm>
          <a:off x="457200" y="533400"/>
          <a:ext cx="8305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38200" y="2133600"/>
            <a:ext cx="7391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2000" i="0" u="none" strike="noStrike" normalizeH="0" baseline="0" dirty="0" smtClean="0">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a:t>
            </a:r>
            <a:r>
              <a:rPr kumimoji="0" lang="en-US" sz="12000" i="0" u="none" strike="noStrike" normalizeH="0" baseline="0" dirty="0" smtClean="0">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 </a:t>
            </a:r>
          </a:p>
        </p:txBody>
      </p:sp>
      <p:sp>
        <p:nvSpPr>
          <p:cNvPr id="4" name="Rectangle 3"/>
          <p:cNvSpPr/>
          <p:nvPr/>
        </p:nvSpPr>
        <p:spPr>
          <a:xfrm>
            <a:off x="1752600" y="381000"/>
            <a:ext cx="5334000" cy="923330"/>
          </a:xfrm>
          <a:prstGeom prst="rect">
            <a:avLst/>
          </a:prstGeom>
        </p:spPr>
        <p:txBody>
          <a:bodyPr wrap="square">
            <a:spAutoFit/>
          </a:bodyPr>
          <a:lstStyle/>
          <a:p>
            <a:pPr lvl="0" algn="r"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33400" y="762000"/>
            <a:ext cx="8001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0" i="0" u="none" strike="noStrike" cap="none" normalizeH="0" baseline="0" dirty="0" smtClean="0">
                <a:ln>
                  <a:solidFill>
                    <a:srgbClr val="CC00CC"/>
                  </a:solidFill>
                </a:ln>
                <a:solidFill>
                  <a:srgbClr val="FF00FF"/>
                </a:solidFill>
                <a:effectLst/>
                <a:latin typeface="QCF_P083" pitchFamily="2" charset="2"/>
                <a:ea typeface="Times New Roman" pitchFamily="18" charset="0"/>
                <a:cs typeface="QCF_P083" pitchFamily="2" charset="2"/>
              </a:rPr>
              <a:t>ﭩ ﭪ ﭫ ﭬ ﭭ ﭮ ﭯ ﭰ ﭱ ﭲ ﭳ ﭴ ﭵ ﭶ ﭷ ﭸ ﭹ ﭺ ﭻ ﭼ ﭽ ﭾ ﭿ ﮀ ﮁ ﮂ</a:t>
            </a:r>
            <a:r>
              <a:rPr kumimoji="0" lang="ar-SA" sz="4800" b="0" i="0" u="none" strike="noStrike" cap="none" normalizeH="0" baseline="0" dirty="0" smtClean="0">
                <a:ln>
                  <a:solidFill>
                    <a:srgbClr val="CC00CC"/>
                  </a:solidFill>
                </a:ln>
                <a:solidFill>
                  <a:srgbClr val="FF00FF"/>
                </a:solidFill>
                <a:effectLst/>
                <a:latin typeface="QCF_P083" pitchFamily="2" charset="2"/>
                <a:ea typeface="Calibri" pitchFamily="34" charset="0"/>
                <a:cs typeface="QCF_P083" pitchFamily="2" charset="2"/>
              </a:rPr>
              <a:t>ﮃ ﮄ ﮅ ﮆ ﮇ ﮈ ﮉ ﮊ ﮋ ﮌ ﮍ ﮎ ﮏ ﮐ</a:t>
            </a:r>
            <a:r>
              <a:rPr kumimoji="0" lang="ar-SA" sz="4800" b="0" i="0" u="none" strike="noStrike" cap="none" normalizeH="0" baseline="0" dirty="0" smtClean="0">
                <a:ln>
                  <a:solidFill>
                    <a:srgbClr val="CC00CC"/>
                  </a:solidFill>
                </a:ln>
                <a:solidFill>
                  <a:srgbClr val="FF00FF"/>
                </a:solidFill>
                <a:effectLst/>
                <a:latin typeface="QCF_P083" pitchFamily="2" charset="2"/>
                <a:ea typeface="Times New Roman" pitchFamily="18" charset="0"/>
                <a:cs typeface="QCF_P083" pitchFamily="2" charset="2"/>
              </a:rPr>
              <a:t>ﮑ</a:t>
            </a:r>
            <a:endParaRPr kumimoji="0" lang="ar-SA" sz="4800" b="0" i="0" u="none" strike="noStrike" cap="none" normalizeH="0" baseline="0" dirty="0" smtClean="0">
              <a:ln>
                <a:solidFill>
                  <a:srgbClr val="CC00CC"/>
                </a:solidFill>
              </a:ln>
              <a:solidFill>
                <a:srgbClr val="FF00FF"/>
              </a:solidFill>
              <a:effectLst/>
              <a:latin typeface="Arial" pitchFamily="34" charset="0"/>
              <a:cs typeface="Arial" pitchFamily="34" charset="0"/>
            </a:endParaRPr>
          </a:p>
        </p:txBody>
      </p:sp>
      <p:sp>
        <p:nvSpPr>
          <p:cNvPr id="3" name="Rectangle 2"/>
          <p:cNvSpPr/>
          <p:nvPr/>
        </p:nvSpPr>
        <p:spPr>
          <a:xfrm>
            <a:off x="4114800" y="6019800"/>
            <a:ext cx="4865434" cy="584775"/>
          </a:xfrm>
          <a:prstGeom prst="rect">
            <a:avLst/>
          </a:prstGeom>
        </p:spPr>
        <p:txBody>
          <a:bodyPr wrap="none">
            <a:spAutoFit/>
          </a:bodyPr>
          <a:lstStyle/>
          <a:p>
            <a:r>
              <a:rPr lang="en-US" sz="3200" dirty="0" err="1" smtClean="0">
                <a:solidFill>
                  <a:srgbClr val="00FF00"/>
                </a:solidFill>
                <a:effectLst>
                  <a:glow rad="101600">
                    <a:schemeClr val="tx1">
                      <a:alpha val="60000"/>
                    </a:schemeClr>
                  </a:glow>
                </a:effectLst>
                <a:latin typeface="AR BLANCA" pitchFamily="2" charset="0"/>
              </a:rPr>
              <a:t>surah</a:t>
            </a:r>
            <a:r>
              <a:rPr lang="en-US" sz="3200" dirty="0" smtClean="0">
                <a:solidFill>
                  <a:srgbClr val="00FF00"/>
                </a:solidFill>
                <a:effectLst>
                  <a:glow rad="101600">
                    <a:schemeClr val="tx1">
                      <a:alpha val="60000"/>
                    </a:schemeClr>
                  </a:glow>
                </a:effectLst>
                <a:latin typeface="AR BLANCA" pitchFamily="2" charset="0"/>
              </a:rPr>
              <a:t> An- </a:t>
            </a:r>
            <a:r>
              <a:rPr lang="en-US" sz="3200" dirty="0" err="1" smtClean="0">
                <a:solidFill>
                  <a:srgbClr val="00FF00"/>
                </a:solidFill>
                <a:effectLst>
                  <a:glow rad="101600">
                    <a:schemeClr val="tx1">
                      <a:alpha val="60000"/>
                    </a:schemeClr>
                  </a:glow>
                </a:effectLst>
                <a:latin typeface="AR BLANCA" pitchFamily="2" charset="0"/>
              </a:rPr>
              <a:t>Nisa</a:t>
            </a:r>
            <a:r>
              <a:rPr lang="en-US" sz="3200" dirty="0" smtClean="0">
                <a:solidFill>
                  <a:srgbClr val="00FF00"/>
                </a:solidFill>
                <a:effectLst>
                  <a:glow rad="101600">
                    <a:schemeClr val="tx1">
                      <a:alpha val="60000"/>
                    </a:schemeClr>
                  </a:glow>
                </a:effectLst>
                <a:latin typeface="AR BLANCA" pitchFamily="2" charset="0"/>
              </a:rPr>
              <a:t>’ </a:t>
            </a:r>
            <a:r>
              <a:rPr lang="en-US" sz="3200" dirty="0" err="1" smtClean="0">
                <a:solidFill>
                  <a:srgbClr val="00FF00"/>
                </a:solidFill>
                <a:effectLst>
                  <a:glow rad="101600">
                    <a:schemeClr val="tx1">
                      <a:alpha val="60000"/>
                    </a:schemeClr>
                  </a:glow>
                </a:effectLst>
                <a:latin typeface="AR BLANCA" pitchFamily="2" charset="0"/>
              </a:rPr>
              <a:t>ayat</a:t>
            </a:r>
            <a:r>
              <a:rPr lang="en-US" sz="3200" dirty="0" smtClean="0">
                <a:solidFill>
                  <a:srgbClr val="00FF00"/>
                </a:solidFill>
                <a:effectLst>
                  <a:glow rad="101600">
                    <a:schemeClr val="tx1">
                      <a:alpha val="60000"/>
                    </a:schemeClr>
                  </a:glow>
                </a:effectLst>
                <a:latin typeface="AR BLANCA" pitchFamily="2" charset="0"/>
              </a:rPr>
              <a:t> 29-30 </a:t>
            </a:r>
            <a:endParaRPr lang="en-MY" sz="3200" dirty="0">
              <a:solidFill>
                <a:srgbClr val="00FF00"/>
              </a:solidFill>
              <a:effectLst>
                <a:glow rad="101600">
                  <a:schemeClr val="tx1">
                    <a:alpha val="60000"/>
                  </a:schemeClr>
                </a:glow>
              </a:effectLst>
              <a:latin typeface="AR BLANCA" pitchFamily="2"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p:cNvSpPr/>
          <p:nvPr/>
        </p:nvSpPr>
        <p:spPr>
          <a:xfrm>
            <a:off x="228600" y="1066800"/>
            <a:ext cx="8686800" cy="4953000"/>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Wahai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orang-orang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beriman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janganlah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kamu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makan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gunakan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harta-harta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kamu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sesama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kamu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dengan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jalan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salah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tipu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judi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sebagainya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kecuali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dengan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jalan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perniagaan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dilakukan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secara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suka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suka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antara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kamu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janganlah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kamu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berbunuh-bunuhan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sesama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sendiri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Sesungguhnya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sentiasa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mengasihi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kamu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Dan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sesiapa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berbuat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demikian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dengan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menceroboh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aniaya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maka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kami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masukkan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dia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ke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dalam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api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neraka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balasan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sedemikian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itu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adalah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mudah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bagi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tidak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sesiapapun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dapat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menghalangnya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cs typeface="Arial" pitchFamily="34" charset="0"/>
            </a:endParaRPr>
          </a:p>
        </p:txBody>
      </p:sp>
      <p:sp>
        <p:nvSpPr>
          <p:cNvPr id="4" name="Flowchart: Punched Tape 3"/>
          <p:cNvSpPr/>
          <p:nvPr/>
        </p:nvSpPr>
        <p:spPr>
          <a:xfrm>
            <a:off x="1447800" y="838200"/>
            <a:ext cx="5791200" cy="1109472"/>
          </a:xfrm>
          <a:prstGeom prst="flowChartPunchedTape">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Maksudnya</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a:t>
            </a:r>
            <a:endPar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a typeface="Times New Roman" pitchFamily="18" charset="0"/>
              <a:cs typeface="Arial" pitchFamily="34" charset="0"/>
            </a:endParaRPr>
          </a:p>
          <a:p>
            <a:pPr algn="ctr"/>
            <a:endParaRPr lang="en-MY" dirty="0"/>
          </a:p>
        </p:txBody>
      </p:sp>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24</a:t>
            </a:fld>
            <a:endParaRPr lang="en-MY"/>
          </a:p>
        </p:txBody>
      </p:sp>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graphicFrame>
        <p:nvGraphicFramePr>
          <p:cNvPr id="4" name="Diagram 3"/>
          <p:cNvGraphicFramePr/>
          <p:nvPr/>
        </p:nvGraphicFramePr>
        <p:xfrm>
          <a:off x="0" y="457200"/>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26</a:t>
            </a:fld>
            <a:endParaRPr lang="en-MY"/>
          </a:p>
        </p:txBody>
      </p:sp>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27</a:t>
            </a:fld>
            <a:endParaRPr lang="en-MY"/>
          </a:p>
        </p:txBody>
      </p:sp>
      <p:graphicFrame>
        <p:nvGraphicFramePr>
          <p:cNvPr id="6" name="Diagram 5"/>
          <p:cNvGraphicFramePr/>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owchart: Punched Tape 6"/>
          <p:cNvSpPr/>
          <p:nvPr/>
        </p:nvSpPr>
        <p:spPr>
          <a:xfrm>
            <a:off x="381000" y="152400"/>
            <a:ext cx="8610600" cy="10332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mereka</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 yang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menolak</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amalan</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rasuah</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adalah</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manusia</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 yang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cemerlang</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kerana</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 </a:t>
            </a:r>
            <a:endParaRPr lang="en-MY"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28</a:t>
            </a:fld>
            <a:endParaRPr lang="en-MY"/>
          </a:p>
        </p:txBody>
      </p:sp>
      <p:graphicFrame>
        <p:nvGraphicFramePr>
          <p:cNvPr id="4" name="Diagram 3"/>
          <p:cNvGraphicFramePr/>
          <p:nvPr/>
        </p:nvGraphicFramePr>
        <p:xfrm>
          <a:off x="381000" y="228600"/>
          <a:ext cx="8382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29</a:t>
            </a:fld>
            <a:endParaRPr lang="en-MY"/>
          </a:p>
        </p:txBody>
      </p:sp>
      <p:sp>
        <p:nvSpPr>
          <p:cNvPr id="52225" name="Rectangle 1"/>
          <p:cNvSpPr>
            <a:spLocks noChangeArrowheads="1"/>
          </p:cNvSpPr>
          <p:nvPr/>
        </p:nvSpPr>
        <p:spPr bwMode="auto">
          <a:xfrm>
            <a:off x="1447800" y="1219200"/>
            <a:ext cx="6477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5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cs typeface="Traditional Arabic" pitchFamily="2" charset="-78"/>
              </a:rPr>
              <a:t>أَعُوْذُ بِاللهِ مِنَ الشَّيْطَانِ الرَّجِيْمِ</a:t>
            </a:r>
            <a:endParaRPr lang="en-MY" sz="5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cs typeface="Traditional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QCF_P063" pitchFamily="2" charset="2"/>
                <a:ea typeface="Calibri" pitchFamily="34" charset="0"/>
                <a:cs typeface="QCF_P063" pitchFamily="2" charset="2"/>
              </a:rPr>
              <a:t>ﮖ ﮗ ﮘ ﮙ ﮚ ﮛ ﮜ ﮝ ﮞ ﮟ ﮠ ﮡ ﮢ ﮣ ﮤ </a:t>
            </a:r>
            <a:endParaRPr kumimoji="0" lang="ar-SA"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2226" name="Rectangle 2"/>
          <p:cNvSpPr>
            <a:spLocks noChangeArrowheads="1"/>
          </p:cNvSpPr>
          <p:nvPr/>
        </p:nvSpPr>
        <p:spPr bwMode="auto">
          <a:xfrm>
            <a:off x="3276600" y="6096000"/>
            <a:ext cx="5638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 BLANCA" pitchFamily="2" charset="0"/>
                <a:ea typeface="Calibri" pitchFamily="34" charset="0"/>
                <a:cs typeface="Times New Roman" pitchFamily="18" charset="0"/>
              </a:rPr>
              <a:t>        </a:t>
            </a:r>
            <a:r>
              <a:rPr kumimoji="0" lang="en-US" sz="3200" b="0" i="0" u="none" strike="noStrike" cap="none" normalizeH="0" baseline="0" dirty="0" err="1" smtClean="0">
                <a:ln>
                  <a:solidFill>
                    <a:srgbClr val="00B050"/>
                  </a:solidFill>
                </a:ln>
                <a:solidFill>
                  <a:srgbClr val="00B050"/>
                </a:solidFill>
                <a:effectLst>
                  <a:glow rad="101600">
                    <a:schemeClr val="tx1">
                      <a:alpha val="60000"/>
                    </a:schemeClr>
                  </a:glow>
                </a:effectLst>
                <a:latin typeface="AR BLANCA" pitchFamily="2" charset="0"/>
                <a:ea typeface="Calibri" pitchFamily="34" charset="0"/>
                <a:cs typeface="Times New Roman" pitchFamily="18" charset="0"/>
              </a:rPr>
              <a:t>surah</a:t>
            </a:r>
            <a:r>
              <a:rPr kumimoji="0" lang="en-US" sz="3200" b="0" i="0" u="none" strike="noStrike" cap="none" normalizeH="0" baseline="0" dirty="0" smtClean="0">
                <a:ln>
                  <a:solidFill>
                    <a:srgbClr val="00B050"/>
                  </a:solidFill>
                </a:ln>
                <a:solidFill>
                  <a:srgbClr val="00B050"/>
                </a:solidFill>
                <a:effectLst>
                  <a:glow rad="101600">
                    <a:schemeClr val="tx1">
                      <a:alpha val="60000"/>
                    </a:schemeClr>
                  </a:glow>
                </a:effectLst>
                <a:latin typeface="AR BLANCA" pitchFamily="2" charset="0"/>
                <a:ea typeface="Calibri" pitchFamily="34" charset="0"/>
                <a:cs typeface="Times New Roman" pitchFamily="18" charset="0"/>
              </a:rPr>
              <a:t> Ali </a:t>
            </a:r>
            <a:r>
              <a:rPr kumimoji="0" lang="en-US" sz="3200" b="0" i="0" u="none" strike="noStrike" cap="none" normalizeH="0" baseline="0" dirty="0" err="1" smtClean="0">
                <a:ln>
                  <a:solidFill>
                    <a:srgbClr val="00B050"/>
                  </a:solidFill>
                </a:ln>
                <a:solidFill>
                  <a:srgbClr val="00B050"/>
                </a:solidFill>
                <a:effectLst>
                  <a:glow rad="101600">
                    <a:schemeClr val="tx1">
                      <a:alpha val="60000"/>
                    </a:schemeClr>
                  </a:glow>
                </a:effectLst>
                <a:latin typeface="AR BLANCA" pitchFamily="2" charset="0"/>
                <a:ea typeface="Calibri" pitchFamily="34" charset="0"/>
                <a:cs typeface="Times New Roman" pitchFamily="18" charset="0"/>
              </a:rPr>
              <a:t>Imran</a:t>
            </a:r>
            <a:r>
              <a:rPr kumimoji="0" lang="en-US" sz="3200" b="0" i="0" u="none" strike="noStrike" cap="none" normalizeH="0" baseline="0" dirty="0" smtClean="0">
                <a:ln>
                  <a:solidFill>
                    <a:srgbClr val="00B050"/>
                  </a:solidFill>
                </a:ln>
                <a:solidFill>
                  <a:srgbClr val="00B050"/>
                </a:solidFill>
                <a:effectLst>
                  <a:glow rad="101600">
                    <a:schemeClr val="tx1">
                      <a:alpha val="60000"/>
                    </a:schemeClr>
                  </a:glow>
                </a:effectLst>
                <a:latin typeface="AR BLANCA" pitchFamily="2" charset="0"/>
                <a:ea typeface="Calibri" pitchFamily="34" charset="0"/>
                <a:cs typeface="Times New Roman" pitchFamily="18" charset="0"/>
              </a:rPr>
              <a:t> </a:t>
            </a:r>
            <a:r>
              <a:rPr kumimoji="0" lang="en-US" sz="3200" b="0" i="0" u="none" strike="noStrike" cap="none" normalizeH="0" baseline="0" dirty="0" err="1" smtClean="0">
                <a:ln>
                  <a:solidFill>
                    <a:srgbClr val="00B050"/>
                  </a:solidFill>
                </a:ln>
                <a:solidFill>
                  <a:srgbClr val="00B050"/>
                </a:solidFill>
                <a:effectLst>
                  <a:glow rad="101600">
                    <a:schemeClr val="tx1">
                      <a:alpha val="60000"/>
                    </a:schemeClr>
                  </a:glow>
                </a:effectLst>
                <a:latin typeface="AR BLANCA" pitchFamily="2" charset="0"/>
                <a:ea typeface="Calibri" pitchFamily="34" charset="0"/>
                <a:cs typeface="Times New Roman" pitchFamily="18" charset="0"/>
              </a:rPr>
              <a:t>ayat</a:t>
            </a:r>
            <a:r>
              <a:rPr kumimoji="0" lang="en-US" sz="3200" b="0" i="0" u="none" strike="noStrike" cap="none" normalizeH="0" baseline="0" dirty="0" smtClean="0">
                <a:ln>
                  <a:solidFill>
                    <a:srgbClr val="00B050"/>
                  </a:solidFill>
                </a:ln>
                <a:solidFill>
                  <a:srgbClr val="00B050"/>
                </a:solidFill>
                <a:effectLst>
                  <a:glow rad="101600">
                    <a:schemeClr val="tx1">
                      <a:alpha val="60000"/>
                    </a:schemeClr>
                  </a:glow>
                </a:effectLst>
                <a:latin typeface="AR BLANCA" pitchFamily="2" charset="0"/>
                <a:ea typeface="Calibri" pitchFamily="34" charset="0"/>
                <a:cs typeface="Times New Roman" pitchFamily="18" charset="0"/>
              </a:rPr>
              <a:t> 104</a:t>
            </a:r>
            <a:endParaRPr kumimoji="0" lang="en-US" sz="3200" b="0" i="0" u="none" strike="noStrike" cap="none" normalizeH="0" baseline="0" dirty="0" smtClean="0">
              <a:ln>
                <a:solidFill>
                  <a:srgbClr val="00B050"/>
                </a:solidFill>
              </a:ln>
              <a:solidFill>
                <a:srgbClr val="00B050"/>
              </a:solidFill>
              <a:effectLst>
                <a:glow rad="101600">
                  <a:schemeClr val="tx1">
                    <a:alpha val="60000"/>
                  </a:schemeClr>
                </a:glow>
              </a:effectLst>
              <a:latin typeface="AR BLANCA" pitchFamily="2"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838200" y="990600"/>
            <a:ext cx="7620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QCF_P412" pitchFamily="2" charset="2"/>
                <a:ea typeface="Calibri" pitchFamily="34" charset="0"/>
                <a:cs typeface="QCF_P412" pitchFamily="2" charset="2"/>
              </a:rPr>
              <a:t>ﭑ ﭒ ﭓ ﭔ ﭕ ﭖ ﭗ ﭘ ﭙ ﭚ ﭛ ﭜ ﭝ ﭞ ﭟ ﭠ ﭡ ﭢ ﭣ ﭤ</a:t>
            </a:r>
            <a:endParaRPr kumimoji="0" lang="ar-SA" sz="7200" b="1" i="0"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p:cNvSpPr/>
          <p:nvPr/>
        </p:nvSpPr>
        <p:spPr>
          <a:xfrm>
            <a:off x="228600" y="1371600"/>
            <a:ext cx="8610600" cy="4267200"/>
          </a:xfrm>
          <a:prstGeom prst="flowChartPunchedTap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smtClean="0">
              <a:solidFill>
                <a:schemeClr val="tx1"/>
              </a:solidFill>
              <a:latin typeface="Bernard MT Condensed" pitchFamily="18" charset="0"/>
              <a:ea typeface="Times New Roman" pitchFamily="18" charset="0"/>
              <a:cs typeface="Arial" pitchFamily="34" charset="0"/>
            </a:endParaRPr>
          </a:p>
          <a:p>
            <a:pPr lvl="0" algn="ctr"/>
            <a:r>
              <a:rPr lang="en-US" sz="2800" dirty="0" smtClean="0">
                <a:solidFill>
                  <a:schemeClr val="tx1"/>
                </a:solidFill>
                <a:latin typeface="Bernard MT Condensed" pitchFamily="18" charset="0"/>
                <a:ea typeface="Times New Roman" pitchFamily="18" charset="0"/>
                <a:cs typeface="Arial" pitchFamily="34" charset="0"/>
              </a:rPr>
              <a:t>“Dan </a:t>
            </a:r>
            <a:r>
              <a:rPr lang="en-US" sz="2800" dirty="0" err="1" smtClean="0">
                <a:solidFill>
                  <a:schemeClr val="tx1"/>
                </a:solidFill>
                <a:latin typeface="Bernard MT Condensed" pitchFamily="18" charset="0"/>
                <a:ea typeface="Times New Roman" pitchFamily="18" charset="0"/>
                <a:cs typeface="Arial" pitchFamily="34" charset="0"/>
              </a:rPr>
              <a:t>hendaklah</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ada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diantara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kamu</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satu</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puak</a:t>
            </a:r>
            <a:r>
              <a:rPr lang="en-US" sz="2800" dirty="0" smtClean="0">
                <a:solidFill>
                  <a:schemeClr val="tx1"/>
                </a:solidFill>
                <a:latin typeface="Bernard MT Condensed" pitchFamily="18" charset="0"/>
                <a:ea typeface="Times New Roman" pitchFamily="18" charset="0"/>
                <a:cs typeface="Arial" pitchFamily="34" charset="0"/>
              </a:rPr>
              <a:t> yang </a:t>
            </a:r>
            <a:r>
              <a:rPr lang="en-US" sz="2800" dirty="0" err="1" smtClean="0">
                <a:solidFill>
                  <a:schemeClr val="tx1"/>
                </a:solidFill>
                <a:latin typeface="Bernard MT Condensed" pitchFamily="18" charset="0"/>
                <a:ea typeface="Times New Roman" pitchFamily="18" charset="0"/>
                <a:cs typeface="Arial" pitchFamily="34" charset="0"/>
              </a:rPr>
              <a:t>menyeru</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berdakwah</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kepada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kebajikan</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mengembangkan</a:t>
            </a:r>
            <a:r>
              <a:rPr lang="en-US" sz="2800" dirty="0" smtClean="0">
                <a:solidFill>
                  <a:schemeClr val="tx1"/>
                </a:solidFill>
                <a:latin typeface="Bernard MT Condensed" pitchFamily="18" charset="0"/>
                <a:ea typeface="Times New Roman" pitchFamily="18" charset="0"/>
                <a:cs typeface="Arial" pitchFamily="34" charset="0"/>
              </a:rPr>
              <a:t> Islam), </a:t>
            </a:r>
            <a:r>
              <a:rPr lang="en-US" sz="2800" dirty="0" err="1" smtClean="0">
                <a:solidFill>
                  <a:schemeClr val="tx1"/>
                </a:solidFill>
                <a:latin typeface="Bernard MT Condensed" pitchFamily="18" charset="0"/>
                <a:ea typeface="Times New Roman" pitchFamily="18" charset="0"/>
                <a:cs typeface="Arial" pitchFamily="34" charset="0"/>
              </a:rPr>
              <a:t>dan</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menyuruh</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berbuat</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segala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perkara</a:t>
            </a:r>
            <a:r>
              <a:rPr lang="en-US" sz="2800" dirty="0" smtClean="0">
                <a:solidFill>
                  <a:schemeClr val="tx1"/>
                </a:solidFill>
                <a:latin typeface="Bernard MT Condensed" pitchFamily="18" charset="0"/>
                <a:ea typeface="Times New Roman" pitchFamily="18" charset="0"/>
                <a:cs typeface="Arial" pitchFamily="34" charset="0"/>
              </a:rPr>
              <a:t> yang </a:t>
            </a:r>
            <a:r>
              <a:rPr lang="en-US" sz="2800" dirty="0" err="1" smtClean="0">
                <a:solidFill>
                  <a:schemeClr val="tx1"/>
                </a:solidFill>
                <a:latin typeface="Bernard MT Condensed" pitchFamily="18" charset="0"/>
                <a:ea typeface="Times New Roman" pitchFamily="18" charset="0"/>
                <a:cs typeface="Arial" pitchFamily="34" charset="0"/>
              </a:rPr>
              <a:t>baik</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serta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melarang</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daripada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segala</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perkara</a:t>
            </a:r>
            <a:r>
              <a:rPr lang="en-US" sz="2800" dirty="0" smtClean="0">
                <a:solidFill>
                  <a:schemeClr val="tx1"/>
                </a:solidFill>
                <a:latin typeface="Bernard MT Condensed" pitchFamily="18" charset="0"/>
                <a:ea typeface="Times New Roman" pitchFamily="18" charset="0"/>
                <a:cs typeface="Arial" pitchFamily="34" charset="0"/>
              </a:rPr>
              <a:t> yang </a:t>
            </a:r>
            <a:r>
              <a:rPr lang="en-US" sz="2800" dirty="0" err="1" smtClean="0">
                <a:solidFill>
                  <a:schemeClr val="tx1"/>
                </a:solidFill>
                <a:latin typeface="Bernard MT Condensed" pitchFamily="18" charset="0"/>
                <a:ea typeface="Times New Roman" pitchFamily="18" charset="0"/>
                <a:cs typeface="Arial" pitchFamily="34" charset="0"/>
              </a:rPr>
              <a:t>salah</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buruk</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dan</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keji</a:t>
            </a:r>
            <a:r>
              <a:rPr lang="en-US" sz="2800" dirty="0" smtClean="0">
                <a:solidFill>
                  <a:schemeClr val="tx1"/>
                </a:solidFill>
                <a:latin typeface="Bernard MT Condensed" pitchFamily="18" charset="0"/>
                <a:ea typeface="Times New Roman" pitchFamily="18" charset="0"/>
                <a:cs typeface="Arial" pitchFamily="34" charset="0"/>
              </a:rPr>
              <a:t>). Dan </a:t>
            </a:r>
            <a:r>
              <a:rPr lang="en-US" sz="2800" dirty="0" err="1" smtClean="0">
                <a:solidFill>
                  <a:schemeClr val="tx1"/>
                </a:solidFill>
                <a:latin typeface="Bernard MT Condensed" pitchFamily="18" charset="0"/>
                <a:ea typeface="Times New Roman" pitchFamily="18" charset="0"/>
                <a:cs typeface="Arial" pitchFamily="34" charset="0"/>
              </a:rPr>
              <a:t>mereka</a:t>
            </a:r>
            <a:r>
              <a:rPr lang="en-US" sz="2800" dirty="0" smtClean="0">
                <a:solidFill>
                  <a:schemeClr val="tx1"/>
                </a:solidFill>
                <a:latin typeface="Bernard MT Condensed" pitchFamily="18" charset="0"/>
                <a:ea typeface="Times New Roman" pitchFamily="18" charset="0"/>
                <a:cs typeface="Arial" pitchFamily="34" charset="0"/>
              </a:rPr>
              <a:t> yang </a:t>
            </a:r>
            <a:r>
              <a:rPr lang="en-US" sz="2800" dirty="0" err="1" smtClean="0">
                <a:solidFill>
                  <a:schemeClr val="tx1"/>
                </a:solidFill>
                <a:latin typeface="Bernard MT Condensed" pitchFamily="18" charset="0"/>
                <a:ea typeface="Times New Roman" pitchFamily="18" charset="0"/>
                <a:cs typeface="Arial" pitchFamily="34" charset="0"/>
              </a:rPr>
              <a:t>demikian</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ialah</a:t>
            </a:r>
            <a:r>
              <a:rPr lang="en-US" sz="2800" dirty="0" smtClean="0">
                <a:solidFill>
                  <a:schemeClr val="tx1"/>
                </a:solidFill>
                <a:latin typeface="Bernard MT Condensed" pitchFamily="18" charset="0"/>
                <a:ea typeface="Times New Roman" pitchFamily="18" charset="0"/>
                <a:cs typeface="Arial" pitchFamily="34" charset="0"/>
              </a:rPr>
              <a:t> </a:t>
            </a:r>
            <a:r>
              <a:rPr lang="en-US" sz="2800" dirty="0" err="1" smtClean="0">
                <a:solidFill>
                  <a:schemeClr val="tx1"/>
                </a:solidFill>
                <a:latin typeface="Bernard MT Condensed" pitchFamily="18" charset="0"/>
                <a:ea typeface="Times New Roman" pitchFamily="18" charset="0"/>
                <a:cs typeface="Arial" pitchFamily="34" charset="0"/>
              </a:rPr>
              <a:t>orang-orang</a:t>
            </a:r>
            <a:r>
              <a:rPr lang="en-US" sz="2800" dirty="0" smtClean="0">
                <a:solidFill>
                  <a:schemeClr val="tx1"/>
                </a:solidFill>
                <a:latin typeface="Bernard MT Condensed" pitchFamily="18" charset="0"/>
                <a:ea typeface="Times New Roman" pitchFamily="18" charset="0"/>
                <a:cs typeface="Arial" pitchFamily="34" charset="0"/>
              </a:rPr>
              <a:t> yang </a:t>
            </a:r>
            <a:r>
              <a:rPr lang="en-US" sz="2800" dirty="0" err="1" smtClean="0">
                <a:solidFill>
                  <a:schemeClr val="tx1"/>
                </a:solidFill>
                <a:latin typeface="Bernard MT Condensed" pitchFamily="18" charset="0"/>
                <a:ea typeface="Times New Roman" pitchFamily="18" charset="0"/>
                <a:cs typeface="Arial" pitchFamily="34" charset="0"/>
              </a:rPr>
              <a:t>berjaya</a:t>
            </a:r>
            <a:r>
              <a:rPr lang="en-US" sz="2800" dirty="0" smtClean="0">
                <a:solidFill>
                  <a:schemeClr val="tx1"/>
                </a:solidFill>
                <a:latin typeface="Bernard MT Condensed" pitchFamily="18" charset="0"/>
                <a:ea typeface="Times New Roman" pitchFamily="18" charset="0"/>
                <a:cs typeface="Arial" pitchFamily="34" charset="0"/>
              </a:rPr>
              <a:t>. ”</a:t>
            </a:r>
            <a:endParaRPr lang="en-US" sz="2800" dirty="0" smtClean="0">
              <a:solidFill>
                <a:schemeClr val="tx1"/>
              </a:solidFill>
              <a:latin typeface="Bernard MT Condensed" pitchFamily="18" charset="0"/>
              <a:cs typeface="Arial" pitchFamily="34" charset="0"/>
            </a:endParaRPr>
          </a:p>
          <a:p>
            <a:pPr algn="ctr"/>
            <a:endParaRPr lang="en-MY" sz="2800" dirty="0">
              <a:latin typeface="Bernard MT Condensed" pitchFamily="18" charset="0"/>
            </a:endParaRPr>
          </a:p>
        </p:txBody>
      </p:sp>
      <p:sp>
        <p:nvSpPr>
          <p:cNvPr id="2" name="Slide Number Placeholder 1"/>
          <p:cNvSpPr>
            <a:spLocks noGrp="1"/>
          </p:cNvSpPr>
          <p:nvPr>
            <p:ph type="sldNum" sz="quarter" idx="12"/>
          </p:nvPr>
        </p:nvSpPr>
        <p:spPr/>
        <p:txBody>
          <a:bodyPr/>
          <a:lstStyle/>
          <a:p>
            <a:fld id="{BA8784F8-D9B1-479F-A9B4-848AA317FB34}" type="slidenum">
              <a:rPr lang="en-MY" smtClean="0"/>
              <a:pPr/>
              <a:t>30</a:t>
            </a:fld>
            <a:endParaRPr lang="en-MY"/>
          </a:p>
        </p:txBody>
      </p:sp>
      <p:sp>
        <p:nvSpPr>
          <p:cNvPr id="4" name="Flowchart: Punched Tape 3"/>
          <p:cNvSpPr/>
          <p:nvPr/>
        </p:nvSpPr>
        <p:spPr>
          <a:xfrm>
            <a:off x="1295400" y="1066800"/>
            <a:ext cx="6172200" cy="1143000"/>
          </a:xfrm>
          <a:prstGeom prst="flowChartPunchedTap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smtClean="0">
                <a:solidFill>
                  <a:schemeClr val="tx1"/>
                </a:solidFill>
                <a:latin typeface="Bernard MT Condensed" pitchFamily="18" charset="0"/>
                <a:ea typeface="Times New Roman" pitchFamily="18" charset="0"/>
                <a:cs typeface="Arial" pitchFamily="34" charset="0"/>
              </a:rPr>
              <a:t>Maksudnya</a:t>
            </a:r>
            <a:r>
              <a:rPr lang="en-US" sz="4800" dirty="0" smtClean="0">
                <a:solidFill>
                  <a:schemeClr val="tx1"/>
                </a:solidFill>
                <a:latin typeface="Bernard MT Condensed" pitchFamily="18" charset="0"/>
                <a:ea typeface="Times New Roman" pitchFamily="18" charset="0"/>
                <a:cs typeface="Arial" pitchFamily="34" charset="0"/>
              </a:rPr>
              <a:t>:</a:t>
            </a:r>
            <a:endParaRPr lang="ar-SA" sz="4800" dirty="0" smtClean="0">
              <a:solidFill>
                <a:schemeClr val="tx1"/>
              </a:solidFill>
              <a:latin typeface="Bernard MT Condensed" pitchFamily="18" charset="0"/>
              <a:ea typeface="Times New Roman" pitchFamily="18" charset="0"/>
              <a:cs typeface="Arial" pitchFamily="34" charset="0"/>
            </a:endParaRPr>
          </a:p>
          <a:p>
            <a:pPr algn="ctr"/>
            <a:endParaRPr lang="en-MY"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838200"/>
            <a:ext cx="8286328" cy="526297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SA"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cs typeface="Traditional Arabic" panose="02010000000000000000" pitchFamily="2" charset="-78"/>
              </a:rPr>
              <a:t>بَارَكَ اللهُ لِيْ وَلَكُمْ </a:t>
            </a:r>
            <a:r>
              <a:rPr lang="ar-SA"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cs typeface="Traditional Arabic" panose="02010000000000000000" pitchFamily="2" charset="-78"/>
              </a:rPr>
              <a:t>بِالْقُرْآنِ </a:t>
            </a:r>
            <a:r>
              <a:rPr lang="ar-SA"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33</a:t>
            </a:fld>
            <a:endParaRPr lang="en-MY" sz="1600" b="1" dirty="0">
              <a:solidFill>
                <a:srgbClr val="FF00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ln>
            <a:noFill/>
          </a:ln>
          <a:effectLst>
            <a:softEdge rad="112500"/>
          </a:effectLst>
        </p:spPr>
      </p:pic>
      <p:sp>
        <p:nvSpPr>
          <p:cNvPr id="15361" name="Rectangle 1"/>
          <p:cNvSpPr>
            <a:spLocks noChangeArrowheads="1"/>
          </p:cNvSpPr>
          <p:nvPr/>
        </p:nvSpPr>
        <p:spPr bwMode="auto">
          <a:xfrm>
            <a:off x="990600" y="3962400"/>
            <a:ext cx="7391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34</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35</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36</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37</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38</a:t>
            </a:fld>
            <a:endParaRPr lang="en-MY"/>
          </a:p>
        </p:txBody>
      </p:sp>
      <p:sp>
        <p:nvSpPr>
          <p:cNvPr id="57345"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39</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85800" y="1143000"/>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 وَأَشْهَدُ أَنَّ سَيِّدَنَا مُحَمَّدًا عَبْدُهُ وَرَسُوْلُهُ</a:t>
            </a:r>
            <a:r>
              <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7" name="Rectangle 6"/>
          <p:cNvSpPr/>
          <p:nvPr/>
        </p:nvSpPr>
        <p:spPr>
          <a:xfrm>
            <a:off x="685800" y="4038600"/>
            <a:ext cx="7848600" cy="2308324"/>
          </a:xfrm>
          <a:prstGeom prst="rect">
            <a:avLst/>
          </a:prstGeom>
        </p:spPr>
        <p:txBody>
          <a:bodyPr wrap="square">
            <a:spAutoFit/>
          </a:bodyPr>
          <a:lstStyle/>
          <a:p>
            <a:pPr lvl="0" algn="ctr" eaLnBrk="0" fontAlgn="base" hangingPunct="0">
              <a:spcBef>
                <a:spcPct val="0"/>
              </a:spcBef>
              <a:spcAft>
                <a:spcPct val="0"/>
              </a:spcAft>
            </a:pP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Aku</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bersaksi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bahawa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tiada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tuhan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yang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layak</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disembah</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melainkan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Allah yang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Maha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Esa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aku</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juga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bersaksi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bahawa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Nabi</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Muhammad SAW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adalah</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hambaNya</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dan</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Calibri" pitchFamily="34" charset="0"/>
                <a:cs typeface="Times New Roman" pitchFamily="18" charset="0"/>
              </a:rPr>
              <a:t>rasulNya</a:t>
            </a:r>
            <a:endPar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cs typeface="Arial" pitchFamily="34" charset="0"/>
            </a:endParaRPr>
          </a:p>
        </p:txBody>
      </p:sp>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40</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41</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42</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43</a:t>
            </a:fld>
            <a:endParaRPr lang="en-MY" sz="1600" b="1"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44</a:t>
            </a:fld>
            <a:endParaRPr lang="en-MY" sz="1600" b="1" dirty="0">
              <a:solidFill>
                <a:srgbClr val="FF0000"/>
              </a:solidFill>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sp>
        <p:nvSpPr>
          <p:cNvPr id="58369" name="Rectangle 1"/>
          <p:cNvSpPr>
            <a:spLocks noChangeArrowheads="1"/>
          </p:cNvSpPr>
          <p:nvPr/>
        </p:nvSpPr>
        <p:spPr bwMode="auto">
          <a:xfrm>
            <a:off x="0" y="1371600"/>
            <a:ext cx="9144000" cy="204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Traditional Arabic" pitchFamily="2" charset="-78"/>
                <a:ea typeface="Times New Roman" pitchFamily="18" charset="0"/>
                <a:cs typeface="Traditional Arabic" pitchFamily="2" charset="-78"/>
              </a:rPr>
              <a:t>اَللَّهُمَّ صَلِّ وَسَلِّمْ عَلَى سَيِّدِنَا مُحَمَّدٍ وَعَلَى آلِهِ وَأَصْحَابِهِ أَجَمِعِيْنَ </a:t>
            </a:r>
            <a:endParaRPr kumimoji="0" lang="en-US" sz="60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Arial" pitchFamily="34" charset="0"/>
              <a:cs typeface="Traditional Arabic" pitchFamily="2" charset="-78"/>
            </a:endParaRPr>
          </a:p>
        </p:txBody>
      </p:sp>
      <p:sp>
        <p:nvSpPr>
          <p:cNvPr id="6" name="Rectangle 5"/>
          <p:cNvSpPr/>
          <p:nvPr/>
        </p:nvSpPr>
        <p:spPr>
          <a:xfrm>
            <a:off x="457200" y="3733800"/>
            <a:ext cx="8153400" cy="1938992"/>
          </a:xfrm>
          <a:prstGeom prst="rect">
            <a:avLst/>
          </a:prstGeom>
        </p:spPr>
        <p:txBody>
          <a:bodyPr wrap="square">
            <a:spAutoFit/>
          </a:bodyPr>
          <a:lstStyle/>
          <a:p>
            <a:pPr lvl="0" algn="ctr" eaLnBrk="0" fontAlgn="base" hangingPunct="0">
              <a:spcBef>
                <a:spcPct val="0"/>
              </a:spcBef>
              <a:spcAft>
                <a:spcPct val="0"/>
              </a:spcAft>
            </a:pP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Ya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cucurilah</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rahmat</a:t>
            </a:r>
            <a:r>
              <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dan</a:t>
            </a:r>
            <a:r>
              <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sejahtera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atas</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junjungan</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kami</a:t>
            </a:r>
            <a:endPar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cs typeface="Arial" pitchFamily="34" charset="0"/>
            </a:endParaRPr>
          </a:p>
          <a:p>
            <a:pPr lvl="0" algn="ctr" eaLnBrk="0" fontAlgn="base" hangingPunct="0">
              <a:spcBef>
                <a:spcPct val="0"/>
              </a:spcBef>
              <a:spcAft>
                <a:spcPct val="0"/>
              </a:spcAft>
            </a:pP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Nabi</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Muhammad SAW,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keluarga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dan</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seluruh</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sahabatnya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a:t>
            </a:r>
            <a:endPar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cs typeface="Arial" pitchFamily="34" charset="0"/>
            </a:endParaRPr>
          </a:p>
        </p:txBody>
      </p:sp>
      <p:sp>
        <p:nvSpPr>
          <p:cNvPr id="7" name="Rectangle 6"/>
          <p:cNvSpPr/>
          <p:nvPr/>
        </p:nvSpPr>
        <p:spPr>
          <a:xfrm>
            <a:off x="0" y="0"/>
            <a:ext cx="3733800" cy="923330"/>
          </a:xfrm>
          <a:prstGeom prst="rect">
            <a:avLst/>
          </a:prstGeom>
        </p:spPr>
        <p:txBody>
          <a:bodyPr wrap="square">
            <a:spAutoFit/>
          </a:bodyPr>
          <a:lstStyle/>
          <a:p>
            <a:r>
              <a:rPr lang="en-US" sz="5400" b="1" dirty="0" err="1" smtClean="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33400" y="1295400"/>
            <a:ext cx="8229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أَمَّا بَعْدُ، فَيَا عِبَادَ اللهِ، اتَّقُوا اللهَ، أُوْصِيْكُمْ وَإِيَّايَ</a:t>
            </a: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cs typeface="Traditional Arabic" pitchFamily="2" charset="-78"/>
              </a:rPr>
              <a:t> </a:t>
            </a: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بِتَقْوَى اللهِ، فَقَدْ فَازَ الْمُتَّقُوْنَ</a:t>
            </a:r>
            <a:endPar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1371600" y="381000"/>
            <a:ext cx="6248400" cy="1524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err="1" smtClean="0">
                <a:solidFill>
                  <a:srgbClr val="003300"/>
                </a:solidFill>
                <a:latin typeface="Bernard MT Condensed" pitchFamily="18" charset="0"/>
              </a:rPr>
              <a:t>Saya</a:t>
            </a:r>
            <a:r>
              <a:rPr lang="en-MY" sz="2800" dirty="0" smtClean="0">
                <a:solidFill>
                  <a:srgbClr val="003300"/>
                </a:solidFill>
                <a:latin typeface="Bernard MT Condensed" pitchFamily="18" charset="0"/>
              </a:rPr>
              <a:t> </a:t>
            </a:r>
            <a:r>
              <a:rPr lang="en-MY" sz="2800" dirty="0" err="1" smtClean="0">
                <a:solidFill>
                  <a:srgbClr val="003300"/>
                </a:solidFill>
                <a:latin typeface="Bernard MT Condensed" pitchFamily="18" charset="0"/>
              </a:rPr>
              <a:t>berpesan</a:t>
            </a:r>
            <a:r>
              <a:rPr lang="en-MY" sz="2800" dirty="0" smtClean="0">
                <a:solidFill>
                  <a:srgbClr val="003300"/>
                </a:solidFill>
                <a:latin typeface="Bernard MT Condensed" pitchFamily="18" charset="0"/>
              </a:rPr>
              <a:t> </a:t>
            </a:r>
            <a:r>
              <a:rPr lang="en-MY" sz="2800" dirty="0" err="1" smtClean="0">
                <a:solidFill>
                  <a:srgbClr val="003300"/>
                </a:solidFill>
                <a:latin typeface="Bernard MT Condensed" pitchFamily="18" charset="0"/>
              </a:rPr>
              <a:t>kepada</a:t>
            </a:r>
            <a:r>
              <a:rPr lang="en-MY" sz="2800" dirty="0" smtClean="0">
                <a:solidFill>
                  <a:srgbClr val="003300"/>
                </a:solidFill>
                <a:latin typeface="Bernard MT Condensed" pitchFamily="18" charset="0"/>
              </a:rPr>
              <a:t> </a:t>
            </a:r>
            <a:r>
              <a:rPr lang="en-MY" sz="2800" dirty="0" err="1" smtClean="0">
                <a:solidFill>
                  <a:srgbClr val="003300"/>
                </a:solidFill>
                <a:latin typeface="Bernard MT Condensed" pitchFamily="18" charset="0"/>
              </a:rPr>
              <a:t>diri</a:t>
            </a:r>
            <a:r>
              <a:rPr lang="en-MY" sz="2800" dirty="0" smtClean="0">
                <a:solidFill>
                  <a:srgbClr val="003300"/>
                </a:solidFill>
                <a:latin typeface="Bernard MT Condensed" pitchFamily="18" charset="0"/>
              </a:rPr>
              <a:t> </a:t>
            </a:r>
            <a:r>
              <a:rPr lang="en-MY" sz="2800" dirty="0" err="1" smtClean="0">
                <a:solidFill>
                  <a:srgbClr val="003300"/>
                </a:solidFill>
                <a:latin typeface="Bernard MT Condensed" pitchFamily="18" charset="0"/>
              </a:rPr>
              <a:t>saya</a:t>
            </a:r>
            <a:r>
              <a:rPr lang="en-MY" sz="2800" dirty="0" smtClean="0">
                <a:solidFill>
                  <a:srgbClr val="003300"/>
                </a:solidFill>
                <a:latin typeface="Bernard MT Condensed" pitchFamily="18" charset="0"/>
              </a:rPr>
              <a:t> </a:t>
            </a:r>
            <a:r>
              <a:rPr lang="en-MY" sz="2800" dirty="0" err="1" smtClean="0">
                <a:solidFill>
                  <a:srgbClr val="003300"/>
                </a:solidFill>
                <a:latin typeface="Bernard MT Condensed" pitchFamily="18" charset="0"/>
              </a:rPr>
              <a:t>dan</a:t>
            </a:r>
            <a:r>
              <a:rPr lang="en-MY" sz="2800" dirty="0" smtClean="0">
                <a:solidFill>
                  <a:srgbClr val="003300"/>
                </a:solidFill>
                <a:latin typeface="Bernard MT Condensed" pitchFamily="18" charset="0"/>
              </a:rPr>
              <a:t> </a:t>
            </a:r>
            <a:r>
              <a:rPr lang="en-MY" sz="2800" dirty="0" err="1" smtClean="0">
                <a:solidFill>
                  <a:srgbClr val="003300"/>
                </a:solidFill>
                <a:latin typeface="Bernard MT Condensed" pitchFamily="18" charset="0"/>
              </a:rPr>
              <a:t>tuan-tuan</a:t>
            </a:r>
            <a:r>
              <a:rPr lang="en-MY" sz="2800" dirty="0" smtClean="0">
                <a:solidFill>
                  <a:srgbClr val="003300"/>
                </a:solidFill>
                <a:latin typeface="Bernard MT Condensed" pitchFamily="18" charset="0"/>
              </a:rPr>
              <a:t> </a:t>
            </a:r>
            <a:r>
              <a:rPr lang="en-MY" sz="2800" dirty="0" err="1" smtClean="0">
                <a:solidFill>
                  <a:srgbClr val="003300"/>
                </a:solidFill>
                <a:latin typeface="Bernard MT Condensed" pitchFamily="18" charset="0"/>
              </a:rPr>
              <a:t>sekalian</a:t>
            </a:r>
            <a:endParaRPr lang="en-MY" sz="2800" dirty="0">
              <a:solidFill>
                <a:srgbClr val="003300"/>
              </a:solidFill>
              <a:latin typeface="Bernard MT Condensed" pitchFamily="18" charset="0"/>
            </a:endParaRPr>
          </a:p>
        </p:txBody>
      </p:sp>
      <p:sp>
        <p:nvSpPr>
          <p:cNvPr id="4" name="Flowchart: Punched Tape 3"/>
          <p:cNvSpPr/>
          <p:nvPr/>
        </p:nvSpPr>
        <p:spPr>
          <a:xfrm>
            <a:off x="1447800" y="2057400"/>
            <a:ext cx="6248400" cy="1600200"/>
          </a:xfrm>
          <a:prstGeom prst="flowChartPunchedTap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err="1" smtClean="0">
                <a:latin typeface="AR CHRISTY" pitchFamily="2" charset="0"/>
              </a:rPr>
              <a:t>marilah</a:t>
            </a:r>
            <a:r>
              <a:rPr lang="en-MY" sz="2800" dirty="0" smtClean="0">
                <a:latin typeface="AR CHRISTY" pitchFamily="2" charset="0"/>
              </a:rPr>
              <a:t> </a:t>
            </a:r>
            <a:r>
              <a:rPr lang="en-MY" sz="2800" dirty="0" err="1" smtClean="0">
                <a:latin typeface="AR CHRISTY" pitchFamily="2" charset="0"/>
              </a:rPr>
              <a:t>kita</a:t>
            </a:r>
            <a:r>
              <a:rPr lang="en-MY" sz="2800" dirty="0" smtClean="0">
                <a:latin typeface="AR CHRISTY" pitchFamily="2" charset="0"/>
              </a:rPr>
              <a:t> </a:t>
            </a:r>
            <a:r>
              <a:rPr lang="en-MY" sz="2800" dirty="0" err="1" smtClean="0">
                <a:latin typeface="AR CHRISTY" pitchFamily="2" charset="0"/>
              </a:rPr>
              <a:t>memperbanyakkan</a:t>
            </a:r>
            <a:r>
              <a:rPr lang="en-MY" sz="2800" dirty="0" smtClean="0">
                <a:latin typeface="AR CHRISTY" pitchFamily="2" charset="0"/>
              </a:rPr>
              <a:t> rasa </a:t>
            </a:r>
            <a:r>
              <a:rPr lang="en-MY" sz="2800" dirty="0" err="1" smtClean="0">
                <a:latin typeface="AR CHRISTY" pitchFamily="2" charset="0"/>
              </a:rPr>
              <a:t>syukur</a:t>
            </a:r>
            <a:r>
              <a:rPr lang="en-MY" sz="2800" dirty="0" smtClean="0">
                <a:latin typeface="AR CHRISTY" pitchFamily="2" charset="0"/>
              </a:rPr>
              <a:t> </a:t>
            </a:r>
            <a:r>
              <a:rPr lang="en-MY" sz="2800" dirty="0" err="1" smtClean="0">
                <a:latin typeface="AR CHRISTY" pitchFamily="2" charset="0"/>
              </a:rPr>
              <a:t>dan</a:t>
            </a:r>
            <a:r>
              <a:rPr lang="en-MY" sz="2800" dirty="0" smtClean="0">
                <a:latin typeface="AR CHRISTY" pitchFamily="2" charset="0"/>
              </a:rPr>
              <a:t> </a:t>
            </a:r>
            <a:endParaRPr lang="en-MY" sz="2800" dirty="0">
              <a:latin typeface="AR CHRISTY" pitchFamily="2" charset="0"/>
            </a:endParaRPr>
          </a:p>
        </p:txBody>
      </p:sp>
      <p:sp>
        <p:nvSpPr>
          <p:cNvPr id="5" name="Flowchart: Punched Tape 4"/>
          <p:cNvSpPr/>
          <p:nvPr/>
        </p:nvSpPr>
        <p:spPr>
          <a:xfrm>
            <a:off x="1447800" y="3962400"/>
            <a:ext cx="6248400" cy="182880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err="1" smtClean="0">
                <a:latin typeface="Baskerville Old Face" pitchFamily="18" charset="0"/>
              </a:rPr>
              <a:t>mempertingkatkan</a:t>
            </a:r>
            <a:r>
              <a:rPr lang="en-MY" sz="2800" dirty="0" smtClean="0">
                <a:latin typeface="Baskerville Old Face" pitchFamily="18" charset="0"/>
              </a:rPr>
              <a:t> </a:t>
            </a:r>
            <a:r>
              <a:rPr lang="en-MY" sz="2800" dirty="0" err="1" smtClean="0">
                <a:latin typeface="Baskerville Old Face" pitchFamily="18" charset="0"/>
              </a:rPr>
              <a:t>ketaqwaan</a:t>
            </a:r>
            <a:r>
              <a:rPr lang="en-MY" sz="2800" dirty="0" smtClean="0">
                <a:latin typeface="Baskerville Old Face" pitchFamily="18" charset="0"/>
              </a:rPr>
              <a:t> </a:t>
            </a:r>
            <a:r>
              <a:rPr lang="en-MY" sz="2800" dirty="0" err="1" smtClean="0">
                <a:latin typeface="Baskerville Old Face" pitchFamily="18" charset="0"/>
              </a:rPr>
              <a:t>kepada</a:t>
            </a:r>
            <a:r>
              <a:rPr lang="en-MY" sz="2800" dirty="0" smtClean="0">
                <a:latin typeface="Baskerville Old Face" pitchFamily="18" charset="0"/>
              </a:rPr>
              <a:t> Allah SWT </a:t>
            </a:r>
            <a:r>
              <a:rPr lang="en-MY" sz="2800" dirty="0" err="1" smtClean="0">
                <a:latin typeface="Baskerville Old Face" pitchFamily="18" charset="0"/>
              </a:rPr>
              <a:t>dengan</a:t>
            </a:r>
            <a:r>
              <a:rPr lang="en-MY" sz="2800" dirty="0" smtClean="0">
                <a:latin typeface="Baskerville Old Face" pitchFamily="18" charset="0"/>
              </a:rPr>
              <a:t> </a:t>
            </a:r>
            <a:r>
              <a:rPr lang="en-MY" sz="2800" dirty="0" err="1" smtClean="0">
                <a:latin typeface="Baskerville Old Face" pitchFamily="18" charset="0"/>
              </a:rPr>
              <a:t>sebenar-benar</a:t>
            </a:r>
            <a:r>
              <a:rPr lang="en-MY" sz="2800" dirty="0" smtClean="0">
                <a:latin typeface="Baskerville Old Face" pitchFamily="18" charset="0"/>
              </a:rPr>
              <a:t> </a:t>
            </a:r>
            <a:r>
              <a:rPr lang="en-MY" sz="2800" dirty="0" err="1" smtClean="0">
                <a:latin typeface="Baskerville Old Face" pitchFamily="18" charset="0"/>
              </a:rPr>
              <a:t>taqwa</a:t>
            </a:r>
            <a:r>
              <a:rPr lang="en-MY" sz="2800" dirty="0" smtClean="0">
                <a:latin typeface="Baskerville Old Face" pitchFamily="18" charset="0"/>
              </a:rPr>
              <a:t>. </a:t>
            </a:r>
          </a:p>
          <a:p>
            <a:pPr algn="ctr"/>
            <a:endParaRPr lang="en-MY" dirty="0"/>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05000" y="609600"/>
            <a:ext cx="4953000" cy="1107996"/>
          </a:xfrm>
          <a:prstGeom prst="rect">
            <a:avLst/>
          </a:prstGeom>
        </p:spPr>
        <p:txBody>
          <a:bodyPr wrap="square">
            <a:spAutoFit/>
          </a:bodyPr>
          <a:lstStyle/>
          <a:p>
            <a:pPr algn="ctr"/>
            <a:r>
              <a:rPr lang="en-US" sz="6600" b="1" dirty="0" err="1"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3" name="Rectangle 2"/>
          <p:cNvSpPr/>
          <p:nvPr/>
        </p:nvSpPr>
        <p:spPr>
          <a:xfrm>
            <a:off x="838200" y="2286000"/>
            <a:ext cx="7162799" cy="1754326"/>
          </a:xfrm>
          <a:prstGeom prst="rect">
            <a:avLst/>
          </a:prstGeom>
        </p:spPr>
        <p:txBody>
          <a:bodyPr wrap="square">
            <a:spAutoFit/>
          </a:bodyPr>
          <a:lstStyle/>
          <a:p>
            <a:pPr algn="ctr"/>
            <a:r>
              <a:rPr lang="en-MY" sz="5400" dirty="0" smtClean="0">
                <a:ln>
                  <a:solidFill>
                    <a:schemeClr val="tx1"/>
                  </a:solidFill>
                </a:ln>
                <a:solidFill>
                  <a:srgbClr val="C00000"/>
                </a:solidFill>
                <a:effectLst>
                  <a:glow rad="101600">
                    <a:srgbClr val="FF0000">
                      <a:alpha val="60000"/>
                    </a:srgbClr>
                  </a:glow>
                </a:effectLst>
                <a:latin typeface="AR CHRISTY" pitchFamily="2" charset="0"/>
              </a:rPr>
              <a:t>HIDUP SENGSARA KERANA RASUAH</a:t>
            </a:r>
            <a:endParaRPr lang="en-MY" sz="5400" dirty="0">
              <a:ln>
                <a:solidFill>
                  <a:schemeClr val="tx1"/>
                </a:solidFill>
              </a:ln>
              <a:solidFill>
                <a:srgbClr val="C00000"/>
              </a:solidFill>
              <a:effectLst>
                <a:glow rad="101600">
                  <a:srgbClr val="FF0000">
                    <a:alpha val="60000"/>
                  </a:srgbClr>
                </a:glow>
              </a:effectLst>
              <a:latin typeface="AR CHRISTY" pitchFamily="2"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04800" y="381000"/>
          <a:ext cx="8610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4197</TotalTime>
  <Words>1671</Words>
  <Application>Microsoft Office PowerPoint</Application>
  <PresentationFormat>On-screen Show (4:3)</PresentationFormat>
  <Paragraphs>122</Paragraphs>
  <Slides>44</Slides>
  <Notes>1</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44</vt:i4>
      </vt:variant>
    </vt:vector>
  </HeadingPairs>
  <TitlesOfParts>
    <vt:vector size="69" baseType="lpstr">
      <vt:lpstr>SimSun</vt:lpstr>
      <vt:lpstr>SimSun</vt:lpstr>
      <vt:lpstr>Aharoni</vt:lpstr>
      <vt:lpstr>AR BLANCA</vt:lpstr>
      <vt:lpstr>AR BONNIE</vt:lpstr>
      <vt:lpstr>AR CHRISTY</vt:lpstr>
      <vt:lpstr>Arabic Transparent</vt:lpstr>
      <vt:lpstr>Arb Naskh</vt:lpstr>
      <vt:lpstr>Arial</vt:lpstr>
      <vt:lpstr>Baskerville Old Face</vt:lpstr>
      <vt:lpstr>Berlin Sans FB Demi</vt:lpstr>
      <vt:lpstr>Bernard MT Condensed</vt:lpstr>
      <vt:lpstr>Calibri</vt:lpstr>
      <vt:lpstr>Centaur</vt:lpstr>
      <vt:lpstr>Chiller</vt:lpstr>
      <vt:lpstr>Gloucester MT Extra Condensed</vt:lpstr>
      <vt:lpstr>Jawi - Biasa</vt:lpstr>
      <vt:lpstr>Mistral</vt:lpstr>
      <vt:lpstr>QCF_P029</vt:lpstr>
      <vt:lpstr>QCF_P063</vt:lpstr>
      <vt:lpstr>QCF_P083</vt:lpstr>
      <vt:lpstr>QCF_P412</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JAKIM</cp:lastModifiedBy>
  <cp:revision>454</cp:revision>
  <dcterms:created xsi:type="dcterms:W3CDTF">2014-12-10T01:16:34Z</dcterms:created>
  <dcterms:modified xsi:type="dcterms:W3CDTF">2016-06-10T01:47:57Z</dcterms:modified>
</cp:coreProperties>
</file>