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7" r:id="rId2"/>
    <p:sldId id="258" r:id="rId3"/>
    <p:sldId id="286"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7" r:id="rId19"/>
    <p:sldId id="273" r:id="rId20"/>
    <p:sldId id="274" r:id="rId21"/>
    <p:sldId id="275" r:id="rId22"/>
    <p:sldId id="276" r:id="rId23"/>
    <p:sldId id="277" r:id="rId24"/>
    <p:sldId id="278" r:id="rId25"/>
    <p:sldId id="279" r:id="rId26"/>
    <p:sldId id="288" r:id="rId27"/>
    <p:sldId id="289" r:id="rId28"/>
    <p:sldId id="280" r:id="rId29"/>
    <p:sldId id="281" r:id="rId30"/>
    <p:sldId id="282" r:id="rId31"/>
    <p:sldId id="283" r:id="rId32"/>
    <p:sldId id="284" r:id="rId33"/>
    <p:sldId id="285" r:id="rId34"/>
    <p:sldId id="290" r:id="rId3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1E1B45-6710-4E54-89E5-8D7BFA7CE17C}" type="doc">
      <dgm:prSet loTypeId="urn:microsoft.com/office/officeart/2005/8/layout/vList2" loCatId="list" qsTypeId="urn:microsoft.com/office/officeart/2005/8/quickstyle/3d7" qsCatId="3D" csTypeId="urn:microsoft.com/office/officeart/2005/8/colors/colorful2" csCatId="colorful"/>
      <dgm:spPr/>
      <dgm:t>
        <a:bodyPr/>
        <a:lstStyle/>
        <a:p>
          <a:endParaRPr lang="en-US"/>
        </a:p>
      </dgm:t>
    </dgm:pt>
    <dgm:pt modelId="{2027B999-6E1D-4343-A179-8055806684C5}">
      <dgm:prSet/>
      <dgm:spPr/>
      <dgm:t>
        <a:bodyPr/>
        <a:lstStyle/>
        <a:p>
          <a:pPr rtl="0"/>
          <a:r>
            <a:rPr lang="ms-MY" b="1" dirty="0" smtClean="0"/>
            <a:t>Marilah sama-sama kita mengambil hikmah Ramadhan bagi memberkati Idulfitri yang diraikan ini. </a:t>
          </a:r>
          <a:endParaRPr lang="ms-MY" b="1" dirty="0"/>
        </a:p>
      </dgm:t>
    </dgm:pt>
    <dgm:pt modelId="{94EF8277-FB45-4005-90A1-E572E8027617}" type="parTrans" cxnId="{DBE771B5-7105-4383-8E4A-45516B54CDCE}">
      <dgm:prSet/>
      <dgm:spPr/>
      <dgm:t>
        <a:bodyPr/>
        <a:lstStyle/>
        <a:p>
          <a:endParaRPr lang="en-US"/>
        </a:p>
      </dgm:t>
    </dgm:pt>
    <dgm:pt modelId="{014A238D-DB30-43A3-A6D6-B9BFD34EEAFC}" type="sibTrans" cxnId="{DBE771B5-7105-4383-8E4A-45516B54CDCE}">
      <dgm:prSet/>
      <dgm:spPr/>
      <dgm:t>
        <a:bodyPr/>
        <a:lstStyle/>
        <a:p>
          <a:endParaRPr lang="en-US"/>
        </a:p>
      </dgm:t>
    </dgm:pt>
    <dgm:pt modelId="{6D2883C0-B0C5-4DD3-AD3A-B3A27E142F7D}">
      <dgm:prSet/>
      <dgm:spPr/>
      <dgm:t>
        <a:bodyPr/>
        <a:lstStyle/>
        <a:p>
          <a:pPr rtl="0"/>
          <a:r>
            <a:rPr lang="ms-MY" b="1" dirty="0" smtClean="0"/>
            <a:t>Kita yang diberikan kesempatan melalui Ramadhan al-Mubarak dan Syawal yang penuh keberkatan, maka marilah sama-sama kita memperbanyakkan bekalan akhirat dengan amal-amal soleh dalam hari-hari mendatang iaitu menyambung amalan sepanjang Ramadhan yang berlalu ini. </a:t>
          </a:r>
          <a:endParaRPr lang="ms-MY" b="1" dirty="0"/>
        </a:p>
      </dgm:t>
    </dgm:pt>
    <dgm:pt modelId="{27BADA4F-BEB6-4208-9BDF-A9CF7A3E8C43}" type="parTrans" cxnId="{356DBFF0-0CF3-4429-A99D-4CB34D496E64}">
      <dgm:prSet/>
      <dgm:spPr/>
      <dgm:t>
        <a:bodyPr/>
        <a:lstStyle/>
        <a:p>
          <a:endParaRPr lang="en-US"/>
        </a:p>
      </dgm:t>
    </dgm:pt>
    <dgm:pt modelId="{5AD730D8-E159-459A-9FE2-3769BA8DE227}" type="sibTrans" cxnId="{356DBFF0-0CF3-4429-A99D-4CB34D496E64}">
      <dgm:prSet/>
      <dgm:spPr/>
      <dgm:t>
        <a:bodyPr/>
        <a:lstStyle/>
        <a:p>
          <a:endParaRPr lang="en-US"/>
        </a:p>
      </dgm:t>
    </dgm:pt>
    <dgm:pt modelId="{4CA3FFDD-DA2C-4A47-B253-81F582FE4DA2}">
      <dgm:prSet/>
      <dgm:spPr/>
      <dgm:t>
        <a:bodyPr/>
        <a:lstStyle/>
        <a:p>
          <a:pPr rtl="0"/>
          <a:r>
            <a:rPr lang="ms-MY" b="1" dirty="0" smtClean="0"/>
            <a:t>Moga-moga diterima oleh Allah SWT sebagai amalan yang diredhai-Nya.</a:t>
          </a:r>
          <a:endParaRPr lang="en-MY" b="1" dirty="0"/>
        </a:p>
      </dgm:t>
    </dgm:pt>
    <dgm:pt modelId="{915307B8-E25B-4C1C-B5C8-8492CACC68A4}" type="parTrans" cxnId="{CA118847-1995-47A9-B208-6CC2377C79B1}">
      <dgm:prSet/>
      <dgm:spPr/>
      <dgm:t>
        <a:bodyPr/>
        <a:lstStyle/>
        <a:p>
          <a:endParaRPr lang="en-US"/>
        </a:p>
      </dgm:t>
    </dgm:pt>
    <dgm:pt modelId="{D6FB493B-473E-414A-AC20-909AB8DB758A}" type="sibTrans" cxnId="{CA118847-1995-47A9-B208-6CC2377C79B1}">
      <dgm:prSet/>
      <dgm:spPr/>
      <dgm:t>
        <a:bodyPr/>
        <a:lstStyle/>
        <a:p>
          <a:endParaRPr lang="en-US"/>
        </a:p>
      </dgm:t>
    </dgm:pt>
    <dgm:pt modelId="{A3D41337-AE08-4030-852F-326347A33B40}" type="pres">
      <dgm:prSet presAssocID="{031E1B45-6710-4E54-89E5-8D7BFA7CE17C}" presName="linear" presStyleCnt="0">
        <dgm:presLayoutVars>
          <dgm:animLvl val="lvl"/>
          <dgm:resizeHandles val="exact"/>
        </dgm:presLayoutVars>
      </dgm:prSet>
      <dgm:spPr/>
      <dgm:t>
        <a:bodyPr/>
        <a:lstStyle/>
        <a:p>
          <a:endParaRPr lang="en-US"/>
        </a:p>
      </dgm:t>
    </dgm:pt>
    <dgm:pt modelId="{9680FBEB-1EBE-4F5E-8E85-C597F90D27AA}" type="pres">
      <dgm:prSet presAssocID="{2027B999-6E1D-4343-A179-8055806684C5}" presName="parentText" presStyleLbl="node1" presStyleIdx="0" presStyleCnt="3" custLinFactY="46" custLinFactNeighborX="-1176" custLinFactNeighborY="100000">
        <dgm:presLayoutVars>
          <dgm:chMax val="0"/>
          <dgm:bulletEnabled val="1"/>
        </dgm:presLayoutVars>
      </dgm:prSet>
      <dgm:spPr/>
      <dgm:t>
        <a:bodyPr/>
        <a:lstStyle/>
        <a:p>
          <a:endParaRPr lang="en-US"/>
        </a:p>
      </dgm:t>
    </dgm:pt>
    <dgm:pt modelId="{7C2DF4E4-B51F-4A8B-8285-16C2F5A70F57}" type="pres">
      <dgm:prSet presAssocID="{014A238D-DB30-43A3-A6D6-B9BFD34EEAFC}" presName="spacer" presStyleCnt="0"/>
      <dgm:spPr/>
    </dgm:pt>
    <dgm:pt modelId="{0965FE7E-BE48-4589-A9B5-58A03E2C7F90}" type="pres">
      <dgm:prSet presAssocID="{6D2883C0-B0C5-4DD3-AD3A-B3A27E142F7D}" presName="parentText" presStyleLbl="node1" presStyleIdx="1" presStyleCnt="3">
        <dgm:presLayoutVars>
          <dgm:chMax val="0"/>
          <dgm:bulletEnabled val="1"/>
        </dgm:presLayoutVars>
      </dgm:prSet>
      <dgm:spPr/>
      <dgm:t>
        <a:bodyPr/>
        <a:lstStyle/>
        <a:p>
          <a:endParaRPr lang="en-US"/>
        </a:p>
      </dgm:t>
    </dgm:pt>
    <dgm:pt modelId="{4B006793-943B-4654-9C63-04099070BC61}" type="pres">
      <dgm:prSet presAssocID="{5AD730D8-E159-459A-9FE2-3769BA8DE227}" presName="spacer" presStyleCnt="0"/>
      <dgm:spPr/>
    </dgm:pt>
    <dgm:pt modelId="{F0A6F73A-C8F5-4316-B0E1-661CD83D1B13}" type="pres">
      <dgm:prSet presAssocID="{4CA3FFDD-DA2C-4A47-B253-81F582FE4DA2}" presName="parentText" presStyleLbl="node1" presStyleIdx="2" presStyleCnt="3">
        <dgm:presLayoutVars>
          <dgm:chMax val="0"/>
          <dgm:bulletEnabled val="1"/>
        </dgm:presLayoutVars>
      </dgm:prSet>
      <dgm:spPr/>
      <dgm:t>
        <a:bodyPr/>
        <a:lstStyle/>
        <a:p>
          <a:endParaRPr lang="en-US"/>
        </a:p>
      </dgm:t>
    </dgm:pt>
  </dgm:ptLst>
  <dgm:cxnLst>
    <dgm:cxn modelId="{DBE771B5-7105-4383-8E4A-45516B54CDCE}" srcId="{031E1B45-6710-4E54-89E5-8D7BFA7CE17C}" destId="{2027B999-6E1D-4343-A179-8055806684C5}" srcOrd="0" destOrd="0" parTransId="{94EF8277-FB45-4005-90A1-E572E8027617}" sibTransId="{014A238D-DB30-43A3-A6D6-B9BFD34EEAFC}"/>
    <dgm:cxn modelId="{356DBFF0-0CF3-4429-A99D-4CB34D496E64}" srcId="{031E1B45-6710-4E54-89E5-8D7BFA7CE17C}" destId="{6D2883C0-B0C5-4DD3-AD3A-B3A27E142F7D}" srcOrd="1" destOrd="0" parTransId="{27BADA4F-BEB6-4208-9BDF-A9CF7A3E8C43}" sibTransId="{5AD730D8-E159-459A-9FE2-3769BA8DE227}"/>
    <dgm:cxn modelId="{2C82280F-BE0D-4424-B67F-C7570383B95D}" type="presOf" srcId="{4CA3FFDD-DA2C-4A47-B253-81F582FE4DA2}" destId="{F0A6F73A-C8F5-4316-B0E1-661CD83D1B13}" srcOrd="0" destOrd="0" presId="urn:microsoft.com/office/officeart/2005/8/layout/vList2"/>
    <dgm:cxn modelId="{0F96C3E0-92A1-47ED-9A7E-1320955B998F}" type="presOf" srcId="{6D2883C0-B0C5-4DD3-AD3A-B3A27E142F7D}" destId="{0965FE7E-BE48-4589-A9B5-58A03E2C7F90}" srcOrd="0" destOrd="0" presId="urn:microsoft.com/office/officeart/2005/8/layout/vList2"/>
    <dgm:cxn modelId="{3567036A-4329-4257-A839-C892C44EF736}" type="presOf" srcId="{2027B999-6E1D-4343-A179-8055806684C5}" destId="{9680FBEB-1EBE-4F5E-8E85-C597F90D27AA}" srcOrd="0" destOrd="0" presId="urn:microsoft.com/office/officeart/2005/8/layout/vList2"/>
    <dgm:cxn modelId="{351BBE5B-EA75-4545-95C3-1515764637B4}" type="presOf" srcId="{031E1B45-6710-4E54-89E5-8D7BFA7CE17C}" destId="{A3D41337-AE08-4030-852F-326347A33B40}" srcOrd="0" destOrd="0" presId="urn:microsoft.com/office/officeart/2005/8/layout/vList2"/>
    <dgm:cxn modelId="{CA118847-1995-47A9-B208-6CC2377C79B1}" srcId="{031E1B45-6710-4E54-89E5-8D7BFA7CE17C}" destId="{4CA3FFDD-DA2C-4A47-B253-81F582FE4DA2}" srcOrd="2" destOrd="0" parTransId="{915307B8-E25B-4C1C-B5C8-8492CACC68A4}" sibTransId="{D6FB493B-473E-414A-AC20-909AB8DB758A}"/>
    <dgm:cxn modelId="{A794F25C-CEA2-4BC3-95CA-44EDF1BE2F68}" type="presParOf" srcId="{A3D41337-AE08-4030-852F-326347A33B40}" destId="{9680FBEB-1EBE-4F5E-8E85-C597F90D27AA}" srcOrd="0" destOrd="0" presId="urn:microsoft.com/office/officeart/2005/8/layout/vList2"/>
    <dgm:cxn modelId="{C2B86D43-9ACA-488F-B74F-0733EEFE006C}" type="presParOf" srcId="{A3D41337-AE08-4030-852F-326347A33B40}" destId="{7C2DF4E4-B51F-4A8B-8285-16C2F5A70F57}" srcOrd="1" destOrd="0" presId="urn:microsoft.com/office/officeart/2005/8/layout/vList2"/>
    <dgm:cxn modelId="{7A1B474E-F9FB-4A38-8338-7098D3D80090}" type="presParOf" srcId="{A3D41337-AE08-4030-852F-326347A33B40}" destId="{0965FE7E-BE48-4589-A9B5-58A03E2C7F90}" srcOrd="2" destOrd="0" presId="urn:microsoft.com/office/officeart/2005/8/layout/vList2"/>
    <dgm:cxn modelId="{0B35A90B-B2C5-42AE-822E-24D3703E1E3C}" type="presParOf" srcId="{A3D41337-AE08-4030-852F-326347A33B40}" destId="{4B006793-943B-4654-9C63-04099070BC61}" srcOrd="3" destOrd="0" presId="urn:microsoft.com/office/officeart/2005/8/layout/vList2"/>
    <dgm:cxn modelId="{982532F2-09E9-42BB-96AE-18383B41D28B}" type="presParOf" srcId="{A3D41337-AE08-4030-852F-326347A33B40}" destId="{F0A6F73A-C8F5-4316-B0E1-661CD83D1B13}" srcOrd="4"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7FEBF4CE-2D96-41D1-9F0E-E66DFC7BAD00}" type="datetimeFigureOut">
              <a:rPr lang="en-MY" smtClean="0"/>
              <a:pPr/>
              <a:t>13/7/2015</a:t>
            </a:fld>
            <a:endParaRPr lang="en-MY"/>
          </a:p>
        </p:txBody>
      </p:sp>
      <p:sp>
        <p:nvSpPr>
          <p:cNvPr id="17" name="Footer Placeholder 16"/>
          <p:cNvSpPr>
            <a:spLocks noGrp="1"/>
          </p:cNvSpPr>
          <p:nvPr>
            <p:ph type="ftr" sz="quarter" idx="11"/>
          </p:nvPr>
        </p:nvSpPr>
        <p:spPr/>
        <p:txBody>
          <a:bodyPr/>
          <a:lstStyle/>
          <a:p>
            <a:endParaRPr lang="en-MY"/>
          </a:p>
        </p:txBody>
      </p:sp>
      <p:sp>
        <p:nvSpPr>
          <p:cNvPr id="29" name="Slide Number Placeholder 28"/>
          <p:cNvSpPr>
            <a:spLocks noGrp="1"/>
          </p:cNvSpPr>
          <p:nvPr>
            <p:ph type="sldNum" sz="quarter" idx="12"/>
          </p:nvPr>
        </p:nvSpPr>
        <p:spPr/>
        <p:txBody>
          <a:bodyPr/>
          <a:lstStyle/>
          <a:p>
            <a:fld id="{F92BF9E6-D322-4EE2-8F6D-7D46A8AA5B47}" type="slidenum">
              <a:rPr lang="en-MY" smtClean="0"/>
              <a:pPr/>
              <a:t>‹#›</a:t>
            </a:fld>
            <a:endParaRPr lang="en-MY"/>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BF4CE-2D96-41D1-9F0E-E66DFC7BAD00}" type="datetimeFigureOut">
              <a:rPr lang="en-MY" smtClean="0"/>
              <a:pPr/>
              <a:t>13/7/2015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BF4CE-2D96-41D1-9F0E-E66DFC7BAD00}" type="datetimeFigureOut">
              <a:rPr lang="en-MY" smtClean="0"/>
              <a:pPr/>
              <a:t>13/7/2015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BF4CE-2D96-41D1-9F0E-E66DFC7BAD00}" type="datetimeFigureOut">
              <a:rPr lang="en-MY" smtClean="0"/>
              <a:pPr/>
              <a:t>13/7/2015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EBF4CE-2D96-41D1-9F0E-E66DFC7BAD00}" type="datetimeFigureOut">
              <a:rPr lang="en-MY" smtClean="0"/>
              <a:pPr/>
              <a:t>13/7/2015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a:xfrm>
            <a:off x="7924800" y="6416675"/>
            <a:ext cx="762000" cy="365125"/>
          </a:xfrm>
        </p:spPr>
        <p:txBody>
          <a:bodyPr/>
          <a:lstStyle/>
          <a:p>
            <a:fld id="{F92BF9E6-D322-4EE2-8F6D-7D46A8AA5B47}" type="slidenum">
              <a:rPr lang="en-MY" smtClean="0"/>
              <a:pPr/>
              <a:t>‹#›</a:t>
            </a:fld>
            <a:endParaRPr lang="en-MY"/>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EBF4CE-2D96-41D1-9F0E-E66DFC7BAD00}" type="datetimeFigureOut">
              <a:rPr lang="en-MY" smtClean="0"/>
              <a:pPr/>
              <a:t>13/7/2015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EBF4CE-2D96-41D1-9F0E-E66DFC7BAD00}" type="datetimeFigureOut">
              <a:rPr lang="en-MY" smtClean="0"/>
              <a:pPr/>
              <a:t>13/7/2015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EBF4CE-2D96-41D1-9F0E-E66DFC7BAD00}" type="datetimeFigureOut">
              <a:rPr lang="en-MY" smtClean="0"/>
              <a:pPr/>
              <a:t>13/7/2015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BF4CE-2D96-41D1-9F0E-E66DFC7BAD00}" type="datetimeFigureOut">
              <a:rPr lang="en-MY" smtClean="0"/>
              <a:pPr/>
              <a:t>13/7/2015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EBF4CE-2D96-41D1-9F0E-E66DFC7BAD00}" type="datetimeFigureOut">
              <a:rPr lang="en-MY" smtClean="0"/>
              <a:pPr/>
              <a:t>13/7/2015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EBF4CE-2D96-41D1-9F0E-E66DFC7BAD00}" type="datetimeFigureOut">
              <a:rPr lang="en-MY" smtClean="0"/>
              <a:pPr/>
              <a:t>13/7/2015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F92BF9E6-D322-4EE2-8F6D-7D46A8AA5B47}" type="slidenum">
              <a:rPr lang="en-MY" smtClean="0"/>
              <a:pPr/>
              <a:t>‹#›</a:t>
            </a:fld>
            <a:endParaRPr lang="en-MY"/>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FEBF4CE-2D96-41D1-9F0E-E66DFC7BAD00}" type="datetimeFigureOut">
              <a:rPr lang="en-MY" smtClean="0"/>
              <a:pPr/>
              <a:t>13/7/2015</a:t>
            </a:fld>
            <a:endParaRPr lang="en-MY"/>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MY"/>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92BF9E6-D322-4EE2-8F6D-7D46A8AA5B47}" type="slidenum">
              <a:rPr lang="en-MY" smtClean="0"/>
              <a:pPr/>
              <a:t>‹#›</a:t>
            </a:fld>
            <a:endParaRPr lang="en-MY"/>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srcRect/>
          <a:stretch>
            <a:fillRect/>
          </a:stretch>
        </p:blipFill>
        <p:spPr bwMode="auto">
          <a:xfrm>
            <a:off x="228600" y="304800"/>
            <a:ext cx="1749425" cy="1841500"/>
          </a:xfrm>
          <a:prstGeom prst="rect">
            <a:avLst/>
          </a:prstGeom>
          <a:noFill/>
          <a:ln w="9525">
            <a:noFill/>
            <a:miter lim="800000"/>
            <a:headEnd/>
            <a:tailEnd/>
          </a:ln>
        </p:spPr>
      </p:pic>
      <p:sp>
        <p:nvSpPr>
          <p:cNvPr id="4" name="Rectangle 3"/>
          <p:cNvSpPr/>
          <p:nvPr/>
        </p:nvSpPr>
        <p:spPr>
          <a:xfrm>
            <a:off x="914400" y="5288340"/>
            <a:ext cx="7543800" cy="1569660"/>
          </a:xfrm>
          <a:prstGeom prst="rect">
            <a:avLst/>
          </a:prstGeom>
        </p:spPr>
        <p:txBody>
          <a:bodyPr wrap="square">
            <a:spAutoFit/>
          </a:bodyPr>
          <a:lstStyle/>
          <a:p>
            <a:pPr algn="ctr">
              <a:defRPr/>
            </a:pPr>
            <a:r>
              <a:rPr lang="en-US" sz="4800" dirty="0">
                <a:ln w="18415" cmpd="sng">
                  <a:solidFill>
                    <a:srgbClr val="FF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 </a:t>
            </a:r>
            <a:r>
              <a:rPr lang="en-US" sz="4800" dirty="0" smtClean="0">
                <a:ln w="18415" cmpd="sng">
                  <a:solidFill>
                    <a:srgbClr val="FF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17 JULAI 2015 </a:t>
            </a:r>
          </a:p>
          <a:p>
            <a:pPr algn="ctr">
              <a:defRPr/>
            </a:pPr>
            <a:r>
              <a:rPr lang="en-US" sz="4800" dirty="0" smtClean="0">
                <a:ln w="18415" cmpd="sng">
                  <a:solidFill>
                    <a:srgbClr val="FFFFFF"/>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rPr>
              <a:t>01 SYAWAL 1436H</a:t>
            </a:r>
            <a:endParaRPr lang="en-MY" sz="4800" b="1" cap="all" dirty="0">
              <a:ln w="9000" cmpd="sng">
                <a:solidFill>
                  <a:schemeClr val="accent4">
                    <a:shade val="50000"/>
                    <a:satMod val="120000"/>
                  </a:schemeClr>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Berlin Sans FB Demi" pitchFamily="34" charset="0"/>
              <a:cs typeface="Aharoni" pitchFamily="2" charset="-79"/>
            </a:endParaRPr>
          </a:p>
        </p:txBody>
      </p:sp>
      <p:pic>
        <p:nvPicPr>
          <p:cNvPr id="5" name="Picture 3" descr="C:\Users\asari\AppData\Local\Temp\Rar$DRa0.764\LOGO JAKIM EDITED.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086600" y="152400"/>
            <a:ext cx="1848120" cy="185736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6" name="Rectangle 5"/>
          <p:cNvSpPr/>
          <p:nvPr/>
        </p:nvSpPr>
        <p:spPr>
          <a:xfrm>
            <a:off x="381000" y="2514600"/>
            <a:ext cx="8429684" cy="1446550"/>
          </a:xfrm>
          <a:prstGeom prst="rect">
            <a:avLst/>
          </a:prstGeom>
        </p:spPr>
        <p:txBody>
          <a:bodyPr wrap="square">
            <a:spAutoFit/>
          </a:bodyPr>
          <a:lstStyle/>
          <a:p>
            <a:pPr algn="ctr"/>
            <a:r>
              <a:rPr lang="es-ES" sz="4400" b="1" dirty="0" smtClean="0">
                <a:solidFill>
                  <a:srgbClr val="FF0000"/>
                </a:solidFill>
                <a:effectLst>
                  <a:glow rad="101600">
                    <a:schemeClr val="bg1">
                      <a:alpha val="60000"/>
                    </a:schemeClr>
                  </a:glow>
                  <a:outerShdw blurRad="38100" dist="38100" dir="2700000" algn="tl">
                    <a:srgbClr val="000000">
                      <a:alpha val="43137"/>
                    </a:srgbClr>
                  </a:outerShdw>
                </a:effectLst>
              </a:rPr>
              <a:t>HIKMAH </a:t>
            </a:r>
            <a:r>
              <a:rPr lang="es-ES" sz="4400" b="1" dirty="0">
                <a:solidFill>
                  <a:srgbClr val="FF0000"/>
                </a:solidFill>
                <a:effectLst>
                  <a:glow rad="101600">
                    <a:schemeClr val="bg1">
                      <a:alpha val="60000"/>
                    </a:schemeClr>
                  </a:glow>
                  <a:outerShdw blurRad="38100" dist="38100" dir="2700000" algn="tl">
                    <a:srgbClr val="000000">
                      <a:alpha val="43137"/>
                    </a:srgbClr>
                  </a:outerShdw>
                </a:effectLst>
              </a:rPr>
              <a:t>RAMADHAN, MEMBERKATI </a:t>
            </a:r>
            <a:r>
              <a:rPr lang="es-ES" sz="4400" b="1" dirty="0" smtClean="0">
                <a:solidFill>
                  <a:srgbClr val="FF0000"/>
                </a:solidFill>
                <a:effectLst>
                  <a:glow rad="101600">
                    <a:schemeClr val="bg1">
                      <a:alpha val="60000"/>
                    </a:schemeClr>
                  </a:glow>
                  <a:outerShdw blurRad="38100" dist="38100" dir="2700000" algn="tl">
                    <a:srgbClr val="000000">
                      <a:alpha val="43137"/>
                    </a:srgbClr>
                  </a:outerShdw>
                </a:effectLst>
              </a:rPr>
              <a:t>IDULFITRI</a:t>
            </a:r>
            <a:endParaRPr lang="en-US" sz="4400" b="1" dirty="0">
              <a:solidFill>
                <a:srgbClr val="FF0000"/>
              </a:solidFill>
              <a:effectLst>
                <a:glow rad="101600">
                  <a:schemeClr val="bg1">
                    <a:alpha val="60000"/>
                  </a:schemeClr>
                </a:glow>
                <a:outerShdw blurRad="38100" dist="38100" dir="2700000" algn="tl">
                  <a:srgbClr val="000000">
                    <a:alpha val="43137"/>
                  </a:srgbClr>
                </a:outerShdw>
              </a:effectLst>
              <a:latin typeface="Copperplate Gothic Bold" pitchFamily="34" charset="0"/>
            </a:endParaRPr>
          </a:p>
        </p:txBody>
      </p:sp>
    </p:spTree>
    <p:extLst>
      <p:ext uri="{BB962C8B-B14F-4D97-AF65-F5344CB8AC3E}">
        <p14:creationId xmlns="" xmlns:p14="http://schemas.microsoft.com/office/powerpoint/2010/main" val="186582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Diagram group"/>
          <p:cNvGrpSpPr/>
          <p:nvPr/>
        </p:nvGrpSpPr>
        <p:grpSpPr>
          <a:xfrm>
            <a:off x="342900" y="44625"/>
            <a:ext cx="8458200" cy="3384376"/>
            <a:chOff x="0" y="2748"/>
            <a:chExt cx="8458200" cy="3712719"/>
          </a:xfrm>
          <a:scene3d>
            <a:camera prst="perspectiveRelaxedModerately" zoom="92000"/>
            <a:lightRig rig="balanced" dir="t">
              <a:rot lat="0" lon="0" rev="12700000"/>
            </a:lightRig>
          </a:scene3d>
        </p:grpSpPr>
        <p:grpSp>
          <p:nvGrpSpPr>
            <p:cNvPr id="3" name="Group 2"/>
            <p:cNvGrpSpPr/>
            <p:nvPr/>
          </p:nvGrpSpPr>
          <p:grpSpPr>
            <a:xfrm>
              <a:off x="0" y="2748"/>
              <a:ext cx="8458200" cy="3712719"/>
              <a:chOff x="0" y="2748"/>
              <a:chExt cx="8458200" cy="3712719"/>
            </a:xfrm>
          </p:grpSpPr>
          <p:sp>
            <p:nvSpPr>
              <p:cNvPr id="4" name="Up Arrow Callout 3"/>
              <p:cNvSpPr/>
              <p:nvPr/>
            </p:nvSpPr>
            <p:spPr>
              <a:xfrm rot="10800000">
                <a:off x="0" y="2748"/>
                <a:ext cx="8458200" cy="3712719"/>
              </a:xfrm>
              <a:prstGeom prst="upArrowCallout">
                <a:avLst/>
              </a:prstGeom>
              <a:sp3d prstMaterial="plastic">
                <a:bevelT w="50800" h="50800"/>
                <a:bevelB w="50800" h="50800"/>
              </a:sp3d>
            </p:spPr>
            <p:style>
              <a:lnRef idx="0">
                <a:schemeClr val="lt1">
                  <a:hueOff val="0"/>
                  <a:satOff val="0"/>
                  <a:lumOff val="0"/>
                  <a:alphaOff val="0"/>
                </a:schemeClr>
              </a:lnRef>
              <a:fillRef idx="1">
                <a:schemeClr val="accent5">
                  <a:hueOff val="-9933876"/>
                  <a:satOff val="39811"/>
                  <a:lumOff val="8628"/>
                  <a:alphaOff val="0"/>
                </a:schemeClr>
              </a:fillRef>
              <a:effectRef idx="2">
                <a:schemeClr val="accent5">
                  <a:hueOff val="-9933876"/>
                  <a:satOff val="39811"/>
                  <a:lumOff val="8628"/>
                  <a:alphaOff val="0"/>
                </a:schemeClr>
              </a:effectRef>
              <a:fontRef idx="minor">
                <a:schemeClr val="lt1"/>
              </a:fontRef>
            </p:style>
          </p:sp>
          <p:sp>
            <p:nvSpPr>
              <p:cNvPr id="5" name="Up Arrow Callout 4"/>
              <p:cNvSpPr/>
              <p:nvPr/>
            </p:nvSpPr>
            <p:spPr>
              <a:xfrm rot="21600000">
                <a:off x="0" y="2748"/>
                <a:ext cx="8458200" cy="24124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06248" tIns="206248" rIns="206248" bIns="206248" numCol="1" spcCol="1270" anchor="ctr" anchorCtr="0">
                <a:noAutofit/>
              </a:bodyPr>
              <a:lstStyle/>
              <a:p>
                <a:pPr algn="ctr" defTabSz="1289050">
                  <a:lnSpc>
                    <a:spcPct val="90000"/>
                  </a:lnSpc>
                  <a:spcAft>
                    <a:spcPct val="35000"/>
                  </a:spcAft>
                </a:pPr>
                <a:r>
                  <a:rPr lang="ms-MY" sz="3200" dirty="0" smtClean="0">
                    <a:solidFill>
                      <a:srgbClr val="FF0000"/>
                    </a:solidFill>
                  </a:rPr>
                  <a:t> </a:t>
                </a:r>
              </a:p>
              <a:p>
                <a:pPr algn="ctr" defTabSz="1289050">
                  <a:lnSpc>
                    <a:spcPct val="90000"/>
                  </a:lnSpc>
                  <a:spcAft>
                    <a:spcPct val="35000"/>
                  </a:spcAft>
                </a:pPr>
                <a:r>
                  <a:rPr lang="en-MY" sz="3200" dirty="0" err="1" smtClean="0">
                    <a:solidFill>
                      <a:srgbClr val="FF0000"/>
                    </a:solidFill>
                  </a:rPr>
                  <a:t>Mereka</a:t>
                </a:r>
                <a:r>
                  <a:rPr lang="en-MY" sz="3200" dirty="0" smtClean="0">
                    <a:solidFill>
                      <a:srgbClr val="FF0000"/>
                    </a:solidFill>
                  </a:rPr>
                  <a:t> yang </a:t>
                </a:r>
                <a:r>
                  <a:rPr lang="en-MY" sz="3200" dirty="0" err="1" smtClean="0">
                    <a:solidFill>
                      <a:srgbClr val="FF0000"/>
                    </a:solidFill>
                  </a:rPr>
                  <a:t>berjaya</a:t>
                </a:r>
                <a:r>
                  <a:rPr lang="en-MY" sz="3200" dirty="0" smtClean="0">
                    <a:solidFill>
                      <a:srgbClr val="FF0000"/>
                    </a:solidFill>
                  </a:rPr>
                  <a:t> </a:t>
                </a:r>
                <a:r>
                  <a:rPr lang="en-MY" sz="3200" dirty="0" err="1" smtClean="0">
                    <a:solidFill>
                      <a:srgbClr val="FF0000"/>
                    </a:solidFill>
                  </a:rPr>
                  <a:t>melaksanakan</a:t>
                </a:r>
                <a:r>
                  <a:rPr lang="en-MY" sz="3200" dirty="0" smtClean="0">
                    <a:solidFill>
                      <a:srgbClr val="FF0000"/>
                    </a:solidFill>
                  </a:rPr>
                  <a:t> </a:t>
                </a:r>
              </a:p>
              <a:p>
                <a:pPr algn="ctr" defTabSz="1289050">
                  <a:lnSpc>
                    <a:spcPct val="90000"/>
                  </a:lnSpc>
                  <a:spcAft>
                    <a:spcPct val="35000"/>
                  </a:spcAft>
                </a:pPr>
                <a:r>
                  <a:rPr lang="en-MY" sz="3200" dirty="0" err="1" smtClean="0">
                    <a:solidFill>
                      <a:srgbClr val="FF0000"/>
                    </a:solidFill>
                  </a:rPr>
                  <a:t>segala</a:t>
                </a:r>
                <a:r>
                  <a:rPr lang="en-MY" sz="3200" dirty="0" smtClean="0">
                    <a:solidFill>
                      <a:srgbClr val="FF0000"/>
                    </a:solidFill>
                  </a:rPr>
                  <a:t> </a:t>
                </a:r>
                <a:r>
                  <a:rPr lang="en-MY" sz="3200" dirty="0" err="1" smtClean="0">
                    <a:solidFill>
                      <a:srgbClr val="FF0000"/>
                    </a:solidFill>
                  </a:rPr>
                  <a:t>tuntutan</a:t>
                </a:r>
                <a:r>
                  <a:rPr lang="en-MY" sz="3200" dirty="0" smtClean="0">
                    <a:solidFill>
                      <a:srgbClr val="FF0000"/>
                    </a:solidFill>
                  </a:rPr>
                  <a:t> </a:t>
                </a:r>
                <a:r>
                  <a:rPr lang="en-MY" sz="3200" dirty="0" err="1" smtClean="0">
                    <a:solidFill>
                      <a:srgbClr val="FF0000"/>
                    </a:solidFill>
                  </a:rPr>
                  <a:t>sepanjang</a:t>
                </a:r>
                <a:r>
                  <a:rPr lang="en-MY" sz="3200" dirty="0" smtClean="0">
                    <a:solidFill>
                      <a:srgbClr val="FF0000"/>
                    </a:solidFill>
                  </a:rPr>
                  <a:t> </a:t>
                </a:r>
              </a:p>
              <a:p>
                <a:pPr algn="ctr" defTabSz="1289050">
                  <a:lnSpc>
                    <a:spcPct val="90000"/>
                  </a:lnSpc>
                  <a:spcAft>
                    <a:spcPct val="35000"/>
                  </a:spcAft>
                </a:pPr>
                <a:r>
                  <a:rPr lang="en-MY" sz="3200" dirty="0" err="1" smtClean="0">
                    <a:solidFill>
                      <a:srgbClr val="FF0000"/>
                    </a:solidFill>
                  </a:rPr>
                  <a:t>bulan</a:t>
                </a:r>
                <a:r>
                  <a:rPr lang="en-MY" sz="3200" dirty="0" smtClean="0">
                    <a:solidFill>
                      <a:srgbClr val="FF0000"/>
                    </a:solidFill>
                  </a:rPr>
                  <a:t> Ramadhan</a:t>
                </a:r>
              </a:p>
              <a:p>
                <a:pPr lvl="0" algn="ctr" defTabSz="1289050">
                  <a:lnSpc>
                    <a:spcPct val="90000"/>
                  </a:lnSpc>
                  <a:spcAft>
                    <a:spcPct val="35000"/>
                  </a:spcAft>
                </a:pPr>
                <a:endParaRPr lang="ms-MY" sz="3200" i="0" kern="1200" baseline="0" dirty="0">
                  <a:solidFill>
                    <a:srgbClr val="FF0000"/>
                  </a:solidFill>
                </a:endParaRPr>
              </a:p>
            </p:txBody>
          </p:sp>
        </p:grpSp>
      </p:grpSp>
      <p:sp>
        <p:nvSpPr>
          <p:cNvPr id="11" name="Rectangle 10"/>
          <p:cNvSpPr/>
          <p:nvPr/>
        </p:nvSpPr>
        <p:spPr>
          <a:xfrm>
            <a:off x="342900" y="3067213"/>
            <a:ext cx="8549580" cy="3170099"/>
          </a:xfrm>
          <a:prstGeom prst="rect">
            <a:avLst/>
          </a:prstGeom>
        </p:spPr>
        <p:txBody>
          <a:bodyPr wrap="square">
            <a:spAutoFit/>
          </a:bodyPr>
          <a:lstStyle/>
          <a:p>
            <a:pPr algn="ctr"/>
            <a:r>
              <a:rPr lang="en-MY" sz="4000" b="1" dirty="0" smtClean="0">
                <a:solidFill>
                  <a:srgbClr val="0070C0"/>
                </a:solidFill>
                <a:effectLst>
                  <a:outerShdw blurRad="38100" dist="38100" dir="2700000" algn="tl">
                    <a:srgbClr val="000000">
                      <a:alpha val="43137"/>
                    </a:srgbClr>
                  </a:outerShdw>
                </a:effectLst>
              </a:rPr>
              <a:t>Akan </a:t>
            </a:r>
            <a:r>
              <a:rPr lang="en-MY" sz="4000" b="1" dirty="0" err="1">
                <a:solidFill>
                  <a:srgbClr val="0070C0"/>
                </a:solidFill>
                <a:effectLst>
                  <a:outerShdw blurRad="38100" dist="38100" dir="2700000" algn="tl">
                    <a:srgbClr val="000000">
                      <a:alpha val="43137"/>
                    </a:srgbClr>
                  </a:outerShdw>
                </a:effectLst>
              </a:rPr>
              <a:t>merasa</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gembira</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dengan</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menerima</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anugerah</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Idulfitri</a:t>
            </a:r>
            <a:r>
              <a:rPr lang="en-MY" sz="4000" b="1" dirty="0">
                <a:solidFill>
                  <a:srgbClr val="0070C0"/>
                </a:solidFill>
                <a:effectLst>
                  <a:outerShdw blurRad="38100" dist="38100" dir="2700000" algn="tl">
                    <a:srgbClr val="000000">
                      <a:alpha val="43137"/>
                    </a:srgbClr>
                  </a:outerShdw>
                </a:effectLst>
              </a:rPr>
              <a:t> yang </a:t>
            </a:r>
            <a:r>
              <a:rPr lang="en-MY" sz="4000" b="1" dirty="0" err="1">
                <a:solidFill>
                  <a:srgbClr val="0070C0"/>
                </a:solidFill>
                <a:effectLst>
                  <a:outerShdw blurRad="38100" dist="38100" dir="2700000" algn="tl">
                    <a:srgbClr val="000000">
                      <a:alpha val="43137"/>
                    </a:srgbClr>
                  </a:outerShdw>
                </a:effectLst>
              </a:rPr>
              <a:t>disyariatkan</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oleh</a:t>
            </a:r>
            <a:r>
              <a:rPr lang="en-MY" sz="4000" b="1" dirty="0">
                <a:solidFill>
                  <a:srgbClr val="0070C0"/>
                </a:solidFill>
                <a:effectLst>
                  <a:outerShdw blurRad="38100" dist="38100" dir="2700000" algn="tl">
                    <a:srgbClr val="000000">
                      <a:alpha val="43137"/>
                    </a:srgbClr>
                  </a:outerShdw>
                </a:effectLst>
              </a:rPr>
              <a:t> Allah SWT, </a:t>
            </a:r>
            <a:r>
              <a:rPr lang="en-MY" sz="4000" b="1" dirty="0" err="1">
                <a:solidFill>
                  <a:srgbClr val="0070C0"/>
                </a:solidFill>
                <a:effectLst>
                  <a:outerShdw blurRad="38100" dist="38100" dir="2700000" algn="tl">
                    <a:srgbClr val="000000">
                      <a:alpha val="43137"/>
                    </a:srgbClr>
                  </a:outerShdw>
                </a:effectLst>
              </a:rPr>
              <a:t>untuk</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dirayakan</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dan</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disambut</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dengan</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penuh</a:t>
            </a:r>
            <a:r>
              <a:rPr lang="en-MY" sz="4000" b="1" dirty="0">
                <a:solidFill>
                  <a:srgbClr val="0070C0"/>
                </a:solidFill>
                <a:effectLst>
                  <a:outerShdw blurRad="38100" dist="38100" dir="2700000" algn="tl">
                    <a:srgbClr val="000000">
                      <a:alpha val="43137"/>
                    </a:srgbClr>
                  </a:outerShdw>
                </a:effectLst>
              </a:rPr>
              <a:t> </a:t>
            </a:r>
            <a:r>
              <a:rPr lang="en-MY" sz="4000" b="1" dirty="0" err="1">
                <a:solidFill>
                  <a:srgbClr val="0070C0"/>
                </a:solidFill>
                <a:effectLst>
                  <a:outerShdw blurRad="38100" dist="38100" dir="2700000" algn="tl">
                    <a:srgbClr val="000000">
                      <a:alpha val="43137"/>
                    </a:srgbClr>
                  </a:outerShdw>
                </a:effectLst>
              </a:rPr>
              <a:t>kesyukuran</a:t>
            </a:r>
            <a:endParaRPr lang="en-MY" sz="40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503984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520" y="620688"/>
            <a:ext cx="9252520" cy="4893647"/>
          </a:xfrm>
          <a:prstGeom prst="rect">
            <a:avLst/>
          </a:prstGeom>
        </p:spPr>
        <p:txBody>
          <a:bodyPr wrap="square">
            <a:spAutoFit/>
          </a:bodyPr>
          <a:lstStyle/>
          <a:p>
            <a:pPr algn="ctr"/>
            <a:r>
              <a:rPr lang="ms-MY" sz="3600" b="1" dirty="0" smtClean="0">
                <a:solidFill>
                  <a:srgbClr val="FF0000"/>
                </a:solidFill>
              </a:rPr>
              <a:t>al- </a:t>
            </a:r>
            <a:r>
              <a:rPr lang="ms-MY" sz="3600" b="1" dirty="0">
                <a:solidFill>
                  <a:srgbClr val="FF0000"/>
                </a:solidFill>
              </a:rPr>
              <a:t>Baqarah ayat 185:</a:t>
            </a:r>
            <a:endParaRPr lang="en-MY" sz="3600" b="1" dirty="0">
              <a:solidFill>
                <a:srgbClr val="FF0000"/>
              </a:solidFill>
            </a:endParaRPr>
          </a:p>
          <a:p>
            <a:pPr algn="ctr"/>
            <a:r>
              <a:rPr lang="ar-SA" sz="4800" dirty="0">
                <a:solidFill>
                  <a:schemeClr val="bg1">
                    <a:lumMod val="95000"/>
                    <a:lumOff val="5000"/>
                  </a:schemeClr>
                </a:solidFill>
                <a:latin typeface="QCF_P028" panose="02000400000000000000" pitchFamily="2" charset="2"/>
                <a:cs typeface="QCF_P028" panose="02000400000000000000" pitchFamily="2" charset="2"/>
              </a:rPr>
              <a:t>ﯟ ﯠ ﯡ ﯢ ﯣ ﯤ ﯥ ﯦ ﯧ</a:t>
            </a:r>
            <a:endParaRPr lang="en-MY" sz="4800" dirty="0">
              <a:solidFill>
                <a:schemeClr val="bg1">
                  <a:lumMod val="95000"/>
                  <a:lumOff val="5000"/>
                </a:schemeClr>
              </a:solidFill>
              <a:latin typeface="QCF_P028" panose="02000400000000000000" pitchFamily="2" charset="2"/>
              <a:cs typeface="QCF_P028" panose="02000400000000000000" pitchFamily="2" charset="2"/>
            </a:endParaRPr>
          </a:p>
          <a:p>
            <a:pPr algn="ctr"/>
            <a:r>
              <a:rPr lang="ms-MY" sz="3600" b="1" dirty="0">
                <a:solidFill>
                  <a:schemeClr val="bg1">
                    <a:lumMod val="95000"/>
                    <a:lumOff val="5000"/>
                  </a:schemeClr>
                </a:solidFill>
              </a:rPr>
              <a:t>Maksudnya:</a:t>
            </a:r>
            <a:r>
              <a:rPr lang="ms-MY" sz="3600" b="1" i="1" dirty="0">
                <a:solidFill>
                  <a:schemeClr val="bg1">
                    <a:lumMod val="95000"/>
                    <a:lumOff val="5000"/>
                  </a:schemeClr>
                </a:solidFill>
              </a:rPr>
              <a:t> </a:t>
            </a:r>
            <a:r>
              <a:rPr lang="ms-MY" sz="3600" b="1" dirty="0">
                <a:solidFill>
                  <a:schemeClr val="bg1">
                    <a:lumMod val="95000"/>
                    <a:lumOff val="5000"/>
                  </a:schemeClr>
                </a:solidFill>
              </a:rPr>
              <a:t>“</a:t>
            </a:r>
            <a:r>
              <a:rPr lang="ms-MY" sz="3600" b="1" i="1" dirty="0">
                <a:solidFill>
                  <a:schemeClr val="bg1">
                    <a:lumMod val="95000"/>
                    <a:lumOff val="5000"/>
                  </a:schemeClr>
                </a:solidFill>
              </a:rPr>
              <a:t>Dan supaya kamu cukupkan bilangan puasa (sebulan Ramadan), dan supaya kamu membesarkan Allah kerana mendapat petunjuk-Nya, dan supaya kamu bersyukur.</a:t>
            </a:r>
            <a:r>
              <a:rPr lang="ms-MY" sz="3600" b="1" dirty="0">
                <a:solidFill>
                  <a:schemeClr val="bg1">
                    <a:lumMod val="95000"/>
                    <a:lumOff val="5000"/>
                  </a:schemeClr>
                </a:solidFill>
              </a:rPr>
              <a:t>”</a:t>
            </a:r>
            <a:endParaRPr lang="en-MY" sz="3600" b="1" dirty="0">
              <a:solidFill>
                <a:schemeClr val="bg1">
                  <a:lumMod val="95000"/>
                  <a:lumOff val="5000"/>
                </a:schemeClr>
              </a:solidFill>
            </a:endParaRPr>
          </a:p>
        </p:txBody>
      </p:sp>
    </p:spTree>
    <p:extLst>
      <p:ext uri="{BB962C8B-B14F-4D97-AF65-F5344CB8AC3E}">
        <p14:creationId xmlns="" xmlns:p14="http://schemas.microsoft.com/office/powerpoint/2010/main" val="2042183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344850"/>
            <a:ext cx="1069524" cy="707886"/>
          </a:xfrm>
          <a:prstGeom prst="rect">
            <a:avLst/>
          </a:prstGeom>
        </p:spPr>
        <p:txBody>
          <a:bodyPr wrap="none">
            <a:spAutoFit/>
          </a:bodyPr>
          <a:lstStyle/>
          <a:p>
            <a:r>
              <a:rPr lang="en-MY" sz="4000" b="1" i="1" dirty="0">
                <a:solidFill>
                  <a:srgbClr val="FF0000"/>
                </a:solidFill>
                <a:effectLst>
                  <a:outerShdw blurRad="38100" dist="38100" dir="2700000" algn="tl">
                    <a:srgbClr val="000000">
                      <a:alpha val="43137"/>
                    </a:srgbClr>
                  </a:outerShdw>
                </a:effectLst>
              </a:rPr>
              <a:t>aid’</a:t>
            </a:r>
            <a:endParaRPr lang="en-MY" sz="4000" b="1" dirty="0">
              <a:solidFill>
                <a:srgbClr val="FF0000"/>
              </a:solidFill>
              <a:effectLst>
                <a:outerShdw blurRad="38100" dist="38100" dir="2700000" algn="tl">
                  <a:srgbClr val="000000">
                    <a:alpha val="43137"/>
                  </a:srgbClr>
                </a:outerShdw>
              </a:effectLst>
            </a:endParaRPr>
          </a:p>
        </p:txBody>
      </p:sp>
      <p:sp>
        <p:nvSpPr>
          <p:cNvPr id="3" name="Right Arrow 2"/>
          <p:cNvSpPr/>
          <p:nvPr/>
        </p:nvSpPr>
        <p:spPr>
          <a:xfrm>
            <a:off x="1619672" y="539388"/>
            <a:ext cx="576064" cy="3693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
        <p:nvSpPr>
          <p:cNvPr id="4" name="Rectangle 3"/>
          <p:cNvSpPr/>
          <p:nvPr/>
        </p:nvSpPr>
        <p:spPr>
          <a:xfrm>
            <a:off x="2339752" y="395953"/>
            <a:ext cx="6903638" cy="584775"/>
          </a:xfrm>
          <a:prstGeom prst="rect">
            <a:avLst/>
          </a:prstGeom>
        </p:spPr>
        <p:txBody>
          <a:bodyPr wrap="square">
            <a:spAutoFit/>
          </a:bodyPr>
          <a:lstStyle/>
          <a:p>
            <a:r>
              <a:rPr lang="en-MY" sz="3200" b="1" dirty="0" err="1">
                <a:solidFill>
                  <a:schemeClr val="bg1">
                    <a:lumMod val="95000"/>
                    <a:lumOff val="5000"/>
                  </a:schemeClr>
                </a:solidFill>
                <a:effectLst>
                  <a:outerShdw blurRad="38100" dist="38100" dir="2700000" algn="tl">
                    <a:srgbClr val="000000">
                      <a:alpha val="43137"/>
                    </a:srgbClr>
                  </a:outerShdw>
                </a:effectLst>
              </a:rPr>
              <a:t>kembali</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perayaan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smtClean="0">
                <a:solidFill>
                  <a:schemeClr val="bg1">
                    <a:lumMod val="95000"/>
                    <a:lumOff val="5000"/>
                  </a:schemeClr>
                </a:solidFill>
                <a:effectLst>
                  <a:outerShdw blurRad="38100" dist="38100" dir="2700000" algn="tl">
                    <a:srgbClr val="000000">
                      <a:alpha val="43137"/>
                    </a:srgbClr>
                  </a:outerShdw>
                </a:effectLst>
              </a:rPr>
              <a:t>atau</a:t>
            </a:r>
            <a:r>
              <a:rPr lang="en-MY" sz="3200" b="1" dirty="0" smtClean="0">
                <a:solidFill>
                  <a:schemeClr val="bg1">
                    <a:lumMod val="95000"/>
                    <a:lumOff val="5000"/>
                  </a:schemeClr>
                </a:solidFill>
                <a:effectLst>
                  <a:outerShdw blurRad="38100" dist="38100" dir="2700000" algn="tl">
                    <a:srgbClr val="000000">
                      <a:alpha val="43137"/>
                    </a:srgbClr>
                  </a:outerShdw>
                </a:effectLst>
              </a:rPr>
              <a:t> </a:t>
            </a:r>
            <a:r>
              <a:rPr lang="en-MY" sz="3200" b="1" dirty="0" err="1" smtClean="0">
                <a:solidFill>
                  <a:schemeClr val="bg1">
                    <a:lumMod val="95000"/>
                    <a:lumOff val="5000"/>
                  </a:schemeClr>
                </a:solidFill>
                <a:effectLst>
                  <a:outerShdw blurRad="38100" dist="38100" dir="2700000" algn="tl">
                    <a:srgbClr val="000000">
                      <a:alpha val="43137"/>
                    </a:srgbClr>
                  </a:outerShdw>
                </a:effectLst>
              </a:rPr>
              <a:t>ulangtahun</a:t>
            </a:r>
            <a:endParaRPr lang="en-MY" sz="3200" b="1" dirty="0">
              <a:solidFill>
                <a:schemeClr val="bg1">
                  <a:lumMod val="95000"/>
                  <a:lumOff val="5000"/>
                </a:schemeClr>
              </a:solidFill>
              <a:effectLst>
                <a:outerShdw blurRad="38100" dist="38100" dir="2700000" algn="tl">
                  <a:srgbClr val="000000">
                    <a:alpha val="43137"/>
                  </a:srgbClr>
                </a:outerShdw>
              </a:effectLst>
            </a:endParaRPr>
          </a:p>
        </p:txBody>
      </p:sp>
      <p:sp>
        <p:nvSpPr>
          <p:cNvPr id="5" name="Rectangle 4"/>
          <p:cNvSpPr/>
          <p:nvPr/>
        </p:nvSpPr>
        <p:spPr>
          <a:xfrm>
            <a:off x="467544" y="1556792"/>
            <a:ext cx="1005403" cy="646331"/>
          </a:xfrm>
          <a:prstGeom prst="rect">
            <a:avLst/>
          </a:prstGeom>
        </p:spPr>
        <p:txBody>
          <a:bodyPr wrap="none">
            <a:spAutoFit/>
          </a:bodyPr>
          <a:lstStyle/>
          <a:p>
            <a:r>
              <a:rPr lang="en-MY" sz="3600" b="1" i="1" dirty="0" err="1">
                <a:solidFill>
                  <a:srgbClr val="FF0000"/>
                </a:solidFill>
                <a:effectLst>
                  <a:outerShdw blurRad="38100" dist="38100" dir="2700000" algn="tl">
                    <a:srgbClr val="000000">
                      <a:alpha val="43137"/>
                    </a:srgbClr>
                  </a:outerShdw>
                </a:effectLst>
              </a:rPr>
              <a:t>fitri</a:t>
            </a:r>
            <a:endParaRPr lang="en-MY" sz="3600" b="1" dirty="0">
              <a:solidFill>
                <a:srgbClr val="FF0000"/>
              </a:solidFill>
              <a:effectLst>
                <a:outerShdw blurRad="38100" dist="38100" dir="2700000" algn="tl">
                  <a:srgbClr val="000000">
                    <a:alpha val="43137"/>
                  </a:srgbClr>
                </a:outerShdw>
              </a:effectLst>
            </a:endParaRPr>
          </a:p>
        </p:txBody>
      </p:sp>
      <p:sp>
        <p:nvSpPr>
          <p:cNvPr id="6" name="Right Arrow 5"/>
          <p:cNvSpPr/>
          <p:nvPr/>
        </p:nvSpPr>
        <p:spPr>
          <a:xfrm>
            <a:off x="1619672" y="1695291"/>
            <a:ext cx="576064" cy="3693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
        <p:nvSpPr>
          <p:cNvPr id="7" name="Rectangle 6"/>
          <p:cNvSpPr/>
          <p:nvPr/>
        </p:nvSpPr>
        <p:spPr>
          <a:xfrm>
            <a:off x="2339753" y="1510913"/>
            <a:ext cx="6903638" cy="2062103"/>
          </a:xfrm>
          <a:prstGeom prst="rect">
            <a:avLst/>
          </a:prstGeom>
        </p:spPr>
        <p:txBody>
          <a:bodyPr wrap="square">
            <a:spAutoFit/>
          </a:bodyPr>
          <a:lstStyle/>
          <a:p>
            <a:r>
              <a:rPr lang="en-MY" sz="3200" b="1" dirty="0" err="1">
                <a:solidFill>
                  <a:schemeClr val="bg1">
                    <a:lumMod val="95000"/>
                    <a:lumOff val="5000"/>
                  </a:schemeClr>
                </a:solidFill>
                <a:effectLst>
                  <a:outerShdw blurRad="38100" dist="38100" dir="2700000" algn="tl">
                    <a:srgbClr val="000000">
                      <a:alpha val="43137"/>
                    </a:srgbClr>
                  </a:outerShdw>
                </a:effectLst>
              </a:rPr>
              <a:t>berbuka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atau</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makan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minum</a:t>
            </a:r>
            <a:r>
              <a:rPr lang="en-MY" sz="3200" b="1" dirty="0">
                <a:solidFill>
                  <a:schemeClr val="bg1">
                    <a:lumMod val="95000"/>
                    <a:lumOff val="5000"/>
                  </a:schemeClr>
                </a:solidFill>
                <a:effectLst>
                  <a:outerShdw blurRad="38100" dist="38100" dir="2700000" algn="tl">
                    <a:srgbClr val="000000">
                      <a:alpha val="43137"/>
                    </a:srgbClr>
                  </a:outerShdw>
                </a:effectLst>
              </a:rPr>
              <a:t>, yang </a:t>
            </a:r>
            <a:r>
              <a:rPr lang="en-MY" sz="3200" b="1" dirty="0" err="1">
                <a:solidFill>
                  <a:schemeClr val="bg1">
                    <a:lumMod val="95000"/>
                    <a:lumOff val="5000"/>
                  </a:schemeClr>
                </a:solidFill>
                <a:effectLst>
                  <a:outerShdw blurRad="38100" dist="38100" dir="2700000" algn="tl">
                    <a:srgbClr val="000000">
                      <a:alpha val="43137"/>
                    </a:srgbClr>
                  </a:outerShdw>
                </a:effectLst>
              </a:rPr>
              <a:t>mana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seluruh</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umat</a:t>
            </a:r>
            <a:r>
              <a:rPr lang="en-MY" sz="3200" b="1" dirty="0">
                <a:solidFill>
                  <a:schemeClr val="bg1">
                    <a:lumMod val="95000"/>
                    <a:lumOff val="5000"/>
                  </a:schemeClr>
                </a:solidFill>
                <a:effectLst>
                  <a:outerShdw blurRad="38100" dist="38100" dir="2700000" algn="tl">
                    <a:srgbClr val="000000">
                      <a:alpha val="43137"/>
                    </a:srgbClr>
                  </a:outerShdw>
                </a:effectLst>
              </a:rPr>
              <a:t> Islam </a:t>
            </a:r>
            <a:r>
              <a:rPr lang="en-MY" sz="3200" b="1" dirty="0" err="1">
                <a:solidFill>
                  <a:schemeClr val="bg1">
                    <a:lumMod val="95000"/>
                    <a:lumOff val="5000"/>
                  </a:schemeClr>
                </a:solidFill>
                <a:effectLst>
                  <a:outerShdw blurRad="38100" dist="38100" dir="2700000" algn="tl">
                    <a:srgbClr val="000000">
                      <a:alpha val="43137"/>
                    </a:srgbClr>
                  </a:outerShdw>
                </a:effectLst>
              </a:rPr>
              <a:t>pada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hari</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Idulfitri</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diwajibkan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berbuka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dan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diharamkan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berpuasa</a:t>
            </a:r>
            <a:endParaRPr lang="en-MY" sz="3200" b="1" dirty="0">
              <a:solidFill>
                <a:schemeClr val="bg1">
                  <a:lumMod val="95000"/>
                  <a:lumOff val="5000"/>
                </a:schemeClr>
              </a:solidFill>
              <a:effectLst>
                <a:outerShdw blurRad="38100" dist="38100" dir="2700000" algn="tl">
                  <a:srgbClr val="000000">
                    <a:alpha val="43137"/>
                  </a:srgbClr>
                </a:outerShdw>
              </a:effectLst>
            </a:endParaRPr>
          </a:p>
        </p:txBody>
      </p:sp>
      <p:sp>
        <p:nvSpPr>
          <p:cNvPr id="8" name="Rectangle 7"/>
          <p:cNvSpPr/>
          <p:nvPr/>
        </p:nvSpPr>
        <p:spPr>
          <a:xfrm>
            <a:off x="2448272" y="3861048"/>
            <a:ext cx="6516216" cy="2062103"/>
          </a:xfrm>
          <a:prstGeom prst="rect">
            <a:avLst/>
          </a:prstGeom>
        </p:spPr>
        <p:txBody>
          <a:bodyPr wrap="square">
            <a:spAutoFit/>
          </a:bodyPr>
          <a:lstStyle/>
          <a:p>
            <a:r>
              <a:rPr lang="en-MY" sz="3200" b="1" dirty="0" err="1">
                <a:solidFill>
                  <a:schemeClr val="bg1">
                    <a:lumMod val="95000"/>
                    <a:lumOff val="5000"/>
                  </a:schemeClr>
                </a:solidFill>
                <a:effectLst>
                  <a:outerShdw blurRad="38100" dist="38100" dir="2700000" algn="tl">
                    <a:srgbClr val="000000">
                      <a:alpha val="43137"/>
                    </a:srgbClr>
                  </a:outerShdw>
                </a:effectLst>
              </a:rPr>
              <a:t>fitrah</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atau</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tabiat</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asal</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kejadian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manusia</a:t>
            </a:r>
            <a:r>
              <a:rPr lang="en-MY" sz="3200" b="1" dirty="0">
                <a:solidFill>
                  <a:schemeClr val="bg1">
                    <a:lumMod val="95000"/>
                    <a:lumOff val="5000"/>
                  </a:schemeClr>
                </a:solidFill>
                <a:effectLst>
                  <a:outerShdw blurRad="38100" dist="38100" dir="2700000" algn="tl">
                    <a:srgbClr val="000000">
                      <a:alpha val="43137"/>
                    </a:srgbClr>
                  </a:outerShdw>
                </a:effectLst>
              </a:rPr>
              <a:t> yang </a:t>
            </a:r>
            <a:r>
              <a:rPr lang="en-MY" sz="3200" b="1" dirty="0" err="1">
                <a:solidFill>
                  <a:schemeClr val="bg1">
                    <a:lumMod val="95000"/>
                    <a:lumOff val="5000"/>
                  </a:schemeClr>
                </a:solidFill>
                <a:effectLst>
                  <a:outerShdw blurRad="38100" dist="38100" dir="2700000" algn="tl">
                    <a:srgbClr val="000000">
                      <a:alpha val="43137"/>
                    </a:srgbClr>
                  </a:outerShdw>
                </a:effectLst>
              </a:rPr>
              <a:t>suci</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bersih</a:t>
            </a:r>
            <a:r>
              <a:rPr lang="en-MY" sz="3200" b="1" dirty="0">
                <a:solidFill>
                  <a:schemeClr val="bg1">
                    <a:lumMod val="95000"/>
                    <a:lumOff val="5000"/>
                  </a:schemeClr>
                </a:solidFill>
                <a:effectLst>
                  <a:outerShdw blurRad="38100" dist="38100" dir="2700000" algn="tl">
                    <a:srgbClr val="000000">
                      <a:alpha val="43137"/>
                    </a:srgbClr>
                  </a:outerShdw>
                </a:effectLst>
              </a:rPr>
              <a:t>, yang </a:t>
            </a:r>
            <a:r>
              <a:rPr lang="en-MY" sz="3200" b="1" dirty="0" err="1">
                <a:solidFill>
                  <a:schemeClr val="bg1">
                    <a:lumMod val="95000"/>
                    <a:lumOff val="5000"/>
                  </a:schemeClr>
                </a:solidFill>
                <a:effectLst>
                  <a:outerShdw blurRad="38100" dist="38100" dir="2700000" algn="tl">
                    <a:srgbClr val="000000">
                      <a:alpha val="43137"/>
                    </a:srgbClr>
                  </a:outerShdw>
                </a:effectLst>
              </a:rPr>
              <a:t>mana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setelah</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selesai</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sebulan</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berpuasa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pada</a:t>
            </a:r>
            <a:r>
              <a:rPr lang="en-MY" sz="3200" b="1" dirty="0">
                <a:solidFill>
                  <a:schemeClr val="bg1">
                    <a:lumMod val="95000"/>
                    <a:lumOff val="5000"/>
                  </a:schemeClr>
                </a:solidFill>
                <a:effectLst>
                  <a:outerShdw blurRad="38100" dist="38100" dir="2700000" algn="tl">
                    <a:srgbClr val="000000">
                      <a:alpha val="43137"/>
                    </a:srgbClr>
                  </a:outerShdw>
                </a:effectLst>
              </a:rPr>
              <a:t> </a:t>
            </a:r>
            <a:r>
              <a:rPr lang="en-MY" sz="3200" b="1" dirty="0" err="1">
                <a:solidFill>
                  <a:schemeClr val="bg1">
                    <a:lumMod val="95000"/>
                    <a:lumOff val="5000"/>
                  </a:schemeClr>
                </a:solidFill>
                <a:effectLst>
                  <a:outerShdw blurRad="38100" dist="38100" dir="2700000" algn="tl">
                    <a:srgbClr val="000000">
                      <a:alpha val="43137"/>
                    </a:srgbClr>
                  </a:outerShdw>
                </a:effectLst>
              </a:rPr>
              <a:t>bulan</a:t>
            </a:r>
            <a:r>
              <a:rPr lang="en-MY" sz="3200" b="1" dirty="0">
                <a:solidFill>
                  <a:schemeClr val="bg1">
                    <a:lumMod val="95000"/>
                    <a:lumOff val="5000"/>
                  </a:schemeClr>
                </a:solidFill>
                <a:effectLst>
                  <a:outerShdw blurRad="38100" dist="38100" dir="2700000" algn="tl">
                    <a:srgbClr val="000000">
                      <a:alpha val="43137"/>
                    </a:srgbClr>
                  </a:outerShdw>
                </a:effectLst>
              </a:rPr>
              <a:t> Ramadhan</a:t>
            </a:r>
          </a:p>
        </p:txBody>
      </p:sp>
      <p:sp>
        <p:nvSpPr>
          <p:cNvPr id="9" name="Right Arrow 8"/>
          <p:cNvSpPr/>
          <p:nvPr/>
        </p:nvSpPr>
        <p:spPr>
          <a:xfrm>
            <a:off x="1619672" y="4077072"/>
            <a:ext cx="576064" cy="369332"/>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MY"/>
          </a:p>
        </p:txBody>
      </p:sp>
    </p:spTree>
    <p:extLst>
      <p:ext uri="{BB962C8B-B14F-4D97-AF65-F5344CB8AC3E}">
        <p14:creationId xmlns="" xmlns:p14="http://schemas.microsoft.com/office/powerpoint/2010/main" val="628082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712968" cy="1200329"/>
          </a:xfrm>
          <a:prstGeom prst="rect">
            <a:avLst/>
          </a:prstGeom>
        </p:spPr>
        <p:txBody>
          <a:bodyPr wrap="square">
            <a:spAutoFit/>
          </a:bodyPr>
          <a:lstStyle/>
          <a:p>
            <a:pPr algn="ctr"/>
            <a:r>
              <a:rPr lang="en-MY" sz="3600" b="1" dirty="0" err="1" smtClean="0">
                <a:solidFill>
                  <a:srgbClr val="FF0000"/>
                </a:solidFill>
              </a:rPr>
              <a:t>Kemeriahan</a:t>
            </a:r>
            <a:r>
              <a:rPr lang="en-MY" sz="3600" b="1" dirty="0" smtClean="0">
                <a:solidFill>
                  <a:srgbClr val="FF0000"/>
                </a:solidFill>
              </a:rPr>
              <a:t> </a:t>
            </a:r>
            <a:r>
              <a:rPr lang="en-MY" sz="3600" b="1" dirty="0" err="1">
                <a:solidFill>
                  <a:srgbClr val="FF0000"/>
                </a:solidFill>
              </a:rPr>
              <a:t>Idulfitri</a:t>
            </a:r>
            <a:r>
              <a:rPr lang="en-MY" sz="3600" b="1" dirty="0">
                <a:solidFill>
                  <a:srgbClr val="FF0000"/>
                </a:solidFill>
              </a:rPr>
              <a:t> </a:t>
            </a:r>
            <a:r>
              <a:rPr lang="en-MY" sz="3600" b="1" dirty="0" err="1">
                <a:solidFill>
                  <a:srgbClr val="FF0000"/>
                </a:solidFill>
              </a:rPr>
              <a:t>dapat</a:t>
            </a:r>
            <a:r>
              <a:rPr lang="en-MY" sz="3600" b="1" dirty="0">
                <a:solidFill>
                  <a:srgbClr val="FF0000"/>
                </a:solidFill>
              </a:rPr>
              <a:t> </a:t>
            </a:r>
            <a:r>
              <a:rPr lang="en-MY" sz="3600" b="1" dirty="0" err="1">
                <a:solidFill>
                  <a:srgbClr val="FF0000"/>
                </a:solidFill>
              </a:rPr>
              <a:t>dirasai</a:t>
            </a:r>
            <a:r>
              <a:rPr lang="en-MY" sz="3600" b="1" dirty="0">
                <a:solidFill>
                  <a:srgbClr val="FF0000"/>
                </a:solidFill>
              </a:rPr>
              <a:t> </a:t>
            </a:r>
            <a:endParaRPr lang="en-MY" sz="3600" b="1" dirty="0" smtClean="0">
              <a:solidFill>
                <a:srgbClr val="FF0000"/>
              </a:solidFill>
            </a:endParaRPr>
          </a:p>
          <a:p>
            <a:pPr algn="ctr"/>
            <a:r>
              <a:rPr lang="en-MY" sz="3600" b="1" dirty="0" err="1" smtClean="0">
                <a:solidFill>
                  <a:srgbClr val="FF0000"/>
                </a:solidFill>
              </a:rPr>
              <a:t>oleh</a:t>
            </a:r>
            <a:r>
              <a:rPr lang="en-MY" sz="3600" b="1" dirty="0" smtClean="0">
                <a:solidFill>
                  <a:srgbClr val="FF0000"/>
                </a:solidFill>
              </a:rPr>
              <a:t> </a:t>
            </a:r>
            <a:r>
              <a:rPr lang="en-MY" sz="3600" b="1" dirty="0" err="1">
                <a:solidFill>
                  <a:srgbClr val="FF0000"/>
                </a:solidFill>
              </a:rPr>
              <a:t>kita</a:t>
            </a:r>
            <a:r>
              <a:rPr lang="en-MY" sz="3600" b="1" dirty="0">
                <a:solidFill>
                  <a:srgbClr val="FF0000"/>
                </a:solidFill>
              </a:rPr>
              <a:t> </a:t>
            </a:r>
            <a:r>
              <a:rPr lang="en-MY" sz="3600" b="1" dirty="0" err="1">
                <a:solidFill>
                  <a:srgbClr val="FF0000"/>
                </a:solidFill>
              </a:rPr>
              <a:t>semua</a:t>
            </a:r>
            <a:endParaRPr lang="en-MY" sz="3600" b="1" dirty="0">
              <a:solidFill>
                <a:srgbClr val="FF0000"/>
              </a:solidFill>
            </a:endParaRPr>
          </a:p>
        </p:txBody>
      </p:sp>
      <p:sp>
        <p:nvSpPr>
          <p:cNvPr id="3" name="Chevron 2"/>
          <p:cNvSpPr/>
          <p:nvPr/>
        </p:nvSpPr>
        <p:spPr>
          <a:xfrm>
            <a:off x="539552" y="1772816"/>
            <a:ext cx="360040" cy="504056"/>
          </a:xfrm>
          <a:prstGeom prst="chevron">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4" name="Rectangle 3"/>
          <p:cNvSpPr/>
          <p:nvPr/>
        </p:nvSpPr>
        <p:spPr>
          <a:xfrm>
            <a:off x="971600" y="1487686"/>
            <a:ext cx="7920880" cy="1077218"/>
          </a:xfrm>
          <a:prstGeom prst="rect">
            <a:avLst/>
          </a:prstGeom>
        </p:spPr>
        <p:txBody>
          <a:bodyPr wrap="square">
            <a:spAutoFit/>
          </a:bodyPr>
          <a:lstStyle/>
          <a:p>
            <a:r>
              <a:rPr lang="en-MY" sz="3200" b="1" dirty="0" err="1">
                <a:solidFill>
                  <a:srgbClr val="FF0000"/>
                </a:solidFill>
              </a:rPr>
              <a:t>berkumpul</a:t>
            </a:r>
            <a:r>
              <a:rPr lang="en-MY" sz="3200" b="1" dirty="0">
                <a:solidFill>
                  <a:srgbClr val="FF0000"/>
                </a:solidFill>
              </a:rPr>
              <a:t> </a:t>
            </a:r>
            <a:r>
              <a:rPr lang="en-MY" sz="3200" b="1" dirty="0">
                <a:solidFill>
                  <a:schemeClr val="bg1">
                    <a:lumMod val="95000"/>
                    <a:lumOff val="5000"/>
                  </a:schemeClr>
                </a:solidFill>
              </a:rPr>
              <a:t>di masjid </a:t>
            </a:r>
            <a:r>
              <a:rPr lang="en-MY" sz="3200" b="1" dirty="0" err="1">
                <a:solidFill>
                  <a:schemeClr val="bg1">
                    <a:lumMod val="95000"/>
                    <a:lumOff val="5000"/>
                  </a:schemeClr>
                </a:solidFill>
              </a:rPr>
              <a:t>untuk</a:t>
            </a:r>
            <a:r>
              <a:rPr lang="en-MY" sz="3200" b="1" dirty="0">
                <a:solidFill>
                  <a:schemeClr val="bg1">
                    <a:lumMod val="95000"/>
                    <a:lumOff val="5000"/>
                  </a:schemeClr>
                </a:solidFill>
              </a:rPr>
              <a:t> </a:t>
            </a:r>
            <a:r>
              <a:rPr lang="en-MY" sz="3200" b="1" dirty="0" err="1">
                <a:solidFill>
                  <a:schemeClr val="bg1">
                    <a:lumMod val="95000"/>
                    <a:lumOff val="5000"/>
                  </a:schemeClr>
                </a:solidFill>
              </a:rPr>
              <a:t>menunaikan</a:t>
            </a:r>
            <a:r>
              <a:rPr lang="en-MY" sz="3200" b="1" dirty="0">
                <a:solidFill>
                  <a:schemeClr val="bg1">
                    <a:lumMod val="95000"/>
                    <a:lumOff val="5000"/>
                  </a:schemeClr>
                </a:solidFill>
              </a:rPr>
              <a:t> </a:t>
            </a:r>
            <a:r>
              <a:rPr lang="en-MY" sz="3200" b="1" dirty="0" err="1">
                <a:solidFill>
                  <a:schemeClr val="bg1">
                    <a:lumMod val="95000"/>
                    <a:lumOff val="5000"/>
                  </a:schemeClr>
                </a:solidFill>
              </a:rPr>
              <a:t>solat</a:t>
            </a:r>
            <a:r>
              <a:rPr lang="en-MY" sz="3200" b="1" dirty="0">
                <a:solidFill>
                  <a:schemeClr val="bg1">
                    <a:lumMod val="95000"/>
                    <a:lumOff val="5000"/>
                  </a:schemeClr>
                </a:solidFill>
              </a:rPr>
              <a:t> </a:t>
            </a:r>
            <a:r>
              <a:rPr lang="en-MY" sz="3200" b="1" dirty="0" err="1">
                <a:solidFill>
                  <a:schemeClr val="bg1">
                    <a:lumMod val="95000"/>
                    <a:lumOff val="5000"/>
                  </a:schemeClr>
                </a:solidFill>
              </a:rPr>
              <a:t>Idulfitri</a:t>
            </a:r>
            <a:r>
              <a:rPr lang="en-MY" sz="3200" b="1" dirty="0">
                <a:solidFill>
                  <a:schemeClr val="bg1">
                    <a:lumMod val="95000"/>
                    <a:lumOff val="5000"/>
                  </a:schemeClr>
                </a:solidFill>
              </a:rPr>
              <a:t> </a:t>
            </a:r>
            <a:r>
              <a:rPr lang="en-MY" sz="3200" b="1" dirty="0" err="1">
                <a:solidFill>
                  <a:schemeClr val="bg1">
                    <a:lumMod val="95000"/>
                    <a:lumOff val="5000"/>
                  </a:schemeClr>
                </a:solidFill>
              </a:rPr>
              <a:t>dan</a:t>
            </a:r>
            <a:r>
              <a:rPr lang="en-MY" sz="3200" b="1" dirty="0">
                <a:solidFill>
                  <a:schemeClr val="bg1">
                    <a:lumMod val="95000"/>
                    <a:lumOff val="5000"/>
                  </a:schemeClr>
                </a:solidFill>
              </a:rPr>
              <a:t> </a:t>
            </a:r>
            <a:r>
              <a:rPr lang="en-MY" sz="3200" b="1" dirty="0" err="1">
                <a:solidFill>
                  <a:schemeClr val="bg1">
                    <a:lumMod val="95000"/>
                    <a:lumOff val="5000"/>
                  </a:schemeClr>
                </a:solidFill>
              </a:rPr>
              <a:t>mendengar</a:t>
            </a:r>
            <a:r>
              <a:rPr lang="en-MY" sz="3200" b="1" dirty="0">
                <a:solidFill>
                  <a:schemeClr val="bg1">
                    <a:lumMod val="95000"/>
                    <a:lumOff val="5000"/>
                  </a:schemeClr>
                </a:solidFill>
              </a:rPr>
              <a:t> </a:t>
            </a:r>
            <a:r>
              <a:rPr lang="en-MY" sz="3200" b="1" dirty="0" err="1">
                <a:solidFill>
                  <a:schemeClr val="bg1">
                    <a:lumMod val="95000"/>
                    <a:lumOff val="5000"/>
                  </a:schemeClr>
                </a:solidFill>
              </a:rPr>
              <a:t>khutbah</a:t>
            </a:r>
            <a:endParaRPr lang="en-MY" sz="3200" b="1" dirty="0">
              <a:solidFill>
                <a:schemeClr val="bg1">
                  <a:lumMod val="95000"/>
                  <a:lumOff val="5000"/>
                </a:schemeClr>
              </a:solidFill>
            </a:endParaRPr>
          </a:p>
        </p:txBody>
      </p:sp>
      <p:sp>
        <p:nvSpPr>
          <p:cNvPr id="5" name="Chevron 4"/>
          <p:cNvSpPr/>
          <p:nvPr/>
        </p:nvSpPr>
        <p:spPr>
          <a:xfrm>
            <a:off x="511932" y="2636912"/>
            <a:ext cx="360040" cy="504056"/>
          </a:xfrm>
          <a:prstGeom prst="chevron">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6" name="Rectangle 5"/>
          <p:cNvSpPr/>
          <p:nvPr/>
        </p:nvSpPr>
        <p:spPr>
          <a:xfrm>
            <a:off x="899592" y="2579420"/>
            <a:ext cx="8064896" cy="1569660"/>
          </a:xfrm>
          <a:prstGeom prst="rect">
            <a:avLst/>
          </a:prstGeom>
        </p:spPr>
        <p:txBody>
          <a:bodyPr wrap="square">
            <a:spAutoFit/>
          </a:bodyPr>
          <a:lstStyle/>
          <a:p>
            <a:r>
              <a:rPr lang="en-MY" sz="3200" b="1" dirty="0" err="1">
                <a:solidFill>
                  <a:srgbClr val="FF0000"/>
                </a:solidFill>
              </a:rPr>
              <a:t>bersalam-salaman</a:t>
            </a:r>
            <a:r>
              <a:rPr lang="en-MY" sz="3200" b="1" dirty="0">
                <a:solidFill>
                  <a:schemeClr val="bg1">
                    <a:lumMod val="95000"/>
                    <a:lumOff val="5000"/>
                  </a:schemeClr>
                </a:solidFill>
              </a:rPr>
              <a:t> </a:t>
            </a:r>
            <a:r>
              <a:rPr lang="en-MY" sz="3200" b="1" dirty="0" err="1">
                <a:solidFill>
                  <a:schemeClr val="bg1">
                    <a:lumMod val="95000"/>
                    <a:lumOff val="5000"/>
                  </a:schemeClr>
                </a:solidFill>
              </a:rPr>
              <a:t>untuk</a:t>
            </a:r>
            <a:r>
              <a:rPr lang="en-MY" sz="3200" b="1" dirty="0">
                <a:solidFill>
                  <a:schemeClr val="bg1">
                    <a:lumMod val="95000"/>
                    <a:lumOff val="5000"/>
                  </a:schemeClr>
                </a:solidFill>
              </a:rPr>
              <a:t> </a:t>
            </a:r>
            <a:r>
              <a:rPr lang="en-MY" sz="3200" b="1" dirty="0" err="1">
                <a:solidFill>
                  <a:schemeClr val="bg1">
                    <a:lumMod val="95000"/>
                    <a:lumOff val="5000"/>
                  </a:schemeClr>
                </a:solidFill>
              </a:rPr>
              <a:t>memohon</a:t>
            </a:r>
            <a:r>
              <a:rPr lang="en-MY" sz="3200" b="1" dirty="0">
                <a:solidFill>
                  <a:schemeClr val="bg1">
                    <a:lumMod val="95000"/>
                    <a:lumOff val="5000"/>
                  </a:schemeClr>
                </a:solidFill>
              </a:rPr>
              <a:t> </a:t>
            </a:r>
            <a:r>
              <a:rPr lang="en-MY" sz="3200" b="1" dirty="0" err="1">
                <a:solidFill>
                  <a:schemeClr val="bg1">
                    <a:lumMod val="95000"/>
                    <a:lumOff val="5000"/>
                  </a:schemeClr>
                </a:solidFill>
              </a:rPr>
              <a:t>kemaafan</a:t>
            </a:r>
            <a:r>
              <a:rPr lang="en-MY" sz="3200" b="1" dirty="0">
                <a:solidFill>
                  <a:schemeClr val="bg1">
                    <a:lumMod val="95000"/>
                    <a:lumOff val="5000"/>
                  </a:schemeClr>
                </a:solidFill>
              </a:rPr>
              <a:t>, </a:t>
            </a:r>
            <a:r>
              <a:rPr lang="en-MY" sz="3200" b="1" dirty="0" err="1">
                <a:solidFill>
                  <a:schemeClr val="bg1">
                    <a:lumMod val="95000"/>
                    <a:lumOff val="5000"/>
                  </a:schemeClr>
                </a:solidFill>
              </a:rPr>
              <a:t>perselisihan</a:t>
            </a:r>
            <a:r>
              <a:rPr lang="en-MY" sz="3200" b="1" dirty="0">
                <a:solidFill>
                  <a:schemeClr val="bg1">
                    <a:lumMod val="95000"/>
                    <a:lumOff val="5000"/>
                  </a:schemeClr>
                </a:solidFill>
              </a:rPr>
              <a:t> </a:t>
            </a:r>
            <a:r>
              <a:rPr lang="en-MY" sz="3200" b="1" dirty="0" err="1">
                <a:solidFill>
                  <a:schemeClr val="bg1">
                    <a:lumMod val="95000"/>
                    <a:lumOff val="5000"/>
                  </a:schemeClr>
                </a:solidFill>
              </a:rPr>
              <a:t>atau</a:t>
            </a:r>
            <a:r>
              <a:rPr lang="en-MY" sz="3200" b="1" dirty="0">
                <a:solidFill>
                  <a:schemeClr val="bg1">
                    <a:lumMod val="95000"/>
                    <a:lumOff val="5000"/>
                  </a:schemeClr>
                </a:solidFill>
              </a:rPr>
              <a:t> </a:t>
            </a:r>
            <a:r>
              <a:rPr lang="en-MY" sz="3200" b="1" dirty="0" err="1">
                <a:solidFill>
                  <a:schemeClr val="bg1">
                    <a:lumMod val="95000"/>
                    <a:lumOff val="5000"/>
                  </a:schemeClr>
                </a:solidFill>
              </a:rPr>
              <a:t>perbalahan</a:t>
            </a:r>
            <a:r>
              <a:rPr lang="en-MY" sz="3200" b="1" dirty="0">
                <a:solidFill>
                  <a:schemeClr val="bg1">
                    <a:lumMod val="95000"/>
                    <a:lumOff val="5000"/>
                  </a:schemeClr>
                </a:solidFill>
              </a:rPr>
              <a:t> </a:t>
            </a:r>
            <a:r>
              <a:rPr lang="en-MY" sz="3200" b="1" dirty="0" err="1">
                <a:solidFill>
                  <a:schemeClr val="bg1">
                    <a:lumMod val="95000"/>
                    <a:lumOff val="5000"/>
                  </a:schemeClr>
                </a:solidFill>
              </a:rPr>
              <a:t>dilupakan</a:t>
            </a:r>
            <a:endParaRPr lang="en-MY" sz="3200" b="1" dirty="0">
              <a:solidFill>
                <a:schemeClr val="bg1">
                  <a:lumMod val="95000"/>
                  <a:lumOff val="5000"/>
                </a:schemeClr>
              </a:solidFill>
            </a:endParaRPr>
          </a:p>
        </p:txBody>
      </p:sp>
      <p:sp>
        <p:nvSpPr>
          <p:cNvPr id="7" name="Chevron 6"/>
          <p:cNvSpPr/>
          <p:nvPr/>
        </p:nvSpPr>
        <p:spPr>
          <a:xfrm>
            <a:off x="484312" y="4149080"/>
            <a:ext cx="360040" cy="504056"/>
          </a:xfrm>
          <a:prstGeom prst="chevron">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Rectangle 7"/>
          <p:cNvSpPr/>
          <p:nvPr/>
        </p:nvSpPr>
        <p:spPr>
          <a:xfrm>
            <a:off x="899592" y="4005064"/>
            <a:ext cx="7992888" cy="2554545"/>
          </a:xfrm>
          <a:prstGeom prst="rect">
            <a:avLst/>
          </a:prstGeom>
        </p:spPr>
        <p:txBody>
          <a:bodyPr wrap="square">
            <a:spAutoFit/>
          </a:bodyPr>
          <a:lstStyle/>
          <a:p>
            <a:r>
              <a:rPr lang="en-MY" sz="3200" b="1" dirty="0" err="1">
                <a:solidFill>
                  <a:srgbClr val="FF0000"/>
                </a:solidFill>
              </a:rPr>
              <a:t>menziarahi</a:t>
            </a:r>
            <a:r>
              <a:rPr lang="en-MY" sz="3200" b="1" dirty="0">
                <a:solidFill>
                  <a:schemeClr val="bg1">
                    <a:lumMod val="95000"/>
                    <a:lumOff val="5000"/>
                  </a:schemeClr>
                </a:solidFill>
              </a:rPr>
              <a:t> </a:t>
            </a:r>
            <a:r>
              <a:rPr lang="en-MY" sz="3200" b="1" dirty="0" err="1">
                <a:solidFill>
                  <a:schemeClr val="bg1">
                    <a:lumMod val="95000"/>
                    <a:lumOff val="5000"/>
                  </a:schemeClr>
                </a:solidFill>
              </a:rPr>
              <a:t>pusara</a:t>
            </a:r>
            <a:r>
              <a:rPr lang="en-MY" sz="3200" b="1" dirty="0">
                <a:solidFill>
                  <a:schemeClr val="bg1">
                    <a:lumMod val="95000"/>
                    <a:lumOff val="5000"/>
                  </a:schemeClr>
                </a:solidFill>
              </a:rPr>
              <a:t> orang </a:t>
            </a:r>
            <a:r>
              <a:rPr lang="en-MY" sz="3200" b="1" dirty="0" err="1">
                <a:solidFill>
                  <a:schemeClr val="bg1">
                    <a:lumMod val="95000"/>
                    <a:lumOff val="5000"/>
                  </a:schemeClr>
                </a:solidFill>
              </a:rPr>
              <a:t>tua</a:t>
            </a:r>
            <a:r>
              <a:rPr lang="en-MY" sz="3200" b="1" dirty="0">
                <a:solidFill>
                  <a:schemeClr val="bg1">
                    <a:lumMod val="95000"/>
                    <a:lumOff val="5000"/>
                  </a:schemeClr>
                </a:solidFill>
              </a:rPr>
              <a:t> </a:t>
            </a:r>
            <a:r>
              <a:rPr lang="en-MY" sz="3200" b="1" dirty="0" err="1">
                <a:solidFill>
                  <a:schemeClr val="bg1">
                    <a:lumMod val="95000"/>
                    <a:lumOff val="5000"/>
                  </a:schemeClr>
                </a:solidFill>
              </a:rPr>
              <a:t>serta</a:t>
            </a:r>
            <a:r>
              <a:rPr lang="en-MY" sz="3200" b="1" dirty="0">
                <a:solidFill>
                  <a:schemeClr val="bg1">
                    <a:lumMod val="95000"/>
                    <a:lumOff val="5000"/>
                  </a:schemeClr>
                </a:solidFill>
              </a:rPr>
              <a:t> </a:t>
            </a:r>
            <a:r>
              <a:rPr lang="en-MY" sz="3200" b="1" dirty="0" err="1">
                <a:solidFill>
                  <a:schemeClr val="bg1">
                    <a:lumMod val="95000"/>
                    <a:lumOff val="5000"/>
                  </a:schemeClr>
                </a:solidFill>
              </a:rPr>
              <a:t>mengadakan</a:t>
            </a:r>
            <a:r>
              <a:rPr lang="en-MY" sz="3200" b="1" dirty="0">
                <a:solidFill>
                  <a:schemeClr val="bg1">
                    <a:lumMod val="95000"/>
                    <a:lumOff val="5000"/>
                  </a:schemeClr>
                </a:solidFill>
              </a:rPr>
              <a:t> </a:t>
            </a:r>
            <a:r>
              <a:rPr lang="en-MY" sz="3200" b="1" dirty="0" err="1">
                <a:solidFill>
                  <a:schemeClr val="bg1">
                    <a:lumMod val="95000"/>
                    <a:lumOff val="5000"/>
                  </a:schemeClr>
                </a:solidFill>
              </a:rPr>
              <a:t>rumah</a:t>
            </a:r>
            <a:r>
              <a:rPr lang="en-MY" sz="3200" b="1" dirty="0">
                <a:solidFill>
                  <a:schemeClr val="bg1">
                    <a:lumMod val="95000"/>
                    <a:lumOff val="5000"/>
                  </a:schemeClr>
                </a:solidFill>
              </a:rPr>
              <a:t> </a:t>
            </a:r>
            <a:r>
              <a:rPr lang="en-MY" sz="3200" b="1" dirty="0" err="1">
                <a:solidFill>
                  <a:schemeClr val="bg1">
                    <a:lumMod val="95000"/>
                    <a:lumOff val="5000"/>
                  </a:schemeClr>
                </a:solidFill>
              </a:rPr>
              <a:t>terbuka</a:t>
            </a:r>
            <a:r>
              <a:rPr lang="en-MY" sz="3200" b="1" dirty="0">
                <a:solidFill>
                  <a:schemeClr val="bg1">
                    <a:lumMod val="95000"/>
                    <a:lumOff val="5000"/>
                  </a:schemeClr>
                </a:solidFill>
              </a:rPr>
              <a:t>, </a:t>
            </a:r>
            <a:r>
              <a:rPr lang="en-MY" sz="3200" b="1" dirty="0" err="1">
                <a:solidFill>
                  <a:schemeClr val="bg1">
                    <a:lumMod val="95000"/>
                    <a:lumOff val="5000"/>
                  </a:schemeClr>
                </a:solidFill>
              </a:rPr>
              <a:t>menjemput</a:t>
            </a:r>
            <a:r>
              <a:rPr lang="en-MY" sz="3200" b="1" dirty="0">
                <a:solidFill>
                  <a:schemeClr val="bg1">
                    <a:lumMod val="95000"/>
                    <a:lumOff val="5000"/>
                  </a:schemeClr>
                </a:solidFill>
              </a:rPr>
              <a:t> </a:t>
            </a:r>
            <a:r>
              <a:rPr lang="en-MY" sz="3200" b="1" dirty="0" err="1">
                <a:solidFill>
                  <a:schemeClr val="bg1">
                    <a:lumMod val="95000"/>
                    <a:lumOff val="5000"/>
                  </a:schemeClr>
                </a:solidFill>
              </a:rPr>
              <a:t>sanak</a:t>
            </a:r>
            <a:r>
              <a:rPr lang="en-MY" sz="3200" b="1" dirty="0">
                <a:solidFill>
                  <a:schemeClr val="bg1">
                    <a:lumMod val="95000"/>
                    <a:lumOff val="5000"/>
                  </a:schemeClr>
                </a:solidFill>
              </a:rPr>
              <a:t> </a:t>
            </a:r>
            <a:r>
              <a:rPr lang="en-MY" sz="3200" b="1" dirty="0" err="1">
                <a:solidFill>
                  <a:schemeClr val="bg1">
                    <a:lumMod val="95000"/>
                    <a:lumOff val="5000"/>
                  </a:schemeClr>
                </a:solidFill>
              </a:rPr>
              <a:t>saudara</a:t>
            </a:r>
            <a:r>
              <a:rPr lang="en-MY" sz="3200" b="1" dirty="0">
                <a:solidFill>
                  <a:schemeClr val="bg1">
                    <a:lumMod val="95000"/>
                    <a:lumOff val="5000"/>
                  </a:schemeClr>
                </a:solidFill>
              </a:rPr>
              <a:t>, </a:t>
            </a:r>
            <a:r>
              <a:rPr lang="en-MY" sz="3200" b="1" dirty="0" err="1">
                <a:solidFill>
                  <a:schemeClr val="bg1">
                    <a:lumMod val="95000"/>
                    <a:lumOff val="5000"/>
                  </a:schemeClr>
                </a:solidFill>
              </a:rPr>
              <a:t>jiran</a:t>
            </a:r>
            <a:r>
              <a:rPr lang="en-MY" sz="3200" b="1" dirty="0">
                <a:solidFill>
                  <a:schemeClr val="bg1">
                    <a:lumMod val="95000"/>
                    <a:lumOff val="5000"/>
                  </a:schemeClr>
                </a:solidFill>
              </a:rPr>
              <a:t> </a:t>
            </a:r>
            <a:r>
              <a:rPr lang="en-MY" sz="3200" b="1" dirty="0" err="1">
                <a:solidFill>
                  <a:schemeClr val="bg1">
                    <a:lumMod val="95000"/>
                    <a:lumOff val="5000"/>
                  </a:schemeClr>
                </a:solidFill>
              </a:rPr>
              <a:t>tetangga</a:t>
            </a:r>
            <a:r>
              <a:rPr lang="en-MY" sz="3200" b="1" dirty="0">
                <a:solidFill>
                  <a:schemeClr val="bg1">
                    <a:lumMod val="95000"/>
                    <a:lumOff val="5000"/>
                  </a:schemeClr>
                </a:solidFill>
              </a:rPr>
              <a:t> </a:t>
            </a:r>
            <a:r>
              <a:rPr lang="en-MY" sz="3200" b="1" dirty="0" err="1">
                <a:solidFill>
                  <a:schemeClr val="bg1">
                    <a:lumMod val="95000"/>
                    <a:lumOff val="5000"/>
                  </a:schemeClr>
                </a:solidFill>
              </a:rPr>
              <a:t>dan</a:t>
            </a:r>
            <a:r>
              <a:rPr lang="en-MY" sz="3200" b="1" dirty="0">
                <a:solidFill>
                  <a:schemeClr val="bg1">
                    <a:lumMod val="95000"/>
                    <a:lumOff val="5000"/>
                  </a:schemeClr>
                </a:solidFill>
              </a:rPr>
              <a:t> </a:t>
            </a:r>
            <a:r>
              <a:rPr lang="en-MY" sz="3200" b="1" dirty="0" err="1">
                <a:solidFill>
                  <a:schemeClr val="bg1">
                    <a:lumMod val="95000"/>
                    <a:lumOff val="5000"/>
                  </a:schemeClr>
                </a:solidFill>
              </a:rPr>
              <a:t>rakan</a:t>
            </a:r>
            <a:r>
              <a:rPr lang="en-MY" sz="3200" b="1" dirty="0">
                <a:solidFill>
                  <a:schemeClr val="bg1">
                    <a:lumMod val="95000"/>
                    <a:lumOff val="5000"/>
                  </a:schemeClr>
                </a:solidFill>
              </a:rPr>
              <a:t> </a:t>
            </a:r>
            <a:r>
              <a:rPr lang="en-MY" sz="3200" b="1" dirty="0" err="1">
                <a:solidFill>
                  <a:schemeClr val="bg1">
                    <a:lumMod val="95000"/>
                    <a:lumOff val="5000"/>
                  </a:schemeClr>
                </a:solidFill>
              </a:rPr>
              <a:t>taulan</a:t>
            </a:r>
            <a:r>
              <a:rPr lang="en-MY" sz="3200" b="1" dirty="0">
                <a:solidFill>
                  <a:schemeClr val="bg1">
                    <a:lumMod val="95000"/>
                    <a:lumOff val="5000"/>
                  </a:schemeClr>
                </a:solidFill>
              </a:rPr>
              <a:t> </a:t>
            </a:r>
            <a:r>
              <a:rPr lang="en-MY" sz="3200" b="1" dirty="0" err="1">
                <a:solidFill>
                  <a:schemeClr val="bg1">
                    <a:lumMod val="95000"/>
                    <a:lumOff val="5000"/>
                  </a:schemeClr>
                </a:solidFill>
              </a:rPr>
              <a:t>serta</a:t>
            </a:r>
            <a:r>
              <a:rPr lang="en-MY" sz="3200" b="1" dirty="0">
                <a:solidFill>
                  <a:schemeClr val="bg1">
                    <a:lumMod val="95000"/>
                    <a:lumOff val="5000"/>
                  </a:schemeClr>
                </a:solidFill>
              </a:rPr>
              <a:t> </a:t>
            </a:r>
            <a:r>
              <a:rPr lang="en-MY" sz="3200" b="1" dirty="0" err="1">
                <a:solidFill>
                  <a:schemeClr val="bg1">
                    <a:lumMod val="95000"/>
                    <a:lumOff val="5000"/>
                  </a:schemeClr>
                </a:solidFill>
              </a:rPr>
              <a:t>saling</a:t>
            </a:r>
            <a:r>
              <a:rPr lang="en-MY" sz="3200" b="1" dirty="0">
                <a:solidFill>
                  <a:schemeClr val="bg1">
                    <a:lumMod val="95000"/>
                    <a:lumOff val="5000"/>
                  </a:schemeClr>
                </a:solidFill>
              </a:rPr>
              <a:t> </a:t>
            </a:r>
            <a:r>
              <a:rPr lang="en-MY" sz="3200" b="1" dirty="0" err="1">
                <a:solidFill>
                  <a:schemeClr val="bg1">
                    <a:lumMod val="95000"/>
                    <a:lumOff val="5000"/>
                  </a:schemeClr>
                </a:solidFill>
              </a:rPr>
              <a:t>berkunjung-kunjungan</a:t>
            </a:r>
            <a:endParaRPr lang="en-MY" sz="3200" b="1" dirty="0">
              <a:solidFill>
                <a:schemeClr val="bg1">
                  <a:lumMod val="95000"/>
                  <a:lumOff val="5000"/>
                </a:schemeClr>
              </a:solidFill>
            </a:endParaRPr>
          </a:p>
        </p:txBody>
      </p:sp>
    </p:spTree>
    <p:extLst>
      <p:ext uri="{BB962C8B-B14F-4D97-AF65-F5344CB8AC3E}">
        <p14:creationId xmlns="" xmlns:p14="http://schemas.microsoft.com/office/powerpoint/2010/main" val="107741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932522"/>
            <a:ext cx="8856984" cy="5016758"/>
          </a:xfrm>
          <a:prstGeom prst="rect">
            <a:avLst/>
          </a:prstGeom>
        </p:spPr>
        <p:txBody>
          <a:bodyPr wrap="square">
            <a:spAutoFit/>
          </a:bodyPr>
          <a:lstStyle/>
          <a:p>
            <a:pPr algn="ctr"/>
            <a:r>
              <a:rPr lang="en-US" sz="3200" b="1" dirty="0" err="1" smtClean="0">
                <a:solidFill>
                  <a:schemeClr val="bg1">
                    <a:lumMod val="95000"/>
                    <a:lumOff val="5000"/>
                  </a:schemeClr>
                </a:solidFill>
                <a:effectLst>
                  <a:outerShdw blurRad="38100" dist="38100" dir="2700000" algn="tl">
                    <a:srgbClr val="000000">
                      <a:alpha val="43137"/>
                    </a:srgbClr>
                  </a:outerShdw>
                </a:effectLst>
              </a:rPr>
              <a:t>Sebulan</a:t>
            </a:r>
            <a:r>
              <a:rPr lang="en-US" sz="3200" b="1" dirty="0" smtClean="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kita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menjalani</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ibadah</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puasa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pada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bulan</a:t>
            </a:r>
            <a:r>
              <a:rPr lang="en-US" sz="3200" b="1" dirty="0">
                <a:solidFill>
                  <a:schemeClr val="bg1">
                    <a:lumMod val="95000"/>
                    <a:lumOff val="5000"/>
                  </a:schemeClr>
                </a:solidFill>
                <a:effectLst>
                  <a:outerShdw blurRad="38100" dist="38100" dir="2700000" algn="tl">
                    <a:srgbClr val="000000">
                      <a:alpha val="43137"/>
                    </a:srgbClr>
                  </a:outerShdw>
                </a:effectLst>
              </a:rPr>
              <a:t> Ramadan, </a:t>
            </a:r>
            <a:r>
              <a:rPr lang="en-US" sz="3200" b="1" dirty="0" err="1">
                <a:solidFill>
                  <a:schemeClr val="bg1">
                    <a:lumMod val="95000"/>
                    <a:lumOff val="5000"/>
                  </a:schemeClr>
                </a:solidFill>
                <a:effectLst>
                  <a:outerShdw blurRad="38100" dist="38100" dir="2700000" algn="tl">
                    <a:srgbClr val="000000">
                      <a:alpha val="43137"/>
                    </a:srgbClr>
                  </a:outerShdw>
                </a:effectLst>
              </a:rPr>
              <a:t>kita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dilatih</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tubi</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untuk</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melaksanakan</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ibadah-ibadah</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fardhu</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dan</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sunat</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Semuanya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itu</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merupakan</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hasil</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daripada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hikmah</a:t>
            </a:r>
            <a:r>
              <a:rPr lang="en-US" sz="3200" b="1" dirty="0">
                <a:solidFill>
                  <a:schemeClr val="bg1">
                    <a:lumMod val="95000"/>
                    <a:lumOff val="5000"/>
                  </a:schemeClr>
                </a:solidFill>
                <a:effectLst>
                  <a:outerShdw blurRad="38100" dist="38100" dir="2700000" algn="tl">
                    <a:srgbClr val="000000">
                      <a:alpha val="43137"/>
                    </a:srgbClr>
                  </a:outerShdw>
                </a:effectLst>
              </a:rPr>
              <a:t> Ramadhan yang </a:t>
            </a:r>
            <a:r>
              <a:rPr lang="en-US" sz="3200" b="1" dirty="0" err="1">
                <a:solidFill>
                  <a:schemeClr val="bg1">
                    <a:lumMod val="95000"/>
                    <a:lumOff val="5000"/>
                  </a:schemeClr>
                </a:solidFill>
                <a:effectLst>
                  <a:outerShdw blurRad="38100" dist="38100" dir="2700000" algn="tl">
                    <a:srgbClr val="000000">
                      <a:alpha val="43137"/>
                    </a:srgbClr>
                  </a:outerShdw>
                </a:effectLst>
              </a:rPr>
              <a:t>boleh</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mendorong</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kita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ke</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arah</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menjadi</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umat</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bertaqwa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Dengan</a:t>
            </a:r>
            <a:r>
              <a:rPr lang="en-US" sz="3200" b="1" dirty="0">
                <a:solidFill>
                  <a:schemeClr val="bg1">
                    <a:lumMod val="95000"/>
                    <a:lumOff val="5000"/>
                  </a:schemeClr>
                </a:solidFill>
                <a:effectLst>
                  <a:outerShdw blurRad="38100" dist="38100" dir="2700000" algn="tl">
                    <a:srgbClr val="000000">
                      <a:alpha val="43137"/>
                    </a:srgbClr>
                  </a:outerShdw>
                </a:effectLst>
              </a:rPr>
              <a:t> Ramadhan </a:t>
            </a:r>
            <a:r>
              <a:rPr lang="en-US" sz="3200" b="1" dirty="0" err="1">
                <a:solidFill>
                  <a:schemeClr val="bg1">
                    <a:lumMod val="95000"/>
                    <a:lumOff val="5000"/>
                  </a:schemeClr>
                </a:solidFill>
                <a:effectLst>
                  <a:outerShdw blurRad="38100" dist="38100" dir="2700000" algn="tl">
                    <a:srgbClr val="000000">
                      <a:alpha val="43137"/>
                    </a:srgbClr>
                  </a:outerShdw>
                </a:effectLst>
              </a:rPr>
              <a:t>juga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menjadikan</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kita</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tergolong</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dalam</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kumpulan</a:t>
            </a:r>
            <a:r>
              <a:rPr lang="en-US" sz="3200" b="1" dirty="0">
                <a:solidFill>
                  <a:schemeClr val="bg1">
                    <a:lumMod val="95000"/>
                    <a:lumOff val="5000"/>
                  </a:schemeClr>
                </a:solidFill>
                <a:effectLst>
                  <a:outerShdw blurRad="38100" dist="38100" dir="2700000" algn="tl">
                    <a:srgbClr val="000000">
                      <a:alpha val="43137"/>
                    </a:srgbClr>
                  </a:outerShdw>
                </a:effectLst>
              </a:rPr>
              <a:t> orang-orang yang </a:t>
            </a:r>
            <a:r>
              <a:rPr lang="en-US" sz="3200" b="1" dirty="0" err="1">
                <a:solidFill>
                  <a:schemeClr val="bg1">
                    <a:lumMod val="95000"/>
                    <a:lumOff val="5000"/>
                  </a:schemeClr>
                </a:solidFill>
                <a:effectLst>
                  <a:outerShdw blurRad="38100" dist="38100" dir="2700000" algn="tl">
                    <a:srgbClr val="000000">
                      <a:alpha val="43137"/>
                    </a:srgbClr>
                  </a:outerShdw>
                </a:effectLst>
              </a:rPr>
              <a:t>mendapat</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ganjaran</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besar</a:t>
            </a:r>
            <a:r>
              <a:rPr lang="en-US" sz="3200" b="1" dirty="0">
                <a:solidFill>
                  <a:schemeClr val="bg1">
                    <a:lumMod val="95000"/>
                    <a:lumOff val="5000"/>
                  </a:schemeClr>
                </a:solidFill>
                <a:effectLst>
                  <a:outerShdw blurRad="38100" dist="38100" dir="2700000" algn="tl">
                    <a:srgbClr val="000000">
                      <a:alpha val="43137"/>
                    </a:srgbClr>
                  </a:outerShdw>
                </a:effectLst>
              </a:rPr>
              <a:t> </a:t>
            </a:r>
            <a:r>
              <a:rPr lang="en-US" sz="3200" b="1" dirty="0" err="1">
                <a:solidFill>
                  <a:schemeClr val="bg1">
                    <a:lumMod val="95000"/>
                    <a:lumOff val="5000"/>
                  </a:schemeClr>
                </a:solidFill>
                <a:effectLst>
                  <a:outerShdw blurRad="38100" dist="38100" dir="2700000" algn="tl">
                    <a:srgbClr val="000000">
                      <a:alpha val="43137"/>
                    </a:srgbClr>
                  </a:outerShdw>
                </a:effectLst>
              </a:rPr>
              <a:t>daripada</a:t>
            </a:r>
            <a:r>
              <a:rPr lang="en-US" sz="3200" b="1" dirty="0">
                <a:solidFill>
                  <a:schemeClr val="bg1">
                    <a:lumMod val="95000"/>
                    <a:lumOff val="5000"/>
                  </a:schemeClr>
                </a:solidFill>
                <a:effectLst>
                  <a:outerShdw blurRad="38100" dist="38100" dir="2700000" algn="tl">
                    <a:srgbClr val="000000">
                      <a:alpha val="43137"/>
                    </a:srgbClr>
                  </a:outerShdw>
                </a:effectLst>
              </a:rPr>
              <a:t> Allah SWT.</a:t>
            </a:r>
            <a:endParaRPr lang="en-MY" sz="3200" b="1" dirty="0">
              <a:solidFill>
                <a:schemeClr val="bg1">
                  <a:lumMod val="95000"/>
                  <a:lumOff val="5000"/>
                </a:schemeClr>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08560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88640"/>
            <a:ext cx="8784976" cy="6555641"/>
          </a:xfrm>
          <a:prstGeom prst="rect">
            <a:avLst/>
          </a:prstGeom>
        </p:spPr>
        <p:txBody>
          <a:bodyPr wrap="square">
            <a:spAutoFit/>
          </a:bodyPr>
          <a:lstStyle/>
          <a:p>
            <a:pPr algn="ctr"/>
            <a:r>
              <a:rPr lang="en-US" sz="3200" b="1" dirty="0" smtClean="0">
                <a:solidFill>
                  <a:srgbClr val="FF0000"/>
                </a:solidFill>
              </a:rPr>
              <a:t>Surah </a:t>
            </a:r>
            <a:r>
              <a:rPr lang="en-US" sz="3200" b="1" dirty="0">
                <a:solidFill>
                  <a:srgbClr val="FF0000"/>
                </a:solidFill>
              </a:rPr>
              <a:t>al-</a:t>
            </a:r>
            <a:r>
              <a:rPr lang="en-US" sz="3200" b="1" dirty="0" err="1">
                <a:solidFill>
                  <a:srgbClr val="FF0000"/>
                </a:solidFill>
              </a:rPr>
              <a:t>Ahzab</a:t>
            </a:r>
            <a:r>
              <a:rPr lang="en-US" sz="3200" b="1" dirty="0">
                <a:solidFill>
                  <a:srgbClr val="FF0000"/>
                </a:solidFill>
              </a:rPr>
              <a:t> </a:t>
            </a:r>
            <a:r>
              <a:rPr lang="en-US" sz="3200" b="1" dirty="0" err="1">
                <a:solidFill>
                  <a:srgbClr val="FF0000"/>
                </a:solidFill>
              </a:rPr>
              <a:t>ayat</a:t>
            </a:r>
            <a:r>
              <a:rPr lang="en-US" sz="3200" b="1" dirty="0">
                <a:solidFill>
                  <a:srgbClr val="FF0000"/>
                </a:solidFill>
              </a:rPr>
              <a:t> 35</a:t>
            </a:r>
            <a:r>
              <a:rPr lang="en-US" sz="3200" b="1" dirty="0" smtClean="0">
                <a:solidFill>
                  <a:srgbClr val="FF0000"/>
                </a:solidFill>
              </a:rPr>
              <a:t>:</a:t>
            </a:r>
          </a:p>
          <a:p>
            <a:endParaRPr lang="en-MY" sz="3200" dirty="0"/>
          </a:p>
          <a:p>
            <a:pPr algn="ctr" rtl="1"/>
            <a:r>
              <a:rPr lang="ar-SA" sz="4400" dirty="0">
                <a:solidFill>
                  <a:schemeClr val="bg1">
                    <a:lumMod val="95000"/>
                    <a:lumOff val="5000"/>
                  </a:schemeClr>
                </a:solidFill>
                <a:latin typeface="QCF_P422" panose="02000400000000000000" pitchFamily="2" charset="2"/>
                <a:cs typeface="QCF_P422" panose="02000400000000000000" pitchFamily="2" charset="2"/>
              </a:rPr>
              <a:t>ﮱ ﯓ ﯔ ﯕ ﯖ ﯗ ﯘ ﯙ ﯚ ﯛ ﯜ ﯝ ﯞ ﯟ ﯠ</a:t>
            </a:r>
            <a:endParaRPr lang="en-MY" sz="4400" dirty="0">
              <a:solidFill>
                <a:schemeClr val="bg1">
                  <a:lumMod val="95000"/>
                  <a:lumOff val="5000"/>
                </a:schemeClr>
              </a:solidFill>
              <a:latin typeface="QCF_P422" panose="02000400000000000000" pitchFamily="2" charset="2"/>
              <a:cs typeface="QCF_P422" panose="02000400000000000000" pitchFamily="2" charset="2"/>
            </a:endParaRPr>
          </a:p>
          <a:p>
            <a:pPr algn="ctr"/>
            <a:r>
              <a:rPr lang="en-US" sz="3200" b="1" dirty="0" err="1">
                <a:solidFill>
                  <a:srgbClr val="FF0000"/>
                </a:solidFill>
              </a:rPr>
              <a:t>Maksudnya</a:t>
            </a:r>
            <a:r>
              <a:rPr lang="en-US" sz="3200" b="1" dirty="0">
                <a:solidFill>
                  <a:srgbClr val="FF0000"/>
                </a:solidFill>
              </a:rPr>
              <a:t>:</a:t>
            </a:r>
            <a:r>
              <a:rPr lang="en-US" sz="3200" b="1" i="1" dirty="0">
                <a:solidFill>
                  <a:srgbClr val="FF0000"/>
                </a:solidFill>
              </a:rPr>
              <a:t> </a:t>
            </a:r>
            <a:r>
              <a:rPr lang="ms-MY" sz="3200" b="1" dirty="0">
                <a:solidFill>
                  <a:schemeClr val="bg1">
                    <a:lumMod val="95000"/>
                    <a:lumOff val="5000"/>
                  </a:schemeClr>
                </a:solidFill>
              </a:rPr>
              <a:t>“</a:t>
            </a:r>
            <a:r>
              <a:rPr lang="en-US" sz="3200" b="1" i="1" dirty="0" err="1">
                <a:solidFill>
                  <a:schemeClr val="bg1">
                    <a:lumMod val="95000"/>
                    <a:lumOff val="5000"/>
                  </a:schemeClr>
                </a:solidFill>
              </a:rPr>
              <a:t>Lelaki</a:t>
            </a:r>
            <a:r>
              <a:rPr lang="en-US" sz="3200" b="1" i="1" dirty="0">
                <a:solidFill>
                  <a:schemeClr val="bg1">
                    <a:lumMod val="95000"/>
                    <a:lumOff val="5000"/>
                  </a:schemeClr>
                </a:solidFill>
              </a:rPr>
              <a:t> </a:t>
            </a:r>
            <a:r>
              <a:rPr lang="en-US" sz="3200" b="1" i="1" dirty="0" err="1">
                <a:solidFill>
                  <a:schemeClr val="bg1">
                    <a:lumMod val="95000"/>
                    <a:lumOff val="5000"/>
                  </a:schemeClr>
                </a:solidFill>
              </a:rPr>
              <a:t>dan</a:t>
            </a:r>
            <a:r>
              <a:rPr lang="en-US" sz="3200" b="1" i="1" dirty="0">
                <a:solidFill>
                  <a:schemeClr val="bg1">
                    <a:lumMod val="95000"/>
                    <a:lumOff val="5000"/>
                  </a:schemeClr>
                </a:solidFill>
              </a:rPr>
              <a:t> </a:t>
            </a:r>
            <a:r>
              <a:rPr lang="en-US" sz="3200" b="1" i="1" dirty="0" err="1">
                <a:solidFill>
                  <a:schemeClr val="bg1">
                    <a:lumMod val="95000"/>
                    <a:lumOff val="5000"/>
                  </a:schemeClr>
                </a:solidFill>
              </a:rPr>
              <a:t>perempuan</a:t>
            </a:r>
            <a:r>
              <a:rPr lang="en-US" sz="3200" b="1" i="1" dirty="0">
                <a:solidFill>
                  <a:schemeClr val="bg1">
                    <a:lumMod val="95000"/>
                    <a:lumOff val="5000"/>
                  </a:schemeClr>
                </a:solidFill>
              </a:rPr>
              <a:t> yang </a:t>
            </a:r>
            <a:r>
              <a:rPr lang="en-US" sz="3200" b="1" i="1" dirty="0" err="1">
                <a:solidFill>
                  <a:schemeClr val="bg1">
                    <a:lumMod val="95000"/>
                    <a:lumOff val="5000"/>
                  </a:schemeClr>
                </a:solidFill>
              </a:rPr>
              <a:t>berpuasa</a:t>
            </a:r>
            <a:r>
              <a:rPr lang="en-US" sz="3200" b="1" i="1" dirty="0">
                <a:solidFill>
                  <a:schemeClr val="bg1">
                    <a:lumMod val="95000"/>
                    <a:lumOff val="5000"/>
                  </a:schemeClr>
                </a:solidFill>
              </a:rPr>
              <a:t>, </a:t>
            </a:r>
            <a:r>
              <a:rPr lang="en-US" sz="3200" b="1" i="1" dirty="0" err="1">
                <a:solidFill>
                  <a:schemeClr val="bg1">
                    <a:lumMod val="95000"/>
                    <a:lumOff val="5000"/>
                  </a:schemeClr>
                </a:solidFill>
              </a:rPr>
              <a:t>dan</a:t>
            </a:r>
            <a:r>
              <a:rPr lang="en-US" sz="3200" b="1" i="1" dirty="0">
                <a:solidFill>
                  <a:schemeClr val="bg1">
                    <a:lumMod val="95000"/>
                    <a:lumOff val="5000"/>
                  </a:schemeClr>
                </a:solidFill>
              </a:rPr>
              <a:t> </a:t>
            </a:r>
            <a:r>
              <a:rPr lang="en-US" sz="3200" b="1" i="1" dirty="0" err="1">
                <a:solidFill>
                  <a:schemeClr val="bg1">
                    <a:lumMod val="95000"/>
                    <a:lumOff val="5000"/>
                  </a:schemeClr>
                </a:solidFill>
              </a:rPr>
              <a:t>lelaki</a:t>
            </a:r>
            <a:r>
              <a:rPr lang="en-US" sz="3200" b="1" i="1" dirty="0">
                <a:solidFill>
                  <a:schemeClr val="bg1">
                    <a:lumMod val="95000"/>
                    <a:lumOff val="5000"/>
                  </a:schemeClr>
                </a:solidFill>
              </a:rPr>
              <a:t> </a:t>
            </a:r>
            <a:r>
              <a:rPr lang="en-US" sz="3200" b="1" i="1" dirty="0" err="1">
                <a:solidFill>
                  <a:schemeClr val="bg1">
                    <a:lumMod val="95000"/>
                    <a:lumOff val="5000"/>
                  </a:schemeClr>
                </a:solidFill>
              </a:rPr>
              <a:t>dan</a:t>
            </a:r>
            <a:r>
              <a:rPr lang="en-US" sz="3200" b="1" i="1" dirty="0">
                <a:solidFill>
                  <a:schemeClr val="bg1">
                    <a:lumMod val="95000"/>
                    <a:lumOff val="5000"/>
                  </a:schemeClr>
                </a:solidFill>
              </a:rPr>
              <a:t> </a:t>
            </a:r>
            <a:r>
              <a:rPr lang="en-US" sz="3200" b="1" i="1" dirty="0" err="1">
                <a:solidFill>
                  <a:schemeClr val="bg1">
                    <a:lumMod val="95000"/>
                    <a:lumOff val="5000"/>
                  </a:schemeClr>
                </a:solidFill>
              </a:rPr>
              <a:t>perempuan</a:t>
            </a:r>
            <a:r>
              <a:rPr lang="en-US" sz="3200" b="1" i="1" dirty="0">
                <a:solidFill>
                  <a:schemeClr val="bg1">
                    <a:lumMod val="95000"/>
                    <a:lumOff val="5000"/>
                  </a:schemeClr>
                </a:solidFill>
              </a:rPr>
              <a:t> yang </a:t>
            </a:r>
            <a:r>
              <a:rPr lang="en-US" sz="3200" b="1" i="1" dirty="0" err="1">
                <a:solidFill>
                  <a:schemeClr val="bg1">
                    <a:lumMod val="95000"/>
                    <a:lumOff val="5000"/>
                  </a:schemeClr>
                </a:solidFill>
              </a:rPr>
              <a:t>memelihara</a:t>
            </a:r>
            <a:r>
              <a:rPr lang="en-US" sz="3200" b="1" i="1" dirty="0">
                <a:solidFill>
                  <a:schemeClr val="bg1">
                    <a:lumMod val="95000"/>
                    <a:lumOff val="5000"/>
                  </a:schemeClr>
                </a:solidFill>
              </a:rPr>
              <a:t> </a:t>
            </a:r>
            <a:r>
              <a:rPr lang="en-US" sz="3200" b="1" i="1" dirty="0" err="1">
                <a:solidFill>
                  <a:schemeClr val="bg1">
                    <a:lumMod val="95000"/>
                    <a:lumOff val="5000"/>
                  </a:schemeClr>
                </a:solidFill>
              </a:rPr>
              <a:t>kehormatan</a:t>
            </a:r>
            <a:r>
              <a:rPr lang="en-US" sz="3200" b="1" i="1" dirty="0">
                <a:solidFill>
                  <a:schemeClr val="bg1">
                    <a:lumMod val="95000"/>
                    <a:lumOff val="5000"/>
                  </a:schemeClr>
                </a:solidFill>
              </a:rPr>
              <a:t> </a:t>
            </a:r>
            <a:r>
              <a:rPr lang="en-US" sz="3200" b="1" i="1" dirty="0" err="1">
                <a:solidFill>
                  <a:schemeClr val="bg1">
                    <a:lumMod val="95000"/>
                    <a:lumOff val="5000"/>
                  </a:schemeClr>
                </a:solidFill>
              </a:rPr>
              <a:t>mereka</a:t>
            </a:r>
            <a:r>
              <a:rPr lang="en-US" sz="3200" b="1" i="1" dirty="0">
                <a:solidFill>
                  <a:schemeClr val="bg1">
                    <a:lumMod val="95000"/>
                    <a:lumOff val="5000"/>
                  </a:schemeClr>
                </a:solidFill>
              </a:rPr>
              <a:t> </a:t>
            </a:r>
            <a:r>
              <a:rPr lang="en-US" sz="3200" b="1" i="1" dirty="0" err="1">
                <a:solidFill>
                  <a:schemeClr val="bg1">
                    <a:lumMod val="95000"/>
                    <a:lumOff val="5000"/>
                  </a:schemeClr>
                </a:solidFill>
              </a:rPr>
              <a:t>dan</a:t>
            </a:r>
            <a:r>
              <a:rPr lang="en-US" sz="3200" b="1" i="1" dirty="0">
                <a:solidFill>
                  <a:schemeClr val="bg1">
                    <a:lumMod val="95000"/>
                    <a:lumOff val="5000"/>
                  </a:schemeClr>
                </a:solidFill>
              </a:rPr>
              <a:t> orang </a:t>
            </a:r>
            <a:r>
              <a:rPr lang="en-US" sz="3200" b="1" i="1" dirty="0" err="1">
                <a:solidFill>
                  <a:schemeClr val="bg1">
                    <a:lumMod val="95000"/>
                    <a:lumOff val="5000"/>
                  </a:schemeClr>
                </a:solidFill>
              </a:rPr>
              <a:t>lelaki</a:t>
            </a:r>
            <a:r>
              <a:rPr lang="en-US" sz="3200" b="1" i="1" dirty="0">
                <a:solidFill>
                  <a:schemeClr val="bg1">
                    <a:lumMod val="95000"/>
                    <a:lumOff val="5000"/>
                  </a:schemeClr>
                </a:solidFill>
              </a:rPr>
              <a:t> </a:t>
            </a:r>
            <a:r>
              <a:rPr lang="en-US" sz="3200" b="1" i="1" dirty="0" err="1">
                <a:solidFill>
                  <a:schemeClr val="bg1">
                    <a:lumMod val="95000"/>
                    <a:lumOff val="5000"/>
                  </a:schemeClr>
                </a:solidFill>
              </a:rPr>
              <a:t>serta</a:t>
            </a:r>
            <a:r>
              <a:rPr lang="en-US" sz="3200" b="1" i="1" dirty="0">
                <a:solidFill>
                  <a:schemeClr val="bg1">
                    <a:lumMod val="95000"/>
                    <a:lumOff val="5000"/>
                  </a:schemeClr>
                </a:solidFill>
              </a:rPr>
              <a:t> orang </a:t>
            </a:r>
            <a:r>
              <a:rPr lang="en-US" sz="3200" b="1" i="1" dirty="0" err="1">
                <a:solidFill>
                  <a:schemeClr val="bg1">
                    <a:lumMod val="95000"/>
                    <a:lumOff val="5000"/>
                  </a:schemeClr>
                </a:solidFill>
              </a:rPr>
              <a:t>perempuan</a:t>
            </a:r>
            <a:r>
              <a:rPr lang="en-US" sz="3200" b="1" i="1" dirty="0">
                <a:solidFill>
                  <a:schemeClr val="bg1">
                    <a:lumMod val="95000"/>
                    <a:lumOff val="5000"/>
                  </a:schemeClr>
                </a:solidFill>
              </a:rPr>
              <a:t> yang </a:t>
            </a:r>
            <a:r>
              <a:rPr lang="en-US" sz="3200" b="1" i="1" dirty="0" err="1">
                <a:solidFill>
                  <a:schemeClr val="bg1">
                    <a:lumMod val="95000"/>
                    <a:lumOff val="5000"/>
                  </a:schemeClr>
                </a:solidFill>
              </a:rPr>
              <a:t>banyak</a:t>
            </a:r>
            <a:r>
              <a:rPr lang="en-US" sz="3200" b="1" i="1" dirty="0">
                <a:solidFill>
                  <a:schemeClr val="bg1">
                    <a:lumMod val="95000"/>
                    <a:lumOff val="5000"/>
                  </a:schemeClr>
                </a:solidFill>
              </a:rPr>
              <a:t> </a:t>
            </a:r>
            <a:r>
              <a:rPr lang="en-US" sz="3200" b="1" i="1" dirty="0" err="1">
                <a:solidFill>
                  <a:schemeClr val="bg1">
                    <a:lumMod val="95000"/>
                    <a:lumOff val="5000"/>
                  </a:schemeClr>
                </a:solidFill>
              </a:rPr>
              <a:t>menyebut</a:t>
            </a:r>
            <a:r>
              <a:rPr lang="en-US" sz="3200" b="1" i="1" dirty="0">
                <a:solidFill>
                  <a:schemeClr val="bg1">
                    <a:lumMod val="95000"/>
                    <a:lumOff val="5000"/>
                  </a:schemeClr>
                </a:solidFill>
              </a:rPr>
              <a:t> </a:t>
            </a:r>
            <a:r>
              <a:rPr lang="en-US" sz="3200" b="1" i="1" dirty="0" err="1">
                <a:solidFill>
                  <a:schemeClr val="bg1">
                    <a:lumMod val="95000"/>
                    <a:lumOff val="5000"/>
                  </a:schemeClr>
                </a:solidFill>
              </a:rPr>
              <a:t>nama</a:t>
            </a:r>
            <a:r>
              <a:rPr lang="en-US" sz="3200" b="1" i="1" dirty="0">
                <a:solidFill>
                  <a:schemeClr val="bg1">
                    <a:lumMod val="95000"/>
                    <a:lumOff val="5000"/>
                  </a:schemeClr>
                </a:solidFill>
              </a:rPr>
              <a:t> Allah, Allah </a:t>
            </a:r>
            <a:r>
              <a:rPr lang="en-US" sz="3200" b="1" i="1" dirty="0" err="1">
                <a:solidFill>
                  <a:schemeClr val="bg1">
                    <a:lumMod val="95000"/>
                    <a:lumOff val="5000"/>
                  </a:schemeClr>
                </a:solidFill>
              </a:rPr>
              <a:t>telah</a:t>
            </a:r>
            <a:r>
              <a:rPr lang="en-US" sz="3200" b="1" i="1" dirty="0">
                <a:solidFill>
                  <a:schemeClr val="bg1">
                    <a:lumMod val="95000"/>
                    <a:lumOff val="5000"/>
                  </a:schemeClr>
                </a:solidFill>
              </a:rPr>
              <a:t> </a:t>
            </a:r>
            <a:r>
              <a:rPr lang="en-US" sz="3200" b="1" i="1" dirty="0" err="1">
                <a:solidFill>
                  <a:schemeClr val="bg1">
                    <a:lumMod val="95000"/>
                    <a:lumOff val="5000"/>
                  </a:schemeClr>
                </a:solidFill>
              </a:rPr>
              <a:t>menyediakan</a:t>
            </a:r>
            <a:r>
              <a:rPr lang="en-US" sz="3200" b="1" i="1" dirty="0">
                <a:solidFill>
                  <a:schemeClr val="bg1">
                    <a:lumMod val="95000"/>
                    <a:lumOff val="5000"/>
                  </a:schemeClr>
                </a:solidFill>
              </a:rPr>
              <a:t> </a:t>
            </a:r>
            <a:r>
              <a:rPr lang="en-US" sz="3200" b="1" i="1" dirty="0" err="1">
                <a:solidFill>
                  <a:schemeClr val="bg1">
                    <a:lumMod val="95000"/>
                    <a:lumOff val="5000"/>
                  </a:schemeClr>
                </a:solidFill>
              </a:rPr>
              <a:t>bagi</a:t>
            </a:r>
            <a:r>
              <a:rPr lang="en-US" sz="3200" b="1" i="1" dirty="0">
                <a:solidFill>
                  <a:schemeClr val="bg1">
                    <a:lumMod val="95000"/>
                    <a:lumOff val="5000"/>
                  </a:schemeClr>
                </a:solidFill>
              </a:rPr>
              <a:t> </a:t>
            </a:r>
            <a:r>
              <a:rPr lang="en-US" sz="3200" b="1" i="1" dirty="0" err="1">
                <a:solidFill>
                  <a:schemeClr val="bg1">
                    <a:lumMod val="95000"/>
                    <a:lumOff val="5000"/>
                  </a:schemeClr>
                </a:solidFill>
              </a:rPr>
              <a:t>mereka</a:t>
            </a:r>
            <a:r>
              <a:rPr lang="en-US" sz="3200" b="1" i="1" dirty="0">
                <a:solidFill>
                  <a:schemeClr val="bg1">
                    <a:lumMod val="95000"/>
                    <a:lumOff val="5000"/>
                  </a:schemeClr>
                </a:solidFill>
              </a:rPr>
              <a:t> </a:t>
            </a:r>
            <a:r>
              <a:rPr lang="en-US" sz="3200" b="1" i="1" dirty="0" err="1">
                <a:solidFill>
                  <a:schemeClr val="bg1">
                    <a:lumMod val="95000"/>
                    <a:lumOff val="5000"/>
                  </a:schemeClr>
                </a:solidFill>
              </a:rPr>
              <a:t>semuanya</a:t>
            </a:r>
            <a:r>
              <a:rPr lang="en-US" sz="3200" b="1" i="1" dirty="0">
                <a:solidFill>
                  <a:schemeClr val="bg1">
                    <a:lumMod val="95000"/>
                    <a:lumOff val="5000"/>
                  </a:schemeClr>
                </a:solidFill>
              </a:rPr>
              <a:t> </a:t>
            </a:r>
            <a:r>
              <a:rPr lang="en-US" sz="3200" b="1" i="1" dirty="0" err="1">
                <a:solidFill>
                  <a:schemeClr val="bg1">
                    <a:lumMod val="95000"/>
                    <a:lumOff val="5000"/>
                  </a:schemeClr>
                </a:solidFill>
              </a:rPr>
              <a:t>keampunan</a:t>
            </a:r>
            <a:r>
              <a:rPr lang="en-US" sz="3200" b="1" i="1" dirty="0">
                <a:solidFill>
                  <a:schemeClr val="bg1">
                    <a:lumMod val="95000"/>
                    <a:lumOff val="5000"/>
                  </a:schemeClr>
                </a:solidFill>
              </a:rPr>
              <a:t> </a:t>
            </a:r>
            <a:r>
              <a:rPr lang="en-US" sz="3200" b="1" i="1" dirty="0" err="1">
                <a:solidFill>
                  <a:schemeClr val="bg1">
                    <a:lumMod val="95000"/>
                    <a:lumOff val="5000"/>
                  </a:schemeClr>
                </a:solidFill>
              </a:rPr>
              <a:t>dan</a:t>
            </a:r>
            <a:r>
              <a:rPr lang="en-US" sz="3200" b="1" i="1" dirty="0">
                <a:solidFill>
                  <a:schemeClr val="bg1">
                    <a:lumMod val="95000"/>
                    <a:lumOff val="5000"/>
                  </a:schemeClr>
                </a:solidFill>
              </a:rPr>
              <a:t> </a:t>
            </a:r>
            <a:r>
              <a:rPr lang="en-US" sz="3200" b="1" i="1" dirty="0" err="1">
                <a:solidFill>
                  <a:schemeClr val="bg1">
                    <a:lumMod val="95000"/>
                    <a:lumOff val="5000"/>
                  </a:schemeClr>
                </a:solidFill>
              </a:rPr>
              <a:t>pahala</a:t>
            </a:r>
            <a:r>
              <a:rPr lang="en-US" sz="3200" b="1" i="1" dirty="0">
                <a:solidFill>
                  <a:schemeClr val="bg1">
                    <a:lumMod val="95000"/>
                    <a:lumOff val="5000"/>
                  </a:schemeClr>
                </a:solidFill>
              </a:rPr>
              <a:t> yang </a:t>
            </a:r>
            <a:r>
              <a:rPr lang="en-US" sz="3200" b="1" i="1" dirty="0" err="1">
                <a:solidFill>
                  <a:schemeClr val="bg1">
                    <a:lumMod val="95000"/>
                    <a:lumOff val="5000"/>
                  </a:schemeClr>
                </a:solidFill>
              </a:rPr>
              <a:t>besar</a:t>
            </a:r>
            <a:r>
              <a:rPr lang="en-US" sz="3200" b="1" i="1" dirty="0">
                <a:solidFill>
                  <a:schemeClr val="bg1">
                    <a:lumMod val="95000"/>
                    <a:lumOff val="5000"/>
                  </a:schemeClr>
                </a:solidFill>
              </a:rPr>
              <a:t>.</a:t>
            </a:r>
            <a:r>
              <a:rPr lang="en-US" sz="3200" b="1" dirty="0">
                <a:solidFill>
                  <a:schemeClr val="bg1">
                    <a:lumMod val="95000"/>
                    <a:lumOff val="5000"/>
                  </a:schemeClr>
                </a:solidFill>
              </a:rPr>
              <a:t>”</a:t>
            </a:r>
            <a:endParaRPr lang="en-MY" sz="3200" b="1" dirty="0">
              <a:solidFill>
                <a:schemeClr val="bg1">
                  <a:lumMod val="95000"/>
                  <a:lumOff val="5000"/>
                </a:schemeClr>
              </a:solidFill>
            </a:endParaRPr>
          </a:p>
        </p:txBody>
      </p:sp>
    </p:spTree>
    <p:extLst>
      <p:ext uri="{BB962C8B-B14F-4D97-AF65-F5344CB8AC3E}">
        <p14:creationId xmlns="" xmlns:p14="http://schemas.microsoft.com/office/powerpoint/2010/main" val="1065648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0747" y="1699302"/>
            <a:ext cx="7909725" cy="1569660"/>
          </a:xfrm>
          <a:prstGeom prst="rect">
            <a:avLst/>
          </a:prstGeom>
        </p:spPr>
        <p:txBody>
          <a:bodyPr wrap="square">
            <a:spAutoFit/>
          </a:bodyPr>
          <a:lstStyle/>
          <a:p>
            <a:r>
              <a:rPr lang="en-US" sz="3200" b="1" dirty="0" smtClean="0">
                <a:solidFill>
                  <a:schemeClr val="bg1">
                    <a:lumMod val="95000"/>
                    <a:lumOff val="5000"/>
                  </a:schemeClr>
                </a:solidFill>
              </a:rPr>
              <a:t>W</a:t>
            </a:r>
            <a:r>
              <a:rPr lang="en-MY" sz="3200" b="1" dirty="0" err="1" smtClean="0">
                <a:solidFill>
                  <a:schemeClr val="bg1">
                    <a:lumMod val="95000"/>
                    <a:lumOff val="5000"/>
                  </a:schemeClr>
                </a:solidFill>
              </a:rPr>
              <a:t>alaupun</a:t>
            </a:r>
            <a:r>
              <a:rPr lang="en-MY" sz="3200" b="1" dirty="0" smtClean="0">
                <a:solidFill>
                  <a:schemeClr val="bg1">
                    <a:lumMod val="95000"/>
                    <a:lumOff val="5000"/>
                  </a:schemeClr>
                </a:solidFill>
              </a:rPr>
              <a:t> </a:t>
            </a:r>
            <a:r>
              <a:rPr lang="en-MY" sz="3200" b="1" dirty="0">
                <a:solidFill>
                  <a:schemeClr val="bg1">
                    <a:lumMod val="95000"/>
                    <a:lumOff val="5000"/>
                  </a:schemeClr>
                </a:solidFill>
              </a:rPr>
              <a:t>Ramadhan </a:t>
            </a:r>
            <a:r>
              <a:rPr lang="en-MY" sz="3200" b="1" dirty="0" err="1">
                <a:solidFill>
                  <a:schemeClr val="bg1">
                    <a:lumMod val="95000"/>
                    <a:lumOff val="5000"/>
                  </a:schemeClr>
                </a:solidFill>
              </a:rPr>
              <a:t>telah</a:t>
            </a:r>
            <a:r>
              <a:rPr lang="en-MY" sz="3200" b="1" dirty="0">
                <a:solidFill>
                  <a:schemeClr val="bg1">
                    <a:lumMod val="95000"/>
                    <a:lumOff val="5000"/>
                  </a:schemeClr>
                </a:solidFill>
              </a:rPr>
              <a:t> </a:t>
            </a:r>
            <a:r>
              <a:rPr lang="en-MY" sz="3200" b="1" dirty="0" err="1">
                <a:solidFill>
                  <a:schemeClr val="bg1">
                    <a:lumMod val="95000"/>
                    <a:lumOff val="5000"/>
                  </a:schemeClr>
                </a:solidFill>
              </a:rPr>
              <a:t>berlalu</a:t>
            </a:r>
            <a:r>
              <a:rPr lang="en-MY" sz="3200" b="1" dirty="0">
                <a:solidFill>
                  <a:schemeClr val="bg1">
                    <a:lumMod val="95000"/>
                    <a:lumOff val="5000"/>
                  </a:schemeClr>
                </a:solidFill>
              </a:rPr>
              <a:t>, </a:t>
            </a:r>
            <a:r>
              <a:rPr lang="en-MY" sz="3200" b="1" dirty="0" err="1">
                <a:solidFill>
                  <a:schemeClr val="bg1">
                    <a:lumMod val="95000"/>
                    <a:lumOff val="5000"/>
                  </a:schemeClr>
                </a:solidFill>
              </a:rPr>
              <a:t>janganlah</a:t>
            </a:r>
            <a:r>
              <a:rPr lang="en-MY" sz="3200" b="1" dirty="0">
                <a:solidFill>
                  <a:schemeClr val="bg1">
                    <a:lumMod val="95000"/>
                    <a:lumOff val="5000"/>
                  </a:schemeClr>
                </a:solidFill>
              </a:rPr>
              <a:t> </a:t>
            </a:r>
            <a:r>
              <a:rPr lang="en-MY" sz="3200" b="1" dirty="0" err="1">
                <a:solidFill>
                  <a:schemeClr val="bg1">
                    <a:lumMod val="95000"/>
                    <a:lumOff val="5000"/>
                  </a:schemeClr>
                </a:solidFill>
              </a:rPr>
              <a:t>kita</a:t>
            </a:r>
            <a:r>
              <a:rPr lang="en-MY" sz="3200" b="1" dirty="0">
                <a:solidFill>
                  <a:schemeClr val="bg1">
                    <a:lumMod val="95000"/>
                    <a:lumOff val="5000"/>
                  </a:schemeClr>
                </a:solidFill>
              </a:rPr>
              <a:t> </a:t>
            </a:r>
            <a:r>
              <a:rPr lang="en-MY" sz="3200" b="1" dirty="0" err="1">
                <a:solidFill>
                  <a:schemeClr val="bg1">
                    <a:lumMod val="95000"/>
                    <a:lumOff val="5000"/>
                  </a:schemeClr>
                </a:solidFill>
              </a:rPr>
              <a:t>jadikan</a:t>
            </a:r>
            <a:r>
              <a:rPr lang="en-MY" sz="3200" b="1" dirty="0">
                <a:solidFill>
                  <a:schemeClr val="bg1">
                    <a:lumMod val="95000"/>
                    <a:lumOff val="5000"/>
                  </a:schemeClr>
                </a:solidFill>
              </a:rPr>
              <a:t> </a:t>
            </a:r>
            <a:r>
              <a:rPr lang="en-MY" sz="3200" b="1" dirty="0" err="1">
                <a:solidFill>
                  <a:schemeClr val="bg1">
                    <a:lumMod val="95000"/>
                    <a:lumOff val="5000"/>
                  </a:schemeClr>
                </a:solidFill>
              </a:rPr>
              <a:t>ia</a:t>
            </a:r>
            <a:r>
              <a:rPr lang="en-MY" sz="3200" b="1" dirty="0">
                <a:solidFill>
                  <a:schemeClr val="bg1">
                    <a:lumMod val="95000"/>
                    <a:lumOff val="5000"/>
                  </a:schemeClr>
                </a:solidFill>
              </a:rPr>
              <a:t> </a:t>
            </a:r>
            <a:r>
              <a:rPr lang="en-MY" sz="3200" b="1" dirty="0" err="1" smtClean="0">
                <a:solidFill>
                  <a:schemeClr val="bg1">
                    <a:lumMod val="95000"/>
                    <a:lumOff val="5000"/>
                  </a:schemeClr>
                </a:solidFill>
              </a:rPr>
              <a:t>sebagai</a:t>
            </a:r>
            <a:r>
              <a:rPr lang="en-MY" sz="3200" b="1" dirty="0" smtClean="0">
                <a:solidFill>
                  <a:schemeClr val="bg1">
                    <a:lumMod val="95000"/>
                    <a:lumOff val="5000"/>
                  </a:schemeClr>
                </a:solidFill>
              </a:rPr>
              <a:t> </a:t>
            </a:r>
            <a:r>
              <a:rPr lang="en-MY" sz="3200" b="1" dirty="0" err="1" smtClean="0">
                <a:solidFill>
                  <a:schemeClr val="bg1">
                    <a:lumMod val="95000"/>
                    <a:lumOff val="5000"/>
                  </a:schemeClr>
                </a:solidFill>
              </a:rPr>
              <a:t>penghujung</a:t>
            </a:r>
            <a:r>
              <a:rPr lang="en-MY" sz="3200" b="1" dirty="0" smtClean="0">
                <a:solidFill>
                  <a:schemeClr val="bg1">
                    <a:lumMod val="95000"/>
                    <a:lumOff val="5000"/>
                  </a:schemeClr>
                </a:solidFill>
              </a:rPr>
              <a:t> </a:t>
            </a:r>
            <a:r>
              <a:rPr lang="en-MY" sz="3200" b="1" dirty="0" err="1">
                <a:solidFill>
                  <a:schemeClr val="bg1">
                    <a:lumMod val="95000"/>
                    <a:lumOff val="5000"/>
                  </a:schemeClr>
                </a:solidFill>
              </a:rPr>
              <a:t>ibadah</a:t>
            </a:r>
            <a:endParaRPr lang="en-MY" sz="3200" b="1" dirty="0">
              <a:solidFill>
                <a:schemeClr val="bg1">
                  <a:lumMod val="95000"/>
                  <a:lumOff val="5000"/>
                </a:schemeClr>
              </a:solidFill>
            </a:endParaRPr>
          </a:p>
        </p:txBody>
      </p:sp>
      <p:sp>
        <p:nvSpPr>
          <p:cNvPr id="3" name="Chevron 2"/>
          <p:cNvSpPr/>
          <p:nvPr/>
        </p:nvSpPr>
        <p:spPr>
          <a:xfrm>
            <a:off x="323528" y="1705069"/>
            <a:ext cx="360040"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4" name="Chevron 3"/>
          <p:cNvSpPr/>
          <p:nvPr/>
        </p:nvSpPr>
        <p:spPr>
          <a:xfrm>
            <a:off x="258787" y="4062500"/>
            <a:ext cx="360040" cy="504056"/>
          </a:xfrm>
          <a:prstGeom prst="chevron">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5" name="Rectangle 4"/>
          <p:cNvSpPr/>
          <p:nvPr/>
        </p:nvSpPr>
        <p:spPr>
          <a:xfrm>
            <a:off x="900808" y="3311113"/>
            <a:ext cx="7703640" cy="2062103"/>
          </a:xfrm>
          <a:prstGeom prst="rect">
            <a:avLst/>
          </a:prstGeom>
        </p:spPr>
        <p:txBody>
          <a:bodyPr wrap="square">
            <a:spAutoFit/>
          </a:bodyPr>
          <a:lstStyle/>
          <a:p>
            <a:r>
              <a:rPr lang="en-MY" sz="3200" b="1" dirty="0" err="1">
                <a:solidFill>
                  <a:schemeClr val="bg1">
                    <a:lumMod val="95000"/>
                    <a:lumOff val="5000"/>
                  </a:schemeClr>
                </a:solidFill>
              </a:rPr>
              <a:t>Sebaliknya</a:t>
            </a:r>
            <a:r>
              <a:rPr lang="en-MY" sz="3200" b="1" dirty="0">
                <a:solidFill>
                  <a:schemeClr val="bg1">
                    <a:lumMod val="95000"/>
                    <a:lumOff val="5000"/>
                  </a:schemeClr>
                </a:solidFill>
              </a:rPr>
              <a:t>, </a:t>
            </a:r>
            <a:r>
              <a:rPr lang="en-MY" sz="3200" b="1" dirty="0" err="1">
                <a:solidFill>
                  <a:schemeClr val="bg1">
                    <a:lumMod val="95000"/>
                    <a:lumOff val="5000"/>
                  </a:schemeClr>
                </a:solidFill>
              </a:rPr>
              <a:t>jadikannya</a:t>
            </a:r>
            <a:r>
              <a:rPr lang="en-MY" sz="3200" b="1" dirty="0">
                <a:solidFill>
                  <a:schemeClr val="bg1">
                    <a:lumMod val="95000"/>
                    <a:lumOff val="5000"/>
                  </a:schemeClr>
                </a:solidFill>
              </a:rPr>
              <a:t> </a:t>
            </a:r>
            <a:r>
              <a:rPr lang="en-MY" sz="3200" b="1" dirty="0" err="1">
                <a:solidFill>
                  <a:schemeClr val="bg1">
                    <a:lumMod val="95000"/>
                    <a:lumOff val="5000"/>
                  </a:schemeClr>
                </a:solidFill>
              </a:rPr>
              <a:t>sebagai</a:t>
            </a:r>
            <a:r>
              <a:rPr lang="en-MY" sz="3200" b="1" dirty="0">
                <a:solidFill>
                  <a:schemeClr val="bg1">
                    <a:lumMod val="95000"/>
                    <a:lumOff val="5000"/>
                  </a:schemeClr>
                </a:solidFill>
              </a:rPr>
              <a:t> </a:t>
            </a:r>
            <a:r>
              <a:rPr lang="en-MY" sz="3200" b="1" dirty="0" err="1">
                <a:solidFill>
                  <a:schemeClr val="bg1">
                    <a:lumMod val="95000"/>
                    <a:lumOff val="5000"/>
                  </a:schemeClr>
                </a:solidFill>
              </a:rPr>
              <a:t>bulan</a:t>
            </a:r>
            <a:r>
              <a:rPr lang="en-MY" sz="3200" b="1" dirty="0">
                <a:solidFill>
                  <a:schemeClr val="bg1">
                    <a:lumMod val="95000"/>
                    <a:lumOff val="5000"/>
                  </a:schemeClr>
                </a:solidFill>
              </a:rPr>
              <a:t> </a:t>
            </a:r>
            <a:r>
              <a:rPr lang="en-MY" sz="3200" b="1" dirty="0" err="1">
                <a:solidFill>
                  <a:schemeClr val="bg1">
                    <a:lumMod val="95000"/>
                    <a:lumOff val="5000"/>
                  </a:schemeClr>
                </a:solidFill>
              </a:rPr>
              <a:t>latihan</a:t>
            </a:r>
            <a:r>
              <a:rPr lang="en-MY" sz="3200" b="1" dirty="0">
                <a:solidFill>
                  <a:schemeClr val="bg1">
                    <a:lumMod val="95000"/>
                    <a:lumOff val="5000"/>
                  </a:schemeClr>
                </a:solidFill>
              </a:rPr>
              <a:t> </a:t>
            </a:r>
            <a:r>
              <a:rPr lang="en-MY" sz="3200" b="1" dirty="0" err="1">
                <a:solidFill>
                  <a:schemeClr val="bg1">
                    <a:lumMod val="95000"/>
                    <a:lumOff val="5000"/>
                  </a:schemeClr>
                </a:solidFill>
              </a:rPr>
              <a:t>untuk</a:t>
            </a:r>
            <a:r>
              <a:rPr lang="en-MY" sz="3200" b="1" dirty="0">
                <a:solidFill>
                  <a:schemeClr val="bg1">
                    <a:lumMod val="95000"/>
                    <a:lumOff val="5000"/>
                  </a:schemeClr>
                </a:solidFill>
              </a:rPr>
              <a:t> </a:t>
            </a:r>
            <a:r>
              <a:rPr lang="en-MY" sz="3200" b="1" dirty="0" err="1">
                <a:solidFill>
                  <a:schemeClr val="bg1">
                    <a:lumMod val="95000"/>
                    <a:lumOff val="5000"/>
                  </a:schemeClr>
                </a:solidFill>
              </a:rPr>
              <a:t>kita</a:t>
            </a:r>
            <a:r>
              <a:rPr lang="en-MY" sz="3200" b="1" dirty="0">
                <a:solidFill>
                  <a:schemeClr val="bg1">
                    <a:lumMod val="95000"/>
                    <a:lumOff val="5000"/>
                  </a:schemeClr>
                </a:solidFill>
              </a:rPr>
              <a:t> </a:t>
            </a:r>
            <a:r>
              <a:rPr lang="en-MY" sz="3200" b="1" dirty="0" err="1">
                <a:solidFill>
                  <a:schemeClr val="bg1">
                    <a:lumMod val="95000"/>
                    <a:lumOff val="5000"/>
                  </a:schemeClr>
                </a:solidFill>
              </a:rPr>
              <a:t>terus</a:t>
            </a:r>
            <a:r>
              <a:rPr lang="en-MY" sz="3200" b="1" dirty="0">
                <a:solidFill>
                  <a:schemeClr val="bg1">
                    <a:lumMod val="95000"/>
                    <a:lumOff val="5000"/>
                  </a:schemeClr>
                </a:solidFill>
              </a:rPr>
              <a:t> </a:t>
            </a:r>
            <a:r>
              <a:rPr lang="en-MY" sz="3200" b="1" dirty="0" err="1">
                <a:solidFill>
                  <a:schemeClr val="bg1">
                    <a:lumMod val="95000"/>
                    <a:lumOff val="5000"/>
                  </a:schemeClr>
                </a:solidFill>
              </a:rPr>
              <a:t>membiasakan</a:t>
            </a:r>
            <a:r>
              <a:rPr lang="en-MY" sz="3200" b="1" dirty="0">
                <a:solidFill>
                  <a:schemeClr val="bg1">
                    <a:lumMod val="95000"/>
                    <a:lumOff val="5000"/>
                  </a:schemeClr>
                </a:solidFill>
              </a:rPr>
              <a:t> </a:t>
            </a:r>
            <a:r>
              <a:rPr lang="en-MY" sz="3200" b="1" dirty="0" err="1">
                <a:solidFill>
                  <a:schemeClr val="bg1">
                    <a:lumMod val="95000"/>
                    <a:lumOff val="5000"/>
                  </a:schemeClr>
                </a:solidFill>
              </a:rPr>
              <a:t>diri</a:t>
            </a:r>
            <a:r>
              <a:rPr lang="en-MY" sz="3200" b="1" dirty="0">
                <a:solidFill>
                  <a:schemeClr val="bg1">
                    <a:lumMod val="95000"/>
                    <a:lumOff val="5000"/>
                  </a:schemeClr>
                </a:solidFill>
              </a:rPr>
              <a:t> </a:t>
            </a:r>
            <a:r>
              <a:rPr lang="en-MY" sz="3200" b="1" dirty="0" err="1">
                <a:solidFill>
                  <a:schemeClr val="bg1">
                    <a:lumMod val="95000"/>
                    <a:lumOff val="5000"/>
                  </a:schemeClr>
                </a:solidFill>
              </a:rPr>
              <a:t>beribadah</a:t>
            </a:r>
            <a:r>
              <a:rPr lang="en-MY" sz="3200" b="1" dirty="0">
                <a:solidFill>
                  <a:schemeClr val="bg1">
                    <a:lumMod val="95000"/>
                    <a:lumOff val="5000"/>
                  </a:schemeClr>
                </a:solidFill>
              </a:rPr>
              <a:t> </a:t>
            </a:r>
            <a:r>
              <a:rPr lang="en-MY" sz="3200" b="1" dirty="0" err="1">
                <a:solidFill>
                  <a:schemeClr val="bg1">
                    <a:lumMod val="95000"/>
                    <a:lumOff val="5000"/>
                  </a:schemeClr>
                </a:solidFill>
              </a:rPr>
              <a:t>kepada</a:t>
            </a:r>
            <a:r>
              <a:rPr lang="en-MY" sz="3200" b="1" dirty="0">
                <a:solidFill>
                  <a:schemeClr val="bg1">
                    <a:lumMod val="95000"/>
                    <a:lumOff val="5000"/>
                  </a:schemeClr>
                </a:solidFill>
              </a:rPr>
              <a:t> Allah SWT </a:t>
            </a:r>
            <a:r>
              <a:rPr lang="en-MY" sz="3200" b="1" dirty="0" err="1">
                <a:solidFill>
                  <a:schemeClr val="bg1">
                    <a:lumMod val="95000"/>
                    <a:lumOff val="5000"/>
                  </a:schemeClr>
                </a:solidFill>
              </a:rPr>
              <a:t>pada</a:t>
            </a:r>
            <a:r>
              <a:rPr lang="en-MY" sz="3200" b="1" dirty="0">
                <a:solidFill>
                  <a:schemeClr val="bg1">
                    <a:lumMod val="95000"/>
                    <a:lumOff val="5000"/>
                  </a:schemeClr>
                </a:solidFill>
              </a:rPr>
              <a:t> </a:t>
            </a:r>
            <a:r>
              <a:rPr lang="en-MY" sz="3200" b="1" dirty="0" err="1">
                <a:solidFill>
                  <a:schemeClr val="bg1">
                    <a:lumMod val="95000"/>
                    <a:lumOff val="5000"/>
                  </a:schemeClr>
                </a:solidFill>
              </a:rPr>
              <a:t>bulan-bulan</a:t>
            </a:r>
            <a:r>
              <a:rPr lang="en-MY" sz="3200" b="1" dirty="0">
                <a:solidFill>
                  <a:schemeClr val="bg1">
                    <a:lumMod val="95000"/>
                    <a:lumOff val="5000"/>
                  </a:schemeClr>
                </a:solidFill>
              </a:rPr>
              <a:t> yang lain</a:t>
            </a:r>
          </a:p>
        </p:txBody>
      </p:sp>
    </p:spTree>
    <p:extLst>
      <p:ext uri="{BB962C8B-B14F-4D97-AF65-F5344CB8AC3E}">
        <p14:creationId xmlns="" xmlns:p14="http://schemas.microsoft.com/office/powerpoint/2010/main" val="2163142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676400"/>
            <a:ext cx="9036496" cy="3231654"/>
          </a:xfrm>
          <a:prstGeom prst="rect">
            <a:avLst/>
          </a:prstGeom>
        </p:spPr>
        <p:txBody>
          <a:bodyPr wrap="square">
            <a:spAutoFit/>
          </a:bodyPr>
          <a:lstStyle/>
          <a:p>
            <a:r>
              <a:rPr lang="en-MY" sz="3200" b="1" dirty="0" smtClean="0">
                <a:solidFill>
                  <a:srgbClr val="FF0000"/>
                </a:solidFill>
              </a:rPr>
              <a:t>Hadith </a:t>
            </a:r>
            <a:r>
              <a:rPr lang="en-MY" sz="3200" b="1" dirty="0" err="1">
                <a:solidFill>
                  <a:srgbClr val="FF0000"/>
                </a:solidFill>
              </a:rPr>
              <a:t>Baginda</a:t>
            </a:r>
            <a:r>
              <a:rPr lang="en-MY" sz="3200" b="1" dirty="0">
                <a:solidFill>
                  <a:srgbClr val="FF0000"/>
                </a:solidFill>
              </a:rPr>
              <a:t> yang </a:t>
            </a:r>
            <a:r>
              <a:rPr lang="en-MY" sz="3200" b="1" dirty="0" err="1">
                <a:solidFill>
                  <a:srgbClr val="FF0000"/>
                </a:solidFill>
              </a:rPr>
              <a:t>diriwayatkan</a:t>
            </a:r>
            <a:r>
              <a:rPr lang="en-MY" sz="3200" b="1" dirty="0">
                <a:solidFill>
                  <a:srgbClr val="FF0000"/>
                </a:solidFill>
              </a:rPr>
              <a:t> </a:t>
            </a:r>
            <a:r>
              <a:rPr lang="en-MY" sz="3200" b="1" dirty="0" err="1">
                <a:solidFill>
                  <a:srgbClr val="FF0000"/>
                </a:solidFill>
              </a:rPr>
              <a:t>oleh</a:t>
            </a:r>
            <a:r>
              <a:rPr lang="en-MY" sz="3200" b="1" dirty="0">
                <a:solidFill>
                  <a:srgbClr val="FF0000"/>
                </a:solidFill>
              </a:rPr>
              <a:t> Imam at-</a:t>
            </a:r>
            <a:r>
              <a:rPr lang="en-MY" sz="3200" b="1" dirty="0" err="1">
                <a:solidFill>
                  <a:srgbClr val="FF0000"/>
                </a:solidFill>
              </a:rPr>
              <a:t>Tirmizi</a:t>
            </a:r>
            <a:r>
              <a:rPr lang="en-MY" sz="3200" b="1" dirty="0">
                <a:solidFill>
                  <a:srgbClr val="FF0000"/>
                </a:solidFill>
              </a:rPr>
              <a:t> </a:t>
            </a:r>
            <a:r>
              <a:rPr lang="en-MY" sz="3200" b="1" dirty="0" err="1">
                <a:solidFill>
                  <a:srgbClr val="FF0000"/>
                </a:solidFill>
              </a:rPr>
              <a:t>daripada</a:t>
            </a:r>
            <a:r>
              <a:rPr lang="en-MY" sz="3200" b="1" dirty="0">
                <a:solidFill>
                  <a:srgbClr val="FF0000"/>
                </a:solidFill>
              </a:rPr>
              <a:t> </a:t>
            </a:r>
            <a:r>
              <a:rPr lang="en-MY" sz="3200" b="1" dirty="0" err="1">
                <a:solidFill>
                  <a:srgbClr val="FF0000"/>
                </a:solidFill>
              </a:rPr>
              <a:t>Syadad</a:t>
            </a:r>
            <a:r>
              <a:rPr lang="en-MY" sz="3200" b="1" dirty="0">
                <a:solidFill>
                  <a:srgbClr val="FF0000"/>
                </a:solidFill>
              </a:rPr>
              <a:t> bin </a:t>
            </a:r>
            <a:r>
              <a:rPr lang="en-MY" sz="3200" b="1" dirty="0" err="1">
                <a:solidFill>
                  <a:srgbClr val="FF0000"/>
                </a:solidFill>
              </a:rPr>
              <a:t>Aus</a:t>
            </a:r>
            <a:r>
              <a:rPr lang="en-MY" sz="3200" b="1" dirty="0">
                <a:solidFill>
                  <a:srgbClr val="FF0000"/>
                </a:solidFill>
              </a:rPr>
              <a:t> RA </a:t>
            </a:r>
            <a:r>
              <a:rPr lang="en-MY" sz="3200" b="1" dirty="0" err="1">
                <a:solidFill>
                  <a:srgbClr val="FF0000"/>
                </a:solidFill>
              </a:rPr>
              <a:t>iaitu</a:t>
            </a:r>
            <a:r>
              <a:rPr lang="en-MY" sz="3200" b="1" dirty="0" smtClean="0">
                <a:solidFill>
                  <a:srgbClr val="FF0000"/>
                </a:solidFill>
              </a:rPr>
              <a:t>:</a:t>
            </a:r>
          </a:p>
          <a:p>
            <a:endParaRPr lang="en-MY" sz="3200" b="1" dirty="0">
              <a:solidFill>
                <a:srgbClr val="FF0000"/>
              </a:solidFill>
            </a:endParaRPr>
          </a:p>
          <a:p>
            <a:pPr algn="ctr" rtl="1"/>
            <a:r>
              <a:rPr lang="ar-SA" sz="5400" dirty="0">
                <a:solidFill>
                  <a:schemeClr val="bg1">
                    <a:lumMod val="95000"/>
                    <a:lumOff val="5000"/>
                  </a:schemeClr>
                </a:solidFill>
                <a:cs typeface="Traditional Arabic" pitchFamily="2" charset="-78"/>
              </a:rPr>
              <a:t>الْكَيِّسُ مَنْ دَانَ نَفْسَهُ وَعَمِلَ لِمَا بَعْدَ الْمَوْتِ وَالْعَاجِزُ مَنْ أَتْبَعَ نَفْسَهُ هَوَاهَا ثُمَّ تَمَنَّى عَلَى </a:t>
            </a:r>
            <a:r>
              <a:rPr lang="ar-SA" sz="5400" dirty="0" smtClean="0">
                <a:solidFill>
                  <a:schemeClr val="bg1">
                    <a:lumMod val="95000"/>
                    <a:lumOff val="5000"/>
                  </a:schemeClr>
                </a:solidFill>
                <a:cs typeface="Traditional Arabic" pitchFamily="2" charset="-78"/>
              </a:rPr>
              <a:t>اللَّهِ</a:t>
            </a:r>
            <a:endParaRPr lang="en-MY" sz="5400" dirty="0">
              <a:solidFill>
                <a:schemeClr val="bg1">
                  <a:lumMod val="95000"/>
                  <a:lumOff val="5000"/>
                </a:schemeClr>
              </a:solidFill>
              <a:cs typeface="Traditional Arabic" pitchFamily="2" charset="-78"/>
            </a:endParaRPr>
          </a:p>
        </p:txBody>
      </p:sp>
    </p:spTree>
    <p:extLst>
      <p:ext uri="{BB962C8B-B14F-4D97-AF65-F5344CB8AC3E}">
        <p14:creationId xmlns="" xmlns:p14="http://schemas.microsoft.com/office/powerpoint/2010/main" val="1360767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82000" cy="6247864"/>
          </a:xfrm>
          <a:prstGeom prst="rect">
            <a:avLst/>
          </a:prstGeom>
        </p:spPr>
        <p:txBody>
          <a:bodyPr wrap="square">
            <a:spAutoFit/>
          </a:bodyPr>
          <a:lstStyle/>
          <a:p>
            <a:pPr algn="ctr"/>
            <a:r>
              <a:rPr lang="en-US" sz="4000" dirty="0" err="1" smtClean="0">
                <a:solidFill>
                  <a:srgbClr val="FF0000"/>
                </a:solidFill>
              </a:rPr>
              <a:t>Bermaksud</a:t>
            </a:r>
            <a:r>
              <a:rPr lang="en-US" sz="4000" dirty="0" smtClean="0">
                <a:solidFill>
                  <a:srgbClr val="FF0000"/>
                </a:solidFill>
              </a:rPr>
              <a:t>:</a:t>
            </a:r>
            <a:r>
              <a:rPr lang="en-US" sz="4000" i="1" dirty="0" smtClean="0">
                <a:solidFill>
                  <a:srgbClr val="FF0000"/>
                </a:solidFill>
              </a:rPr>
              <a:t> </a:t>
            </a:r>
          </a:p>
          <a:p>
            <a:pPr algn="ctr"/>
            <a:r>
              <a:rPr lang="en-US" sz="4000" b="1" dirty="0" smtClean="0">
                <a:solidFill>
                  <a:schemeClr val="bg1">
                    <a:lumMod val="95000"/>
                    <a:lumOff val="5000"/>
                  </a:schemeClr>
                </a:solidFill>
              </a:rPr>
              <a:t>“</a:t>
            </a:r>
            <a:r>
              <a:rPr lang="en-US" sz="4000" b="1" i="1" dirty="0" err="1" smtClean="0">
                <a:solidFill>
                  <a:schemeClr val="bg1">
                    <a:lumMod val="95000"/>
                    <a:lumOff val="5000"/>
                  </a:schemeClr>
                </a:solidFill>
              </a:rPr>
              <a:t>Orang</a:t>
            </a:r>
            <a:r>
              <a:rPr lang="en-US" sz="4000" b="1" i="1" dirty="0" smtClean="0">
                <a:solidFill>
                  <a:schemeClr val="bg1">
                    <a:lumMod val="95000"/>
                    <a:lumOff val="5000"/>
                  </a:schemeClr>
                </a:solidFill>
              </a:rPr>
              <a:t> yang </a:t>
            </a:r>
            <a:r>
              <a:rPr lang="en-US" sz="4000" b="1" i="1" dirty="0" err="1" smtClean="0">
                <a:solidFill>
                  <a:schemeClr val="bg1">
                    <a:lumMod val="95000"/>
                    <a:lumOff val="5000"/>
                  </a:schemeClr>
                </a:solidFill>
              </a:rPr>
              <a:t>pintar</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ialah</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orang</a:t>
            </a:r>
            <a:r>
              <a:rPr lang="en-US" sz="4000" b="1" i="1" dirty="0" smtClean="0">
                <a:solidFill>
                  <a:schemeClr val="bg1">
                    <a:lumMod val="95000"/>
                    <a:lumOff val="5000"/>
                  </a:schemeClr>
                </a:solidFill>
              </a:rPr>
              <a:t> yang </a:t>
            </a:r>
            <a:r>
              <a:rPr lang="en-US" sz="4000" b="1" i="1" dirty="0" err="1" smtClean="0">
                <a:solidFill>
                  <a:schemeClr val="bg1">
                    <a:lumMod val="95000"/>
                    <a:lumOff val="5000"/>
                  </a:schemeClr>
                </a:solidFill>
              </a:rPr>
              <a:t>menghitung</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dirinya</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serta</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beramal</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untuk</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hari</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selepas</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kematian</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sementara</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orang</a:t>
            </a:r>
            <a:r>
              <a:rPr lang="en-US" sz="4000" b="1" i="1" dirty="0" smtClean="0">
                <a:solidFill>
                  <a:schemeClr val="bg1">
                    <a:lumMod val="95000"/>
                    <a:lumOff val="5000"/>
                  </a:schemeClr>
                </a:solidFill>
              </a:rPr>
              <a:t> yang </a:t>
            </a:r>
            <a:r>
              <a:rPr lang="en-US" sz="4000" b="1" i="1" dirty="0" err="1" smtClean="0">
                <a:solidFill>
                  <a:schemeClr val="bg1">
                    <a:lumMod val="95000"/>
                    <a:lumOff val="5000"/>
                  </a:schemeClr>
                </a:solidFill>
              </a:rPr>
              <a:t>lemah</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ialah</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orang</a:t>
            </a:r>
            <a:r>
              <a:rPr lang="en-US" sz="4000" b="1" i="1" dirty="0" smtClean="0">
                <a:solidFill>
                  <a:schemeClr val="bg1">
                    <a:lumMod val="95000"/>
                    <a:lumOff val="5000"/>
                  </a:schemeClr>
                </a:solidFill>
              </a:rPr>
              <a:t> yang </a:t>
            </a:r>
            <a:r>
              <a:rPr lang="en-US" sz="4000" b="1" i="1" dirty="0" err="1" smtClean="0">
                <a:solidFill>
                  <a:schemeClr val="bg1">
                    <a:lumMod val="95000"/>
                    <a:lumOff val="5000"/>
                  </a:schemeClr>
                </a:solidFill>
              </a:rPr>
              <a:t>mengikut</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hawa</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nafsunya</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serta</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berangan-angan</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terhadap</a:t>
            </a:r>
            <a:r>
              <a:rPr lang="en-US" sz="4000" b="1" i="1" dirty="0" smtClean="0">
                <a:solidFill>
                  <a:schemeClr val="bg1">
                    <a:lumMod val="95000"/>
                    <a:lumOff val="5000"/>
                  </a:schemeClr>
                </a:solidFill>
              </a:rPr>
              <a:t> Allah </a:t>
            </a:r>
            <a:r>
              <a:rPr lang="en-US" sz="4000" b="1" i="1" dirty="0" err="1" smtClean="0">
                <a:solidFill>
                  <a:schemeClr val="bg1">
                    <a:lumMod val="95000"/>
                    <a:lumOff val="5000"/>
                  </a:schemeClr>
                </a:solidFill>
              </a:rPr>
              <a:t>dengan</a:t>
            </a:r>
            <a:r>
              <a:rPr lang="en-US" sz="4000" b="1" i="1" dirty="0" smtClean="0">
                <a:solidFill>
                  <a:schemeClr val="bg1">
                    <a:lumMod val="95000"/>
                    <a:lumOff val="5000"/>
                  </a:schemeClr>
                </a:solidFill>
              </a:rPr>
              <a:t> </a:t>
            </a:r>
            <a:r>
              <a:rPr lang="en-US" sz="4000" b="1" i="1" dirty="0" err="1" smtClean="0">
                <a:solidFill>
                  <a:schemeClr val="bg1">
                    <a:lumMod val="95000"/>
                    <a:lumOff val="5000"/>
                  </a:schemeClr>
                </a:solidFill>
              </a:rPr>
              <a:t>angan-angan</a:t>
            </a:r>
            <a:r>
              <a:rPr lang="en-US" sz="4000" b="1" i="1" dirty="0" smtClean="0">
                <a:solidFill>
                  <a:schemeClr val="bg1">
                    <a:lumMod val="95000"/>
                    <a:lumOff val="5000"/>
                  </a:schemeClr>
                </a:solidFill>
              </a:rPr>
              <a:t> (yang </a:t>
            </a:r>
            <a:r>
              <a:rPr lang="en-US" sz="4000" b="1" i="1" dirty="0" err="1" smtClean="0">
                <a:solidFill>
                  <a:schemeClr val="bg1">
                    <a:lumMod val="95000"/>
                    <a:lumOff val="5000"/>
                  </a:schemeClr>
                </a:solidFill>
              </a:rPr>
              <a:t>banyak</a:t>
            </a:r>
            <a:r>
              <a:rPr lang="en-US" sz="4000" b="1" dirty="0" smtClean="0">
                <a:solidFill>
                  <a:schemeClr val="bg1">
                    <a:lumMod val="95000"/>
                    <a:lumOff val="5000"/>
                  </a:schemeClr>
                </a:solidFill>
              </a:rPr>
              <a:t>).”</a:t>
            </a:r>
          </a:p>
          <a:p>
            <a:pPr algn="ctr"/>
            <a:r>
              <a:rPr lang="en-US" sz="4000" b="1" dirty="0" smtClean="0">
                <a:solidFill>
                  <a:schemeClr val="bg1">
                    <a:lumMod val="95000"/>
                    <a:lumOff val="5000"/>
                  </a:schemeClr>
                </a:solidFill>
              </a:rPr>
              <a:t>(</a:t>
            </a:r>
            <a:r>
              <a:rPr lang="en-US" sz="4000" b="1" dirty="0" err="1" smtClean="0">
                <a:solidFill>
                  <a:schemeClr val="bg1">
                    <a:lumMod val="95000"/>
                    <a:lumOff val="5000"/>
                  </a:schemeClr>
                </a:solidFill>
              </a:rPr>
              <a:t>Riwayat</a:t>
            </a:r>
            <a:r>
              <a:rPr lang="en-US" sz="4000" b="1" dirty="0" smtClean="0">
                <a:solidFill>
                  <a:schemeClr val="bg1">
                    <a:lumMod val="95000"/>
                    <a:lumOff val="5000"/>
                  </a:schemeClr>
                </a:solidFill>
              </a:rPr>
              <a:t> at-</a:t>
            </a:r>
            <a:r>
              <a:rPr lang="en-US" sz="4000" b="1" dirty="0" err="1" smtClean="0">
                <a:solidFill>
                  <a:schemeClr val="bg1">
                    <a:lumMod val="95000"/>
                    <a:lumOff val="5000"/>
                  </a:schemeClr>
                </a:solidFill>
              </a:rPr>
              <a:t>Tirmizi</a:t>
            </a:r>
            <a:r>
              <a:rPr lang="en-US" sz="4000" b="1" dirty="0" smtClean="0">
                <a:solidFill>
                  <a:schemeClr val="bg1">
                    <a:lumMod val="95000"/>
                    <a:lumOff val="5000"/>
                  </a:schemeClr>
                </a:solidFill>
              </a:rPr>
              <a:t>)</a:t>
            </a:r>
            <a:endParaRPr lang="en-MY" sz="4000" b="1" dirty="0">
              <a:solidFill>
                <a:schemeClr val="bg1">
                  <a:lumMod val="95000"/>
                  <a:lumOff val="5000"/>
                </a:schemeClr>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0" y="228600"/>
          <a:ext cx="9144000" cy="60016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863051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828800"/>
            <a:ext cx="8429684" cy="2554545"/>
          </a:xfrm>
          <a:prstGeom prst="rect">
            <a:avLst/>
          </a:prstGeom>
        </p:spPr>
        <p:txBody>
          <a:bodyPr wrap="square">
            <a:spAutoFit/>
          </a:bodyPr>
          <a:lstStyle/>
          <a:p>
            <a:pPr algn="ctr"/>
            <a:r>
              <a:rPr lang="en-US" sz="4400" b="1" dirty="0" err="1">
                <a:solidFill>
                  <a:srgbClr val="FF0000"/>
                </a:solidFill>
              </a:rPr>
              <a:t>Pujian</a:t>
            </a:r>
            <a:r>
              <a:rPr lang="en-US" sz="4400" b="1" dirty="0">
                <a:solidFill>
                  <a:srgbClr val="FF0000"/>
                </a:solidFill>
              </a:rPr>
              <a:t> </a:t>
            </a:r>
            <a:r>
              <a:rPr lang="en-US" sz="4400" b="1" dirty="0" err="1">
                <a:solidFill>
                  <a:srgbClr val="FF0000"/>
                </a:solidFill>
              </a:rPr>
              <a:t>kepada</a:t>
            </a:r>
            <a:r>
              <a:rPr lang="en-US" sz="4400" b="1" dirty="0">
                <a:solidFill>
                  <a:srgbClr val="FF0000"/>
                </a:solidFill>
              </a:rPr>
              <a:t> Allah SWT</a:t>
            </a:r>
            <a:endParaRPr lang="en-MY" sz="4400" b="1" dirty="0">
              <a:solidFill>
                <a:srgbClr val="FF0000"/>
              </a:solidFill>
            </a:endParaRPr>
          </a:p>
          <a:p>
            <a:pPr algn="ctr"/>
            <a:endParaRPr lang="en-US" sz="4400" b="1" dirty="0" smtClean="0">
              <a:solidFill>
                <a:schemeClr val="bg1"/>
              </a:solidFill>
            </a:endParaRPr>
          </a:p>
          <a:p>
            <a:pPr algn="ctr"/>
            <a:r>
              <a:rPr lang="ar-SA" sz="7200" b="1" dirty="0" smtClean="0">
                <a:solidFill>
                  <a:schemeClr val="bg1"/>
                </a:solidFill>
                <a:cs typeface="Traditional Arabic" pitchFamily="2" charset="-78"/>
              </a:rPr>
              <a:t>اَلْحَمْدُ ِللهِ</a:t>
            </a:r>
            <a:endParaRPr lang="en-US" sz="7200" b="1" dirty="0" smtClean="0">
              <a:solidFill>
                <a:schemeClr val="bg1"/>
              </a:solidFill>
              <a:cs typeface="Traditional Arabic" pitchFamily="2" charset="-78"/>
            </a:endParaRPr>
          </a:p>
        </p:txBody>
      </p:sp>
    </p:spTree>
    <p:extLst>
      <p:ext uri="{BB962C8B-B14F-4D97-AF65-F5344CB8AC3E}">
        <p14:creationId xmlns="" xmlns:p14="http://schemas.microsoft.com/office/powerpoint/2010/main" val="1510376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472608" cy="584775"/>
          </a:xfrm>
          <a:prstGeom prst="rect">
            <a:avLst/>
          </a:prstGeom>
        </p:spPr>
        <p:txBody>
          <a:bodyPr wrap="square">
            <a:spAutoFit/>
          </a:bodyPr>
          <a:lstStyle/>
          <a:p>
            <a:r>
              <a:rPr lang="ms-MY" sz="3200" b="1" dirty="0" smtClean="0">
                <a:solidFill>
                  <a:srgbClr val="FF0000"/>
                </a:solidFill>
              </a:rPr>
              <a:t>surah </a:t>
            </a:r>
            <a:r>
              <a:rPr lang="ms-MY" sz="3200" b="1" dirty="0">
                <a:solidFill>
                  <a:srgbClr val="FF0000"/>
                </a:solidFill>
              </a:rPr>
              <a:t>al-Hujurat ayat 10:</a:t>
            </a:r>
            <a:endParaRPr lang="en-MY" sz="3200" b="1" dirty="0">
              <a:solidFill>
                <a:srgbClr val="FF0000"/>
              </a:solidFill>
            </a:endParaRPr>
          </a:p>
        </p:txBody>
      </p:sp>
      <p:sp>
        <p:nvSpPr>
          <p:cNvPr id="3" name="Rectangle 2"/>
          <p:cNvSpPr/>
          <p:nvPr/>
        </p:nvSpPr>
        <p:spPr>
          <a:xfrm>
            <a:off x="0" y="3810000"/>
            <a:ext cx="9144000" cy="2369880"/>
          </a:xfrm>
          <a:prstGeom prst="rect">
            <a:avLst/>
          </a:prstGeom>
        </p:spPr>
        <p:txBody>
          <a:bodyPr wrap="square">
            <a:spAutoFit/>
          </a:bodyPr>
          <a:lstStyle/>
          <a:p>
            <a:pPr algn="ctr"/>
            <a:r>
              <a:rPr lang="ms-MY" sz="3200" b="1" dirty="0">
                <a:solidFill>
                  <a:srgbClr val="FF0000"/>
                </a:solidFill>
              </a:rPr>
              <a:t>Maksudnya</a:t>
            </a:r>
            <a:r>
              <a:rPr lang="ms-MY" sz="3200" b="1" i="1" dirty="0">
                <a:solidFill>
                  <a:srgbClr val="FF0000"/>
                </a:solidFill>
              </a:rPr>
              <a:t>: </a:t>
            </a:r>
            <a:r>
              <a:rPr lang="ms-MY" sz="3200" b="1" dirty="0">
                <a:solidFill>
                  <a:schemeClr val="bg1">
                    <a:lumMod val="95000"/>
                    <a:lumOff val="5000"/>
                  </a:schemeClr>
                </a:solidFill>
              </a:rPr>
              <a:t>“</a:t>
            </a:r>
            <a:r>
              <a:rPr lang="ms-MY" sz="3200" b="1" i="1" dirty="0">
                <a:solidFill>
                  <a:schemeClr val="bg1">
                    <a:lumMod val="95000"/>
                    <a:lumOff val="5000"/>
                  </a:schemeClr>
                </a:solidFill>
              </a:rPr>
              <a:t>Sebenarnya orang yang beriman itu bersaudara maka damaikanlah di antara dua saudara kamu itu; dan bertakwalah kepada Allah agar kamu beroleh rahmat.. </a:t>
            </a:r>
            <a:r>
              <a:rPr lang="ms-MY" sz="3200" b="1" dirty="0" smtClean="0">
                <a:solidFill>
                  <a:schemeClr val="bg1">
                    <a:lumMod val="95000"/>
                    <a:lumOff val="5000"/>
                  </a:schemeClr>
                </a:solidFill>
              </a:rPr>
              <a:t>”</a:t>
            </a:r>
          </a:p>
          <a:p>
            <a:pPr algn="ctr"/>
            <a:r>
              <a:rPr lang="ms-MY" sz="2000" b="1" dirty="0" smtClean="0">
                <a:solidFill>
                  <a:schemeClr val="bg1">
                    <a:lumMod val="95000"/>
                    <a:lumOff val="5000"/>
                  </a:schemeClr>
                </a:solidFill>
              </a:rPr>
              <a:t>(</a:t>
            </a:r>
            <a:r>
              <a:rPr lang="ms-MY" sz="2000" b="1" dirty="0">
                <a:solidFill>
                  <a:schemeClr val="bg1">
                    <a:lumMod val="95000"/>
                    <a:lumOff val="5000"/>
                  </a:schemeClr>
                </a:solidFill>
              </a:rPr>
              <a:t>al-Hujurat ayat 10)</a:t>
            </a:r>
            <a:endParaRPr lang="en-MY" sz="2000" b="1" dirty="0">
              <a:solidFill>
                <a:schemeClr val="bg1">
                  <a:lumMod val="95000"/>
                  <a:lumOff val="5000"/>
                </a:schemeClr>
              </a:solidFill>
            </a:endParaRPr>
          </a:p>
        </p:txBody>
      </p:sp>
      <p:sp>
        <p:nvSpPr>
          <p:cNvPr id="14337" name="Rectangle 1"/>
          <p:cNvSpPr>
            <a:spLocks noChangeArrowheads="1"/>
          </p:cNvSpPr>
          <p:nvPr/>
        </p:nvSpPr>
        <p:spPr bwMode="auto">
          <a:xfrm>
            <a:off x="304800" y="1371600"/>
            <a:ext cx="8610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bg1">
                      <a:alpha val="60000"/>
                    </a:schemeClr>
                  </a:glow>
                </a:effectLst>
                <a:latin typeface="QCF_P516" pitchFamily="2" charset="2"/>
                <a:ea typeface="Calibri" pitchFamily="34" charset="0"/>
                <a:cs typeface="QCF_P516" pitchFamily="2" charset="2"/>
              </a:rPr>
              <a:t>ﯜ ﯝ ﯞ ﯟ ﯠ ﯡ ﯢ ﯣ ﯤ ﯥ ﯦ</a:t>
            </a:r>
            <a:endParaRPr kumimoji="0" lang="ar-SA" sz="6000" b="1" i="0" u="none" strike="noStrike" normalizeH="0" baseline="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01600">
                  <a:schemeClr val="bg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7830268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914400"/>
            <a:ext cx="8534399" cy="5262979"/>
          </a:xfrm>
          <a:prstGeom prst="rect">
            <a:avLst/>
          </a:prstGeom>
        </p:spPr>
        <p:txBody>
          <a:bodyPr wrap="square">
            <a:spAutoFit/>
          </a:bodyPr>
          <a:lstStyle/>
          <a:p>
            <a:pPr algn="ctr" rtl="1"/>
            <a:r>
              <a:rPr lang="ar-SA" sz="4800" b="1" dirty="0">
                <a:ln>
                  <a:solidFill>
                    <a:srgbClr val="FFC000"/>
                  </a:solidFill>
                </a:ln>
                <a:solidFill>
                  <a:srgbClr val="FFC000"/>
                </a:solidFill>
                <a:effectLst>
                  <a:glow rad="101600">
                    <a:schemeClr val="bg1">
                      <a:alpha val="60000"/>
                    </a:schemeClr>
                  </a:glow>
                  <a:outerShdw blurRad="38100" dist="38100" dir="2700000" algn="tl">
                    <a:srgbClr val="000000">
                      <a:alpha val="43137"/>
                    </a:srgbClr>
                  </a:outerShdw>
                </a:effectLst>
                <a:cs typeface="Traditional Arabic" pitchFamily="2" charset="-78"/>
              </a:rPr>
              <a:t>بَارَكَ اللهُ لِيْ وَلَكُمْ بالْقُرْآنِ الْعَظِيْمِ وَنَفَعَنِي وَإِيَّاكُمْ بِمَا فِيْهِ مِنَ 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الأَحْيَاءِ مِنْهُمْ وَالأَمْوَاتِ، فَاسْتَغْفِرُوْهُ، إِنَّهُ هُوَ الْغَفُوْرُ الرَّحِيْمُ</a:t>
            </a:r>
            <a:endParaRPr lang="en-MY" sz="4800" b="1" dirty="0">
              <a:ln>
                <a:solidFill>
                  <a:srgbClr val="FFC000"/>
                </a:solidFill>
              </a:ln>
              <a:solidFill>
                <a:srgbClr val="FFC000"/>
              </a:solidFill>
              <a:effectLst>
                <a:glow rad="101600">
                  <a:schemeClr val="bg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 xmlns:p14="http://schemas.microsoft.com/office/powerpoint/2010/main" val="2269481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96426" y="2564904"/>
            <a:ext cx="5076056" cy="1008112"/>
            <a:chOff x="-1" y="1736099"/>
            <a:chExt cx="9143998" cy="1649700"/>
          </a:xfrm>
          <a:scene3d>
            <a:camera prst="orthographicFront"/>
            <a:lightRig rig="threePt" dir="t">
              <a:rot lat="0" lon="0" rev="7500000"/>
            </a:lightRig>
          </a:scene3d>
        </p:grpSpPr>
        <p:sp>
          <p:nvSpPr>
            <p:cNvPr id="3" name="Rounded Rectangle 2"/>
            <p:cNvSpPr/>
            <p:nvPr/>
          </p:nvSpPr>
          <p:spPr>
            <a:xfrm>
              <a:off x="-1" y="1736099"/>
              <a:ext cx="9143998" cy="16497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sp>
        <p:sp>
          <p:nvSpPr>
            <p:cNvPr id="4" name="Rounded Rectangle 4"/>
            <p:cNvSpPr/>
            <p:nvPr/>
          </p:nvSpPr>
          <p:spPr>
            <a:xfrm>
              <a:off x="80532" y="1816631"/>
              <a:ext cx="8982937" cy="14886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Aft>
                  <a:spcPct val="35000"/>
                </a:spcAft>
              </a:pPr>
              <a:r>
                <a:rPr lang="ms-MY" sz="3000" dirty="0" smtClean="0">
                  <a:solidFill>
                    <a:srgbClr val="FF0000"/>
                  </a:solidFill>
                  <a:latin typeface="Copperplate Gothic Bold" panose="020E0705020206020404" pitchFamily="34" charset="0"/>
                </a:rPr>
                <a:t>Khutbah kedua</a:t>
              </a:r>
              <a:endParaRPr lang="ms-MY" sz="3000" kern="1200" dirty="0">
                <a:solidFill>
                  <a:srgbClr val="FF0000"/>
                </a:solidFill>
                <a:latin typeface="Copperplate Gothic Bold" panose="020E0705020206020404" pitchFamily="34" charset="0"/>
              </a:endParaRPr>
            </a:p>
          </p:txBody>
        </p:sp>
      </p:grpSp>
    </p:spTree>
    <p:extLst>
      <p:ext uri="{BB962C8B-B14F-4D97-AF65-F5344CB8AC3E}">
        <p14:creationId xmlns="" xmlns:p14="http://schemas.microsoft.com/office/powerpoint/2010/main" val="907161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3568" y="980728"/>
            <a:ext cx="8136904" cy="584775"/>
          </a:xfrm>
          <a:prstGeom prst="rect">
            <a:avLst/>
          </a:prstGeom>
          <a:noFill/>
        </p:spPr>
        <p:txBody>
          <a:bodyPr wrap="square" rtlCol="0">
            <a:spAutoFit/>
          </a:bodyPr>
          <a:lstStyle/>
          <a:p>
            <a:r>
              <a:rPr lang="en-US" sz="3200" b="1" dirty="0" err="1" smtClean="0">
                <a:solidFill>
                  <a:srgbClr val="FF0000"/>
                </a:solidFill>
              </a:rPr>
              <a:t>Segala</a:t>
            </a:r>
            <a:r>
              <a:rPr lang="en-US" sz="3200" b="1" dirty="0" smtClean="0">
                <a:solidFill>
                  <a:srgbClr val="FF0000"/>
                </a:solidFill>
              </a:rPr>
              <a:t> </a:t>
            </a:r>
            <a:r>
              <a:rPr lang="en-US" sz="3200" b="1" dirty="0" err="1" smtClean="0">
                <a:solidFill>
                  <a:srgbClr val="FF0000"/>
                </a:solidFill>
              </a:rPr>
              <a:t>puji</a:t>
            </a:r>
            <a:r>
              <a:rPr lang="en-US" sz="3200" b="1" dirty="0" smtClean="0">
                <a:solidFill>
                  <a:srgbClr val="FF0000"/>
                </a:solidFill>
              </a:rPr>
              <a:t> –</a:t>
            </a:r>
            <a:r>
              <a:rPr lang="en-US" sz="3200" b="1" dirty="0" err="1" smtClean="0">
                <a:solidFill>
                  <a:srgbClr val="FF0000"/>
                </a:solidFill>
              </a:rPr>
              <a:t>pujian</a:t>
            </a:r>
            <a:r>
              <a:rPr lang="en-US" sz="3200" b="1" dirty="0" smtClean="0">
                <a:solidFill>
                  <a:srgbClr val="FF0000"/>
                </a:solidFill>
              </a:rPr>
              <a:t> </a:t>
            </a:r>
            <a:r>
              <a:rPr lang="en-US" sz="3200" b="1" dirty="0" err="1" smtClean="0">
                <a:solidFill>
                  <a:srgbClr val="FF0000"/>
                </a:solidFill>
              </a:rPr>
              <a:t>hanya</a:t>
            </a:r>
            <a:r>
              <a:rPr lang="en-US" sz="3200" b="1" dirty="0" smtClean="0">
                <a:solidFill>
                  <a:srgbClr val="FF0000"/>
                </a:solidFill>
              </a:rPr>
              <a:t> </a:t>
            </a:r>
            <a:r>
              <a:rPr lang="en-US" sz="3200" b="1" dirty="0" err="1" smtClean="0">
                <a:solidFill>
                  <a:srgbClr val="FF0000"/>
                </a:solidFill>
              </a:rPr>
              <a:t>bagi</a:t>
            </a:r>
            <a:r>
              <a:rPr lang="en-US" sz="3200" b="1" dirty="0" smtClean="0">
                <a:solidFill>
                  <a:srgbClr val="FF0000"/>
                </a:solidFill>
              </a:rPr>
              <a:t> Allah SWT</a:t>
            </a:r>
            <a:endParaRPr lang="en-MY" sz="3200" b="1" dirty="0">
              <a:solidFill>
                <a:srgbClr val="FF0000"/>
              </a:solidFill>
            </a:endParaRPr>
          </a:p>
        </p:txBody>
      </p:sp>
      <p:sp>
        <p:nvSpPr>
          <p:cNvPr id="4" name="Rectangle 1"/>
          <p:cNvSpPr>
            <a:spLocks noChangeArrowheads="1"/>
          </p:cNvSpPr>
          <p:nvPr/>
        </p:nvSpPr>
        <p:spPr bwMode="auto">
          <a:xfrm>
            <a:off x="1066800" y="2133600"/>
            <a:ext cx="7391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b Naskh"/>
                <a:ea typeface="SimSun" pitchFamily="2" charset="-122"/>
                <a:cs typeface="Traditional Arabic" pitchFamily="2" charset="-78"/>
              </a:rPr>
              <a:t>اَلْحَمْدُ لِلّهِ نَحْمَدُهُ وَنَسْتَعِيْنُهُ وَنَسْتَغْفِرُهُ وَنُؤْمِنُ بِهِ وَنَتَوَكَّلُ عَلَيْهِ وَنَعُوْذُُ بِاللهِ مِنْ شُرُوْرِ أَنْفُسِنَا وَمِنْ سَيِّئَاتِ أَعْمَالِنَا. مَنْ يَهْدِهِ اللهُ فَلاَ مُضِلَّ لَهُ وَمَنْ يُضْلِلْهُ فَلاَ هَادِيَ لَهُ. </a:t>
            </a:r>
            <a:endParaRPr kumimoji="0" lang="ar-SA" altLang="zh-CN" sz="4000" b="1" i="0" u="none" strike="noStrike" normalizeH="0" baseline="0" dirty="0" smtClean="0">
              <a:ln w="1905">
                <a:solidFill>
                  <a:srgbClr val="FF00FF"/>
                </a:solidFill>
              </a:ln>
              <a:solidFill>
                <a:srgbClr val="FF00FF"/>
              </a:solidFill>
              <a:effectLst>
                <a:glow rad="101600">
                  <a:schemeClr val="tx1">
                    <a:alpha val="60000"/>
                  </a:scheme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11292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57200" y="1219200"/>
            <a:ext cx="8382000"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5400" b="0" i="0" u="none" strike="noStrike" cap="none" normalizeH="0" baseline="0" dirty="0" smtClean="0">
                <a:ln>
                  <a:solidFill>
                    <a:srgbClr val="00B050"/>
                  </a:solidFill>
                </a:ln>
                <a:solidFill>
                  <a:srgbClr val="00B050"/>
                </a:solidFill>
                <a:effectLst>
                  <a:glow rad="101600">
                    <a:schemeClr val="bg1">
                      <a:alpha val="60000"/>
                    </a:schemeClr>
                  </a:glow>
                </a:effectLst>
                <a:latin typeface="Times New Roman" pitchFamily="18" charset="0"/>
                <a:ea typeface="SimSun" pitchFamily="2" charset="-122"/>
                <a:cs typeface="Traditional Arabic" pitchFamily="2" charset="-78"/>
              </a:rPr>
              <a:t>أَشْهَدُ أَنْ لاَّ اِلَهَ إِلاَّ اللهُ وَحْدَهُ لآ شَرِيْكَ لَهُ، وَأَشْهَدُ أَنَّ سَيِّدَنَا وَنَبِيَّنَا مُحَمَّدًا عَبْدُهُ وَرَسُوْلُهُ سَيِّدُ الْخَلاَئِقِ وَالْبَشَرِ. اَللّهُمَّ صَلِّ وَسَلِّمْ وَبَارِكْ عَلَى سَيِّدِنَا وَنَبِيِّنَا مُحَمَّدٍ وَعَلَى آلِهِ وَأَصْحَابِهِ أَجْمَعِيْنَ.</a:t>
            </a:r>
            <a:endParaRPr kumimoji="0" lang="ar-SA" altLang="zh-CN" sz="5400" b="0" i="0" u="none" strike="noStrike" cap="none" normalizeH="0" baseline="0" dirty="0" smtClean="0">
              <a:ln>
                <a:solidFill>
                  <a:srgbClr val="00B050"/>
                </a:solidFill>
              </a:ln>
              <a:solidFill>
                <a:srgbClr val="00B050"/>
              </a:solidFill>
              <a:effectLst>
                <a:glow rad="101600">
                  <a:schemeClr val="bg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300203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066800"/>
            <a:ext cx="8534400" cy="4708981"/>
          </a:xfrm>
          <a:prstGeom prst="rect">
            <a:avLst/>
          </a:prstGeom>
        </p:spPr>
        <p:txBody>
          <a:bodyPr wrap="square">
            <a:spAutoFit/>
          </a:bodyPr>
          <a:lstStyle/>
          <a:p>
            <a:pPr algn="ctr" rtl="1"/>
            <a:r>
              <a:rPr lang="ar-SA" sz="600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endParaRPr lang="en-US" sz="6000" dirty="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cs typeface="Traditional Arabic" pitchFamily="2" charset="-78"/>
            </a:endParaRPr>
          </a:p>
        </p:txBody>
      </p:sp>
    </p:spTree>
    <p:extLst>
      <p:ext uri="{BB962C8B-B14F-4D97-AF65-F5344CB8AC3E}">
        <p14:creationId xmlns="" xmlns:p14="http://schemas.microsoft.com/office/powerpoint/2010/main" val="7457992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6225" y="2049463"/>
            <a:ext cx="8589963" cy="241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762000" y="990600"/>
            <a:ext cx="76962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800" b="1" i="0" u="none" strike="noStrike" cap="none" normalizeH="0" baseline="0" dirty="0" smtClean="0">
                <a:ln>
                  <a:solidFill>
                    <a:srgbClr val="7030A0"/>
                  </a:solidFill>
                </a:ln>
                <a:solidFill>
                  <a:srgbClr val="7030A0"/>
                </a:solidFill>
                <a:effectLst>
                  <a:glow rad="101600">
                    <a:schemeClr val="tx1">
                      <a:alpha val="60000"/>
                    </a:schemeClr>
                  </a:glo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وَسَائِرِ الصَّحَابَةِ وَالتَّابِعِيْنَ وَمَنْ تَبِعَهُمْ بِإِحْسَانٍ إِلَى يَوْمِ الدِّيْنِ. وَارْضَ عَنَّا بِرَحْمَتِكَ يَا أَرْحَمَ الرَّاحِمِيْنَ.</a:t>
            </a:r>
            <a:endParaRPr kumimoji="0" lang="ar-SA" altLang="zh-CN" sz="4800" b="1" i="0" u="none" strike="noStrike" cap="none" normalizeH="0" baseline="0" dirty="0" smtClean="0">
              <a:ln>
                <a:solidFill>
                  <a:srgbClr val="7030A0"/>
                </a:solidFill>
              </a:ln>
              <a:solidFill>
                <a:srgbClr val="7030A0"/>
              </a:solidFill>
              <a:effectLst>
                <a:glow rad="101600">
                  <a:schemeClr val="tx1">
                    <a:alpha val="60000"/>
                  </a:schemeClr>
                </a:glow>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533400" y="457200"/>
            <a:ext cx="81534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اَللّهُمَّ اغْفِرْ لِلْمُسْلِمِيْنَ وَالْمُسْلِمَاتِ وَالْمُؤْمِنِيْنَ وَالْمُؤْمِنَاتِ الأَحْيَاءِ مِنْهُمْ وَالأَمْوَاتِ. اَللّهُمَّ أَنْزِلِ الرَّحْمَةَ عَلَى السَّلاَطِيْنِ الْكِرَامِ، وَجَمِيْعِ الْمُسْلِمِيْنَ الْعِظَامِ، الَّذِيْنَ قَضَوْا بِالْحَقِّ وَبِهِ كَانُوْا يَعْدِلُوْنَ. اَللّهُمَّ أَنْزِلِ الرَّحْمَةَ وَالسَّكِيْنَةَ وَالسَّلاَمَةَ وَالْعَافِيَةَ عَلَى مَلِكِنَا، سري فادوك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بضيندا</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يغ</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دفرتوان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اضوغ</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مَوْلاَنَا الْمَلِكُ الْمُعْتَصِمُ بِا اللهِ مُحِبُّ الدِّيْنِ توانكو الْحَاجَّ عَبْدَ الْحَلِيْمِ مُعَظَّمْ شَاهُ إِبْنَ الْمَرْحُوْمِ اَلْسُّلْطَانِ بَدْلِي شَاهُ، راج فرمايسوري </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Jawi - Biasa" pitchFamily="2" charset="-78"/>
              </a:rPr>
              <a:t>اضوغ سلطانة حاجة حامينة وعلى فوتري</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سرتا قرابة</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abic Transparent"/>
                <a:ea typeface="Times New Roman" pitchFamily="18" charset="0"/>
                <a:cs typeface="Times New Roman" pitchFamily="18" charset="0"/>
              </a:rPr>
              <a:t>٢</a:t>
            </a:r>
            <a:r>
              <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b Naskh" charset="2"/>
                <a:ea typeface="SimSun" pitchFamily="2" charset="-122"/>
                <a:cs typeface="Traditional Arabic" pitchFamily="2" charset="-78"/>
              </a:rPr>
              <a:t> دراج  سكلين". </a:t>
            </a:r>
            <a:endParaRPr kumimoji="0" lang="ar-SA" altLang="zh-CN" sz="4000" b="0" i="0" u="none" strike="noStrike" cap="non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extLst>
      <p:ext uri="{BB962C8B-B14F-4D97-AF65-F5344CB8AC3E}">
        <p14:creationId xmlns="" xmlns:p14="http://schemas.microsoft.com/office/powerpoint/2010/main" val="3131789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85800" y="1676400"/>
            <a:ext cx="76962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6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92D050">
                      <a:alpha val="60000"/>
                    </a:srgbClr>
                  </a:glow>
                  <a:innerShdw blurRad="69850" dist="43180" dir="5400000">
                    <a:srgbClr val="000000">
                      <a:alpha val="65000"/>
                    </a:srgbClr>
                  </a:innerShdw>
                </a:effectLst>
                <a:latin typeface="Arb Naskh" charset="2"/>
                <a:ea typeface="SimSun" pitchFamily="2" charset="-122"/>
                <a:cs typeface="Traditional Arabic" pitchFamily="2" charset="-78"/>
              </a:rPr>
              <a:t>اَللّهُمَّ اجْعَلْ مَالِيْزِيَا وَسَائِرَ بِلاَدِ الْمُسْلِمِيْنَ طَيِّبَةً آمِنَةً مُطْمَئِنَّةً رَخِيَّةً.</a:t>
            </a:r>
            <a:endParaRPr kumimoji="0" lang="ar-SA" altLang="zh-CN" sz="6600" b="1" i="0" u="none" strike="noStrike" normalizeH="0" baseline="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glow rad="101600">
                  <a:srgbClr val="92D050">
                    <a:alpha val="60000"/>
                  </a:srgb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1867808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24000"/>
            <a:ext cx="8001000" cy="3139321"/>
          </a:xfrm>
          <a:prstGeom prst="rect">
            <a:avLst/>
          </a:prstGeom>
        </p:spPr>
        <p:txBody>
          <a:bodyPr wrap="square">
            <a:spAutoFit/>
          </a:bodyPr>
          <a:lstStyle/>
          <a:p>
            <a:pPr algn="ctr"/>
            <a:r>
              <a:rPr lang="ar-SA" sz="6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0070C0">
                      <a:alpha val="60000"/>
                    </a:srgbClr>
                  </a:glow>
                  <a:reflection blurRad="12700" stA="28000" endPos="45000" dist="1000" dir="5400000" sy="-100000" algn="bl" rotWithShape="0"/>
                </a:effectLst>
                <a:latin typeface="QCF_P028" panose="02000400000000000000" pitchFamily="2" charset="2"/>
                <a:cs typeface="QCF_P028" panose="02000400000000000000" pitchFamily="2" charset="2"/>
              </a:rPr>
              <a:t>ﯟ ﯠ ﯡ ﯢ ﯣ ﯤ ﯥ ﯦ ﯧ</a:t>
            </a:r>
            <a:endParaRPr lang="en-US" sz="6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rgbClr val="0070C0">
                    <a:alpha val="60000"/>
                  </a:srgbClr>
                </a:glow>
                <a:reflection blurRad="12700" stA="28000" endPos="45000" dist="1000" dir="5400000" sy="-100000" algn="bl" rotWithShape="0"/>
              </a:effectLst>
              <a:latin typeface="QCF_P028" panose="02000400000000000000" pitchFamily="2" charset="2"/>
              <a:cs typeface="QCF_P028" panose="02000400000000000000" pitchFamily="2" charset="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57200" y="1371600"/>
            <a:ext cx="807720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يا الله</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يا توهن كامي</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كامي مموهون اضر دغن رحمة دان فرليندوغنمو</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نضارا كامي اين دان سلوروه رعيتث دككلكن دالم كأمانن دان كسجهترا</a:t>
            </a:r>
            <a:r>
              <a:rPr kumimoji="0" lang="ar-SA" altLang="zh-CN" sz="4000" b="1" i="0" u="none" strike="noStrike" normalizeH="0" baseline="3000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ء</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ن</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a:t>
            </a:r>
            <a:endParaRPr kumimoji="0" lang="en-US"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Arial" pitchFamily="34" charset="0"/>
              <a:cs typeface="Arial"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تانمكنله راسا كاسيه سايغ دانتارا كامي</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ككلكنله فرفادوان دكلاغن كامي</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سموض دغنث كامي سنتياس هيدوف أمان داماي</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Traditional Arabic" pitchFamily="2" charset="-78"/>
              </a:rPr>
              <a:t>، معمور</a:t>
            </a:r>
            <a:r>
              <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Times New Roman" pitchFamily="18" charset="0"/>
                <a:ea typeface="SimSun" pitchFamily="2" charset="-122"/>
                <a:cs typeface="Jawi - Biasa" pitchFamily="2" charset="-78"/>
              </a:rPr>
              <a:t> دان سلامت سفنجغ زمان.</a:t>
            </a:r>
            <a:endParaRPr kumimoji="0" lang="ar-SA" altLang="zh-CN" sz="4000" b="1" i="0" u="none" strike="noStrike" normalizeH="0" baseline="0" dirty="0" smtClean="0">
              <a:ln w="1905"/>
              <a:solidFill>
                <a:schemeClr val="accent4">
                  <a:lumMod val="75000"/>
                </a:schemeClr>
              </a:solidFill>
              <a:effectLst>
                <a:glow rad="101600">
                  <a:srgbClr val="FFFF00">
                    <a:alpha val="60000"/>
                  </a:srgbClr>
                </a:glow>
                <a:innerShdw blurRad="69850" dist="43180" dir="5400000">
                  <a:srgbClr val="000000">
                    <a:alpha val="65000"/>
                  </a:srgbClr>
                </a:innerShdw>
              </a:effectLst>
              <a:latin typeface="Arial" pitchFamily="34" charset="0"/>
              <a:cs typeface="Arial" pitchFamily="34" charset="0"/>
            </a:endParaRPr>
          </a:p>
        </p:txBody>
      </p:sp>
    </p:spTree>
    <p:extLst>
      <p:ext uri="{BB962C8B-B14F-4D97-AF65-F5344CB8AC3E}">
        <p14:creationId xmlns="" xmlns:p14="http://schemas.microsoft.com/office/powerpoint/2010/main" val="1477440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457200" y="1676400"/>
            <a:ext cx="8305799" cy="2819400"/>
          </a:xfrm>
          <a:prstGeom prst="rect">
            <a:avLst/>
          </a:prstGeom>
          <a:noFill/>
          <a:ln w="9525">
            <a:noFill/>
            <a:miter lim="800000"/>
            <a:headEnd/>
            <a:tailEnd/>
          </a:ln>
          <a:effectLst>
            <a:glow rad="101600">
              <a:srgbClr val="002060">
                <a:alpha val="60000"/>
              </a:srgbClr>
            </a:glow>
            <a:outerShdw blurRad="50800" dist="38100" dir="5400000" algn="t" rotWithShape="0">
              <a:prstClr val="black">
                <a:alpha val="40000"/>
              </a:prstClr>
            </a:outerShdw>
          </a:effectLst>
        </p:spPr>
      </p:pic>
    </p:spTree>
    <p:extLst>
      <p:ext uri="{BB962C8B-B14F-4D97-AF65-F5344CB8AC3E}">
        <p14:creationId xmlns="" xmlns:p14="http://schemas.microsoft.com/office/powerpoint/2010/main" val="8249351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354" y="1066800"/>
            <a:ext cx="8621642" cy="21828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ectangle 4"/>
          <p:cNvSpPr/>
          <p:nvPr/>
        </p:nvSpPr>
        <p:spPr>
          <a:xfrm>
            <a:off x="990600" y="3505200"/>
            <a:ext cx="7474420" cy="1384995"/>
          </a:xfrm>
          <a:prstGeom prst="rect">
            <a:avLst/>
          </a:prstGeom>
        </p:spPr>
        <p:txBody>
          <a:bodyPr wrap="square">
            <a:spAutoFit/>
          </a:bodyPr>
          <a:lstStyle/>
          <a:p>
            <a:pPr algn="ct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Wahai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Tuhan</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peliharalah</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azab</a:t>
            </a:r>
            <a:r>
              <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neraka</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extLst>
      <p:ext uri="{BB962C8B-B14F-4D97-AF65-F5344CB8AC3E}">
        <p14:creationId xmlns="" xmlns:p14="http://schemas.microsoft.com/office/powerpoint/2010/main" val="4256627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828800"/>
            <a:ext cx="9144000" cy="2932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367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0"/>
            <a:ext cx="92964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188640"/>
            <a:ext cx="8640960" cy="5324535"/>
          </a:xfrm>
          <a:prstGeom prst="rect">
            <a:avLst/>
          </a:prstGeom>
        </p:spPr>
        <p:txBody>
          <a:bodyPr wrap="square">
            <a:spAutoFit/>
          </a:bodyPr>
          <a:lstStyle/>
          <a:p>
            <a:pPr algn="ctr"/>
            <a:r>
              <a:rPr lang="en-US" sz="4400" b="1" dirty="0" err="1" smtClean="0">
                <a:solidFill>
                  <a:srgbClr val="FF0000"/>
                </a:solidFill>
              </a:rPr>
              <a:t>Syahadah</a:t>
            </a:r>
            <a:endParaRPr lang="en-MY" sz="4400" b="1" dirty="0">
              <a:solidFill>
                <a:srgbClr val="FF0000"/>
              </a:solidFill>
            </a:endParaRPr>
          </a:p>
          <a:p>
            <a:pPr algn="ct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raditional Arabic" pitchFamily="2" charset="-78"/>
              </a:rPr>
              <a:t>أَشْهَدُ أَنْ لآ إِلَهَ إِلاَّ اللهُ وَحْدَهُ لاَ شَرِيْكَ لَهُ. </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raditional Arabic" pitchFamily="2" charset="-78"/>
            </a:endParaRPr>
          </a:p>
          <a:p>
            <a:pPr algn="ctr" rtl="1"/>
            <a:r>
              <a:rPr lang="ar-SA"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raditional Arabic" pitchFamily="2" charset="-78"/>
              </a:rPr>
              <a:t>وَأَشْهَدُ </a:t>
            </a:r>
            <a:r>
              <a:rPr lang="ar-SA"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raditional Arabic" pitchFamily="2" charset="-78"/>
              </a:rPr>
              <a:t>أَنَّ سَيِّدَنَا مُحَمَّدًا عَبْدُهُ وَرَسُوْلُهُ </a:t>
            </a:r>
            <a:endPar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raditional Arabic" pitchFamily="2" charset="-78"/>
            </a:endParaRPr>
          </a:p>
          <a:p>
            <a:pPr algn="ctr" rtl="1"/>
            <a:endParaRPr lang="en-MY" sz="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Traditional Arabic" pitchFamily="2" charset="-78"/>
            </a:endParaRPr>
          </a:p>
          <a:p>
            <a:pPr algn="ctr"/>
            <a:r>
              <a:rPr lang="en-US" sz="3600" dirty="0" err="1">
                <a:solidFill>
                  <a:schemeClr val="bg1"/>
                </a:solidFill>
                <a:effectLst>
                  <a:outerShdw blurRad="38100" dist="38100" dir="2700000" algn="tl">
                    <a:srgbClr val="000000">
                      <a:alpha val="43137"/>
                    </a:srgbClr>
                  </a:outerShdw>
                </a:effectLst>
              </a:rPr>
              <a:t>Aku</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bersaksi</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bahawa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tiada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tuhan</a:t>
            </a:r>
            <a:r>
              <a:rPr lang="en-US" sz="3600" dirty="0">
                <a:solidFill>
                  <a:schemeClr val="bg1"/>
                </a:solidFill>
                <a:effectLst>
                  <a:outerShdw blurRad="38100" dist="38100" dir="2700000" algn="tl">
                    <a:srgbClr val="000000">
                      <a:alpha val="43137"/>
                    </a:srgbClr>
                  </a:outerShdw>
                </a:effectLst>
              </a:rPr>
              <a:t> yang </a:t>
            </a:r>
            <a:r>
              <a:rPr lang="en-US" sz="3600" dirty="0" err="1">
                <a:solidFill>
                  <a:schemeClr val="bg1"/>
                </a:solidFill>
                <a:effectLst>
                  <a:outerShdw blurRad="38100" dist="38100" dir="2700000" algn="tl">
                    <a:srgbClr val="000000">
                      <a:alpha val="43137"/>
                    </a:srgbClr>
                  </a:outerShdw>
                </a:effectLst>
              </a:rPr>
              <a:t>layak</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disembah</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melainkan</a:t>
            </a:r>
            <a:r>
              <a:rPr lang="en-US" sz="3600" dirty="0">
                <a:solidFill>
                  <a:schemeClr val="bg1"/>
                </a:solidFill>
                <a:effectLst>
                  <a:outerShdw blurRad="38100" dist="38100" dir="2700000" algn="tl">
                    <a:srgbClr val="000000">
                      <a:alpha val="43137"/>
                    </a:srgbClr>
                  </a:outerShdw>
                </a:effectLst>
              </a:rPr>
              <a:t> Allah yang </a:t>
            </a:r>
            <a:r>
              <a:rPr lang="en-US" sz="3600" dirty="0" err="1">
                <a:solidFill>
                  <a:schemeClr val="bg1"/>
                </a:solidFill>
                <a:effectLst>
                  <a:outerShdw blurRad="38100" dist="38100" dir="2700000" algn="tl">
                    <a:srgbClr val="000000">
                      <a:alpha val="43137"/>
                    </a:srgbClr>
                  </a:outerShdw>
                </a:effectLst>
              </a:rPr>
              <a:t>Maha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Esa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dan</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aku</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juga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bersaksi</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bahawa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Nabi</a:t>
            </a:r>
            <a:r>
              <a:rPr lang="en-US" sz="3600" dirty="0">
                <a:solidFill>
                  <a:schemeClr val="bg1"/>
                </a:solidFill>
                <a:effectLst>
                  <a:outerShdw blurRad="38100" dist="38100" dir="2700000" algn="tl">
                    <a:srgbClr val="000000">
                      <a:alpha val="43137"/>
                    </a:srgbClr>
                  </a:outerShdw>
                </a:effectLst>
              </a:rPr>
              <a:t> Muhammad SAW </a:t>
            </a:r>
            <a:r>
              <a:rPr lang="en-US" sz="3600" dirty="0" err="1">
                <a:solidFill>
                  <a:schemeClr val="bg1"/>
                </a:solidFill>
                <a:effectLst>
                  <a:outerShdw blurRad="38100" dist="38100" dir="2700000" algn="tl">
                    <a:srgbClr val="000000">
                      <a:alpha val="43137"/>
                    </a:srgbClr>
                  </a:outerShdw>
                </a:effectLst>
              </a:rPr>
              <a:t>adalah</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hambaNya</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dan</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rasulNya</a:t>
            </a:r>
            <a:endParaRPr lang="en-MY"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6688110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976" y="620688"/>
            <a:ext cx="8474496" cy="5201424"/>
          </a:xfrm>
          <a:prstGeom prst="rect">
            <a:avLst/>
          </a:prstGeom>
        </p:spPr>
        <p:txBody>
          <a:bodyPr wrap="square">
            <a:spAutoFit/>
          </a:bodyPr>
          <a:lstStyle/>
          <a:p>
            <a:pPr algn="ctr"/>
            <a:r>
              <a:rPr lang="en-US" sz="4400" b="1" dirty="0" err="1" smtClean="0">
                <a:solidFill>
                  <a:srgbClr val="FF0000"/>
                </a:solidFill>
              </a:rPr>
              <a:t>Selawat</a:t>
            </a:r>
            <a:endParaRPr lang="en-US" sz="4400" b="1" dirty="0" smtClean="0">
              <a:solidFill>
                <a:srgbClr val="FF0000"/>
              </a:solidFill>
            </a:endParaRPr>
          </a:p>
          <a:p>
            <a:endParaRPr lang="en-MY" sz="3600" b="1" dirty="0">
              <a:solidFill>
                <a:schemeClr val="bg1"/>
              </a:solidFill>
            </a:endParaRPr>
          </a:p>
          <a:p>
            <a:pPr algn="ctr" rtl="1"/>
            <a:r>
              <a:rPr lang="ar-SA"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وَأَصْحَابِهِ أَجَمِعِيْنَ </a:t>
            </a:r>
            <a:endParaRPr lang="en-MY" sz="54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a:p>
            <a:pPr algn="ctr"/>
            <a:r>
              <a:rPr lang="en-GB" sz="3600" dirty="0" err="1">
                <a:solidFill>
                  <a:schemeClr val="bg1"/>
                </a:solidFill>
                <a:effectLst>
                  <a:outerShdw blurRad="38100" dist="38100" dir="2700000" algn="tl">
                    <a:srgbClr val="000000">
                      <a:alpha val="43137"/>
                    </a:srgbClr>
                  </a:outerShdw>
                </a:effectLst>
              </a:rPr>
              <a:t>Ya</a:t>
            </a:r>
            <a:r>
              <a:rPr lang="en-GB" sz="3600" dirty="0">
                <a:solidFill>
                  <a:schemeClr val="bg1"/>
                </a:solidFill>
                <a:effectLst>
                  <a:outerShdw blurRad="38100" dist="38100" dir="2700000" algn="tl">
                    <a:srgbClr val="000000">
                      <a:alpha val="43137"/>
                    </a:srgbClr>
                  </a:outerShdw>
                </a:effectLst>
              </a:rPr>
              <a:t> Allah, </a:t>
            </a:r>
            <a:r>
              <a:rPr lang="en-GB" sz="3600" dirty="0" err="1">
                <a:solidFill>
                  <a:schemeClr val="bg1"/>
                </a:solidFill>
                <a:effectLst>
                  <a:outerShdw blurRad="38100" dist="38100" dir="2700000" algn="tl">
                    <a:srgbClr val="000000">
                      <a:alpha val="43137"/>
                    </a:srgbClr>
                  </a:outerShdw>
                </a:effectLst>
              </a:rPr>
              <a:t>cucurilah</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rahmat</a:t>
            </a:r>
            <a:r>
              <a:rPr lang="en-US" sz="3600" dirty="0">
                <a:solidFill>
                  <a:schemeClr val="bg1"/>
                </a:solidFill>
                <a:effectLst>
                  <a:outerShdw blurRad="38100" dist="38100" dir="2700000" algn="tl">
                    <a:srgbClr val="000000">
                      <a:alpha val="43137"/>
                    </a:srgbClr>
                  </a:outerShdw>
                </a:effectLst>
              </a:rPr>
              <a:t> </a:t>
            </a:r>
            <a:r>
              <a:rPr lang="en-US" sz="3600" dirty="0" err="1">
                <a:solidFill>
                  <a:schemeClr val="bg1"/>
                </a:solidFill>
                <a:effectLst>
                  <a:outerShdw blurRad="38100" dist="38100" dir="2700000" algn="tl">
                    <a:srgbClr val="000000">
                      <a:alpha val="43137"/>
                    </a:srgbClr>
                  </a:outerShdw>
                </a:effectLst>
              </a:rPr>
              <a:t>dan</a:t>
            </a:r>
            <a:r>
              <a:rPr lang="en-US"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sejahtera</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ke</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atas</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junjungan</a:t>
            </a:r>
            <a:r>
              <a:rPr lang="en-GB" sz="3600" dirty="0">
                <a:solidFill>
                  <a:schemeClr val="bg1"/>
                </a:solidFill>
                <a:effectLst>
                  <a:outerShdw blurRad="38100" dist="38100" dir="2700000" algn="tl">
                    <a:srgbClr val="000000">
                      <a:alpha val="43137"/>
                    </a:srgbClr>
                  </a:outerShdw>
                </a:effectLst>
              </a:rPr>
              <a:t> </a:t>
            </a:r>
            <a:r>
              <a:rPr lang="en-GB" sz="3600" dirty="0" smtClean="0">
                <a:solidFill>
                  <a:schemeClr val="bg1"/>
                </a:solidFill>
                <a:effectLst>
                  <a:outerShdw blurRad="38100" dist="38100" dir="2700000" algn="tl">
                    <a:srgbClr val="000000">
                      <a:alpha val="43137"/>
                    </a:srgbClr>
                  </a:outerShdw>
                </a:effectLst>
              </a:rPr>
              <a:t>kami </a:t>
            </a:r>
            <a:r>
              <a:rPr lang="en-GB" sz="3600" dirty="0" err="1" smtClean="0">
                <a:solidFill>
                  <a:schemeClr val="bg1"/>
                </a:solidFill>
                <a:effectLst>
                  <a:outerShdw blurRad="38100" dist="38100" dir="2700000" algn="tl">
                    <a:srgbClr val="000000">
                      <a:alpha val="43137"/>
                    </a:srgbClr>
                  </a:outerShdw>
                </a:effectLst>
              </a:rPr>
              <a:t>Nabi</a:t>
            </a:r>
            <a:r>
              <a:rPr lang="en-GB" sz="3600" dirty="0" smtClean="0">
                <a:solidFill>
                  <a:schemeClr val="bg1"/>
                </a:solidFill>
                <a:effectLst>
                  <a:outerShdw blurRad="38100" dist="38100" dir="2700000" algn="tl">
                    <a:srgbClr val="000000">
                      <a:alpha val="43137"/>
                    </a:srgbClr>
                  </a:outerShdw>
                </a:effectLst>
              </a:rPr>
              <a:t> Muhammad </a:t>
            </a:r>
            <a:r>
              <a:rPr lang="en-GB" sz="3600" dirty="0">
                <a:solidFill>
                  <a:schemeClr val="bg1"/>
                </a:solidFill>
                <a:effectLst>
                  <a:outerShdw blurRad="38100" dist="38100" dir="2700000" algn="tl">
                    <a:srgbClr val="000000">
                      <a:alpha val="43137"/>
                    </a:srgbClr>
                  </a:outerShdw>
                </a:effectLst>
              </a:rPr>
              <a:t>SAW, </a:t>
            </a:r>
            <a:r>
              <a:rPr lang="en-GB" sz="3600" dirty="0" err="1">
                <a:solidFill>
                  <a:schemeClr val="bg1"/>
                </a:solidFill>
                <a:effectLst>
                  <a:outerShdw blurRad="38100" dist="38100" dir="2700000" algn="tl">
                    <a:srgbClr val="000000">
                      <a:alpha val="43137"/>
                    </a:srgbClr>
                  </a:outerShdw>
                </a:effectLst>
              </a:rPr>
              <a:t>keluarga</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dan</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seluruh</a:t>
            </a:r>
            <a:r>
              <a:rPr lang="en-GB" sz="3600" dirty="0">
                <a:solidFill>
                  <a:schemeClr val="bg1"/>
                </a:solidFill>
                <a:effectLst>
                  <a:outerShdw blurRad="38100" dist="38100" dir="2700000" algn="tl">
                    <a:srgbClr val="000000">
                      <a:alpha val="43137"/>
                    </a:srgbClr>
                  </a:outerShdw>
                </a:effectLst>
              </a:rPr>
              <a:t> </a:t>
            </a:r>
            <a:r>
              <a:rPr lang="en-GB" sz="3600" dirty="0" err="1">
                <a:solidFill>
                  <a:schemeClr val="bg1"/>
                </a:solidFill>
                <a:effectLst>
                  <a:outerShdw blurRad="38100" dist="38100" dir="2700000" algn="tl">
                    <a:srgbClr val="000000">
                      <a:alpha val="43137"/>
                    </a:srgbClr>
                  </a:outerShdw>
                </a:effectLst>
              </a:rPr>
              <a:t>sahabatnya</a:t>
            </a:r>
            <a:r>
              <a:rPr lang="en-GB" sz="3600" dirty="0">
                <a:solidFill>
                  <a:schemeClr val="bg1"/>
                </a:solidFill>
                <a:effectLst>
                  <a:outerShdw blurRad="38100" dist="38100" dir="2700000" algn="tl">
                    <a:srgbClr val="000000">
                      <a:alpha val="43137"/>
                    </a:srgbClr>
                  </a:outerShdw>
                </a:effectLst>
              </a:rPr>
              <a:t>.</a:t>
            </a:r>
            <a:endParaRPr lang="en-MY"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759975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2616101"/>
          </a:xfrm>
          <a:prstGeom prst="rect">
            <a:avLst/>
          </a:prstGeom>
        </p:spPr>
        <p:txBody>
          <a:bodyPr wrap="square">
            <a:spAutoFit/>
          </a:bodyPr>
          <a:lstStyle/>
          <a:p>
            <a:pPr algn="ctr"/>
            <a:r>
              <a:rPr lang="en-US" sz="4400" b="1" dirty="0" err="1">
                <a:solidFill>
                  <a:srgbClr val="FF0000"/>
                </a:solidFill>
              </a:rPr>
              <a:t>Pesanan</a:t>
            </a:r>
            <a:r>
              <a:rPr lang="en-US" sz="4400" b="1" dirty="0">
                <a:solidFill>
                  <a:srgbClr val="FF0000"/>
                </a:solidFill>
              </a:rPr>
              <a:t> </a:t>
            </a:r>
            <a:r>
              <a:rPr lang="en-US" sz="4400" b="1" dirty="0" err="1" smtClean="0">
                <a:solidFill>
                  <a:srgbClr val="FF0000"/>
                </a:solidFill>
              </a:rPr>
              <a:t>Taqwa</a:t>
            </a:r>
            <a:endParaRPr lang="en-US" sz="4400" b="1" dirty="0" smtClean="0">
              <a:solidFill>
                <a:srgbClr val="FF0000"/>
              </a:solidFill>
            </a:endParaRPr>
          </a:p>
          <a:p>
            <a:pPr algn="ctr" rtl="1"/>
            <a:r>
              <a:rPr lang="ar-SA" sz="6000" b="1" dirty="0" smtClean="0">
                <a:ln w="1905">
                  <a:solidFill>
                    <a:srgbClr val="FF0000"/>
                  </a:solidFill>
                </a:ln>
                <a:solidFill>
                  <a:srgbClr val="FF0000"/>
                </a:solidFill>
                <a:effectLst>
                  <a:glow rad="101600">
                    <a:schemeClr val="bg1">
                      <a:alpha val="60000"/>
                    </a:schemeClr>
                  </a:glow>
                  <a:innerShdw blurRad="69850" dist="43180" dir="5400000">
                    <a:srgbClr val="000000">
                      <a:alpha val="65000"/>
                    </a:srgbClr>
                  </a:innerShdw>
                </a:effectLst>
                <a:cs typeface="Traditional Arabic" pitchFamily="2" charset="-78"/>
              </a:rPr>
              <a:t>أَمَّا </a:t>
            </a:r>
            <a:r>
              <a:rPr lang="ar-SA" sz="6000" b="1" dirty="0">
                <a:ln w="1905">
                  <a:solidFill>
                    <a:srgbClr val="FF0000"/>
                  </a:solidFill>
                </a:ln>
                <a:solidFill>
                  <a:srgbClr val="FF0000"/>
                </a:solidFill>
                <a:effectLst>
                  <a:glow rad="101600">
                    <a:schemeClr val="bg1">
                      <a:alpha val="60000"/>
                    </a:schemeClr>
                  </a:glow>
                  <a:innerShdw blurRad="69850" dist="43180" dir="5400000">
                    <a:srgbClr val="000000">
                      <a:alpha val="65000"/>
                    </a:srgbClr>
                  </a:innerShdw>
                </a:effectLst>
                <a:cs typeface="Traditional Arabic" pitchFamily="2" charset="-78"/>
              </a:rPr>
              <a:t>بَعْدُ، فَيَا عِبَادَ اللهِ، اتَّقُوا اللهَ، أُوْصِيْكُمْ وَإِيَّايَ بِتَقْوَى اللهِ، فَقَدْ فَازَ الْمُتَّقُوْنَ.</a:t>
            </a:r>
            <a:endParaRPr lang="en-MY" sz="6000" b="1" dirty="0">
              <a:ln w="1905">
                <a:solidFill>
                  <a:srgbClr val="FF0000"/>
                </a:solidFill>
              </a:ln>
              <a:solidFill>
                <a:srgbClr val="FF0000"/>
              </a:solidFill>
              <a:effectLst>
                <a:glow rad="101600">
                  <a:schemeClr val="bg1">
                    <a:alpha val="60000"/>
                  </a:schemeClr>
                </a:glow>
                <a:innerShdw blurRad="69850" dist="43180" dir="5400000">
                  <a:srgbClr val="000000">
                    <a:alpha val="65000"/>
                  </a:srgbClr>
                </a:innerShdw>
              </a:effectLst>
              <a:cs typeface="Traditional Arabic" pitchFamily="2" charset="-78"/>
            </a:endParaRPr>
          </a:p>
        </p:txBody>
      </p:sp>
      <p:sp>
        <p:nvSpPr>
          <p:cNvPr id="3" name="Rectangle 2"/>
          <p:cNvSpPr/>
          <p:nvPr/>
        </p:nvSpPr>
        <p:spPr>
          <a:xfrm>
            <a:off x="0" y="3581400"/>
            <a:ext cx="9144000" cy="3108543"/>
          </a:xfrm>
          <a:prstGeom prst="rect">
            <a:avLst/>
          </a:prstGeom>
        </p:spPr>
        <p:txBody>
          <a:bodyPr wrap="square">
            <a:spAutoFit/>
          </a:bodyPr>
          <a:lstStyle/>
          <a:p>
            <a:pPr algn="ctr"/>
            <a:r>
              <a:rPr lang="es-ES" sz="2800" b="1" dirty="0" err="1" smtClean="0">
                <a:solidFill>
                  <a:schemeClr val="bg1">
                    <a:lumMod val="95000"/>
                    <a:lumOff val="5000"/>
                  </a:schemeClr>
                </a:solidFill>
              </a:rPr>
              <a:t>Marilah</a:t>
            </a:r>
            <a:r>
              <a:rPr lang="es-ES" sz="2800" b="1" dirty="0" smtClean="0">
                <a:solidFill>
                  <a:schemeClr val="bg1">
                    <a:lumMod val="95000"/>
                    <a:lumOff val="5000"/>
                  </a:schemeClr>
                </a:solidFill>
              </a:rPr>
              <a:t> </a:t>
            </a:r>
            <a:r>
              <a:rPr lang="es-ES" sz="2800" b="1" dirty="0">
                <a:solidFill>
                  <a:schemeClr val="bg1">
                    <a:lumMod val="95000"/>
                    <a:lumOff val="5000"/>
                  </a:schemeClr>
                </a:solidFill>
              </a:rPr>
              <a:t>sama-sama </a:t>
            </a:r>
            <a:r>
              <a:rPr lang="es-ES" sz="2800" b="1" dirty="0" err="1">
                <a:solidFill>
                  <a:schemeClr val="bg1">
                    <a:lumMod val="95000"/>
                    <a:lumOff val="5000"/>
                  </a:schemeClr>
                </a:solidFill>
              </a:rPr>
              <a:t>kita</a:t>
            </a:r>
            <a:r>
              <a:rPr lang="es-ES" sz="2800" b="1" dirty="0">
                <a:solidFill>
                  <a:schemeClr val="bg1">
                    <a:lumMod val="95000"/>
                    <a:lumOff val="5000"/>
                  </a:schemeClr>
                </a:solidFill>
              </a:rPr>
              <a:t> </a:t>
            </a:r>
            <a:r>
              <a:rPr lang="es-ES" sz="2800" b="1" dirty="0" err="1">
                <a:solidFill>
                  <a:schemeClr val="bg1">
                    <a:lumMod val="95000"/>
                    <a:lumOff val="5000"/>
                  </a:schemeClr>
                </a:solidFill>
              </a:rPr>
              <a:t>bertaqwa</a:t>
            </a:r>
            <a:r>
              <a:rPr lang="es-ES" sz="2800" b="1" dirty="0">
                <a:solidFill>
                  <a:schemeClr val="bg1">
                    <a:lumMod val="95000"/>
                    <a:lumOff val="5000"/>
                  </a:schemeClr>
                </a:solidFill>
              </a:rPr>
              <a:t> </a:t>
            </a:r>
            <a:r>
              <a:rPr lang="es-ES" sz="2800" b="1" dirty="0" err="1">
                <a:solidFill>
                  <a:schemeClr val="bg1">
                    <a:lumMod val="95000"/>
                    <a:lumOff val="5000"/>
                  </a:schemeClr>
                </a:solidFill>
              </a:rPr>
              <a:t>kepada</a:t>
            </a:r>
            <a:r>
              <a:rPr lang="es-ES" sz="2800" b="1" dirty="0">
                <a:solidFill>
                  <a:schemeClr val="bg1">
                    <a:lumMod val="95000"/>
                    <a:lumOff val="5000"/>
                  </a:schemeClr>
                </a:solidFill>
              </a:rPr>
              <a:t> </a:t>
            </a:r>
            <a:r>
              <a:rPr lang="es-ES" sz="2800" b="1" dirty="0" err="1">
                <a:solidFill>
                  <a:schemeClr val="bg1">
                    <a:lumMod val="95000"/>
                    <a:lumOff val="5000"/>
                  </a:schemeClr>
                </a:solidFill>
              </a:rPr>
              <a:t>Allah</a:t>
            </a:r>
            <a:r>
              <a:rPr lang="es-ES" sz="2800" b="1" dirty="0">
                <a:solidFill>
                  <a:schemeClr val="bg1">
                    <a:lumMod val="95000"/>
                    <a:lumOff val="5000"/>
                  </a:schemeClr>
                </a:solidFill>
              </a:rPr>
              <a:t> SWT, </a:t>
            </a:r>
            <a:r>
              <a:rPr lang="es-ES" sz="2800" b="1" dirty="0" err="1">
                <a:solidFill>
                  <a:schemeClr val="bg1">
                    <a:lumMod val="95000"/>
                    <a:lumOff val="5000"/>
                  </a:schemeClr>
                </a:solidFill>
              </a:rPr>
              <a:t>dengan</a:t>
            </a:r>
            <a:r>
              <a:rPr lang="es-ES" sz="2800" b="1" dirty="0">
                <a:solidFill>
                  <a:schemeClr val="bg1">
                    <a:lumMod val="95000"/>
                    <a:lumOff val="5000"/>
                  </a:schemeClr>
                </a:solidFill>
              </a:rPr>
              <a:t> </a:t>
            </a:r>
            <a:r>
              <a:rPr lang="es-ES" sz="2800" b="1" dirty="0" err="1">
                <a:solidFill>
                  <a:schemeClr val="bg1">
                    <a:lumMod val="95000"/>
                    <a:lumOff val="5000"/>
                  </a:schemeClr>
                </a:solidFill>
              </a:rPr>
              <a:t>memperkukuhkan</a:t>
            </a:r>
            <a:r>
              <a:rPr lang="es-ES" sz="2800" b="1" dirty="0">
                <a:solidFill>
                  <a:schemeClr val="bg1">
                    <a:lumMod val="95000"/>
                    <a:lumOff val="5000"/>
                  </a:schemeClr>
                </a:solidFill>
              </a:rPr>
              <a:t> </a:t>
            </a:r>
            <a:r>
              <a:rPr lang="es-ES" sz="2800" b="1" dirty="0" err="1">
                <a:solidFill>
                  <a:schemeClr val="bg1">
                    <a:lumMod val="95000"/>
                    <a:lumOff val="5000"/>
                  </a:schemeClr>
                </a:solidFill>
              </a:rPr>
              <a:t>pengabdian</a:t>
            </a:r>
            <a:r>
              <a:rPr lang="es-ES" sz="2800" b="1" dirty="0">
                <a:solidFill>
                  <a:schemeClr val="bg1">
                    <a:lumMod val="95000"/>
                    <a:lumOff val="5000"/>
                  </a:schemeClr>
                </a:solidFill>
              </a:rPr>
              <a:t> </a:t>
            </a:r>
            <a:r>
              <a:rPr lang="es-ES" sz="2800" b="1" dirty="0" err="1">
                <a:solidFill>
                  <a:schemeClr val="bg1">
                    <a:lumMod val="95000"/>
                    <a:lumOff val="5000"/>
                  </a:schemeClr>
                </a:solidFill>
              </a:rPr>
              <a:t>diri</a:t>
            </a:r>
            <a:r>
              <a:rPr lang="es-ES" sz="2800" b="1" dirty="0">
                <a:solidFill>
                  <a:schemeClr val="bg1">
                    <a:lumMod val="95000"/>
                    <a:lumOff val="5000"/>
                  </a:schemeClr>
                </a:solidFill>
              </a:rPr>
              <a:t> </a:t>
            </a:r>
            <a:r>
              <a:rPr lang="es-ES" sz="2800" b="1" dirty="0" err="1">
                <a:solidFill>
                  <a:schemeClr val="bg1">
                    <a:lumMod val="95000"/>
                    <a:lumOff val="5000"/>
                  </a:schemeClr>
                </a:solidFill>
              </a:rPr>
              <a:t>kita</a:t>
            </a:r>
            <a:r>
              <a:rPr lang="es-ES" sz="2800" b="1" dirty="0">
                <a:solidFill>
                  <a:schemeClr val="bg1">
                    <a:lumMod val="95000"/>
                    <a:lumOff val="5000"/>
                  </a:schemeClr>
                </a:solidFill>
              </a:rPr>
              <a:t> </a:t>
            </a:r>
            <a:r>
              <a:rPr lang="es-ES" sz="2800" b="1" dirty="0" err="1">
                <a:solidFill>
                  <a:schemeClr val="bg1">
                    <a:lumMod val="95000"/>
                    <a:lumOff val="5000"/>
                  </a:schemeClr>
                </a:solidFill>
              </a:rPr>
              <a:t>kepada-Nya</a:t>
            </a:r>
            <a:r>
              <a:rPr lang="es-ES" sz="2800" b="1" dirty="0">
                <a:solidFill>
                  <a:schemeClr val="bg1">
                    <a:lumMod val="95000"/>
                    <a:lumOff val="5000"/>
                  </a:schemeClr>
                </a:solidFill>
              </a:rPr>
              <a:t> </a:t>
            </a:r>
            <a:r>
              <a:rPr lang="es-ES" sz="2800" b="1" dirty="0" err="1">
                <a:solidFill>
                  <a:schemeClr val="bg1">
                    <a:lumMod val="95000"/>
                    <a:lumOff val="5000"/>
                  </a:schemeClr>
                </a:solidFill>
              </a:rPr>
              <a:t>dengan</a:t>
            </a:r>
            <a:r>
              <a:rPr lang="es-ES" sz="2800" b="1" dirty="0">
                <a:solidFill>
                  <a:schemeClr val="bg1">
                    <a:lumMod val="95000"/>
                    <a:lumOff val="5000"/>
                  </a:schemeClr>
                </a:solidFill>
              </a:rPr>
              <a:t> </a:t>
            </a:r>
            <a:r>
              <a:rPr lang="es-ES" sz="2800" b="1" dirty="0" err="1">
                <a:solidFill>
                  <a:schemeClr val="bg1">
                    <a:lumMod val="95000"/>
                    <a:lumOff val="5000"/>
                  </a:schemeClr>
                </a:solidFill>
              </a:rPr>
              <a:t>melaksanakan</a:t>
            </a:r>
            <a:r>
              <a:rPr lang="es-ES" sz="2800" b="1" dirty="0">
                <a:solidFill>
                  <a:schemeClr val="bg1">
                    <a:lumMod val="95000"/>
                    <a:lumOff val="5000"/>
                  </a:schemeClr>
                </a:solidFill>
              </a:rPr>
              <a:t> </a:t>
            </a:r>
            <a:r>
              <a:rPr lang="es-ES" sz="2800" b="1" dirty="0" err="1">
                <a:solidFill>
                  <a:schemeClr val="bg1">
                    <a:lumMod val="95000"/>
                    <a:lumOff val="5000"/>
                  </a:schemeClr>
                </a:solidFill>
              </a:rPr>
              <a:t>segala</a:t>
            </a:r>
            <a:r>
              <a:rPr lang="es-ES" sz="2800" b="1" dirty="0">
                <a:solidFill>
                  <a:schemeClr val="bg1">
                    <a:lumMod val="95000"/>
                    <a:lumOff val="5000"/>
                  </a:schemeClr>
                </a:solidFill>
              </a:rPr>
              <a:t> </a:t>
            </a:r>
            <a:r>
              <a:rPr lang="es-ES" sz="2800" b="1" dirty="0" err="1">
                <a:solidFill>
                  <a:schemeClr val="bg1">
                    <a:lumMod val="95000"/>
                    <a:lumOff val="5000"/>
                  </a:schemeClr>
                </a:solidFill>
              </a:rPr>
              <a:t>perintah</a:t>
            </a:r>
            <a:r>
              <a:rPr lang="es-ES" sz="2800" b="1" dirty="0">
                <a:solidFill>
                  <a:schemeClr val="bg1">
                    <a:lumMod val="95000"/>
                    <a:lumOff val="5000"/>
                  </a:schemeClr>
                </a:solidFill>
              </a:rPr>
              <a:t> dan </a:t>
            </a:r>
            <a:r>
              <a:rPr lang="es-ES" sz="2800" b="1" dirty="0" err="1">
                <a:solidFill>
                  <a:schemeClr val="bg1">
                    <a:lumMod val="95000"/>
                    <a:lumOff val="5000"/>
                  </a:schemeClr>
                </a:solidFill>
              </a:rPr>
              <a:t>meninggalkan</a:t>
            </a:r>
            <a:r>
              <a:rPr lang="es-ES" sz="2800" b="1" dirty="0">
                <a:solidFill>
                  <a:schemeClr val="bg1">
                    <a:lumMod val="95000"/>
                    <a:lumOff val="5000"/>
                  </a:schemeClr>
                </a:solidFill>
              </a:rPr>
              <a:t> </a:t>
            </a:r>
            <a:r>
              <a:rPr lang="es-ES" sz="2800" b="1" dirty="0" err="1">
                <a:solidFill>
                  <a:schemeClr val="bg1">
                    <a:lumMod val="95000"/>
                    <a:lumOff val="5000"/>
                  </a:schemeClr>
                </a:solidFill>
              </a:rPr>
              <a:t>segala</a:t>
            </a:r>
            <a:r>
              <a:rPr lang="es-ES" sz="2800" b="1" dirty="0">
                <a:solidFill>
                  <a:schemeClr val="bg1">
                    <a:lumMod val="95000"/>
                    <a:lumOff val="5000"/>
                  </a:schemeClr>
                </a:solidFill>
              </a:rPr>
              <a:t> </a:t>
            </a:r>
            <a:r>
              <a:rPr lang="es-ES" sz="2800" b="1" dirty="0" err="1">
                <a:solidFill>
                  <a:schemeClr val="bg1">
                    <a:lumMod val="95000"/>
                    <a:lumOff val="5000"/>
                  </a:schemeClr>
                </a:solidFill>
              </a:rPr>
              <a:t>larangan-Nya</a:t>
            </a:r>
            <a:r>
              <a:rPr lang="es-ES" sz="2800" b="1" dirty="0">
                <a:solidFill>
                  <a:schemeClr val="bg1">
                    <a:lumMod val="95000"/>
                    <a:lumOff val="5000"/>
                  </a:schemeClr>
                </a:solidFill>
              </a:rPr>
              <a:t>. </a:t>
            </a:r>
            <a:r>
              <a:rPr lang="en-MY" sz="2800" b="1" dirty="0" err="1">
                <a:solidFill>
                  <a:schemeClr val="bg1">
                    <a:lumMod val="95000"/>
                    <a:lumOff val="5000"/>
                  </a:schemeClr>
                </a:solidFill>
              </a:rPr>
              <a:t>Mudah-mudahan</a:t>
            </a:r>
            <a:r>
              <a:rPr lang="en-MY" sz="2800" b="1" dirty="0">
                <a:solidFill>
                  <a:schemeClr val="bg1">
                    <a:lumMod val="95000"/>
                    <a:lumOff val="5000"/>
                  </a:schemeClr>
                </a:solidFill>
              </a:rPr>
              <a:t> </a:t>
            </a:r>
            <a:r>
              <a:rPr lang="en-MY" sz="2800" b="1" dirty="0" err="1">
                <a:solidFill>
                  <a:schemeClr val="bg1">
                    <a:lumMod val="95000"/>
                    <a:lumOff val="5000"/>
                  </a:schemeClr>
                </a:solidFill>
              </a:rPr>
              <a:t>pada</a:t>
            </a:r>
            <a:r>
              <a:rPr lang="en-MY" sz="2800" b="1" dirty="0">
                <a:solidFill>
                  <a:schemeClr val="bg1">
                    <a:lumMod val="95000"/>
                    <a:lumOff val="5000"/>
                  </a:schemeClr>
                </a:solidFill>
              </a:rPr>
              <a:t> </a:t>
            </a:r>
            <a:r>
              <a:rPr lang="en-MY" sz="2800" b="1" dirty="0" err="1">
                <a:solidFill>
                  <a:schemeClr val="bg1">
                    <a:lumMod val="95000"/>
                    <a:lumOff val="5000"/>
                  </a:schemeClr>
                </a:solidFill>
              </a:rPr>
              <a:t>hari</a:t>
            </a:r>
            <a:r>
              <a:rPr lang="en-MY" sz="2800" b="1" dirty="0">
                <a:solidFill>
                  <a:schemeClr val="bg1">
                    <a:lumMod val="95000"/>
                    <a:lumOff val="5000"/>
                  </a:schemeClr>
                </a:solidFill>
              </a:rPr>
              <a:t> yang </a:t>
            </a:r>
            <a:r>
              <a:rPr lang="en-MY" sz="2800" b="1" dirty="0" err="1">
                <a:solidFill>
                  <a:schemeClr val="bg1">
                    <a:lumMod val="95000"/>
                    <a:lumOff val="5000"/>
                  </a:schemeClr>
                </a:solidFill>
              </a:rPr>
              <a:t>penuh</a:t>
            </a:r>
            <a:r>
              <a:rPr lang="en-MY" sz="2800" b="1" dirty="0">
                <a:solidFill>
                  <a:schemeClr val="bg1">
                    <a:lumMod val="95000"/>
                    <a:lumOff val="5000"/>
                  </a:schemeClr>
                </a:solidFill>
              </a:rPr>
              <a:t> </a:t>
            </a:r>
            <a:r>
              <a:rPr lang="en-MY" sz="2800" b="1" dirty="0" err="1">
                <a:solidFill>
                  <a:schemeClr val="bg1">
                    <a:lumMod val="95000"/>
                    <a:lumOff val="5000"/>
                  </a:schemeClr>
                </a:solidFill>
              </a:rPr>
              <a:t>kebahagiaan</a:t>
            </a:r>
            <a:r>
              <a:rPr lang="en-MY" sz="2800" b="1" dirty="0">
                <a:solidFill>
                  <a:schemeClr val="bg1">
                    <a:lumMod val="95000"/>
                    <a:lumOff val="5000"/>
                  </a:schemeClr>
                </a:solidFill>
              </a:rPr>
              <a:t> </a:t>
            </a:r>
            <a:r>
              <a:rPr lang="en-MY" sz="2800" b="1" dirty="0" err="1">
                <a:solidFill>
                  <a:schemeClr val="bg1">
                    <a:lumMod val="95000"/>
                    <a:lumOff val="5000"/>
                  </a:schemeClr>
                </a:solidFill>
              </a:rPr>
              <a:t>ini</a:t>
            </a:r>
            <a:r>
              <a:rPr lang="en-MY" sz="2800" b="1" dirty="0">
                <a:solidFill>
                  <a:schemeClr val="bg1">
                    <a:lumMod val="95000"/>
                    <a:lumOff val="5000"/>
                  </a:schemeClr>
                </a:solidFill>
              </a:rPr>
              <a:t>, </a:t>
            </a:r>
            <a:r>
              <a:rPr lang="en-MY" sz="2800" b="1" dirty="0" err="1">
                <a:solidFill>
                  <a:schemeClr val="bg1">
                    <a:lumMod val="95000"/>
                    <a:lumOff val="5000"/>
                  </a:schemeClr>
                </a:solidFill>
              </a:rPr>
              <a:t>menjadikan</a:t>
            </a:r>
            <a:r>
              <a:rPr lang="en-MY" sz="2800" b="1" dirty="0">
                <a:solidFill>
                  <a:schemeClr val="bg1">
                    <a:lumMod val="95000"/>
                    <a:lumOff val="5000"/>
                  </a:schemeClr>
                </a:solidFill>
              </a:rPr>
              <a:t> </a:t>
            </a:r>
            <a:r>
              <a:rPr lang="en-MY" sz="2800" b="1" dirty="0" err="1">
                <a:solidFill>
                  <a:schemeClr val="bg1">
                    <a:lumMod val="95000"/>
                    <a:lumOff val="5000"/>
                  </a:schemeClr>
                </a:solidFill>
              </a:rPr>
              <a:t>kita</a:t>
            </a:r>
            <a:r>
              <a:rPr lang="en-MY" sz="2800" b="1" dirty="0">
                <a:solidFill>
                  <a:schemeClr val="bg1">
                    <a:lumMod val="95000"/>
                    <a:lumOff val="5000"/>
                  </a:schemeClr>
                </a:solidFill>
              </a:rPr>
              <a:t> </a:t>
            </a:r>
            <a:r>
              <a:rPr lang="en-MY" sz="2800" b="1" dirty="0" err="1">
                <a:solidFill>
                  <a:schemeClr val="bg1">
                    <a:lumMod val="95000"/>
                    <a:lumOff val="5000"/>
                  </a:schemeClr>
                </a:solidFill>
              </a:rPr>
              <a:t>insan</a:t>
            </a:r>
            <a:r>
              <a:rPr lang="en-MY" sz="2800" b="1" dirty="0">
                <a:solidFill>
                  <a:schemeClr val="bg1">
                    <a:lumMod val="95000"/>
                    <a:lumOff val="5000"/>
                  </a:schemeClr>
                </a:solidFill>
              </a:rPr>
              <a:t> yang </a:t>
            </a:r>
            <a:r>
              <a:rPr lang="en-MY" sz="2800" b="1" dirty="0" err="1">
                <a:solidFill>
                  <a:schemeClr val="bg1">
                    <a:lumMod val="95000"/>
                    <a:lumOff val="5000"/>
                  </a:schemeClr>
                </a:solidFill>
              </a:rPr>
              <a:t>berjaya</a:t>
            </a:r>
            <a:r>
              <a:rPr lang="en-MY" sz="2800" b="1" dirty="0">
                <a:solidFill>
                  <a:schemeClr val="bg1">
                    <a:lumMod val="95000"/>
                    <a:lumOff val="5000"/>
                  </a:schemeClr>
                </a:solidFill>
              </a:rPr>
              <a:t> di </a:t>
            </a:r>
            <a:r>
              <a:rPr lang="en-MY" sz="2800" b="1" dirty="0" err="1">
                <a:solidFill>
                  <a:schemeClr val="bg1">
                    <a:lumMod val="95000"/>
                    <a:lumOff val="5000"/>
                  </a:schemeClr>
                </a:solidFill>
              </a:rPr>
              <a:t>dunia</a:t>
            </a:r>
            <a:r>
              <a:rPr lang="en-MY" sz="2800" b="1" dirty="0">
                <a:solidFill>
                  <a:schemeClr val="bg1">
                    <a:lumMod val="95000"/>
                    <a:lumOff val="5000"/>
                  </a:schemeClr>
                </a:solidFill>
              </a:rPr>
              <a:t> </a:t>
            </a:r>
            <a:r>
              <a:rPr lang="en-MY" sz="2800" b="1" dirty="0" err="1">
                <a:solidFill>
                  <a:schemeClr val="bg1">
                    <a:lumMod val="95000"/>
                    <a:lumOff val="5000"/>
                  </a:schemeClr>
                </a:solidFill>
              </a:rPr>
              <a:t>dan</a:t>
            </a:r>
            <a:r>
              <a:rPr lang="en-MY" sz="2800" b="1" dirty="0">
                <a:solidFill>
                  <a:schemeClr val="bg1">
                    <a:lumMod val="95000"/>
                    <a:lumOff val="5000"/>
                  </a:schemeClr>
                </a:solidFill>
              </a:rPr>
              <a:t> </a:t>
            </a:r>
            <a:r>
              <a:rPr lang="en-MY" sz="2800" b="1" dirty="0" err="1">
                <a:solidFill>
                  <a:schemeClr val="bg1">
                    <a:lumMod val="95000"/>
                    <a:lumOff val="5000"/>
                  </a:schemeClr>
                </a:solidFill>
              </a:rPr>
              <a:t>akhirat</a:t>
            </a:r>
            <a:r>
              <a:rPr lang="en-MY" sz="2800" b="1" dirty="0">
                <a:solidFill>
                  <a:schemeClr val="bg1">
                    <a:lumMod val="95000"/>
                    <a:lumOff val="5000"/>
                  </a:schemeClr>
                </a:solidFill>
              </a:rPr>
              <a:t>.</a:t>
            </a:r>
          </a:p>
        </p:txBody>
      </p:sp>
    </p:spTree>
    <p:extLst>
      <p:ext uri="{BB962C8B-B14F-4D97-AF65-F5344CB8AC3E}">
        <p14:creationId xmlns="" xmlns:p14="http://schemas.microsoft.com/office/powerpoint/2010/main" val="2569123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51720" y="859508"/>
            <a:ext cx="5076056" cy="1008112"/>
            <a:chOff x="-1" y="1736099"/>
            <a:chExt cx="9143998" cy="1649700"/>
          </a:xfrm>
          <a:scene3d>
            <a:camera prst="orthographicFront"/>
            <a:lightRig rig="threePt" dir="t">
              <a:rot lat="0" lon="0" rev="7500000"/>
            </a:lightRig>
          </a:scene3d>
        </p:grpSpPr>
        <p:sp>
          <p:nvSpPr>
            <p:cNvPr id="4" name="Rounded Rectangle 3"/>
            <p:cNvSpPr/>
            <p:nvPr/>
          </p:nvSpPr>
          <p:spPr>
            <a:xfrm>
              <a:off x="-1" y="1736099"/>
              <a:ext cx="9143998" cy="1649700"/>
            </a:xfrm>
            <a:prstGeom prst="roundRect">
              <a:avLst/>
            </a:prstGeom>
            <a:sp3d prstMaterial="plastic">
              <a:bevelT w="127000" h="25400" prst="relaxedInset"/>
            </a:sp3d>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sp>
        <p:sp>
          <p:nvSpPr>
            <p:cNvPr id="5" name="Rounded Rectangle 4"/>
            <p:cNvSpPr/>
            <p:nvPr/>
          </p:nvSpPr>
          <p:spPr>
            <a:xfrm>
              <a:off x="80532" y="1816631"/>
              <a:ext cx="8982936" cy="1488636"/>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14300" tIns="114300" rIns="114300" bIns="114300" numCol="1" spcCol="1270" anchor="ctr" anchorCtr="0">
              <a:noAutofit/>
            </a:bodyPr>
            <a:lstStyle/>
            <a:p>
              <a:pPr lvl="0" algn="ctr" defTabSz="1333500">
                <a:lnSpc>
                  <a:spcPct val="90000"/>
                </a:lnSpc>
                <a:spcAft>
                  <a:spcPct val="35000"/>
                </a:spcAft>
              </a:pPr>
              <a:r>
                <a:rPr lang="ms-MY" sz="3000" dirty="0" smtClean="0">
                  <a:solidFill>
                    <a:srgbClr val="FF0000"/>
                  </a:solidFill>
                  <a:latin typeface="Copperplate Gothic Bold" panose="020E0705020206020404" pitchFamily="34" charset="0"/>
                </a:rPr>
                <a:t>Tajuk Khutbah</a:t>
              </a:r>
              <a:endParaRPr lang="ms-MY" sz="3000" kern="1200" dirty="0">
                <a:solidFill>
                  <a:srgbClr val="FF0000"/>
                </a:solidFill>
                <a:latin typeface="Copperplate Gothic Bold" panose="020E0705020206020404" pitchFamily="34" charset="0"/>
              </a:endParaRPr>
            </a:p>
          </p:txBody>
        </p:sp>
      </p:grpSp>
      <p:sp>
        <p:nvSpPr>
          <p:cNvPr id="6" name="Rectangle 5"/>
          <p:cNvSpPr/>
          <p:nvPr/>
        </p:nvSpPr>
        <p:spPr>
          <a:xfrm>
            <a:off x="539552" y="2852937"/>
            <a:ext cx="7992888" cy="1446550"/>
          </a:xfrm>
          <a:prstGeom prst="rect">
            <a:avLst/>
          </a:prstGeom>
        </p:spPr>
        <p:txBody>
          <a:bodyPr wrap="square">
            <a:spAutoFit/>
          </a:bodyPr>
          <a:lstStyle/>
          <a:p>
            <a:pPr algn="ctr"/>
            <a:r>
              <a:rPr lang="es-ES" sz="4400" b="1" dirty="0" smtClean="0">
                <a:solidFill>
                  <a:srgbClr val="0070C0"/>
                </a:solidFill>
                <a:effectLst>
                  <a:outerShdw blurRad="38100" dist="38100" dir="2700000" algn="tl">
                    <a:srgbClr val="000000">
                      <a:alpha val="43137"/>
                    </a:srgbClr>
                  </a:outerShdw>
                </a:effectLst>
              </a:rPr>
              <a:t>HIKMAH </a:t>
            </a:r>
            <a:r>
              <a:rPr lang="es-ES" sz="4400" b="1" dirty="0">
                <a:solidFill>
                  <a:srgbClr val="0070C0"/>
                </a:solidFill>
                <a:effectLst>
                  <a:outerShdw blurRad="38100" dist="38100" dir="2700000" algn="tl">
                    <a:srgbClr val="000000">
                      <a:alpha val="43137"/>
                    </a:srgbClr>
                  </a:outerShdw>
                </a:effectLst>
              </a:rPr>
              <a:t>RAMADHAN, MEMBERKATI </a:t>
            </a:r>
            <a:r>
              <a:rPr lang="es-ES" sz="4400" b="1" dirty="0" smtClean="0">
                <a:solidFill>
                  <a:srgbClr val="0070C0"/>
                </a:solidFill>
                <a:effectLst>
                  <a:outerShdw blurRad="38100" dist="38100" dir="2700000" algn="tl">
                    <a:srgbClr val="000000">
                      <a:alpha val="43137"/>
                    </a:srgbClr>
                  </a:outerShdw>
                </a:effectLst>
              </a:rPr>
              <a:t>IDULFITRI  </a:t>
            </a:r>
            <a:endParaRPr lang="en-MY" sz="4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6063971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764704"/>
            <a:ext cx="8784976" cy="5632311"/>
          </a:xfrm>
          <a:prstGeom prst="rect">
            <a:avLst/>
          </a:prstGeom>
        </p:spPr>
        <p:txBody>
          <a:bodyPr wrap="square">
            <a:spAutoFit/>
          </a:bodyPr>
          <a:lstStyle/>
          <a:p>
            <a:r>
              <a:rPr lang="en-MY" sz="4000" b="1" dirty="0">
                <a:solidFill>
                  <a:schemeClr val="bg1">
                    <a:lumMod val="95000"/>
                    <a:lumOff val="5000"/>
                  </a:schemeClr>
                </a:solidFill>
              </a:rPr>
              <a:t>1 </a:t>
            </a:r>
            <a:r>
              <a:rPr lang="en-MY" sz="4000" b="1" dirty="0" err="1">
                <a:solidFill>
                  <a:schemeClr val="bg1">
                    <a:lumMod val="95000"/>
                    <a:lumOff val="5000"/>
                  </a:schemeClr>
                </a:solidFill>
              </a:rPr>
              <a:t>Syawal</a:t>
            </a:r>
            <a:r>
              <a:rPr lang="en-MY" sz="4000" b="1" dirty="0">
                <a:solidFill>
                  <a:schemeClr val="bg1">
                    <a:lumMod val="95000"/>
                    <a:lumOff val="5000"/>
                  </a:schemeClr>
                </a:solidFill>
              </a:rPr>
              <a:t> </a:t>
            </a:r>
            <a:r>
              <a:rPr lang="en-MY" sz="4000" b="1" dirty="0" err="1">
                <a:solidFill>
                  <a:schemeClr val="bg1">
                    <a:lumMod val="95000"/>
                    <a:lumOff val="5000"/>
                  </a:schemeClr>
                </a:solidFill>
              </a:rPr>
              <a:t>adalah</a:t>
            </a:r>
            <a:r>
              <a:rPr lang="en-MY" sz="4000" b="1" dirty="0">
                <a:solidFill>
                  <a:schemeClr val="bg1">
                    <a:lumMod val="95000"/>
                    <a:lumOff val="5000"/>
                  </a:schemeClr>
                </a:solidFill>
              </a:rPr>
              <a:t> </a:t>
            </a:r>
            <a:r>
              <a:rPr lang="en-MY" sz="4000" b="1" dirty="0" err="1">
                <a:solidFill>
                  <a:schemeClr val="bg1">
                    <a:lumMod val="95000"/>
                    <a:lumOff val="5000"/>
                  </a:schemeClr>
                </a:solidFill>
              </a:rPr>
              <a:t>saat</a:t>
            </a:r>
            <a:r>
              <a:rPr lang="en-MY" sz="4000" b="1" dirty="0">
                <a:solidFill>
                  <a:schemeClr val="bg1">
                    <a:lumMod val="95000"/>
                    <a:lumOff val="5000"/>
                  </a:schemeClr>
                </a:solidFill>
              </a:rPr>
              <a:t> </a:t>
            </a:r>
            <a:r>
              <a:rPr lang="en-MY" sz="4000" b="1" dirty="0" err="1">
                <a:solidFill>
                  <a:schemeClr val="bg1">
                    <a:lumMod val="95000"/>
                    <a:lumOff val="5000"/>
                  </a:schemeClr>
                </a:solidFill>
              </a:rPr>
              <a:t>umat</a:t>
            </a:r>
            <a:r>
              <a:rPr lang="en-MY" sz="4000" b="1" dirty="0">
                <a:solidFill>
                  <a:schemeClr val="bg1">
                    <a:lumMod val="95000"/>
                    <a:lumOff val="5000"/>
                  </a:schemeClr>
                </a:solidFill>
              </a:rPr>
              <a:t> Islam </a:t>
            </a:r>
            <a:r>
              <a:rPr lang="en-MY" sz="4000" b="1" dirty="0" err="1">
                <a:solidFill>
                  <a:schemeClr val="bg1">
                    <a:lumMod val="95000"/>
                    <a:lumOff val="5000"/>
                  </a:schemeClr>
                </a:solidFill>
              </a:rPr>
              <a:t>seluruh</a:t>
            </a:r>
            <a:r>
              <a:rPr lang="en-MY" sz="4000" b="1" dirty="0">
                <a:solidFill>
                  <a:schemeClr val="bg1">
                    <a:lumMod val="95000"/>
                    <a:lumOff val="5000"/>
                  </a:schemeClr>
                </a:solidFill>
              </a:rPr>
              <a:t> </a:t>
            </a:r>
            <a:r>
              <a:rPr lang="en-MY" sz="4000" b="1" dirty="0" err="1">
                <a:solidFill>
                  <a:schemeClr val="bg1">
                    <a:lumMod val="95000"/>
                    <a:lumOff val="5000"/>
                  </a:schemeClr>
                </a:solidFill>
              </a:rPr>
              <a:t>dunia</a:t>
            </a:r>
            <a:r>
              <a:rPr lang="en-MY" sz="4000" b="1" dirty="0">
                <a:solidFill>
                  <a:schemeClr val="bg1">
                    <a:lumMod val="95000"/>
                    <a:lumOff val="5000"/>
                  </a:schemeClr>
                </a:solidFill>
              </a:rPr>
              <a:t> </a:t>
            </a:r>
            <a:r>
              <a:rPr lang="en-MY" sz="4000" b="1" dirty="0" err="1">
                <a:solidFill>
                  <a:schemeClr val="bg1">
                    <a:lumMod val="95000"/>
                    <a:lumOff val="5000"/>
                  </a:schemeClr>
                </a:solidFill>
              </a:rPr>
              <a:t>bersama-sama</a:t>
            </a:r>
            <a:r>
              <a:rPr lang="en-MY" sz="4000" b="1" dirty="0">
                <a:solidFill>
                  <a:schemeClr val="bg1">
                    <a:lumMod val="95000"/>
                    <a:lumOff val="5000"/>
                  </a:schemeClr>
                </a:solidFill>
              </a:rPr>
              <a:t> </a:t>
            </a:r>
            <a:r>
              <a:rPr lang="en-MY" sz="4000" b="1" dirty="0" err="1">
                <a:solidFill>
                  <a:schemeClr val="bg1">
                    <a:lumMod val="95000"/>
                    <a:lumOff val="5000"/>
                  </a:schemeClr>
                </a:solidFill>
              </a:rPr>
              <a:t>melafazkan</a:t>
            </a:r>
            <a:r>
              <a:rPr lang="en-MY" sz="4000" b="1" dirty="0">
                <a:solidFill>
                  <a:schemeClr val="bg1">
                    <a:lumMod val="95000"/>
                    <a:lumOff val="5000"/>
                  </a:schemeClr>
                </a:solidFill>
              </a:rPr>
              <a:t> </a:t>
            </a:r>
            <a:r>
              <a:rPr lang="en-MY" sz="4000" b="1" i="1" dirty="0" err="1">
                <a:solidFill>
                  <a:srgbClr val="FF0000"/>
                </a:solidFill>
              </a:rPr>
              <a:t>takbir</a:t>
            </a:r>
            <a:r>
              <a:rPr lang="en-MY" sz="4000" b="1" i="1" dirty="0">
                <a:solidFill>
                  <a:srgbClr val="FF0000"/>
                </a:solidFill>
              </a:rPr>
              <a:t>, </a:t>
            </a:r>
            <a:r>
              <a:rPr lang="en-MY" sz="4000" b="1" i="1" dirty="0" err="1">
                <a:solidFill>
                  <a:srgbClr val="FF0000"/>
                </a:solidFill>
              </a:rPr>
              <a:t>tahmid</a:t>
            </a:r>
            <a:r>
              <a:rPr lang="en-MY" sz="4000" b="1" i="1" dirty="0">
                <a:solidFill>
                  <a:schemeClr val="bg1">
                    <a:lumMod val="95000"/>
                    <a:lumOff val="5000"/>
                  </a:schemeClr>
                </a:solidFill>
              </a:rPr>
              <a:t>, </a:t>
            </a:r>
            <a:r>
              <a:rPr lang="en-MY" sz="4000" b="1" dirty="0" err="1">
                <a:solidFill>
                  <a:schemeClr val="bg1">
                    <a:lumMod val="95000"/>
                    <a:lumOff val="5000"/>
                  </a:schemeClr>
                </a:solidFill>
              </a:rPr>
              <a:t>dan</a:t>
            </a:r>
            <a:r>
              <a:rPr lang="en-MY" sz="4000" b="1" dirty="0">
                <a:solidFill>
                  <a:schemeClr val="bg1">
                    <a:lumMod val="95000"/>
                    <a:lumOff val="5000"/>
                  </a:schemeClr>
                </a:solidFill>
              </a:rPr>
              <a:t> </a:t>
            </a:r>
            <a:r>
              <a:rPr lang="en-MY" sz="4000" b="1" i="1" dirty="0" err="1">
                <a:solidFill>
                  <a:srgbClr val="FF0000"/>
                </a:solidFill>
              </a:rPr>
              <a:t>tasbih</a:t>
            </a:r>
            <a:r>
              <a:rPr lang="en-MY" sz="4000" b="1" i="1" dirty="0">
                <a:solidFill>
                  <a:srgbClr val="FF0000"/>
                </a:solidFill>
              </a:rPr>
              <a:t> </a:t>
            </a:r>
            <a:r>
              <a:rPr lang="en-MY" sz="4000" b="1" dirty="0" err="1">
                <a:solidFill>
                  <a:schemeClr val="bg1">
                    <a:lumMod val="95000"/>
                    <a:lumOff val="5000"/>
                  </a:schemeClr>
                </a:solidFill>
              </a:rPr>
              <a:t>membesarkan</a:t>
            </a:r>
            <a:r>
              <a:rPr lang="en-MY" sz="4000" b="1" dirty="0">
                <a:solidFill>
                  <a:schemeClr val="bg1">
                    <a:lumMod val="95000"/>
                    <a:lumOff val="5000"/>
                  </a:schemeClr>
                </a:solidFill>
              </a:rPr>
              <a:t> Allah SWT, </a:t>
            </a:r>
            <a:r>
              <a:rPr lang="en-MY" sz="4000" b="1" dirty="0" err="1">
                <a:solidFill>
                  <a:schemeClr val="bg1">
                    <a:lumMod val="95000"/>
                    <a:lumOff val="5000"/>
                  </a:schemeClr>
                </a:solidFill>
              </a:rPr>
              <a:t>sebagai</a:t>
            </a:r>
            <a:r>
              <a:rPr lang="en-MY" sz="4000" b="1" dirty="0">
                <a:solidFill>
                  <a:schemeClr val="bg1">
                    <a:lumMod val="95000"/>
                    <a:lumOff val="5000"/>
                  </a:schemeClr>
                </a:solidFill>
              </a:rPr>
              <a:t> </a:t>
            </a:r>
            <a:r>
              <a:rPr lang="en-MY" sz="4000" b="1" dirty="0" err="1">
                <a:solidFill>
                  <a:srgbClr val="FF0000"/>
                </a:solidFill>
              </a:rPr>
              <a:t>tanda</a:t>
            </a:r>
            <a:r>
              <a:rPr lang="en-MY" sz="4000" b="1" dirty="0">
                <a:solidFill>
                  <a:srgbClr val="FF0000"/>
                </a:solidFill>
              </a:rPr>
              <a:t> </a:t>
            </a:r>
            <a:r>
              <a:rPr lang="en-MY" sz="4000" b="1" dirty="0" err="1">
                <a:solidFill>
                  <a:srgbClr val="FF0000"/>
                </a:solidFill>
              </a:rPr>
              <a:t>kemenangan</a:t>
            </a:r>
            <a:r>
              <a:rPr lang="en-MY" sz="4000" b="1" dirty="0">
                <a:solidFill>
                  <a:schemeClr val="bg1">
                    <a:lumMod val="95000"/>
                    <a:lumOff val="5000"/>
                  </a:schemeClr>
                </a:solidFill>
              </a:rPr>
              <a:t> </a:t>
            </a:r>
            <a:r>
              <a:rPr lang="en-MY" sz="4000" b="1" dirty="0" err="1">
                <a:solidFill>
                  <a:schemeClr val="bg1">
                    <a:lumMod val="95000"/>
                    <a:lumOff val="5000"/>
                  </a:schemeClr>
                </a:solidFill>
              </a:rPr>
              <a:t>dan</a:t>
            </a:r>
            <a:r>
              <a:rPr lang="en-MY" sz="4000" b="1" dirty="0">
                <a:solidFill>
                  <a:schemeClr val="bg1">
                    <a:lumMod val="95000"/>
                    <a:lumOff val="5000"/>
                  </a:schemeClr>
                </a:solidFill>
              </a:rPr>
              <a:t> </a:t>
            </a:r>
            <a:r>
              <a:rPr lang="en-MY" sz="4000" b="1" dirty="0" err="1">
                <a:solidFill>
                  <a:srgbClr val="FF0000"/>
                </a:solidFill>
              </a:rPr>
              <a:t>kejayaan</a:t>
            </a:r>
            <a:r>
              <a:rPr lang="en-MY" sz="4000" b="1" dirty="0">
                <a:solidFill>
                  <a:schemeClr val="bg1">
                    <a:lumMod val="95000"/>
                    <a:lumOff val="5000"/>
                  </a:schemeClr>
                </a:solidFill>
              </a:rPr>
              <a:t>, </a:t>
            </a:r>
            <a:r>
              <a:rPr lang="en-MY" sz="4000" b="1" dirty="0" err="1">
                <a:solidFill>
                  <a:schemeClr val="bg1">
                    <a:lumMod val="95000"/>
                    <a:lumOff val="5000"/>
                  </a:schemeClr>
                </a:solidFill>
              </a:rPr>
              <a:t>menunaikan</a:t>
            </a:r>
            <a:r>
              <a:rPr lang="en-MY" sz="4000" b="1" dirty="0">
                <a:solidFill>
                  <a:schemeClr val="bg1">
                    <a:lumMod val="95000"/>
                    <a:lumOff val="5000"/>
                  </a:schemeClr>
                </a:solidFill>
              </a:rPr>
              <a:t> </a:t>
            </a:r>
            <a:r>
              <a:rPr lang="en-MY" sz="4000" b="1" dirty="0" err="1">
                <a:solidFill>
                  <a:schemeClr val="bg1">
                    <a:lumMod val="95000"/>
                    <a:lumOff val="5000"/>
                  </a:schemeClr>
                </a:solidFill>
              </a:rPr>
              <a:t>perintah</a:t>
            </a:r>
            <a:r>
              <a:rPr lang="en-MY" sz="4000" b="1" dirty="0">
                <a:solidFill>
                  <a:schemeClr val="bg1">
                    <a:lumMod val="95000"/>
                    <a:lumOff val="5000"/>
                  </a:schemeClr>
                </a:solidFill>
              </a:rPr>
              <a:t> Allah SWT, </a:t>
            </a:r>
            <a:r>
              <a:rPr lang="en-MY" sz="4000" b="1" dirty="0" err="1">
                <a:solidFill>
                  <a:schemeClr val="bg1">
                    <a:lumMod val="95000"/>
                    <a:lumOff val="5000"/>
                  </a:schemeClr>
                </a:solidFill>
              </a:rPr>
              <a:t>dengan</a:t>
            </a:r>
            <a:r>
              <a:rPr lang="en-MY" sz="4000" b="1" dirty="0">
                <a:solidFill>
                  <a:schemeClr val="bg1">
                    <a:lumMod val="95000"/>
                    <a:lumOff val="5000"/>
                  </a:schemeClr>
                </a:solidFill>
              </a:rPr>
              <a:t> </a:t>
            </a:r>
            <a:r>
              <a:rPr lang="en-MY" sz="4000" b="1" dirty="0" err="1">
                <a:solidFill>
                  <a:schemeClr val="bg1">
                    <a:lumMod val="95000"/>
                    <a:lumOff val="5000"/>
                  </a:schemeClr>
                </a:solidFill>
              </a:rPr>
              <a:t>melawan</a:t>
            </a:r>
            <a:r>
              <a:rPr lang="en-MY" sz="4000" b="1" dirty="0">
                <a:solidFill>
                  <a:schemeClr val="bg1">
                    <a:lumMod val="95000"/>
                    <a:lumOff val="5000"/>
                  </a:schemeClr>
                </a:solidFill>
              </a:rPr>
              <a:t> </a:t>
            </a:r>
            <a:r>
              <a:rPr lang="en-MY" sz="4000" b="1" dirty="0" err="1">
                <a:solidFill>
                  <a:schemeClr val="bg1">
                    <a:lumMod val="95000"/>
                    <a:lumOff val="5000"/>
                  </a:schemeClr>
                </a:solidFill>
              </a:rPr>
              <a:t>musuh</a:t>
            </a:r>
            <a:r>
              <a:rPr lang="en-MY" sz="4000" b="1" dirty="0">
                <a:solidFill>
                  <a:schemeClr val="bg1">
                    <a:lumMod val="95000"/>
                    <a:lumOff val="5000"/>
                  </a:schemeClr>
                </a:solidFill>
              </a:rPr>
              <a:t> </a:t>
            </a:r>
            <a:r>
              <a:rPr lang="en-MY" sz="4000" b="1" dirty="0" err="1">
                <a:solidFill>
                  <a:schemeClr val="bg1">
                    <a:lumMod val="95000"/>
                    <a:lumOff val="5000"/>
                  </a:schemeClr>
                </a:solidFill>
              </a:rPr>
              <a:t>manusia</a:t>
            </a:r>
            <a:r>
              <a:rPr lang="en-MY" sz="4000" b="1" dirty="0">
                <a:solidFill>
                  <a:schemeClr val="bg1">
                    <a:lumMod val="95000"/>
                    <a:lumOff val="5000"/>
                  </a:schemeClr>
                </a:solidFill>
              </a:rPr>
              <a:t> yang </a:t>
            </a:r>
            <a:r>
              <a:rPr lang="en-MY" sz="4000" b="1" dirty="0" err="1">
                <a:solidFill>
                  <a:schemeClr val="bg1">
                    <a:lumMod val="95000"/>
                    <a:lumOff val="5000"/>
                  </a:schemeClr>
                </a:solidFill>
              </a:rPr>
              <a:t>sebenar</a:t>
            </a:r>
            <a:r>
              <a:rPr lang="en-MY" sz="4000" b="1" dirty="0">
                <a:solidFill>
                  <a:schemeClr val="bg1">
                    <a:lumMod val="95000"/>
                    <a:lumOff val="5000"/>
                  </a:schemeClr>
                </a:solidFill>
              </a:rPr>
              <a:t> </a:t>
            </a:r>
            <a:r>
              <a:rPr lang="en-MY" sz="4000" b="1" dirty="0" err="1">
                <a:solidFill>
                  <a:schemeClr val="bg1">
                    <a:lumMod val="95000"/>
                    <a:lumOff val="5000"/>
                  </a:schemeClr>
                </a:solidFill>
              </a:rPr>
              <a:t>iaitu</a:t>
            </a:r>
            <a:r>
              <a:rPr lang="en-MY" sz="4000" b="1" dirty="0">
                <a:solidFill>
                  <a:schemeClr val="bg1">
                    <a:lumMod val="95000"/>
                    <a:lumOff val="5000"/>
                  </a:schemeClr>
                </a:solidFill>
              </a:rPr>
              <a:t> </a:t>
            </a:r>
            <a:r>
              <a:rPr lang="en-MY" sz="4000" b="1" dirty="0" err="1">
                <a:solidFill>
                  <a:schemeClr val="bg1">
                    <a:lumMod val="95000"/>
                    <a:lumOff val="5000"/>
                  </a:schemeClr>
                </a:solidFill>
              </a:rPr>
              <a:t>hawa</a:t>
            </a:r>
            <a:r>
              <a:rPr lang="en-MY" sz="4000" b="1" dirty="0">
                <a:solidFill>
                  <a:schemeClr val="bg1">
                    <a:lumMod val="95000"/>
                    <a:lumOff val="5000"/>
                  </a:schemeClr>
                </a:solidFill>
              </a:rPr>
              <a:t> </a:t>
            </a:r>
            <a:r>
              <a:rPr lang="en-MY" sz="4000" b="1" dirty="0" err="1">
                <a:solidFill>
                  <a:schemeClr val="bg1">
                    <a:lumMod val="95000"/>
                    <a:lumOff val="5000"/>
                  </a:schemeClr>
                </a:solidFill>
              </a:rPr>
              <a:t>nafsu</a:t>
            </a:r>
            <a:r>
              <a:rPr lang="en-MY" sz="4000" b="1" dirty="0">
                <a:solidFill>
                  <a:schemeClr val="bg1">
                    <a:lumMod val="95000"/>
                    <a:lumOff val="5000"/>
                  </a:schemeClr>
                </a:solidFill>
              </a:rPr>
              <a:t> </a:t>
            </a:r>
            <a:r>
              <a:rPr lang="en-MY" sz="4000" b="1" dirty="0" err="1">
                <a:solidFill>
                  <a:schemeClr val="bg1">
                    <a:lumMod val="95000"/>
                    <a:lumOff val="5000"/>
                  </a:schemeClr>
                </a:solidFill>
              </a:rPr>
              <a:t>sendiri</a:t>
            </a:r>
            <a:endParaRPr lang="en-MY" sz="4000" b="1" dirty="0">
              <a:solidFill>
                <a:schemeClr val="bg1">
                  <a:lumMod val="95000"/>
                  <a:lumOff val="5000"/>
                </a:schemeClr>
              </a:solidFill>
            </a:endParaRPr>
          </a:p>
        </p:txBody>
      </p:sp>
    </p:spTree>
    <p:extLst>
      <p:ext uri="{BB962C8B-B14F-4D97-AF65-F5344CB8AC3E}">
        <p14:creationId xmlns="" xmlns:p14="http://schemas.microsoft.com/office/powerpoint/2010/main" val="3748965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712968" cy="4001095"/>
          </a:xfrm>
          <a:prstGeom prst="rect">
            <a:avLst/>
          </a:prstGeom>
        </p:spPr>
        <p:txBody>
          <a:bodyPr wrap="square">
            <a:spAutoFit/>
          </a:bodyPr>
          <a:lstStyle/>
          <a:p>
            <a:pPr algn="ctr"/>
            <a:r>
              <a:rPr lang="en-MY" sz="4000" b="1" dirty="0" err="1" smtClean="0">
                <a:solidFill>
                  <a:srgbClr val="FF0000"/>
                </a:solidFill>
              </a:rPr>
              <a:t>Sabda</a:t>
            </a:r>
            <a:r>
              <a:rPr lang="en-MY" sz="4000" b="1" dirty="0" smtClean="0">
                <a:solidFill>
                  <a:srgbClr val="FF0000"/>
                </a:solidFill>
              </a:rPr>
              <a:t> </a:t>
            </a:r>
            <a:r>
              <a:rPr lang="en-MY" sz="4000" b="1" dirty="0" err="1">
                <a:solidFill>
                  <a:srgbClr val="FF0000"/>
                </a:solidFill>
              </a:rPr>
              <a:t>Rasulullah</a:t>
            </a:r>
            <a:r>
              <a:rPr lang="en-MY" sz="4000" b="1" dirty="0">
                <a:solidFill>
                  <a:srgbClr val="FF0000"/>
                </a:solidFill>
              </a:rPr>
              <a:t> SAW</a:t>
            </a:r>
            <a:r>
              <a:rPr lang="en-MY" sz="4000" b="1" dirty="0" smtClean="0">
                <a:solidFill>
                  <a:srgbClr val="FF0000"/>
                </a:solidFill>
              </a:rPr>
              <a:t>:</a:t>
            </a:r>
          </a:p>
          <a:p>
            <a:endParaRPr lang="en-MY" sz="4000" dirty="0"/>
          </a:p>
          <a:p>
            <a:pPr algn="ctr"/>
            <a:r>
              <a:rPr lang="ar-SA" sz="6600" dirty="0">
                <a:solidFill>
                  <a:srgbClr val="FFFF00"/>
                </a:solidFill>
                <a:effectLst>
                  <a:glow rad="101600">
                    <a:schemeClr val="bg1">
                      <a:alpha val="60000"/>
                    </a:schemeClr>
                  </a:glow>
                </a:effectLst>
                <a:cs typeface="Traditional Arabic" pitchFamily="2" charset="-78"/>
              </a:rPr>
              <a:t>زَيِّنُوا أَعْيَادَكُمْ بِالتَّكْبِيرِ</a:t>
            </a:r>
            <a:endParaRPr lang="en-MY" sz="6600" dirty="0">
              <a:solidFill>
                <a:srgbClr val="FFFF00"/>
              </a:solidFill>
              <a:effectLst>
                <a:glow rad="101600">
                  <a:schemeClr val="bg1">
                    <a:alpha val="60000"/>
                  </a:schemeClr>
                </a:glow>
              </a:effectLst>
              <a:cs typeface="Traditional Arabic" pitchFamily="2" charset="-78"/>
            </a:endParaRPr>
          </a:p>
          <a:p>
            <a:pPr algn="ctr"/>
            <a:r>
              <a:rPr lang="ms-MY" sz="4000" b="1" dirty="0">
                <a:solidFill>
                  <a:schemeClr val="bg1">
                    <a:lumMod val="95000"/>
                    <a:lumOff val="5000"/>
                  </a:schemeClr>
                </a:solidFill>
              </a:rPr>
              <a:t>Maksudnya:</a:t>
            </a:r>
            <a:r>
              <a:rPr lang="ms-MY" sz="4000" b="1" i="1" dirty="0">
                <a:solidFill>
                  <a:schemeClr val="bg1">
                    <a:lumMod val="95000"/>
                    <a:lumOff val="5000"/>
                  </a:schemeClr>
                </a:solidFill>
              </a:rPr>
              <a:t> </a:t>
            </a:r>
            <a:r>
              <a:rPr lang="ms-MY" sz="4000" b="1" dirty="0">
                <a:solidFill>
                  <a:schemeClr val="bg1">
                    <a:lumMod val="95000"/>
                    <a:lumOff val="5000"/>
                  </a:schemeClr>
                </a:solidFill>
              </a:rPr>
              <a:t>“</a:t>
            </a:r>
            <a:r>
              <a:rPr lang="ms-MY" sz="4000" b="1" i="1" dirty="0">
                <a:solidFill>
                  <a:schemeClr val="bg1">
                    <a:lumMod val="95000"/>
                    <a:lumOff val="5000"/>
                  </a:schemeClr>
                </a:solidFill>
              </a:rPr>
              <a:t>Hiasilah hari raya kamu dengan takbir</a:t>
            </a:r>
            <a:r>
              <a:rPr lang="ms-MY" sz="2800" b="1" dirty="0" smtClean="0">
                <a:solidFill>
                  <a:schemeClr val="bg1">
                    <a:lumMod val="95000"/>
                    <a:lumOff val="5000"/>
                  </a:schemeClr>
                </a:solidFill>
              </a:rPr>
              <a:t>”.</a:t>
            </a:r>
          </a:p>
          <a:p>
            <a:pPr algn="ctr"/>
            <a:r>
              <a:rPr lang="ms-MY" sz="2800" b="1" dirty="0" smtClean="0">
                <a:solidFill>
                  <a:schemeClr val="bg1">
                    <a:lumMod val="95000"/>
                    <a:lumOff val="5000"/>
                  </a:schemeClr>
                </a:solidFill>
              </a:rPr>
              <a:t>(</a:t>
            </a:r>
            <a:r>
              <a:rPr lang="ms-MY" sz="2800" b="1" dirty="0">
                <a:solidFill>
                  <a:schemeClr val="bg1">
                    <a:lumMod val="95000"/>
                    <a:lumOff val="5000"/>
                  </a:schemeClr>
                </a:solidFill>
              </a:rPr>
              <a:t>Riwayat at-Tabarani)</a:t>
            </a:r>
            <a:endParaRPr lang="en-MY" sz="2800" b="1" dirty="0">
              <a:solidFill>
                <a:schemeClr val="bg1">
                  <a:lumMod val="95000"/>
                  <a:lumOff val="5000"/>
                </a:schemeClr>
              </a:solidFill>
            </a:endParaRPr>
          </a:p>
        </p:txBody>
      </p:sp>
    </p:spTree>
    <p:extLst>
      <p:ext uri="{BB962C8B-B14F-4D97-AF65-F5344CB8AC3E}">
        <p14:creationId xmlns="" xmlns:p14="http://schemas.microsoft.com/office/powerpoint/2010/main" val="360940533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5635</TotalTime>
  <Words>1078</Words>
  <Application>Microsoft Office PowerPoint</Application>
  <PresentationFormat>On-screen Show (4:3)</PresentationFormat>
  <Paragraphs>77</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Irwan</dc:creator>
  <cp:lastModifiedBy>maizuriah</cp:lastModifiedBy>
  <cp:revision>26</cp:revision>
  <dcterms:created xsi:type="dcterms:W3CDTF">2015-07-09T05:19:49Z</dcterms:created>
  <dcterms:modified xsi:type="dcterms:W3CDTF">2015-07-13T03:58:49Z</dcterms:modified>
</cp:coreProperties>
</file>