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74" r:id="rId5"/>
    <p:sldId id="275" r:id="rId6"/>
    <p:sldId id="259" r:id="rId7"/>
    <p:sldId id="276"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5" r:id="rId21"/>
    <p:sldId id="286" r:id="rId22"/>
    <p:sldId id="272"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1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BA015-453A-4D35-9C0D-1BFA07A0335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B98D8972-4CB3-4C40-B8ED-017682425E20}">
      <dgm:prSet phldrT="[Text]" custT="1"/>
      <dgm:spPr/>
      <dgm:t>
        <a:bodyPr/>
        <a:lstStyle/>
        <a:p>
          <a:r>
            <a:rPr lang="en-US" sz="2000" dirty="0" smtClean="0"/>
            <a:t>(1) TAHAP </a:t>
          </a:r>
          <a:r>
            <a:rPr lang="en-US" sz="2000" dirty="0" smtClean="0"/>
            <a:t>ISTIQAMAH HATI</a:t>
          </a:r>
          <a:endParaRPr lang="en-US" sz="2000" dirty="0"/>
        </a:p>
      </dgm:t>
    </dgm:pt>
    <dgm:pt modelId="{10FA0F09-9D14-4713-9F32-8CAF7955676B}" type="parTrans" cxnId="{678C0A5A-5ACC-467D-BCD0-B6EF65A53DBD}">
      <dgm:prSet/>
      <dgm:spPr/>
      <dgm:t>
        <a:bodyPr/>
        <a:lstStyle/>
        <a:p>
          <a:endParaRPr lang="en-US" sz="1600"/>
        </a:p>
      </dgm:t>
    </dgm:pt>
    <dgm:pt modelId="{ADCEE657-96F8-4B6E-B217-2BA115B27FBC}" type="sibTrans" cxnId="{678C0A5A-5ACC-467D-BCD0-B6EF65A53DBD}">
      <dgm:prSet/>
      <dgm:spPr/>
      <dgm:t>
        <a:bodyPr/>
        <a:lstStyle/>
        <a:p>
          <a:endParaRPr lang="en-US" sz="1600"/>
        </a:p>
      </dgm:t>
    </dgm:pt>
    <dgm:pt modelId="{DAE48D7B-562E-445A-8686-785FFD9D40CA}">
      <dgm:prSet phldrT="[Text]" custT="1"/>
      <dgm:spPr/>
      <dgm:t>
        <a:bodyPr/>
        <a:lstStyle/>
        <a:p>
          <a:r>
            <a:rPr lang="en-US" sz="1800" dirty="0" err="1" smtClean="0"/>
            <a:t>Teguh</a:t>
          </a:r>
          <a:r>
            <a:rPr lang="en-US" sz="1800" dirty="0" smtClean="0"/>
            <a:t> </a:t>
          </a:r>
          <a:r>
            <a:rPr lang="en-US" sz="1800" dirty="0" err="1" smtClean="0"/>
            <a:t>mempertahankan</a:t>
          </a:r>
          <a:r>
            <a:rPr lang="en-US" sz="1800" dirty="0" smtClean="0"/>
            <a:t> </a:t>
          </a:r>
          <a:r>
            <a:rPr lang="en-US" sz="1800" dirty="0" err="1" smtClean="0"/>
            <a:t>iman</a:t>
          </a:r>
          <a:endParaRPr lang="en-US" sz="1800" dirty="0"/>
        </a:p>
      </dgm:t>
    </dgm:pt>
    <dgm:pt modelId="{80720BED-14E4-4C74-9072-A45DE3ECF607}" type="parTrans" cxnId="{0875C0FD-3655-4A8D-8A35-53AC4680B7EB}">
      <dgm:prSet/>
      <dgm:spPr/>
      <dgm:t>
        <a:bodyPr/>
        <a:lstStyle/>
        <a:p>
          <a:endParaRPr lang="en-US" sz="1600"/>
        </a:p>
      </dgm:t>
    </dgm:pt>
    <dgm:pt modelId="{B1FCF0C3-3E1E-4417-A6D3-1077372E7CE9}" type="sibTrans" cxnId="{0875C0FD-3655-4A8D-8A35-53AC4680B7EB}">
      <dgm:prSet/>
      <dgm:spPr/>
      <dgm:t>
        <a:bodyPr/>
        <a:lstStyle/>
        <a:p>
          <a:endParaRPr lang="en-US" sz="1600"/>
        </a:p>
      </dgm:t>
    </dgm:pt>
    <dgm:pt modelId="{99033265-FD3E-4BF0-BE60-A948BE74FCAB}">
      <dgm:prSet phldrT="[Text]" custT="1"/>
      <dgm:spPr>
        <a:solidFill>
          <a:srgbClr val="FFC000"/>
        </a:solidFill>
      </dgm:spPr>
      <dgm:t>
        <a:bodyPr/>
        <a:lstStyle/>
        <a:p>
          <a:r>
            <a:rPr lang="en-US" sz="2000" dirty="0" smtClean="0">
              <a:effectLst>
                <a:outerShdw blurRad="38100" dist="38100" dir="2700000" algn="tl">
                  <a:srgbClr val="000000">
                    <a:alpha val="43137"/>
                  </a:srgbClr>
                </a:outerShdw>
              </a:effectLst>
            </a:rPr>
            <a:t>(2) TAHAP </a:t>
          </a:r>
          <a:r>
            <a:rPr lang="en-US" sz="2000" dirty="0" smtClean="0">
              <a:effectLst>
                <a:outerShdw blurRad="38100" dist="38100" dir="2700000" algn="tl">
                  <a:srgbClr val="000000">
                    <a:alpha val="43137"/>
                  </a:srgbClr>
                </a:outerShdw>
              </a:effectLst>
            </a:rPr>
            <a:t>ISTIQAMAH LISAN</a:t>
          </a:r>
          <a:endParaRPr lang="en-US" sz="2000" dirty="0">
            <a:effectLst>
              <a:outerShdw blurRad="38100" dist="38100" dir="2700000" algn="tl">
                <a:srgbClr val="000000">
                  <a:alpha val="43137"/>
                </a:srgbClr>
              </a:outerShdw>
            </a:effectLst>
          </a:endParaRPr>
        </a:p>
      </dgm:t>
    </dgm:pt>
    <dgm:pt modelId="{4FBEA8AE-1A26-42CF-974A-35C9431FE9DD}" type="parTrans" cxnId="{27735719-92D1-430A-A061-E889D4BA86AF}">
      <dgm:prSet/>
      <dgm:spPr/>
      <dgm:t>
        <a:bodyPr/>
        <a:lstStyle/>
        <a:p>
          <a:endParaRPr lang="en-US" sz="1600"/>
        </a:p>
      </dgm:t>
    </dgm:pt>
    <dgm:pt modelId="{114F2A02-9BBC-44C7-B621-3266259ACCEB}" type="sibTrans" cxnId="{27735719-92D1-430A-A061-E889D4BA86AF}">
      <dgm:prSet/>
      <dgm:spPr/>
      <dgm:t>
        <a:bodyPr/>
        <a:lstStyle/>
        <a:p>
          <a:endParaRPr lang="en-US" sz="1600"/>
        </a:p>
      </dgm:t>
    </dgm:pt>
    <dgm:pt modelId="{8ACF6425-1F57-4EFC-98C7-0981BE8694A7}">
      <dgm:prSet phldrT="[Text]" custT="1"/>
      <dgm:spPr/>
      <dgm:t>
        <a:bodyPr/>
        <a:lstStyle/>
        <a:p>
          <a:r>
            <a:rPr lang="en-US" sz="1800" dirty="0" err="1" smtClean="0"/>
            <a:t>Memelihara</a:t>
          </a:r>
          <a:r>
            <a:rPr lang="en-US" sz="1800" dirty="0" smtClean="0"/>
            <a:t> </a:t>
          </a:r>
          <a:r>
            <a:rPr lang="en-US" sz="1800" dirty="0" err="1" smtClean="0"/>
            <a:t>lisan</a:t>
          </a:r>
          <a:r>
            <a:rPr lang="en-US" sz="1800" dirty="0" smtClean="0"/>
            <a:t> </a:t>
          </a:r>
          <a:r>
            <a:rPr lang="en-US" sz="1800" dirty="0" err="1" smtClean="0"/>
            <a:t>daripada</a:t>
          </a:r>
          <a:r>
            <a:rPr lang="en-US" sz="1800" dirty="0" smtClean="0"/>
            <a:t> </a:t>
          </a:r>
          <a:r>
            <a:rPr lang="en-US" sz="1800" dirty="0" err="1" smtClean="0"/>
            <a:t>ungkapan</a:t>
          </a:r>
          <a:r>
            <a:rPr lang="en-US" sz="1800" dirty="0" smtClean="0"/>
            <a:t> </a:t>
          </a:r>
          <a:r>
            <a:rPr lang="en-US" sz="1800" dirty="0" err="1" smtClean="0"/>
            <a:t>cela</a:t>
          </a:r>
          <a:endParaRPr lang="en-US" sz="1800" dirty="0"/>
        </a:p>
      </dgm:t>
    </dgm:pt>
    <dgm:pt modelId="{11D44E8F-D553-461B-94D6-E083A0F4FF26}" type="parTrans" cxnId="{47A9B611-EABF-484C-AB45-47851D6F27F6}">
      <dgm:prSet/>
      <dgm:spPr/>
      <dgm:t>
        <a:bodyPr/>
        <a:lstStyle/>
        <a:p>
          <a:endParaRPr lang="en-US" sz="1600"/>
        </a:p>
      </dgm:t>
    </dgm:pt>
    <dgm:pt modelId="{DC0DFBDE-8706-4270-8D5D-834119413DC1}" type="sibTrans" cxnId="{47A9B611-EABF-484C-AB45-47851D6F27F6}">
      <dgm:prSet/>
      <dgm:spPr/>
      <dgm:t>
        <a:bodyPr/>
        <a:lstStyle/>
        <a:p>
          <a:endParaRPr lang="en-US" sz="1600"/>
        </a:p>
      </dgm:t>
    </dgm:pt>
    <dgm:pt modelId="{362E71C7-1BDE-4A3C-8A2B-B2C43B34784A}">
      <dgm:prSet phldrT="[Text]" custT="1"/>
      <dgm:spPr/>
      <dgm:t>
        <a:bodyPr/>
        <a:lstStyle/>
        <a:p>
          <a:r>
            <a:rPr lang="en-US" sz="2000" dirty="0" smtClean="0"/>
            <a:t>(3) TAHAP </a:t>
          </a:r>
          <a:r>
            <a:rPr lang="en-US" sz="2000" dirty="0" smtClean="0"/>
            <a:t>ISTIQAMAH PERBUATAN</a:t>
          </a:r>
          <a:endParaRPr lang="en-US" sz="2000" dirty="0"/>
        </a:p>
      </dgm:t>
    </dgm:pt>
    <dgm:pt modelId="{0AB921EB-94C7-4F06-A349-4F88D420EAE6}" type="parTrans" cxnId="{4E4824EA-9B2D-4F0A-AE3F-B04E8048814F}">
      <dgm:prSet/>
      <dgm:spPr/>
      <dgm:t>
        <a:bodyPr/>
        <a:lstStyle/>
        <a:p>
          <a:endParaRPr lang="en-US" sz="1600"/>
        </a:p>
      </dgm:t>
    </dgm:pt>
    <dgm:pt modelId="{71F6B13E-740A-4C6F-A136-69A0C3BF79E0}" type="sibTrans" cxnId="{4E4824EA-9B2D-4F0A-AE3F-B04E8048814F}">
      <dgm:prSet/>
      <dgm:spPr/>
      <dgm:t>
        <a:bodyPr/>
        <a:lstStyle/>
        <a:p>
          <a:endParaRPr lang="en-US" sz="1600"/>
        </a:p>
      </dgm:t>
    </dgm:pt>
    <dgm:pt modelId="{4E34DD34-8CC0-47D2-9890-D907326F5A8D}">
      <dgm:prSet phldrT="[Text]" custT="1"/>
      <dgm:spPr/>
      <dgm:t>
        <a:bodyPr/>
        <a:lstStyle/>
        <a:p>
          <a:r>
            <a:rPr lang="en-US" sz="1800" dirty="0" err="1" smtClean="0"/>
            <a:t>Tekun</a:t>
          </a:r>
          <a:r>
            <a:rPr lang="en-US" sz="1800" dirty="0" smtClean="0"/>
            <a:t> </a:t>
          </a:r>
          <a:r>
            <a:rPr lang="en-US" sz="1800" dirty="0" err="1" smtClean="0"/>
            <a:t>melakukan</a:t>
          </a:r>
          <a:r>
            <a:rPr lang="en-US" sz="1800" dirty="0" smtClean="0"/>
            <a:t> </a:t>
          </a:r>
          <a:r>
            <a:rPr lang="en-US" sz="1800" dirty="0" err="1" smtClean="0"/>
            <a:t>amalan</a:t>
          </a:r>
          <a:r>
            <a:rPr lang="en-US" sz="1800" dirty="0" smtClean="0"/>
            <a:t> yang </a:t>
          </a:r>
          <a:r>
            <a:rPr lang="en-US" sz="1800" dirty="0" err="1" smtClean="0"/>
            <a:t>diredhai</a:t>
          </a:r>
          <a:r>
            <a:rPr lang="en-US" sz="1800" dirty="0" smtClean="0"/>
            <a:t> Allah SWT</a:t>
          </a:r>
          <a:endParaRPr lang="en-US" sz="1800" dirty="0"/>
        </a:p>
      </dgm:t>
    </dgm:pt>
    <dgm:pt modelId="{AD3F5204-D163-4AB9-893D-5D86E8A63E51}" type="parTrans" cxnId="{60690621-2768-4ACA-BD1D-CC3F6A125523}">
      <dgm:prSet/>
      <dgm:spPr/>
      <dgm:t>
        <a:bodyPr/>
        <a:lstStyle/>
        <a:p>
          <a:endParaRPr lang="en-US" sz="1600"/>
        </a:p>
      </dgm:t>
    </dgm:pt>
    <dgm:pt modelId="{C765E90B-1BBE-4558-B362-E5B81E1E55B4}" type="sibTrans" cxnId="{60690621-2768-4ACA-BD1D-CC3F6A125523}">
      <dgm:prSet/>
      <dgm:spPr/>
      <dgm:t>
        <a:bodyPr/>
        <a:lstStyle/>
        <a:p>
          <a:endParaRPr lang="en-US" sz="1600"/>
        </a:p>
      </dgm:t>
    </dgm:pt>
    <dgm:pt modelId="{8170A03F-17F1-4928-B545-07CDC390B788}">
      <dgm:prSet phldrT="[Text]" custT="1"/>
      <dgm:spPr/>
      <dgm:t>
        <a:bodyPr/>
        <a:lstStyle/>
        <a:p>
          <a:r>
            <a:rPr lang="en-US" sz="1800" dirty="0" err="1" smtClean="0"/>
            <a:t>Memelihara</a:t>
          </a:r>
          <a:r>
            <a:rPr lang="en-US" sz="1800" dirty="0" smtClean="0"/>
            <a:t> </a:t>
          </a:r>
          <a:r>
            <a:rPr lang="en-US" sz="1800" dirty="0" err="1" smtClean="0"/>
            <a:t>daripada</a:t>
          </a:r>
          <a:r>
            <a:rPr lang="en-US" sz="1800" dirty="0" smtClean="0"/>
            <a:t> </a:t>
          </a:r>
          <a:r>
            <a:rPr lang="en-US" sz="1800" dirty="0" err="1" smtClean="0"/>
            <a:t>syirik</a:t>
          </a:r>
          <a:endParaRPr lang="en-US" sz="1800" dirty="0"/>
        </a:p>
      </dgm:t>
    </dgm:pt>
    <dgm:pt modelId="{A1150F74-7B5E-4A1E-A0A8-5241E7EEC70C}" type="parTrans" cxnId="{C2EB8B02-A8F8-4696-BF35-DDA9D202A19D}">
      <dgm:prSet/>
      <dgm:spPr/>
      <dgm:t>
        <a:bodyPr/>
        <a:lstStyle/>
        <a:p>
          <a:endParaRPr lang="en-US" sz="1600"/>
        </a:p>
      </dgm:t>
    </dgm:pt>
    <dgm:pt modelId="{B55C85DE-40C6-4EE6-BC5B-91C49054581E}" type="sibTrans" cxnId="{C2EB8B02-A8F8-4696-BF35-DDA9D202A19D}">
      <dgm:prSet/>
      <dgm:spPr/>
      <dgm:t>
        <a:bodyPr/>
        <a:lstStyle/>
        <a:p>
          <a:endParaRPr lang="en-US" sz="1600"/>
        </a:p>
      </dgm:t>
    </dgm:pt>
    <dgm:pt modelId="{E69DC8D8-771C-4D21-90B4-30BBB6D8E010}">
      <dgm:prSet phldrT="[Text]" custT="1"/>
      <dgm:spPr/>
      <dgm:t>
        <a:bodyPr/>
        <a:lstStyle/>
        <a:p>
          <a:r>
            <a:rPr lang="en-US" sz="1800" dirty="0" err="1" smtClean="0"/>
            <a:t>Menjauhkan</a:t>
          </a:r>
          <a:r>
            <a:rPr lang="en-US" sz="1800" dirty="0" smtClean="0"/>
            <a:t> </a:t>
          </a:r>
          <a:r>
            <a:rPr lang="en-US" sz="1800" dirty="0" err="1" smtClean="0"/>
            <a:t>sifat-sifat</a:t>
          </a:r>
          <a:r>
            <a:rPr lang="en-US" sz="1800" dirty="0" smtClean="0"/>
            <a:t> </a:t>
          </a:r>
          <a:r>
            <a:rPr lang="en-US" sz="1800" dirty="0" err="1" smtClean="0"/>
            <a:t>tercela</a:t>
          </a:r>
          <a:endParaRPr lang="en-US" sz="1800" dirty="0"/>
        </a:p>
      </dgm:t>
    </dgm:pt>
    <dgm:pt modelId="{5F288861-0C96-407E-99E7-B12BA82CDC28}" type="parTrans" cxnId="{15577317-2986-427B-9FB2-D27AF13B7274}">
      <dgm:prSet/>
      <dgm:spPr/>
      <dgm:t>
        <a:bodyPr/>
        <a:lstStyle/>
        <a:p>
          <a:endParaRPr lang="en-US" sz="1600"/>
        </a:p>
      </dgm:t>
    </dgm:pt>
    <dgm:pt modelId="{E1CF8B75-E72A-43F9-8AC4-934633BEFDCC}" type="sibTrans" cxnId="{15577317-2986-427B-9FB2-D27AF13B7274}">
      <dgm:prSet/>
      <dgm:spPr/>
      <dgm:t>
        <a:bodyPr/>
        <a:lstStyle/>
        <a:p>
          <a:endParaRPr lang="en-US" sz="1600"/>
        </a:p>
      </dgm:t>
    </dgm:pt>
    <dgm:pt modelId="{B2832528-D828-41AF-821F-8877588D589C}">
      <dgm:prSet phldrT="[Text]" custT="1"/>
      <dgm:spPr/>
      <dgm:t>
        <a:bodyPr/>
        <a:lstStyle/>
        <a:p>
          <a:r>
            <a:rPr lang="en-US" sz="1800" dirty="0" err="1" smtClean="0"/>
            <a:t>Keyakinan</a:t>
          </a:r>
          <a:r>
            <a:rPr lang="en-US" sz="1800" dirty="0" smtClean="0"/>
            <a:t> yang </a:t>
          </a:r>
          <a:r>
            <a:rPr lang="en-US" sz="1800" dirty="0" err="1" smtClean="0"/>
            <a:t>tinggi</a:t>
          </a:r>
          <a:r>
            <a:rPr lang="en-US" sz="1800" dirty="0" smtClean="0"/>
            <a:t> </a:t>
          </a:r>
          <a:r>
            <a:rPr lang="en-US" sz="1800" dirty="0" err="1" smtClean="0"/>
            <a:t>terhadap</a:t>
          </a:r>
          <a:r>
            <a:rPr lang="en-US" sz="1800" dirty="0" smtClean="0"/>
            <a:t> </a:t>
          </a:r>
          <a:r>
            <a:rPr lang="en-US" sz="1800" dirty="0" err="1" smtClean="0"/>
            <a:t>kebenaran</a:t>
          </a:r>
          <a:endParaRPr lang="en-US" sz="1800" dirty="0"/>
        </a:p>
      </dgm:t>
    </dgm:pt>
    <dgm:pt modelId="{09883A6B-5596-4B50-B664-240F5B344FA8}" type="parTrans" cxnId="{69D08F23-3B97-432A-8F63-8832146304AC}">
      <dgm:prSet/>
      <dgm:spPr/>
      <dgm:t>
        <a:bodyPr/>
        <a:lstStyle/>
        <a:p>
          <a:endParaRPr lang="en-US" sz="1600"/>
        </a:p>
      </dgm:t>
    </dgm:pt>
    <dgm:pt modelId="{0F63ACD3-2C6A-40C0-A9A1-C139D5A3C3E1}" type="sibTrans" cxnId="{69D08F23-3B97-432A-8F63-8832146304AC}">
      <dgm:prSet/>
      <dgm:spPr/>
      <dgm:t>
        <a:bodyPr/>
        <a:lstStyle/>
        <a:p>
          <a:endParaRPr lang="en-US" sz="1600"/>
        </a:p>
      </dgm:t>
    </dgm:pt>
    <dgm:pt modelId="{B49F3A24-C7DD-459A-85AC-5F2D8DBE4598}">
      <dgm:prSet phldrT="[Text]" custT="1"/>
      <dgm:spPr/>
      <dgm:t>
        <a:bodyPr/>
        <a:lstStyle/>
        <a:p>
          <a:r>
            <a:rPr lang="en-US" sz="1800" dirty="0" err="1" smtClean="0"/>
            <a:t>Berani</a:t>
          </a:r>
          <a:r>
            <a:rPr lang="en-US" sz="1800" dirty="0" smtClean="0"/>
            <a:t> </a:t>
          </a:r>
          <a:r>
            <a:rPr lang="en-US" sz="1800" dirty="0" err="1" smtClean="0"/>
            <a:t>mempertahankan</a:t>
          </a:r>
          <a:r>
            <a:rPr lang="en-US" sz="1800" dirty="0" smtClean="0"/>
            <a:t> </a:t>
          </a:r>
          <a:r>
            <a:rPr lang="en-US" sz="1800" dirty="0" err="1" smtClean="0"/>
            <a:t>kebenaran</a:t>
          </a:r>
          <a:endParaRPr lang="en-US" sz="1800" dirty="0"/>
        </a:p>
      </dgm:t>
    </dgm:pt>
    <dgm:pt modelId="{6B26C1A0-01FF-4346-8902-DD74BD3BE30A}" type="parTrans" cxnId="{B5D3B648-6DFB-4B4B-BD6A-BFCA8147FA4A}">
      <dgm:prSet/>
      <dgm:spPr/>
      <dgm:t>
        <a:bodyPr/>
        <a:lstStyle/>
        <a:p>
          <a:endParaRPr lang="en-US" sz="1600"/>
        </a:p>
      </dgm:t>
    </dgm:pt>
    <dgm:pt modelId="{16F74EDC-B45D-4DED-A447-84EE3AF69D32}" type="sibTrans" cxnId="{B5D3B648-6DFB-4B4B-BD6A-BFCA8147FA4A}">
      <dgm:prSet/>
      <dgm:spPr/>
      <dgm:t>
        <a:bodyPr/>
        <a:lstStyle/>
        <a:p>
          <a:endParaRPr lang="en-US" sz="1600"/>
        </a:p>
      </dgm:t>
    </dgm:pt>
    <dgm:pt modelId="{FC3745D8-61D6-4DFA-AFE0-06037DBFB206}">
      <dgm:prSet phldrT="[Text]" custT="1"/>
      <dgm:spPr/>
      <dgm:t>
        <a:bodyPr/>
        <a:lstStyle/>
        <a:p>
          <a:r>
            <a:rPr lang="en-US" sz="1800" dirty="0" err="1" smtClean="0"/>
            <a:t>Hanya</a:t>
          </a:r>
          <a:r>
            <a:rPr lang="en-US" sz="1800" dirty="0" smtClean="0"/>
            <a:t> </a:t>
          </a:r>
          <a:r>
            <a:rPr lang="en-US" sz="1800" dirty="0" err="1" smtClean="0"/>
            <a:t>takut</a:t>
          </a:r>
          <a:r>
            <a:rPr lang="en-US" sz="1800" dirty="0" smtClean="0"/>
            <a:t> </a:t>
          </a:r>
          <a:r>
            <a:rPr lang="en-US" sz="1800" dirty="0" err="1" smtClean="0"/>
            <a:t>kepada</a:t>
          </a:r>
          <a:r>
            <a:rPr lang="en-US" sz="1800" dirty="0" smtClean="0"/>
            <a:t> Allah SWT</a:t>
          </a:r>
          <a:endParaRPr lang="en-US" sz="1800" dirty="0"/>
        </a:p>
      </dgm:t>
    </dgm:pt>
    <dgm:pt modelId="{A94EC9AC-3844-4902-95AC-3F4D7DFB8427}" type="parTrans" cxnId="{70D7781F-B0C3-4959-B09C-40B850DACDF7}">
      <dgm:prSet/>
      <dgm:spPr/>
      <dgm:t>
        <a:bodyPr/>
        <a:lstStyle/>
        <a:p>
          <a:endParaRPr lang="en-US" sz="1600"/>
        </a:p>
      </dgm:t>
    </dgm:pt>
    <dgm:pt modelId="{F450DDFB-41EA-42B7-AE79-A2F0D1902620}" type="sibTrans" cxnId="{70D7781F-B0C3-4959-B09C-40B850DACDF7}">
      <dgm:prSet/>
      <dgm:spPr/>
      <dgm:t>
        <a:bodyPr/>
        <a:lstStyle/>
        <a:p>
          <a:endParaRPr lang="en-US" sz="1600"/>
        </a:p>
      </dgm:t>
    </dgm:pt>
    <dgm:pt modelId="{D4363331-DBF2-4249-84E4-95C7D9B0EE55}">
      <dgm:prSet phldrT="[Text]" custT="1"/>
      <dgm:spPr/>
      <dgm:t>
        <a:bodyPr/>
        <a:lstStyle/>
        <a:p>
          <a:r>
            <a:rPr lang="en-US" sz="1800" dirty="0" err="1" smtClean="0"/>
            <a:t>Terhasil</a:t>
          </a:r>
          <a:r>
            <a:rPr lang="en-US" sz="1800" dirty="0" smtClean="0"/>
            <a:t> </a:t>
          </a:r>
          <a:r>
            <a:rPr lang="en-US" sz="1800" dirty="0" err="1" smtClean="0"/>
            <a:t>sikap</a:t>
          </a:r>
          <a:r>
            <a:rPr lang="en-US" sz="1800" dirty="0" smtClean="0"/>
            <a:t> </a:t>
          </a:r>
          <a:r>
            <a:rPr lang="en-US" sz="1800" dirty="0" err="1" smtClean="0"/>
            <a:t>dedikasi</a:t>
          </a:r>
          <a:r>
            <a:rPr lang="en-US" sz="1800" dirty="0" smtClean="0"/>
            <a:t> </a:t>
          </a:r>
          <a:r>
            <a:rPr lang="en-US" sz="1800" dirty="0" err="1" smtClean="0"/>
            <a:t>dan</a:t>
          </a:r>
          <a:r>
            <a:rPr lang="en-US" sz="1800" dirty="0" smtClean="0"/>
            <a:t> </a:t>
          </a:r>
          <a:r>
            <a:rPr lang="en-US" sz="1800" dirty="0" err="1" smtClean="0"/>
            <a:t>konsisten</a:t>
          </a:r>
          <a:endParaRPr lang="en-US" sz="1800" dirty="0"/>
        </a:p>
      </dgm:t>
    </dgm:pt>
    <dgm:pt modelId="{CFA51DC8-681B-45E9-8407-627C9159D5F2}" type="parTrans" cxnId="{A1287D59-3382-42E1-BDE3-C40615E679DE}">
      <dgm:prSet/>
      <dgm:spPr/>
      <dgm:t>
        <a:bodyPr/>
        <a:lstStyle/>
        <a:p>
          <a:endParaRPr lang="en-US" sz="1600"/>
        </a:p>
      </dgm:t>
    </dgm:pt>
    <dgm:pt modelId="{76E2B171-50C0-419D-968D-BD0A1E4E172B}" type="sibTrans" cxnId="{A1287D59-3382-42E1-BDE3-C40615E679DE}">
      <dgm:prSet/>
      <dgm:spPr/>
      <dgm:t>
        <a:bodyPr/>
        <a:lstStyle/>
        <a:p>
          <a:endParaRPr lang="en-US" sz="1600"/>
        </a:p>
      </dgm:t>
    </dgm:pt>
    <dgm:pt modelId="{D7C2491E-3978-4D71-91C0-EEF80A861678}" type="pres">
      <dgm:prSet presAssocID="{BFEBA015-453A-4D35-9C0D-1BFA07A03358}" presName="linear" presStyleCnt="0">
        <dgm:presLayoutVars>
          <dgm:animLvl val="lvl"/>
          <dgm:resizeHandles val="exact"/>
        </dgm:presLayoutVars>
      </dgm:prSet>
      <dgm:spPr/>
      <dgm:t>
        <a:bodyPr/>
        <a:lstStyle/>
        <a:p>
          <a:endParaRPr lang="en-US"/>
        </a:p>
      </dgm:t>
    </dgm:pt>
    <dgm:pt modelId="{CF76E0EF-D0C2-4B24-90CE-A71CA771F487}" type="pres">
      <dgm:prSet presAssocID="{B98D8972-4CB3-4C40-B8ED-017682425E20}" presName="parentText" presStyleLbl="node1" presStyleIdx="0" presStyleCnt="3">
        <dgm:presLayoutVars>
          <dgm:chMax val="0"/>
          <dgm:bulletEnabled val="1"/>
        </dgm:presLayoutVars>
      </dgm:prSet>
      <dgm:spPr/>
      <dgm:t>
        <a:bodyPr/>
        <a:lstStyle/>
        <a:p>
          <a:endParaRPr lang="en-US"/>
        </a:p>
      </dgm:t>
    </dgm:pt>
    <dgm:pt modelId="{C5A682C2-0688-4F01-BEBB-39ACA0E6A57E}" type="pres">
      <dgm:prSet presAssocID="{B98D8972-4CB3-4C40-B8ED-017682425E20}" presName="childText" presStyleLbl="revTx" presStyleIdx="0" presStyleCnt="3">
        <dgm:presLayoutVars>
          <dgm:bulletEnabled val="1"/>
        </dgm:presLayoutVars>
      </dgm:prSet>
      <dgm:spPr/>
      <dgm:t>
        <a:bodyPr/>
        <a:lstStyle/>
        <a:p>
          <a:endParaRPr lang="en-US"/>
        </a:p>
      </dgm:t>
    </dgm:pt>
    <dgm:pt modelId="{170A3FEF-88B1-421A-8B9E-054548A3F2D3}" type="pres">
      <dgm:prSet presAssocID="{99033265-FD3E-4BF0-BE60-A948BE74FCAB}" presName="parentText" presStyleLbl="node1" presStyleIdx="1" presStyleCnt="3">
        <dgm:presLayoutVars>
          <dgm:chMax val="0"/>
          <dgm:bulletEnabled val="1"/>
        </dgm:presLayoutVars>
      </dgm:prSet>
      <dgm:spPr/>
      <dgm:t>
        <a:bodyPr/>
        <a:lstStyle/>
        <a:p>
          <a:endParaRPr lang="en-US"/>
        </a:p>
      </dgm:t>
    </dgm:pt>
    <dgm:pt modelId="{31B0AF2A-A31A-44EA-B9C1-B10A753469F1}" type="pres">
      <dgm:prSet presAssocID="{99033265-FD3E-4BF0-BE60-A948BE74FCAB}" presName="childText" presStyleLbl="revTx" presStyleIdx="1" presStyleCnt="3">
        <dgm:presLayoutVars>
          <dgm:bulletEnabled val="1"/>
        </dgm:presLayoutVars>
      </dgm:prSet>
      <dgm:spPr/>
      <dgm:t>
        <a:bodyPr/>
        <a:lstStyle/>
        <a:p>
          <a:endParaRPr lang="en-US"/>
        </a:p>
      </dgm:t>
    </dgm:pt>
    <dgm:pt modelId="{8B73F16B-420B-47D0-B243-C1A40CBD9329}" type="pres">
      <dgm:prSet presAssocID="{362E71C7-1BDE-4A3C-8A2B-B2C43B34784A}" presName="parentText" presStyleLbl="node1" presStyleIdx="2" presStyleCnt="3">
        <dgm:presLayoutVars>
          <dgm:chMax val="0"/>
          <dgm:bulletEnabled val="1"/>
        </dgm:presLayoutVars>
      </dgm:prSet>
      <dgm:spPr/>
      <dgm:t>
        <a:bodyPr/>
        <a:lstStyle/>
        <a:p>
          <a:endParaRPr lang="en-US"/>
        </a:p>
      </dgm:t>
    </dgm:pt>
    <dgm:pt modelId="{AEB0B01E-5C36-4848-A70C-AE5C547962DA}" type="pres">
      <dgm:prSet presAssocID="{362E71C7-1BDE-4A3C-8A2B-B2C43B34784A}" presName="childText" presStyleLbl="revTx" presStyleIdx="2" presStyleCnt="3">
        <dgm:presLayoutVars>
          <dgm:bulletEnabled val="1"/>
        </dgm:presLayoutVars>
      </dgm:prSet>
      <dgm:spPr/>
      <dgm:t>
        <a:bodyPr/>
        <a:lstStyle/>
        <a:p>
          <a:endParaRPr lang="en-US"/>
        </a:p>
      </dgm:t>
    </dgm:pt>
  </dgm:ptLst>
  <dgm:cxnLst>
    <dgm:cxn modelId="{15577317-2986-427B-9FB2-D27AF13B7274}" srcId="{B98D8972-4CB3-4C40-B8ED-017682425E20}" destId="{E69DC8D8-771C-4D21-90B4-30BBB6D8E010}" srcOrd="2" destOrd="0" parTransId="{5F288861-0C96-407E-99E7-B12BA82CDC28}" sibTransId="{E1CF8B75-E72A-43F9-8AC4-934633BEFDCC}"/>
    <dgm:cxn modelId="{69D08F23-3B97-432A-8F63-8832146304AC}" srcId="{B98D8972-4CB3-4C40-B8ED-017682425E20}" destId="{B2832528-D828-41AF-821F-8877588D589C}" srcOrd="3" destOrd="0" parTransId="{09883A6B-5596-4B50-B664-240F5B344FA8}" sibTransId="{0F63ACD3-2C6A-40C0-A9A1-C139D5A3C3E1}"/>
    <dgm:cxn modelId="{A1287D59-3382-42E1-BDE3-C40615E679DE}" srcId="{362E71C7-1BDE-4A3C-8A2B-B2C43B34784A}" destId="{D4363331-DBF2-4249-84E4-95C7D9B0EE55}" srcOrd="1" destOrd="0" parTransId="{CFA51DC8-681B-45E9-8407-627C9159D5F2}" sibTransId="{76E2B171-50C0-419D-968D-BD0A1E4E172B}"/>
    <dgm:cxn modelId="{FD5EF9B2-1FEB-4B9B-8D8B-84A56BBDF4F9}" type="presOf" srcId="{B98D8972-4CB3-4C40-B8ED-017682425E20}" destId="{CF76E0EF-D0C2-4B24-90CE-A71CA771F487}" srcOrd="0" destOrd="0" presId="urn:microsoft.com/office/officeart/2005/8/layout/vList2"/>
    <dgm:cxn modelId="{70D7781F-B0C3-4959-B09C-40B850DACDF7}" srcId="{99033265-FD3E-4BF0-BE60-A948BE74FCAB}" destId="{FC3745D8-61D6-4DFA-AFE0-06037DBFB206}" srcOrd="2" destOrd="0" parTransId="{A94EC9AC-3844-4902-95AC-3F4D7DFB8427}" sibTransId="{F450DDFB-41EA-42B7-AE79-A2F0D1902620}"/>
    <dgm:cxn modelId="{9488EAE7-12B9-45AA-9876-5EDD82BEB53A}" type="presOf" srcId="{DAE48D7B-562E-445A-8686-785FFD9D40CA}" destId="{C5A682C2-0688-4F01-BEBB-39ACA0E6A57E}" srcOrd="0" destOrd="0" presId="urn:microsoft.com/office/officeart/2005/8/layout/vList2"/>
    <dgm:cxn modelId="{687968FB-0BF4-4639-AE83-7B3203608127}" type="presOf" srcId="{8ACF6425-1F57-4EFC-98C7-0981BE8694A7}" destId="{31B0AF2A-A31A-44EA-B9C1-B10A753469F1}" srcOrd="0" destOrd="0" presId="urn:microsoft.com/office/officeart/2005/8/layout/vList2"/>
    <dgm:cxn modelId="{51E40203-F704-458E-91C1-99313898FE30}" type="presOf" srcId="{D4363331-DBF2-4249-84E4-95C7D9B0EE55}" destId="{AEB0B01E-5C36-4848-A70C-AE5C547962DA}" srcOrd="0" destOrd="1" presId="urn:microsoft.com/office/officeart/2005/8/layout/vList2"/>
    <dgm:cxn modelId="{678C0A5A-5ACC-467D-BCD0-B6EF65A53DBD}" srcId="{BFEBA015-453A-4D35-9C0D-1BFA07A03358}" destId="{B98D8972-4CB3-4C40-B8ED-017682425E20}" srcOrd="0" destOrd="0" parTransId="{10FA0F09-9D14-4713-9F32-8CAF7955676B}" sibTransId="{ADCEE657-96F8-4B6E-B217-2BA115B27FBC}"/>
    <dgm:cxn modelId="{D96E7F0E-15DA-400C-9D73-634F7847FDD2}" type="presOf" srcId="{FC3745D8-61D6-4DFA-AFE0-06037DBFB206}" destId="{31B0AF2A-A31A-44EA-B9C1-B10A753469F1}" srcOrd="0" destOrd="2" presId="urn:microsoft.com/office/officeart/2005/8/layout/vList2"/>
    <dgm:cxn modelId="{B5D3B648-6DFB-4B4B-BD6A-BFCA8147FA4A}" srcId="{99033265-FD3E-4BF0-BE60-A948BE74FCAB}" destId="{B49F3A24-C7DD-459A-85AC-5F2D8DBE4598}" srcOrd="1" destOrd="0" parTransId="{6B26C1A0-01FF-4346-8902-DD74BD3BE30A}" sibTransId="{16F74EDC-B45D-4DED-A447-84EE3AF69D32}"/>
    <dgm:cxn modelId="{4005AF19-6614-40BA-9DE1-287B3F4A83ED}" type="presOf" srcId="{4E34DD34-8CC0-47D2-9890-D907326F5A8D}" destId="{AEB0B01E-5C36-4848-A70C-AE5C547962DA}" srcOrd="0" destOrd="0" presId="urn:microsoft.com/office/officeart/2005/8/layout/vList2"/>
    <dgm:cxn modelId="{0875C0FD-3655-4A8D-8A35-53AC4680B7EB}" srcId="{B98D8972-4CB3-4C40-B8ED-017682425E20}" destId="{DAE48D7B-562E-445A-8686-785FFD9D40CA}" srcOrd="0" destOrd="0" parTransId="{80720BED-14E4-4C74-9072-A45DE3ECF607}" sibTransId="{B1FCF0C3-3E1E-4417-A6D3-1077372E7CE9}"/>
    <dgm:cxn modelId="{0402D861-F9E4-4752-9B11-D2A647B030E0}" type="presOf" srcId="{99033265-FD3E-4BF0-BE60-A948BE74FCAB}" destId="{170A3FEF-88B1-421A-8B9E-054548A3F2D3}" srcOrd="0" destOrd="0" presId="urn:microsoft.com/office/officeart/2005/8/layout/vList2"/>
    <dgm:cxn modelId="{27735719-92D1-430A-A061-E889D4BA86AF}" srcId="{BFEBA015-453A-4D35-9C0D-1BFA07A03358}" destId="{99033265-FD3E-4BF0-BE60-A948BE74FCAB}" srcOrd="1" destOrd="0" parTransId="{4FBEA8AE-1A26-42CF-974A-35C9431FE9DD}" sibTransId="{114F2A02-9BBC-44C7-B621-3266259ACCEB}"/>
    <dgm:cxn modelId="{4E4824EA-9B2D-4F0A-AE3F-B04E8048814F}" srcId="{BFEBA015-453A-4D35-9C0D-1BFA07A03358}" destId="{362E71C7-1BDE-4A3C-8A2B-B2C43B34784A}" srcOrd="2" destOrd="0" parTransId="{0AB921EB-94C7-4F06-A349-4F88D420EAE6}" sibTransId="{71F6B13E-740A-4C6F-A136-69A0C3BF79E0}"/>
    <dgm:cxn modelId="{8D3D191B-233B-474A-A7EE-CFDB520E979E}" type="presOf" srcId="{BFEBA015-453A-4D35-9C0D-1BFA07A03358}" destId="{D7C2491E-3978-4D71-91C0-EEF80A861678}" srcOrd="0" destOrd="0" presId="urn:microsoft.com/office/officeart/2005/8/layout/vList2"/>
    <dgm:cxn modelId="{47A9B611-EABF-484C-AB45-47851D6F27F6}" srcId="{99033265-FD3E-4BF0-BE60-A948BE74FCAB}" destId="{8ACF6425-1F57-4EFC-98C7-0981BE8694A7}" srcOrd="0" destOrd="0" parTransId="{11D44E8F-D553-461B-94D6-E083A0F4FF26}" sibTransId="{DC0DFBDE-8706-4270-8D5D-834119413DC1}"/>
    <dgm:cxn modelId="{7B36FBEF-2CBA-47E0-A5CB-4771B3725D4D}" type="presOf" srcId="{B2832528-D828-41AF-821F-8877588D589C}" destId="{C5A682C2-0688-4F01-BEBB-39ACA0E6A57E}" srcOrd="0" destOrd="3" presId="urn:microsoft.com/office/officeart/2005/8/layout/vList2"/>
    <dgm:cxn modelId="{FC2DFF3D-56E2-4BA7-BBC1-0ED60E8B614B}" type="presOf" srcId="{8170A03F-17F1-4928-B545-07CDC390B788}" destId="{C5A682C2-0688-4F01-BEBB-39ACA0E6A57E}" srcOrd="0" destOrd="1" presId="urn:microsoft.com/office/officeart/2005/8/layout/vList2"/>
    <dgm:cxn modelId="{F5433805-7917-4382-9064-7F22B8A895DF}" type="presOf" srcId="{362E71C7-1BDE-4A3C-8A2B-B2C43B34784A}" destId="{8B73F16B-420B-47D0-B243-C1A40CBD9329}" srcOrd="0" destOrd="0" presId="urn:microsoft.com/office/officeart/2005/8/layout/vList2"/>
    <dgm:cxn modelId="{60690621-2768-4ACA-BD1D-CC3F6A125523}" srcId="{362E71C7-1BDE-4A3C-8A2B-B2C43B34784A}" destId="{4E34DD34-8CC0-47D2-9890-D907326F5A8D}" srcOrd="0" destOrd="0" parTransId="{AD3F5204-D163-4AB9-893D-5D86E8A63E51}" sibTransId="{C765E90B-1BBE-4558-B362-E5B81E1E55B4}"/>
    <dgm:cxn modelId="{C2EB8B02-A8F8-4696-BF35-DDA9D202A19D}" srcId="{B98D8972-4CB3-4C40-B8ED-017682425E20}" destId="{8170A03F-17F1-4928-B545-07CDC390B788}" srcOrd="1" destOrd="0" parTransId="{A1150F74-7B5E-4A1E-A0A8-5241E7EEC70C}" sibTransId="{B55C85DE-40C6-4EE6-BC5B-91C49054581E}"/>
    <dgm:cxn modelId="{55A39B60-6282-4FA3-AEB1-C8C0F5A91FA9}" type="presOf" srcId="{B49F3A24-C7DD-459A-85AC-5F2D8DBE4598}" destId="{31B0AF2A-A31A-44EA-B9C1-B10A753469F1}" srcOrd="0" destOrd="1" presId="urn:microsoft.com/office/officeart/2005/8/layout/vList2"/>
    <dgm:cxn modelId="{A45BF5AE-8DC0-401D-B9B4-02A19E60DFEC}" type="presOf" srcId="{E69DC8D8-771C-4D21-90B4-30BBB6D8E010}" destId="{C5A682C2-0688-4F01-BEBB-39ACA0E6A57E}" srcOrd="0" destOrd="2" presId="urn:microsoft.com/office/officeart/2005/8/layout/vList2"/>
    <dgm:cxn modelId="{29C5C742-DE75-49B7-9C33-7763D80E3036}" type="presParOf" srcId="{D7C2491E-3978-4D71-91C0-EEF80A861678}" destId="{CF76E0EF-D0C2-4B24-90CE-A71CA771F487}" srcOrd="0" destOrd="0" presId="urn:microsoft.com/office/officeart/2005/8/layout/vList2"/>
    <dgm:cxn modelId="{6F7F1BB9-E710-4F33-9908-AA248AE41316}" type="presParOf" srcId="{D7C2491E-3978-4D71-91C0-EEF80A861678}" destId="{C5A682C2-0688-4F01-BEBB-39ACA0E6A57E}" srcOrd="1" destOrd="0" presId="urn:microsoft.com/office/officeart/2005/8/layout/vList2"/>
    <dgm:cxn modelId="{6C769FA8-E868-4E13-8FBF-DED0A6590AF9}" type="presParOf" srcId="{D7C2491E-3978-4D71-91C0-EEF80A861678}" destId="{170A3FEF-88B1-421A-8B9E-054548A3F2D3}" srcOrd="2" destOrd="0" presId="urn:microsoft.com/office/officeart/2005/8/layout/vList2"/>
    <dgm:cxn modelId="{C2A9F840-5DEA-411F-89FA-85CAF62D11D2}" type="presParOf" srcId="{D7C2491E-3978-4D71-91C0-EEF80A861678}" destId="{31B0AF2A-A31A-44EA-B9C1-B10A753469F1}" srcOrd="3" destOrd="0" presId="urn:microsoft.com/office/officeart/2005/8/layout/vList2"/>
    <dgm:cxn modelId="{B4098949-9A2C-414F-BD60-32B284C15D69}" type="presParOf" srcId="{D7C2491E-3978-4D71-91C0-EEF80A861678}" destId="{8B73F16B-420B-47D0-B243-C1A40CBD9329}" srcOrd="4" destOrd="0" presId="urn:microsoft.com/office/officeart/2005/8/layout/vList2"/>
    <dgm:cxn modelId="{D7E9A7C2-9A56-4E1C-9534-449554B84AB8}" type="presParOf" srcId="{D7C2491E-3978-4D71-91C0-EEF80A861678}" destId="{AEB0B01E-5C36-4848-A70C-AE5C547962DA}" srcOrd="5"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EFB5B5B1-EF83-41D8-A3B5-00A8ED94A197}"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n-US"/>
        </a:p>
      </dgm:t>
    </dgm:pt>
    <dgm:pt modelId="{658DBFB4-1164-4D03-89BB-8DA411743040}">
      <dgm:prSet phldrT="[Text]" custT="1"/>
      <dgm:spPr/>
      <dgm:t>
        <a:bodyPr/>
        <a:lstStyle/>
        <a:p>
          <a:r>
            <a:rPr lang="en-US" sz="1800" dirty="0" smtClean="0">
              <a:effectLst>
                <a:outerShdw blurRad="38100" dist="38100" dir="2700000" algn="tl">
                  <a:srgbClr val="000000">
                    <a:alpha val="43137"/>
                  </a:srgbClr>
                </a:outerShdw>
              </a:effectLst>
            </a:rPr>
            <a:t>KECEWA</a:t>
          </a:r>
          <a:endParaRPr lang="en-US" sz="1800" dirty="0">
            <a:effectLst>
              <a:outerShdw blurRad="38100" dist="38100" dir="2700000" algn="tl">
                <a:srgbClr val="000000">
                  <a:alpha val="43137"/>
                </a:srgbClr>
              </a:outerShdw>
            </a:effectLst>
          </a:endParaRPr>
        </a:p>
      </dgm:t>
    </dgm:pt>
    <dgm:pt modelId="{E2A3EFBB-0F9A-4D9E-8A06-8BDB7EDF250B}" type="parTrans" cxnId="{5781199C-01CD-4A0B-A9F8-68AD889355A2}">
      <dgm:prSet/>
      <dgm:spPr/>
      <dgm:t>
        <a:bodyPr/>
        <a:lstStyle/>
        <a:p>
          <a:endParaRPr lang="en-US" sz="1800" dirty="0"/>
        </a:p>
      </dgm:t>
    </dgm:pt>
    <dgm:pt modelId="{6983123F-0E6D-418E-B0A5-5DF898349A64}" type="sibTrans" cxnId="{5781199C-01CD-4A0B-A9F8-68AD889355A2}">
      <dgm:prSet custT="1"/>
      <dgm:spPr/>
      <dgm:t>
        <a:bodyPr/>
        <a:lstStyle/>
        <a:p>
          <a:endParaRPr lang="en-US" sz="1800" dirty="0"/>
        </a:p>
      </dgm:t>
    </dgm:pt>
    <dgm:pt modelId="{705317B8-194B-43C8-B883-D0BC87F43E15}">
      <dgm:prSet phldrT="[Text]" custT="1"/>
      <dgm:spPr>
        <a:solidFill>
          <a:srgbClr val="00B0F0"/>
        </a:solidFill>
      </dgm:spPr>
      <dgm:t>
        <a:bodyPr/>
        <a:lstStyle/>
        <a:p>
          <a:r>
            <a:rPr lang="en-US" sz="1800" dirty="0" smtClean="0">
              <a:effectLst>
                <a:outerShdw blurRad="38100" dist="38100" dir="2700000" algn="tl">
                  <a:srgbClr val="000000">
                    <a:alpha val="43137"/>
                  </a:srgbClr>
                </a:outerShdw>
              </a:effectLst>
            </a:rPr>
            <a:t>PUTUS ASA</a:t>
          </a:r>
          <a:endParaRPr lang="en-US" sz="1800" dirty="0">
            <a:effectLst>
              <a:outerShdw blurRad="38100" dist="38100" dir="2700000" algn="tl">
                <a:srgbClr val="000000">
                  <a:alpha val="43137"/>
                </a:srgbClr>
              </a:outerShdw>
            </a:effectLst>
          </a:endParaRPr>
        </a:p>
      </dgm:t>
    </dgm:pt>
    <dgm:pt modelId="{93B97ED0-6263-425B-B274-C6586801D055}" type="parTrans" cxnId="{7A50E292-263C-4FE1-BAB9-2771CD0A5B2A}">
      <dgm:prSet/>
      <dgm:spPr/>
      <dgm:t>
        <a:bodyPr/>
        <a:lstStyle/>
        <a:p>
          <a:endParaRPr lang="en-US" sz="1800" dirty="0"/>
        </a:p>
      </dgm:t>
    </dgm:pt>
    <dgm:pt modelId="{0CC0E4FE-BF07-4193-A83C-07702591F8FA}" type="sibTrans" cxnId="{7A50E292-263C-4FE1-BAB9-2771CD0A5B2A}">
      <dgm:prSet custT="1"/>
      <dgm:spPr>
        <a:solidFill>
          <a:srgbClr val="00B0F0"/>
        </a:solidFill>
      </dgm:spPr>
      <dgm:t>
        <a:bodyPr/>
        <a:lstStyle/>
        <a:p>
          <a:endParaRPr lang="en-US" sz="1800" dirty="0"/>
        </a:p>
      </dgm:t>
    </dgm:pt>
    <dgm:pt modelId="{607B045F-6978-4C69-A64B-61AF6C25E48F}">
      <dgm:prSet phldrT="[Text]" custT="1"/>
      <dgm:spPr/>
      <dgm:t>
        <a:bodyPr/>
        <a:lstStyle/>
        <a:p>
          <a:r>
            <a:rPr lang="en-US" sz="1800" dirty="0" smtClean="0">
              <a:effectLst>
                <a:outerShdw blurRad="38100" dist="38100" dir="2700000" algn="tl">
                  <a:srgbClr val="000000">
                    <a:alpha val="43137"/>
                  </a:srgbClr>
                </a:outerShdw>
              </a:effectLst>
            </a:rPr>
            <a:t>KEGAGALAN</a:t>
          </a:r>
          <a:endParaRPr lang="en-US" sz="1800" dirty="0">
            <a:effectLst>
              <a:outerShdw blurRad="38100" dist="38100" dir="2700000" algn="tl">
                <a:srgbClr val="000000">
                  <a:alpha val="43137"/>
                </a:srgbClr>
              </a:outerShdw>
            </a:effectLst>
          </a:endParaRPr>
        </a:p>
      </dgm:t>
    </dgm:pt>
    <dgm:pt modelId="{AB0B4875-2EBE-4292-BDBA-115465D6D24D}" type="parTrans" cxnId="{E7D57FA9-1739-40DF-8765-B95C2ED9D868}">
      <dgm:prSet/>
      <dgm:spPr/>
      <dgm:t>
        <a:bodyPr/>
        <a:lstStyle/>
        <a:p>
          <a:endParaRPr lang="en-US" sz="1800" dirty="0"/>
        </a:p>
      </dgm:t>
    </dgm:pt>
    <dgm:pt modelId="{75B29AC7-426F-4674-8B94-E583195BF468}" type="sibTrans" cxnId="{E7D57FA9-1739-40DF-8765-B95C2ED9D868}">
      <dgm:prSet custT="1"/>
      <dgm:spPr/>
      <dgm:t>
        <a:bodyPr/>
        <a:lstStyle/>
        <a:p>
          <a:endParaRPr lang="en-US" sz="1800" dirty="0"/>
        </a:p>
      </dgm:t>
    </dgm:pt>
    <dgm:pt modelId="{4BB8A7F1-6D6C-4D7A-9195-80F368867994}" type="pres">
      <dgm:prSet presAssocID="{EFB5B5B1-EF83-41D8-A3B5-00A8ED94A197}" presName="cycle" presStyleCnt="0">
        <dgm:presLayoutVars>
          <dgm:dir/>
          <dgm:resizeHandles val="exact"/>
        </dgm:presLayoutVars>
      </dgm:prSet>
      <dgm:spPr/>
      <dgm:t>
        <a:bodyPr/>
        <a:lstStyle/>
        <a:p>
          <a:endParaRPr lang="en-US"/>
        </a:p>
      </dgm:t>
    </dgm:pt>
    <dgm:pt modelId="{E6595A0F-2E0B-4CAF-B03A-6BD0E2A51596}" type="pres">
      <dgm:prSet presAssocID="{658DBFB4-1164-4D03-89BB-8DA411743040}" presName="node" presStyleLbl="node1" presStyleIdx="0" presStyleCnt="3" custScaleX="133600" custScaleY="116920">
        <dgm:presLayoutVars>
          <dgm:bulletEnabled val="1"/>
        </dgm:presLayoutVars>
      </dgm:prSet>
      <dgm:spPr/>
      <dgm:t>
        <a:bodyPr/>
        <a:lstStyle/>
        <a:p>
          <a:endParaRPr lang="en-US"/>
        </a:p>
      </dgm:t>
    </dgm:pt>
    <dgm:pt modelId="{C62567F2-02FF-4DEB-9D56-218D84A1946D}" type="pres">
      <dgm:prSet presAssocID="{6983123F-0E6D-418E-B0A5-5DF898349A64}" presName="sibTrans" presStyleLbl="sibTrans2D1" presStyleIdx="0" presStyleCnt="3"/>
      <dgm:spPr/>
      <dgm:t>
        <a:bodyPr/>
        <a:lstStyle/>
        <a:p>
          <a:endParaRPr lang="en-US"/>
        </a:p>
      </dgm:t>
    </dgm:pt>
    <dgm:pt modelId="{47E66E2E-7193-463A-8A37-5A244BC882DE}" type="pres">
      <dgm:prSet presAssocID="{6983123F-0E6D-418E-B0A5-5DF898349A64}" presName="connectorText" presStyleLbl="sibTrans2D1" presStyleIdx="0" presStyleCnt="3"/>
      <dgm:spPr/>
      <dgm:t>
        <a:bodyPr/>
        <a:lstStyle/>
        <a:p>
          <a:endParaRPr lang="en-US"/>
        </a:p>
      </dgm:t>
    </dgm:pt>
    <dgm:pt modelId="{A4FFD83D-5C85-45F0-8258-DF179F59D7F4}" type="pres">
      <dgm:prSet presAssocID="{705317B8-194B-43C8-B883-D0BC87F43E15}" presName="node" presStyleLbl="node1" presStyleIdx="1" presStyleCnt="3" custScaleX="133600" custScaleY="116920">
        <dgm:presLayoutVars>
          <dgm:bulletEnabled val="1"/>
        </dgm:presLayoutVars>
      </dgm:prSet>
      <dgm:spPr/>
      <dgm:t>
        <a:bodyPr/>
        <a:lstStyle/>
        <a:p>
          <a:endParaRPr lang="en-US"/>
        </a:p>
      </dgm:t>
    </dgm:pt>
    <dgm:pt modelId="{67116834-1E1F-4F66-9732-2B4A870728EE}" type="pres">
      <dgm:prSet presAssocID="{0CC0E4FE-BF07-4193-A83C-07702591F8FA}" presName="sibTrans" presStyleLbl="sibTrans2D1" presStyleIdx="1" presStyleCnt="3"/>
      <dgm:spPr/>
      <dgm:t>
        <a:bodyPr/>
        <a:lstStyle/>
        <a:p>
          <a:endParaRPr lang="en-US"/>
        </a:p>
      </dgm:t>
    </dgm:pt>
    <dgm:pt modelId="{19CE990C-07F4-47C3-8ABE-3341A38033C2}" type="pres">
      <dgm:prSet presAssocID="{0CC0E4FE-BF07-4193-A83C-07702591F8FA}" presName="connectorText" presStyleLbl="sibTrans2D1" presStyleIdx="1" presStyleCnt="3"/>
      <dgm:spPr/>
      <dgm:t>
        <a:bodyPr/>
        <a:lstStyle/>
        <a:p>
          <a:endParaRPr lang="en-US"/>
        </a:p>
      </dgm:t>
    </dgm:pt>
    <dgm:pt modelId="{399B76CF-ED0B-4899-B040-5ECB1072A6A6}" type="pres">
      <dgm:prSet presAssocID="{607B045F-6978-4C69-A64B-61AF6C25E48F}" presName="node" presStyleLbl="node1" presStyleIdx="2" presStyleCnt="3" custScaleX="133600" custScaleY="116920">
        <dgm:presLayoutVars>
          <dgm:bulletEnabled val="1"/>
        </dgm:presLayoutVars>
      </dgm:prSet>
      <dgm:spPr/>
      <dgm:t>
        <a:bodyPr/>
        <a:lstStyle/>
        <a:p>
          <a:endParaRPr lang="en-US"/>
        </a:p>
      </dgm:t>
    </dgm:pt>
    <dgm:pt modelId="{1B8CE0D8-997A-4951-8E19-4B3F66D8C46C}" type="pres">
      <dgm:prSet presAssocID="{75B29AC7-426F-4674-8B94-E583195BF468}" presName="sibTrans" presStyleLbl="sibTrans2D1" presStyleIdx="2" presStyleCnt="3"/>
      <dgm:spPr/>
      <dgm:t>
        <a:bodyPr/>
        <a:lstStyle/>
        <a:p>
          <a:endParaRPr lang="en-US"/>
        </a:p>
      </dgm:t>
    </dgm:pt>
    <dgm:pt modelId="{0610435A-AE39-4F89-A7EF-C4B505580931}" type="pres">
      <dgm:prSet presAssocID="{75B29AC7-426F-4674-8B94-E583195BF468}" presName="connectorText" presStyleLbl="sibTrans2D1" presStyleIdx="2" presStyleCnt="3"/>
      <dgm:spPr/>
      <dgm:t>
        <a:bodyPr/>
        <a:lstStyle/>
        <a:p>
          <a:endParaRPr lang="en-US"/>
        </a:p>
      </dgm:t>
    </dgm:pt>
  </dgm:ptLst>
  <dgm:cxnLst>
    <dgm:cxn modelId="{EA48156A-41C8-4E61-8992-18F98EC585E6}" type="presOf" srcId="{705317B8-194B-43C8-B883-D0BC87F43E15}" destId="{A4FFD83D-5C85-45F0-8258-DF179F59D7F4}" srcOrd="0" destOrd="0" presId="urn:microsoft.com/office/officeart/2005/8/layout/cycle2"/>
    <dgm:cxn modelId="{31E52420-600E-4A97-A176-92145176F9B1}" type="presOf" srcId="{0CC0E4FE-BF07-4193-A83C-07702591F8FA}" destId="{19CE990C-07F4-47C3-8ABE-3341A38033C2}" srcOrd="1" destOrd="0" presId="urn:microsoft.com/office/officeart/2005/8/layout/cycle2"/>
    <dgm:cxn modelId="{7A50E292-263C-4FE1-BAB9-2771CD0A5B2A}" srcId="{EFB5B5B1-EF83-41D8-A3B5-00A8ED94A197}" destId="{705317B8-194B-43C8-B883-D0BC87F43E15}" srcOrd="1" destOrd="0" parTransId="{93B97ED0-6263-425B-B274-C6586801D055}" sibTransId="{0CC0E4FE-BF07-4193-A83C-07702591F8FA}"/>
    <dgm:cxn modelId="{E7D57FA9-1739-40DF-8765-B95C2ED9D868}" srcId="{EFB5B5B1-EF83-41D8-A3B5-00A8ED94A197}" destId="{607B045F-6978-4C69-A64B-61AF6C25E48F}" srcOrd="2" destOrd="0" parTransId="{AB0B4875-2EBE-4292-BDBA-115465D6D24D}" sibTransId="{75B29AC7-426F-4674-8B94-E583195BF468}"/>
    <dgm:cxn modelId="{266A2E38-F341-4A72-8C65-DD4D6E4EEAE3}" type="presOf" srcId="{6983123F-0E6D-418E-B0A5-5DF898349A64}" destId="{C62567F2-02FF-4DEB-9D56-218D84A1946D}" srcOrd="0" destOrd="0" presId="urn:microsoft.com/office/officeart/2005/8/layout/cycle2"/>
    <dgm:cxn modelId="{C5930490-B4EB-46A2-8D4A-7D704F06A7C0}" type="presOf" srcId="{75B29AC7-426F-4674-8B94-E583195BF468}" destId="{0610435A-AE39-4F89-A7EF-C4B505580931}" srcOrd="1" destOrd="0" presId="urn:microsoft.com/office/officeart/2005/8/layout/cycle2"/>
    <dgm:cxn modelId="{2386EE5D-F0EB-40F9-A064-39F40505F2B5}" type="presOf" srcId="{607B045F-6978-4C69-A64B-61AF6C25E48F}" destId="{399B76CF-ED0B-4899-B040-5ECB1072A6A6}" srcOrd="0" destOrd="0" presId="urn:microsoft.com/office/officeart/2005/8/layout/cycle2"/>
    <dgm:cxn modelId="{5781199C-01CD-4A0B-A9F8-68AD889355A2}" srcId="{EFB5B5B1-EF83-41D8-A3B5-00A8ED94A197}" destId="{658DBFB4-1164-4D03-89BB-8DA411743040}" srcOrd="0" destOrd="0" parTransId="{E2A3EFBB-0F9A-4D9E-8A06-8BDB7EDF250B}" sibTransId="{6983123F-0E6D-418E-B0A5-5DF898349A64}"/>
    <dgm:cxn modelId="{2305AC8F-E842-4B0F-B393-CCED0C67AB26}" type="presOf" srcId="{75B29AC7-426F-4674-8B94-E583195BF468}" destId="{1B8CE0D8-997A-4951-8E19-4B3F66D8C46C}" srcOrd="0" destOrd="0" presId="urn:microsoft.com/office/officeart/2005/8/layout/cycle2"/>
    <dgm:cxn modelId="{897854FE-107D-4846-8766-102FCEBC0514}" type="presOf" srcId="{658DBFB4-1164-4D03-89BB-8DA411743040}" destId="{E6595A0F-2E0B-4CAF-B03A-6BD0E2A51596}" srcOrd="0" destOrd="0" presId="urn:microsoft.com/office/officeart/2005/8/layout/cycle2"/>
    <dgm:cxn modelId="{A1C154D6-EA39-47B4-991C-11E249ED7C63}" type="presOf" srcId="{EFB5B5B1-EF83-41D8-A3B5-00A8ED94A197}" destId="{4BB8A7F1-6D6C-4D7A-9195-80F368867994}" srcOrd="0" destOrd="0" presId="urn:microsoft.com/office/officeart/2005/8/layout/cycle2"/>
    <dgm:cxn modelId="{0F3C7AE4-E04C-4278-9B29-842AEA8A9CF5}" type="presOf" srcId="{0CC0E4FE-BF07-4193-A83C-07702591F8FA}" destId="{67116834-1E1F-4F66-9732-2B4A870728EE}" srcOrd="0" destOrd="0" presId="urn:microsoft.com/office/officeart/2005/8/layout/cycle2"/>
    <dgm:cxn modelId="{40F48728-CC64-471C-A0F5-F0E4FDF6AF71}" type="presOf" srcId="{6983123F-0E6D-418E-B0A5-5DF898349A64}" destId="{47E66E2E-7193-463A-8A37-5A244BC882DE}" srcOrd="1" destOrd="0" presId="urn:microsoft.com/office/officeart/2005/8/layout/cycle2"/>
    <dgm:cxn modelId="{FC0DBAB6-69D8-481C-824F-0B7243D34B10}" type="presParOf" srcId="{4BB8A7F1-6D6C-4D7A-9195-80F368867994}" destId="{E6595A0F-2E0B-4CAF-B03A-6BD0E2A51596}" srcOrd="0" destOrd="0" presId="urn:microsoft.com/office/officeart/2005/8/layout/cycle2"/>
    <dgm:cxn modelId="{6B83E48F-55B9-4249-AE43-104C56F11580}" type="presParOf" srcId="{4BB8A7F1-6D6C-4D7A-9195-80F368867994}" destId="{C62567F2-02FF-4DEB-9D56-218D84A1946D}" srcOrd="1" destOrd="0" presId="urn:microsoft.com/office/officeart/2005/8/layout/cycle2"/>
    <dgm:cxn modelId="{3AE31A15-83BC-4AFC-9F55-ED4F59E78064}" type="presParOf" srcId="{C62567F2-02FF-4DEB-9D56-218D84A1946D}" destId="{47E66E2E-7193-463A-8A37-5A244BC882DE}" srcOrd="0" destOrd="0" presId="urn:microsoft.com/office/officeart/2005/8/layout/cycle2"/>
    <dgm:cxn modelId="{AE142223-7601-4A0A-8531-F9C3A2F80A0D}" type="presParOf" srcId="{4BB8A7F1-6D6C-4D7A-9195-80F368867994}" destId="{A4FFD83D-5C85-45F0-8258-DF179F59D7F4}" srcOrd="2" destOrd="0" presId="urn:microsoft.com/office/officeart/2005/8/layout/cycle2"/>
    <dgm:cxn modelId="{2BC19C3A-1F07-4531-A4E0-8DF947FB6163}" type="presParOf" srcId="{4BB8A7F1-6D6C-4D7A-9195-80F368867994}" destId="{67116834-1E1F-4F66-9732-2B4A870728EE}" srcOrd="3" destOrd="0" presId="urn:microsoft.com/office/officeart/2005/8/layout/cycle2"/>
    <dgm:cxn modelId="{FBA28664-ABC7-4AC5-A9A3-56A3897E8F60}" type="presParOf" srcId="{67116834-1E1F-4F66-9732-2B4A870728EE}" destId="{19CE990C-07F4-47C3-8ABE-3341A38033C2}" srcOrd="0" destOrd="0" presId="urn:microsoft.com/office/officeart/2005/8/layout/cycle2"/>
    <dgm:cxn modelId="{DE9DC8EB-A6D5-43EB-BEC3-667511DD49DA}" type="presParOf" srcId="{4BB8A7F1-6D6C-4D7A-9195-80F368867994}" destId="{399B76CF-ED0B-4899-B040-5ECB1072A6A6}" srcOrd="4" destOrd="0" presId="urn:microsoft.com/office/officeart/2005/8/layout/cycle2"/>
    <dgm:cxn modelId="{1E0426AE-1115-42FF-AD3A-A1EB0ACA6990}" type="presParOf" srcId="{4BB8A7F1-6D6C-4D7A-9195-80F368867994}" destId="{1B8CE0D8-997A-4951-8E19-4B3F66D8C46C}" srcOrd="5" destOrd="0" presId="urn:microsoft.com/office/officeart/2005/8/layout/cycle2"/>
    <dgm:cxn modelId="{B41FBD49-B9CA-4FF8-97FE-76DF43E97CB8}" type="presParOf" srcId="{1B8CE0D8-997A-4951-8E19-4B3F66D8C46C}" destId="{0610435A-AE39-4F89-A7EF-C4B505580931}" srcOrd="0" destOrd="0" presId="urn:microsoft.com/office/officeart/2005/8/layout/cycle2"/>
  </dgm:cxnLst>
  <dgm:bg/>
  <dgm:whole/>
</dgm:dataModel>
</file>

<file path=ppt/diagrams/data3.xml><?xml version="1.0" encoding="utf-8"?>
<dgm:dataModel xmlns:dgm="http://schemas.openxmlformats.org/drawingml/2006/diagram" xmlns:a="http://schemas.openxmlformats.org/drawingml/2006/main">
  <dgm:ptLst>
    <dgm:pt modelId="{270C028E-DA37-48BC-8B89-DDC2ADC3E567}" type="doc">
      <dgm:prSet loTypeId="urn:microsoft.com/office/officeart/2005/8/layout/process2" loCatId="process" qsTypeId="urn:microsoft.com/office/officeart/2005/8/quickstyle/simple4" qsCatId="simple" csTypeId="urn:microsoft.com/office/officeart/2005/8/colors/colorful2" csCatId="colorful" phldr="1"/>
      <dgm:spPr/>
    </dgm:pt>
    <dgm:pt modelId="{8D35C538-8498-4408-A61E-D762C032CFD3}">
      <dgm:prSet phldrT="[Text]"/>
      <dgm:spPr/>
      <dgm:t>
        <a:bodyPr/>
        <a:lstStyle/>
        <a:p>
          <a:r>
            <a:rPr lang="en-US" dirty="0" smtClean="0">
              <a:effectLst>
                <a:outerShdw blurRad="38100" dist="38100" dir="2700000" algn="tl">
                  <a:srgbClr val="000000">
                    <a:alpha val="43137"/>
                  </a:srgbClr>
                </a:outerShdw>
              </a:effectLst>
            </a:rPr>
            <a:t>MURAQABAH</a:t>
          </a:r>
          <a:endParaRPr lang="en-US" dirty="0">
            <a:effectLst>
              <a:outerShdw blurRad="38100" dist="38100" dir="2700000" algn="tl">
                <a:srgbClr val="000000">
                  <a:alpha val="43137"/>
                </a:srgbClr>
              </a:outerShdw>
            </a:effectLst>
          </a:endParaRPr>
        </a:p>
      </dgm:t>
    </dgm:pt>
    <dgm:pt modelId="{F87654FE-F737-4FCB-A5CA-629974130697}" type="parTrans" cxnId="{3FE7408B-2031-4BC0-AF3A-D700F982EF59}">
      <dgm:prSet/>
      <dgm:spPr/>
      <dgm:t>
        <a:bodyPr/>
        <a:lstStyle/>
        <a:p>
          <a:endParaRPr lang="en-US">
            <a:effectLst>
              <a:outerShdw blurRad="38100" dist="38100" dir="2700000" algn="tl">
                <a:srgbClr val="000000">
                  <a:alpha val="43137"/>
                </a:srgbClr>
              </a:outerShdw>
            </a:effectLst>
          </a:endParaRPr>
        </a:p>
      </dgm:t>
    </dgm:pt>
    <dgm:pt modelId="{DD5CD7D7-6FD0-4FEB-9421-E9A977B2CEB6}" type="sibTrans" cxnId="{3FE7408B-2031-4BC0-AF3A-D700F982EF59}">
      <dgm:prSet/>
      <dgm:spPr/>
      <dgm:t>
        <a:bodyPr/>
        <a:lstStyle/>
        <a:p>
          <a:endParaRPr lang="en-US">
            <a:effectLst>
              <a:outerShdw blurRad="38100" dist="38100" dir="2700000" algn="tl">
                <a:srgbClr val="000000">
                  <a:alpha val="43137"/>
                </a:srgbClr>
              </a:outerShdw>
            </a:effectLst>
          </a:endParaRPr>
        </a:p>
      </dgm:t>
    </dgm:pt>
    <dgm:pt modelId="{6226AF39-0033-4CF8-97C0-DE4AF73234EE}">
      <dgm:prSet phldrT="[Text]"/>
      <dgm:spPr/>
      <dgm:t>
        <a:bodyPr/>
        <a:lstStyle/>
        <a:p>
          <a:r>
            <a:rPr lang="en-US" dirty="0" smtClean="0">
              <a:effectLst>
                <a:outerShdw blurRad="38100" dist="38100" dir="2700000" algn="tl">
                  <a:srgbClr val="000000">
                    <a:alpha val="43137"/>
                  </a:srgbClr>
                </a:outerShdw>
              </a:effectLst>
            </a:rPr>
            <a:t>MUWAHADAH</a:t>
          </a:r>
          <a:endParaRPr lang="en-US" dirty="0">
            <a:effectLst>
              <a:outerShdw blurRad="38100" dist="38100" dir="2700000" algn="tl">
                <a:srgbClr val="000000">
                  <a:alpha val="43137"/>
                </a:srgbClr>
              </a:outerShdw>
            </a:effectLst>
          </a:endParaRPr>
        </a:p>
      </dgm:t>
    </dgm:pt>
    <dgm:pt modelId="{FA95FF17-1FA2-4367-9114-4BB290F86375}" type="parTrans" cxnId="{8470BBB9-C6A8-4EF9-BAFC-2998B687ED0E}">
      <dgm:prSet/>
      <dgm:spPr/>
      <dgm:t>
        <a:bodyPr/>
        <a:lstStyle/>
        <a:p>
          <a:endParaRPr lang="en-US">
            <a:effectLst>
              <a:outerShdw blurRad="38100" dist="38100" dir="2700000" algn="tl">
                <a:srgbClr val="000000">
                  <a:alpha val="43137"/>
                </a:srgbClr>
              </a:outerShdw>
            </a:effectLst>
          </a:endParaRPr>
        </a:p>
      </dgm:t>
    </dgm:pt>
    <dgm:pt modelId="{22B73B92-3C16-4C46-ABD2-82C981FCC50D}" type="sibTrans" cxnId="{8470BBB9-C6A8-4EF9-BAFC-2998B687ED0E}">
      <dgm:prSet/>
      <dgm:spPr/>
      <dgm:t>
        <a:bodyPr/>
        <a:lstStyle/>
        <a:p>
          <a:endParaRPr lang="en-US">
            <a:effectLst>
              <a:outerShdw blurRad="38100" dist="38100" dir="2700000" algn="tl">
                <a:srgbClr val="000000">
                  <a:alpha val="43137"/>
                </a:srgbClr>
              </a:outerShdw>
            </a:effectLst>
          </a:endParaRPr>
        </a:p>
      </dgm:t>
    </dgm:pt>
    <dgm:pt modelId="{4BE04465-816B-447B-9391-A02220E5ED9B}">
      <dgm:prSet phldrT="[Text]"/>
      <dgm:spPr>
        <a:solidFill>
          <a:srgbClr val="92D050"/>
        </a:solidFill>
      </dgm:spPr>
      <dgm:t>
        <a:bodyPr/>
        <a:lstStyle/>
        <a:p>
          <a:r>
            <a:rPr lang="en-US" dirty="0" smtClean="0">
              <a:effectLst>
                <a:outerShdw blurRad="38100" dist="38100" dir="2700000" algn="tl">
                  <a:srgbClr val="000000">
                    <a:alpha val="43137"/>
                  </a:srgbClr>
                </a:outerShdw>
              </a:effectLst>
            </a:rPr>
            <a:t>MUHASABAH</a:t>
          </a:r>
          <a:endParaRPr lang="en-US" dirty="0">
            <a:effectLst>
              <a:outerShdw blurRad="38100" dist="38100" dir="2700000" algn="tl">
                <a:srgbClr val="000000">
                  <a:alpha val="43137"/>
                </a:srgbClr>
              </a:outerShdw>
            </a:effectLst>
          </a:endParaRPr>
        </a:p>
      </dgm:t>
    </dgm:pt>
    <dgm:pt modelId="{6A088050-E0AE-4011-90E7-B8D5C821489F}" type="parTrans" cxnId="{08F95462-4214-415F-B8A0-8304C0ADF946}">
      <dgm:prSet/>
      <dgm:spPr/>
      <dgm:t>
        <a:bodyPr/>
        <a:lstStyle/>
        <a:p>
          <a:endParaRPr lang="en-US">
            <a:effectLst>
              <a:outerShdw blurRad="38100" dist="38100" dir="2700000" algn="tl">
                <a:srgbClr val="000000">
                  <a:alpha val="43137"/>
                </a:srgbClr>
              </a:outerShdw>
            </a:effectLst>
          </a:endParaRPr>
        </a:p>
      </dgm:t>
    </dgm:pt>
    <dgm:pt modelId="{46F8C0C2-A782-4183-ACF3-010FE4E622DF}" type="sibTrans" cxnId="{08F95462-4214-415F-B8A0-8304C0ADF946}">
      <dgm:prSet/>
      <dgm:spPr>
        <a:solidFill>
          <a:srgbClr val="92D050"/>
        </a:solidFill>
      </dgm:spPr>
      <dgm:t>
        <a:bodyPr/>
        <a:lstStyle/>
        <a:p>
          <a:endParaRPr lang="en-US">
            <a:effectLst>
              <a:outerShdw blurRad="38100" dist="38100" dir="2700000" algn="tl">
                <a:srgbClr val="000000">
                  <a:alpha val="43137"/>
                </a:srgbClr>
              </a:outerShdw>
            </a:effectLst>
          </a:endParaRPr>
        </a:p>
      </dgm:t>
    </dgm:pt>
    <dgm:pt modelId="{E3F78CAE-3A45-4119-B3BA-A466085E559F}">
      <dgm:prSet phldrT="[Text]"/>
      <dgm:spPr>
        <a:solidFill>
          <a:srgbClr val="7030A0"/>
        </a:solidFill>
      </dgm:spPr>
      <dgm:t>
        <a:bodyPr/>
        <a:lstStyle/>
        <a:p>
          <a:r>
            <a:rPr lang="en-US" dirty="0" smtClean="0">
              <a:effectLst>
                <a:outerShdw blurRad="38100" dist="38100" dir="2700000" algn="tl">
                  <a:srgbClr val="000000">
                    <a:alpha val="43137"/>
                  </a:srgbClr>
                </a:outerShdw>
              </a:effectLst>
            </a:rPr>
            <a:t>MUA’QOBAH</a:t>
          </a:r>
          <a:endParaRPr lang="en-US" dirty="0">
            <a:effectLst>
              <a:outerShdw blurRad="38100" dist="38100" dir="2700000" algn="tl">
                <a:srgbClr val="000000">
                  <a:alpha val="43137"/>
                </a:srgbClr>
              </a:outerShdw>
            </a:effectLst>
          </a:endParaRPr>
        </a:p>
      </dgm:t>
    </dgm:pt>
    <dgm:pt modelId="{2152AA76-D8C6-442F-959C-3026313A6FDC}" type="parTrans" cxnId="{4FFC1137-8F88-44E2-81A2-3DC80F58F009}">
      <dgm:prSet/>
      <dgm:spPr/>
      <dgm:t>
        <a:bodyPr/>
        <a:lstStyle/>
        <a:p>
          <a:endParaRPr lang="en-US">
            <a:effectLst>
              <a:outerShdw blurRad="38100" dist="38100" dir="2700000" algn="tl">
                <a:srgbClr val="000000">
                  <a:alpha val="43137"/>
                </a:srgbClr>
              </a:outerShdw>
            </a:effectLst>
          </a:endParaRPr>
        </a:p>
      </dgm:t>
    </dgm:pt>
    <dgm:pt modelId="{C672696D-F358-4638-8C7C-73FB1F57DEDE}" type="sibTrans" cxnId="{4FFC1137-8F88-44E2-81A2-3DC80F58F009}">
      <dgm:prSet/>
      <dgm:spPr>
        <a:solidFill>
          <a:srgbClr val="7030A0"/>
        </a:solidFill>
      </dgm:spPr>
      <dgm:t>
        <a:bodyPr/>
        <a:lstStyle/>
        <a:p>
          <a:endParaRPr lang="en-US">
            <a:effectLst>
              <a:outerShdw blurRad="38100" dist="38100" dir="2700000" algn="tl">
                <a:srgbClr val="000000">
                  <a:alpha val="43137"/>
                </a:srgbClr>
              </a:outerShdw>
            </a:effectLst>
          </a:endParaRPr>
        </a:p>
      </dgm:t>
    </dgm:pt>
    <dgm:pt modelId="{57FDA033-9438-4FB0-87E1-ED2C091E7C25}">
      <dgm:prSet phldrT="[Text]"/>
      <dgm:spPr>
        <a:solidFill>
          <a:srgbClr val="FFC000"/>
        </a:solidFill>
      </dgm:spPr>
      <dgm:t>
        <a:bodyPr/>
        <a:lstStyle/>
        <a:p>
          <a:r>
            <a:rPr lang="en-US" dirty="0" smtClean="0">
              <a:solidFill>
                <a:schemeClr val="tx1"/>
              </a:solidFill>
              <a:effectLst>
                <a:outerShdw blurRad="38100" dist="38100" dir="2700000" algn="tl">
                  <a:srgbClr val="000000">
                    <a:alpha val="43137"/>
                  </a:srgbClr>
                </a:outerShdw>
              </a:effectLst>
            </a:rPr>
            <a:t>MUJAHADAH</a:t>
          </a:r>
          <a:endParaRPr lang="en-US" dirty="0">
            <a:solidFill>
              <a:schemeClr val="tx1"/>
            </a:solidFill>
            <a:effectLst>
              <a:outerShdw blurRad="38100" dist="38100" dir="2700000" algn="tl">
                <a:srgbClr val="000000">
                  <a:alpha val="43137"/>
                </a:srgbClr>
              </a:outerShdw>
            </a:effectLst>
          </a:endParaRPr>
        </a:p>
      </dgm:t>
    </dgm:pt>
    <dgm:pt modelId="{77500E3D-B1FD-44B7-886D-EE311F78DC6A}" type="parTrans" cxnId="{754D2569-9C6F-496B-AB9A-BE8AAFA4C2A6}">
      <dgm:prSet/>
      <dgm:spPr/>
      <dgm:t>
        <a:bodyPr/>
        <a:lstStyle/>
        <a:p>
          <a:endParaRPr lang="en-US">
            <a:effectLst>
              <a:outerShdw blurRad="38100" dist="38100" dir="2700000" algn="tl">
                <a:srgbClr val="000000">
                  <a:alpha val="43137"/>
                </a:srgbClr>
              </a:outerShdw>
            </a:effectLst>
          </a:endParaRPr>
        </a:p>
      </dgm:t>
    </dgm:pt>
    <dgm:pt modelId="{8B7FAC33-8254-4304-9189-98B13E9F0A50}" type="sibTrans" cxnId="{754D2569-9C6F-496B-AB9A-BE8AAFA4C2A6}">
      <dgm:prSet/>
      <dgm:spPr/>
      <dgm:t>
        <a:bodyPr/>
        <a:lstStyle/>
        <a:p>
          <a:endParaRPr lang="en-US">
            <a:effectLst>
              <a:outerShdw blurRad="38100" dist="38100" dir="2700000" algn="tl">
                <a:srgbClr val="000000">
                  <a:alpha val="43137"/>
                </a:srgbClr>
              </a:outerShdw>
            </a:effectLst>
          </a:endParaRPr>
        </a:p>
      </dgm:t>
    </dgm:pt>
    <dgm:pt modelId="{4CD603F5-5F81-4F90-8523-C1F984C34201}" type="pres">
      <dgm:prSet presAssocID="{270C028E-DA37-48BC-8B89-DDC2ADC3E567}" presName="linearFlow" presStyleCnt="0">
        <dgm:presLayoutVars>
          <dgm:resizeHandles val="exact"/>
        </dgm:presLayoutVars>
      </dgm:prSet>
      <dgm:spPr/>
    </dgm:pt>
    <dgm:pt modelId="{187BC382-9458-4A87-91C4-983276E5DCCC}" type="pres">
      <dgm:prSet presAssocID="{8D35C538-8498-4408-A61E-D762C032CFD3}" presName="node" presStyleLbl="node1" presStyleIdx="0" presStyleCnt="5">
        <dgm:presLayoutVars>
          <dgm:bulletEnabled val="1"/>
        </dgm:presLayoutVars>
      </dgm:prSet>
      <dgm:spPr/>
      <dgm:t>
        <a:bodyPr/>
        <a:lstStyle/>
        <a:p>
          <a:endParaRPr lang="en-US"/>
        </a:p>
      </dgm:t>
    </dgm:pt>
    <dgm:pt modelId="{DBC0F881-27B1-4901-8F8B-743EEF63B85D}" type="pres">
      <dgm:prSet presAssocID="{DD5CD7D7-6FD0-4FEB-9421-E9A977B2CEB6}" presName="sibTrans" presStyleLbl="sibTrans2D1" presStyleIdx="0" presStyleCnt="4"/>
      <dgm:spPr/>
      <dgm:t>
        <a:bodyPr/>
        <a:lstStyle/>
        <a:p>
          <a:endParaRPr lang="en-US"/>
        </a:p>
      </dgm:t>
    </dgm:pt>
    <dgm:pt modelId="{266F8914-6EE4-460C-85A6-DFEB55B155C0}" type="pres">
      <dgm:prSet presAssocID="{DD5CD7D7-6FD0-4FEB-9421-E9A977B2CEB6}" presName="connectorText" presStyleLbl="sibTrans2D1" presStyleIdx="0" presStyleCnt="4"/>
      <dgm:spPr/>
      <dgm:t>
        <a:bodyPr/>
        <a:lstStyle/>
        <a:p>
          <a:endParaRPr lang="en-US"/>
        </a:p>
      </dgm:t>
    </dgm:pt>
    <dgm:pt modelId="{ED81A62B-CA59-49E6-AC7F-816AEBCC2339}" type="pres">
      <dgm:prSet presAssocID="{6226AF39-0033-4CF8-97C0-DE4AF73234EE}" presName="node" presStyleLbl="node1" presStyleIdx="1" presStyleCnt="5">
        <dgm:presLayoutVars>
          <dgm:bulletEnabled val="1"/>
        </dgm:presLayoutVars>
      </dgm:prSet>
      <dgm:spPr/>
      <dgm:t>
        <a:bodyPr/>
        <a:lstStyle/>
        <a:p>
          <a:endParaRPr lang="en-US"/>
        </a:p>
      </dgm:t>
    </dgm:pt>
    <dgm:pt modelId="{788DB603-8FCE-4820-9F10-24AEAEFF3766}" type="pres">
      <dgm:prSet presAssocID="{22B73B92-3C16-4C46-ABD2-82C981FCC50D}" presName="sibTrans" presStyleLbl="sibTrans2D1" presStyleIdx="1" presStyleCnt="4"/>
      <dgm:spPr/>
      <dgm:t>
        <a:bodyPr/>
        <a:lstStyle/>
        <a:p>
          <a:endParaRPr lang="en-US"/>
        </a:p>
      </dgm:t>
    </dgm:pt>
    <dgm:pt modelId="{2FE3A0C6-791F-4DA3-9AC3-1AD99ACF0084}" type="pres">
      <dgm:prSet presAssocID="{22B73B92-3C16-4C46-ABD2-82C981FCC50D}" presName="connectorText" presStyleLbl="sibTrans2D1" presStyleIdx="1" presStyleCnt="4"/>
      <dgm:spPr/>
      <dgm:t>
        <a:bodyPr/>
        <a:lstStyle/>
        <a:p>
          <a:endParaRPr lang="en-US"/>
        </a:p>
      </dgm:t>
    </dgm:pt>
    <dgm:pt modelId="{25B50D7E-3E21-475E-842A-92BAF3439B04}" type="pres">
      <dgm:prSet presAssocID="{4BE04465-816B-447B-9391-A02220E5ED9B}" presName="node" presStyleLbl="node1" presStyleIdx="2" presStyleCnt="5">
        <dgm:presLayoutVars>
          <dgm:bulletEnabled val="1"/>
        </dgm:presLayoutVars>
      </dgm:prSet>
      <dgm:spPr/>
      <dgm:t>
        <a:bodyPr/>
        <a:lstStyle/>
        <a:p>
          <a:endParaRPr lang="en-US"/>
        </a:p>
      </dgm:t>
    </dgm:pt>
    <dgm:pt modelId="{AC7823C7-32EF-4889-BA13-63F5765EA17C}" type="pres">
      <dgm:prSet presAssocID="{46F8C0C2-A782-4183-ACF3-010FE4E622DF}" presName="sibTrans" presStyleLbl="sibTrans2D1" presStyleIdx="2" presStyleCnt="4"/>
      <dgm:spPr/>
      <dgm:t>
        <a:bodyPr/>
        <a:lstStyle/>
        <a:p>
          <a:endParaRPr lang="en-US"/>
        </a:p>
      </dgm:t>
    </dgm:pt>
    <dgm:pt modelId="{0CE75481-4D09-4357-B58E-7B21FB22E026}" type="pres">
      <dgm:prSet presAssocID="{46F8C0C2-A782-4183-ACF3-010FE4E622DF}" presName="connectorText" presStyleLbl="sibTrans2D1" presStyleIdx="2" presStyleCnt="4"/>
      <dgm:spPr/>
      <dgm:t>
        <a:bodyPr/>
        <a:lstStyle/>
        <a:p>
          <a:endParaRPr lang="en-US"/>
        </a:p>
      </dgm:t>
    </dgm:pt>
    <dgm:pt modelId="{2CF92757-A212-47BD-ABEC-92BBA191F062}" type="pres">
      <dgm:prSet presAssocID="{E3F78CAE-3A45-4119-B3BA-A466085E559F}" presName="node" presStyleLbl="node1" presStyleIdx="3" presStyleCnt="5">
        <dgm:presLayoutVars>
          <dgm:bulletEnabled val="1"/>
        </dgm:presLayoutVars>
      </dgm:prSet>
      <dgm:spPr/>
      <dgm:t>
        <a:bodyPr/>
        <a:lstStyle/>
        <a:p>
          <a:endParaRPr lang="en-US"/>
        </a:p>
      </dgm:t>
    </dgm:pt>
    <dgm:pt modelId="{F8B9A447-DE9F-4CC8-961B-6B0BAACC9400}" type="pres">
      <dgm:prSet presAssocID="{C672696D-F358-4638-8C7C-73FB1F57DEDE}" presName="sibTrans" presStyleLbl="sibTrans2D1" presStyleIdx="3" presStyleCnt="4"/>
      <dgm:spPr/>
      <dgm:t>
        <a:bodyPr/>
        <a:lstStyle/>
        <a:p>
          <a:endParaRPr lang="en-US"/>
        </a:p>
      </dgm:t>
    </dgm:pt>
    <dgm:pt modelId="{116A1244-B206-4C1F-99A7-F24ECBA09A00}" type="pres">
      <dgm:prSet presAssocID="{C672696D-F358-4638-8C7C-73FB1F57DEDE}" presName="connectorText" presStyleLbl="sibTrans2D1" presStyleIdx="3" presStyleCnt="4"/>
      <dgm:spPr/>
      <dgm:t>
        <a:bodyPr/>
        <a:lstStyle/>
        <a:p>
          <a:endParaRPr lang="en-US"/>
        </a:p>
      </dgm:t>
    </dgm:pt>
    <dgm:pt modelId="{B5D10356-F434-437E-BB7E-2EE191651692}" type="pres">
      <dgm:prSet presAssocID="{57FDA033-9438-4FB0-87E1-ED2C091E7C25}" presName="node" presStyleLbl="node1" presStyleIdx="4" presStyleCnt="5">
        <dgm:presLayoutVars>
          <dgm:bulletEnabled val="1"/>
        </dgm:presLayoutVars>
      </dgm:prSet>
      <dgm:spPr/>
      <dgm:t>
        <a:bodyPr/>
        <a:lstStyle/>
        <a:p>
          <a:endParaRPr lang="en-US"/>
        </a:p>
      </dgm:t>
    </dgm:pt>
  </dgm:ptLst>
  <dgm:cxnLst>
    <dgm:cxn modelId="{3FE7408B-2031-4BC0-AF3A-D700F982EF59}" srcId="{270C028E-DA37-48BC-8B89-DDC2ADC3E567}" destId="{8D35C538-8498-4408-A61E-D762C032CFD3}" srcOrd="0" destOrd="0" parTransId="{F87654FE-F737-4FCB-A5CA-629974130697}" sibTransId="{DD5CD7D7-6FD0-4FEB-9421-E9A977B2CEB6}"/>
    <dgm:cxn modelId="{754D2569-9C6F-496B-AB9A-BE8AAFA4C2A6}" srcId="{270C028E-DA37-48BC-8B89-DDC2ADC3E567}" destId="{57FDA033-9438-4FB0-87E1-ED2C091E7C25}" srcOrd="4" destOrd="0" parTransId="{77500E3D-B1FD-44B7-886D-EE311F78DC6A}" sibTransId="{8B7FAC33-8254-4304-9189-98B13E9F0A50}"/>
    <dgm:cxn modelId="{70964F85-B109-4B75-AE0E-6A5036E365AB}" type="presOf" srcId="{6226AF39-0033-4CF8-97C0-DE4AF73234EE}" destId="{ED81A62B-CA59-49E6-AC7F-816AEBCC2339}" srcOrd="0" destOrd="0" presId="urn:microsoft.com/office/officeart/2005/8/layout/process2"/>
    <dgm:cxn modelId="{35C30ADB-8C1C-4B4E-BC38-08B4F24B0581}" type="presOf" srcId="{22B73B92-3C16-4C46-ABD2-82C981FCC50D}" destId="{788DB603-8FCE-4820-9F10-24AEAEFF3766}" srcOrd="0" destOrd="0" presId="urn:microsoft.com/office/officeart/2005/8/layout/process2"/>
    <dgm:cxn modelId="{3B77B2DF-DC76-407F-88E0-835A6B1482C5}" type="presOf" srcId="{4BE04465-816B-447B-9391-A02220E5ED9B}" destId="{25B50D7E-3E21-475E-842A-92BAF3439B04}" srcOrd="0" destOrd="0" presId="urn:microsoft.com/office/officeart/2005/8/layout/process2"/>
    <dgm:cxn modelId="{F2CF13D6-E8F2-4F95-8D6B-761B0C23FD53}" type="presOf" srcId="{22B73B92-3C16-4C46-ABD2-82C981FCC50D}" destId="{2FE3A0C6-791F-4DA3-9AC3-1AD99ACF0084}" srcOrd="1" destOrd="0" presId="urn:microsoft.com/office/officeart/2005/8/layout/process2"/>
    <dgm:cxn modelId="{65806649-9BC1-4825-BD65-8B70D342242E}" type="presOf" srcId="{DD5CD7D7-6FD0-4FEB-9421-E9A977B2CEB6}" destId="{DBC0F881-27B1-4901-8F8B-743EEF63B85D}" srcOrd="0" destOrd="0" presId="urn:microsoft.com/office/officeart/2005/8/layout/process2"/>
    <dgm:cxn modelId="{8D068B98-C2B2-4C8A-B06A-064D1A8CD1EB}" type="presOf" srcId="{57FDA033-9438-4FB0-87E1-ED2C091E7C25}" destId="{B5D10356-F434-437E-BB7E-2EE191651692}" srcOrd="0" destOrd="0" presId="urn:microsoft.com/office/officeart/2005/8/layout/process2"/>
    <dgm:cxn modelId="{08F95462-4214-415F-B8A0-8304C0ADF946}" srcId="{270C028E-DA37-48BC-8B89-DDC2ADC3E567}" destId="{4BE04465-816B-447B-9391-A02220E5ED9B}" srcOrd="2" destOrd="0" parTransId="{6A088050-E0AE-4011-90E7-B8D5C821489F}" sibTransId="{46F8C0C2-A782-4183-ACF3-010FE4E622DF}"/>
    <dgm:cxn modelId="{4E25F578-3896-493B-B3FE-AC0964FF337B}" type="presOf" srcId="{DD5CD7D7-6FD0-4FEB-9421-E9A977B2CEB6}" destId="{266F8914-6EE4-460C-85A6-DFEB55B155C0}" srcOrd="1" destOrd="0" presId="urn:microsoft.com/office/officeart/2005/8/layout/process2"/>
    <dgm:cxn modelId="{FB1CF1DF-BE9B-42C5-8BF6-F9297BD09880}" type="presOf" srcId="{8D35C538-8498-4408-A61E-D762C032CFD3}" destId="{187BC382-9458-4A87-91C4-983276E5DCCC}" srcOrd="0" destOrd="0" presId="urn:microsoft.com/office/officeart/2005/8/layout/process2"/>
    <dgm:cxn modelId="{D6B02404-DD83-493C-B5A0-A0E3E0D5BACB}" type="presOf" srcId="{E3F78CAE-3A45-4119-B3BA-A466085E559F}" destId="{2CF92757-A212-47BD-ABEC-92BBA191F062}" srcOrd="0" destOrd="0" presId="urn:microsoft.com/office/officeart/2005/8/layout/process2"/>
    <dgm:cxn modelId="{3760EE7C-F31D-4333-A91D-E89B8755545F}" type="presOf" srcId="{46F8C0C2-A782-4183-ACF3-010FE4E622DF}" destId="{0CE75481-4D09-4357-B58E-7B21FB22E026}" srcOrd="1" destOrd="0" presId="urn:microsoft.com/office/officeart/2005/8/layout/process2"/>
    <dgm:cxn modelId="{2C155422-9F42-4221-B4A8-85764FB02EE3}" type="presOf" srcId="{C672696D-F358-4638-8C7C-73FB1F57DEDE}" destId="{116A1244-B206-4C1F-99A7-F24ECBA09A00}" srcOrd="1" destOrd="0" presId="urn:microsoft.com/office/officeart/2005/8/layout/process2"/>
    <dgm:cxn modelId="{26FD64B8-9452-4A40-A03E-7332D1332EA9}" type="presOf" srcId="{C672696D-F358-4638-8C7C-73FB1F57DEDE}" destId="{F8B9A447-DE9F-4CC8-961B-6B0BAACC9400}" srcOrd="0" destOrd="0" presId="urn:microsoft.com/office/officeart/2005/8/layout/process2"/>
    <dgm:cxn modelId="{8470BBB9-C6A8-4EF9-BAFC-2998B687ED0E}" srcId="{270C028E-DA37-48BC-8B89-DDC2ADC3E567}" destId="{6226AF39-0033-4CF8-97C0-DE4AF73234EE}" srcOrd="1" destOrd="0" parTransId="{FA95FF17-1FA2-4367-9114-4BB290F86375}" sibTransId="{22B73B92-3C16-4C46-ABD2-82C981FCC50D}"/>
    <dgm:cxn modelId="{89C763A0-1F91-4DEB-B87F-49A1EA477187}" type="presOf" srcId="{270C028E-DA37-48BC-8B89-DDC2ADC3E567}" destId="{4CD603F5-5F81-4F90-8523-C1F984C34201}" srcOrd="0" destOrd="0" presId="urn:microsoft.com/office/officeart/2005/8/layout/process2"/>
    <dgm:cxn modelId="{1D4C0299-751F-45EF-A62E-789E0AF67734}" type="presOf" srcId="{46F8C0C2-A782-4183-ACF3-010FE4E622DF}" destId="{AC7823C7-32EF-4889-BA13-63F5765EA17C}" srcOrd="0" destOrd="0" presId="urn:microsoft.com/office/officeart/2005/8/layout/process2"/>
    <dgm:cxn modelId="{4FFC1137-8F88-44E2-81A2-3DC80F58F009}" srcId="{270C028E-DA37-48BC-8B89-DDC2ADC3E567}" destId="{E3F78CAE-3A45-4119-B3BA-A466085E559F}" srcOrd="3" destOrd="0" parTransId="{2152AA76-D8C6-442F-959C-3026313A6FDC}" sibTransId="{C672696D-F358-4638-8C7C-73FB1F57DEDE}"/>
    <dgm:cxn modelId="{8C744CAE-3DC8-4C8A-99AF-6173F46AC14D}" type="presParOf" srcId="{4CD603F5-5F81-4F90-8523-C1F984C34201}" destId="{187BC382-9458-4A87-91C4-983276E5DCCC}" srcOrd="0" destOrd="0" presId="urn:microsoft.com/office/officeart/2005/8/layout/process2"/>
    <dgm:cxn modelId="{2B76899B-B5B4-4E27-98CA-1756F63C9948}" type="presParOf" srcId="{4CD603F5-5F81-4F90-8523-C1F984C34201}" destId="{DBC0F881-27B1-4901-8F8B-743EEF63B85D}" srcOrd="1" destOrd="0" presId="urn:microsoft.com/office/officeart/2005/8/layout/process2"/>
    <dgm:cxn modelId="{DDD6FAF2-6649-4BAA-8FA7-7E9A87AC86A7}" type="presParOf" srcId="{DBC0F881-27B1-4901-8F8B-743EEF63B85D}" destId="{266F8914-6EE4-460C-85A6-DFEB55B155C0}" srcOrd="0" destOrd="0" presId="urn:microsoft.com/office/officeart/2005/8/layout/process2"/>
    <dgm:cxn modelId="{0C78B50A-777C-4CA5-9D12-CB2E81F5D02E}" type="presParOf" srcId="{4CD603F5-5F81-4F90-8523-C1F984C34201}" destId="{ED81A62B-CA59-49E6-AC7F-816AEBCC2339}" srcOrd="2" destOrd="0" presId="urn:microsoft.com/office/officeart/2005/8/layout/process2"/>
    <dgm:cxn modelId="{9701AF76-0285-414C-89A3-2DC9E57D5AC7}" type="presParOf" srcId="{4CD603F5-5F81-4F90-8523-C1F984C34201}" destId="{788DB603-8FCE-4820-9F10-24AEAEFF3766}" srcOrd="3" destOrd="0" presId="urn:microsoft.com/office/officeart/2005/8/layout/process2"/>
    <dgm:cxn modelId="{D9961A79-831C-4404-BDC9-CF0C7C9E1BBA}" type="presParOf" srcId="{788DB603-8FCE-4820-9F10-24AEAEFF3766}" destId="{2FE3A0C6-791F-4DA3-9AC3-1AD99ACF0084}" srcOrd="0" destOrd="0" presId="urn:microsoft.com/office/officeart/2005/8/layout/process2"/>
    <dgm:cxn modelId="{E8562161-2366-4AD0-93C4-F17803CCC65D}" type="presParOf" srcId="{4CD603F5-5F81-4F90-8523-C1F984C34201}" destId="{25B50D7E-3E21-475E-842A-92BAF3439B04}" srcOrd="4" destOrd="0" presId="urn:microsoft.com/office/officeart/2005/8/layout/process2"/>
    <dgm:cxn modelId="{486C43DF-CE62-4C9C-A417-9C754F55D7DC}" type="presParOf" srcId="{4CD603F5-5F81-4F90-8523-C1F984C34201}" destId="{AC7823C7-32EF-4889-BA13-63F5765EA17C}" srcOrd="5" destOrd="0" presId="urn:microsoft.com/office/officeart/2005/8/layout/process2"/>
    <dgm:cxn modelId="{2512AAAA-B03F-4FDA-8448-32BB12CD8E38}" type="presParOf" srcId="{AC7823C7-32EF-4889-BA13-63F5765EA17C}" destId="{0CE75481-4D09-4357-B58E-7B21FB22E026}" srcOrd="0" destOrd="0" presId="urn:microsoft.com/office/officeart/2005/8/layout/process2"/>
    <dgm:cxn modelId="{F42AD1C3-BDC5-4E67-B291-406C1335CB7C}" type="presParOf" srcId="{4CD603F5-5F81-4F90-8523-C1F984C34201}" destId="{2CF92757-A212-47BD-ABEC-92BBA191F062}" srcOrd="6" destOrd="0" presId="urn:microsoft.com/office/officeart/2005/8/layout/process2"/>
    <dgm:cxn modelId="{5DF496D6-38A6-42B1-8D73-3E34EBE0683E}" type="presParOf" srcId="{4CD603F5-5F81-4F90-8523-C1F984C34201}" destId="{F8B9A447-DE9F-4CC8-961B-6B0BAACC9400}" srcOrd="7" destOrd="0" presId="urn:microsoft.com/office/officeart/2005/8/layout/process2"/>
    <dgm:cxn modelId="{E268249D-FC74-421B-87A9-A249E6153912}" type="presParOf" srcId="{F8B9A447-DE9F-4CC8-961B-6B0BAACC9400}" destId="{116A1244-B206-4C1F-99A7-F24ECBA09A00}" srcOrd="0" destOrd="0" presId="urn:microsoft.com/office/officeart/2005/8/layout/process2"/>
    <dgm:cxn modelId="{0F0E660D-FA01-4AB3-B120-74531D9D54CC}" type="presParOf" srcId="{4CD603F5-5F81-4F90-8523-C1F984C34201}" destId="{B5D10356-F434-437E-BB7E-2EE191651692}" srcOrd="8" destOrd="0" presId="urn:microsoft.com/office/officeart/2005/8/layout/process2"/>
  </dgm:cxnLst>
  <dgm:bg/>
  <dgm:whole/>
</dgm:dataModel>
</file>

<file path=ppt/diagrams/data4.xml><?xml version="1.0" encoding="utf-8"?>
<dgm:dataModel xmlns:dgm="http://schemas.openxmlformats.org/drawingml/2006/diagram" xmlns:a="http://schemas.openxmlformats.org/drawingml/2006/main">
  <dgm:ptLst>
    <dgm:pt modelId="{AE9772E0-4ADF-48A6-ACCF-CAEE53769466}" type="doc">
      <dgm:prSet loTypeId="urn:microsoft.com/office/officeart/2005/8/layout/vList6" loCatId="list" qsTypeId="urn:microsoft.com/office/officeart/2005/8/quickstyle/simple5" qsCatId="simple" csTypeId="urn:microsoft.com/office/officeart/2005/8/colors/colorful2" csCatId="colorful" phldr="1"/>
      <dgm:spPr/>
      <dgm:t>
        <a:bodyPr/>
        <a:lstStyle/>
        <a:p>
          <a:endParaRPr lang="en-US"/>
        </a:p>
      </dgm:t>
    </dgm:pt>
    <dgm:pt modelId="{369BCA2E-A93D-486A-B6D3-8EA00378808F}">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1</a:t>
          </a:r>
          <a:endParaRPr lang="en-US"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dgm:t>
    </dgm:pt>
    <dgm:pt modelId="{C1DB0F38-14DB-4676-BD0E-5247D9A62E82}" type="parTrans" cxnId="{A996AB6D-22DB-4F4A-9102-55030A068057}">
      <dgm:prSet/>
      <dgm:spPr/>
      <dgm:t>
        <a:bodyPr/>
        <a:lstStyle/>
        <a:p>
          <a:endParaRPr lang="en-US"/>
        </a:p>
      </dgm:t>
    </dgm:pt>
    <dgm:pt modelId="{F1572D1B-39A9-43D2-A093-708D3C19BD18}" type="sibTrans" cxnId="{A996AB6D-22DB-4F4A-9102-55030A068057}">
      <dgm:prSet/>
      <dgm:spPr/>
      <dgm:t>
        <a:bodyPr/>
        <a:lstStyle/>
        <a:p>
          <a:endParaRPr lang="en-US"/>
        </a:p>
      </dgm:t>
    </dgm:pt>
    <dgm:pt modelId="{F903C42E-FBE3-4231-9B43-FDA03B770182}">
      <dgm:prSet phldrT="[Text]" custT="1"/>
      <dgm:spPr>
        <a:solidFill>
          <a:srgbClr val="0000FF"/>
        </a:solidFill>
      </dgm:spPr>
      <dgm:t>
        <a:bodyPr/>
        <a:lstStyle/>
        <a:p>
          <a:pPr algn="just"/>
          <a:r>
            <a:rPr lang="en-US" sz="1600" dirty="0" err="1" smtClean="0">
              <a:solidFill>
                <a:schemeClr val="bg1"/>
              </a:solidFill>
            </a:rPr>
            <a:t>sentiasa</a:t>
          </a:r>
          <a:r>
            <a:rPr lang="en-US" sz="1600" dirty="0" smtClean="0">
              <a:solidFill>
                <a:schemeClr val="bg1"/>
              </a:solidFill>
            </a:rPr>
            <a:t> </a:t>
          </a:r>
          <a:r>
            <a:rPr lang="en-US" sz="1600" dirty="0" err="1" smtClean="0">
              <a:solidFill>
                <a:schemeClr val="bg1"/>
              </a:solidFill>
            </a:rPr>
            <a:t>istiqamah</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a:t>
          </a:r>
          <a:r>
            <a:rPr lang="en-US" sz="1600" dirty="0" err="1" smtClean="0">
              <a:solidFill>
                <a:schemeClr val="bg1"/>
              </a:solidFill>
            </a:rPr>
            <a:t>berazam</a:t>
          </a:r>
          <a:r>
            <a:rPr lang="en-US" sz="1600" dirty="0" smtClean="0">
              <a:solidFill>
                <a:schemeClr val="bg1"/>
              </a:solidFill>
            </a:rPr>
            <a:t> </a:t>
          </a:r>
          <a:r>
            <a:rPr lang="en-US" sz="1600" dirty="0" err="1" smtClean="0">
              <a:solidFill>
                <a:schemeClr val="bg1"/>
              </a:solidFill>
            </a:rPr>
            <a:t>untuk</a:t>
          </a:r>
          <a:r>
            <a:rPr lang="en-US" sz="1600" dirty="0" smtClean="0">
              <a:solidFill>
                <a:schemeClr val="bg1"/>
              </a:solidFill>
            </a:rPr>
            <a:t> </a:t>
          </a:r>
          <a:r>
            <a:rPr lang="en-US" sz="1600" dirty="0" err="1" smtClean="0">
              <a:solidFill>
                <a:schemeClr val="bg1"/>
              </a:solidFill>
            </a:rPr>
            <a:t>mengekalkan</a:t>
          </a:r>
          <a:r>
            <a:rPr lang="en-US" sz="1600" dirty="0" smtClean="0">
              <a:solidFill>
                <a:schemeClr val="bg1"/>
              </a:solidFill>
            </a:rPr>
            <a:t> </a:t>
          </a:r>
          <a:r>
            <a:rPr lang="en-US" sz="1600" dirty="0" err="1" smtClean="0">
              <a:solidFill>
                <a:schemeClr val="bg1"/>
              </a:solidFill>
            </a:rPr>
            <a:t>amalan-amalan</a:t>
          </a:r>
          <a:r>
            <a:rPr lang="en-US" sz="1600" dirty="0" smtClean="0">
              <a:solidFill>
                <a:schemeClr val="bg1"/>
              </a:solidFill>
            </a:rPr>
            <a:t> </a:t>
          </a:r>
          <a:r>
            <a:rPr lang="en-US" sz="1600" dirty="0" err="1" smtClean="0">
              <a:solidFill>
                <a:schemeClr val="bg1"/>
              </a:solidFill>
            </a:rPr>
            <a:t>kebaikan</a:t>
          </a:r>
          <a:r>
            <a:rPr lang="en-US" sz="1600" dirty="0" smtClean="0">
              <a:solidFill>
                <a:schemeClr val="bg1"/>
              </a:solidFill>
            </a:rPr>
            <a:t> yang </a:t>
          </a:r>
          <a:r>
            <a:rPr lang="en-US" sz="1600" dirty="0" err="1" smtClean="0">
              <a:solidFill>
                <a:schemeClr val="bg1"/>
              </a:solidFill>
            </a:rPr>
            <a:t>fardhu</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yang </a:t>
          </a:r>
          <a:r>
            <a:rPr lang="en-US" sz="1600" dirty="0" err="1" smtClean="0">
              <a:solidFill>
                <a:schemeClr val="bg1"/>
              </a:solidFill>
            </a:rPr>
            <a:t>sunat</a:t>
          </a:r>
          <a:endParaRPr lang="en-US" sz="1600" dirty="0">
            <a:solidFill>
              <a:schemeClr val="bg1"/>
            </a:solidFill>
          </a:endParaRPr>
        </a:p>
      </dgm:t>
    </dgm:pt>
    <dgm:pt modelId="{1B41FFD2-D7ED-4798-BDC9-AF0E98FC9C8E}" type="parTrans" cxnId="{ED90C3E4-1F09-4F6B-A134-3B2778E413BB}">
      <dgm:prSet/>
      <dgm:spPr/>
      <dgm:t>
        <a:bodyPr/>
        <a:lstStyle/>
        <a:p>
          <a:endParaRPr lang="en-US"/>
        </a:p>
      </dgm:t>
    </dgm:pt>
    <dgm:pt modelId="{F0ECA21D-C508-4CCE-AEB4-4DEDE2D8BEEB}" type="sibTrans" cxnId="{ED90C3E4-1F09-4F6B-A134-3B2778E413BB}">
      <dgm:prSet/>
      <dgm:spPr/>
      <dgm:t>
        <a:bodyPr/>
        <a:lstStyle/>
        <a:p>
          <a:endParaRPr lang="en-US"/>
        </a:p>
      </dgm:t>
    </dgm:pt>
    <dgm:pt modelId="{4204310D-9389-4423-941A-73CD47F92C06}">
      <dgm:prSet phldrT="[Text]"/>
      <dgm:spPr>
        <a:solidFill>
          <a:srgbClr val="FFC00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2</a:t>
          </a:r>
          <a:endParaRPr lang="en-US"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dgm:t>
    </dgm:pt>
    <dgm:pt modelId="{55A96297-A60C-4A28-BFEB-C124C0F9CEF6}" type="parTrans" cxnId="{49F72522-EA29-4D35-92CB-BFD6F373BB4A}">
      <dgm:prSet/>
      <dgm:spPr/>
      <dgm:t>
        <a:bodyPr/>
        <a:lstStyle/>
        <a:p>
          <a:endParaRPr lang="en-US"/>
        </a:p>
      </dgm:t>
    </dgm:pt>
    <dgm:pt modelId="{E8347D2B-9A95-4D4B-B929-4CD48666A8EF}" type="sibTrans" cxnId="{49F72522-EA29-4D35-92CB-BFD6F373BB4A}">
      <dgm:prSet/>
      <dgm:spPr/>
      <dgm:t>
        <a:bodyPr/>
        <a:lstStyle/>
        <a:p>
          <a:endParaRPr lang="en-US"/>
        </a:p>
      </dgm:t>
    </dgm:pt>
    <dgm:pt modelId="{9C17FF37-37B8-45C5-8553-551ADE6C30FD}">
      <dgm:prSet phldrT="[Text]" custT="1"/>
      <dgm:spPr>
        <a:solidFill>
          <a:srgbClr val="FFC000">
            <a:alpha val="90000"/>
          </a:srgbClr>
        </a:solidFill>
      </dgm:spPr>
      <dgm:t>
        <a:bodyPr/>
        <a:lstStyle/>
        <a:p>
          <a:pPr algn="just"/>
          <a:r>
            <a:rPr lang="en-US" sz="1600" dirty="0" err="1" smtClean="0"/>
            <a:t>berpegang</a:t>
          </a:r>
          <a:r>
            <a:rPr lang="en-US" sz="1600" dirty="0" smtClean="0"/>
            <a:t> </a:t>
          </a:r>
          <a:r>
            <a:rPr lang="en-US" sz="1600" dirty="0" err="1" smtClean="0"/>
            <a:t>kepada</a:t>
          </a:r>
          <a:r>
            <a:rPr lang="en-US" sz="1600" dirty="0" smtClean="0"/>
            <a:t> </a:t>
          </a:r>
          <a:r>
            <a:rPr lang="en-US" sz="1600" dirty="0" err="1" smtClean="0"/>
            <a:t>Aqidah</a:t>
          </a:r>
          <a:r>
            <a:rPr lang="en-US" sz="1600" dirty="0" smtClean="0"/>
            <a:t> yang </a:t>
          </a:r>
          <a:r>
            <a:rPr lang="en-US" sz="1600" dirty="0" err="1" smtClean="0"/>
            <a:t>benar</a:t>
          </a:r>
          <a:r>
            <a:rPr lang="en-US" sz="1600" dirty="0" smtClean="0"/>
            <a:t> </a:t>
          </a:r>
          <a:r>
            <a:rPr lang="en-US" sz="1600" dirty="0" err="1" smtClean="0"/>
            <a:t>dan</a:t>
          </a:r>
          <a:r>
            <a:rPr lang="en-US" sz="1600" dirty="0" smtClean="0"/>
            <a:t> </a:t>
          </a:r>
          <a:r>
            <a:rPr lang="en-US" sz="1600" dirty="0" err="1" smtClean="0"/>
            <a:t>menjauhi</a:t>
          </a:r>
          <a:r>
            <a:rPr lang="en-US" sz="1600" dirty="0" smtClean="0"/>
            <a:t> </a:t>
          </a:r>
          <a:r>
            <a:rPr lang="en-US" sz="1600" dirty="0" err="1" smtClean="0"/>
            <a:t>syirik</a:t>
          </a:r>
          <a:r>
            <a:rPr lang="en-US" sz="1600" dirty="0" smtClean="0"/>
            <a:t>, </a:t>
          </a:r>
          <a:r>
            <a:rPr lang="en-US" sz="1600" dirty="0" err="1" smtClean="0"/>
            <a:t>perkara-perkara</a:t>
          </a:r>
          <a:r>
            <a:rPr lang="en-US" sz="1600" dirty="0" smtClean="0"/>
            <a:t> </a:t>
          </a:r>
          <a:r>
            <a:rPr lang="en-US" sz="1600" dirty="0" err="1" smtClean="0"/>
            <a:t>maksiat</a:t>
          </a:r>
          <a:r>
            <a:rPr lang="en-US" sz="1600" dirty="0" smtClean="0"/>
            <a:t> </a:t>
          </a:r>
          <a:r>
            <a:rPr lang="en-US" sz="1600" dirty="0" err="1" smtClean="0"/>
            <a:t>dan</a:t>
          </a:r>
          <a:r>
            <a:rPr lang="en-US" sz="1600" dirty="0" smtClean="0"/>
            <a:t> </a:t>
          </a:r>
          <a:r>
            <a:rPr lang="en-US" sz="1600" dirty="0" err="1" smtClean="0"/>
            <a:t>mengekalkan</a:t>
          </a:r>
          <a:r>
            <a:rPr lang="en-US" sz="1600" dirty="0" smtClean="0"/>
            <a:t> </a:t>
          </a:r>
          <a:r>
            <a:rPr lang="en-US" sz="1600" dirty="0" err="1" smtClean="0"/>
            <a:t>ketaatan</a:t>
          </a:r>
          <a:endParaRPr lang="en-US" sz="1600" dirty="0"/>
        </a:p>
      </dgm:t>
    </dgm:pt>
    <dgm:pt modelId="{F47818C8-67EC-44C7-8BC2-10CB24058D05}" type="parTrans" cxnId="{5CDA5082-7D0F-4F82-AB7C-0D34DFCEC59B}">
      <dgm:prSet/>
      <dgm:spPr/>
      <dgm:t>
        <a:bodyPr/>
        <a:lstStyle/>
        <a:p>
          <a:endParaRPr lang="en-US"/>
        </a:p>
      </dgm:t>
    </dgm:pt>
    <dgm:pt modelId="{D5A922C1-673F-4116-B237-DB4A71176DD4}" type="sibTrans" cxnId="{5CDA5082-7D0F-4F82-AB7C-0D34DFCEC59B}">
      <dgm:prSet/>
      <dgm:spPr/>
      <dgm:t>
        <a:bodyPr/>
        <a:lstStyle/>
        <a:p>
          <a:endParaRPr lang="en-US"/>
        </a:p>
      </dgm:t>
    </dgm:pt>
    <dgm:pt modelId="{2E73F696-7B43-4F6C-B856-280D9310EA0E}">
      <dgm:prSet phldrT="[Text]"/>
      <dgm:spPr>
        <a:solidFill>
          <a:schemeClr val="accent5">
            <a:lumMod val="90000"/>
          </a:schemeClr>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3</a:t>
          </a:r>
          <a:endParaRPr lang="en-US"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dgm:t>
    </dgm:pt>
    <dgm:pt modelId="{CDF1C47F-21A3-4947-9F64-2EAE83BBBEC0}" type="parTrans" cxnId="{10061018-6235-4A20-8DBC-C3CA0FDA494B}">
      <dgm:prSet/>
      <dgm:spPr/>
      <dgm:t>
        <a:bodyPr/>
        <a:lstStyle/>
        <a:p>
          <a:endParaRPr lang="en-US"/>
        </a:p>
      </dgm:t>
    </dgm:pt>
    <dgm:pt modelId="{468528CF-C75F-47CA-B8EF-DD7602D07082}" type="sibTrans" cxnId="{10061018-6235-4A20-8DBC-C3CA0FDA494B}">
      <dgm:prSet/>
      <dgm:spPr/>
      <dgm:t>
        <a:bodyPr/>
        <a:lstStyle/>
        <a:p>
          <a:endParaRPr lang="en-US"/>
        </a:p>
      </dgm:t>
    </dgm:pt>
    <dgm:pt modelId="{5D75913A-C9FB-4FEE-857A-2BD76FA1DD3F}">
      <dgm:prSet phldrT="[Text]" custT="1"/>
      <dgm:spPr>
        <a:solidFill>
          <a:schemeClr val="accent5">
            <a:lumMod val="90000"/>
            <a:alpha val="90000"/>
          </a:schemeClr>
        </a:solidFill>
      </dgm:spPr>
      <dgm:t>
        <a:bodyPr/>
        <a:lstStyle/>
        <a:p>
          <a:pPr algn="just"/>
          <a:r>
            <a:rPr lang="en-US" sz="1600" dirty="0" err="1" smtClean="0"/>
            <a:t>menyucikan</a:t>
          </a:r>
          <a:r>
            <a:rPr lang="en-US" sz="1600" dirty="0" smtClean="0"/>
            <a:t> </a:t>
          </a:r>
          <a:r>
            <a:rPr lang="en-US" sz="1600" dirty="0" err="1" smtClean="0"/>
            <a:t>hati</a:t>
          </a:r>
          <a:r>
            <a:rPr lang="en-US" sz="1600" dirty="0" smtClean="0"/>
            <a:t> </a:t>
          </a:r>
          <a:r>
            <a:rPr lang="en-US" sz="1600" dirty="0" err="1" smtClean="0"/>
            <a:t>dengan</a:t>
          </a:r>
          <a:r>
            <a:rPr lang="en-US" sz="1600" dirty="0" smtClean="0"/>
            <a:t> </a:t>
          </a:r>
          <a:r>
            <a:rPr lang="en-US" sz="1600" dirty="0" err="1" smtClean="0"/>
            <a:t>menghayati</a:t>
          </a:r>
          <a:r>
            <a:rPr lang="en-US" sz="1600" dirty="0" smtClean="0"/>
            <a:t> </a:t>
          </a:r>
          <a:r>
            <a:rPr lang="en-US" sz="1600" dirty="0" err="1" smtClean="0"/>
            <a:t>sifat</a:t>
          </a:r>
          <a:r>
            <a:rPr lang="en-US" sz="1600" dirty="0" smtClean="0"/>
            <a:t> </a:t>
          </a:r>
          <a:r>
            <a:rPr lang="en-US" sz="1600" dirty="0" err="1" smtClean="0"/>
            <a:t>syukur</a:t>
          </a:r>
          <a:r>
            <a:rPr lang="en-US" sz="1600" dirty="0" smtClean="0"/>
            <a:t> </a:t>
          </a:r>
          <a:r>
            <a:rPr lang="en-US" sz="1600" dirty="0" err="1" smtClean="0"/>
            <a:t>di</a:t>
          </a:r>
          <a:r>
            <a:rPr lang="en-US" sz="1600" dirty="0" smtClean="0"/>
            <a:t> </a:t>
          </a:r>
          <a:r>
            <a:rPr lang="en-US" sz="1600" dirty="0" err="1" smtClean="0"/>
            <a:t>atas</a:t>
          </a:r>
          <a:r>
            <a:rPr lang="en-US" sz="1600" dirty="0" smtClean="0"/>
            <a:t> </a:t>
          </a:r>
          <a:r>
            <a:rPr lang="en-US" sz="1600" dirty="0" err="1" smtClean="0"/>
            <a:t>segala</a:t>
          </a:r>
          <a:r>
            <a:rPr lang="en-US" sz="1600" dirty="0" smtClean="0"/>
            <a:t> </a:t>
          </a:r>
          <a:r>
            <a:rPr lang="en-US" sz="1600" dirty="0" err="1" smtClean="0"/>
            <a:t>kurniaan</a:t>
          </a:r>
          <a:r>
            <a:rPr lang="en-US" sz="1600" dirty="0" smtClean="0"/>
            <a:t> Allah SWT </a:t>
          </a:r>
          <a:r>
            <a:rPr lang="en-US" sz="1600" dirty="0" err="1" smtClean="0"/>
            <a:t>selama</a:t>
          </a:r>
          <a:r>
            <a:rPr lang="en-US" sz="1600" dirty="0" smtClean="0"/>
            <a:t> </a:t>
          </a:r>
          <a:r>
            <a:rPr lang="en-US" sz="1600" dirty="0" err="1" smtClean="0"/>
            <a:t>ini</a:t>
          </a:r>
          <a:r>
            <a:rPr lang="en-US" sz="1600" dirty="0" smtClean="0"/>
            <a:t> </a:t>
          </a:r>
          <a:r>
            <a:rPr lang="en-US" sz="1600" dirty="0" err="1" smtClean="0"/>
            <a:t>di</a:t>
          </a:r>
          <a:r>
            <a:rPr lang="en-US" sz="1600" dirty="0" smtClean="0"/>
            <a:t> </a:t>
          </a:r>
          <a:r>
            <a:rPr lang="en-US" sz="1600" dirty="0" err="1" smtClean="0"/>
            <a:t>samping</a:t>
          </a:r>
          <a:r>
            <a:rPr lang="en-US" sz="1600" dirty="0" smtClean="0"/>
            <a:t> </a:t>
          </a:r>
          <a:r>
            <a:rPr lang="en-US" sz="1600" dirty="0" err="1" smtClean="0"/>
            <a:t>melatih</a:t>
          </a:r>
          <a:r>
            <a:rPr lang="en-US" sz="1600" dirty="0" smtClean="0"/>
            <a:t> </a:t>
          </a:r>
          <a:r>
            <a:rPr lang="en-US" sz="1600" dirty="0" err="1" smtClean="0"/>
            <a:t>diri</a:t>
          </a:r>
          <a:r>
            <a:rPr lang="en-US" sz="1600" dirty="0" smtClean="0"/>
            <a:t> </a:t>
          </a:r>
          <a:r>
            <a:rPr lang="en-US" sz="1600" dirty="0" err="1" smtClean="0"/>
            <a:t>selalu</a:t>
          </a:r>
          <a:r>
            <a:rPr lang="en-US" sz="1600" dirty="0" smtClean="0"/>
            <a:t> </a:t>
          </a:r>
          <a:r>
            <a:rPr lang="en-US" sz="1600" dirty="0" err="1" smtClean="0"/>
            <a:t>mengingati</a:t>
          </a:r>
          <a:r>
            <a:rPr lang="en-US" sz="1600" dirty="0" smtClean="0"/>
            <a:t> </a:t>
          </a:r>
          <a:r>
            <a:rPr lang="en-US" sz="1600" dirty="0" err="1" smtClean="0"/>
            <a:t>kebesaranNya</a:t>
          </a:r>
          <a:r>
            <a:rPr lang="en-US" sz="1600" dirty="0" smtClean="0"/>
            <a:t> </a:t>
          </a:r>
          <a:r>
            <a:rPr lang="en-US" sz="1600" dirty="0" err="1" smtClean="0"/>
            <a:t>dan</a:t>
          </a:r>
          <a:r>
            <a:rPr lang="en-US" sz="1600" dirty="0" smtClean="0"/>
            <a:t> </a:t>
          </a:r>
          <a:r>
            <a:rPr lang="en-US" sz="1600" dirty="0" err="1" smtClean="0"/>
            <a:t>meninggalkan</a:t>
          </a:r>
          <a:r>
            <a:rPr lang="en-US" sz="1600" dirty="0" smtClean="0"/>
            <a:t> </a:t>
          </a:r>
          <a:r>
            <a:rPr lang="en-US" sz="1600" dirty="0" err="1" smtClean="0"/>
            <a:t>sifat</a:t>
          </a:r>
          <a:r>
            <a:rPr lang="en-US" sz="1600" dirty="0" smtClean="0"/>
            <a:t> </a:t>
          </a:r>
          <a:r>
            <a:rPr lang="en-US" sz="1600" dirty="0" err="1" smtClean="0"/>
            <a:t>mazmumah</a:t>
          </a:r>
          <a:endParaRPr lang="en-US" sz="1600" dirty="0"/>
        </a:p>
      </dgm:t>
    </dgm:pt>
    <dgm:pt modelId="{99ACDDD2-88D5-42EE-A5B5-522824810ED2}" type="parTrans" cxnId="{12DDC314-FA8F-45A6-A949-1BFA4E9A6CC2}">
      <dgm:prSet/>
      <dgm:spPr/>
      <dgm:t>
        <a:bodyPr/>
        <a:lstStyle/>
        <a:p>
          <a:endParaRPr lang="en-US"/>
        </a:p>
      </dgm:t>
    </dgm:pt>
    <dgm:pt modelId="{54CE9A45-328D-4C4B-B8F5-AF15FD4E2EF4}" type="sibTrans" cxnId="{12DDC314-FA8F-45A6-A949-1BFA4E9A6CC2}">
      <dgm:prSet/>
      <dgm:spPr/>
      <dgm:t>
        <a:bodyPr/>
        <a:lstStyle/>
        <a:p>
          <a:endParaRPr lang="en-US"/>
        </a:p>
      </dgm:t>
    </dgm:pt>
    <dgm:pt modelId="{22859CC1-48CE-4509-B8A9-D2EAC39EA3CF}">
      <dgm:prSet phldrT="[Text]"/>
      <dgm:spPr>
        <a:solidFill>
          <a:srgbClr val="00B05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4</a:t>
          </a:r>
          <a:endParaRPr lang="en-US"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dgm:t>
    </dgm:pt>
    <dgm:pt modelId="{F8ADE35A-29BA-4344-8FD7-475F422691FE}" type="parTrans" cxnId="{219C8F51-80A7-460E-9CB8-DF31956D02CE}">
      <dgm:prSet/>
      <dgm:spPr/>
      <dgm:t>
        <a:bodyPr/>
        <a:lstStyle/>
        <a:p>
          <a:endParaRPr lang="en-US"/>
        </a:p>
      </dgm:t>
    </dgm:pt>
    <dgm:pt modelId="{813EA343-57F4-4F69-9EDF-BD7DEDDB2554}" type="sibTrans" cxnId="{219C8F51-80A7-460E-9CB8-DF31956D02CE}">
      <dgm:prSet/>
      <dgm:spPr/>
      <dgm:t>
        <a:bodyPr/>
        <a:lstStyle/>
        <a:p>
          <a:endParaRPr lang="en-US"/>
        </a:p>
      </dgm:t>
    </dgm:pt>
    <dgm:pt modelId="{6FAE2C66-A843-47AA-9AAE-3F0803E67867}">
      <dgm:prSet phldrT="[Text]" custT="1"/>
      <dgm:spPr>
        <a:solidFill>
          <a:srgbClr val="00B050">
            <a:alpha val="90000"/>
          </a:srgbClr>
        </a:solidFill>
      </dgm:spPr>
      <dgm:t>
        <a:bodyPr/>
        <a:lstStyle/>
        <a:p>
          <a:pPr algn="just"/>
          <a:r>
            <a:rPr lang="en-US" sz="1600" dirty="0" err="1" smtClean="0"/>
            <a:t>melazimi</a:t>
          </a:r>
          <a:r>
            <a:rPr lang="en-US" sz="1600" dirty="0" smtClean="0"/>
            <a:t> </a:t>
          </a:r>
          <a:r>
            <a:rPr lang="en-US" sz="1600" dirty="0" err="1" smtClean="0"/>
            <a:t>pakaian</a:t>
          </a:r>
          <a:r>
            <a:rPr lang="en-US" sz="1600" dirty="0" smtClean="0"/>
            <a:t> </a:t>
          </a:r>
          <a:r>
            <a:rPr lang="en-US" sz="1600" dirty="0" err="1" smtClean="0"/>
            <a:t>taqwa</a:t>
          </a:r>
          <a:r>
            <a:rPr lang="en-US" sz="1600" dirty="0" smtClean="0"/>
            <a:t> </a:t>
          </a:r>
          <a:r>
            <a:rPr lang="en-US" sz="1600" dirty="0" err="1" smtClean="0"/>
            <a:t>dan</a:t>
          </a:r>
          <a:r>
            <a:rPr lang="en-US" sz="1600" dirty="0" smtClean="0"/>
            <a:t> </a:t>
          </a:r>
          <a:r>
            <a:rPr lang="en-US" sz="1600" dirty="0" err="1" smtClean="0"/>
            <a:t>patuh</a:t>
          </a:r>
          <a:r>
            <a:rPr lang="en-US" sz="1600" dirty="0" smtClean="0"/>
            <a:t> </a:t>
          </a:r>
          <a:r>
            <a:rPr lang="en-US" sz="1600" dirty="0" err="1" smtClean="0"/>
            <a:t>syariat</a:t>
          </a:r>
          <a:endParaRPr lang="en-US" sz="1600" dirty="0"/>
        </a:p>
      </dgm:t>
    </dgm:pt>
    <dgm:pt modelId="{F9E8F6F2-6C6C-46CE-B394-771FD1FB6785}" type="parTrans" cxnId="{501A6F99-18CE-4983-B918-57F3EDB17BC5}">
      <dgm:prSet/>
      <dgm:spPr/>
      <dgm:t>
        <a:bodyPr/>
        <a:lstStyle/>
        <a:p>
          <a:endParaRPr lang="en-US"/>
        </a:p>
      </dgm:t>
    </dgm:pt>
    <dgm:pt modelId="{A0211341-C8FF-47ED-8DA4-9A2CC40D97A1}" type="sibTrans" cxnId="{501A6F99-18CE-4983-B918-57F3EDB17BC5}">
      <dgm:prSet/>
      <dgm:spPr/>
      <dgm:t>
        <a:bodyPr/>
        <a:lstStyle/>
        <a:p>
          <a:endParaRPr lang="en-US"/>
        </a:p>
      </dgm:t>
    </dgm:pt>
    <dgm:pt modelId="{7F0C70EE-1129-4971-A2A3-764734A43EC5}">
      <dgm:prSet phldrT="[Text]"/>
      <dgm:spPr>
        <a:solidFill>
          <a:srgbClr val="3366FF"/>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5</a:t>
          </a:r>
          <a:endParaRPr lang="en-US"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dgm:t>
    </dgm:pt>
    <dgm:pt modelId="{16C0D19F-D11F-411F-8F29-E1B0342A09EC}" type="parTrans" cxnId="{25786AF9-E4C0-4C24-8446-9242226CAAB3}">
      <dgm:prSet/>
      <dgm:spPr/>
      <dgm:t>
        <a:bodyPr/>
        <a:lstStyle/>
        <a:p>
          <a:endParaRPr lang="en-US"/>
        </a:p>
      </dgm:t>
    </dgm:pt>
    <dgm:pt modelId="{2316713E-D95B-473D-9539-C32CA07582BB}" type="sibTrans" cxnId="{25786AF9-E4C0-4C24-8446-9242226CAAB3}">
      <dgm:prSet/>
      <dgm:spPr/>
      <dgm:t>
        <a:bodyPr/>
        <a:lstStyle/>
        <a:p>
          <a:endParaRPr lang="en-US"/>
        </a:p>
      </dgm:t>
    </dgm:pt>
    <dgm:pt modelId="{D6769F93-0FC3-4D5C-ABEF-0155D35A69A9}">
      <dgm:prSet phldrT="[Text]" custT="1"/>
      <dgm:spPr>
        <a:solidFill>
          <a:srgbClr val="3366FF">
            <a:alpha val="90000"/>
          </a:srgbClr>
        </a:solidFill>
      </dgm:spPr>
      <dgm:t>
        <a:bodyPr/>
        <a:lstStyle/>
        <a:p>
          <a:pPr algn="just"/>
          <a:r>
            <a:rPr lang="en-US" sz="1600" dirty="0" err="1" smtClean="0">
              <a:solidFill>
                <a:schemeClr val="bg1"/>
              </a:solidFill>
            </a:rPr>
            <a:t>sentiasa</a:t>
          </a:r>
          <a:r>
            <a:rPr lang="en-US" sz="1600" dirty="0" smtClean="0">
              <a:solidFill>
                <a:schemeClr val="bg1"/>
              </a:solidFill>
            </a:rPr>
            <a:t> </a:t>
          </a:r>
          <a:r>
            <a:rPr lang="en-US" sz="1600" dirty="0" err="1" smtClean="0">
              <a:solidFill>
                <a:schemeClr val="bg1"/>
              </a:solidFill>
            </a:rPr>
            <a:t>tabah</a:t>
          </a:r>
          <a:r>
            <a:rPr lang="en-US" sz="1600" dirty="0" smtClean="0">
              <a:solidFill>
                <a:schemeClr val="bg1"/>
              </a:solidFill>
            </a:rPr>
            <a:t> </a:t>
          </a:r>
          <a:r>
            <a:rPr lang="en-US" sz="1600" dirty="0" err="1" smtClean="0">
              <a:solidFill>
                <a:schemeClr val="bg1"/>
              </a:solidFill>
            </a:rPr>
            <a:t>ketika</a:t>
          </a:r>
          <a:r>
            <a:rPr lang="en-US" sz="1600" dirty="0" smtClean="0">
              <a:solidFill>
                <a:schemeClr val="bg1"/>
              </a:solidFill>
            </a:rPr>
            <a:t> </a:t>
          </a:r>
          <a:r>
            <a:rPr lang="en-US" sz="1600" dirty="0" err="1" smtClean="0">
              <a:solidFill>
                <a:schemeClr val="bg1"/>
              </a:solidFill>
            </a:rPr>
            <a:t>menghadapi</a:t>
          </a:r>
          <a:r>
            <a:rPr lang="en-US" sz="1600" dirty="0" smtClean="0">
              <a:solidFill>
                <a:schemeClr val="bg1"/>
              </a:solidFill>
            </a:rPr>
            <a:t> </a:t>
          </a:r>
          <a:r>
            <a:rPr lang="en-US" sz="1600" dirty="0" err="1" smtClean="0">
              <a:solidFill>
                <a:schemeClr val="bg1"/>
              </a:solidFill>
            </a:rPr>
            <a:t>ujian</a:t>
          </a:r>
          <a:r>
            <a:rPr lang="en-US" sz="1600" dirty="0" smtClean="0">
              <a:solidFill>
                <a:schemeClr val="bg1"/>
              </a:solidFill>
            </a:rPr>
            <a:t>, </a:t>
          </a:r>
          <a:r>
            <a:rPr lang="en-US" sz="1600" dirty="0" err="1" smtClean="0">
              <a:solidFill>
                <a:schemeClr val="bg1"/>
              </a:solidFill>
            </a:rPr>
            <a:t>cabaran</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a:t>
          </a:r>
          <a:r>
            <a:rPr lang="en-US" sz="1600" dirty="0" err="1" smtClean="0">
              <a:solidFill>
                <a:schemeClr val="bg1"/>
              </a:solidFill>
            </a:rPr>
            <a:t>dugaan</a:t>
          </a:r>
          <a:r>
            <a:rPr lang="en-US" sz="1600" dirty="0" smtClean="0">
              <a:solidFill>
                <a:schemeClr val="bg1"/>
              </a:solidFill>
            </a:rPr>
            <a:t> </a:t>
          </a:r>
          <a:r>
            <a:rPr lang="en-US" sz="1600" dirty="0" err="1" smtClean="0">
              <a:solidFill>
                <a:schemeClr val="bg1"/>
              </a:solidFill>
            </a:rPr>
            <a:t>dalam</a:t>
          </a:r>
          <a:r>
            <a:rPr lang="en-US" sz="1600" dirty="0" smtClean="0">
              <a:solidFill>
                <a:schemeClr val="bg1"/>
              </a:solidFill>
            </a:rPr>
            <a:t> </a:t>
          </a:r>
          <a:r>
            <a:rPr lang="en-US" sz="1600" dirty="0" err="1" smtClean="0">
              <a:solidFill>
                <a:schemeClr val="bg1"/>
              </a:solidFill>
            </a:rPr>
            <a:t>hidup</a:t>
          </a:r>
          <a:r>
            <a:rPr lang="en-US" sz="1600" dirty="0" smtClean="0">
              <a:solidFill>
                <a:schemeClr val="bg1"/>
              </a:solidFill>
            </a:rPr>
            <a:t> </a:t>
          </a:r>
          <a:r>
            <a:rPr lang="en-US" sz="1600" dirty="0" err="1" smtClean="0">
              <a:solidFill>
                <a:schemeClr val="bg1"/>
              </a:solidFill>
            </a:rPr>
            <a:t>menerusi</a:t>
          </a:r>
          <a:r>
            <a:rPr lang="en-US" sz="1600" dirty="0" smtClean="0">
              <a:solidFill>
                <a:schemeClr val="bg1"/>
              </a:solidFill>
            </a:rPr>
            <a:t> </a:t>
          </a:r>
          <a:r>
            <a:rPr lang="en-US" sz="1600" dirty="0" err="1" smtClean="0">
              <a:solidFill>
                <a:schemeClr val="bg1"/>
              </a:solidFill>
            </a:rPr>
            <a:t>sifat</a:t>
          </a:r>
          <a:r>
            <a:rPr lang="en-US" sz="1600" dirty="0" smtClean="0">
              <a:solidFill>
                <a:schemeClr val="bg1"/>
              </a:solidFill>
            </a:rPr>
            <a:t> </a:t>
          </a:r>
          <a:r>
            <a:rPr lang="en-US" sz="1600" dirty="0" err="1" smtClean="0">
              <a:solidFill>
                <a:schemeClr val="bg1"/>
              </a:solidFill>
            </a:rPr>
            <a:t>sabar</a:t>
          </a:r>
          <a:r>
            <a:rPr lang="en-US" sz="1600" dirty="0" smtClean="0">
              <a:solidFill>
                <a:schemeClr val="bg1"/>
              </a:solidFill>
            </a:rPr>
            <a:t>. </a:t>
          </a:r>
          <a:r>
            <a:rPr lang="en-US" sz="1600" dirty="0" err="1" smtClean="0">
              <a:solidFill>
                <a:schemeClr val="bg1"/>
              </a:solidFill>
            </a:rPr>
            <a:t>Sabar</a:t>
          </a:r>
          <a:r>
            <a:rPr lang="en-US" sz="1600" dirty="0" smtClean="0">
              <a:solidFill>
                <a:schemeClr val="bg1"/>
              </a:solidFill>
            </a:rPr>
            <a:t> </a:t>
          </a:r>
          <a:r>
            <a:rPr lang="en-US" sz="1600" dirty="0" err="1" smtClean="0">
              <a:solidFill>
                <a:schemeClr val="bg1"/>
              </a:solidFill>
            </a:rPr>
            <a:t>dapat</a:t>
          </a:r>
          <a:r>
            <a:rPr lang="en-US" sz="1600" dirty="0" smtClean="0">
              <a:solidFill>
                <a:schemeClr val="bg1"/>
              </a:solidFill>
            </a:rPr>
            <a:t> </a:t>
          </a:r>
          <a:r>
            <a:rPr lang="en-US" sz="1600" dirty="0" err="1" smtClean="0">
              <a:solidFill>
                <a:schemeClr val="bg1"/>
              </a:solidFill>
            </a:rPr>
            <a:t>meningkatkan</a:t>
          </a:r>
          <a:r>
            <a:rPr lang="en-US" sz="1600" dirty="0" smtClean="0">
              <a:solidFill>
                <a:schemeClr val="bg1"/>
              </a:solidFill>
            </a:rPr>
            <a:t> </a:t>
          </a:r>
          <a:r>
            <a:rPr lang="en-US" sz="1600" dirty="0" err="1" smtClean="0">
              <a:solidFill>
                <a:schemeClr val="bg1"/>
              </a:solidFill>
            </a:rPr>
            <a:t>mutu</a:t>
          </a:r>
          <a:r>
            <a:rPr lang="en-US" sz="1600" dirty="0" smtClean="0">
              <a:solidFill>
                <a:schemeClr val="bg1"/>
              </a:solidFill>
            </a:rPr>
            <a:t> </a:t>
          </a:r>
          <a:r>
            <a:rPr lang="en-US" sz="1600" dirty="0" err="1" smtClean="0">
              <a:solidFill>
                <a:schemeClr val="bg1"/>
              </a:solidFill>
            </a:rPr>
            <a:t>ibadah</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a:t>
          </a:r>
          <a:r>
            <a:rPr lang="en-US" sz="1600" dirty="0" err="1" smtClean="0">
              <a:solidFill>
                <a:schemeClr val="bg1"/>
              </a:solidFill>
            </a:rPr>
            <a:t>akhlak</a:t>
          </a:r>
          <a:r>
            <a:rPr lang="en-US" sz="1600" dirty="0" smtClean="0">
              <a:solidFill>
                <a:schemeClr val="bg1"/>
              </a:solidFill>
            </a:rPr>
            <a:t> </a:t>
          </a:r>
          <a:r>
            <a:rPr lang="en-US" sz="1600" dirty="0" err="1" smtClean="0">
              <a:solidFill>
                <a:schemeClr val="bg1"/>
              </a:solidFill>
            </a:rPr>
            <a:t>terpuji</a:t>
          </a:r>
          <a:endParaRPr lang="en-US" sz="1600" dirty="0">
            <a:solidFill>
              <a:schemeClr val="bg1"/>
            </a:solidFill>
          </a:endParaRPr>
        </a:p>
      </dgm:t>
    </dgm:pt>
    <dgm:pt modelId="{C1AA2442-C18D-48AC-B7F2-5A5EDBEFC600}" type="parTrans" cxnId="{7A921B39-2C8B-4B73-A5F8-6FF49D2FA327}">
      <dgm:prSet/>
      <dgm:spPr/>
      <dgm:t>
        <a:bodyPr/>
        <a:lstStyle/>
        <a:p>
          <a:endParaRPr lang="en-US"/>
        </a:p>
      </dgm:t>
    </dgm:pt>
    <dgm:pt modelId="{C310B51F-6F50-437D-AC4E-DE556BB97215}" type="sibTrans" cxnId="{7A921B39-2C8B-4B73-A5F8-6FF49D2FA327}">
      <dgm:prSet/>
      <dgm:spPr/>
      <dgm:t>
        <a:bodyPr/>
        <a:lstStyle/>
        <a:p>
          <a:endParaRPr lang="en-US"/>
        </a:p>
      </dgm:t>
    </dgm:pt>
    <dgm:pt modelId="{0F235297-6DF4-41F5-84B2-D31CEF9DF2C0}" type="pres">
      <dgm:prSet presAssocID="{AE9772E0-4ADF-48A6-ACCF-CAEE53769466}" presName="Name0" presStyleCnt="0">
        <dgm:presLayoutVars>
          <dgm:dir/>
          <dgm:animLvl val="lvl"/>
          <dgm:resizeHandles/>
        </dgm:presLayoutVars>
      </dgm:prSet>
      <dgm:spPr/>
      <dgm:t>
        <a:bodyPr/>
        <a:lstStyle/>
        <a:p>
          <a:endParaRPr lang="en-US"/>
        </a:p>
      </dgm:t>
    </dgm:pt>
    <dgm:pt modelId="{AE691867-DE90-489C-834D-F69E6E0CB93A}" type="pres">
      <dgm:prSet presAssocID="{369BCA2E-A93D-486A-B6D3-8EA00378808F}" presName="linNode" presStyleCnt="0"/>
      <dgm:spPr/>
    </dgm:pt>
    <dgm:pt modelId="{83011728-0A58-4F04-AD16-BA5A22DE1B75}" type="pres">
      <dgm:prSet presAssocID="{369BCA2E-A93D-486A-B6D3-8EA00378808F}" presName="parentShp" presStyleLbl="node1" presStyleIdx="0" presStyleCnt="5" custScaleX="19791">
        <dgm:presLayoutVars>
          <dgm:bulletEnabled val="1"/>
        </dgm:presLayoutVars>
      </dgm:prSet>
      <dgm:spPr/>
      <dgm:t>
        <a:bodyPr/>
        <a:lstStyle/>
        <a:p>
          <a:endParaRPr lang="en-US"/>
        </a:p>
      </dgm:t>
    </dgm:pt>
    <dgm:pt modelId="{A37F22C5-3F8B-49D8-A996-42977858E28B}" type="pres">
      <dgm:prSet presAssocID="{369BCA2E-A93D-486A-B6D3-8EA00378808F}" presName="childShp" presStyleLbl="bgAccFollowNode1" presStyleIdx="0" presStyleCnt="5" custScaleX="151738">
        <dgm:presLayoutVars>
          <dgm:bulletEnabled val="1"/>
        </dgm:presLayoutVars>
      </dgm:prSet>
      <dgm:spPr/>
      <dgm:t>
        <a:bodyPr/>
        <a:lstStyle/>
        <a:p>
          <a:endParaRPr lang="en-US"/>
        </a:p>
      </dgm:t>
    </dgm:pt>
    <dgm:pt modelId="{4435B673-4449-4011-AC5C-EF672EEC6D4D}" type="pres">
      <dgm:prSet presAssocID="{F1572D1B-39A9-43D2-A093-708D3C19BD18}" presName="spacing" presStyleCnt="0"/>
      <dgm:spPr/>
    </dgm:pt>
    <dgm:pt modelId="{1FC07844-6C81-4C10-9BB9-C214AFFB3088}" type="pres">
      <dgm:prSet presAssocID="{4204310D-9389-4423-941A-73CD47F92C06}" presName="linNode" presStyleCnt="0"/>
      <dgm:spPr/>
    </dgm:pt>
    <dgm:pt modelId="{7671AE93-A286-4CF9-9BD5-3B5789707A9C}" type="pres">
      <dgm:prSet presAssocID="{4204310D-9389-4423-941A-73CD47F92C06}" presName="parentShp" presStyleLbl="node1" presStyleIdx="1" presStyleCnt="5" custScaleX="19791">
        <dgm:presLayoutVars>
          <dgm:bulletEnabled val="1"/>
        </dgm:presLayoutVars>
      </dgm:prSet>
      <dgm:spPr/>
      <dgm:t>
        <a:bodyPr/>
        <a:lstStyle/>
        <a:p>
          <a:endParaRPr lang="en-US"/>
        </a:p>
      </dgm:t>
    </dgm:pt>
    <dgm:pt modelId="{4BECCA74-4F84-4F38-ABCC-2D091E1624F5}" type="pres">
      <dgm:prSet presAssocID="{4204310D-9389-4423-941A-73CD47F92C06}" presName="childShp" presStyleLbl="bgAccFollowNode1" presStyleIdx="1" presStyleCnt="5" custScaleX="151738">
        <dgm:presLayoutVars>
          <dgm:bulletEnabled val="1"/>
        </dgm:presLayoutVars>
      </dgm:prSet>
      <dgm:spPr/>
      <dgm:t>
        <a:bodyPr/>
        <a:lstStyle/>
        <a:p>
          <a:endParaRPr lang="en-US"/>
        </a:p>
      </dgm:t>
    </dgm:pt>
    <dgm:pt modelId="{76498779-935C-4168-AAEC-35EB9213C53B}" type="pres">
      <dgm:prSet presAssocID="{E8347D2B-9A95-4D4B-B929-4CD48666A8EF}" presName="spacing" presStyleCnt="0"/>
      <dgm:spPr/>
    </dgm:pt>
    <dgm:pt modelId="{93CD69EF-DFD4-4991-93DE-027420DD3A9A}" type="pres">
      <dgm:prSet presAssocID="{2E73F696-7B43-4F6C-B856-280D9310EA0E}" presName="linNode" presStyleCnt="0"/>
      <dgm:spPr/>
    </dgm:pt>
    <dgm:pt modelId="{E61BDEB5-DADA-4F3F-8F2A-10EB185ECCF0}" type="pres">
      <dgm:prSet presAssocID="{2E73F696-7B43-4F6C-B856-280D9310EA0E}" presName="parentShp" presStyleLbl="node1" presStyleIdx="2" presStyleCnt="5" custScaleX="19791">
        <dgm:presLayoutVars>
          <dgm:bulletEnabled val="1"/>
        </dgm:presLayoutVars>
      </dgm:prSet>
      <dgm:spPr/>
      <dgm:t>
        <a:bodyPr/>
        <a:lstStyle/>
        <a:p>
          <a:endParaRPr lang="en-US"/>
        </a:p>
      </dgm:t>
    </dgm:pt>
    <dgm:pt modelId="{D7898814-589F-4A28-9A48-A19924E637EB}" type="pres">
      <dgm:prSet presAssocID="{2E73F696-7B43-4F6C-B856-280D9310EA0E}" presName="childShp" presStyleLbl="bgAccFollowNode1" presStyleIdx="2" presStyleCnt="5" custScaleX="151738" custScaleY="138239">
        <dgm:presLayoutVars>
          <dgm:bulletEnabled val="1"/>
        </dgm:presLayoutVars>
      </dgm:prSet>
      <dgm:spPr/>
      <dgm:t>
        <a:bodyPr/>
        <a:lstStyle/>
        <a:p>
          <a:endParaRPr lang="en-US"/>
        </a:p>
      </dgm:t>
    </dgm:pt>
    <dgm:pt modelId="{6385684E-54B2-45FF-8321-DBDBAEE76BB4}" type="pres">
      <dgm:prSet presAssocID="{468528CF-C75F-47CA-B8EF-DD7602D07082}" presName="spacing" presStyleCnt="0"/>
      <dgm:spPr/>
    </dgm:pt>
    <dgm:pt modelId="{A08B113E-2DB9-4627-8093-1A9C8EC49245}" type="pres">
      <dgm:prSet presAssocID="{22859CC1-48CE-4509-B8A9-D2EAC39EA3CF}" presName="linNode" presStyleCnt="0"/>
      <dgm:spPr/>
    </dgm:pt>
    <dgm:pt modelId="{32CBFF2F-FA0E-4862-AC6A-854EDEDD0233}" type="pres">
      <dgm:prSet presAssocID="{22859CC1-48CE-4509-B8A9-D2EAC39EA3CF}" presName="parentShp" presStyleLbl="node1" presStyleIdx="3" presStyleCnt="5" custScaleX="19791">
        <dgm:presLayoutVars>
          <dgm:bulletEnabled val="1"/>
        </dgm:presLayoutVars>
      </dgm:prSet>
      <dgm:spPr/>
      <dgm:t>
        <a:bodyPr/>
        <a:lstStyle/>
        <a:p>
          <a:endParaRPr lang="en-US"/>
        </a:p>
      </dgm:t>
    </dgm:pt>
    <dgm:pt modelId="{128A1C93-A995-4236-A100-9059AD9DE529}" type="pres">
      <dgm:prSet presAssocID="{22859CC1-48CE-4509-B8A9-D2EAC39EA3CF}" presName="childShp" presStyleLbl="bgAccFollowNode1" presStyleIdx="3" presStyleCnt="5" custScaleX="151738">
        <dgm:presLayoutVars>
          <dgm:bulletEnabled val="1"/>
        </dgm:presLayoutVars>
      </dgm:prSet>
      <dgm:spPr/>
      <dgm:t>
        <a:bodyPr/>
        <a:lstStyle/>
        <a:p>
          <a:endParaRPr lang="en-US"/>
        </a:p>
      </dgm:t>
    </dgm:pt>
    <dgm:pt modelId="{C8FE4EF8-D375-4A41-8F3A-FBA1114D9753}" type="pres">
      <dgm:prSet presAssocID="{813EA343-57F4-4F69-9EDF-BD7DEDDB2554}" presName="spacing" presStyleCnt="0"/>
      <dgm:spPr/>
    </dgm:pt>
    <dgm:pt modelId="{B544EB10-CBF3-4931-B84A-054758DF33E8}" type="pres">
      <dgm:prSet presAssocID="{7F0C70EE-1129-4971-A2A3-764734A43EC5}" presName="linNode" presStyleCnt="0"/>
      <dgm:spPr/>
    </dgm:pt>
    <dgm:pt modelId="{7AD6A3F3-3ACB-49F3-81E5-389CEF3C3EE4}" type="pres">
      <dgm:prSet presAssocID="{7F0C70EE-1129-4971-A2A3-764734A43EC5}" presName="parentShp" presStyleLbl="node1" presStyleIdx="4" presStyleCnt="5" custScaleX="19791">
        <dgm:presLayoutVars>
          <dgm:bulletEnabled val="1"/>
        </dgm:presLayoutVars>
      </dgm:prSet>
      <dgm:spPr/>
      <dgm:t>
        <a:bodyPr/>
        <a:lstStyle/>
        <a:p>
          <a:endParaRPr lang="en-US"/>
        </a:p>
      </dgm:t>
    </dgm:pt>
    <dgm:pt modelId="{90451282-9FBE-4299-995D-4CB67D80CB44}" type="pres">
      <dgm:prSet presAssocID="{7F0C70EE-1129-4971-A2A3-764734A43EC5}" presName="childShp" presStyleLbl="bgAccFollowNode1" presStyleIdx="4" presStyleCnt="5" custScaleX="151738" custScaleY="126237">
        <dgm:presLayoutVars>
          <dgm:bulletEnabled val="1"/>
        </dgm:presLayoutVars>
      </dgm:prSet>
      <dgm:spPr/>
      <dgm:t>
        <a:bodyPr/>
        <a:lstStyle/>
        <a:p>
          <a:endParaRPr lang="en-US"/>
        </a:p>
      </dgm:t>
    </dgm:pt>
  </dgm:ptLst>
  <dgm:cxnLst>
    <dgm:cxn modelId="{25786AF9-E4C0-4C24-8446-9242226CAAB3}" srcId="{AE9772E0-4ADF-48A6-ACCF-CAEE53769466}" destId="{7F0C70EE-1129-4971-A2A3-764734A43EC5}" srcOrd="4" destOrd="0" parTransId="{16C0D19F-D11F-411F-8F29-E1B0342A09EC}" sibTransId="{2316713E-D95B-473D-9539-C32CA07582BB}"/>
    <dgm:cxn modelId="{12DDC314-FA8F-45A6-A949-1BFA4E9A6CC2}" srcId="{2E73F696-7B43-4F6C-B856-280D9310EA0E}" destId="{5D75913A-C9FB-4FEE-857A-2BD76FA1DD3F}" srcOrd="0" destOrd="0" parTransId="{99ACDDD2-88D5-42EE-A5B5-522824810ED2}" sibTransId="{54CE9A45-328D-4C4B-B8F5-AF15FD4E2EF4}"/>
    <dgm:cxn modelId="{6F45F3D7-C12C-4B81-8C13-8B00E6DF313F}" type="presOf" srcId="{6FAE2C66-A843-47AA-9AAE-3F0803E67867}" destId="{128A1C93-A995-4236-A100-9059AD9DE529}" srcOrd="0" destOrd="0" presId="urn:microsoft.com/office/officeart/2005/8/layout/vList6"/>
    <dgm:cxn modelId="{A996AB6D-22DB-4F4A-9102-55030A068057}" srcId="{AE9772E0-4ADF-48A6-ACCF-CAEE53769466}" destId="{369BCA2E-A93D-486A-B6D3-8EA00378808F}" srcOrd="0" destOrd="0" parTransId="{C1DB0F38-14DB-4676-BD0E-5247D9A62E82}" sibTransId="{F1572D1B-39A9-43D2-A093-708D3C19BD18}"/>
    <dgm:cxn modelId="{FF10AB4F-AD2D-445B-B7D6-B4DC163EBA0E}" type="presOf" srcId="{2E73F696-7B43-4F6C-B856-280D9310EA0E}" destId="{E61BDEB5-DADA-4F3F-8F2A-10EB185ECCF0}" srcOrd="0" destOrd="0" presId="urn:microsoft.com/office/officeart/2005/8/layout/vList6"/>
    <dgm:cxn modelId="{219C8F51-80A7-460E-9CB8-DF31956D02CE}" srcId="{AE9772E0-4ADF-48A6-ACCF-CAEE53769466}" destId="{22859CC1-48CE-4509-B8A9-D2EAC39EA3CF}" srcOrd="3" destOrd="0" parTransId="{F8ADE35A-29BA-4344-8FD7-475F422691FE}" sibTransId="{813EA343-57F4-4F69-9EDF-BD7DEDDB2554}"/>
    <dgm:cxn modelId="{5CDA5082-7D0F-4F82-AB7C-0D34DFCEC59B}" srcId="{4204310D-9389-4423-941A-73CD47F92C06}" destId="{9C17FF37-37B8-45C5-8553-551ADE6C30FD}" srcOrd="0" destOrd="0" parTransId="{F47818C8-67EC-44C7-8BC2-10CB24058D05}" sibTransId="{D5A922C1-673F-4116-B237-DB4A71176DD4}"/>
    <dgm:cxn modelId="{8974F9D7-BD8B-4EE2-8030-599756E731A4}" type="presOf" srcId="{22859CC1-48CE-4509-B8A9-D2EAC39EA3CF}" destId="{32CBFF2F-FA0E-4862-AC6A-854EDEDD0233}" srcOrd="0" destOrd="0" presId="urn:microsoft.com/office/officeart/2005/8/layout/vList6"/>
    <dgm:cxn modelId="{10061018-6235-4A20-8DBC-C3CA0FDA494B}" srcId="{AE9772E0-4ADF-48A6-ACCF-CAEE53769466}" destId="{2E73F696-7B43-4F6C-B856-280D9310EA0E}" srcOrd="2" destOrd="0" parTransId="{CDF1C47F-21A3-4947-9F64-2EAE83BBBEC0}" sibTransId="{468528CF-C75F-47CA-B8EF-DD7602D07082}"/>
    <dgm:cxn modelId="{A6CB619E-C449-486C-89C0-B0ED9F552161}" type="presOf" srcId="{F903C42E-FBE3-4231-9B43-FDA03B770182}" destId="{A37F22C5-3F8B-49D8-A996-42977858E28B}" srcOrd="0" destOrd="0" presId="urn:microsoft.com/office/officeart/2005/8/layout/vList6"/>
    <dgm:cxn modelId="{501A6F99-18CE-4983-B918-57F3EDB17BC5}" srcId="{22859CC1-48CE-4509-B8A9-D2EAC39EA3CF}" destId="{6FAE2C66-A843-47AA-9AAE-3F0803E67867}" srcOrd="0" destOrd="0" parTransId="{F9E8F6F2-6C6C-46CE-B394-771FD1FB6785}" sibTransId="{A0211341-C8FF-47ED-8DA4-9A2CC40D97A1}"/>
    <dgm:cxn modelId="{EC57BA4D-0267-4305-A776-4D02B2FEDCEF}" type="presOf" srcId="{7F0C70EE-1129-4971-A2A3-764734A43EC5}" destId="{7AD6A3F3-3ACB-49F3-81E5-389CEF3C3EE4}" srcOrd="0" destOrd="0" presId="urn:microsoft.com/office/officeart/2005/8/layout/vList6"/>
    <dgm:cxn modelId="{BA297A5E-C5CD-4DD7-9DAF-46D151C1B196}" type="presOf" srcId="{9C17FF37-37B8-45C5-8553-551ADE6C30FD}" destId="{4BECCA74-4F84-4F38-ABCC-2D091E1624F5}" srcOrd="0" destOrd="0" presId="urn:microsoft.com/office/officeart/2005/8/layout/vList6"/>
    <dgm:cxn modelId="{4F217A94-0054-4526-A4EF-CB0182CC1588}" type="presOf" srcId="{5D75913A-C9FB-4FEE-857A-2BD76FA1DD3F}" destId="{D7898814-589F-4A28-9A48-A19924E637EB}" srcOrd="0" destOrd="0" presId="urn:microsoft.com/office/officeart/2005/8/layout/vList6"/>
    <dgm:cxn modelId="{7A921B39-2C8B-4B73-A5F8-6FF49D2FA327}" srcId="{7F0C70EE-1129-4971-A2A3-764734A43EC5}" destId="{D6769F93-0FC3-4D5C-ABEF-0155D35A69A9}" srcOrd="0" destOrd="0" parTransId="{C1AA2442-C18D-48AC-B7F2-5A5EDBEFC600}" sibTransId="{C310B51F-6F50-437D-AC4E-DE556BB97215}"/>
    <dgm:cxn modelId="{E984C30A-CA7F-4E61-812E-FC7A18DCA810}" type="presOf" srcId="{AE9772E0-4ADF-48A6-ACCF-CAEE53769466}" destId="{0F235297-6DF4-41F5-84B2-D31CEF9DF2C0}" srcOrd="0" destOrd="0" presId="urn:microsoft.com/office/officeart/2005/8/layout/vList6"/>
    <dgm:cxn modelId="{7B4C4303-23DD-4EC3-9105-B62C97316385}" type="presOf" srcId="{4204310D-9389-4423-941A-73CD47F92C06}" destId="{7671AE93-A286-4CF9-9BD5-3B5789707A9C}" srcOrd="0" destOrd="0" presId="urn:microsoft.com/office/officeart/2005/8/layout/vList6"/>
    <dgm:cxn modelId="{49F72522-EA29-4D35-92CB-BFD6F373BB4A}" srcId="{AE9772E0-4ADF-48A6-ACCF-CAEE53769466}" destId="{4204310D-9389-4423-941A-73CD47F92C06}" srcOrd="1" destOrd="0" parTransId="{55A96297-A60C-4A28-BFEB-C124C0F9CEF6}" sibTransId="{E8347D2B-9A95-4D4B-B929-4CD48666A8EF}"/>
    <dgm:cxn modelId="{3DE6F066-8C2B-4C7C-B878-21D2539D34B6}" type="presOf" srcId="{369BCA2E-A93D-486A-B6D3-8EA00378808F}" destId="{83011728-0A58-4F04-AD16-BA5A22DE1B75}" srcOrd="0" destOrd="0" presId="urn:microsoft.com/office/officeart/2005/8/layout/vList6"/>
    <dgm:cxn modelId="{ED90C3E4-1F09-4F6B-A134-3B2778E413BB}" srcId="{369BCA2E-A93D-486A-B6D3-8EA00378808F}" destId="{F903C42E-FBE3-4231-9B43-FDA03B770182}" srcOrd="0" destOrd="0" parTransId="{1B41FFD2-D7ED-4798-BDC9-AF0E98FC9C8E}" sibTransId="{F0ECA21D-C508-4CCE-AEB4-4DEDE2D8BEEB}"/>
    <dgm:cxn modelId="{8AA917D8-CE89-4722-A773-4F5E724CA822}" type="presOf" srcId="{D6769F93-0FC3-4D5C-ABEF-0155D35A69A9}" destId="{90451282-9FBE-4299-995D-4CB67D80CB44}" srcOrd="0" destOrd="0" presId="urn:microsoft.com/office/officeart/2005/8/layout/vList6"/>
    <dgm:cxn modelId="{0D0A025B-17A6-4558-8A13-E54B74F5E907}" type="presParOf" srcId="{0F235297-6DF4-41F5-84B2-D31CEF9DF2C0}" destId="{AE691867-DE90-489C-834D-F69E6E0CB93A}" srcOrd="0" destOrd="0" presId="urn:microsoft.com/office/officeart/2005/8/layout/vList6"/>
    <dgm:cxn modelId="{D6EF129B-47E0-4E03-9F8C-ABF71A6506F5}" type="presParOf" srcId="{AE691867-DE90-489C-834D-F69E6E0CB93A}" destId="{83011728-0A58-4F04-AD16-BA5A22DE1B75}" srcOrd="0" destOrd="0" presId="urn:microsoft.com/office/officeart/2005/8/layout/vList6"/>
    <dgm:cxn modelId="{4ED28924-07D7-414A-A4FA-CFE73E7FDE92}" type="presParOf" srcId="{AE691867-DE90-489C-834D-F69E6E0CB93A}" destId="{A37F22C5-3F8B-49D8-A996-42977858E28B}" srcOrd="1" destOrd="0" presId="urn:microsoft.com/office/officeart/2005/8/layout/vList6"/>
    <dgm:cxn modelId="{248C450B-0242-4F47-A000-27447FC913D1}" type="presParOf" srcId="{0F235297-6DF4-41F5-84B2-D31CEF9DF2C0}" destId="{4435B673-4449-4011-AC5C-EF672EEC6D4D}" srcOrd="1" destOrd="0" presId="urn:microsoft.com/office/officeart/2005/8/layout/vList6"/>
    <dgm:cxn modelId="{C7680C67-014E-4EC1-863C-E9E3A8F3BEA9}" type="presParOf" srcId="{0F235297-6DF4-41F5-84B2-D31CEF9DF2C0}" destId="{1FC07844-6C81-4C10-9BB9-C214AFFB3088}" srcOrd="2" destOrd="0" presId="urn:microsoft.com/office/officeart/2005/8/layout/vList6"/>
    <dgm:cxn modelId="{4DDF733E-C9FE-4C9E-9570-A56CBFD1968B}" type="presParOf" srcId="{1FC07844-6C81-4C10-9BB9-C214AFFB3088}" destId="{7671AE93-A286-4CF9-9BD5-3B5789707A9C}" srcOrd="0" destOrd="0" presId="urn:microsoft.com/office/officeart/2005/8/layout/vList6"/>
    <dgm:cxn modelId="{D7B8E43A-D758-44A3-9F7A-96EAC46606F3}" type="presParOf" srcId="{1FC07844-6C81-4C10-9BB9-C214AFFB3088}" destId="{4BECCA74-4F84-4F38-ABCC-2D091E1624F5}" srcOrd="1" destOrd="0" presId="urn:microsoft.com/office/officeart/2005/8/layout/vList6"/>
    <dgm:cxn modelId="{E0E65EC3-C391-48B2-B92D-11EAA47CFDA1}" type="presParOf" srcId="{0F235297-6DF4-41F5-84B2-D31CEF9DF2C0}" destId="{76498779-935C-4168-AAEC-35EB9213C53B}" srcOrd="3" destOrd="0" presId="urn:microsoft.com/office/officeart/2005/8/layout/vList6"/>
    <dgm:cxn modelId="{EA622426-3FA8-4E01-81C1-13313F0E1C29}" type="presParOf" srcId="{0F235297-6DF4-41F5-84B2-D31CEF9DF2C0}" destId="{93CD69EF-DFD4-4991-93DE-027420DD3A9A}" srcOrd="4" destOrd="0" presId="urn:microsoft.com/office/officeart/2005/8/layout/vList6"/>
    <dgm:cxn modelId="{BC8BA846-BDF9-4591-9640-0F6C0BFAFE44}" type="presParOf" srcId="{93CD69EF-DFD4-4991-93DE-027420DD3A9A}" destId="{E61BDEB5-DADA-4F3F-8F2A-10EB185ECCF0}" srcOrd="0" destOrd="0" presId="urn:microsoft.com/office/officeart/2005/8/layout/vList6"/>
    <dgm:cxn modelId="{E42783BA-078E-4A47-A968-A3FA337804B2}" type="presParOf" srcId="{93CD69EF-DFD4-4991-93DE-027420DD3A9A}" destId="{D7898814-589F-4A28-9A48-A19924E637EB}" srcOrd="1" destOrd="0" presId="urn:microsoft.com/office/officeart/2005/8/layout/vList6"/>
    <dgm:cxn modelId="{B3D40303-ECD1-41D1-9ABD-4CA7829ED1BA}" type="presParOf" srcId="{0F235297-6DF4-41F5-84B2-D31CEF9DF2C0}" destId="{6385684E-54B2-45FF-8321-DBDBAEE76BB4}" srcOrd="5" destOrd="0" presId="urn:microsoft.com/office/officeart/2005/8/layout/vList6"/>
    <dgm:cxn modelId="{AE2D9EFD-409A-4320-B06F-102AB21116FB}" type="presParOf" srcId="{0F235297-6DF4-41F5-84B2-D31CEF9DF2C0}" destId="{A08B113E-2DB9-4627-8093-1A9C8EC49245}" srcOrd="6" destOrd="0" presId="urn:microsoft.com/office/officeart/2005/8/layout/vList6"/>
    <dgm:cxn modelId="{951AB24C-208C-4E98-ABEA-B95C95B63A02}" type="presParOf" srcId="{A08B113E-2DB9-4627-8093-1A9C8EC49245}" destId="{32CBFF2F-FA0E-4862-AC6A-854EDEDD0233}" srcOrd="0" destOrd="0" presId="urn:microsoft.com/office/officeart/2005/8/layout/vList6"/>
    <dgm:cxn modelId="{2BD436BE-52D0-4E38-95C2-6D2C1A9245DF}" type="presParOf" srcId="{A08B113E-2DB9-4627-8093-1A9C8EC49245}" destId="{128A1C93-A995-4236-A100-9059AD9DE529}" srcOrd="1" destOrd="0" presId="urn:microsoft.com/office/officeart/2005/8/layout/vList6"/>
    <dgm:cxn modelId="{6894FE3E-1ED9-4EAD-9485-0C07222D16E4}" type="presParOf" srcId="{0F235297-6DF4-41F5-84B2-D31CEF9DF2C0}" destId="{C8FE4EF8-D375-4A41-8F3A-FBA1114D9753}" srcOrd="7" destOrd="0" presId="urn:microsoft.com/office/officeart/2005/8/layout/vList6"/>
    <dgm:cxn modelId="{26CEC1E3-3ACD-41FE-B55E-99B0C33245EF}" type="presParOf" srcId="{0F235297-6DF4-41F5-84B2-D31CEF9DF2C0}" destId="{B544EB10-CBF3-4931-B84A-054758DF33E8}" srcOrd="8" destOrd="0" presId="urn:microsoft.com/office/officeart/2005/8/layout/vList6"/>
    <dgm:cxn modelId="{A79E6823-FA2F-460D-8A5A-CB04D708CB22}" type="presParOf" srcId="{B544EB10-CBF3-4931-B84A-054758DF33E8}" destId="{7AD6A3F3-3ACB-49F3-81E5-389CEF3C3EE4}" srcOrd="0" destOrd="0" presId="urn:microsoft.com/office/officeart/2005/8/layout/vList6"/>
    <dgm:cxn modelId="{03534276-5534-4761-8312-FEC803F0572E}" type="presParOf" srcId="{B544EB10-CBF3-4931-B84A-054758DF33E8}" destId="{90451282-9FBE-4299-995D-4CB67D80CB44}"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0FB5D3B-CBAB-40F7-B039-D079F9747A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12B9F6-A048-4E55-863D-84CDE528DE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522D01-3FDF-4439-B346-8EB46358F4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317E-463A-4F5F-859C-A6EDA616E9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9C086-82A2-47CD-A418-B934D10601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39EEDF-5DA6-45E2-B12D-9975BE5249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ABC0C4-85CE-4873-8FB1-885B358B1A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265D42-3DEB-410D-9131-226B3251C5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A127F4-FE04-40B4-B20F-11954260A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3C5C36-DAA6-470C-BD87-CC8DDF8D8D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4BCA82-674F-47E3-A20B-754D41086B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4C4D2C-F2C4-4FC2-A3DB-AC388AD8C0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8" name="Subtitle 2"/>
          <p:cNvSpPr txBox="1">
            <a:spLocks/>
          </p:cNvSpPr>
          <p:nvPr/>
        </p:nvSpPr>
        <p:spPr bwMode="auto">
          <a:xfrm>
            <a:off x="1142976" y="3571876"/>
            <a:ext cx="6858048" cy="757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400" b="1" i="0" u="none" kern="0" cap="none" spc="0" normalizeH="0" baseline="0" noProof="0" dirty="0" smtClean="0">
                <a:ln>
                  <a:noFill/>
                </a:ln>
                <a:solidFill>
                  <a:schemeClr val="tx1"/>
                </a:solidFill>
                <a:effectLst/>
                <a:uLnTx/>
                <a:uFillTx/>
                <a:latin typeface="+mn-lt"/>
                <a:ea typeface="+mn-ea"/>
                <a:cs typeface="+mn-cs"/>
              </a:rPr>
              <a:t>(</a:t>
            </a:r>
            <a:r>
              <a:rPr kumimoji="0" lang="es-ES" sz="2400" b="1" i="0" u="none" kern="0" cap="none" spc="0" normalizeH="0" baseline="0" noProof="0" dirty="0" smtClean="0">
                <a:ln>
                  <a:noFill/>
                </a:ln>
                <a:solidFill>
                  <a:schemeClr val="tx1"/>
                </a:solidFill>
                <a:effectLst/>
                <a:uLnTx/>
                <a:uFillTx/>
                <a:latin typeface="+mn-lt"/>
                <a:ea typeface="+mn-ea"/>
                <a:cs typeface="+mn-cs"/>
              </a:rPr>
              <a:t>2 OKTOBER 2015 / 18 ZULHIJJAH 1436H)</a:t>
            </a:r>
            <a:endParaRPr kumimoji="0" lang="en-US" sz="2400" b="1" i="0" u="non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2000233" y="1857364"/>
            <a:ext cx="5357850" cy="2357454"/>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ISTIQAMAH </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KUNCI KEJAYAAN HIDUP</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ight Arrow Callout 11"/>
          <p:cNvSpPr/>
          <p:nvPr/>
        </p:nvSpPr>
        <p:spPr>
          <a:xfrm>
            <a:off x="785786" y="2857496"/>
            <a:ext cx="3929090" cy="769441"/>
          </a:xfrm>
          <a:prstGeom prst="rightArrowCallout">
            <a:avLst>
              <a:gd name="adj1" fmla="val 25000"/>
              <a:gd name="adj2" fmla="val 25000"/>
              <a:gd name="adj3" fmla="val 25000"/>
              <a:gd name="adj4" fmla="val 86469"/>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ISTIQAMAH</a:t>
            </a:r>
            <a:endParaRPr lang="en-US" sz="44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3" name="Rectangle 12"/>
          <p:cNvSpPr/>
          <p:nvPr/>
        </p:nvSpPr>
        <p:spPr>
          <a:xfrm>
            <a:off x="5000628" y="2071678"/>
            <a:ext cx="3643338" cy="278608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dirty="0" err="1" smtClean="0"/>
              <a:t>mengawal</a:t>
            </a:r>
            <a:r>
              <a:rPr lang="en-US" sz="2000" dirty="0" smtClean="0"/>
              <a:t> </a:t>
            </a:r>
            <a:r>
              <a:rPr lang="en-US" sz="2000" dirty="0" err="1" smtClean="0"/>
              <a:t>pembinaan</a:t>
            </a:r>
            <a:r>
              <a:rPr lang="en-US" sz="2000" dirty="0" smtClean="0"/>
              <a:t> </a:t>
            </a:r>
            <a:r>
              <a:rPr lang="en-US" sz="2000" dirty="0" err="1" smtClean="0"/>
              <a:t>akhlak</a:t>
            </a:r>
            <a:r>
              <a:rPr lang="en-US" sz="2000" dirty="0" smtClean="0"/>
              <a:t> </a:t>
            </a:r>
            <a:r>
              <a:rPr lang="en-US" sz="2000" dirty="0" err="1" smtClean="0"/>
              <a:t>mulia</a:t>
            </a:r>
            <a:r>
              <a:rPr lang="en-US" sz="2000" dirty="0" smtClean="0"/>
              <a:t> yang </a:t>
            </a:r>
            <a:r>
              <a:rPr lang="en-US" sz="2000" dirty="0" err="1" smtClean="0"/>
              <a:t>menghiasi</a:t>
            </a:r>
            <a:r>
              <a:rPr lang="en-US" sz="2000" dirty="0" smtClean="0"/>
              <a:t> </a:t>
            </a:r>
            <a:r>
              <a:rPr lang="en-US" sz="2000" dirty="0" err="1" smtClean="0"/>
              <a:t>diri</a:t>
            </a:r>
            <a:r>
              <a:rPr lang="en-US" sz="2000" dirty="0" smtClean="0"/>
              <a:t> </a:t>
            </a:r>
            <a:r>
              <a:rPr lang="en-US" sz="2000" dirty="0" err="1" smtClean="0"/>
              <a:t>mukmin</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Snip Diagonal Corner Rectangle 14"/>
          <p:cNvSpPr/>
          <p:nvPr/>
        </p:nvSpPr>
        <p:spPr>
          <a:xfrm>
            <a:off x="1643042" y="2214554"/>
            <a:ext cx="6143668" cy="4000528"/>
          </a:xfrm>
          <a:prstGeom prst="snip2DiagRect">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lgn="just">
              <a:lnSpc>
                <a:spcPts val="2880"/>
              </a:lnSpc>
              <a:buFont typeface="Arial" pitchFamily="34" charset="0"/>
              <a:buChar char="•"/>
            </a:pPr>
            <a:r>
              <a:rPr lang="en-US" sz="2200" dirty="0" err="1" smtClean="0">
                <a:solidFill>
                  <a:srgbClr val="FF0000"/>
                </a:solidFill>
              </a:rPr>
              <a:t>melakukan</a:t>
            </a:r>
            <a:r>
              <a:rPr lang="en-US" sz="2200" dirty="0" smtClean="0">
                <a:solidFill>
                  <a:srgbClr val="FF0000"/>
                </a:solidFill>
              </a:rPr>
              <a:t> </a:t>
            </a:r>
            <a:r>
              <a:rPr lang="en-US" sz="2200" dirty="0" err="1" smtClean="0">
                <a:solidFill>
                  <a:srgbClr val="FF0000"/>
                </a:solidFill>
              </a:rPr>
              <a:t>sesuatu</a:t>
            </a:r>
            <a:r>
              <a:rPr lang="en-US" sz="2200" dirty="0" smtClean="0">
                <a:solidFill>
                  <a:srgbClr val="FF0000"/>
                </a:solidFill>
              </a:rPr>
              <a:t> </a:t>
            </a:r>
            <a:r>
              <a:rPr lang="en-US" sz="2200" dirty="0" err="1" smtClean="0">
                <a:solidFill>
                  <a:srgbClr val="FF0000"/>
                </a:solidFill>
              </a:rPr>
              <a:t>perkara</a:t>
            </a:r>
            <a:r>
              <a:rPr lang="en-US" sz="2200" dirty="0" smtClean="0">
                <a:solidFill>
                  <a:srgbClr val="FF0000"/>
                </a:solidFill>
              </a:rPr>
              <a:t> </a:t>
            </a:r>
            <a:r>
              <a:rPr lang="en-US" sz="2200" dirty="0" err="1" smtClean="0">
                <a:solidFill>
                  <a:srgbClr val="FF0000"/>
                </a:solidFill>
              </a:rPr>
              <a:t>secara</a:t>
            </a:r>
            <a:r>
              <a:rPr lang="en-US" sz="2200" dirty="0" smtClean="0">
                <a:solidFill>
                  <a:srgbClr val="FF0000"/>
                </a:solidFill>
              </a:rPr>
              <a:t> </a:t>
            </a:r>
            <a:r>
              <a:rPr lang="en-US" sz="2200" dirty="0" err="1" smtClean="0">
                <a:solidFill>
                  <a:srgbClr val="FF0000"/>
                </a:solidFill>
              </a:rPr>
              <a:t>berterusan</a:t>
            </a:r>
            <a:r>
              <a:rPr lang="en-US" sz="2200" dirty="0" smtClean="0">
                <a:solidFill>
                  <a:srgbClr val="FF0000"/>
                </a:solidFill>
              </a:rPr>
              <a:t> </a:t>
            </a:r>
            <a:r>
              <a:rPr lang="en-US" sz="2200" dirty="0" err="1" smtClean="0">
                <a:solidFill>
                  <a:srgbClr val="FF0000"/>
                </a:solidFill>
              </a:rPr>
              <a:t>dan</a:t>
            </a:r>
            <a:r>
              <a:rPr lang="en-US" sz="2200" dirty="0" smtClean="0">
                <a:solidFill>
                  <a:srgbClr val="FF0000"/>
                </a:solidFill>
              </a:rPr>
              <a:t> </a:t>
            </a:r>
            <a:r>
              <a:rPr lang="en-US" sz="2200" dirty="0" err="1" smtClean="0">
                <a:solidFill>
                  <a:srgbClr val="FF0000"/>
                </a:solidFill>
              </a:rPr>
              <a:t>bukan</a:t>
            </a:r>
            <a:r>
              <a:rPr lang="en-US" sz="2200" dirty="0" smtClean="0">
                <a:solidFill>
                  <a:srgbClr val="FF0000"/>
                </a:solidFill>
              </a:rPr>
              <a:t> </a:t>
            </a:r>
            <a:r>
              <a:rPr lang="en-US" sz="2200" dirty="0" err="1" smtClean="0">
                <a:solidFill>
                  <a:srgbClr val="FF0000"/>
                </a:solidFill>
              </a:rPr>
              <a:t>terhenti</a:t>
            </a:r>
            <a:r>
              <a:rPr lang="en-US" sz="2200" dirty="0" smtClean="0">
                <a:solidFill>
                  <a:srgbClr val="FF0000"/>
                </a:solidFill>
              </a:rPr>
              <a:t> </a:t>
            </a:r>
            <a:r>
              <a:rPr lang="en-US" sz="2200" dirty="0" err="1" smtClean="0">
                <a:solidFill>
                  <a:srgbClr val="FF0000"/>
                </a:solidFill>
              </a:rPr>
              <a:t>pada</a:t>
            </a:r>
            <a:r>
              <a:rPr lang="en-US" sz="2200" dirty="0" smtClean="0">
                <a:solidFill>
                  <a:srgbClr val="FF0000"/>
                </a:solidFill>
              </a:rPr>
              <a:t> </a:t>
            </a:r>
            <a:r>
              <a:rPr lang="en-US" sz="2200" dirty="0" err="1" smtClean="0">
                <a:solidFill>
                  <a:srgbClr val="FF0000"/>
                </a:solidFill>
              </a:rPr>
              <a:t>musim-musim</a:t>
            </a:r>
            <a:r>
              <a:rPr lang="en-US" sz="2200" dirty="0" smtClean="0">
                <a:solidFill>
                  <a:srgbClr val="FF0000"/>
                </a:solidFill>
              </a:rPr>
              <a:t> </a:t>
            </a:r>
            <a:r>
              <a:rPr lang="en-US" sz="2200" dirty="0" err="1" smtClean="0">
                <a:solidFill>
                  <a:srgbClr val="FF0000"/>
                </a:solidFill>
              </a:rPr>
              <a:t>tertentu</a:t>
            </a:r>
            <a:r>
              <a:rPr lang="en-US" sz="2200" dirty="0" smtClean="0">
                <a:solidFill>
                  <a:srgbClr val="FF0000"/>
                </a:solidFill>
              </a:rPr>
              <a:t> </a:t>
            </a:r>
            <a:r>
              <a:rPr lang="en-US" sz="2200" dirty="0" err="1" smtClean="0">
                <a:solidFill>
                  <a:srgbClr val="FF0000"/>
                </a:solidFill>
              </a:rPr>
              <a:t>sahaja</a:t>
            </a:r>
            <a:r>
              <a:rPr lang="en-US" sz="2200" dirty="0" smtClean="0">
                <a:solidFill>
                  <a:srgbClr val="FF0000"/>
                </a:solidFill>
              </a:rPr>
              <a:t>. </a:t>
            </a:r>
          </a:p>
          <a:p>
            <a:pPr marL="357188" indent="-357188" algn="just">
              <a:lnSpc>
                <a:spcPts val="2880"/>
              </a:lnSpc>
              <a:buFont typeface="Arial" pitchFamily="34" charset="0"/>
              <a:buChar char="•"/>
            </a:pPr>
            <a:r>
              <a:rPr lang="en-US" sz="2200" dirty="0" err="1" smtClean="0">
                <a:solidFill>
                  <a:srgbClr val="FF0000"/>
                </a:solidFill>
              </a:rPr>
              <a:t>disukai</a:t>
            </a:r>
            <a:r>
              <a:rPr lang="en-US" sz="2200" dirty="0" smtClean="0">
                <a:solidFill>
                  <a:srgbClr val="FF0000"/>
                </a:solidFill>
              </a:rPr>
              <a:t> </a:t>
            </a:r>
            <a:r>
              <a:rPr lang="en-US" sz="2200" dirty="0" err="1" smtClean="0">
                <a:solidFill>
                  <a:srgbClr val="FF0000"/>
                </a:solidFill>
              </a:rPr>
              <a:t>oleh</a:t>
            </a:r>
            <a:r>
              <a:rPr lang="en-US" sz="2200" dirty="0" smtClean="0">
                <a:solidFill>
                  <a:srgbClr val="FF0000"/>
                </a:solidFill>
              </a:rPr>
              <a:t> Allah SWT.</a:t>
            </a:r>
          </a:p>
          <a:p>
            <a:pPr marL="357188" indent="-357188" algn="just">
              <a:lnSpc>
                <a:spcPts val="2880"/>
              </a:lnSpc>
              <a:buFont typeface="Arial" pitchFamily="34" charset="0"/>
              <a:buChar char="•"/>
            </a:pPr>
            <a:r>
              <a:rPr lang="en-US" sz="2200" dirty="0" err="1" smtClean="0">
                <a:solidFill>
                  <a:srgbClr val="FF0000"/>
                </a:solidFill>
              </a:rPr>
              <a:t>Seorang</a:t>
            </a:r>
            <a:r>
              <a:rPr lang="en-US" sz="2200" dirty="0" smtClean="0">
                <a:solidFill>
                  <a:srgbClr val="FF0000"/>
                </a:solidFill>
              </a:rPr>
              <a:t> yang </a:t>
            </a:r>
            <a:r>
              <a:rPr lang="en-US" sz="2200" dirty="0" err="1" smtClean="0">
                <a:solidFill>
                  <a:srgbClr val="FF0000"/>
                </a:solidFill>
              </a:rPr>
              <a:t>mempunyai</a:t>
            </a:r>
            <a:r>
              <a:rPr lang="en-US" sz="2200" dirty="0" smtClean="0">
                <a:solidFill>
                  <a:srgbClr val="FF0000"/>
                </a:solidFill>
              </a:rPr>
              <a:t> </a:t>
            </a:r>
            <a:r>
              <a:rPr lang="en-US" sz="2200" dirty="0" err="1" smtClean="0">
                <a:solidFill>
                  <a:srgbClr val="FF0000"/>
                </a:solidFill>
              </a:rPr>
              <a:t>pegangan</a:t>
            </a:r>
            <a:r>
              <a:rPr lang="en-US" sz="2200" dirty="0" smtClean="0">
                <a:solidFill>
                  <a:srgbClr val="FF0000"/>
                </a:solidFill>
              </a:rPr>
              <a:t> </a:t>
            </a:r>
            <a:r>
              <a:rPr lang="en-US" sz="2200" dirty="0" err="1" smtClean="0">
                <a:solidFill>
                  <a:srgbClr val="FF0000"/>
                </a:solidFill>
              </a:rPr>
              <a:t>akidah</a:t>
            </a:r>
            <a:r>
              <a:rPr lang="en-US" sz="2200" dirty="0" smtClean="0">
                <a:solidFill>
                  <a:srgbClr val="FF0000"/>
                </a:solidFill>
              </a:rPr>
              <a:t> Islam yang </a:t>
            </a:r>
            <a:r>
              <a:rPr lang="en-US" sz="2200" dirty="0" err="1" smtClean="0">
                <a:solidFill>
                  <a:srgbClr val="FF0000"/>
                </a:solidFill>
              </a:rPr>
              <a:t>sebenar</a:t>
            </a:r>
            <a:r>
              <a:rPr lang="en-US" sz="2200" dirty="0" smtClean="0">
                <a:solidFill>
                  <a:srgbClr val="FF0000"/>
                </a:solidFill>
              </a:rPr>
              <a:t> </a:t>
            </a:r>
            <a:r>
              <a:rPr lang="en-US" sz="2200" dirty="0" err="1" smtClean="0">
                <a:solidFill>
                  <a:srgbClr val="FF0000"/>
                </a:solidFill>
              </a:rPr>
              <a:t>dan</a:t>
            </a:r>
            <a:r>
              <a:rPr lang="en-US" sz="2200" dirty="0" smtClean="0">
                <a:solidFill>
                  <a:srgbClr val="FF0000"/>
                </a:solidFill>
              </a:rPr>
              <a:t> </a:t>
            </a:r>
            <a:r>
              <a:rPr lang="en-US" sz="2200" dirty="0" err="1" smtClean="0">
                <a:solidFill>
                  <a:srgbClr val="FF0000"/>
                </a:solidFill>
              </a:rPr>
              <a:t>mampu</a:t>
            </a:r>
            <a:r>
              <a:rPr lang="en-US" sz="2200" dirty="0" smtClean="0">
                <a:solidFill>
                  <a:srgbClr val="FF0000"/>
                </a:solidFill>
              </a:rPr>
              <a:t> </a:t>
            </a:r>
            <a:r>
              <a:rPr lang="en-US" sz="2200" dirty="0" err="1" smtClean="0">
                <a:solidFill>
                  <a:srgbClr val="FF0000"/>
                </a:solidFill>
              </a:rPr>
              <a:t>menjalankan</a:t>
            </a:r>
            <a:r>
              <a:rPr lang="en-US" sz="2200" dirty="0" smtClean="0">
                <a:solidFill>
                  <a:srgbClr val="FF0000"/>
                </a:solidFill>
              </a:rPr>
              <a:t> </a:t>
            </a:r>
            <a:r>
              <a:rPr lang="en-US" sz="2200" dirty="0" err="1" smtClean="0">
                <a:solidFill>
                  <a:srgbClr val="FF0000"/>
                </a:solidFill>
              </a:rPr>
              <a:t>syariat</a:t>
            </a:r>
            <a:r>
              <a:rPr lang="en-US" sz="2200" dirty="0" smtClean="0">
                <a:solidFill>
                  <a:srgbClr val="FF0000"/>
                </a:solidFill>
              </a:rPr>
              <a:t> </a:t>
            </a:r>
            <a:r>
              <a:rPr lang="en-US" sz="2200" dirty="0" err="1" smtClean="0">
                <a:solidFill>
                  <a:srgbClr val="FF0000"/>
                </a:solidFill>
              </a:rPr>
              <a:t>dengan</a:t>
            </a:r>
            <a:r>
              <a:rPr lang="en-US" sz="2200" dirty="0" smtClean="0">
                <a:solidFill>
                  <a:srgbClr val="FF0000"/>
                </a:solidFill>
              </a:rPr>
              <a:t> </a:t>
            </a:r>
            <a:r>
              <a:rPr lang="en-US" sz="2200" dirty="0" err="1" smtClean="0">
                <a:solidFill>
                  <a:srgbClr val="FF0000"/>
                </a:solidFill>
              </a:rPr>
              <a:t>teguh</a:t>
            </a:r>
            <a:r>
              <a:rPr lang="en-US" sz="2200" dirty="0" smtClean="0">
                <a:solidFill>
                  <a:srgbClr val="FF0000"/>
                </a:solidFill>
              </a:rPr>
              <a:t> </a:t>
            </a:r>
            <a:r>
              <a:rPr lang="en-US" sz="2200" dirty="0" err="1" smtClean="0">
                <a:solidFill>
                  <a:srgbClr val="FF0000"/>
                </a:solidFill>
              </a:rPr>
              <a:t>walau</a:t>
            </a:r>
            <a:r>
              <a:rPr lang="en-US" sz="2200" dirty="0" smtClean="0">
                <a:solidFill>
                  <a:srgbClr val="FF0000"/>
                </a:solidFill>
              </a:rPr>
              <a:t> </a:t>
            </a:r>
            <a:r>
              <a:rPr lang="en-US" sz="2200" dirty="0" err="1" smtClean="0">
                <a:solidFill>
                  <a:srgbClr val="FF0000"/>
                </a:solidFill>
              </a:rPr>
              <a:t>dalam</a:t>
            </a:r>
            <a:r>
              <a:rPr lang="en-US" sz="2200" dirty="0" smtClean="0">
                <a:solidFill>
                  <a:srgbClr val="FF0000"/>
                </a:solidFill>
              </a:rPr>
              <a:t> </a:t>
            </a:r>
            <a:r>
              <a:rPr lang="en-US" sz="2200" dirty="0" err="1" smtClean="0">
                <a:solidFill>
                  <a:srgbClr val="FF0000"/>
                </a:solidFill>
              </a:rPr>
              <a:t>apa</a:t>
            </a:r>
            <a:r>
              <a:rPr lang="en-US" sz="2200" dirty="0" smtClean="0">
                <a:solidFill>
                  <a:srgbClr val="FF0000"/>
                </a:solidFill>
              </a:rPr>
              <a:t> </a:t>
            </a:r>
            <a:r>
              <a:rPr lang="en-US" sz="2200" dirty="0" err="1" smtClean="0">
                <a:solidFill>
                  <a:srgbClr val="FF0000"/>
                </a:solidFill>
              </a:rPr>
              <a:t>situasi</a:t>
            </a:r>
            <a:r>
              <a:rPr lang="en-US" sz="2200" dirty="0" smtClean="0">
                <a:solidFill>
                  <a:srgbClr val="FF0000"/>
                </a:solidFill>
              </a:rPr>
              <a:t> </a:t>
            </a:r>
            <a:r>
              <a:rPr lang="en-US" sz="2200" dirty="0" err="1" smtClean="0">
                <a:solidFill>
                  <a:srgbClr val="FF0000"/>
                </a:solidFill>
              </a:rPr>
              <a:t>sekalipun</a:t>
            </a:r>
            <a:r>
              <a:rPr lang="en-US" sz="2200" dirty="0" smtClean="0">
                <a:solidFill>
                  <a:srgbClr val="FF0000"/>
                </a:solidFill>
              </a:rPr>
              <a:t>.</a:t>
            </a:r>
            <a:endParaRPr lang="en-US" sz="2200" dirty="0">
              <a:solidFill>
                <a:srgbClr val="FF0000"/>
              </a:solidFill>
            </a:endParaRPr>
          </a:p>
        </p:txBody>
      </p:sp>
      <p:sp>
        <p:nvSpPr>
          <p:cNvPr id="14" name="Snip Same Side Corner Rectangle 13"/>
          <p:cNvSpPr/>
          <p:nvPr/>
        </p:nvSpPr>
        <p:spPr>
          <a:xfrm>
            <a:off x="1142976" y="1643050"/>
            <a:ext cx="3000396" cy="785818"/>
          </a:xfrm>
          <a:prstGeom prst="snip2SameRect">
            <a:avLst/>
          </a:prstGeom>
          <a:solidFill>
            <a:srgbClr val="00B05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ISTIQAMAH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3440458" y="1214422"/>
            <a:ext cx="242887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SURAH HUD : 112</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pic>
        <p:nvPicPr>
          <p:cNvPr id="13" name="Picture 12" descr="Hud 112.bmp"/>
          <p:cNvPicPr/>
          <p:nvPr/>
        </p:nvPicPr>
        <p:blipFill>
          <a:blip r:embed="rId5"/>
          <a:stretch>
            <a:fillRect/>
          </a:stretch>
        </p:blipFill>
        <p:spPr>
          <a:xfrm>
            <a:off x="1428728" y="2428868"/>
            <a:ext cx="6286544" cy="928694"/>
          </a:xfrm>
          <a:prstGeom prst="rect">
            <a:avLst/>
          </a:prstGeom>
        </p:spPr>
      </p:pic>
      <p:sp>
        <p:nvSpPr>
          <p:cNvPr id="21505" name="Rectangle 1"/>
          <p:cNvSpPr>
            <a:spLocks noChangeArrowheads="1"/>
          </p:cNvSpPr>
          <p:nvPr/>
        </p:nvSpPr>
        <p:spPr bwMode="auto">
          <a:xfrm>
            <a:off x="1142976" y="3605759"/>
            <a:ext cx="68580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Maksudnya</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Oleh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hendaklah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engkau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wahai</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Muhammad) </a:t>
            </a:r>
            <a:r>
              <a:rPr kumimoji="0" lang="en-US" sz="16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sentiasa</a:t>
            </a:r>
            <a:r>
              <a:rPr kumimoji="0" lang="en-US" sz="16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tetap</a:t>
            </a:r>
            <a:r>
              <a:rPr kumimoji="0" lang="en-US" sz="16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teguh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atas</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jalan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betul</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sebagaimana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diperintahkan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kepadamu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hendaklah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orang-orang</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rujuk</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kembali</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kepada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kebenaran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mengikutmu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berbuat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demikian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janganlah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melampaui</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batas</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hukum-hukum</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Allah;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Sesungguhnya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Allah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Maha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Melihat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akan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apa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kerjakan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714348" y="1643050"/>
            <a:ext cx="6724919" cy="52322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Istiqamah</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membawa</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banyak</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manfaat</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1473834" y="2467269"/>
            <a:ext cx="516986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Meningkatkan</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potensi</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diri</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6" name="Rectangle 15"/>
          <p:cNvSpPr/>
          <p:nvPr/>
        </p:nvSpPr>
        <p:spPr>
          <a:xfrm>
            <a:off x="1500166" y="3143248"/>
            <a:ext cx="514353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Bertambah</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ilmu</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7" name="Rectangle 16"/>
          <p:cNvSpPr/>
          <p:nvPr/>
        </p:nvSpPr>
        <p:spPr>
          <a:xfrm>
            <a:off x="1500166" y="3814708"/>
            <a:ext cx="514353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Kemahiran</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tinggi</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8" name="Rectangle 17"/>
          <p:cNvSpPr/>
          <p:nvPr/>
        </p:nvSpPr>
        <p:spPr>
          <a:xfrm>
            <a:off x="1500166" y="4529088"/>
            <a:ext cx="5139548" cy="40011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Mampu</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mengawal</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emosi</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dan</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perasaan</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9" name="Rectangle 18"/>
          <p:cNvSpPr/>
          <p:nvPr/>
        </p:nvSpPr>
        <p:spPr>
          <a:xfrm>
            <a:off x="1500166" y="5214950"/>
            <a:ext cx="514353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Tingkahlaku</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positif</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0" name="Striped Right Arrow 19"/>
          <p:cNvSpPr/>
          <p:nvPr/>
        </p:nvSpPr>
        <p:spPr>
          <a:xfrm>
            <a:off x="714348" y="2428868"/>
            <a:ext cx="500066" cy="500066"/>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riped Right Arrow 20"/>
          <p:cNvSpPr/>
          <p:nvPr/>
        </p:nvSpPr>
        <p:spPr>
          <a:xfrm>
            <a:off x="714348" y="3071810"/>
            <a:ext cx="500066" cy="500066"/>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riped Right Arrow 21"/>
          <p:cNvSpPr/>
          <p:nvPr/>
        </p:nvSpPr>
        <p:spPr>
          <a:xfrm>
            <a:off x="714348" y="3786190"/>
            <a:ext cx="500066" cy="500066"/>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riped Right Arrow 22"/>
          <p:cNvSpPr/>
          <p:nvPr/>
        </p:nvSpPr>
        <p:spPr>
          <a:xfrm>
            <a:off x="714348" y="4500570"/>
            <a:ext cx="500066" cy="500066"/>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a:off x="714348" y="5143512"/>
            <a:ext cx="500066" cy="500066"/>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928794" y="1214422"/>
            <a:ext cx="5039841"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TANDA-TANDA ORANG BERISTIQAMAH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5" name="Flowchart: Document 14"/>
          <p:cNvSpPr/>
          <p:nvPr/>
        </p:nvSpPr>
        <p:spPr>
          <a:xfrm>
            <a:off x="214282" y="2143116"/>
            <a:ext cx="3929090"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Memelihara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solat</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fardhu</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6" name="Flowchart: Document 15"/>
          <p:cNvSpPr/>
          <p:nvPr/>
        </p:nvSpPr>
        <p:spPr>
          <a:xfrm>
            <a:off x="214282" y="2932152"/>
            <a:ext cx="3929090"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Memelihara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lisan</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7" name="Flowchart: Document 16"/>
          <p:cNvSpPr/>
          <p:nvPr/>
        </p:nvSpPr>
        <p:spPr>
          <a:xfrm>
            <a:off x="265596" y="3714752"/>
            <a:ext cx="4020652"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Menghindari</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prasangka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buruk</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8" name="Flowchart: Document 17"/>
          <p:cNvSpPr/>
          <p:nvPr/>
        </p:nvSpPr>
        <p:spPr>
          <a:xfrm>
            <a:off x="285720" y="4575226"/>
            <a:ext cx="4000528"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Tidak</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menghina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orang</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lain</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9" name="Flowchart: Document 18"/>
          <p:cNvSpPr/>
          <p:nvPr/>
        </p:nvSpPr>
        <p:spPr>
          <a:xfrm>
            <a:off x="285720" y="5432482"/>
            <a:ext cx="4000528"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Bersederhana</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0" name="Flowchart: Document 19"/>
          <p:cNvSpPr/>
          <p:nvPr/>
        </p:nvSpPr>
        <p:spPr>
          <a:xfrm>
            <a:off x="5072066" y="2143116"/>
            <a:ext cx="3929090"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Suka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berinfaq</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1" name="Flowchart: Document 20"/>
          <p:cNvSpPr/>
          <p:nvPr/>
        </p:nvSpPr>
        <p:spPr>
          <a:xfrm>
            <a:off x="5072066" y="3121466"/>
            <a:ext cx="3929090" cy="87903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Memelihara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pandangan</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daripada</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maksiat</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2" name="Flowchart: Document 21"/>
          <p:cNvSpPr/>
          <p:nvPr/>
        </p:nvSpPr>
        <p:spPr>
          <a:xfrm>
            <a:off x="5072066" y="4572008"/>
            <a:ext cx="3929090"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Tidak</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membanggakan</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diri</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3" name="Flowchart: Document 22"/>
          <p:cNvSpPr/>
          <p:nvPr/>
        </p:nvSpPr>
        <p:spPr>
          <a:xfrm>
            <a:off x="5072066" y="5432482"/>
            <a:ext cx="3880352" cy="496848"/>
          </a:xfrm>
          <a:prstGeom prst="flowChartDocumen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1700213" algn="l"/>
              </a:tabLst>
            </a:pP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Akidah</a:t>
            </a:r>
            <a:r>
              <a:rPr lang="en-US" sz="20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 yang </a:t>
            </a:r>
            <a:r>
              <a:rPr lang="en-US" sz="2000" b="1" cap="none" spc="50" dirty="0" err="1" smtClean="0">
                <a:ln w="11430">
                  <a:solidFill>
                    <a:srgbClr val="FF0000"/>
                  </a:solidFill>
                </a:ln>
                <a:solidFill>
                  <a:srgbClr val="FF0000"/>
                </a:solidFill>
                <a:effectLst>
                  <a:outerShdw blurRad="76200" dist="50800" dir="5400000" algn="tl" rotWithShape="0">
                    <a:srgbClr val="000000">
                      <a:alpha val="65000"/>
                    </a:srgbClr>
                  </a:outerShdw>
                </a:effectLst>
              </a:rPr>
              <a:t>mantap</a:t>
            </a:r>
            <a:endParaRPr lang="en-US" sz="20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4" name="7-Point Star 23"/>
          <p:cNvSpPr/>
          <p:nvPr/>
        </p:nvSpPr>
        <p:spPr>
          <a:xfrm>
            <a:off x="142844" y="2071678"/>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7-Point Star 24"/>
          <p:cNvSpPr/>
          <p:nvPr/>
        </p:nvSpPr>
        <p:spPr>
          <a:xfrm>
            <a:off x="142844" y="2786058"/>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7-Point Star 25"/>
          <p:cNvSpPr/>
          <p:nvPr/>
        </p:nvSpPr>
        <p:spPr>
          <a:xfrm>
            <a:off x="214282" y="3571876"/>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7-Point Star 26"/>
          <p:cNvSpPr/>
          <p:nvPr/>
        </p:nvSpPr>
        <p:spPr>
          <a:xfrm>
            <a:off x="214282" y="4429132"/>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7-Point Star 27"/>
          <p:cNvSpPr/>
          <p:nvPr/>
        </p:nvSpPr>
        <p:spPr>
          <a:xfrm>
            <a:off x="214282" y="5286388"/>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7-Point Star 28"/>
          <p:cNvSpPr/>
          <p:nvPr/>
        </p:nvSpPr>
        <p:spPr>
          <a:xfrm>
            <a:off x="5000628" y="2071678"/>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7-Point Star 29"/>
          <p:cNvSpPr/>
          <p:nvPr/>
        </p:nvSpPr>
        <p:spPr>
          <a:xfrm>
            <a:off x="5000628" y="3000372"/>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7-Point Star 30"/>
          <p:cNvSpPr/>
          <p:nvPr/>
        </p:nvSpPr>
        <p:spPr>
          <a:xfrm>
            <a:off x="5000628" y="4500570"/>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7-Point Star 31"/>
          <p:cNvSpPr/>
          <p:nvPr/>
        </p:nvSpPr>
        <p:spPr>
          <a:xfrm>
            <a:off x="5000628" y="5357826"/>
            <a:ext cx="214314" cy="28575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3" name="Content Placeholder 12"/>
          <p:cNvGraphicFramePr>
            <a:graphicFrameLocks noGrp="1"/>
          </p:cNvGraphicFramePr>
          <p:nvPr>
            <p:ph idx="1"/>
          </p:nvPr>
        </p:nvGraphicFramePr>
        <p:xfrm>
          <a:off x="457200" y="1714488"/>
          <a:ext cx="8543956"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428596" y="1142984"/>
            <a:ext cx="328961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TIGA TAHAP ISTIQAMAH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711142" y="1214422"/>
            <a:ext cx="29133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SURAH FUSSILAT : 30</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pic>
        <p:nvPicPr>
          <p:cNvPr id="13" name="Picture 12" descr="Fussilat 30.bmp"/>
          <p:cNvPicPr/>
          <p:nvPr/>
        </p:nvPicPr>
        <p:blipFill>
          <a:blip r:embed="rId5"/>
          <a:stretch>
            <a:fillRect/>
          </a:stretch>
        </p:blipFill>
        <p:spPr>
          <a:xfrm>
            <a:off x="1071538" y="2143116"/>
            <a:ext cx="7072362" cy="1377956"/>
          </a:xfrm>
          <a:prstGeom prst="rect">
            <a:avLst/>
          </a:prstGeom>
        </p:spPr>
      </p:pic>
      <p:sp>
        <p:nvSpPr>
          <p:cNvPr id="17409" name="Rectangle 1"/>
          <p:cNvSpPr>
            <a:spLocks noChangeArrowheads="1"/>
          </p:cNvSpPr>
          <p:nvPr/>
        </p:nvSpPr>
        <p:spPr bwMode="auto">
          <a:xfrm>
            <a:off x="1142976" y="3929066"/>
            <a:ext cx="70009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Maksudnya</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Sesungguhnya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orang</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berkata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Tuhan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kami</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ialah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Allah,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kemudian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mereka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tetap</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atas</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jalan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betul</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turunlah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kepada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mereka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malaikat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dengan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berkata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Janganlah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bimbang</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janganlah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berdukacita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terimalah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berita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gembira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bahawa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akan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beroleh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Syurga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telah</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dijanjikan</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kepada</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kamu</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643042" y="1344027"/>
            <a:ext cx="5701241"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KERUGIAN ORANG YANG TIDAK ISTIQAMAH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graphicFrame>
        <p:nvGraphicFramePr>
          <p:cNvPr id="19" name="Content Placeholder 18"/>
          <p:cNvGraphicFramePr>
            <a:graphicFrameLocks noGrp="1"/>
          </p:cNvGraphicFramePr>
          <p:nvPr>
            <p:ph idx="1"/>
          </p:nvPr>
        </p:nvGraphicFramePr>
        <p:xfrm>
          <a:off x="457200" y="2143116"/>
          <a:ext cx="8229600" cy="3983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Down Arrow Callout 11"/>
          <p:cNvSpPr/>
          <p:nvPr/>
        </p:nvSpPr>
        <p:spPr>
          <a:xfrm>
            <a:off x="1214414" y="1653058"/>
            <a:ext cx="6594947" cy="2027396"/>
          </a:xfrm>
          <a:prstGeom prst="downArrowCallout">
            <a:avLst>
              <a:gd name="adj1" fmla="val 25000"/>
              <a:gd name="adj2" fmla="val 25942"/>
              <a:gd name="adj3" fmla="val 25000"/>
              <a:gd name="adj4" fmla="val 64977"/>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00B0F0"/>
                  </a:solidFill>
                </a:ln>
                <a:solidFill>
                  <a:srgbClr val="00B0F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FAKTOR KEGAGALAN </a:t>
            </a:r>
          </a:p>
          <a:p>
            <a:pPr algn="ctr"/>
            <a:r>
              <a:rPr lang="en-US" sz="4000" b="1" spc="50" dirty="0" smtClean="0">
                <a:ln w="11430">
                  <a:solidFill>
                    <a:srgbClr val="00B0F0"/>
                  </a:solidFill>
                </a:ln>
                <a:solidFill>
                  <a:srgbClr val="00B0F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UNTUK BERISTIQAMAH</a:t>
            </a:r>
            <a:endParaRPr lang="en-US" sz="4000" b="1" spc="50" dirty="0">
              <a:ln w="11430">
                <a:solidFill>
                  <a:srgbClr val="00B0F0"/>
                </a:solidFill>
              </a:ln>
              <a:solidFill>
                <a:srgbClr val="00B0F0"/>
              </a:solidFill>
              <a:effectLst>
                <a:outerShdw blurRad="76200" dist="50800" dir="5400000" algn="tl" rotWithShape="0">
                  <a:srgbClr val="000000">
                    <a:alpha val="65000"/>
                  </a:srgbClr>
                </a:outerShdw>
              </a:effectLst>
            </a:endParaRPr>
          </a:p>
        </p:txBody>
      </p:sp>
      <p:sp>
        <p:nvSpPr>
          <p:cNvPr id="13" name="Rounded Rectangle 12"/>
          <p:cNvSpPr/>
          <p:nvPr/>
        </p:nvSpPr>
        <p:spPr>
          <a:xfrm>
            <a:off x="500033" y="3931042"/>
            <a:ext cx="8072495" cy="2145268"/>
          </a:xfrm>
          <a:prstGeom prst="roundRect">
            <a:avLst/>
          </a:prstGeom>
          <a:noFill/>
          <a:ln>
            <a:solidFill>
              <a:schemeClr val="tx1"/>
            </a:solidFill>
            <a:prstDash val="lgDash"/>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F0000"/>
                  </a:solidFill>
                </a:ln>
                <a:solidFill>
                  <a:srgbClr val="FF0000"/>
                </a:solidFill>
                <a:effectLst>
                  <a:outerShdw blurRad="76200" dist="50800" dir="5400000" algn="tl" rotWithShape="0">
                    <a:srgbClr val="000000">
                      <a:alpha val="65000"/>
                    </a:srgbClr>
                  </a:outerShdw>
                </a:effectLst>
              </a:rPr>
              <a:t>KELE</a:t>
            </a:r>
            <a:r>
              <a:rPr 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rPr>
              <a:t>MAHAN BENTENG DIRI MUSLIM</a:t>
            </a:r>
          </a:p>
          <a:p>
            <a:pPr algn="ctr"/>
            <a:r>
              <a:rPr 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rPr>
              <a:t>DALAM </a:t>
            </a:r>
          </a:p>
          <a:p>
            <a:pPr algn="ctr"/>
            <a:r>
              <a:rPr 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rPr>
              <a:t>MEMPERTAHANKAN KESUCIAN DAN KETAQWAAN</a:t>
            </a:r>
          </a:p>
          <a:p>
            <a:pPr algn="ctr"/>
            <a:r>
              <a:rPr 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rPr>
              <a:t>DI DALAM JIWA</a:t>
            </a:r>
            <a:endParaRPr lang="en-US" sz="24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643042" y="1142984"/>
            <a:ext cx="583044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LANGKAH-LANGKAH DALAM BERISTIQAMAH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graphicFrame>
        <p:nvGraphicFramePr>
          <p:cNvPr id="16" name="Content Placeholder 15"/>
          <p:cNvGraphicFramePr>
            <a:graphicFrameLocks noGrp="1"/>
          </p:cNvGraphicFramePr>
          <p:nvPr>
            <p:ph idx="1"/>
          </p:nvPr>
        </p:nvGraphicFramePr>
        <p:xfrm>
          <a:off x="-214346" y="1714488"/>
          <a:ext cx="2828916" cy="4411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oup 16"/>
          <p:cNvGrpSpPr/>
          <p:nvPr/>
        </p:nvGrpSpPr>
        <p:grpSpPr>
          <a:xfrm>
            <a:off x="2277272" y="1714488"/>
            <a:ext cx="6652446" cy="630085"/>
            <a:chOff x="560396" y="538"/>
            <a:chExt cx="1708122" cy="630085"/>
          </a:xfrm>
        </p:grpSpPr>
        <p:sp>
          <p:nvSpPr>
            <p:cNvPr id="18" name="Rounded Rectangle 17"/>
            <p:cNvSpPr/>
            <p:nvPr/>
          </p:nvSpPr>
          <p:spPr>
            <a:xfrm>
              <a:off x="560396" y="538"/>
              <a:ext cx="1708122" cy="630085"/>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Rounded Rectangle 4"/>
            <p:cNvSpPr/>
            <p:nvPr/>
          </p:nvSpPr>
          <p:spPr>
            <a:xfrm>
              <a:off x="578851" y="18993"/>
              <a:ext cx="1671212" cy="59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600" kern="1200" dirty="0" err="1" smtClean="0">
                  <a:effectLst>
                    <a:outerShdw blurRad="38100" dist="38100" dir="2700000" algn="tl">
                      <a:srgbClr val="000000">
                        <a:alpha val="43137"/>
                      </a:srgbClr>
                    </a:outerShdw>
                  </a:effectLst>
                </a:rPr>
                <a:t>Mengingati</a:t>
              </a:r>
              <a:r>
                <a:rPr lang="en-US" sz="1600" kern="1200" dirty="0" smtClean="0">
                  <a:effectLst>
                    <a:outerShdw blurRad="38100" dist="38100" dir="2700000" algn="tl">
                      <a:srgbClr val="000000">
                        <a:alpha val="43137"/>
                      </a:srgbClr>
                    </a:outerShdw>
                  </a:effectLst>
                </a:rPr>
                <a:t> Allah SWT (</a:t>
              </a:r>
              <a:r>
                <a:rPr lang="en-US" sz="1600" kern="1200" dirty="0" err="1" smtClean="0">
                  <a:effectLst>
                    <a:outerShdw blurRad="38100" dist="38100" dir="2700000" algn="tl">
                      <a:srgbClr val="000000">
                        <a:alpha val="43137"/>
                      </a:srgbClr>
                    </a:outerShdw>
                  </a:effectLst>
                </a:rPr>
                <a:t>fikir-renung-teliti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melalui</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ciptaan-Nya</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dengan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Basoriyah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penuh</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yakin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dan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ikhlas</a:t>
              </a:r>
              <a:r>
                <a:rPr lang="en-US" sz="1600" dirty="0" smtClean="0">
                  <a:effectLst>
                    <a:outerShdw blurRad="38100" dist="38100" dir="2700000" algn="tl">
                      <a:srgbClr val="000000">
                        <a:alpha val="43137"/>
                      </a:srgbClr>
                    </a:outerShdw>
                  </a:effectLst>
                </a:rPr>
                <a:t>.</a:t>
              </a:r>
              <a:endParaRPr lang="en-US" sz="1600" kern="1200" dirty="0">
                <a:effectLst>
                  <a:outerShdw blurRad="38100" dist="38100" dir="2700000" algn="tl">
                    <a:srgbClr val="000000">
                      <a:alpha val="43137"/>
                    </a:srgbClr>
                  </a:outerShdw>
                </a:effectLst>
              </a:endParaRPr>
            </a:p>
          </p:txBody>
        </p:sp>
      </p:grpSp>
      <p:grpSp>
        <p:nvGrpSpPr>
          <p:cNvPr id="20" name="Group 19"/>
          <p:cNvGrpSpPr/>
          <p:nvPr/>
        </p:nvGrpSpPr>
        <p:grpSpPr>
          <a:xfrm>
            <a:off x="2285984" y="2643182"/>
            <a:ext cx="6643734" cy="630085"/>
            <a:chOff x="560396" y="945666"/>
            <a:chExt cx="1708122" cy="630085"/>
          </a:xfrm>
        </p:grpSpPr>
        <p:sp>
          <p:nvSpPr>
            <p:cNvPr id="21" name="Rounded Rectangle 20"/>
            <p:cNvSpPr/>
            <p:nvPr/>
          </p:nvSpPr>
          <p:spPr>
            <a:xfrm>
              <a:off x="560396" y="945666"/>
              <a:ext cx="1708122" cy="630085"/>
            </a:xfrm>
            <a:prstGeom prst="roundRect">
              <a:avLst>
                <a:gd name="adj" fmla="val 10000"/>
              </a:avLst>
            </a:prstGeom>
          </p:spPr>
          <p:style>
            <a:lnRef idx="0">
              <a:schemeClr val="lt1">
                <a:hueOff val="0"/>
                <a:satOff val="0"/>
                <a:lumOff val="0"/>
                <a:alphaOff val="0"/>
              </a:schemeClr>
            </a:lnRef>
            <a:fillRef idx="3">
              <a:schemeClr val="accent2">
                <a:hueOff val="-3600000"/>
                <a:satOff val="-12501"/>
                <a:lumOff val="15000"/>
                <a:alphaOff val="0"/>
              </a:schemeClr>
            </a:fillRef>
            <a:effectRef idx="2">
              <a:schemeClr val="accent2">
                <a:hueOff val="-3600000"/>
                <a:satOff val="-12501"/>
                <a:lumOff val="15000"/>
                <a:alphaOff val="0"/>
              </a:schemeClr>
            </a:effectRef>
            <a:fontRef idx="minor">
              <a:schemeClr val="lt1"/>
            </a:fontRef>
          </p:style>
        </p:sp>
        <p:sp>
          <p:nvSpPr>
            <p:cNvPr id="22" name="Rounded Rectangle 4"/>
            <p:cNvSpPr/>
            <p:nvPr/>
          </p:nvSpPr>
          <p:spPr>
            <a:xfrm>
              <a:off x="578851" y="964121"/>
              <a:ext cx="1671212" cy="59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smtClean="0">
                  <a:effectLst>
                    <a:outerShdw blurRad="38100" dist="38100" dir="2700000" algn="tl">
                      <a:srgbClr val="000000">
                        <a:alpha val="43137"/>
                      </a:srgbClr>
                    </a:outerShdw>
                  </a:effectLst>
                </a:rPr>
                <a:t>Beriltizam</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dengan</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nilai-nilai</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kebenaran</a:t>
              </a:r>
              <a:r>
                <a:rPr lang="en-US" sz="1800" kern="1200" dirty="0" smtClean="0">
                  <a:effectLst>
                    <a:outerShdw blurRad="38100" dist="38100" dir="2700000" algn="tl">
                      <a:srgbClr val="000000">
                        <a:alpha val="43137"/>
                      </a:srgbClr>
                    </a:outerShdw>
                  </a:effectLst>
                </a:rPr>
                <a:t> Islam.</a:t>
              </a:r>
              <a:endParaRPr lang="en-US" sz="1800" kern="1200" dirty="0">
                <a:effectLst>
                  <a:outerShdw blurRad="38100" dist="38100" dir="2700000" algn="tl">
                    <a:srgbClr val="000000">
                      <a:alpha val="43137"/>
                    </a:srgbClr>
                  </a:outerShdw>
                </a:effectLst>
              </a:endParaRPr>
            </a:p>
          </p:txBody>
        </p:sp>
      </p:grpSp>
      <p:grpSp>
        <p:nvGrpSpPr>
          <p:cNvPr id="23" name="Group 22"/>
          <p:cNvGrpSpPr/>
          <p:nvPr/>
        </p:nvGrpSpPr>
        <p:grpSpPr>
          <a:xfrm>
            <a:off x="2357422" y="3584733"/>
            <a:ext cx="6572296" cy="630085"/>
            <a:chOff x="560396" y="1890794"/>
            <a:chExt cx="1708122" cy="630085"/>
          </a:xfrm>
        </p:grpSpPr>
        <p:sp>
          <p:nvSpPr>
            <p:cNvPr id="24" name="Rounded Rectangle 23"/>
            <p:cNvSpPr/>
            <p:nvPr/>
          </p:nvSpPr>
          <p:spPr>
            <a:xfrm>
              <a:off x="560396" y="1890794"/>
              <a:ext cx="1708122" cy="630085"/>
            </a:xfrm>
            <a:prstGeom prst="roundRect">
              <a:avLst>
                <a:gd name="adj" fmla="val 10000"/>
              </a:avLst>
            </a:prstGeom>
            <a:solidFill>
              <a:srgbClr val="92D050"/>
            </a:solidFill>
          </p:spPr>
          <p:style>
            <a:lnRef idx="0">
              <a:schemeClr val="lt1">
                <a:hueOff val="0"/>
                <a:satOff val="0"/>
                <a:lumOff val="0"/>
                <a:alphaOff val="0"/>
              </a:schemeClr>
            </a:lnRef>
            <a:fillRef idx="3">
              <a:scrgbClr r="0" g="0" b="0"/>
            </a:fillRef>
            <a:effectRef idx="2">
              <a:schemeClr val="accent2">
                <a:hueOff val="-7200000"/>
                <a:satOff val="-25001"/>
                <a:lumOff val="30001"/>
                <a:alphaOff val="0"/>
              </a:schemeClr>
            </a:effectRef>
            <a:fontRef idx="minor">
              <a:schemeClr val="lt1"/>
            </a:fontRef>
          </p:style>
        </p:sp>
        <p:sp>
          <p:nvSpPr>
            <p:cNvPr id="25" name="Rounded Rectangle 4"/>
            <p:cNvSpPr/>
            <p:nvPr/>
          </p:nvSpPr>
          <p:spPr>
            <a:xfrm>
              <a:off x="578851" y="1909249"/>
              <a:ext cx="1671212" cy="59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Usaha </a:t>
              </a:r>
              <a:r>
                <a:rPr lang="en-US" sz="1800" kern="1200" dirty="0" err="1" smtClean="0">
                  <a:effectLst>
                    <a:outerShdw blurRad="38100" dist="38100" dir="2700000" algn="tl">
                      <a:srgbClr val="000000">
                        <a:alpha val="43137"/>
                      </a:srgbClr>
                    </a:outerShdw>
                  </a:effectLst>
                </a:rPr>
                <a:t>melakukan</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perhitungan</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atas</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perbuatan</a:t>
              </a:r>
              <a:r>
                <a:rPr lang="en-US" sz="1800" kern="1200" dirty="0" smtClean="0">
                  <a:effectLst>
                    <a:outerShdw blurRad="38100" dist="38100" dir="2700000" algn="tl">
                      <a:srgbClr val="000000">
                        <a:alpha val="43137"/>
                      </a:srgbClr>
                    </a:outerShdw>
                  </a:effectLst>
                </a:rPr>
                <a:t>.</a:t>
              </a:r>
              <a:endParaRPr lang="en-US" sz="1800" kern="1200" dirty="0">
                <a:effectLst>
                  <a:outerShdw blurRad="38100" dist="38100" dir="2700000" algn="tl">
                    <a:srgbClr val="000000">
                      <a:alpha val="43137"/>
                    </a:srgbClr>
                  </a:outerShdw>
                </a:effectLst>
              </a:endParaRPr>
            </a:p>
          </p:txBody>
        </p:sp>
      </p:grpSp>
      <p:grpSp>
        <p:nvGrpSpPr>
          <p:cNvPr id="26" name="Group 25"/>
          <p:cNvGrpSpPr/>
          <p:nvPr/>
        </p:nvGrpSpPr>
        <p:grpSpPr>
          <a:xfrm>
            <a:off x="2364591" y="4572008"/>
            <a:ext cx="6565127" cy="630085"/>
            <a:chOff x="560396" y="2835922"/>
            <a:chExt cx="1708122" cy="630085"/>
          </a:xfrm>
        </p:grpSpPr>
        <p:sp>
          <p:nvSpPr>
            <p:cNvPr id="27" name="Rounded Rectangle 26"/>
            <p:cNvSpPr/>
            <p:nvPr/>
          </p:nvSpPr>
          <p:spPr>
            <a:xfrm>
              <a:off x="560396" y="2835922"/>
              <a:ext cx="1708122" cy="63008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2">
                <a:hueOff val="-10800000"/>
                <a:satOff val="-37502"/>
                <a:lumOff val="45001"/>
                <a:alphaOff val="0"/>
              </a:schemeClr>
            </a:effectRef>
            <a:fontRef idx="minor">
              <a:schemeClr val="lt1"/>
            </a:fontRef>
          </p:style>
        </p:sp>
        <p:sp>
          <p:nvSpPr>
            <p:cNvPr id="28" name="Rounded Rectangle 4"/>
            <p:cNvSpPr/>
            <p:nvPr/>
          </p:nvSpPr>
          <p:spPr>
            <a:xfrm>
              <a:off x="578851" y="2854377"/>
              <a:ext cx="1671212" cy="59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smtClean="0">
                  <a:effectLst>
                    <a:outerShdw blurRad="38100" dist="38100" dir="2700000" algn="tl">
                      <a:srgbClr val="000000">
                        <a:alpha val="43137"/>
                      </a:srgbClr>
                    </a:outerShdw>
                  </a:effectLst>
                </a:rPr>
                <a:t>Menghukum</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diri</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sendiri</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di</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atas</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kesalahan</a:t>
              </a:r>
              <a:r>
                <a:rPr lang="en-US" sz="1800" kern="1200" dirty="0" smtClean="0">
                  <a:effectLst>
                    <a:outerShdw blurRad="38100" dist="38100" dir="2700000" algn="tl">
                      <a:srgbClr val="000000">
                        <a:alpha val="43137"/>
                      </a:srgbClr>
                    </a:outerShdw>
                  </a:effectLst>
                </a:rPr>
                <a:t> yang </a:t>
              </a:r>
              <a:r>
                <a:rPr lang="en-US" sz="1800" kern="1200" dirty="0" err="1" smtClean="0">
                  <a:effectLst>
                    <a:outerShdw blurRad="38100" dist="38100" dir="2700000" algn="tl">
                      <a:srgbClr val="000000">
                        <a:alpha val="43137"/>
                      </a:srgbClr>
                    </a:outerShdw>
                  </a:effectLst>
                </a:rPr>
                <a:t>dilakukan</a:t>
              </a:r>
              <a:r>
                <a:rPr lang="en-US" sz="1800" kern="1200" dirty="0" smtClean="0">
                  <a:effectLst>
                    <a:outerShdw blurRad="38100" dist="38100" dir="2700000" algn="tl">
                      <a:srgbClr val="000000">
                        <a:alpha val="43137"/>
                      </a:srgbClr>
                    </a:outerShdw>
                  </a:effectLst>
                </a:rPr>
                <a:t>.</a:t>
              </a:r>
              <a:endParaRPr lang="en-US" sz="1800" kern="1200" dirty="0">
                <a:effectLst>
                  <a:outerShdw blurRad="38100" dist="38100" dir="2700000" algn="tl">
                    <a:srgbClr val="000000">
                      <a:alpha val="43137"/>
                    </a:srgbClr>
                  </a:outerShdw>
                </a:effectLst>
              </a:endParaRPr>
            </a:p>
          </p:txBody>
        </p:sp>
      </p:grpSp>
      <p:grpSp>
        <p:nvGrpSpPr>
          <p:cNvPr id="29" name="Group 28"/>
          <p:cNvGrpSpPr/>
          <p:nvPr/>
        </p:nvGrpSpPr>
        <p:grpSpPr>
          <a:xfrm>
            <a:off x="2357422" y="5500702"/>
            <a:ext cx="6572296" cy="630085"/>
            <a:chOff x="560396" y="3781051"/>
            <a:chExt cx="1708122" cy="630085"/>
          </a:xfrm>
        </p:grpSpPr>
        <p:sp>
          <p:nvSpPr>
            <p:cNvPr id="30" name="Rounded Rectangle 29"/>
            <p:cNvSpPr/>
            <p:nvPr/>
          </p:nvSpPr>
          <p:spPr>
            <a:xfrm>
              <a:off x="560396" y="3781051"/>
              <a:ext cx="1708122" cy="630085"/>
            </a:xfrm>
            <a:prstGeom prst="roundRect">
              <a:avLst>
                <a:gd name="adj" fmla="val 10000"/>
              </a:avLst>
            </a:prstGeom>
            <a:solidFill>
              <a:srgbClr val="FFC000"/>
            </a:solidFill>
          </p:spPr>
          <p:style>
            <a:lnRef idx="0">
              <a:schemeClr val="lt1">
                <a:hueOff val="0"/>
                <a:satOff val="0"/>
                <a:lumOff val="0"/>
                <a:alphaOff val="0"/>
              </a:schemeClr>
            </a:lnRef>
            <a:fillRef idx="3">
              <a:scrgbClr r="0" g="0" b="0"/>
            </a:fillRef>
            <a:effectRef idx="2">
              <a:schemeClr val="accent2">
                <a:hueOff val="-14400000"/>
                <a:satOff val="-50003"/>
                <a:lumOff val="60001"/>
                <a:alphaOff val="0"/>
              </a:schemeClr>
            </a:effectRef>
            <a:fontRef idx="minor">
              <a:schemeClr val="lt1"/>
            </a:fontRef>
          </p:style>
        </p:sp>
        <p:sp>
          <p:nvSpPr>
            <p:cNvPr id="31" name="Rounded Rectangle 4"/>
            <p:cNvSpPr/>
            <p:nvPr/>
          </p:nvSpPr>
          <p:spPr>
            <a:xfrm>
              <a:off x="578851" y="3799506"/>
              <a:ext cx="1671212" cy="59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effectLst>
                    <a:outerShdw blurRad="38100" dist="38100" dir="2700000" algn="tl">
                      <a:srgbClr val="000000">
                        <a:alpha val="43137"/>
                      </a:srgbClr>
                    </a:outerShdw>
                  </a:effectLst>
                </a:rPr>
                <a:t>Berusaha</a:t>
              </a:r>
              <a:r>
                <a:rPr lang="en-US" sz="1800" kern="1200" dirty="0" smtClean="0">
                  <a:solidFill>
                    <a:schemeClr val="tx1"/>
                  </a:solidFill>
                  <a:effectLst>
                    <a:outerShdw blurRad="38100" dist="38100" dir="2700000" algn="tl">
                      <a:srgbClr val="000000">
                        <a:alpha val="43137"/>
                      </a:srgbClr>
                    </a:outerShdw>
                  </a:effectLst>
                </a:rPr>
                <a:t> </a:t>
              </a:r>
              <a:r>
                <a:rPr lang="en-US" sz="1800" kern="1200" dirty="0" err="1" smtClean="0">
                  <a:solidFill>
                    <a:schemeClr val="tx1"/>
                  </a:solidFill>
                  <a:effectLst>
                    <a:outerShdw blurRad="38100" dist="38100" dir="2700000" algn="tl">
                      <a:srgbClr val="000000">
                        <a:alpha val="43137"/>
                      </a:srgbClr>
                    </a:outerShdw>
                  </a:effectLst>
                </a:rPr>
                <a:t>melawan</a:t>
              </a:r>
              <a:r>
                <a:rPr lang="en-US" sz="1800" kern="1200" dirty="0" smtClean="0">
                  <a:solidFill>
                    <a:schemeClr val="tx1"/>
                  </a:solidFill>
                  <a:effectLst>
                    <a:outerShdw blurRad="38100" dist="38100" dir="2700000" algn="tl">
                      <a:srgbClr val="000000">
                        <a:alpha val="43137"/>
                      </a:srgbClr>
                    </a:outerShdw>
                  </a:effectLst>
                </a:rPr>
                <a:t> </a:t>
              </a:r>
              <a:r>
                <a:rPr lang="en-US" sz="1800" kern="1200" dirty="0" err="1" smtClean="0">
                  <a:solidFill>
                    <a:schemeClr val="tx1"/>
                  </a:solidFill>
                  <a:effectLst>
                    <a:outerShdw blurRad="38100" dist="38100" dir="2700000" algn="tl">
                      <a:srgbClr val="000000">
                        <a:alpha val="43137"/>
                      </a:srgbClr>
                    </a:outerShdw>
                  </a:effectLst>
                </a:rPr>
                <a:t>dan</a:t>
              </a:r>
              <a:r>
                <a:rPr lang="en-US" sz="1800" kern="1200" dirty="0" smtClean="0">
                  <a:solidFill>
                    <a:schemeClr val="tx1"/>
                  </a:solidFill>
                  <a:effectLst>
                    <a:outerShdw blurRad="38100" dist="38100" dir="2700000" algn="tl">
                      <a:srgbClr val="000000">
                        <a:alpha val="43137"/>
                      </a:srgbClr>
                    </a:outerShdw>
                  </a:effectLst>
                </a:rPr>
                <a:t> </a:t>
              </a:r>
              <a:r>
                <a:rPr lang="en-US" sz="1800" kern="1200" dirty="0" err="1" smtClean="0">
                  <a:solidFill>
                    <a:schemeClr val="tx1"/>
                  </a:solidFill>
                  <a:effectLst>
                    <a:outerShdw blurRad="38100" dist="38100" dir="2700000" algn="tl">
                      <a:srgbClr val="000000">
                        <a:alpha val="43137"/>
                      </a:srgbClr>
                    </a:outerShdw>
                  </a:effectLst>
                </a:rPr>
                <a:t>menundukkan</a:t>
              </a:r>
              <a:r>
                <a:rPr lang="en-US" sz="1800" kern="1200" dirty="0" smtClean="0">
                  <a:solidFill>
                    <a:schemeClr val="tx1"/>
                  </a:solidFill>
                  <a:effectLst>
                    <a:outerShdw blurRad="38100" dist="38100" dir="2700000" algn="tl">
                      <a:srgbClr val="000000">
                        <a:alpha val="43137"/>
                      </a:srgbClr>
                    </a:outerShdw>
                  </a:effectLst>
                </a:rPr>
                <a:t> </a:t>
              </a:r>
              <a:r>
                <a:rPr lang="en-US" sz="1800" kern="1200" dirty="0" err="1" smtClean="0">
                  <a:solidFill>
                    <a:schemeClr val="tx1"/>
                  </a:solidFill>
                  <a:effectLst>
                    <a:outerShdw blurRad="38100" dist="38100" dir="2700000" algn="tl">
                      <a:srgbClr val="000000">
                        <a:alpha val="43137"/>
                      </a:srgbClr>
                    </a:outerShdw>
                  </a:effectLst>
                </a:rPr>
                <a:t>hawa</a:t>
              </a:r>
              <a:r>
                <a:rPr lang="en-US" sz="1800" kern="1200" dirty="0" smtClean="0">
                  <a:solidFill>
                    <a:schemeClr val="tx1"/>
                  </a:solidFill>
                  <a:effectLst>
                    <a:outerShdw blurRad="38100" dist="38100" dir="2700000" algn="tl">
                      <a:srgbClr val="000000">
                        <a:alpha val="43137"/>
                      </a:srgbClr>
                    </a:outerShdw>
                  </a:effectLst>
                </a:rPr>
                <a:t> </a:t>
              </a:r>
              <a:r>
                <a:rPr lang="en-US" sz="1800" kern="1200" dirty="0" err="1" smtClean="0">
                  <a:solidFill>
                    <a:schemeClr val="tx1"/>
                  </a:solidFill>
                  <a:effectLst>
                    <a:outerShdw blurRad="38100" dist="38100" dir="2700000" algn="tl">
                      <a:srgbClr val="000000">
                        <a:alpha val="43137"/>
                      </a:srgbClr>
                    </a:outerShdw>
                  </a:effectLst>
                </a:rPr>
                <a:t>nafsu</a:t>
              </a:r>
              <a:r>
                <a:rPr lang="en-US" sz="1800" kern="1200" dirty="0" smtClean="0">
                  <a:solidFill>
                    <a:schemeClr val="tx1"/>
                  </a:solidFill>
                  <a:effectLst>
                    <a:outerShdw blurRad="38100" dist="38100" dir="2700000" algn="tl">
                      <a:srgbClr val="000000">
                        <a:alpha val="43137"/>
                      </a:srgbClr>
                    </a:outerShdw>
                  </a:effectLst>
                </a:rPr>
                <a:t>.</a:t>
              </a:r>
              <a:endParaRPr lang="en-US" sz="1800" kern="1200" dirty="0">
                <a:solidFill>
                  <a:schemeClr val="tx1"/>
                </a:solidFill>
                <a:effectLst>
                  <a:outerShdw blurRad="38100" dist="38100" dir="2700000" algn="tl">
                    <a:srgbClr val="000000">
                      <a:alpha val="43137"/>
                    </a:srgbClr>
                  </a:outerShdw>
                </a:effectLs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1" name="Picture 10"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2" name="Rectangle 11"/>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643174" y="1214422"/>
            <a:ext cx="382322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PUJIAN KEPADA ALLAH SWT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pic>
        <p:nvPicPr>
          <p:cNvPr id="16" name="Picture 15" descr="INTRO.bmp"/>
          <p:cNvPicPr/>
          <p:nvPr/>
        </p:nvPicPr>
        <p:blipFill>
          <a:blip r:embed="rId5"/>
          <a:stretch>
            <a:fillRect/>
          </a:stretch>
        </p:blipFill>
        <p:spPr>
          <a:xfrm>
            <a:off x="2071670" y="2214554"/>
            <a:ext cx="5152398" cy="571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Fussilat 30.bmp"/>
          <p:cNvPicPr/>
          <p:nvPr/>
        </p:nvPicPr>
        <p:blipFill>
          <a:blip r:embed="rId6"/>
          <a:stretch>
            <a:fillRect/>
          </a:stretch>
        </p:blipFill>
        <p:spPr>
          <a:xfrm>
            <a:off x="642910" y="3143251"/>
            <a:ext cx="7643866" cy="1643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711142" y="1214422"/>
            <a:ext cx="290278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RIWAYAT ALBUKHARI</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7409" name="Rectangle 1"/>
          <p:cNvSpPr>
            <a:spLocks noChangeArrowheads="1"/>
          </p:cNvSpPr>
          <p:nvPr/>
        </p:nvSpPr>
        <p:spPr bwMode="auto">
          <a:xfrm>
            <a:off x="1142976" y="3929066"/>
            <a:ext cx="70009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kumimoji="0" lang="en-US" sz="1600" b="1" i="0" u="none" strike="noStrike" cap="none" normalizeH="0" baseline="0" dirty="0" err="1"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Maksudnya</a:t>
            </a: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1600" i="1"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Wahai</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manusia</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lakukanlah</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amalan</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mengikut</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keupayaan</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kamu</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Sesungguhnya</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Allah SWT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tidak</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jemu</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sehinggalah</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kamu</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jemu</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Amalan</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yang paling Allah SWT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sukai</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ialah</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amalan</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yang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berterusan</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walaupun</a:t>
            </a: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cs typeface="Times New Roman" pitchFamily="18" charset="0"/>
              </a:rPr>
              <a:t>sedikit</a:t>
            </a:r>
            <a:r>
              <a:rPr kumimoji="0" lang="en-US" sz="1600" i="1"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en-US" sz="200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13" descr="HADIS BUKHARI.bmp"/>
          <p:cNvPicPr/>
          <p:nvPr/>
        </p:nvPicPr>
        <p:blipFill>
          <a:blip r:embed="rId5"/>
          <a:stretch>
            <a:fillRect/>
          </a:stretch>
        </p:blipFill>
        <p:spPr>
          <a:xfrm>
            <a:off x="1142976" y="2214554"/>
            <a:ext cx="6715172" cy="14287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118463" y="1071546"/>
            <a:ext cx="25965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cs typeface="Times New Roman" pitchFamily="18" charset="0"/>
              </a:rPr>
              <a:t>INTIPATI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graphicFrame>
        <p:nvGraphicFramePr>
          <p:cNvPr id="21" name="Content Placeholder 20"/>
          <p:cNvGraphicFramePr>
            <a:graphicFrameLocks noGrp="1"/>
          </p:cNvGraphicFramePr>
          <p:nvPr>
            <p:ph idx="1"/>
          </p:nvPr>
        </p:nvGraphicFramePr>
        <p:xfrm>
          <a:off x="457200" y="1500174"/>
          <a:ext cx="8229600" cy="4643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endParaRPr lang="en-US"/>
          </a:p>
        </p:txBody>
      </p:sp>
      <p:pic>
        <p:nvPicPr>
          <p:cNvPr id="4" name="Picture 3" descr="Doa.bmp"/>
          <p:cNvPicPr/>
          <p:nvPr/>
        </p:nvPicPr>
        <p:blipFill>
          <a:blip r:embed="rId5"/>
          <a:stretch>
            <a:fillRect/>
          </a:stretch>
        </p:blipFill>
        <p:spPr>
          <a:xfrm>
            <a:off x="500034" y="2000240"/>
            <a:ext cx="8143932" cy="32861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857488" y="2714620"/>
            <a:ext cx="3779881" cy="923330"/>
          </a:xfrm>
          <a:prstGeom prst="rect">
            <a:avLst/>
          </a:prstGeom>
        </p:spPr>
        <p:txBody>
          <a:bodyPr wrap="none">
            <a:spAutoFit/>
          </a:bodyPr>
          <a:lstStyle/>
          <a:p>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00174"/>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chemeClr val="tx1"/>
                </a:solidFill>
                <a:prstDash val="solid"/>
              </a:ln>
              <a:latin typeface="Arial" pitchFamily="34" charset="0"/>
              <a:cs typeface="Arial" pitchFamily="34" charset="0"/>
            </a:endParaRPr>
          </a:p>
        </p:txBody>
      </p:sp>
      <p:sp>
        <p:nvSpPr>
          <p:cNvPr id="18" name="Rectangle 17"/>
          <p:cNvSpPr/>
          <p:nvPr/>
        </p:nvSpPr>
        <p:spPr>
          <a:xfrm>
            <a:off x="357158" y="3500438"/>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chemeClr val="tx1"/>
                </a:solidFill>
                <a:prstDash val="solid"/>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00174"/>
            <a:ext cx="8429684" cy="1938992"/>
          </a:xfrm>
          <a:prstGeom prst="rect">
            <a:avLst/>
          </a:prstGeom>
        </p:spPr>
        <p:txBody>
          <a:bodyPr wrap="square">
            <a:spAutoFit/>
          </a:bodyPr>
          <a:lstStyle/>
          <a:p>
            <a:pPr algn="just" rtl="1"/>
            <a:r>
              <a:rPr lang="ar-SA" sz="4000" dirty="0" smtClean="0">
                <a:ln w="18415" cmpd="sng">
                  <a:solidFill>
                    <a:srgbClr val="002060"/>
                  </a:solidFill>
                  <a:prstDash val="solid"/>
                </a:ln>
                <a:solidFill>
                  <a:srgbClr val="002060"/>
                </a:solidFill>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002060"/>
                  </a:solidFill>
                  <a:prstDash val="solid"/>
                </a:ln>
                <a:solidFill>
                  <a:srgbClr val="002060"/>
                </a:solidFill>
                <a:effectLst/>
                <a:cs typeface="Traditional Arabic" pitchFamily="2" charset="-78"/>
              </a:rPr>
              <a:t>:</a:t>
            </a:r>
            <a:endParaRPr lang="en-US" sz="4000" dirty="0">
              <a:ln w="18415" cmpd="sng">
                <a:solidFill>
                  <a:srgbClr val="002060"/>
                </a:solidFill>
                <a:prstDash val="solid"/>
              </a:ln>
              <a:solidFill>
                <a:srgbClr val="002060"/>
              </a:solidFill>
              <a:effectLst/>
              <a:cs typeface="Traditional Arabic" pitchFamily="2" charset="-78"/>
            </a:endParaRPr>
          </a:p>
        </p:txBody>
      </p:sp>
      <p:pic>
        <p:nvPicPr>
          <p:cNvPr id="1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348" y="3518208"/>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002060"/>
                  </a:solidFill>
                  <a:prstDash val="solid"/>
                </a:ln>
                <a:solidFill>
                  <a:srgbClr val="002060"/>
                </a:solidFill>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002060"/>
                </a:solidFill>
                <a:prstDash val="solid"/>
              </a:ln>
              <a:solidFill>
                <a:srgbClr val="002060"/>
              </a:solidFill>
              <a:effectLst/>
              <a:latin typeface="Arial" pitchFamily="34" charset="0"/>
              <a:cs typeface="Arial" pitchFamily="34" charset="0"/>
            </a:endParaRPr>
          </a:p>
        </p:txBody>
      </p:sp>
      <p:sp>
        <p:nvSpPr>
          <p:cNvPr id="18" name="Rectangle 17"/>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002060"/>
                </a:solidFill>
                <a:prstDash val="solid"/>
              </a:ln>
              <a:solidFill>
                <a:srgbClr val="002060"/>
              </a:solidFill>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مَوْلاَنَا الْمَلِكُ الْمُعْتَصِمُ بِا اللهِ مُحِبُّ الدِّيْنِ </a:t>
            </a:r>
            <a:r>
              <a:rPr kumimoji="0" lang="ar-SA" altLang="zh-CN" sz="4000" i="0" u="none" strike="noStrike" normalizeH="0" baseline="0" dirty="0" smtClean="0">
                <a:ln w="18415" cmpd="sng">
                  <a:solidFill>
                    <a:srgbClr val="FF0000"/>
                  </a:solidFill>
                  <a:prstDash val="solid"/>
                </a:ln>
                <a:solidFill>
                  <a:srgbClr val="FF0000"/>
                </a:solidFill>
                <a:effectLst/>
                <a:latin typeface="Arb Naskh" charset="2"/>
                <a:ea typeface="SimSun" pitchFamily="2" charset="-122"/>
                <a:cs typeface="Traditional Arabic" pitchFamily="2" charset="-78"/>
              </a:rPr>
              <a:t>توانكو الْحَاجَّ عَبْدَ الْحَلِيْمِ مُعَظَّمْ شَاهُ إِبْنَ الْمَرْحُوْمِ اَلْسُّلْطَانِ بَدْلِي شَاهُ</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0000"/>
                  </a:solidFill>
                  <a:prstDash val="solid"/>
                </a:ln>
                <a:solidFill>
                  <a:srgbClr val="FF0000"/>
                </a:solidFill>
                <a:effectLst/>
                <a:latin typeface="Arb Naskh" charset="2"/>
                <a:ea typeface="SimSun" pitchFamily="2" charset="-122"/>
                <a:cs typeface="Jawi - Biasa" pitchFamily="2" charset="-78"/>
              </a:rPr>
              <a:t>سلطانة حاجة حامينة</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 وعلى فوتري</a:t>
            </a:r>
            <a:r>
              <a:rPr kumimoji="0" lang="ar-SA" altLang="zh-CN" sz="4000" i="0" u="none" strike="noStrike" normalizeH="0" baseline="0" dirty="0" smtClean="0">
                <a:ln w="18415" cmpd="sng">
                  <a:solidFill>
                    <a:srgbClr val="002060"/>
                  </a:solidFill>
                  <a:prstDash val="solid"/>
                </a:ln>
                <a:solidFill>
                  <a:srgbClr val="002060"/>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002060"/>
                  </a:solidFill>
                  <a:prstDash val="solid"/>
                </a:ln>
                <a:solidFill>
                  <a:srgbClr val="002060"/>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دراج  سكالين.</a:t>
            </a:r>
            <a:endParaRPr lang="en-US" sz="4000" dirty="0">
              <a:ln w="18415" cmpd="sng">
                <a:solidFill>
                  <a:srgbClr val="002060"/>
                </a:solidFill>
                <a:prstDash val="solid"/>
              </a:ln>
              <a:solidFill>
                <a:srgbClr val="002060"/>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chemeClr val="tx1"/>
                  </a:solidFill>
                  <a:prstDash val="solid"/>
                </a:ln>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chemeClr val="tx1"/>
                  </a:solidFill>
                  <a:prstDash val="solid"/>
                </a:ln>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chemeClr val="tx1"/>
                </a:solidFill>
                <a:prstDash val="solid"/>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5" cstate="print"/>
          <a:srcRect/>
          <a:stretch>
            <a:fillRect/>
          </a:stretch>
        </p:blipFill>
        <p:spPr bwMode="auto">
          <a:xfrm>
            <a:off x="428596" y="1928801"/>
            <a:ext cx="8143932" cy="139541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pic>
        <p:nvPicPr>
          <p:cNvPr id="18" name="Picture 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58851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SYAHADAH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ectangle 1"/>
          <p:cNvSpPr>
            <a:spLocks noChangeArrowheads="1"/>
          </p:cNvSpPr>
          <p:nvPr/>
        </p:nvSpPr>
        <p:spPr bwMode="auto">
          <a:xfrm>
            <a:off x="642910" y="2348393"/>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سَيِّدَنَا وَنَبِيَّنَا</a:t>
            </a:r>
            <a:r>
              <a:rPr kumimoji="0" lang="ar-SA" sz="4400" b="1" i="0" u="none" strike="noStrike" spc="50" normalizeH="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مُحَمَّدًا عَبْدُهُ وَرَسُوْلُهُ.</a:t>
            </a:r>
            <a:r>
              <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Rectangle 12"/>
          <p:cNvSpPr/>
          <p:nvPr/>
        </p:nvSpPr>
        <p:spPr>
          <a:xfrm>
            <a:off x="1357290" y="3943183"/>
            <a:ext cx="6715172" cy="1077218"/>
          </a:xfrm>
          <a:prstGeom prst="rect">
            <a:avLst/>
          </a:prstGeom>
        </p:spPr>
        <p:txBody>
          <a:bodyPr wrap="square">
            <a:spAutoFit/>
          </a:bodyPr>
          <a:lstStyle/>
          <a:p>
            <a:pPr lvl="0" algn="just" eaLnBrk="0" fontAlgn="base" hangingPunct="0">
              <a:spcBef>
                <a:spcPct val="0"/>
              </a:spcBef>
              <a:spcAft>
                <a:spcPct val="0"/>
              </a:spcAft>
            </a:pP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Aku</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bersaksi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bahawa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tiada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tuhan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yang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layak</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disembah</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melainkan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Allah yang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Maha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Esa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p>
          <a:p>
            <a:pPr lvl="0" algn="just" eaLnBrk="0" fontAlgn="base" hangingPunct="0">
              <a:spcBef>
                <a:spcPct val="0"/>
              </a:spcBef>
              <a:spcAft>
                <a:spcPct val="0"/>
              </a:spcAft>
            </a:pPr>
            <a:r>
              <a:rPr lang="en-US" sz="1600" i="1" dirty="0" err="1">
                <a:effectLst>
                  <a:outerShdw blurRad="38100" dist="38100" dir="2700000" algn="tl">
                    <a:srgbClr val="000000">
                      <a:alpha val="43137"/>
                    </a:srgbClr>
                  </a:outerShdw>
                </a:effectLst>
                <a:ea typeface="Calibri" pitchFamily="34" charset="0"/>
                <a:cs typeface="Times New Roman" pitchFamily="18" charset="0"/>
              </a:rPr>
              <a:t>A</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ku</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juga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bersaksi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bahawa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junjungan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kami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adalah</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hambaNya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RasulNya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endParaRPr lang="en-US" sz="1600" i="1" dirty="0" smtClean="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ar-SA" b="1" dirty="0" smtClean="0">
                <a:solidFill>
                  <a:srgbClr val="C00000"/>
                </a:solidFill>
                <a:effectLst>
                  <a:outerShdw blurRad="38100" dist="38100" dir="2700000" algn="tl">
                    <a:srgbClr val="000000">
                      <a:alpha val="43137"/>
                    </a:srgbClr>
                  </a:outerShdw>
                </a:effectLst>
                <a:cs typeface="Traditional Arabic" pitchFamily="2" charset="-78"/>
              </a:rPr>
              <a:t>عِبَادَ اللهِ</a:t>
            </a:r>
            <a:endParaRPr lang="en-US" b="1" dirty="0">
              <a:solidFill>
                <a:srgbClr val="C00000"/>
              </a:solidFill>
              <a:effectLst>
                <a:outerShdw blurRad="38100" dist="38100" dir="2700000" algn="tl">
                  <a:srgbClr val="000000">
                    <a:alpha val="43137"/>
                  </a:srgbClr>
                </a:outerShdw>
              </a:effectLst>
              <a:cs typeface="Traditional Arabic" pitchFamily="2" charset="-78"/>
            </a:endParaRPr>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57224" y="1285860"/>
            <a:ext cx="7715272" cy="2473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28596" y="3746376"/>
            <a:ext cx="8358246" cy="1938992"/>
          </a:xfrm>
          <a:prstGeom prst="rect">
            <a:avLst/>
          </a:prstGeom>
        </p:spPr>
        <p:txBody>
          <a:bodyPr wrap="square">
            <a:spAutoFit/>
          </a:bodyPr>
          <a:lstStyle/>
          <a:p>
            <a:pPr algn="ctr" rtl="1"/>
            <a:r>
              <a:rPr lang="ar-SA" sz="4000" dirty="0" smtClean="0">
                <a:ln w="18415" cmpd="sng">
                  <a:solidFill>
                    <a:schemeClr val="tx1"/>
                  </a:solidFill>
                  <a:prstDash val="solid"/>
                </a:ln>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34902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SELAWAT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ectangle 11"/>
          <p:cNvSpPr/>
          <p:nvPr/>
        </p:nvSpPr>
        <p:spPr>
          <a:xfrm>
            <a:off x="857224" y="2339640"/>
            <a:ext cx="7715304"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eaLnBrk="0" fontAlgn="base" hangingPunct="0">
              <a:spcBef>
                <a:spcPct val="0"/>
              </a:spcBef>
              <a:spcAft>
                <a:spcPct val="0"/>
              </a:spcAf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اَللَّهُمَّ صَلِّ وَسَلِّمْ وَبَارِكْ عَلَى سَيِّدِنَا مُحَمَّدٍ خَاتَمِ الأَنبِياَءِ وَالْمُرْسَلَيْنَ وَعَلَى آلِهِ وَصَحْبِهِ أَجَمِعِيْنَ </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Rectangle 12"/>
          <p:cNvSpPr/>
          <p:nvPr/>
        </p:nvSpPr>
        <p:spPr>
          <a:xfrm>
            <a:off x="1071538" y="4071942"/>
            <a:ext cx="7286676" cy="830997"/>
          </a:xfrm>
          <a:prstGeom prst="rect">
            <a:avLst/>
          </a:prstGeom>
        </p:spPr>
        <p:txBody>
          <a:bodyPr wrap="square">
            <a:spAutoFit/>
          </a:bodyPr>
          <a:lstStyle/>
          <a:p>
            <a:pPr lvl="0" algn="just" eaLnBrk="0" fontAlgn="base" hangingPunct="0">
              <a:spcBef>
                <a:spcPct val="0"/>
              </a:spcBef>
              <a:spcAft>
                <a:spcPct val="0"/>
              </a:spcAft>
            </a:pP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Ya</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Allah,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cucurilah</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rahmat</a:t>
            </a:r>
            <a:r>
              <a:rPr lang="en-US"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sejahtera</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dan</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keberkatan</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ke</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atas</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junjungan</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kami</a:t>
            </a:r>
            <a:r>
              <a:rPr lang="en-US" sz="1600" i="1" dirty="0" smtClean="0">
                <a:effectLst>
                  <a:outerShdw blurRad="38100" dist="38100" dir="2700000" algn="tl">
                    <a:srgbClr val="000000">
                      <a:alpha val="43137"/>
                    </a:srgbClr>
                  </a:outerShdw>
                </a:effectLst>
                <a:ea typeface="Times New Roman" pitchFamily="18" charset="0"/>
                <a:cs typeface="Arial" pitchFamily="34"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penutup</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para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Rasul</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serta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ke</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atas</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keluarga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seluruh</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sahabat</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baginda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a:t>
            </a:r>
            <a:endParaRPr lang="en-US" sz="16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928662" y="1585729"/>
            <a:ext cx="7358114"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fontAlgn="base">
              <a:lnSpc>
                <a:spcPct val="150000"/>
              </a:lnSpc>
              <a:spcBef>
                <a:spcPct val="0"/>
              </a:spcBef>
              <a:spcAft>
                <a:spcPct val="0"/>
              </a:spcAf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cs typeface="Traditional Arabic" pitchFamily="2" charset="-78"/>
              </a:rPr>
              <a:t>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بِتَقْوَى اللهِ وَطَاعَتِهِ لَعَلَّكُمْ تُرْحَمُوْنَ</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1071538" y="3943183"/>
            <a:ext cx="7286676" cy="830997"/>
          </a:xfrm>
          <a:prstGeom prst="rect">
            <a:avLst/>
          </a:prstGeom>
        </p:spPr>
        <p:txBody>
          <a:bodyPr wrap="square">
            <a:spAutoFit/>
          </a:bodyPr>
          <a:lstStyle/>
          <a:p>
            <a:pPr lvl="0" algn="just" eaLnBrk="0" fontAlgn="base" hangingPunct="0">
              <a:spcBef>
                <a:spcPct val="0"/>
              </a:spcBef>
              <a:spcAft>
                <a:spcPct val="0"/>
              </a:spcAft>
            </a:pPr>
            <a:r>
              <a:rPr lang="en-US" sz="1600" i="1" dirty="0" err="1" smtClean="0">
                <a:effectLst>
                  <a:outerShdw blurRad="38100" dist="38100" dir="2700000" algn="tl">
                    <a:srgbClr val="000000">
                      <a:alpha val="43137"/>
                    </a:srgbClr>
                  </a:outerShdw>
                </a:effectLst>
                <a:cs typeface="Times New Roman" pitchFamily="18" charset="0"/>
              </a:rPr>
              <a:t>Seterusnya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wahai</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hamba</a:t>
            </a:r>
            <a:r>
              <a:rPr lang="en-US" sz="1600" i="1" dirty="0" smtClean="0">
                <a:effectLst>
                  <a:outerShdw blurRad="38100" dist="38100" dir="2700000" algn="tl">
                    <a:srgbClr val="000000">
                      <a:alpha val="43137"/>
                    </a:srgbClr>
                  </a:outerShdw>
                </a:effectLst>
                <a:cs typeface="Times New Roman" pitchFamily="18" charset="0"/>
              </a:rPr>
              <a:t> Allah, </a:t>
            </a:r>
            <a:r>
              <a:rPr lang="en-US" sz="1600" i="1" dirty="0" err="1" smtClean="0">
                <a:effectLst>
                  <a:outerShdw blurRad="38100" dist="38100" dir="2700000" algn="tl">
                    <a:srgbClr val="000000">
                      <a:alpha val="43137"/>
                    </a:srgbClr>
                  </a:outerShdw>
                </a:effectLst>
                <a:cs typeface="Times New Roman" pitchFamily="18" charset="0"/>
              </a:rPr>
              <a:t>bertaqwalah</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kepada</a:t>
            </a:r>
            <a:r>
              <a:rPr lang="en-US" sz="1600" i="1" dirty="0" smtClean="0">
                <a:effectLst>
                  <a:outerShdw blurRad="38100" dist="38100" dir="2700000" algn="tl">
                    <a:srgbClr val="000000">
                      <a:alpha val="43137"/>
                    </a:srgbClr>
                  </a:outerShdw>
                </a:effectLst>
                <a:cs typeface="Times New Roman" pitchFamily="18" charset="0"/>
              </a:rPr>
              <a:t> Allah. </a:t>
            </a:r>
            <a:r>
              <a:rPr lang="en-US" sz="1600" i="1" dirty="0" err="1" smtClean="0">
                <a:effectLst>
                  <a:outerShdw blurRad="38100" dist="38100" dir="2700000" algn="tl">
                    <a:srgbClr val="000000">
                      <a:alpha val="43137"/>
                    </a:srgbClr>
                  </a:outerShdw>
                </a:effectLst>
                <a:cs typeface="Times New Roman" pitchFamily="18" charset="0"/>
              </a:rPr>
              <a:t>Sesungguhnya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saya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berpesan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kepada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kamu</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dan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juga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diri</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saya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sendiri</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supaya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bertaqwa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kepada</a:t>
            </a:r>
            <a:r>
              <a:rPr lang="en-US" sz="1600" i="1" dirty="0" smtClean="0">
                <a:effectLst>
                  <a:outerShdw blurRad="38100" dist="38100" dir="2700000" algn="tl">
                    <a:srgbClr val="000000">
                      <a:alpha val="43137"/>
                    </a:srgbClr>
                  </a:outerShdw>
                </a:effectLst>
                <a:cs typeface="Times New Roman" pitchFamily="18" charset="0"/>
              </a:rPr>
              <a:t> Allah </a:t>
            </a:r>
            <a:r>
              <a:rPr lang="en-US" sz="1600" i="1" dirty="0" err="1" smtClean="0">
                <a:effectLst>
                  <a:outerShdw blurRad="38100" dist="38100" dir="2700000" algn="tl">
                    <a:srgbClr val="000000">
                      <a:alpha val="43137"/>
                    </a:srgbClr>
                  </a:outerShdw>
                </a:effectLst>
                <a:cs typeface="Times New Roman" pitchFamily="18" charset="0"/>
              </a:rPr>
              <a:t>dan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mentaati-Nya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Mudah-mudahan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kita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semua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beroleh</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rahmat</a:t>
            </a:r>
            <a:r>
              <a:rPr lang="en-US" sz="1600" i="1" dirty="0" smtClean="0">
                <a:effectLst>
                  <a:outerShdw blurRad="38100" dist="38100" dir="2700000" algn="tl">
                    <a:srgbClr val="000000">
                      <a:alpha val="43137"/>
                    </a:srgbClr>
                  </a:outerShdw>
                </a:effectLst>
                <a:cs typeface="Times New Roman" pitchFamily="18" charset="0"/>
              </a:rPr>
              <a:t>.</a:t>
            </a:r>
            <a:endParaRPr lang="en-US" sz="16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2" name="Picture 11"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3" name="Rectangle 1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71538" y="2000240"/>
            <a:ext cx="7215238" cy="1257296"/>
          </a:xfrm>
          <a:prstGeom prst="roundRect">
            <a:avLst/>
          </a:prstGeom>
          <a:ln>
            <a:solidFill>
              <a:schemeClr val="tx1"/>
            </a:solidFill>
            <a:prstDash val="lgDash"/>
          </a:ln>
        </p:spPr>
        <p:style>
          <a:lnRef idx="2">
            <a:schemeClr val="accent1"/>
          </a:lnRef>
          <a:fillRef idx="1">
            <a:schemeClr val="lt1"/>
          </a:fillRef>
          <a:effectRef idx="0">
            <a:schemeClr val="accent1"/>
          </a:effectRef>
          <a:fontRef idx="minor">
            <a:schemeClr val="dk1"/>
          </a:fontRef>
        </p:style>
        <p:txBody>
          <a:bodyPr anchor="ctr"/>
          <a:lstStyle/>
          <a:p>
            <a:pPr algn="ctr">
              <a:buNone/>
            </a:pPr>
            <a:r>
              <a:rPr lang="en-US" sz="2400" dirty="0" err="1" smtClean="0"/>
              <a:t>marilah</a:t>
            </a:r>
            <a:r>
              <a:rPr lang="en-US" sz="2400" dirty="0" smtClean="0"/>
              <a:t> </a:t>
            </a:r>
            <a:r>
              <a:rPr lang="en-US" sz="2400" dirty="0" err="1" smtClean="0"/>
              <a:t>kita</a:t>
            </a:r>
            <a:r>
              <a:rPr lang="en-US" sz="2400" dirty="0" smtClean="0"/>
              <a:t> </a:t>
            </a:r>
            <a:r>
              <a:rPr lang="en-US" sz="2400" dirty="0" err="1" smtClean="0"/>
              <a:t>bersama-sama</a:t>
            </a:r>
            <a:r>
              <a:rPr lang="en-US" sz="2400" dirty="0" smtClean="0"/>
              <a:t> </a:t>
            </a:r>
            <a:r>
              <a:rPr lang="en-US" sz="2400" dirty="0" err="1" smtClean="0"/>
              <a:t>mempertingkatkan</a:t>
            </a:r>
            <a:r>
              <a:rPr lang="en-US" sz="2400" dirty="0" smtClean="0"/>
              <a:t> </a:t>
            </a:r>
            <a:r>
              <a:rPr lang="en-US" sz="2400" dirty="0" err="1" smtClean="0"/>
              <a:t>keimanan</a:t>
            </a:r>
            <a:r>
              <a:rPr lang="en-US" sz="2400" dirty="0" smtClean="0"/>
              <a:t> </a:t>
            </a:r>
            <a:r>
              <a:rPr lang="en-US" sz="2400" dirty="0" err="1" smtClean="0"/>
              <a:t>dan</a:t>
            </a:r>
            <a:r>
              <a:rPr lang="en-US" sz="2400" dirty="0" smtClean="0"/>
              <a:t> </a:t>
            </a:r>
            <a:r>
              <a:rPr lang="en-US" sz="2400" dirty="0" err="1" smtClean="0"/>
              <a:t>ketaqwaan</a:t>
            </a:r>
            <a:r>
              <a:rPr lang="en-US" sz="2400" dirty="0" smtClean="0"/>
              <a:t> </a:t>
            </a:r>
            <a:r>
              <a:rPr lang="en-US" sz="2400" dirty="0" err="1" smtClean="0"/>
              <a:t>kepada</a:t>
            </a:r>
            <a:r>
              <a:rPr lang="en-US" sz="2400" dirty="0" smtClean="0"/>
              <a:t> Allah SWT</a:t>
            </a:r>
            <a:endParaRPr lang="en-US" sz="2400" dirty="0"/>
          </a:p>
        </p:txBody>
      </p:sp>
      <p:sp>
        <p:nvSpPr>
          <p:cNvPr id="5" name="Rectangle 4"/>
          <p:cNvSpPr/>
          <p:nvPr/>
        </p:nvSpPr>
        <p:spPr>
          <a:xfrm>
            <a:off x="1142976" y="3429000"/>
            <a:ext cx="7143800" cy="714380"/>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memperkukuhkan</a:t>
            </a:r>
            <a:r>
              <a:rPr lang="en-US" dirty="0" smtClean="0"/>
              <a:t> </a:t>
            </a:r>
            <a:r>
              <a:rPr lang="en-US" dirty="0" err="1" smtClean="0"/>
              <a:t>pengabdian</a:t>
            </a:r>
            <a:r>
              <a:rPr lang="en-US" dirty="0" smtClean="0"/>
              <a:t> </a:t>
            </a:r>
            <a:r>
              <a:rPr lang="en-US" dirty="0" err="1" smtClean="0"/>
              <a:t>diri</a:t>
            </a:r>
            <a:r>
              <a:rPr lang="en-US" dirty="0" smtClean="0"/>
              <a:t> </a:t>
            </a:r>
            <a:r>
              <a:rPr lang="en-US" dirty="0" err="1" smtClean="0"/>
              <a:t>kepada-Nya</a:t>
            </a:r>
            <a:endParaRPr lang="en-US" dirty="0">
              <a:solidFill>
                <a:schemeClr val="tx1"/>
              </a:solidFill>
            </a:endParaRPr>
          </a:p>
        </p:txBody>
      </p:sp>
      <p:sp>
        <p:nvSpPr>
          <p:cNvPr id="6" name="Rectangle 5"/>
          <p:cNvSpPr/>
          <p:nvPr/>
        </p:nvSpPr>
        <p:spPr>
          <a:xfrm>
            <a:off x="1142976" y="5000636"/>
            <a:ext cx="7143800" cy="714380"/>
          </a:xfrm>
          <a:prstGeom prst="rect">
            <a:avLst/>
          </a:prstGeom>
          <a:solidFill>
            <a:srgbClr val="FF66FF"/>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dipayungi</a:t>
            </a:r>
            <a:r>
              <a:rPr lang="en-US" dirty="0" smtClean="0"/>
              <a:t> </a:t>
            </a:r>
            <a:r>
              <a:rPr lang="en-US" dirty="0" err="1" smtClean="0"/>
              <a:t>rahmat</a:t>
            </a:r>
            <a:r>
              <a:rPr lang="en-US" dirty="0" smtClean="0"/>
              <a:t> Allah SWT </a:t>
            </a:r>
            <a:r>
              <a:rPr lang="en-US" dirty="0" err="1" smtClean="0"/>
              <a:t>di</a:t>
            </a:r>
            <a:r>
              <a:rPr lang="en-US" dirty="0" smtClean="0"/>
              <a:t> </a:t>
            </a:r>
            <a:r>
              <a:rPr lang="en-US" dirty="0" err="1" smtClean="0"/>
              <a:t>dunia</a:t>
            </a:r>
            <a:r>
              <a:rPr lang="en-US" dirty="0" smtClean="0"/>
              <a:t> </a:t>
            </a:r>
            <a:r>
              <a:rPr lang="en-US" dirty="0" err="1" smtClean="0"/>
              <a:t>dan</a:t>
            </a:r>
            <a:r>
              <a:rPr lang="en-US" dirty="0" smtClean="0"/>
              <a:t> </a:t>
            </a:r>
            <a:r>
              <a:rPr lang="en-US" dirty="0" err="1" smtClean="0"/>
              <a:t>di</a:t>
            </a:r>
            <a:r>
              <a:rPr lang="en-US" dirty="0" smtClean="0"/>
              <a:t> </a:t>
            </a:r>
            <a:r>
              <a:rPr lang="en-US" dirty="0" err="1" smtClean="0"/>
              <a:t>akhirat</a:t>
            </a:r>
            <a:endParaRPr lang="en-US" dirty="0">
              <a:solidFill>
                <a:schemeClr val="tx1"/>
              </a:solidFill>
            </a:endParaRPr>
          </a:p>
        </p:txBody>
      </p:sp>
      <p:sp>
        <p:nvSpPr>
          <p:cNvPr id="7" name="Rectangle 6"/>
          <p:cNvSpPr/>
          <p:nvPr/>
        </p:nvSpPr>
        <p:spPr>
          <a:xfrm>
            <a:off x="1142976" y="4214818"/>
            <a:ext cx="7143800" cy="714380"/>
          </a:xfrm>
          <a:prstGeom prst="rect">
            <a:avLst/>
          </a:prstGeom>
          <a:solidFill>
            <a:srgbClr val="00B0F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menjauhi</a:t>
            </a:r>
            <a:r>
              <a:rPr lang="en-US" dirty="0" smtClean="0"/>
              <a:t> </a:t>
            </a:r>
            <a:r>
              <a:rPr lang="en-US" dirty="0" err="1" smtClean="0"/>
              <a:t>segala</a:t>
            </a:r>
            <a:r>
              <a:rPr lang="en-US" dirty="0" smtClean="0"/>
              <a:t> </a:t>
            </a:r>
            <a:r>
              <a:rPr lang="en-US" dirty="0" err="1" smtClean="0"/>
              <a:t>larangan-Nya</a:t>
            </a:r>
            <a:endParaRPr lang="en-US" dirty="0">
              <a:solidFill>
                <a:schemeClr val="tx1"/>
              </a:solidFill>
            </a:endParaRPr>
          </a:p>
        </p:txBody>
      </p:sp>
      <p:sp>
        <p:nvSpPr>
          <p:cNvPr id="15" name="Rectangle 14"/>
          <p:cNvSpPr/>
          <p:nvPr/>
        </p:nvSpPr>
        <p:spPr>
          <a:xfrm>
            <a:off x="3440458" y="1214422"/>
            <a:ext cx="213167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WASIAT TAQWA</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3440458" y="1214422"/>
            <a:ext cx="23434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5" name="Rectangle 14"/>
          <p:cNvSpPr/>
          <p:nvPr/>
        </p:nvSpPr>
        <p:spPr>
          <a:xfrm>
            <a:off x="2000233" y="2714620"/>
            <a:ext cx="5357850" cy="2143140"/>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ISTIQAMAH </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KUNCI KEJAYAAN HIDUP</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4282" y="2006734"/>
            <a:ext cx="7858180" cy="132343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000" dirty="0" smtClean="0"/>
              <a:t>Alhamdulillah, </a:t>
            </a:r>
            <a:r>
              <a:rPr lang="en-US" sz="2000" dirty="0" err="1" smtClean="0"/>
              <a:t>kita</a:t>
            </a:r>
            <a:r>
              <a:rPr lang="en-US" sz="2000" dirty="0" smtClean="0"/>
              <a:t> </a:t>
            </a:r>
            <a:r>
              <a:rPr lang="en-US" sz="2000" dirty="0" err="1" smtClean="0"/>
              <a:t>bersyukur</a:t>
            </a:r>
            <a:r>
              <a:rPr lang="en-US" sz="2000" dirty="0" smtClean="0"/>
              <a:t> </a:t>
            </a:r>
            <a:r>
              <a:rPr lang="en-US" sz="2000" dirty="0" err="1" smtClean="0"/>
              <a:t>kepada</a:t>
            </a:r>
            <a:r>
              <a:rPr lang="en-US" sz="2000" dirty="0" smtClean="0"/>
              <a:t> Allah SWT </a:t>
            </a:r>
            <a:r>
              <a:rPr lang="en-US" sz="2000" dirty="0" err="1" smtClean="0"/>
              <a:t>kerana</a:t>
            </a:r>
            <a:r>
              <a:rPr lang="en-US" sz="2000" dirty="0" smtClean="0"/>
              <a:t> </a:t>
            </a:r>
            <a:r>
              <a:rPr lang="en-US" sz="2000" dirty="0" err="1" smtClean="0"/>
              <a:t>dapat</a:t>
            </a:r>
            <a:r>
              <a:rPr lang="en-US" sz="2000" dirty="0" smtClean="0"/>
              <a:t> </a:t>
            </a:r>
            <a:r>
              <a:rPr lang="en-US" sz="2000" dirty="0" err="1" smtClean="0"/>
              <a:t>menjalani</a:t>
            </a:r>
            <a:r>
              <a:rPr lang="en-US" sz="2000" dirty="0" smtClean="0"/>
              <a:t> </a:t>
            </a:r>
            <a:r>
              <a:rPr lang="en-US" sz="2000" dirty="0" err="1" smtClean="0"/>
              <a:t>ibadah</a:t>
            </a:r>
            <a:r>
              <a:rPr lang="en-US" sz="2000" dirty="0" smtClean="0"/>
              <a:t> </a:t>
            </a:r>
            <a:r>
              <a:rPr lang="en-US" sz="2000" dirty="0" err="1" smtClean="0"/>
              <a:t>Haji</a:t>
            </a:r>
            <a:r>
              <a:rPr lang="en-US" sz="2000" dirty="0" smtClean="0"/>
              <a:t> </a:t>
            </a:r>
            <a:r>
              <a:rPr lang="en-US" sz="2000" dirty="0" err="1" smtClean="0"/>
              <a:t>dan</a:t>
            </a:r>
            <a:r>
              <a:rPr lang="en-US" sz="2000" dirty="0" smtClean="0"/>
              <a:t> </a:t>
            </a:r>
            <a:r>
              <a:rPr lang="en-US" sz="2000" dirty="0" err="1" smtClean="0"/>
              <a:t>Qurban</a:t>
            </a:r>
            <a:r>
              <a:rPr lang="en-US" sz="2000" dirty="0" smtClean="0"/>
              <a:t>. </a:t>
            </a:r>
            <a:endParaRPr lang="en-US" sz="2000" dirty="0" smtClean="0"/>
          </a:p>
          <a:p>
            <a:pPr algn="just"/>
            <a:endParaRPr lang="en-US" sz="2000" dirty="0" smtClean="0"/>
          </a:p>
          <a:p>
            <a:pPr algn="just"/>
            <a:endParaRPr lang="en-US" sz="2000" dirty="0"/>
          </a:p>
        </p:txBody>
      </p:sp>
      <p:sp>
        <p:nvSpPr>
          <p:cNvPr id="15" name="Rectangle 14"/>
          <p:cNvSpPr/>
          <p:nvPr/>
        </p:nvSpPr>
        <p:spPr>
          <a:xfrm>
            <a:off x="428596" y="3083668"/>
            <a:ext cx="7858180" cy="1631216"/>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000" dirty="0" err="1" smtClean="0"/>
              <a:t>Tahniah</a:t>
            </a:r>
            <a:r>
              <a:rPr lang="en-US" sz="2000" dirty="0" smtClean="0"/>
              <a:t> </a:t>
            </a:r>
            <a:r>
              <a:rPr lang="en-US" sz="2000" dirty="0" err="1" smtClean="0"/>
              <a:t>dan</a:t>
            </a:r>
            <a:r>
              <a:rPr lang="en-US" sz="2000" dirty="0" smtClean="0"/>
              <a:t> </a:t>
            </a:r>
            <a:r>
              <a:rPr lang="en-US" sz="2000" dirty="0" err="1" smtClean="0"/>
              <a:t>selamat</a:t>
            </a:r>
            <a:r>
              <a:rPr lang="en-US" sz="2000" dirty="0" smtClean="0"/>
              <a:t> </a:t>
            </a:r>
            <a:r>
              <a:rPr lang="en-US" sz="2000" dirty="0" err="1" smtClean="0"/>
              <a:t>kembali</a:t>
            </a:r>
            <a:r>
              <a:rPr lang="en-US" sz="2000" dirty="0" smtClean="0"/>
              <a:t> </a:t>
            </a:r>
            <a:r>
              <a:rPr lang="en-US" sz="2000" dirty="0" err="1" smtClean="0"/>
              <a:t>ke</a:t>
            </a:r>
            <a:r>
              <a:rPr lang="en-US" sz="2000" dirty="0" smtClean="0"/>
              <a:t> </a:t>
            </a:r>
            <a:r>
              <a:rPr lang="en-US" sz="2000" dirty="0" err="1" smtClean="0"/>
              <a:t>tanah</a:t>
            </a:r>
            <a:r>
              <a:rPr lang="en-US" sz="2000" dirty="0" smtClean="0"/>
              <a:t> air </a:t>
            </a:r>
            <a:r>
              <a:rPr lang="en-US" sz="2000" dirty="0" err="1" smtClean="0"/>
              <a:t>semua</a:t>
            </a:r>
            <a:r>
              <a:rPr lang="en-US" sz="2000" dirty="0" smtClean="0"/>
              <a:t> </a:t>
            </a:r>
            <a:r>
              <a:rPr lang="en-US" sz="2000" dirty="0" err="1" smtClean="0"/>
              <a:t>jemaah</a:t>
            </a:r>
            <a:r>
              <a:rPr lang="en-US" sz="2000" dirty="0" smtClean="0"/>
              <a:t> yang </a:t>
            </a:r>
            <a:r>
              <a:rPr lang="en-US" sz="2000" dirty="0" err="1" smtClean="0"/>
              <a:t>menjadi</a:t>
            </a:r>
            <a:r>
              <a:rPr lang="en-US" sz="2000" dirty="0" smtClean="0"/>
              <a:t> </a:t>
            </a:r>
            <a:r>
              <a:rPr lang="en-US" sz="2000" dirty="0" err="1" smtClean="0"/>
              <a:t>tetamu</a:t>
            </a:r>
            <a:r>
              <a:rPr lang="en-US" sz="2000" dirty="0" smtClean="0"/>
              <a:t> Allah SWT. </a:t>
            </a:r>
            <a:r>
              <a:rPr lang="en-US" sz="2000" dirty="0" err="1" smtClean="0"/>
              <a:t>Semoga</a:t>
            </a:r>
            <a:r>
              <a:rPr lang="en-US" sz="2000" dirty="0" smtClean="0"/>
              <a:t> </a:t>
            </a:r>
            <a:r>
              <a:rPr lang="en-US" sz="2000" dirty="0" err="1" smtClean="0"/>
              <a:t>pengorbanan</a:t>
            </a:r>
            <a:r>
              <a:rPr lang="en-US" sz="2000" dirty="0" smtClean="0"/>
              <a:t> </a:t>
            </a:r>
            <a:r>
              <a:rPr lang="en-US" sz="2000" dirty="0" err="1" smtClean="0"/>
              <a:t>kita</a:t>
            </a:r>
            <a:r>
              <a:rPr lang="en-US" sz="2000" dirty="0" smtClean="0"/>
              <a:t> </a:t>
            </a:r>
            <a:r>
              <a:rPr lang="en-US" sz="2000" dirty="0" err="1" smtClean="0"/>
              <a:t>terus</a:t>
            </a:r>
            <a:r>
              <a:rPr lang="en-US" sz="2000" dirty="0" smtClean="0"/>
              <a:t> </a:t>
            </a:r>
            <a:r>
              <a:rPr lang="en-US" sz="2000" dirty="0" err="1" smtClean="0"/>
              <a:t>diterima</a:t>
            </a:r>
            <a:r>
              <a:rPr lang="en-US" sz="2000" dirty="0" smtClean="0"/>
              <a:t> </a:t>
            </a:r>
            <a:r>
              <a:rPr lang="en-US" sz="2000" dirty="0" err="1" smtClean="0"/>
              <a:t>dan</a:t>
            </a:r>
            <a:r>
              <a:rPr lang="en-US" sz="2000" dirty="0" smtClean="0"/>
              <a:t> </a:t>
            </a:r>
            <a:r>
              <a:rPr lang="en-US" sz="2000" dirty="0" err="1" smtClean="0"/>
              <a:t>meraih</a:t>
            </a:r>
            <a:r>
              <a:rPr lang="en-US" sz="2000" dirty="0" smtClean="0"/>
              <a:t> </a:t>
            </a:r>
            <a:r>
              <a:rPr lang="en-US" sz="2000" dirty="0" err="1" smtClean="0"/>
              <a:t>keredhaan</a:t>
            </a:r>
            <a:r>
              <a:rPr lang="en-US" sz="2000" dirty="0" smtClean="0"/>
              <a:t> </a:t>
            </a:r>
            <a:r>
              <a:rPr lang="en-US" sz="2000" dirty="0" err="1" smtClean="0"/>
              <a:t>oleh</a:t>
            </a:r>
            <a:r>
              <a:rPr lang="en-US" sz="2000" dirty="0" smtClean="0"/>
              <a:t> Allah SWT. </a:t>
            </a:r>
            <a:endParaRPr lang="en-US" sz="2000" dirty="0" smtClean="0"/>
          </a:p>
          <a:p>
            <a:pPr algn="just"/>
            <a:endParaRPr lang="en-US" sz="2000" dirty="0" smtClean="0"/>
          </a:p>
          <a:p>
            <a:pPr algn="just"/>
            <a:endParaRPr lang="en-US" sz="2000" dirty="0"/>
          </a:p>
        </p:txBody>
      </p:sp>
      <p:sp>
        <p:nvSpPr>
          <p:cNvPr id="16" name="Rectangle 15"/>
          <p:cNvSpPr/>
          <p:nvPr/>
        </p:nvSpPr>
        <p:spPr>
          <a:xfrm>
            <a:off x="785786" y="4463015"/>
            <a:ext cx="7929618" cy="1323439"/>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000" dirty="0" err="1" smtClean="0"/>
              <a:t>Ini</a:t>
            </a:r>
            <a:r>
              <a:rPr lang="en-US" sz="2000" dirty="0" smtClean="0"/>
              <a:t> </a:t>
            </a:r>
            <a:r>
              <a:rPr lang="en-US" sz="2000" dirty="0" err="1" smtClean="0"/>
              <a:t>menunjukkan</a:t>
            </a:r>
            <a:r>
              <a:rPr lang="en-US" sz="2000" dirty="0" smtClean="0"/>
              <a:t> </a:t>
            </a:r>
            <a:r>
              <a:rPr lang="en-US" sz="2000" dirty="0" err="1" smtClean="0"/>
              <a:t>betapa</a:t>
            </a:r>
            <a:r>
              <a:rPr lang="en-US" sz="2000" dirty="0" smtClean="0"/>
              <a:t> </a:t>
            </a:r>
            <a:r>
              <a:rPr lang="en-US" sz="2000" dirty="0" err="1" smtClean="0"/>
              <a:t>seluruh</a:t>
            </a:r>
            <a:r>
              <a:rPr lang="en-US" sz="2000" dirty="0" smtClean="0"/>
              <a:t> </a:t>
            </a:r>
            <a:r>
              <a:rPr lang="en-US" sz="2000" dirty="0" err="1" smtClean="0"/>
              <a:t>masyarakat</a:t>
            </a:r>
            <a:r>
              <a:rPr lang="en-US" sz="2000" dirty="0" smtClean="0"/>
              <a:t> Islam </a:t>
            </a:r>
            <a:r>
              <a:rPr lang="en-US" sz="2000" dirty="0" err="1" smtClean="0"/>
              <a:t>berlumba-lumba</a:t>
            </a:r>
            <a:r>
              <a:rPr lang="en-US" sz="2000" dirty="0" smtClean="0"/>
              <a:t> </a:t>
            </a:r>
            <a:r>
              <a:rPr lang="en-US" sz="2000" dirty="0" err="1" smtClean="0"/>
              <a:t>untuk</a:t>
            </a:r>
            <a:r>
              <a:rPr lang="en-US" sz="2000" dirty="0" smtClean="0"/>
              <a:t> </a:t>
            </a:r>
            <a:r>
              <a:rPr lang="en-US" sz="2000" dirty="0" err="1" smtClean="0"/>
              <a:t>mempertingkatkan</a:t>
            </a:r>
            <a:r>
              <a:rPr lang="en-US" sz="2000" dirty="0" smtClean="0"/>
              <a:t> </a:t>
            </a:r>
            <a:r>
              <a:rPr lang="en-US" sz="2000" dirty="0" err="1" smtClean="0"/>
              <a:t>keimanan</a:t>
            </a:r>
            <a:r>
              <a:rPr lang="en-US" sz="2000" dirty="0" smtClean="0"/>
              <a:t> </a:t>
            </a:r>
            <a:r>
              <a:rPr lang="en-US" sz="2000" dirty="0" err="1" smtClean="0"/>
              <a:t>dan</a:t>
            </a:r>
            <a:r>
              <a:rPr lang="en-US" sz="2000" dirty="0" smtClean="0"/>
              <a:t> </a:t>
            </a:r>
            <a:r>
              <a:rPr lang="en-US" sz="2000" dirty="0" err="1" smtClean="0"/>
              <a:t>amalan</a:t>
            </a:r>
            <a:r>
              <a:rPr lang="en-US" sz="2000" dirty="0" smtClean="0"/>
              <a:t>. </a:t>
            </a:r>
            <a:endParaRPr lang="en-US" sz="2000" dirty="0" smtClean="0"/>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ed Rectangle 11"/>
          <p:cNvSpPr/>
          <p:nvPr/>
        </p:nvSpPr>
        <p:spPr>
          <a:xfrm>
            <a:off x="1285852" y="2835362"/>
            <a:ext cx="6357982" cy="1736646"/>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400" dirty="0" smtClean="0">
                <a:effectLst>
                  <a:outerShdw blurRad="38100" dist="38100" dir="2700000" algn="tl">
                    <a:srgbClr val="000000">
                      <a:alpha val="43137"/>
                    </a:srgbClr>
                  </a:outerShdw>
                </a:effectLst>
              </a:rPr>
              <a:t>BAGAIMANAKAH KITA DAPAT MEMPERTINGKATKAN KECEMERLANGAN DI MASA HADAPAN SUPAYA TERUS BERJAYA?</a:t>
            </a:r>
            <a:endParaRPr lang="en-US" sz="2400" dirty="0">
              <a:effectLst>
                <a:outerShdw blurRad="38100" dist="38100" dir="2700000" algn="tl">
                  <a:srgbClr val="000000">
                    <a:alpha val="43137"/>
                  </a:srgbClr>
                </a:outerShdw>
              </a:effectLst>
            </a:endParaRPr>
          </a:p>
        </p:txBody>
      </p:sp>
      <p:sp>
        <p:nvSpPr>
          <p:cNvPr id="13" name="Rectangle 12"/>
          <p:cNvSpPr/>
          <p:nvPr/>
        </p:nvSpPr>
        <p:spPr>
          <a:xfrm>
            <a:off x="2357422" y="1629779"/>
            <a:ext cx="4119641" cy="584775"/>
          </a:xfrm>
          <a:prstGeom prst="rect">
            <a:avLst/>
          </a:prstGeom>
          <a:solidFill>
            <a:srgbClr val="FF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PERSOALANNYA?</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1_www.FreeDownloadPowerPoint.com</Template>
  <TotalTime>610</TotalTime>
  <Words>1137</Words>
  <Application>Microsoft PowerPoint</Application>
  <PresentationFormat>On-screen Show (4:3)</PresentationFormat>
  <Paragraphs>148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1_www.FreeDownloadPowerPoint.com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عِبَادَ اللهِ</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rushdan</dc:creator>
  <cp:lastModifiedBy>rushdan</cp:lastModifiedBy>
  <cp:revision>70</cp:revision>
  <dcterms:created xsi:type="dcterms:W3CDTF">2015-09-22T01:21:07Z</dcterms:created>
  <dcterms:modified xsi:type="dcterms:W3CDTF">2015-09-30T08:30:51Z</dcterms:modified>
</cp:coreProperties>
</file>