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58" r:id="rId4"/>
    <p:sldId id="274" r:id="rId5"/>
    <p:sldId id="275" r:id="rId6"/>
    <p:sldId id="259" r:id="rId7"/>
    <p:sldId id="276" r:id="rId8"/>
    <p:sldId id="292" r:id="rId9"/>
    <p:sldId id="293" r:id="rId10"/>
    <p:sldId id="306" r:id="rId11"/>
    <p:sldId id="301" r:id="rId12"/>
    <p:sldId id="291" r:id="rId13"/>
    <p:sldId id="300" r:id="rId14"/>
    <p:sldId id="263" r:id="rId15"/>
    <p:sldId id="264" r:id="rId16"/>
    <p:sldId id="265" r:id="rId17"/>
    <p:sldId id="266" r:id="rId18"/>
    <p:sldId id="267" r:id="rId19"/>
    <p:sldId id="268" r:id="rId20"/>
    <p:sldId id="303" r:id="rId21"/>
    <p:sldId id="304" r:id="rId22"/>
    <p:sldId id="305" r:id="rId23"/>
    <p:sldId id="270" r:id="rId24"/>
    <p:sldId id="271" r:id="rId25"/>
    <p:sldId id="272" r:id="rId26"/>
    <p:sldId id="277" r:id="rId27"/>
    <p:sldId id="278" r:id="rId28"/>
    <p:sldId id="279" r:id="rId29"/>
    <p:sldId id="280" r:id="rId30"/>
    <p:sldId id="281" r:id="rId31"/>
    <p:sldId id="282" r:id="rId32"/>
    <p:sldId id="283" r:id="rId33"/>
    <p:sldId id="284"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99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9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A1762-B0D0-4846-9D7A-92B4E51E3B59}" type="doc">
      <dgm:prSet loTypeId="urn:microsoft.com/office/officeart/2005/8/layout/process5" loCatId="process" qsTypeId="urn:microsoft.com/office/officeart/2005/8/quickstyle/3d2" qsCatId="3D" csTypeId="urn:microsoft.com/office/officeart/2005/8/colors/colorful2" csCatId="colorful" phldr="1"/>
      <dgm:spPr/>
      <dgm:t>
        <a:bodyPr/>
        <a:lstStyle/>
        <a:p>
          <a:endParaRPr lang="en-US"/>
        </a:p>
      </dgm:t>
    </dgm:pt>
    <dgm:pt modelId="{5F5215DF-0F50-4480-96F8-E3C77C6D7069}">
      <dgm:prSet phldrT="[Text]" custT="1"/>
      <dgm:spPr/>
      <dgm:t>
        <a:bodyPr/>
        <a:lstStyle/>
        <a:p>
          <a:pPr algn="ct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Pertama</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Menyusun</a:t>
          </a:r>
          <a:r>
            <a:rPr lang="en-US" sz="1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semula</a:t>
          </a:r>
          <a:r>
            <a:rPr lang="en-US" sz="1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dasar</a:t>
          </a:r>
          <a:r>
            <a:rPr lang="en-US" sz="1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kewangan</a:t>
          </a:r>
          <a:r>
            <a:rPr lang="en-US" sz="1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diri</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B9D2132-9E93-4AA4-A599-3419E1EEB156}" type="parTrans" cxnId="{C773B835-E9EE-4C4B-9A7B-379FAC98673A}">
      <dgm:prSet/>
      <dgm:spPr/>
      <dgm:t>
        <a:bodyPr/>
        <a:lstStyle/>
        <a:p>
          <a:pPr algn="ctr"/>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60BEC17-4E71-46F3-B1C6-B5883B6C486F}" type="sibTrans" cxnId="{C773B835-E9EE-4C4B-9A7B-379FAC98673A}">
      <dgm:prSet custT="1"/>
      <dgm:spPr/>
      <dgm:t>
        <a:bodyPr/>
        <a:lstStyle/>
        <a:p>
          <a:pPr algn="ctr"/>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7C3206F-04C9-4124-8A75-1156827ECC06}">
      <dgm:prSet phldrT="[Text]" custT="1"/>
      <dgm:spPr/>
      <dgm:t>
        <a:bodyPr/>
        <a:lstStyle/>
        <a:p>
          <a:pPr algn="ct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Kedua</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Amalkan</a:t>
          </a:r>
          <a:r>
            <a:rPr lang="en-US" sz="1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budaya</a:t>
          </a:r>
          <a:r>
            <a:rPr lang="en-US" sz="1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menabung</a:t>
          </a:r>
          <a:r>
            <a:rPr lang="en-US" sz="1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D62F2CB-47D5-4926-946E-589BDB960716}" type="parTrans" cxnId="{D64AFCD3-3C6E-4B8D-A73A-633B9AE05D32}">
      <dgm:prSet/>
      <dgm:spPr/>
      <dgm:t>
        <a:bodyPr/>
        <a:lstStyle/>
        <a:p>
          <a:pPr algn="ctr"/>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F78DE19-25B5-4F50-91B2-CE1A3753266A}" type="sibTrans" cxnId="{D64AFCD3-3C6E-4B8D-A73A-633B9AE05D32}">
      <dgm:prSet custT="1"/>
      <dgm:spPr/>
      <dgm:t>
        <a:bodyPr/>
        <a:lstStyle/>
        <a:p>
          <a:pPr algn="ctr"/>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BE8674E-063D-471C-8C22-6EEBCCABB478}">
      <dgm:prSet phldrT="[Text]" custT="1"/>
      <dgm:spPr>
        <a:solidFill>
          <a:srgbClr val="7030A0"/>
        </a:solidFill>
      </dgm:spPr>
      <dgm:t>
        <a:bodyPr/>
        <a:lstStyle/>
        <a:p>
          <a:pPr algn="ct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Ketiga</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Berjimat</a:t>
          </a:r>
          <a:r>
            <a:rPr lang="en-US" sz="1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cermat</a:t>
          </a:r>
          <a:r>
            <a:rPr lang="en-US" sz="1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1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sz="1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membazir</a:t>
          </a:r>
          <a:r>
            <a:rPr lang="en-US" sz="1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A7E36A4-AA48-4CA9-885F-39CF9382FDDA}" type="parTrans" cxnId="{EDD5AE57-C045-47D1-9ABC-E6816389348A}">
      <dgm:prSet/>
      <dgm:spPr/>
      <dgm:t>
        <a:bodyPr/>
        <a:lstStyle/>
        <a:p>
          <a:pPr algn="ctr"/>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7C5C2EC-52CC-47B7-9F54-5EC47C4ECF85}" type="sibTrans" cxnId="{EDD5AE57-C045-47D1-9ABC-E6816389348A}">
      <dgm:prSet custT="1"/>
      <dgm:spPr>
        <a:solidFill>
          <a:srgbClr val="FF0000"/>
        </a:solidFill>
      </dgm:spPr>
      <dgm:t>
        <a:bodyPr/>
        <a:lstStyle/>
        <a:p>
          <a:pPr algn="ctr"/>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8366379-D1EB-43E5-B46D-B62AC5EF0FB7}">
      <dgm:prSet phldrT="[Text]" custT="1"/>
      <dgm:spPr>
        <a:solidFill>
          <a:schemeClr val="tx1"/>
        </a:solidFill>
      </dgm:spPr>
      <dgm:t>
        <a:bodyPr/>
        <a:lstStyle/>
        <a:p>
          <a:pPr algn="ct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Keempat</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Elakkan</a:t>
          </a:r>
          <a:r>
            <a:rPr lang="en-US" sz="18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berhutang</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68E25C5-D10C-40C3-B9A4-F6B0B1E8938E}" type="parTrans" cxnId="{907827E7-6C1D-4147-B621-DF40FD7F97AB}">
      <dgm:prSet/>
      <dgm:spPr/>
      <dgm:t>
        <a:bodyPr/>
        <a:lstStyle/>
        <a:p>
          <a:pPr algn="ctr"/>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C596402-02BF-4261-947E-40FB8DD770FB}" type="sibTrans" cxnId="{907827E7-6C1D-4147-B621-DF40FD7F97AB}">
      <dgm:prSet/>
      <dgm:spPr/>
      <dgm:t>
        <a:bodyPr/>
        <a:lstStyle/>
        <a:p>
          <a:pPr algn="ctr"/>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9BCF7AE-59EF-443B-9947-51E781C7CA2E}" type="pres">
      <dgm:prSet presAssocID="{53BA1762-B0D0-4846-9D7A-92B4E51E3B59}" presName="diagram" presStyleCnt="0">
        <dgm:presLayoutVars>
          <dgm:dir/>
          <dgm:resizeHandles val="exact"/>
        </dgm:presLayoutVars>
      </dgm:prSet>
      <dgm:spPr/>
      <dgm:t>
        <a:bodyPr/>
        <a:lstStyle/>
        <a:p>
          <a:endParaRPr lang="en-US"/>
        </a:p>
      </dgm:t>
    </dgm:pt>
    <dgm:pt modelId="{C7D972C4-4BB8-4FEB-B7A1-C3CB585745A8}" type="pres">
      <dgm:prSet presAssocID="{5F5215DF-0F50-4480-96F8-E3C77C6D7069}" presName="node" presStyleLbl="node1" presStyleIdx="0" presStyleCnt="4">
        <dgm:presLayoutVars>
          <dgm:bulletEnabled val="1"/>
        </dgm:presLayoutVars>
      </dgm:prSet>
      <dgm:spPr/>
      <dgm:t>
        <a:bodyPr/>
        <a:lstStyle/>
        <a:p>
          <a:endParaRPr lang="en-US"/>
        </a:p>
      </dgm:t>
    </dgm:pt>
    <dgm:pt modelId="{D4EAC036-D57A-4DD7-94C6-F2AE731B7C86}" type="pres">
      <dgm:prSet presAssocID="{D60BEC17-4E71-46F3-B1C6-B5883B6C486F}" presName="sibTrans" presStyleLbl="sibTrans2D1" presStyleIdx="0" presStyleCnt="3"/>
      <dgm:spPr/>
      <dgm:t>
        <a:bodyPr/>
        <a:lstStyle/>
        <a:p>
          <a:endParaRPr lang="en-US"/>
        </a:p>
      </dgm:t>
    </dgm:pt>
    <dgm:pt modelId="{2FA9B998-E7E2-45BD-82EA-7A7EA39EF366}" type="pres">
      <dgm:prSet presAssocID="{D60BEC17-4E71-46F3-B1C6-B5883B6C486F}" presName="connectorText" presStyleLbl="sibTrans2D1" presStyleIdx="0" presStyleCnt="3"/>
      <dgm:spPr/>
      <dgm:t>
        <a:bodyPr/>
        <a:lstStyle/>
        <a:p>
          <a:endParaRPr lang="en-US"/>
        </a:p>
      </dgm:t>
    </dgm:pt>
    <dgm:pt modelId="{ED973134-E930-4156-B08A-7F2FAB1B40B6}" type="pres">
      <dgm:prSet presAssocID="{07C3206F-04C9-4124-8A75-1156827ECC06}" presName="node" presStyleLbl="node1" presStyleIdx="1" presStyleCnt="4">
        <dgm:presLayoutVars>
          <dgm:bulletEnabled val="1"/>
        </dgm:presLayoutVars>
      </dgm:prSet>
      <dgm:spPr/>
      <dgm:t>
        <a:bodyPr/>
        <a:lstStyle/>
        <a:p>
          <a:endParaRPr lang="en-US"/>
        </a:p>
      </dgm:t>
    </dgm:pt>
    <dgm:pt modelId="{577C971D-F6F8-4490-83D6-A2E6D5D67F56}" type="pres">
      <dgm:prSet presAssocID="{2F78DE19-25B5-4F50-91B2-CE1A3753266A}" presName="sibTrans" presStyleLbl="sibTrans2D1" presStyleIdx="1" presStyleCnt="3"/>
      <dgm:spPr/>
      <dgm:t>
        <a:bodyPr/>
        <a:lstStyle/>
        <a:p>
          <a:endParaRPr lang="en-US"/>
        </a:p>
      </dgm:t>
    </dgm:pt>
    <dgm:pt modelId="{62C1728B-EECD-4C36-93C0-0DE6C0BCCB87}" type="pres">
      <dgm:prSet presAssocID="{2F78DE19-25B5-4F50-91B2-CE1A3753266A}" presName="connectorText" presStyleLbl="sibTrans2D1" presStyleIdx="1" presStyleCnt="3"/>
      <dgm:spPr/>
      <dgm:t>
        <a:bodyPr/>
        <a:lstStyle/>
        <a:p>
          <a:endParaRPr lang="en-US"/>
        </a:p>
      </dgm:t>
    </dgm:pt>
    <dgm:pt modelId="{E1698369-8479-4486-A3A7-28658C564103}" type="pres">
      <dgm:prSet presAssocID="{5BE8674E-063D-471C-8C22-6EEBCCABB478}" presName="node" presStyleLbl="node1" presStyleIdx="2" presStyleCnt="4">
        <dgm:presLayoutVars>
          <dgm:bulletEnabled val="1"/>
        </dgm:presLayoutVars>
      </dgm:prSet>
      <dgm:spPr/>
      <dgm:t>
        <a:bodyPr/>
        <a:lstStyle/>
        <a:p>
          <a:endParaRPr lang="en-US"/>
        </a:p>
      </dgm:t>
    </dgm:pt>
    <dgm:pt modelId="{29D703B5-6BB3-490D-AAA2-30320EBF88A3}" type="pres">
      <dgm:prSet presAssocID="{87C5C2EC-52CC-47B7-9F54-5EC47C4ECF85}" presName="sibTrans" presStyleLbl="sibTrans2D1" presStyleIdx="2" presStyleCnt="3"/>
      <dgm:spPr/>
      <dgm:t>
        <a:bodyPr/>
        <a:lstStyle/>
        <a:p>
          <a:endParaRPr lang="en-US"/>
        </a:p>
      </dgm:t>
    </dgm:pt>
    <dgm:pt modelId="{38F619C4-A1BF-44F5-922C-8DFD9CAFD468}" type="pres">
      <dgm:prSet presAssocID="{87C5C2EC-52CC-47B7-9F54-5EC47C4ECF85}" presName="connectorText" presStyleLbl="sibTrans2D1" presStyleIdx="2" presStyleCnt="3"/>
      <dgm:spPr/>
      <dgm:t>
        <a:bodyPr/>
        <a:lstStyle/>
        <a:p>
          <a:endParaRPr lang="en-US"/>
        </a:p>
      </dgm:t>
    </dgm:pt>
    <dgm:pt modelId="{D8A604A2-1A66-405E-9D67-FC47B37CBA5B}" type="pres">
      <dgm:prSet presAssocID="{98366379-D1EB-43E5-B46D-B62AC5EF0FB7}" presName="node" presStyleLbl="node1" presStyleIdx="3" presStyleCnt="4">
        <dgm:presLayoutVars>
          <dgm:bulletEnabled val="1"/>
        </dgm:presLayoutVars>
      </dgm:prSet>
      <dgm:spPr/>
      <dgm:t>
        <a:bodyPr/>
        <a:lstStyle/>
        <a:p>
          <a:endParaRPr lang="en-US"/>
        </a:p>
      </dgm:t>
    </dgm:pt>
  </dgm:ptLst>
  <dgm:cxnLst>
    <dgm:cxn modelId="{6298A76C-FFCC-4E98-A204-D1718E62B3B9}" type="presOf" srcId="{98366379-D1EB-43E5-B46D-B62AC5EF0FB7}" destId="{D8A604A2-1A66-405E-9D67-FC47B37CBA5B}" srcOrd="0" destOrd="0" presId="urn:microsoft.com/office/officeart/2005/8/layout/process5"/>
    <dgm:cxn modelId="{51B91540-AB6E-49E6-B522-5EEFAF5C2585}" type="presOf" srcId="{D60BEC17-4E71-46F3-B1C6-B5883B6C486F}" destId="{2FA9B998-E7E2-45BD-82EA-7A7EA39EF366}" srcOrd="1" destOrd="0" presId="urn:microsoft.com/office/officeart/2005/8/layout/process5"/>
    <dgm:cxn modelId="{EDD5AE57-C045-47D1-9ABC-E6816389348A}" srcId="{53BA1762-B0D0-4846-9D7A-92B4E51E3B59}" destId="{5BE8674E-063D-471C-8C22-6EEBCCABB478}" srcOrd="2" destOrd="0" parTransId="{BA7E36A4-AA48-4CA9-885F-39CF9382FDDA}" sibTransId="{87C5C2EC-52CC-47B7-9F54-5EC47C4ECF85}"/>
    <dgm:cxn modelId="{18F8FE3F-4F1C-49E0-91CA-031A600CA84B}" type="presOf" srcId="{2F78DE19-25B5-4F50-91B2-CE1A3753266A}" destId="{62C1728B-EECD-4C36-93C0-0DE6C0BCCB87}" srcOrd="1" destOrd="0" presId="urn:microsoft.com/office/officeart/2005/8/layout/process5"/>
    <dgm:cxn modelId="{907827E7-6C1D-4147-B621-DF40FD7F97AB}" srcId="{53BA1762-B0D0-4846-9D7A-92B4E51E3B59}" destId="{98366379-D1EB-43E5-B46D-B62AC5EF0FB7}" srcOrd="3" destOrd="0" parTransId="{E68E25C5-D10C-40C3-B9A4-F6B0B1E8938E}" sibTransId="{4C596402-02BF-4261-947E-40FB8DD770FB}"/>
    <dgm:cxn modelId="{3F7789CB-815B-4FE1-B069-4B9FD5761A71}" type="presOf" srcId="{07C3206F-04C9-4124-8A75-1156827ECC06}" destId="{ED973134-E930-4156-B08A-7F2FAB1B40B6}" srcOrd="0" destOrd="0" presId="urn:microsoft.com/office/officeart/2005/8/layout/process5"/>
    <dgm:cxn modelId="{7C80A083-9301-4F05-B2F6-D2C2CD67FFC3}" type="presOf" srcId="{D60BEC17-4E71-46F3-B1C6-B5883B6C486F}" destId="{D4EAC036-D57A-4DD7-94C6-F2AE731B7C86}" srcOrd="0" destOrd="0" presId="urn:microsoft.com/office/officeart/2005/8/layout/process5"/>
    <dgm:cxn modelId="{D64AFCD3-3C6E-4B8D-A73A-633B9AE05D32}" srcId="{53BA1762-B0D0-4846-9D7A-92B4E51E3B59}" destId="{07C3206F-04C9-4124-8A75-1156827ECC06}" srcOrd="1" destOrd="0" parTransId="{5D62F2CB-47D5-4926-946E-589BDB960716}" sibTransId="{2F78DE19-25B5-4F50-91B2-CE1A3753266A}"/>
    <dgm:cxn modelId="{1F6868AF-29EA-4EBD-AF3E-DB1F1E9DECA7}" type="presOf" srcId="{5BE8674E-063D-471C-8C22-6EEBCCABB478}" destId="{E1698369-8479-4486-A3A7-28658C564103}" srcOrd="0" destOrd="0" presId="urn:microsoft.com/office/officeart/2005/8/layout/process5"/>
    <dgm:cxn modelId="{4928A2CC-B746-440D-9FAC-FED075D62E79}" type="presOf" srcId="{87C5C2EC-52CC-47B7-9F54-5EC47C4ECF85}" destId="{38F619C4-A1BF-44F5-922C-8DFD9CAFD468}" srcOrd="1" destOrd="0" presId="urn:microsoft.com/office/officeart/2005/8/layout/process5"/>
    <dgm:cxn modelId="{821BA32E-C2BD-4075-903A-B1D84C4ABC60}" type="presOf" srcId="{53BA1762-B0D0-4846-9D7A-92B4E51E3B59}" destId="{69BCF7AE-59EF-443B-9947-51E781C7CA2E}" srcOrd="0" destOrd="0" presId="urn:microsoft.com/office/officeart/2005/8/layout/process5"/>
    <dgm:cxn modelId="{9BEE75A5-21A1-42BA-8D70-3FF025B3B726}" type="presOf" srcId="{2F78DE19-25B5-4F50-91B2-CE1A3753266A}" destId="{577C971D-F6F8-4490-83D6-A2E6D5D67F56}" srcOrd="0" destOrd="0" presId="urn:microsoft.com/office/officeart/2005/8/layout/process5"/>
    <dgm:cxn modelId="{1C8C0830-E5C6-4059-916F-9BB406096FCC}" type="presOf" srcId="{87C5C2EC-52CC-47B7-9F54-5EC47C4ECF85}" destId="{29D703B5-6BB3-490D-AAA2-30320EBF88A3}" srcOrd="0" destOrd="0" presId="urn:microsoft.com/office/officeart/2005/8/layout/process5"/>
    <dgm:cxn modelId="{C773B835-E9EE-4C4B-9A7B-379FAC98673A}" srcId="{53BA1762-B0D0-4846-9D7A-92B4E51E3B59}" destId="{5F5215DF-0F50-4480-96F8-E3C77C6D7069}" srcOrd="0" destOrd="0" parTransId="{1B9D2132-9E93-4AA4-A599-3419E1EEB156}" sibTransId="{D60BEC17-4E71-46F3-B1C6-B5883B6C486F}"/>
    <dgm:cxn modelId="{541510FE-D0DF-4155-8D7C-EDCD4F3E591B}" type="presOf" srcId="{5F5215DF-0F50-4480-96F8-E3C77C6D7069}" destId="{C7D972C4-4BB8-4FEB-B7A1-C3CB585745A8}" srcOrd="0" destOrd="0" presId="urn:microsoft.com/office/officeart/2005/8/layout/process5"/>
    <dgm:cxn modelId="{54944F1C-FB4F-48D0-BCED-8FB7882C665A}" type="presParOf" srcId="{69BCF7AE-59EF-443B-9947-51E781C7CA2E}" destId="{C7D972C4-4BB8-4FEB-B7A1-C3CB585745A8}" srcOrd="0" destOrd="0" presId="urn:microsoft.com/office/officeart/2005/8/layout/process5"/>
    <dgm:cxn modelId="{A0F0358B-58E6-44DD-B65C-5E761419B131}" type="presParOf" srcId="{69BCF7AE-59EF-443B-9947-51E781C7CA2E}" destId="{D4EAC036-D57A-4DD7-94C6-F2AE731B7C86}" srcOrd="1" destOrd="0" presId="urn:microsoft.com/office/officeart/2005/8/layout/process5"/>
    <dgm:cxn modelId="{E2CCBCEB-4236-45D3-81A5-51C4108B8FE8}" type="presParOf" srcId="{D4EAC036-D57A-4DD7-94C6-F2AE731B7C86}" destId="{2FA9B998-E7E2-45BD-82EA-7A7EA39EF366}" srcOrd="0" destOrd="0" presId="urn:microsoft.com/office/officeart/2005/8/layout/process5"/>
    <dgm:cxn modelId="{B922614B-726F-4375-B237-B97164A14E11}" type="presParOf" srcId="{69BCF7AE-59EF-443B-9947-51E781C7CA2E}" destId="{ED973134-E930-4156-B08A-7F2FAB1B40B6}" srcOrd="2" destOrd="0" presId="urn:microsoft.com/office/officeart/2005/8/layout/process5"/>
    <dgm:cxn modelId="{EC66A572-C3E7-4D45-ABFC-FFDD09D935AC}" type="presParOf" srcId="{69BCF7AE-59EF-443B-9947-51E781C7CA2E}" destId="{577C971D-F6F8-4490-83D6-A2E6D5D67F56}" srcOrd="3" destOrd="0" presId="urn:microsoft.com/office/officeart/2005/8/layout/process5"/>
    <dgm:cxn modelId="{89862FA8-0916-4E13-82EF-2A37FE27102D}" type="presParOf" srcId="{577C971D-F6F8-4490-83D6-A2E6D5D67F56}" destId="{62C1728B-EECD-4C36-93C0-0DE6C0BCCB87}" srcOrd="0" destOrd="0" presId="urn:microsoft.com/office/officeart/2005/8/layout/process5"/>
    <dgm:cxn modelId="{5563C739-1D67-48E4-8129-FB2D405251D6}" type="presParOf" srcId="{69BCF7AE-59EF-443B-9947-51E781C7CA2E}" destId="{E1698369-8479-4486-A3A7-28658C564103}" srcOrd="4" destOrd="0" presId="urn:microsoft.com/office/officeart/2005/8/layout/process5"/>
    <dgm:cxn modelId="{980FD368-30A7-4180-AA65-342DEE533BA3}" type="presParOf" srcId="{69BCF7AE-59EF-443B-9947-51E781C7CA2E}" destId="{29D703B5-6BB3-490D-AAA2-30320EBF88A3}" srcOrd="5" destOrd="0" presId="urn:microsoft.com/office/officeart/2005/8/layout/process5"/>
    <dgm:cxn modelId="{0F76D531-A5F1-48ED-99AB-6DCF0A693CAC}" type="presParOf" srcId="{29D703B5-6BB3-490D-AAA2-30320EBF88A3}" destId="{38F619C4-A1BF-44F5-922C-8DFD9CAFD468}" srcOrd="0" destOrd="0" presId="urn:microsoft.com/office/officeart/2005/8/layout/process5"/>
    <dgm:cxn modelId="{3E11EA7B-8949-48B9-A28B-9D5056AE6179}" type="presParOf" srcId="{69BCF7AE-59EF-443B-9947-51E781C7CA2E}" destId="{D8A604A2-1A66-405E-9D67-FC47B37CBA5B}" srcOrd="6" destOrd="0" presId="urn:microsoft.com/office/officeart/2005/8/layout/process5"/>
  </dgm:cxnLst>
  <dgm:bg/>
  <dgm:whole/>
</dgm:dataModel>
</file>

<file path=ppt/diagrams/data2.xml><?xml version="1.0" encoding="utf-8"?>
<dgm:dataModel xmlns:dgm="http://schemas.openxmlformats.org/drawingml/2006/diagram" xmlns:a="http://schemas.openxmlformats.org/drawingml/2006/main">
  <dgm:ptLst>
    <dgm:pt modelId="{20DD40BC-EEEE-4F3D-9177-0C760675ACBD}"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233D4C4F-716D-449C-8F6D-1F41E297A8E5}">
      <dgm:prSet phldrT="[Text]" custT="1"/>
      <dgm:spPr/>
      <dgm:t>
        <a:bodyPr/>
        <a:lstStyle/>
        <a:p>
          <a:pPr algn="just"/>
          <a:r>
            <a:rPr lang="en-US" sz="2400" dirty="0" smtClean="0">
              <a:effectLst>
                <a:outerShdw blurRad="38100" dist="38100" dir="2700000" algn="tl">
                  <a:srgbClr val="000000">
                    <a:alpha val="43137"/>
                  </a:srgbClr>
                </a:outerShdw>
              </a:effectLst>
            </a:rPr>
            <a:t>Rakyat </a:t>
          </a:r>
          <a:r>
            <a:rPr lang="en-US" sz="2400" dirty="0" err="1" smtClean="0">
              <a:effectLst>
                <a:outerShdw blurRad="38100" dist="38100" dir="2700000" algn="tl">
                  <a:srgbClr val="000000">
                    <a:alpha val="43137"/>
                  </a:srgbClr>
                </a:outerShdw>
              </a:effectLst>
            </a:rPr>
            <a:t>dan</a:t>
          </a:r>
          <a:r>
            <a:rPr lang="en-US" sz="2400" dirty="0" smtClean="0">
              <a:effectLst>
                <a:outerShdw blurRad="38100" dist="38100" dir="2700000" algn="tl">
                  <a:srgbClr val="000000">
                    <a:alpha val="43137"/>
                  </a:srgbClr>
                </a:outerShdw>
              </a:effectLst>
            </a:rPr>
            <a:t> NGO </a:t>
          </a:r>
          <a:r>
            <a:rPr lang="en-US" sz="2400" dirty="0" err="1" smtClean="0">
              <a:effectLst>
                <a:outerShdw blurRad="38100" dist="38100" dir="2700000" algn="tl">
                  <a:srgbClr val="000000">
                    <a:alpha val="43137"/>
                  </a:srgbClr>
                </a:outerShdw>
              </a:effectLst>
            </a:rPr>
            <a:t>memainkan</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peranan</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masing-masing</a:t>
          </a:r>
          <a:endParaRPr lang="en-US" sz="2400" dirty="0"/>
        </a:p>
      </dgm:t>
    </dgm:pt>
    <dgm:pt modelId="{B05D0E5D-A9CD-412A-A536-74A097D20F45}" type="parTrans" cxnId="{C820BFEF-53B3-4919-906C-A0254E8A51A9}">
      <dgm:prSet/>
      <dgm:spPr/>
      <dgm:t>
        <a:bodyPr/>
        <a:lstStyle/>
        <a:p>
          <a:pPr algn="just"/>
          <a:endParaRPr lang="en-US" sz="2400"/>
        </a:p>
      </dgm:t>
    </dgm:pt>
    <dgm:pt modelId="{F3BA847B-5F1D-4977-BA27-9BCC4BE56F60}" type="sibTrans" cxnId="{C820BFEF-53B3-4919-906C-A0254E8A51A9}">
      <dgm:prSet/>
      <dgm:spPr/>
      <dgm:t>
        <a:bodyPr/>
        <a:lstStyle/>
        <a:p>
          <a:pPr algn="just"/>
          <a:endParaRPr lang="en-US" sz="2400"/>
        </a:p>
      </dgm:t>
    </dgm:pt>
    <dgm:pt modelId="{5B26CB6B-480E-4016-BCF0-206D45CC6CE0}">
      <dgm:prSet phldrT="[Text]" custT="1"/>
      <dgm:spPr>
        <a:solidFill>
          <a:srgbClr val="FFFFCC"/>
        </a:solidFill>
      </dgm:spPr>
      <dgm:t>
        <a:bodyPr/>
        <a:lstStyle/>
        <a:p>
          <a:pPr algn="just"/>
          <a:r>
            <a:rPr lang="en-US" sz="2400" dirty="0" err="1" smtClean="0">
              <a:ln>
                <a:solidFill>
                  <a:srgbClr val="C00000"/>
                </a:solidFill>
              </a:ln>
              <a:solidFill>
                <a:srgbClr val="C00000"/>
              </a:solidFill>
            </a:rPr>
            <a:t>Pastikan</a:t>
          </a:r>
          <a:r>
            <a:rPr lang="en-US" sz="2400" dirty="0" smtClean="0">
              <a:ln>
                <a:solidFill>
                  <a:srgbClr val="C00000"/>
                </a:solidFill>
              </a:ln>
              <a:solidFill>
                <a:srgbClr val="C00000"/>
              </a:solidFill>
            </a:rPr>
            <a:t> </a:t>
          </a:r>
          <a:r>
            <a:rPr lang="en-US" sz="2400" dirty="0" err="1" smtClean="0">
              <a:ln>
                <a:solidFill>
                  <a:srgbClr val="C00000"/>
                </a:solidFill>
              </a:ln>
              <a:solidFill>
                <a:srgbClr val="C00000"/>
              </a:solidFill>
            </a:rPr>
            <a:t>pelaksanaannya</a:t>
          </a:r>
          <a:r>
            <a:rPr lang="en-US" sz="2400" dirty="0" smtClean="0">
              <a:ln>
                <a:solidFill>
                  <a:srgbClr val="C00000"/>
                </a:solidFill>
              </a:ln>
              <a:solidFill>
                <a:srgbClr val="C00000"/>
              </a:solidFill>
            </a:rPr>
            <a:t> </a:t>
          </a:r>
          <a:r>
            <a:rPr lang="en-US" sz="2400" dirty="0" err="1" smtClean="0">
              <a:ln>
                <a:solidFill>
                  <a:srgbClr val="C00000"/>
                </a:solidFill>
              </a:ln>
              <a:solidFill>
                <a:srgbClr val="C00000"/>
              </a:solidFill>
            </a:rPr>
            <a:t>memelihara</a:t>
          </a:r>
          <a:r>
            <a:rPr lang="en-US" sz="2400" dirty="0" smtClean="0">
              <a:ln>
                <a:solidFill>
                  <a:srgbClr val="C00000"/>
                </a:solidFill>
              </a:ln>
              <a:solidFill>
                <a:srgbClr val="C00000"/>
              </a:solidFill>
            </a:rPr>
            <a:t> </a:t>
          </a:r>
          <a:r>
            <a:rPr lang="en-US" sz="2400" dirty="0" err="1" smtClean="0">
              <a:ln>
                <a:solidFill>
                  <a:srgbClr val="C00000"/>
                </a:solidFill>
              </a:ln>
              <a:solidFill>
                <a:srgbClr val="C00000"/>
              </a:solidFill>
            </a:rPr>
            <a:t>syariat</a:t>
          </a:r>
          <a:endParaRPr lang="en-US" sz="2400" dirty="0">
            <a:ln>
              <a:solidFill>
                <a:srgbClr val="C00000"/>
              </a:solidFill>
            </a:ln>
            <a:solidFill>
              <a:srgbClr val="C00000"/>
            </a:solidFill>
            <a:effectLst>
              <a:outerShdw blurRad="38100" dist="38100" dir="2700000" algn="tl">
                <a:srgbClr val="000000">
                  <a:alpha val="43137"/>
                </a:srgbClr>
              </a:outerShdw>
            </a:effectLst>
          </a:endParaRPr>
        </a:p>
      </dgm:t>
    </dgm:pt>
    <dgm:pt modelId="{BAA7DAB4-3B9E-4F84-83F6-30EE639C0457}" type="parTrans" cxnId="{49C12919-CEDB-462C-AE04-17BA2D2A6011}">
      <dgm:prSet/>
      <dgm:spPr/>
      <dgm:t>
        <a:bodyPr/>
        <a:lstStyle/>
        <a:p>
          <a:pPr algn="just"/>
          <a:endParaRPr lang="en-US" sz="2400"/>
        </a:p>
      </dgm:t>
    </dgm:pt>
    <dgm:pt modelId="{49290257-AC0E-4CF2-8081-A0B5AD4B5467}" type="sibTrans" cxnId="{49C12919-CEDB-462C-AE04-17BA2D2A6011}">
      <dgm:prSet/>
      <dgm:spPr/>
      <dgm:t>
        <a:bodyPr/>
        <a:lstStyle/>
        <a:p>
          <a:pPr algn="just"/>
          <a:endParaRPr lang="en-US" sz="2400"/>
        </a:p>
      </dgm:t>
    </dgm:pt>
    <dgm:pt modelId="{ADC681F8-6CBD-4063-AB83-C8388BF38723}">
      <dgm:prSet phldrT="[Text]" custT="1"/>
      <dgm:spPr>
        <a:solidFill>
          <a:srgbClr val="00B0F0"/>
        </a:solidFill>
      </dgm:spPr>
      <dgm:t>
        <a:bodyPr/>
        <a:lstStyle/>
        <a:p>
          <a:pPr algn="just"/>
          <a:r>
            <a:rPr lang="en-US" sz="2400" dirty="0" err="1" smtClean="0">
              <a:effectLst>
                <a:outerShdw blurRad="38100" dist="38100" dir="2700000" algn="tl">
                  <a:srgbClr val="000000">
                    <a:alpha val="43137"/>
                  </a:srgbClr>
                </a:outerShdw>
              </a:effectLst>
            </a:rPr>
            <a:t>Perlaksanaan</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dengan</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hikmah</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bijaksana</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dan</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pengajaran</a:t>
          </a:r>
          <a:r>
            <a:rPr lang="en-US" sz="2400" dirty="0" smtClean="0">
              <a:effectLst>
                <a:outerShdw blurRad="38100" dist="38100" dir="2700000" algn="tl">
                  <a:srgbClr val="000000">
                    <a:alpha val="43137"/>
                  </a:srgbClr>
                </a:outerShdw>
              </a:effectLst>
            </a:rPr>
            <a:t> yang </a:t>
          </a:r>
          <a:r>
            <a:rPr lang="en-US" sz="2400" dirty="0" err="1" smtClean="0">
              <a:effectLst>
                <a:outerShdw blurRad="38100" dist="38100" dir="2700000" algn="tl">
                  <a:srgbClr val="000000">
                    <a:alpha val="43137"/>
                  </a:srgbClr>
                </a:outerShdw>
              </a:effectLst>
            </a:rPr>
            <a:t>baik</a:t>
          </a:r>
          <a:endParaRPr lang="en-US" sz="2400" dirty="0">
            <a:effectLst>
              <a:outerShdw blurRad="38100" dist="38100" dir="2700000" algn="tl">
                <a:srgbClr val="000000">
                  <a:alpha val="43137"/>
                </a:srgbClr>
              </a:outerShdw>
            </a:effectLst>
          </a:endParaRPr>
        </a:p>
      </dgm:t>
    </dgm:pt>
    <dgm:pt modelId="{C6AE2D76-CAD1-4CBC-96F4-251634A46678}" type="parTrans" cxnId="{294717A7-92EA-459B-9194-2092E3FCAAB6}">
      <dgm:prSet/>
      <dgm:spPr/>
      <dgm:t>
        <a:bodyPr/>
        <a:lstStyle/>
        <a:p>
          <a:endParaRPr lang="en-US" sz="2400"/>
        </a:p>
      </dgm:t>
    </dgm:pt>
    <dgm:pt modelId="{A5A0106E-E059-43EB-B036-08119A7155C3}" type="sibTrans" cxnId="{294717A7-92EA-459B-9194-2092E3FCAAB6}">
      <dgm:prSet/>
      <dgm:spPr/>
      <dgm:t>
        <a:bodyPr/>
        <a:lstStyle/>
        <a:p>
          <a:endParaRPr lang="en-US" sz="2400"/>
        </a:p>
      </dgm:t>
    </dgm:pt>
    <dgm:pt modelId="{C707EC44-F13C-401B-BB70-279056FEC193}">
      <dgm:prSet phldrT="[Text]" custT="1"/>
      <dgm:spPr>
        <a:solidFill>
          <a:srgbClr val="C00000"/>
        </a:solidFill>
      </dgm:spPr>
      <dgm:t>
        <a:bodyPr/>
        <a:lstStyle/>
        <a:p>
          <a:pPr algn="just"/>
          <a:r>
            <a:rPr lang="en-US" sz="2400" dirty="0" err="1" smtClean="0"/>
            <a:t>Tidak</a:t>
          </a:r>
          <a:r>
            <a:rPr lang="en-US" sz="2400" dirty="0" smtClean="0"/>
            <a:t> </a:t>
          </a:r>
          <a:r>
            <a:rPr lang="en-US" sz="2400" dirty="0" err="1" smtClean="0"/>
            <a:t>memberi</a:t>
          </a:r>
          <a:r>
            <a:rPr lang="en-US" sz="2400" dirty="0" smtClean="0"/>
            <a:t> </a:t>
          </a:r>
          <a:r>
            <a:rPr lang="en-US" sz="2400" dirty="0" err="1" smtClean="0"/>
            <a:t>gambaran</a:t>
          </a:r>
          <a:r>
            <a:rPr lang="en-US" sz="2400" dirty="0" smtClean="0"/>
            <a:t> yang </a:t>
          </a:r>
          <a:r>
            <a:rPr lang="en-US" sz="2400" dirty="0" err="1" smtClean="0"/>
            <a:t>disalah</a:t>
          </a:r>
          <a:r>
            <a:rPr lang="en-US" sz="2400" dirty="0" smtClean="0"/>
            <a:t> </a:t>
          </a:r>
          <a:r>
            <a:rPr lang="en-US" sz="2400" dirty="0" err="1" smtClean="0"/>
            <a:t>ertikan</a:t>
          </a:r>
          <a:r>
            <a:rPr lang="en-US" sz="2400" dirty="0" smtClean="0"/>
            <a:t> </a:t>
          </a:r>
          <a:endParaRPr lang="en-US" sz="2400" dirty="0">
            <a:effectLst>
              <a:outerShdw blurRad="38100" dist="38100" dir="2700000" algn="tl">
                <a:srgbClr val="000000">
                  <a:alpha val="43137"/>
                </a:srgbClr>
              </a:outerShdw>
            </a:effectLst>
          </a:endParaRPr>
        </a:p>
      </dgm:t>
    </dgm:pt>
    <dgm:pt modelId="{4D621A97-3EDD-48E3-89CC-68E9AB3E4D2B}" type="parTrans" cxnId="{E020CE7F-FF06-419E-BDF9-D3BDBEE2172F}">
      <dgm:prSet/>
      <dgm:spPr/>
      <dgm:t>
        <a:bodyPr/>
        <a:lstStyle/>
        <a:p>
          <a:endParaRPr lang="en-US" sz="2400"/>
        </a:p>
      </dgm:t>
    </dgm:pt>
    <dgm:pt modelId="{361BC993-6043-4E11-93B2-E7F1D370B5DD}" type="sibTrans" cxnId="{E020CE7F-FF06-419E-BDF9-D3BDBEE2172F}">
      <dgm:prSet/>
      <dgm:spPr/>
      <dgm:t>
        <a:bodyPr/>
        <a:lstStyle/>
        <a:p>
          <a:endParaRPr lang="en-US" sz="2400"/>
        </a:p>
      </dgm:t>
    </dgm:pt>
    <dgm:pt modelId="{D45DED0F-8B78-4E26-BD1B-96216C6FD52B}" type="pres">
      <dgm:prSet presAssocID="{20DD40BC-EEEE-4F3D-9177-0C760675ACBD}" presName="linear" presStyleCnt="0">
        <dgm:presLayoutVars>
          <dgm:animLvl val="lvl"/>
          <dgm:resizeHandles val="exact"/>
        </dgm:presLayoutVars>
      </dgm:prSet>
      <dgm:spPr/>
      <dgm:t>
        <a:bodyPr/>
        <a:lstStyle/>
        <a:p>
          <a:endParaRPr lang="en-US"/>
        </a:p>
      </dgm:t>
    </dgm:pt>
    <dgm:pt modelId="{3542A5F2-4372-4090-ACB3-81E4306D9955}" type="pres">
      <dgm:prSet presAssocID="{233D4C4F-716D-449C-8F6D-1F41E297A8E5}" presName="parentText" presStyleLbl="node1" presStyleIdx="0" presStyleCnt="4">
        <dgm:presLayoutVars>
          <dgm:chMax val="0"/>
          <dgm:bulletEnabled val="1"/>
        </dgm:presLayoutVars>
      </dgm:prSet>
      <dgm:spPr/>
      <dgm:t>
        <a:bodyPr/>
        <a:lstStyle/>
        <a:p>
          <a:endParaRPr lang="en-US"/>
        </a:p>
      </dgm:t>
    </dgm:pt>
    <dgm:pt modelId="{CC4D3163-FA77-4B87-BC18-D23E1F961570}" type="pres">
      <dgm:prSet presAssocID="{F3BA847B-5F1D-4977-BA27-9BCC4BE56F60}" presName="spacer" presStyleCnt="0"/>
      <dgm:spPr/>
      <dgm:t>
        <a:bodyPr/>
        <a:lstStyle/>
        <a:p>
          <a:endParaRPr lang="en-US"/>
        </a:p>
      </dgm:t>
    </dgm:pt>
    <dgm:pt modelId="{0D57FF7F-CC2B-40CB-BFFE-AE930AC5E50F}" type="pres">
      <dgm:prSet presAssocID="{5B26CB6B-480E-4016-BCF0-206D45CC6CE0}" presName="parentText" presStyleLbl="node1" presStyleIdx="1" presStyleCnt="4">
        <dgm:presLayoutVars>
          <dgm:chMax val="0"/>
          <dgm:bulletEnabled val="1"/>
        </dgm:presLayoutVars>
      </dgm:prSet>
      <dgm:spPr/>
      <dgm:t>
        <a:bodyPr/>
        <a:lstStyle/>
        <a:p>
          <a:endParaRPr lang="en-US"/>
        </a:p>
      </dgm:t>
    </dgm:pt>
    <dgm:pt modelId="{EB487AEB-8BDA-42FA-BAE6-38037E76D9D5}" type="pres">
      <dgm:prSet presAssocID="{49290257-AC0E-4CF2-8081-A0B5AD4B5467}" presName="spacer" presStyleCnt="0"/>
      <dgm:spPr/>
      <dgm:t>
        <a:bodyPr/>
        <a:lstStyle/>
        <a:p>
          <a:endParaRPr lang="en-US"/>
        </a:p>
      </dgm:t>
    </dgm:pt>
    <dgm:pt modelId="{5093DA7B-72EF-4A47-9867-E0C2F045B56F}" type="pres">
      <dgm:prSet presAssocID="{ADC681F8-6CBD-4063-AB83-C8388BF38723}" presName="parentText" presStyleLbl="node1" presStyleIdx="2" presStyleCnt="4">
        <dgm:presLayoutVars>
          <dgm:chMax val="0"/>
          <dgm:bulletEnabled val="1"/>
        </dgm:presLayoutVars>
      </dgm:prSet>
      <dgm:spPr/>
      <dgm:t>
        <a:bodyPr/>
        <a:lstStyle/>
        <a:p>
          <a:endParaRPr lang="en-US"/>
        </a:p>
      </dgm:t>
    </dgm:pt>
    <dgm:pt modelId="{DD9243D9-8329-435F-9D06-E2792BE55476}" type="pres">
      <dgm:prSet presAssocID="{A5A0106E-E059-43EB-B036-08119A7155C3}" presName="spacer" presStyleCnt="0"/>
      <dgm:spPr/>
      <dgm:t>
        <a:bodyPr/>
        <a:lstStyle/>
        <a:p>
          <a:endParaRPr lang="en-US"/>
        </a:p>
      </dgm:t>
    </dgm:pt>
    <dgm:pt modelId="{19F2CAF5-1947-44F9-AA9E-AD25B3007345}" type="pres">
      <dgm:prSet presAssocID="{C707EC44-F13C-401B-BB70-279056FEC193}" presName="parentText" presStyleLbl="node1" presStyleIdx="3" presStyleCnt="4">
        <dgm:presLayoutVars>
          <dgm:chMax val="0"/>
          <dgm:bulletEnabled val="1"/>
        </dgm:presLayoutVars>
      </dgm:prSet>
      <dgm:spPr/>
      <dgm:t>
        <a:bodyPr/>
        <a:lstStyle/>
        <a:p>
          <a:endParaRPr lang="en-US"/>
        </a:p>
      </dgm:t>
    </dgm:pt>
  </dgm:ptLst>
  <dgm:cxnLst>
    <dgm:cxn modelId="{167C5E23-5869-48C7-AFF0-9DE97311D7E1}" type="presOf" srcId="{ADC681F8-6CBD-4063-AB83-C8388BF38723}" destId="{5093DA7B-72EF-4A47-9867-E0C2F045B56F}" srcOrd="0" destOrd="0" presId="urn:microsoft.com/office/officeart/2005/8/layout/vList2"/>
    <dgm:cxn modelId="{294717A7-92EA-459B-9194-2092E3FCAAB6}" srcId="{20DD40BC-EEEE-4F3D-9177-0C760675ACBD}" destId="{ADC681F8-6CBD-4063-AB83-C8388BF38723}" srcOrd="2" destOrd="0" parTransId="{C6AE2D76-CAD1-4CBC-96F4-251634A46678}" sibTransId="{A5A0106E-E059-43EB-B036-08119A7155C3}"/>
    <dgm:cxn modelId="{C07FE05B-D4A6-4DD3-96C9-37795436CEB4}" type="presOf" srcId="{233D4C4F-716D-449C-8F6D-1F41E297A8E5}" destId="{3542A5F2-4372-4090-ACB3-81E4306D9955}" srcOrd="0" destOrd="0" presId="urn:microsoft.com/office/officeart/2005/8/layout/vList2"/>
    <dgm:cxn modelId="{6E9029AC-B8CD-4C49-AE3C-BC1915364179}" type="presOf" srcId="{5B26CB6B-480E-4016-BCF0-206D45CC6CE0}" destId="{0D57FF7F-CC2B-40CB-BFFE-AE930AC5E50F}" srcOrd="0" destOrd="0" presId="urn:microsoft.com/office/officeart/2005/8/layout/vList2"/>
    <dgm:cxn modelId="{AB6AE2F9-FE05-41C0-A30F-0EC34CFAA4B8}" type="presOf" srcId="{20DD40BC-EEEE-4F3D-9177-0C760675ACBD}" destId="{D45DED0F-8B78-4E26-BD1B-96216C6FD52B}" srcOrd="0" destOrd="0" presId="urn:microsoft.com/office/officeart/2005/8/layout/vList2"/>
    <dgm:cxn modelId="{12D0A900-FB56-48A3-A557-2F2D97DB8310}" type="presOf" srcId="{C707EC44-F13C-401B-BB70-279056FEC193}" destId="{19F2CAF5-1947-44F9-AA9E-AD25B3007345}" srcOrd="0" destOrd="0" presId="urn:microsoft.com/office/officeart/2005/8/layout/vList2"/>
    <dgm:cxn modelId="{C820BFEF-53B3-4919-906C-A0254E8A51A9}" srcId="{20DD40BC-EEEE-4F3D-9177-0C760675ACBD}" destId="{233D4C4F-716D-449C-8F6D-1F41E297A8E5}" srcOrd="0" destOrd="0" parTransId="{B05D0E5D-A9CD-412A-A536-74A097D20F45}" sibTransId="{F3BA847B-5F1D-4977-BA27-9BCC4BE56F60}"/>
    <dgm:cxn modelId="{49C12919-CEDB-462C-AE04-17BA2D2A6011}" srcId="{20DD40BC-EEEE-4F3D-9177-0C760675ACBD}" destId="{5B26CB6B-480E-4016-BCF0-206D45CC6CE0}" srcOrd="1" destOrd="0" parTransId="{BAA7DAB4-3B9E-4F84-83F6-30EE639C0457}" sibTransId="{49290257-AC0E-4CF2-8081-A0B5AD4B5467}"/>
    <dgm:cxn modelId="{E020CE7F-FF06-419E-BDF9-D3BDBEE2172F}" srcId="{20DD40BC-EEEE-4F3D-9177-0C760675ACBD}" destId="{C707EC44-F13C-401B-BB70-279056FEC193}" srcOrd="3" destOrd="0" parTransId="{4D621A97-3EDD-48E3-89CC-68E9AB3E4D2B}" sibTransId="{361BC993-6043-4E11-93B2-E7F1D370B5DD}"/>
    <dgm:cxn modelId="{8802D401-FDE7-4AAA-ADCE-94A4920734C4}" type="presParOf" srcId="{D45DED0F-8B78-4E26-BD1B-96216C6FD52B}" destId="{3542A5F2-4372-4090-ACB3-81E4306D9955}" srcOrd="0" destOrd="0" presId="urn:microsoft.com/office/officeart/2005/8/layout/vList2"/>
    <dgm:cxn modelId="{90DED281-3BBB-4900-BDFA-6CA725ED05D7}" type="presParOf" srcId="{D45DED0F-8B78-4E26-BD1B-96216C6FD52B}" destId="{CC4D3163-FA77-4B87-BC18-D23E1F961570}" srcOrd="1" destOrd="0" presId="urn:microsoft.com/office/officeart/2005/8/layout/vList2"/>
    <dgm:cxn modelId="{6234354D-9ED0-4889-93F6-5B1B439C49A8}" type="presParOf" srcId="{D45DED0F-8B78-4E26-BD1B-96216C6FD52B}" destId="{0D57FF7F-CC2B-40CB-BFFE-AE930AC5E50F}" srcOrd="2" destOrd="0" presId="urn:microsoft.com/office/officeart/2005/8/layout/vList2"/>
    <dgm:cxn modelId="{BD82E01B-9368-4963-A129-3E0A732A09D6}" type="presParOf" srcId="{D45DED0F-8B78-4E26-BD1B-96216C6FD52B}" destId="{EB487AEB-8BDA-42FA-BAE6-38037E76D9D5}" srcOrd="3" destOrd="0" presId="urn:microsoft.com/office/officeart/2005/8/layout/vList2"/>
    <dgm:cxn modelId="{012D1EAD-181F-42F0-8E1A-C65ABCEDFABA}" type="presParOf" srcId="{D45DED0F-8B78-4E26-BD1B-96216C6FD52B}" destId="{5093DA7B-72EF-4A47-9867-E0C2F045B56F}" srcOrd="4" destOrd="0" presId="urn:microsoft.com/office/officeart/2005/8/layout/vList2"/>
    <dgm:cxn modelId="{0099EEC7-BF52-4072-BCCB-928B5B7D6BE7}" type="presParOf" srcId="{D45DED0F-8B78-4E26-BD1B-96216C6FD52B}" destId="{DD9243D9-8329-435F-9D06-E2792BE55476}" srcOrd="5" destOrd="0" presId="urn:microsoft.com/office/officeart/2005/8/layout/vList2"/>
    <dgm:cxn modelId="{998F2A69-C7A2-44C1-8546-F84FC37AA35F}" type="presParOf" srcId="{D45DED0F-8B78-4E26-BD1B-96216C6FD52B}" destId="{19F2CAF5-1947-44F9-AA9E-AD25B3007345}" srcOrd="6"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5984BAC9-E86E-4E60-A8A1-B4F4D781B5EE}"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E334C750-B96F-48D6-AD2C-139F129481A5}">
      <dgm:prSet phldrT="[Text]"/>
      <dgm:spPr/>
      <dgm:t>
        <a:bodyPr/>
        <a:lstStyle/>
        <a:p>
          <a:r>
            <a:rPr lang="en-US" dirty="0" smtClean="0">
              <a:ln>
                <a:solidFill>
                  <a:srgbClr val="FF0000"/>
                </a:solidFill>
              </a:ln>
              <a:solidFill>
                <a:srgbClr val="FF0000"/>
              </a:solidFill>
            </a:rPr>
            <a:t>SYUKUR</a:t>
          </a:r>
          <a:endParaRPr lang="en-US" dirty="0">
            <a:ln>
              <a:solidFill>
                <a:srgbClr val="FF0000"/>
              </a:solidFill>
            </a:ln>
            <a:solidFill>
              <a:srgbClr val="FF0000"/>
            </a:solidFill>
          </a:endParaRPr>
        </a:p>
      </dgm:t>
    </dgm:pt>
    <dgm:pt modelId="{7C600970-3043-4B02-9C58-860FE6A6FCFD}" type="parTrans" cxnId="{48C7BC74-318F-42EB-AD72-89540E543D7F}">
      <dgm:prSet/>
      <dgm:spPr/>
      <dgm:t>
        <a:bodyPr/>
        <a:lstStyle/>
        <a:p>
          <a:endParaRPr lang="en-US"/>
        </a:p>
      </dgm:t>
    </dgm:pt>
    <dgm:pt modelId="{57B1CE48-EE68-47DF-9BB1-068F75B5D5FC}" type="sibTrans" cxnId="{48C7BC74-318F-42EB-AD72-89540E543D7F}">
      <dgm:prSet/>
      <dgm:spPr/>
      <dgm:t>
        <a:bodyPr/>
        <a:lstStyle/>
        <a:p>
          <a:endParaRPr lang="en-US"/>
        </a:p>
      </dgm:t>
    </dgm:pt>
    <dgm:pt modelId="{888FC1BA-88B4-4F12-AB1B-8E4C01D9DDA1}">
      <dgm:prSet phldrT="[Text]" custT="1"/>
      <dgm:spPr/>
      <dgm:t>
        <a:bodyPr/>
        <a:lstStyle/>
        <a:p>
          <a:r>
            <a:rPr lang="en-US" sz="1200" dirty="0" smtClean="0"/>
            <a:t>DILIMPAHKAN DENGAN RAHMAT</a:t>
          </a:r>
          <a:endParaRPr lang="en-US" sz="1200" dirty="0"/>
        </a:p>
      </dgm:t>
    </dgm:pt>
    <dgm:pt modelId="{1FA94AB0-E423-4152-B53A-A5BD7844E60D}" type="parTrans" cxnId="{6E2EE87C-43D3-4704-96F2-766FF8A8A8E3}">
      <dgm:prSet/>
      <dgm:spPr/>
      <dgm:t>
        <a:bodyPr/>
        <a:lstStyle/>
        <a:p>
          <a:endParaRPr lang="en-US"/>
        </a:p>
      </dgm:t>
    </dgm:pt>
    <dgm:pt modelId="{0542322D-6C96-4E60-BB47-6624E0988955}" type="sibTrans" cxnId="{6E2EE87C-43D3-4704-96F2-766FF8A8A8E3}">
      <dgm:prSet/>
      <dgm:spPr/>
      <dgm:t>
        <a:bodyPr/>
        <a:lstStyle/>
        <a:p>
          <a:endParaRPr lang="en-US"/>
        </a:p>
      </dgm:t>
    </dgm:pt>
    <dgm:pt modelId="{E8CAD923-E09C-4D97-ACAF-29C9A1F81E3C}">
      <dgm:prSet phldrT="[Text]" custT="1"/>
      <dgm:spPr/>
      <dgm:t>
        <a:bodyPr/>
        <a:lstStyle/>
        <a:p>
          <a:r>
            <a:rPr lang="en-US" sz="1200" dirty="0" smtClean="0">
              <a:ln>
                <a:solidFill>
                  <a:schemeClr val="tx1"/>
                </a:solidFill>
              </a:ln>
              <a:solidFill>
                <a:schemeClr val="tx1"/>
              </a:solidFill>
            </a:rPr>
            <a:t>DILIMPAHKAN DENGAN REZEKI</a:t>
          </a:r>
          <a:endParaRPr lang="en-US" sz="1200" dirty="0">
            <a:ln>
              <a:solidFill>
                <a:schemeClr val="tx1"/>
              </a:solidFill>
            </a:ln>
            <a:solidFill>
              <a:schemeClr val="tx1"/>
            </a:solidFill>
          </a:endParaRPr>
        </a:p>
      </dgm:t>
    </dgm:pt>
    <dgm:pt modelId="{E55E01D9-69B8-4B90-903F-FA480B5899F6}" type="parTrans" cxnId="{BEF6838C-A84A-4D8A-AEFE-A8516ACDA6B3}">
      <dgm:prSet/>
      <dgm:spPr/>
      <dgm:t>
        <a:bodyPr/>
        <a:lstStyle/>
        <a:p>
          <a:endParaRPr lang="en-US"/>
        </a:p>
      </dgm:t>
    </dgm:pt>
    <dgm:pt modelId="{4D738C34-93AC-4940-AFAC-6501731F5E94}" type="sibTrans" cxnId="{BEF6838C-A84A-4D8A-AEFE-A8516ACDA6B3}">
      <dgm:prSet/>
      <dgm:spPr/>
      <dgm:t>
        <a:bodyPr/>
        <a:lstStyle/>
        <a:p>
          <a:endParaRPr lang="en-US"/>
        </a:p>
      </dgm:t>
    </dgm:pt>
    <dgm:pt modelId="{8D79C702-EEC7-44A7-885B-5B8307C46E7B}">
      <dgm:prSet phldrT="[Text]" custT="1"/>
      <dgm:spPr/>
      <dgm:t>
        <a:bodyPr/>
        <a:lstStyle/>
        <a:p>
          <a:r>
            <a:rPr lang="en-US" sz="1200" dirty="0" smtClean="0"/>
            <a:t>AMAN DAMAI</a:t>
          </a:r>
          <a:endParaRPr lang="en-US" sz="1200" dirty="0"/>
        </a:p>
      </dgm:t>
    </dgm:pt>
    <dgm:pt modelId="{2C83FC7A-6B0D-47C8-B32A-1F494FE4BB7E}" type="parTrans" cxnId="{06AF180C-3B62-49E3-811A-416DFD232A8F}">
      <dgm:prSet/>
      <dgm:spPr/>
      <dgm:t>
        <a:bodyPr/>
        <a:lstStyle/>
        <a:p>
          <a:endParaRPr lang="en-US"/>
        </a:p>
      </dgm:t>
    </dgm:pt>
    <dgm:pt modelId="{95C9CE5F-C8AC-4B9E-9C1F-138FA470D886}" type="sibTrans" cxnId="{06AF180C-3B62-49E3-811A-416DFD232A8F}">
      <dgm:prSet/>
      <dgm:spPr/>
      <dgm:t>
        <a:bodyPr/>
        <a:lstStyle/>
        <a:p>
          <a:endParaRPr lang="en-US"/>
        </a:p>
      </dgm:t>
    </dgm:pt>
    <dgm:pt modelId="{09AEE54D-DF68-4597-941B-DB65AC5BFD73}" type="pres">
      <dgm:prSet presAssocID="{5984BAC9-E86E-4E60-A8A1-B4F4D781B5EE}" presName="Name0" presStyleCnt="0">
        <dgm:presLayoutVars>
          <dgm:chMax val="1"/>
          <dgm:dir/>
          <dgm:animLvl val="ctr"/>
          <dgm:resizeHandles val="exact"/>
        </dgm:presLayoutVars>
      </dgm:prSet>
      <dgm:spPr/>
      <dgm:t>
        <a:bodyPr/>
        <a:lstStyle/>
        <a:p>
          <a:endParaRPr lang="en-US"/>
        </a:p>
      </dgm:t>
    </dgm:pt>
    <dgm:pt modelId="{D53B7C16-B8A4-4368-9C23-88709DDA923F}" type="pres">
      <dgm:prSet presAssocID="{E334C750-B96F-48D6-AD2C-139F129481A5}" presName="centerShape" presStyleLbl="node0" presStyleIdx="0" presStyleCnt="1"/>
      <dgm:spPr/>
      <dgm:t>
        <a:bodyPr/>
        <a:lstStyle/>
        <a:p>
          <a:endParaRPr lang="en-US"/>
        </a:p>
      </dgm:t>
    </dgm:pt>
    <dgm:pt modelId="{9ECBCD1B-3497-42BC-A6D0-3764C6FC4AF6}" type="pres">
      <dgm:prSet presAssocID="{888FC1BA-88B4-4F12-AB1B-8E4C01D9DDA1}" presName="node" presStyleLbl="node1" presStyleIdx="0" presStyleCnt="3" custScaleX="118533" custScaleY="127382">
        <dgm:presLayoutVars>
          <dgm:bulletEnabled val="1"/>
        </dgm:presLayoutVars>
      </dgm:prSet>
      <dgm:spPr/>
      <dgm:t>
        <a:bodyPr/>
        <a:lstStyle/>
        <a:p>
          <a:endParaRPr lang="en-US"/>
        </a:p>
      </dgm:t>
    </dgm:pt>
    <dgm:pt modelId="{8A7A8181-377C-4729-A1E1-8A1CA2B3F99C}" type="pres">
      <dgm:prSet presAssocID="{888FC1BA-88B4-4F12-AB1B-8E4C01D9DDA1}" presName="dummy" presStyleCnt="0"/>
      <dgm:spPr/>
    </dgm:pt>
    <dgm:pt modelId="{FA66A3EC-C58D-4E6F-840F-0CCF660B146E}" type="pres">
      <dgm:prSet presAssocID="{0542322D-6C96-4E60-BB47-6624E0988955}" presName="sibTrans" presStyleLbl="sibTrans2D1" presStyleIdx="0" presStyleCnt="3"/>
      <dgm:spPr/>
      <dgm:t>
        <a:bodyPr/>
        <a:lstStyle/>
        <a:p>
          <a:endParaRPr lang="en-US"/>
        </a:p>
      </dgm:t>
    </dgm:pt>
    <dgm:pt modelId="{C4E43B85-D504-4DEF-BE9A-2CF12E4BCC78}" type="pres">
      <dgm:prSet presAssocID="{E8CAD923-E09C-4D97-ACAF-29C9A1F81E3C}" presName="node" presStyleLbl="node1" presStyleIdx="1" presStyleCnt="3" custScaleX="124539" custScaleY="130133">
        <dgm:presLayoutVars>
          <dgm:bulletEnabled val="1"/>
        </dgm:presLayoutVars>
      </dgm:prSet>
      <dgm:spPr/>
      <dgm:t>
        <a:bodyPr/>
        <a:lstStyle/>
        <a:p>
          <a:endParaRPr lang="en-US"/>
        </a:p>
      </dgm:t>
    </dgm:pt>
    <dgm:pt modelId="{DD721C69-B3F1-4ED2-862B-5797E7E1DA29}" type="pres">
      <dgm:prSet presAssocID="{E8CAD923-E09C-4D97-ACAF-29C9A1F81E3C}" presName="dummy" presStyleCnt="0"/>
      <dgm:spPr/>
    </dgm:pt>
    <dgm:pt modelId="{F11071EF-BC98-4827-85E9-7A21934023A9}" type="pres">
      <dgm:prSet presAssocID="{4D738C34-93AC-4940-AFAC-6501731F5E94}" presName="sibTrans" presStyleLbl="sibTrans2D1" presStyleIdx="1" presStyleCnt="3"/>
      <dgm:spPr/>
      <dgm:t>
        <a:bodyPr/>
        <a:lstStyle/>
        <a:p>
          <a:endParaRPr lang="en-US"/>
        </a:p>
      </dgm:t>
    </dgm:pt>
    <dgm:pt modelId="{952C8FE8-B46C-46BB-8826-88444DF5B3FD}" type="pres">
      <dgm:prSet presAssocID="{8D79C702-EEC7-44A7-885B-5B8307C46E7B}" presName="node" presStyleLbl="node1" presStyleIdx="2" presStyleCnt="3">
        <dgm:presLayoutVars>
          <dgm:bulletEnabled val="1"/>
        </dgm:presLayoutVars>
      </dgm:prSet>
      <dgm:spPr/>
      <dgm:t>
        <a:bodyPr/>
        <a:lstStyle/>
        <a:p>
          <a:endParaRPr lang="en-US"/>
        </a:p>
      </dgm:t>
    </dgm:pt>
    <dgm:pt modelId="{83C22193-7495-450E-B93D-580E28E5B761}" type="pres">
      <dgm:prSet presAssocID="{8D79C702-EEC7-44A7-885B-5B8307C46E7B}" presName="dummy" presStyleCnt="0"/>
      <dgm:spPr/>
    </dgm:pt>
    <dgm:pt modelId="{B718BB9E-6D11-428B-BF43-054E0CA3677A}" type="pres">
      <dgm:prSet presAssocID="{95C9CE5F-C8AC-4B9E-9C1F-138FA470D886}" presName="sibTrans" presStyleLbl="sibTrans2D1" presStyleIdx="2" presStyleCnt="3"/>
      <dgm:spPr/>
      <dgm:t>
        <a:bodyPr/>
        <a:lstStyle/>
        <a:p>
          <a:endParaRPr lang="en-US"/>
        </a:p>
      </dgm:t>
    </dgm:pt>
  </dgm:ptLst>
  <dgm:cxnLst>
    <dgm:cxn modelId="{E614AF37-D03A-4D5A-97DE-314DF3A5E47A}" type="presOf" srcId="{0542322D-6C96-4E60-BB47-6624E0988955}" destId="{FA66A3EC-C58D-4E6F-840F-0CCF660B146E}" srcOrd="0" destOrd="0" presId="urn:microsoft.com/office/officeart/2005/8/layout/radial6"/>
    <dgm:cxn modelId="{06AF180C-3B62-49E3-811A-416DFD232A8F}" srcId="{E334C750-B96F-48D6-AD2C-139F129481A5}" destId="{8D79C702-EEC7-44A7-885B-5B8307C46E7B}" srcOrd="2" destOrd="0" parTransId="{2C83FC7A-6B0D-47C8-B32A-1F494FE4BB7E}" sibTransId="{95C9CE5F-C8AC-4B9E-9C1F-138FA470D886}"/>
    <dgm:cxn modelId="{14F8F869-D999-43A5-AA12-4508C36B632C}" type="presOf" srcId="{8D79C702-EEC7-44A7-885B-5B8307C46E7B}" destId="{952C8FE8-B46C-46BB-8826-88444DF5B3FD}" srcOrd="0" destOrd="0" presId="urn:microsoft.com/office/officeart/2005/8/layout/radial6"/>
    <dgm:cxn modelId="{BEF6838C-A84A-4D8A-AEFE-A8516ACDA6B3}" srcId="{E334C750-B96F-48D6-AD2C-139F129481A5}" destId="{E8CAD923-E09C-4D97-ACAF-29C9A1F81E3C}" srcOrd="1" destOrd="0" parTransId="{E55E01D9-69B8-4B90-903F-FA480B5899F6}" sibTransId="{4D738C34-93AC-4940-AFAC-6501731F5E94}"/>
    <dgm:cxn modelId="{4DBE7D67-B5C0-4598-952E-8351BE78DC59}" type="presOf" srcId="{E8CAD923-E09C-4D97-ACAF-29C9A1F81E3C}" destId="{C4E43B85-D504-4DEF-BE9A-2CF12E4BCC78}" srcOrd="0" destOrd="0" presId="urn:microsoft.com/office/officeart/2005/8/layout/radial6"/>
    <dgm:cxn modelId="{5C6BFE68-AFF9-4358-9EF2-6AE882DC9366}" type="presOf" srcId="{4D738C34-93AC-4940-AFAC-6501731F5E94}" destId="{F11071EF-BC98-4827-85E9-7A21934023A9}" srcOrd="0" destOrd="0" presId="urn:microsoft.com/office/officeart/2005/8/layout/radial6"/>
    <dgm:cxn modelId="{44BFD5BC-AE5D-4AF0-B110-674E72B45448}" type="presOf" srcId="{E334C750-B96F-48D6-AD2C-139F129481A5}" destId="{D53B7C16-B8A4-4368-9C23-88709DDA923F}" srcOrd="0" destOrd="0" presId="urn:microsoft.com/office/officeart/2005/8/layout/radial6"/>
    <dgm:cxn modelId="{EEED8D04-DD8B-453B-A054-B1457A60B67D}" type="presOf" srcId="{95C9CE5F-C8AC-4B9E-9C1F-138FA470D886}" destId="{B718BB9E-6D11-428B-BF43-054E0CA3677A}" srcOrd="0" destOrd="0" presId="urn:microsoft.com/office/officeart/2005/8/layout/radial6"/>
    <dgm:cxn modelId="{72DF80CE-C223-4DC6-8E65-2E4E3D5F862A}" type="presOf" srcId="{5984BAC9-E86E-4E60-A8A1-B4F4D781B5EE}" destId="{09AEE54D-DF68-4597-941B-DB65AC5BFD73}" srcOrd="0" destOrd="0" presId="urn:microsoft.com/office/officeart/2005/8/layout/radial6"/>
    <dgm:cxn modelId="{6E2EE87C-43D3-4704-96F2-766FF8A8A8E3}" srcId="{E334C750-B96F-48D6-AD2C-139F129481A5}" destId="{888FC1BA-88B4-4F12-AB1B-8E4C01D9DDA1}" srcOrd="0" destOrd="0" parTransId="{1FA94AB0-E423-4152-B53A-A5BD7844E60D}" sibTransId="{0542322D-6C96-4E60-BB47-6624E0988955}"/>
    <dgm:cxn modelId="{BCD3456A-0EA8-474A-B140-AAE39BFD5F65}" type="presOf" srcId="{888FC1BA-88B4-4F12-AB1B-8E4C01D9DDA1}" destId="{9ECBCD1B-3497-42BC-A6D0-3764C6FC4AF6}" srcOrd="0" destOrd="0" presId="urn:microsoft.com/office/officeart/2005/8/layout/radial6"/>
    <dgm:cxn modelId="{48C7BC74-318F-42EB-AD72-89540E543D7F}" srcId="{5984BAC9-E86E-4E60-A8A1-B4F4D781B5EE}" destId="{E334C750-B96F-48D6-AD2C-139F129481A5}" srcOrd="0" destOrd="0" parTransId="{7C600970-3043-4B02-9C58-860FE6A6FCFD}" sibTransId="{57B1CE48-EE68-47DF-9BB1-068F75B5D5FC}"/>
    <dgm:cxn modelId="{AE74AA43-FDD5-45D6-98A4-9BA747A832EC}" type="presParOf" srcId="{09AEE54D-DF68-4597-941B-DB65AC5BFD73}" destId="{D53B7C16-B8A4-4368-9C23-88709DDA923F}" srcOrd="0" destOrd="0" presId="urn:microsoft.com/office/officeart/2005/8/layout/radial6"/>
    <dgm:cxn modelId="{A861E618-71B7-4C91-8606-3763FDC5E8CB}" type="presParOf" srcId="{09AEE54D-DF68-4597-941B-DB65AC5BFD73}" destId="{9ECBCD1B-3497-42BC-A6D0-3764C6FC4AF6}" srcOrd="1" destOrd="0" presId="urn:microsoft.com/office/officeart/2005/8/layout/radial6"/>
    <dgm:cxn modelId="{F8706F56-6638-481B-A2CB-B76244EC42A7}" type="presParOf" srcId="{09AEE54D-DF68-4597-941B-DB65AC5BFD73}" destId="{8A7A8181-377C-4729-A1E1-8A1CA2B3F99C}" srcOrd="2" destOrd="0" presId="urn:microsoft.com/office/officeart/2005/8/layout/radial6"/>
    <dgm:cxn modelId="{5B3D71B7-62E0-4878-A17E-0D8A7635AD8B}" type="presParOf" srcId="{09AEE54D-DF68-4597-941B-DB65AC5BFD73}" destId="{FA66A3EC-C58D-4E6F-840F-0CCF660B146E}" srcOrd="3" destOrd="0" presId="urn:microsoft.com/office/officeart/2005/8/layout/radial6"/>
    <dgm:cxn modelId="{07A7DBF4-5D01-47A4-93E1-CB868B194C75}" type="presParOf" srcId="{09AEE54D-DF68-4597-941B-DB65AC5BFD73}" destId="{C4E43B85-D504-4DEF-BE9A-2CF12E4BCC78}" srcOrd="4" destOrd="0" presId="urn:microsoft.com/office/officeart/2005/8/layout/radial6"/>
    <dgm:cxn modelId="{BEC9FA59-D6DD-4CBD-807C-6D90CBBC2DCD}" type="presParOf" srcId="{09AEE54D-DF68-4597-941B-DB65AC5BFD73}" destId="{DD721C69-B3F1-4ED2-862B-5797E7E1DA29}" srcOrd="5" destOrd="0" presId="urn:microsoft.com/office/officeart/2005/8/layout/radial6"/>
    <dgm:cxn modelId="{D72B03FA-60CC-454F-ACAD-68F804D5ACE4}" type="presParOf" srcId="{09AEE54D-DF68-4597-941B-DB65AC5BFD73}" destId="{F11071EF-BC98-4827-85E9-7A21934023A9}" srcOrd="6" destOrd="0" presId="urn:microsoft.com/office/officeart/2005/8/layout/radial6"/>
    <dgm:cxn modelId="{0EC3785F-8BD8-4FF9-9498-7607CDE076C5}" type="presParOf" srcId="{09AEE54D-DF68-4597-941B-DB65AC5BFD73}" destId="{952C8FE8-B46C-46BB-8826-88444DF5B3FD}" srcOrd="7" destOrd="0" presId="urn:microsoft.com/office/officeart/2005/8/layout/radial6"/>
    <dgm:cxn modelId="{6C76B12F-9A93-42CA-AA61-6236AA9014C2}" type="presParOf" srcId="{09AEE54D-DF68-4597-941B-DB65AC5BFD73}" destId="{83C22193-7495-450E-B93D-580E28E5B761}" srcOrd="8" destOrd="0" presId="urn:microsoft.com/office/officeart/2005/8/layout/radial6"/>
    <dgm:cxn modelId="{40D8D856-417F-4D1A-84CB-F5F9635EC649}" type="presParOf" srcId="{09AEE54D-DF68-4597-941B-DB65AC5BFD73}" destId="{B718BB9E-6D11-428B-BF43-054E0CA3677A}" srcOrd="9" destOrd="0" presId="urn:microsoft.com/office/officeart/2005/8/layout/radial6"/>
  </dgm:cxnLst>
  <dgm:bg/>
  <dgm:whole/>
</dgm:dataModel>
</file>

<file path=ppt/diagrams/data4.xml><?xml version="1.0" encoding="utf-8"?>
<dgm:dataModel xmlns:dgm="http://schemas.openxmlformats.org/drawingml/2006/diagram" xmlns:a="http://schemas.openxmlformats.org/drawingml/2006/main">
  <dgm:ptLst>
    <dgm:pt modelId="{954181F4-3F44-44CF-9775-586BE95B1088}"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9030F7B9-BFB8-4B6B-8151-31A0E8BAB780}">
      <dgm:prSet phldrT="[Text]" custT="1"/>
      <dgm:spPr/>
      <dgm:t>
        <a:bodyPr/>
        <a:lstStyle/>
        <a:p>
          <a:pPr algn="just"/>
          <a:r>
            <a:rPr lang="en-US" sz="2000" b="1" dirty="0" err="1" smtClean="0">
              <a:effectLst>
                <a:outerShdw blurRad="38100" dist="38100" dir="2700000" algn="tl">
                  <a:srgbClr val="000000">
                    <a:alpha val="43137"/>
                  </a:srgbClr>
                </a:outerShdw>
              </a:effectLst>
            </a:rPr>
            <a:t>Keamanan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ini</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pasti</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akan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mendatangkan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iklim</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ekonomi</a:t>
          </a:r>
          <a:r>
            <a:rPr lang="en-US" sz="2000" b="1" dirty="0" smtClean="0">
              <a:effectLst>
                <a:outerShdw blurRad="38100" dist="38100" dir="2700000" algn="tl">
                  <a:srgbClr val="000000">
                    <a:alpha val="43137"/>
                  </a:srgbClr>
                </a:outerShdw>
              </a:effectLst>
            </a:rPr>
            <a:t> yang </a:t>
          </a:r>
          <a:r>
            <a:rPr lang="en-US" sz="2000" b="1" dirty="0" err="1" smtClean="0">
              <a:effectLst>
                <a:outerShdw blurRad="38100" dist="38100" dir="2700000" algn="tl">
                  <a:srgbClr val="000000">
                    <a:alpha val="43137"/>
                  </a:srgbClr>
                </a:outerShdw>
              </a:effectLst>
            </a:rPr>
            <a:t>berdaya</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saing</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serta</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disegani</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oleh</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kuasa</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besar</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ekonomi</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dunia</a:t>
          </a:r>
          <a:r>
            <a:rPr lang="en-US" sz="2000" b="1" dirty="0" smtClean="0">
              <a:effectLst>
                <a:outerShdw blurRad="38100" dist="38100" dir="2700000" algn="tl">
                  <a:srgbClr val="000000">
                    <a:alpha val="43137"/>
                  </a:srgbClr>
                </a:outerShdw>
              </a:effectLst>
            </a:rPr>
            <a:t>.</a:t>
          </a:r>
          <a:endParaRPr lang="en-US" sz="2000" b="1" dirty="0">
            <a:effectLst>
              <a:outerShdw blurRad="38100" dist="38100" dir="2700000" algn="tl">
                <a:srgbClr val="000000">
                  <a:alpha val="43137"/>
                </a:srgbClr>
              </a:outerShdw>
            </a:effectLst>
          </a:endParaRPr>
        </a:p>
      </dgm:t>
    </dgm:pt>
    <dgm:pt modelId="{6518B921-76DC-4028-B5BA-A5309E8760DA}" type="parTrans" cxnId="{0960B72C-5743-4D1E-8BF6-4494E7790C2A}">
      <dgm:prSet/>
      <dgm:spPr/>
      <dgm:t>
        <a:bodyPr/>
        <a:lstStyle/>
        <a:p>
          <a:pPr algn="just"/>
          <a:endParaRPr lang="en-US" sz="2000"/>
        </a:p>
      </dgm:t>
    </dgm:pt>
    <dgm:pt modelId="{39459C95-14DB-431C-9D4B-52EB3EF3EFDC}" type="sibTrans" cxnId="{0960B72C-5743-4D1E-8BF6-4494E7790C2A}">
      <dgm:prSet/>
      <dgm:spPr/>
      <dgm:t>
        <a:bodyPr/>
        <a:lstStyle/>
        <a:p>
          <a:pPr algn="just"/>
          <a:endParaRPr lang="en-US" sz="2000"/>
        </a:p>
      </dgm:t>
    </dgm:pt>
    <dgm:pt modelId="{09522FCF-E415-4686-B06C-92710631E8AE}">
      <dgm:prSet phldrT="[Text]" custT="1"/>
      <dgm:spPr>
        <a:solidFill>
          <a:srgbClr val="FFC000"/>
        </a:solidFill>
      </dgm:spPr>
      <dgm:t>
        <a:bodyPr/>
        <a:lstStyle/>
        <a:p>
          <a:pPr algn="just"/>
          <a:r>
            <a:rPr lang="en-US" sz="2000" b="1" dirty="0" err="1" smtClean="0">
              <a:effectLst>
                <a:outerShdw blurRad="38100" dist="38100" dir="2700000" algn="tl">
                  <a:srgbClr val="000000">
                    <a:alpha val="43137"/>
                  </a:srgbClr>
                </a:outerShdw>
              </a:effectLst>
            </a:rPr>
            <a:t>bekerja</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keras</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dan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bersatu</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hati</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membina</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satu</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kekuatan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untuk</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memperkukuhkan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ekonomi</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dan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memainkan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peranan</a:t>
          </a:r>
          <a:r>
            <a:rPr lang="en-US" sz="2000" b="1" dirty="0" smtClean="0">
              <a:effectLst>
                <a:outerShdw blurRad="38100" dist="38100" dir="2700000" algn="tl">
                  <a:srgbClr val="000000">
                    <a:alpha val="43137"/>
                  </a:srgbClr>
                </a:outerShdw>
              </a:effectLst>
            </a:rPr>
            <a:t> yang </a:t>
          </a:r>
          <a:r>
            <a:rPr lang="en-US" sz="2000" b="1" dirty="0" err="1" smtClean="0">
              <a:effectLst>
                <a:outerShdw blurRad="38100" dist="38100" dir="2700000" algn="tl">
                  <a:srgbClr val="000000">
                    <a:alpha val="43137"/>
                  </a:srgbClr>
                </a:outerShdw>
              </a:effectLst>
            </a:rPr>
            <a:t>sewajarnya</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sesuai</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dengan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kemampuan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masing-masing</a:t>
          </a:r>
          <a:r>
            <a:rPr lang="en-US" sz="2000" b="1" dirty="0" smtClean="0">
              <a:effectLst>
                <a:outerShdw blurRad="38100" dist="38100" dir="2700000" algn="tl">
                  <a:srgbClr val="000000">
                    <a:alpha val="43137"/>
                  </a:srgbClr>
                </a:outerShdw>
              </a:effectLst>
            </a:rPr>
            <a:t>.</a:t>
          </a:r>
          <a:endParaRPr lang="en-US" sz="2000" b="1" dirty="0">
            <a:effectLst>
              <a:outerShdw blurRad="38100" dist="38100" dir="2700000" algn="tl">
                <a:srgbClr val="000000">
                  <a:alpha val="43137"/>
                </a:srgbClr>
              </a:outerShdw>
            </a:effectLst>
          </a:endParaRPr>
        </a:p>
      </dgm:t>
    </dgm:pt>
    <dgm:pt modelId="{4CD29F71-5C2A-4CA4-9AE6-FF02F765D860}" type="parTrans" cxnId="{DCDFF0A3-54B3-4981-95D7-8D69338E615B}">
      <dgm:prSet/>
      <dgm:spPr/>
      <dgm:t>
        <a:bodyPr/>
        <a:lstStyle/>
        <a:p>
          <a:pPr algn="just"/>
          <a:endParaRPr lang="en-US" sz="2000"/>
        </a:p>
      </dgm:t>
    </dgm:pt>
    <dgm:pt modelId="{2664FA4D-AF87-4772-9F0A-F4AF7AF16C56}" type="sibTrans" cxnId="{DCDFF0A3-54B3-4981-95D7-8D69338E615B}">
      <dgm:prSet/>
      <dgm:spPr/>
      <dgm:t>
        <a:bodyPr/>
        <a:lstStyle/>
        <a:p>
          <a:pPr algn="just"/>
          <a:endParaRPr lang="en-US" sz="2000"/>
        </a:p>
      </dgm:t>
    </dgm:pt>
    <dgm:pt modelId="{81044AB5-7D17-4057-9EDC-0E40FB6B91DB}">
      <dgm:prSet phldrT="[Text]" custT="1"/>
      <dgm:spPr/>
      <dgm:t>
        <a:bodyPr/>
        <a:lstStyle/>
        <a:p>
          <a:pPr algn="just"/>
          <a:r>
            <a:rPr lang="en-US" sz="2000" b="1" dirty="0" err="1" smtClean="0">
              <a:effectLst>
                <a:outerShdw blurRad="38100" dist="38100" dir="2700000" algn="tl">
                  <a:srgbClr val="000000">
                    <a:alpha val="43137"/>
                  </a:srgbClr>
                </a:outerShdw>
              </a:effectLst>
            </a:rPr>
            <a:t>mengukuhkan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ekonomi</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ini</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merupakan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satu</a:t>
          </a:r>
          <a:r>
            <a:rPr lang="en-US" sz="2000" b="1" dirty="0" smtClean="0">
              <a:effectLst>
                <a:outerShdw blurRad="38100" dist="38100" dir="2700000" algn="tl">
                  <a:srgbClr val="000000">
                    <a:alpha val="43137"/>
                  </a:srgbClr>
                </a:outerShdw>
              </a:effectLst>
            </a:rPr>
            <a:t> jihad </a:t>
          </a:r>
          <a:endParaRPr lang="en-US" sz="2000" b="1" dirty="0">
            <a:effectLst>
              <a:outerShdw blurRad="38100" dist="38100" dir="2700000" algn="tl">
                <a:srgbClr val="000000">
                  <a:alpha val="43137"/>
                </a:srgbClr>
              </a:outerShdw>
            </a:effectLst>
          </a:endParaRPr>
        </a:p>
      </dgm:t>
    </dgm:pt>
    <dgm:pt modelId="{49EFFEB4-C359-4B7B-AC97-C0AAF7304813}" type="parTrans" cxnId="{DBB1DABA-E6B2-4BF3-BCFE-EA945B9D41F6}">
      <dgm:prSet/>
      <dgm:spPr/>
      <dgm:t>
        <a:bodyPr/>
        <a:lstStyle/>
        <a:p>
          <a:pPr algn="just"/>
          <a:endParaRPr lang="en-US" sz="2000"/>
        </a:p>
      </dgm:t>
    </dgm:pt>
    <dgm:pt modelId="{77AAECFD-3312-43AA-929E-37D35F31BA2E}" type="sibTrans" cxnId="{DBB1DABA-E6B2-4BF3-BCFE-EA945B9D41F6}">
      <dgm:prSet/>
      <dgm:spPr/>
      <dgm:t>
        <a:bodyPr/>
        <a:lstStyle/>
        <a:p>
          <a:pPr algn="just"/>
          <a:endParaRPr lang="en-US" sz="2000"/>
        </a:p>
      </dgm:t>
    </dgm:pt>
    <dgm:pt modelId="{A06C4BA8-35A6-4ABA-8380-5BB7D5CE9735}">
      <dgm:prSet phldrT="[Text]" custT="1"/>
      <dgm:spPr>
        <a:solidFill>
          <a:srgbClr val="FFFFCC"/>
        </a:solidFill>
      </dgm:spPr>
      <dgm:t>
        <a:bodyPr/>
        <a:lstStyle/>
        <a:p>
          <a:pPr algn="just"/>
          <a:r>
            <a:rPr lang="en-US" sz="2000" b="1" dirty="0" err="1" smtClean="0">
              <a:solidFill>
                <a:schemeClr val="tx1"/>
              </a:solidFill>
              <a:effectLst>
                <a:outerShdw blurRad="38100" dist="38100" dir="2700000" algn="tl">
                  <a:srgbClr val="000000">
                    <a:alpha val="43137"/>
                  </a:srgbClr>
                </a:outerShdw>
              </a:effectLst>
            </a:rPr>
            <a:t>Umat</a:t>
          </a:r>
          <a:r>
            <a:rPr lang="en-US" sz="2000" b="1" dirty="0" smtClean="0">
              <a:solidFill>
                <a:schemeClr val="tx1"/>
              </a:solidFill>
              <a:effectLst>
                <a:outerShdw blurRad="38100" dist="38100" dir="2700000" algn="tl">
                  <a:srgbClr val="000000">
                    <a:alpha val="43137"/>
                  </a:srgbClr>
                </a:outerShdw>
              </a:effectLst>
            </a:rPr>
            <a:t> </a:t>
          </a:r>
          <a:r>
            <a:rPr lang="en-US" sz="2000" b="1" dirty="0" err="1" smtClean="0">
              <a:solidFill>
                <a:schemeClr val="tx1"/>
              </a:solidFill>
              <a:effectLst>
                <a:outerShdw blurRad="38100" dist="38100" dir="2700000" algn="tl">
                  <a:srgbClr val="000000">
                    <a:alpha val="43137"/>
                  </a:srgbClr>
                </a:outerShdw>
              </a:effectLst>
            </a:rPr>
            <a:t>dan</a:t>
          </a:r>
          <a:r>
            <a:rPr lang="en-US" sz="2000" b="1" dirty="0" smtClean="0">
              <a:solidFill>
                <a:schemeClr val="tx1"/>
              </a:solidFill>
              <a:effectLst>
                <a:outerShdw blurRad="38100" dist="38100" dir="2700000" algn="tl">
                  <a:srgbClr val="000000">
                    <a:alpha val="43137"/>
                  </a:srgbClr>
                </a:outerShdw>
              </a:effectLst>
            </a:rPr>
            <a:t> </a:t>
          </a:r>
          <a:r>
            <a:rPr lang="en-US" sz="2000" b="1" dirty="0" err="1" smtClean="0">
              <a:solidFill>
                <a:schemeClr val="tx1"/>
              </a:solidFill>
              <a:effectLst>
                <a:outerShdw blurRad="38100" dist="38100" dir="2700000" algn="tl">
                  <a:srgbClr val="000000">
                    <a:alpha val="43137"/>
                  </a:srgbClr>
                </a:outerShdw>
              </a:effectLst>
            </a:rPr>
            <a:t>negara</a:t>
          </a:r>
          <a:r>
            <a:rPr lang="en-US" sz="2000" b="1" dirty="0" smtClean="0">
              <a:solidFill>
                <a:schemeClr val="tx1"/>
              </a:solidFill>
              <a:effectLst>
                <a:outerShdw blurRad="38100" dist="38100" dir="2700000" algn="tl">
                  <a:srgbClr val="000000">
                    <a:alpha val="43137"/>
                  </a:srgbClr>
                </a:outerShdw>
              </a:effectLst>
            </a:rPr>
            <a:t> yang </a:t>
          </a:r>
          <a:r>
            <a:rPr lang="en-US" sz="2000" b="1" dirty="0" err="1" smtClean="0">
              <a:solidFill>
                <a:schemeClr val="tx1"/>
              </a:solidFill>
              <a:effectLst>
                <a:outerShdw blurRad="38100" dist="38100" dir="2700000" algn="tl">
                  <a:srgbClr val="000000">
                    <a:alpha val="43137"/>
                  </a:srgbClr>
                </a:outerShdw>
              </a:effectLst>
            </a:rPr>
            <a:t>mempunyai</a:t>
          </a:r>
          <a:r>
            <a:rPr lang="en-US" sz="2000" b="1" dirty="0" smtClean="0">
              <a:solidFill>
                <a:schemeClr val="tx1"/>
              </a:solidFill>
              <a:effectLst>
                <a:outerShdw blurRad="38100" dist="38100" dir="2700000" algn="tl">
                  <a:srgbClr val="000000">
                    <a:alpha val="43137"/>
                  </a:srgbClr>
                </a:outerShdw>
              </a:effectLst>
            </a:rPr>
            <a:t> </a:t>
          </a:r>
          <a:r>
            <a:rPr lang="en-US" sz="2000" b="1" dirty="0" err="1" smtClean="0">
              <a:solidFill>
                <a:schemeClr val="tx1"/>
              </a:solidFill>
              <a:effectLst>
                <a:outerShdw blurRad="38100" dist="38100" dir="2700000" algn="tl">
                  <a:srgbClr val="000000">
                    <a:alpha val="43137"/>
                  </a:srgbClr>
                </a:outerShdw>
              </a:effectLst>
            </a:rPr>
            <a:t>kedudukan</a:t>
          </a:r>
          <a:r>
            <a:rPr lang="en-US" sz="2000" b="1" dirty="0" smtClean="0">
              <a:solidFill>
                <a:schemeClr val="tx1"/>
              </a:solidFill>
              <a:effectLst>
                <a:outerShdw blurRad="38100" dist="38100" dir="2700000" algn="tl">
                  <a:srgbClr val="000000">
                    <a:alpha val="43137"/>
                  </a:srgbClr>
                </a:outerShdw>
              </a:effectLst>
            </a:rPr>
            <a:t> </a:t>
          </a:r>
          <a:r>
            <a:rPr lang="en-US" sz="2000" b="1" dirty="0" err="1" smtClean="0">
              <a:solidFill>
                <a:schemeClr val="tx1"/>
              </a:solidFill>
              <a:effectLst>
                <a:outerShdw blurRad="38100" dist="38100" dir="2700000" algn="tl">
                  <a:srgbClr val="000000">
                    <a:alpha val="43137"/>
                  </a:srgbClr>
                </a:outerShdw>
              </a:effectLst>
            </a:rPr>
            <a:t>ekonomi</a:t>
          </a:r>
          <a:r>
            <a:rPr lang="en-US" sz="2000" b="1" dirty="0" smtClean="0">
              <a:solidFill>
                <a:schemeClr val="tx1"/>
              </a:solidFill>
              <a:effectLst>
                <a:outerShdw blurRad="38100" dist="38100" dir="2700000" algn="tl">
                  <a:srgbClr val="000000">
                    <a:alpha val="43137"/>
                  </a:srgbClr>
                </a:outerShdw>
              </a:effectLst>
            </a:rPr>
            <a:t> yang </a:t>
          </a:r>
          <a:r>
            <a:rPr lang="en-US" sz="2000" b="1" dirty="0" err="1" smtClean="0">
              <a:solidFill>
                <a:schemeClr val="tx1"/>
              </a:solidFill>
              <a:effectLst>
                <a:outerShdw blurRad="38100" dist="38100" dir="2700000" algn="tl">
                  <a:srgbClr val="000000">
                    <a:alpha val="43137"/>
                  </a:srgbClr>
                </a:outerShdw>
              </a:effectLst>
            </a:rPr>
            <a:t>baik</a:t>
          </a:r>
          <a:r>
            <a:rPr lang="en-US" sz="2000" b="1" dirty="0" smtClean="0">
              <a:solidFill>
                <a:schemeClr val="tx1"/>
              </a:solidFill>
              <a:effectLst>
                <a:outerShdw blurRad="38100" dist="38100" dir="2700000" algn="tl">
                  <a:srgbClr val="000000">
                    <a:alpha val="43137"/>
                  </a:srgbClr>
                </a:outerShdw>
              </a:effectLst>
            </a:rPr>
            <a:t> </a:t>
          </a:r>
          <a:r>
            <a:rPr lang="en-US" sz="2000" b="1" dirty="0" err="1" smtClean="0">
              <a:solidFill>
                <a:schemeClr val="tx1"/>
              </a:solidFill>
              <a:effectLst>
                <a:outerShdw blurRad="38100" dist="38100" dir="2700000" algn="tl">
                  <a:srgbClr val="000000">
                    <a:alpha val="43137"/>
                  </a:srgbClr>
                </a:outerShdw>
              </a:effectLst>
            </a:rPr>
            <a:t>mencerminkan</a:t>
          </a:r>
          <a:r>
            <a:rPr lang="en-US" sz="2000" b="1" dirty="0" smtClean="0">
              <a:solidFill>
                <a:schemeClr val="tx1"/>
              </a:solidFill>
              <a:effectLst>
                <a:outerShdw blurRad="38100" dist="38100" dir="2700000" algn="tl">
                  <a:srgbClr val="000000">
                    <a:alpha val="43137"/>
                  </a:srgbClr>
                </a:outerShdw>
              </a:effectLst>
            </a:rPr>
            <a:t> </a:t>
          </a:r>
          <a:r>
            <a:rPr lang="en-US" sz="2000" b="1" dirty="0" err="1" smtClean="0">
              <a:solidFill>
                <a:schemeClr val="tx1"/>
              </a:solidFill>
              <a:effectLst>
                <a:outerShdw blurRad="38100" dist="38100" dir="2700000" algn="tl">
                  <a:srgbClr val="000000">
                    <a:alpha val="43137"/>
                  </a:srgbClr>
                </a:outerShdw>
              </a:effectLst>
            </a:rPr>
            <a:t>imej</a:t>
          </a:r>
          <a:r>
            <a:rPr lang="en-US" sz="2000" b="1" dirty="0" smtClean="0">
              <a:solidFill>
                <a:schemeClr val="tx1"/>
              </a:solidFill>
              <a:effectLst>
                <a:outerShdw blurRad="38100" dist="38100" dir="2700000" algn="tl">
                  <a:srgbClr val="000000">
                    <a:alpha val="43137"/>
                  </a:srgbClr>
                </a:outerShdw>
              </a:effectLst>
            </a:rPr>
            <a:t> </a:t>
          </a:r>
          <a:r>
            <a:rPr lang="en-US" sz="2000" b="1" dirty="0" err="1" smtClean="0">
              <a:solidFill>
                <a:schemeClr val="tx1"/>
              </a:solidFill>
              <a:effectLst>
                <a:outerShdw blurRad="38100" dist="38100" dir="2700000" algn="tl">
                  <a:srgbClr val="000000">
                    <a:alpha val="43137"/>
                  </a:srgbClr>
                </a:outerShdw>
              </a:effectLst>
            </a:rPr>
            <a:t>dan</a:t>
          </a:r>
          <a:r>
            <a:rPr lang="en-US" sz="2000" b="1" dirty="0" smtClean="0">
              <a:solidFill>
                <a:schemeClr val="tx1"/>
              </a:solidFill>
              <a:effectLst>
                <a:outerShdw blurRad="38100" dist="38100" dir="2700000" algn="tl">
                  <a:srgbClr val="000000">
                    <a:alpha val="43137"/>
                  </a:srgbClr>
                </a:outerShdw>
              </a:effectLst>
            </a:rPr>
            <a:t> status </a:t>
          </a:r>
          <a:r>
            <a:rPr lang="en-US" sz="2000" b="1" dirty="0" err="1" smtClean="0">
              <a:solidFill>
                <a:schemeClr val="tx1"/>
              </a:solidFill>
              <a:effectLst>
                <a:outerShdw blurRad="38100" dist="38100" dir="2700000" algn="tl">
                  <a:srgbClr val="000000">
                    <a:alpha val="43137"/>
                  </a:srgbClr>
                </a:outerShdw>
              </a:effectLst>
            </a:rPr>
            <a:t>mereka</a:t>
          </a:r>
          <a:r>
            <a:rPr lang="en-US" sz="2000" b="1" dirty="0" smtClean="0">
              <a:solidFill>
                <a:schemeClr val="tx1"/>
              </a:solidFill>
              <a:effectLst>
                <a:outerShdw blurRad="38100" dist="38100" dir="2700000" algn="tl">
                  <a:srgbClr val="000000">
                    <a:alpha val="43137"/>
                  </a:srgbClr>
                </a:outerShdw>
              </a:effectLst>
            </a:rPr>
            <a:t> </a:t>
          </a:r>
          <a:r>
            <a:rPr lang="en-US" sz="2000" b="1" dirty="0" err="1" smtClean="0">
              <a:solidFill>
                <a:schemeClr val="tx1"/>
              </a:solidFill>
              <a:effectLst>
                <a:outerShdw blurRad="38100" dist="38100" dir="2700000" algn="tl">
                  <a:srgbClr val="000000">
                    <a:alpha val="43137"/>
                  </a:srgbClr>
                </a:outerShdw>
              </a:effectLst>
            </a:rPr>
            <a:t>sendiri</a:t>
          </a:r>
          <a:endParaRPr lang="en-US" sz="2000" b="1" dirty="0">
            <a:solidFill>
              <a:schemeClr val="tx1"/>
            </a:solidFill>
            <a:effectLst>
              <a:outerShdw blurRad="38100" dist="38100" dir="2700000" algn="tl">
                <a:srgbClr val="000000">
                  <a:alpha val="43137"/>
                </a:srgbClr>
              </a:outerShdw>
            </a:effectLst>
          </a:endParaRPr>
        </a:p>
      </dgm:t>
    </dgm:pt>
    <dgm:pt modelId="{E4A5DDFB-7AE2-4061-B2D0-894BA9537A80}" type="parTrans" cxnId="{F0BDCFC5-0E60-41C1-9D8E-0D3472557997}">
      <dgm:prSet/>
      <dgm:spPr/>
      <dgm:t>
        <a:bodyPr/>
        <a:lstStyle/>
        <a:p>
          <a:pPr algn="just"/>
          <a:endParaRPr lang="en-US" sz="2000"/>
        </a:p>
      </dgm:t>
    </dgm:pt>
    <dgm:pt modelId="{DCBF3363-763B-486C-A449-575BF159F27F}" type="sibTrans" cxnId="{F0BDCFC5-0E60-41C1-9D8E-0D3472557997}">
      <dgm:prSet/>
      <dgm:spPr/>
      <dgm:t>
        <a:bodyPr/>
        <a:lstStyle/>
        <a:p>
          <a:pPr algn="just"/>
          <a:endParaRPr lang="en-US" sz="2000"/>
        </a:p>
      </dgm:t>
    </dgm:pt>
    <dgm:pt modelId="{1F2DF27B-B743-4949-9841-B5B765B364A5}">
      <dgm:prSet phldrT="[Text]" custT="1"/>
      <dgm:spPr>
        <a:solidFill>
          <a:srgbClr val="C00000"/>
        </a:solidFill>
      </dgm:spPr>
      <dgm:t>
        <a:bodyPr/>
        <a:lstStyle/>
        <a:p>
          <a:pPr algn="just"/>
          <a:r>
            <a:rPr lang="en-US" sz="2000" b="1" dirty="0" err="1" smtClean="0">
              <a:effectLst>
                <a:outerShdw blurRad="38100" dist="38100" dir="2700000" algn="tl">
                  <a:srgbClr val="000000">
                    <a:alpha val="43137"/>
                  </a:srgbClr>
                </a:outerShdw>
              </a:effectLst>
            </a:rPr>
            <a:t>sentiasa</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bersedia</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dan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memperlengkapkan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diri</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dengan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menguasai</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pelbagai</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disiplin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ilmu</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dan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kepakaran</a:t>
          </a:r>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dgm:t>
    </dgm:pt>
    <dgm:pt modelId="{FD12FAF3-CF69-4448-8DC8-C0231560CD21}" type="parTrans" cxnId="{528A68F2-5F2F-471E-B97A-E39C8BFB2A94}">
      <dgm:prSet/>
      <dgm:spPr/>
      <dgm:t>
        <a:bodyPr/>
        <a:lstStyle/>
        <a:p>
          <a:pPr algn="just"/>
          <a:endParaRPr lang="en-US" sz="2000"/>
        </a:p>
      </dgm:t>
    </dgm:pt>
    <dgm:pt modelId="{554DA0CB-A7CE-4A7C-A1FE-89CC2F1133C4}" type="sibTrans" cxnId="{528A68F2-5F2F-471E-B97A-E39C8BFB2A94}">
      <dgm:prSet/>
      <dgm:spPr/>
      <dgm:t>
        <a:bodyPr/>
        <a:lstStyle/>
        <a:p>
          <a:pPr algn="just"/>
          <a:endParaRPr lang="en-US" sz="2000"/>
        </a:p>
      </dgm:t>
    </dgm:pt>
    <dgm:pt modelId="{4033BC1E-6707-4BF1-AE21-F2824568AFCB}" type="pres">
      <dgm:prSet presAssocID="{954181F4-3F44-44CF-9775-586BE95B1088}" presName="linear" presStyleCnt="0">
        <dgm:presLayoutVars>
          <dgm:animLvl val="lvl"/>
          <dgm:resizeHandles val="exact"/>
        </dgm:presLayoutVars>
      </dgm:prSet>
      <dgm:spPr/>
      <dgm:t>
        <a:bodyPr/>
        <a:lstStyle/>
        <a:p>
          <a:endParaRPr lang="en-US"/>
        </a:p>
      </dgm:t>
    </dgm:pt>
    <dgm:pt modelId="{0121D4E1-A54D-4280-95E9-0B34059E1AB9}" type="pres">
      <dgm:prSet presAssocID="{9030F7B9-BFB8-4B6B-8151-31A0E8BAB780}" presName="parentText" presStyleLbl="node1" presStyleIdx="0" presStyleCnt="5">
        <dgm:presLayoutVars>
          <dgm:chMax val="0"/>
          <dgm:bulletEnabled val="1"/>
        </dgm:presLayoutVars>
      </dgm:prSet>
      <dgm:spPr/>
      <dgm:t>
        <a:bodyPr/>
        <a:lstStyle/>
        <a:p>
          <a:endParaRPr lang="en-US"/>
        </a:p>
      </dgm:t>
    </dgm:pt>
    <dgm:pt modelId="{CDB9FAFE-4D63-4540-99D5-A6C9BC61D71A}" type="pres">
      <dgm:prSet presAssocID="{39459C95-14DB-431C-9D4B-52EB3EF3EFDC}" presName="spacer" presStyleCnt="0"/>
      <dgm:spPr/>
      <dgm:t>
        <a:bodyPr/>
        <a:lstStyle/>
        <a:p>
          <a:endParaRPr lang="en-US"/>
        </a:p>
      </dgm:t>
    </dgm:pt>
    <dgm:pt modelId="{8AA7131C-84F3-47E1-89B1-DDC507231292}" type="pres">
      <dgm:prSet presAssocID="{09522FCF-E415-4686-B06C-92710631E8AE}" presName="parentText" presStyleLbl="node1" presStyleIdx="1" presStyleCnt="5">
        <dgm:presLayoutVars>
          <dgm:chMax val="0"/>
          <dgm:bulletEnabled val="1"/>
        </dgm:presLayoutVars>
      </dgm:prSet>
      <dgm:spPr/>
      <dgm:t>
        <a:bodyPr/>
        <a:lstStyle/>
        <a:p>
          <a:endParaRPr lang="en-US"/>
        </a:p>
      </dgm:t>
    </dgm:pt>
    <dgm:pt modelId="{39D17806-994A-4D8E-935E-2A04E6FAA561}" type="pres">
      <dgm:prSet presAssocID="{2664FA4D-AF87-4772-9F0A-F4AF7AF16C56}" presName="spacer" presStyleCnt="0"/>
      <dgm:spPr/>
      <dgm:t>
        <a:bodyPr/>
        <a:lstStyle/>
        <a:p>
          <a:endParaRPr lang="en-US"/>
        </a:p>
      </dgm:t>
    </dgm:pt>
    <dgm:pt modelId="{68AB85A9-062F-4B5D-877B-DAD12CC37605}" type="pres">
      <dgm:prSet presAssocID="{81044AB5-7D17-4057-9EDC-0E40FB6B91DB}" presName="parentText" presStyleLbl="node1" presStyleIdx="2" presStyleCnt="5">
        <dgm:presLayoutVars>
          <dgm:chMax val="0"/>
          <dgm:bulletEnabled val="1"/>
        </dgm:presLayoutVars>
      </dgm:prSet>
      <dgm:spPr/>
      <dgm:t>
        <a:bodyPr/>
        <a:lstStyle/>
        <a:p>
          <a:endParaRPr lang="en-US"/>
        </a:p>
      </dgm:t>
    </dgm:pt>
    <dgm:pt modelId="{6DFB617C-DB0F-48BE-AB19-314F2B8B8474}" type="pres">
      <dgm:prSet presAssocID="{77AAECFD-3312-43AA-929E-37D35F31BA2E}" presName="spacer" presStyleCnt="0"/>
      <dgm:spPr/>
      <dgm:t>
        <a:bodyPr/>
        <a:lstStyle/>
        <a:p>
          <a:endParaRPr lang="en-US"/>
        </a:p>
      </dgm:t>
    </dgm:pt>
    <dgm:pt modelId="{0E9A1DF1-1763-47B1-977F-355147E88881}" type="pres">
      <dgm:prSet presAssocID="{A06C4BA8-35A6-4ABA-8380-5BB7D5CE9735}" presName="parentText" presStyleLbl="node1" presStyleIdx="3" presStyleCnt="5">
        <dgm:presLayoutVars>
          <dgm:chMax val="0"/>
          <dgm:bulletEnabled val="1"/>
        </dgm:presLayoutVars>
      </dgm:prSet>
      <dgm:spPr/>
      <dgm:t>
        <a:bodyPr/>
        <a:lstStyle/>
        <a:p>
          <a:endParaRPr lang="en-US"/>
        </a:p>
      </dgm:t>
    </dgm:pt>
    <dgm:pt modelId="{6C64AEB1-AE9A-4E34-9BE0-CFCE8BA7D860}" type="pres">
      <dgm:prSet presAssocID="{DCBF3363-763B-486C-A449-575BF159F27F}" presName="spacer" presStyleCnt="0"/>
      <dgm:spPr/>
      <dgm:t>
        <a:bodyPr/>
        <a:lstStyle/>
        <a:p>
          <a:endParaRPr lang="en-US"/>
        </a:p>
      </dgm:t>
    </dgm:pt>
    <dgm:pt modelId="{427560F4-8D93-4F60-A0AB-570760D0FA04}" type="pres">
      <dgm:prSet presAssocID="{1F2DF27B-B743-4949-9841-B5B765B364A5}" presName="parentText" presStyleLbl="node1" presStyleIdx="4" presStyleCnt="5">
        <dgm:presLayoutVars>
          <dgm:chMax val="0"/>
          <dgm:bulletEnabled val="1"/>
        </dgm:presLayoutVars>
      </dgm:prSet>
      <dgm:spPr/>
      <dgm:t>
        <a:bodyPr/>
        <a:lstStyle/>
        <a:p>
          <a:endParaRPr lang="en-US"/>
        </a:p>
      </dgm:t>
    </dgm:pt>
  </dgm:ptLst>
  <dgm:cxnLst>
    <dgm:cxn modelId="{36BBE976-95F7-4876-A2C2-0E2BEED666FC}" type="presOf" srcId="{81044AB5-7D17-4057-9EDC-0E40FB6B91DB}" destId="{68AB85A9-062F-4B5D-877B-DAD12CC37605}" srcOrd="0" destOrd="0" presId="urn:microsoft.com/office/officeart/2005/8/layout/vList2"/>
    <dgm:cxn modelId="{233B7458-B92A-4292-828C-75C9F9C03636}" type="presOf" srcId="{954181F4-3F44-44CF-9775-586BE95B1088}" destId="{4033BC1E-6707-4BF1-AE21-F2824568AFCB}" srcOrd="0" destOrd="0" presId="urn:microsoft.com/office/officeart/2005/8/layout/vList2"/>
    <dgm:cxn modelId="{3417B9FF-38A4-42A5-A42A-E60D9B10F523}" type="presOf" srcId="{9030F7B9-BFB8-4B6B-8151-31A0E8BAB780}" destId="{0121D4E1-A54D-4280-95E9-0B34059E1AB9}" srcOrd="0" destOrd="0" presId="urn:microsoft.com/office/officeart/2005/8/layout/vList2"/>
    <dgm:cxn modelId="{F0BDCFC5-0E60-41C1-9D8E-0D3472557997}" srcId="{954181F4-3F44-44CF-9775-586BE95B1088}" destId="{A06C4BA8-35A6-4ABA-8380-5BB7D5CE9735}" srcOrd="3" destOrd="0" parTransId="{E4A5DDFB-7AE2-4061-B2D0-894BA9537A80}" sibTransId="{DCBF3363-763B-486C-A449-575BF159F27F}"/>
    <dgm:cxn modelId="{528A68F2-5F2F-471E-B97A-E39C8BFB2A94}" srcId="{954181F4-3F44-44CF-9775-586BE95B1088}" destId="{1F2DF27B-B743-4949-9841-B5B765B364A5}" srcOrd="4" destOrd="0" parTransId="{FD12FAF3-CF69-4448-8DC8-C0231560CD21}" sibTransId="{554DA0CB-A7CE-4A7C-A1FE-89CC2F1133C4}"/>
    <dgm:cxn modelId="{E44621D0-66CC-4060-BE42-030F3635C41C}" type="presOf" srcId="{1F2DF27B-B743-4949-9841-B5B765B364A5}" destId="{427560F4-8D93-4F60-A0AB-570760D0FA04}" srcOrd="0" destOrd="0" presId="urn:microsoft.com/office/officeart/2005/8/layout/vList2"/>
    <dgm:cxn modelId="{194794A4-9F31-40F8-836A-435F6F9B4734}" type="presOf" srcId="{A06C4BA8-35A6-4ABA-8380-5BB7D5CE9735}" destId="{0E9A1DF1-1763-47B1-977F-355147E88881}" srcOrd="0" destOrd="0" presId="urn:microsoft.com/office/officeart/2005/8/layout/vList2"/>
    <dgm:cxn modelId="{DBB1DABA-E6B2-4BF3-BCFE-EA945B9D41F6}" srcId="{954181F4-3F44-44CF-9775-586BE95B1088}" destId="{81044AB5-7D17-4057-9EDC-0E40FB6B91DB}" srcOrd="2" destOrd="0" parTransId="{49EFFEB4-C359-4B7B-AC97-C0AAF7304813}" sibTransId="{77AAECFD-3312-43AA-929E-37D35F31BA2E}"/>
    <dgm:cxn modelId="{0960B72C-5743-4D1E-8BF6-4494E7790C2A}" srcId="{954181F4-3F44-44CF-9775-586BE95B1088}" destId="{9030F7B9-BFB8-4B6B-8151-31A0E8BAB780}" srcOrd="0" destOrd="0" parTransId="{6518B921-76DC-4028-B5BA-A5309E8760DA}" sibTransId="{39459C95-14DB-431C-9D4B-52EB3EF3EFDC}"/>
    <dgm:cxn modelId="{DCDFF0A3-54B3-4981-95D7-8D69338E615B}" srcId="{954181F4-3F44-44CF-9775-586BE95B1088}" destId="{09522FCF-E415-4686-B06C-92710631E8AE}" srcOrd="1" destOrd="0" parTransId="{4CD29F71-5C2A-4CA4-9AE6-FF02F765D860}" sibTransId="{2664FA4D-AF87-4772-9F0A-F4AF7AF16C56}"/>
    <dgm:cxn modelId="{D39D67EF-F810-4DFA-A7D0-6E1F033325C3}" type="presOf" srcId="{09522FCF-E415-4686-B06C-92710631E8AE}" destId="{8AA7131C-84F3-47E1-89B1-DDC507231292}" srcOrd="0" destOrd="0" presId="urn:microsoft.com/office/officeart/2005/8/layout/vList2"/>
    <dgm:cxn modelId="{E511E36C-5D74-4E69-9345-D216F7E960CE}" type="presParOf" srcId="{4033BC1E-6707-4BF1-AE21-F2824568AFCB}" destId="{0121D4E1-A54D-4280-95E9-0B34059E1AB9}" srcOrd="0" destOrd="0" presId="urn:microsoft.com/office/officeart/2005/8/layout/vList2"/>
    <dgm:cxn modelId="{687A5A17-B0CC-462E-96F7-1206B1E7876E}" type="presParOf" srcId="{4033BC1E-6707-4BF1-AE21-F2824568AFCB}" destId="{CDB9FAFE-4D63-4540-99D5-A6C9BC61D71A}" srcOrd="1" destOrd="0" presId="urn:microsoft.com/office/officeart/2005/8/layout/vList2"/>
    <dgm:cxn modelId="{20D7424F-18C2-43EE-BEBE-2A8725D255D0}" type="presParOf" srcId="{4033BC1E-6707-4BF1-AE21-F2824568AFCB}" destId="{8AA7131C-84F3-47E1-89B1-DDC507231292}" srcOrd="2" destOrd="0" presId="urn:microsoft.com/office/officeart/2005/8/layout/vList2"/>
    <dgm:cxn modelId="{34CA9B34-91D4-4EBA-AE56-BC380437BB85}" type="presParOf" srcId="{4033BC1E-6707-4BF1-AE21-F2824568AFCB}" destId="{39D17806-994A-4D8E-935E-2A04E6FAA561}" srcOrd="3" destOrd="0" presId="urn:microsoft.com/office/officeart/2005/8/layout/vList2"/>
    <dgm:cxn modelId="{405EDC4F-294F-40B0-BA52-FAC0DA6D0539}" type="presParOf" srcId="{4033BC1E-6707-4BF1-AE21-F2824568AFCB}" destId="{68AB85A9-062F-4B5D-877B-DAD12CC37605}" srcOrd="4" destOrd="0" presId="urn:microsoft.com/office/officeart/2005/8/layout/vList2"/>
    <dgm:cxn modelId="{90B5BA3A-EFDA-4233-A6C1-1B831D32B703}" type="presParOf" srcId="{4033BC1E-6707-4BF1-AE21-F2824568AFCB}" destId="{6DFB617C-DB0F-48BE-AB19-314F2B8B8474}" srcOrd="5" destOrd="0" presId="urn:microsoft.com/office/officeart/2005/8/layout/vList2"/>
    <dgm:cxn modelId="{D9870AE5-5AC1-4AFE-96DB-F4131CB50EC3}" type="presParOf" srcId="{4033BC1E-6707-4BF1-AE21-F2824568AFCB}" destId="{0E9A1DF1-1763-47B1-977F-355147E88881}" srcOrd="6" destOrd="0" presId="urn:microsoft.com/office/officeart/2005/8/layout/vList2"/>
    <dgm:cxn modelId="{58DC7CE2-7C20-4AFF-9C66-015214988F9A}" type="presParOf" srcId="{4033BC1E-6707-4BF1-AE21-F2824568AFCB}" destId="{6C64AEB1-AE9A-4E34-9BE0-CFCE8BA7D860}" srcOrd="7" destOrd="0" presId="urn:microsoft.com/office/officeart/2005/8/layout/vList2"/>
    <dgm:cxn modelId="{4357B2FB-AB81-4236-BD2B-64833F97742B}" type="presParOf" srcId="{4033BC1E-6707-4BF1-AE21-F2824568AFCB}" destId="{427560F4-8D93-4F60-A0AB-570760D0FA04}" srcOrd="8"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A0FB5D3B-CBAB-40F7-B039-D079F9747A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12B9F6-A048-4E55-863D-84CDE528DEA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522D01-3FDF-4439-B346-8EB46358F41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54317E-463A-4F5F-859C-A6EDA616E96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59C086-82A2-47CD-A418-B934D10601E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39EEDF-5DA6-45E2-B12D-9975BE5249B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4ABC0C4-85CE-4873-8FB1-885B358B1AE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F265D42-3DEB-410D-9131-226B3251C58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A127F4-FE04-40B4-B20F-11954260A22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3C5C36-DAA6-470C-BD87-CC8DDF8D8D7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4BCA82-674F-47E3-A20B-754D41086B0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D4C4D2C-F2C4-4FC2-A3DB-AC388AD8C04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8" name="Subtitle 2"/>
          <p:cNvSpPr txBox="1">
            <a:spLocks/>
          </p:cNvSpPr>
          <p:nvPr/>
        </p:nvSpPr>
        <p:spPr bwMode="auto">
          <a:xfrm>
            <a:off x="1142976" y="3571876"/>
            <a:ext cx="6858048" cy="7572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2400" b="1" i="0" u="none" kern="0" cap="none" spc="0" normalizeH="0" baseline="0" noProof="0" dirty="0" smtClean="0">
                <a:ln>
                  <a:noFill/>
                </a:ln>
                <a:solidFill>
                  <a:schemeClr val="tx1"/>
                </a:solidFill>
                <a:effectLst/>
                <a:uLnTx/>
                <a:uFillTx/>
                <a:latin typeface="+mn-lt"/>
                <a:ea typeface="+mn-ea"/>
                <a:cs typeface="+mn-cs"/>
              </a:rPr>
              <a:t>(</a:t>
            </a:r>
            <a:r>
              <a:rPr kumimoji="0" lang="ar-SA" sz="2400" b="1" i="0" u="none" kern="0" cap="none" spc="0" normalizeH="0" baseline="0" noProof="0" dirty="0" smtClean="0">
                <a:ln>
                  <a:noFill/>
                </a:ln>
                <a:solidFill>
                  <a:schemeClr val="tx1"/>
                </a:solidFill>
                <a:effectLst/>
                <a:uLnTx/>
                <a:uFillTx/>
                <a:latin typeface="+mn-lt"/>
                <a:ea typeface="+mn-ea"/>
                <a:cs typeface="+mn-cs"/>
              </a:rPr>
              <a:t>30</a:t>
            </a:r>
            <a:r>
              <a:rPr kumimoji="0" lang="en-US" sz="2400" b="1" i="0" u="none" kern="0" cap="none" spc="0" normalizeH="0" noProof="0" dirty="0" smtClean="0">
                <a:ln>
                  <a:noFill/>
                </a:ln>
                <a:solidFill>
                  <a:schemeClr val="tx1"/>
                </a:solidFill>
                <a:effectLst/>
                <a:uLnTx/>
                <a:uFillTx/>
                <a:latin typeface="+mn-lt"/>
                <a:ea typeface="+mn-ea"/>
                <a:cs typeface="+mn-cs"/>
              </a:rPr>
              <a:t> OKTOBER </a:t>
            </a:r>
            <a:r>
              <a:rPr kumimoji="0" lang="es-ES" sz="2400" b="1" i="0" u="none" kern="0" cap="none" spc="0" normalizeH="0" baseline="0" noProof="0" dirty="0" smtClean="0">
                <a:ln>
                  <a:noFill/>
                </a:ln>
                <a:solidFill>
                  <a:schemeClr val="tx1"/>
                </a:solidFill>
                <a:effectLst/>
                <a:uLnTx/>
                <a:uFillTx/>
                <a:latin typeface="+mn-lt"/>
                <a:ea typeface="+mn-ea"/>
                <a:cs typeface="+mn-cs"/>
              </a:rPr>
              <a:t>2015 / 17 MUHARRAM 1437H)</a:t>
            </a:r>
            <a:endParaRPr kumimoji="0" lang="en-US" sz="2400" b="1" i="0" u="none" kern="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2000233" y="1857364"/>
            <a:ext cx="5357850" cy="2357454"/>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JIHAD EKONOMI</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571472" y="1214422"/>
            <a:ext cx="821537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Islam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sebagai</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agama yang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sempurna</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dan</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merangkumi</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segala</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aspek</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kehidupan</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manusia</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tidak</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lupa</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mengajarkan</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kita</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supaya</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merancang</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kewangan</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sebagai</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persediaan</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dalam</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mengharungi</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masa</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0000"/>
                </a:solidFill>
                <a:effectLst>
                  <a:outerShdw blurRad="76200" dist="50800" dir="5400000" algn="tl" rotWithShape="0">
                    <a:srgbClr val="000000">
                      <a:alpha val="65000"/>
                    </a:srgbClr>
                  </a:outerShdw>
                </a:effectLst>
              </a:rPr>
              <a:t>susah</a:t>
            </a:r>
            <a:r>
              <a:rPr 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rPr>
              <a:t>. </a:t>
            </a:r>
            <a:endParaRPr lang="en-US" sz="20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3" name="Rectangle 12"/>
          <p:cNvSpPr/>
          <p:nvPr/>
        </p:nvSpPr>
        <p:spPr>
          <a:xfrm>
            <a:off x="4857752" y="2857496"/>
            <a:ext cx="3929058" cy="3046988"/>
          </a:xfrm>
          <a:prstGeom prst="rect">
            <a:avLst/>
          </a:prstGeom>
        </p:spPr>
        <p:txBody>
          <a:bodyPr wrap="square">
            <a:spAutoFit/>
          </a:bodyPr>
          <a:lstStyle/>
          <a:p>
            <a:pPr algn="just" rtl="1"/>
            <a:r>
              <a:rPr lang="ar-SA" sz="3200" b="1" dirty="0" smtClean="0">
                <a:cs typeface="Traditional Arabic" pitchFamily="2" charset="-78"/>
              </a:rPr>
              <a:t>﴿</a:t>
            </a:r>
            <a:r>
              <a:rPr lang="ar-SA" sz="3200" dirty="0" smtClean="0">
                <a:cs typeface="Traditional Arabic" pitchFamily="2" charset="-78"/>
              </a:rPr>
              <a:t> </a:t>
            </a:r>
            <a:r>
              <a:rPr lang="ar-SA" sz="3200" b="1" dirty="0" smtClean="0">
                <a:cs typeface="Traditional Arabic" pitchFamily="2" charset="-78"/>
              </a:rPr>
              <a:t>قَالَ تَزْرَعُونَ سَبْعَ سِنِينَ دَأَبًا فَمَا حَصَدتُّمْ فَذَرُوهُ فِى سُنبُلِهِۦۤ إِلاَّ قَلِيلاً مِّمَّا تَأْكُلُونَ </a:t>
            </a:r>
            <a:r>
              <a:rPr lang="ar-SA" sz="3200" b="1" baseline="30000" dirty="0" smtClean="0">
                <a:cs typeface="Traditional Arabic" pitchFamily="2" charset="-78"/>
              </a:rPr>
              <a:t>(﻿٤٧﻿)</a:t>
            </a:r>
            <a:r>
              <a:rPr lang="ar-SA" sz="3200" b="1" dirty="0" smtClean="0">
                <a:cs typeface="Traditional Arabic" pitchFamily="2" charset="-78"/>
              </a:rPr>
              <a:t> ثُمَّ يَأْتِى مِنْ بَعْدِ ذَلِكَ سَبْعٌ۬ شِدَادٌ۬ يَأْكُلْنَ مَا قَدَّمْتُمْ لَهُنَّ إِلاَّ قَلِيلاً مِّمَّا تُحْصِنُونَ </a:t>
            </a:r>
            <a:r>
              <a:rPr lang="ar-SA" sz="3200" b="1" baseline="30000" dirty="0" smtClean="0">
                <a:cs typeface="Traditional Arabic" pitchFamily="2" charset="-78"/>
              </a:rPr>
              <a:t>(﻿٤٨﻿)</a:t>
            </a:r>
            <a:r>
              <a:rPr lang="ar-SA" sz="3200" b="1" dirty="0" smtClean="0">
                <a:cs typeface="Traditional Arabic" pitchFamily="2" charset="-78"/>
              </a:rPr>
              <a:t> ﴾</a:t>
            </a:r>
            <a:endParaRPr lang="en-US" sz="3200" dirty="0">
              <a:cs typeface="Traditional Arabic" pitchFamily="2" charset="-78"/>
            </a:endParaRPr>
          </a:p>
        </p:txBody>
      </p:sp>
      <p:sp>
        <p:nvSpPr>
          <p:cNvPr id="18" name="Rectangle 17"/>
          <p:cNvSpPr/>
          <p:nvPr/>
        </p:nvSpPr>
        <p:spPr>
          <a:xfrm>
            <a:off x="571472" y="2571744"/>
            <a:ext cx="4214842" cy="3693319"/>
          </a:xfrm>
          <a:prstGeom prst="rect">
            <a:avLst/>
          </a:prstGeom>
          <a:solidFill>
            <a:srgbClr val="FFFF00"/>
          </a:solidFill>
        </p:spPr>
        <p:txBody>
          <a:bodyPr wrap="square">
            <a:spAutoFit/>
          </a:bodyPr>
          <a:lstStyle/>
          <a:p>
            <a:pPr algn="just"/>
            <a:r>
              <a:rPr lang="en-US" b="1" i="1" dirty="0" err="1" smtClean="0"/>
              <a:t>Maksudnya</a:t>
            </a:r>
            <a:r>
              <a:rPr lang="en-US" b="1" i="1" dirty="0" smtClean="0"/>
              <a:t>:</a:t>
            </a:r>
            <a:r>
              <a:rPr lang="en-US" i="1" dirty="0" smtClean="0"/>
              <a:t> “Yusuf </a:t>
            </a:r>
            <a:r>
              <a:rPr lang="en-US" i="1" dirty="0" err="1" smtClean="0"/>
              <a:t>menjawab</a:t>
            </a:r>
            <a:r>
              <a:rPr lang="en-US" i="1" dirty="0" smtClean="0"/>
              <a:t>: “</a:t>
            </a:r>
            <a:r>
              <a:rPr lang="en-US" i="1" dirty="0" err="1" smtClean="0"/>
              <a:t>Hendaklah</a:t>
            </a:r>
            <a:r>
              <a:rPr lang="en-US" i="1" dirty="0" smtClean="0"/>
              <a:t> </a:t>
            </a:r>
            <a:r>
              <a:rPr lang="en-US" i="1" dirty="0" err="1" smtClean="0"/>
              <a:t>kamu</a:t>
            </a:r>
            <a:r>
              <a:rPr lang="en-US" i="1" dirty="0" smtClean="0"/>
              <a:t> </a:t>
            </a:r>
            <a:r>
              <a:rPr lang="en-US" i="1" dirty="0" err="1" smtClean="0"/>
              <a:t>menanam</a:t>
            </a:r>
            <a:r>
              <a:rPr lang="en-US" i="1" dirty="0" smtClean="0"/>
              <a:t> </a:t>
            </a:r>
            <a:r>
              <a:rPr lang="en-US" i="1" dirty="0" err="1" smtClean="0"/>
              <a:t>bersungguh-sungguh</a:t>
            </a:r>
            <a:r>
              <a:rPr lang="en-US" i="1" dirty="0" smtClean="0"/>
              <a:t> </a:t>
            </a:r>
            <a:r>
              <a:rPr lang="en-US" i="1" dirty="0" err="1" smtClean="0"/>
              <a:t>tujuh</a:t>
            </a:r>
            <a:r>
              <a:rPr lang="en-US" i="1" dirty="0" smtClean="0"/>
              <a:t> </a:t>
            </a:r>
            <a:r>
              <a:rPr lang="en-US" i="1" dirty="0" err="1" smtClean="0"/>
              <a:t>tahun</a:t>
            </a:r>
            <a:r>
              <a:rPr lang="en-US" i="1" dirty="0" smtClean="0"/>
              <a:t> </a:t>
            </a:r>
            <a:r>
              <a:rPr lang="en-US" i="1" dirty="0" err="1" smtClean="0"/>
              <a:t>berturut-turut</a:t>
            </a:r>
            <a:r>
              <a:rPr lang="en-US" i="1" dirty="0" smtClean="0"/>
              <a:t>, </a:t>
            </a:r>
            <a:r>
              <a:rPr lang="en-US" i="1" dirty="0" err="1" smtClean="0"/>
              <a:t>kemudian</a:t>
            </a:r>
            <a:r>
              <a:rPr lang="en-US" i="1" dirty="0" smtClean="0"/>
              <a:t> </a:t>
            </a:r>
            <a:r>
              <a:rPr lang="en-US" i="1" dirty="0" err="1" smtClean="0"/>
              <a:t>apa</a:t>
            </a:r>
            <a:r>
              <a:rPr lang="en-US" i="1" dirty="0" smtClean="0"/>
              <a:t> yang </a:t>
            </a:r>
            <a:r>
              <a:rPr lang="en-US" i="1" dirty="0" err="1" smtClean="0"/>
              <a:t>kamu</a:t>
            </a:r>
            <a:r>
              <a:rPr lang="en-US" i="1" dirty="0" smtClean="0"/>
              <a:t> </a:t>
            </a:r>
            <a:r>
              <a:rPr lang="en-US" i="1" dirty="0" err="1" smtClean="0"/>
              <a:t>ketam</a:t>
            </a:r>
            <a:r>
              <a:rPr lang="en-US" i="1" dirty="0" smtClean="0"/>
              <a:t> </a:t>
            </a:r>
            <a:r>
              <a:rPr lang="en-US" i="1" dirty="0" err="1" smtClean="0"/>
              <a:t>biarkanlah</a:t>
            </a:r>
            <a:r>
              <a:rPr lang="en-US" i="1" dirty="0" smtClean="0"/>
              <a:t> </a:t>
            </a:r>
            <a:r>
              <a:rPr lang="en-US" i="1" dirty="0" err="1" smtClean="0"/>
              <a:t>dia</a:t>
            </a:r>
            <a:r>
              <a:rPr lang="en-US" i="1" dirty="0" smtClean="0"/>
              <a:t> </a:t>
            </a:r>
            <a:r>
              <a:rPr lang="en-US" i="1" dirty="0" err="1" smtClean="0"/>
              <a:t>pada</a:t>
            </a:r>
            <a:r>
              <a:rPr lang="en-US" i="1" dirty="0" smtClean="0"/>
              <a:t> </a:t>
            </a:r>
            <a:r>
              <a:rPr lang="en-US" i="1" dirty="0" err="1" smtClean="0"/>
              <a:t>tangkai-tangkainya</a:t>
            </a:r>
            <a:r>
              <a:rPr lang="en-US" i="1" dirty="0" smtClean="0"/>
              <a:t>; </a:t>
            </a:r>
            <a:r>
              <a:rPr lang="en-US" i="1" dirty="0" err="1" smtClean="0"/>
              <a:t>kecuali</a:t>
            </a:r>
            <a:r>
              <a:rPr lang="en-US" i="1" dirty="0" smtClean="0"/>
              <a:t> </a:t>
            </a:r>
            <a:r>
              <a:rPr lang="en-US" i="1" dirty="0" err="1" smtClean="0"/>
              <a:t>sedikit</a:t>
            </a:r>
            <a:r>
              <a:rPr lang="en-US" i="1" dirty="0" smtClean="0"/>
              <a:t> </a:t>
            </a:r>
            <a:r>
              <a:rPr lang="en-US" i="1" dirty="0" err="1" smtClean="0"/>
              <a:t>dari</a:t>
            </a:r>
            <a:r>
              <a:rPr lang="en-US" i="1" dirty="0" smtClean="0"/>
              <a:t> </a:t>
            </a:r>
            <a:r>
              <a:rPr lang="en-US" i="1" dirty="0" err="1" smtClean="0"/>
              <a:t>bahagian</a:t>
            </a:r>
            <a:r>
              <a:rPr lang="en-US" i="1" dirty="0" smtClean="0"/>
              <a:t> yang </a:t>
            </a:r>
            <a:r>
              <a:rPr lang="en-US" i="1" dirty="0" err="1" smtClean="0"/>
              <a:t>kamu</a:t>
            </a:r>
            <a:r>
              <a:rPr lang="en-US" i="1" dirty="0" smtClean="0"/>
              <a:t> </a:t>
            </a:r>
            <a:r>
              <a:rPr lang="en-US" i="1" dirty="0" err="1" smtClean="0"/>
              <a:t>jadikan</a:t>
            </a:r>
            <a:r>
              <a:rPr lang="en-US" i="1" dirty="0" smtClean="0"/>
              <a:t> </a:t>
            </a:r>
            <a:r>
              <a:rPr lang="en-US" i="1" dirty="0" err="1" smtClean="0"/>
              <a:t>untuk</a:t>
            </a:r>
            <a:r>
              <a:rPr lang="en-US" i="1" dirty="0" smtClean="0"/>
              <a:t> </a:t>
            </a:r>
            <a:r>
              <a:rPr lang="en-US" i="1" dirty="0" err="1" smtClean="0"/>
              <a:t>makan</a:t>
            </a:r>
            <a:r>
              <a:rPr lang="en-US" i="1" dirty="0" smtClean="0"/>
              <a:t>. </a:t>
            </a:r>
            <a:r>
              <a:rPr lang="en-US" i="1" dirty="0" err="1" smtClean="0"/>
              <a:t>Kemudian</a:t>
            </a:r>
            <a:r>
              <a:rPr lang="en-US" i="1" dirty="0" smtClean="0"/>
              <a:t> </a:t>
            </a:r>
            <a:r>
              <a:rPr lang="en-US" i="1" dirty="0" err="1" smtClean="0"/>
              <a:t>akan</a:t>
            </a:r>
            <a:r>
              <a:rPr lang="en-US" i="1" dirty="0" smtClean="0"/>
              <a:t> </a:t>
            </a:r>
            <a:r>
              <a:rPr lang="en-US" i="1" dirty="0" err="1" smtClean="0"/>
              <a:t>datang</a:t>
            </a:r>
            <a:r>
              <a:rPr lang="en-US" i="1" dirty="0" smtClean="0"/>
              <a:t> </a:t>
            </a:r>
            <a:r>
              <a:rPr lang="en-US" i="1" dirty="0" err="1" smtClean="0"/>
              <a:t>selepas</a:t>
            </a:r>
            <a:r>
              <a:rPr lang="en-US" i="1" dirty="0" smtClean="0"/>
              <a:t> </a:t>
            </a:r>
            <a:r>
              <a:rPr lang="en-US" i="1" dirty="0" err="1" smtClean="0"/>
              <a:t>tempoh</a:t>
            </a:r>
            <a:r>
              <a:rPr lang="en-US" i="1" dirty="0" smtClean="0"/>
              <a:t> </a:t>
            </a:r>
            <a:r>
              <a:rPr lang="en-US" i="1" dirty="0" err="1" smtClean="0"/>
              <a:t>itu</a:t>
            </a:r>
            <a:r>
              <a:rPr lang="en-US" i="1" dirty="0" smtClean="0"/>
              <a:t>, </a:t>
            </a:r>
            <a:r>
              <a:rPr lang="en-US" i="1" dirty="0" err="1" smtClean="0"/>
              <a:t>tujuh</a:t>
            </a:r>
            <a:r>
              <a:rPr lang="en-US" i="1" dirty="0" smtClean="0"/>
              <a:t> </a:t>
            </a:r>
            <a:r>
              <a:rPr lang="en-US" i="1" dirty="0" err="1" smtClean="0"/>
              <a:t>tahun</a:t>
            </a:r>
            <a:r>
              <a:rPr lang="en-US" i="1" dirty="0" smtClean="0"/>
              <a:t> </a:t>
            </a:r>
            <a:r>
              <a:rPr lang="en-US" i="1" dirty="0" err="1" smtClean="0"/>
              <a:t>kemarau</a:t>
            </a:r>
            <a:r>
              <a:rPr lang="en-US" i="1" dirty="0" smtClean="0"/>
              <a:t> yang </a:t>
            </a:r>
            <a:r>
              <a:rPr lang="en-US" i="1" dirty="0" err="1" smtClean="0"/>
              <a:t>besar</a:t>
            </a:r>
            <a:r>
              <a:rPr lang="en-US" i="1" dirty="0" smtClean="0"/>
              <a:t>, yang </a:t>
            </a:r>
            <a:r>
              <a:rPr lang="en-US" i="1" dirty="0" err="1" smtClean="0"/>
              <a:t>akan</a:t>
            </a:r>
            <a:r>
              <a:rPr lang="en-US" i="1" dirty="0" smtClean="0"/>
              <a:t> </a:t>
            </a:r>
            <a:r>
              <a:rPr lang="en-US" i="1" dirty="0" err="1" smtClean="0"/>
              <a:t>menghabiskan</a:t>
            </a:r>
            <a:r>
              <a:rPr lang="en-US" i="1" dirty="0" smtClean="0"/>
              <a:t> </a:t>
            </a:r>
            <a:r>
              <a:rPr lang="en-US" i="1" dirty="0" err="1" smtClean="0"/>
              <a:t>makanan</a:t>
            </a:r>
            <a:r>
              <a:rPr lang="en-US" i="1" dirty="0" smtClean="0"/>
              <a:t> yang </a:t>
            </a:r>
            <a:r>
              <a:rPr lang="en-US" i="1" dirty="0" err="1" smtClean="0"/>
              <a:t>kamu</a:t>
            </a:r>
            <a:r>
              <a:rPr lang="en-US" i="1" dirty="0" smtClean="0"/>
              <a:t> </a:t>
            </a:r>
            <a:r>
              <a:rPr lang="en-US" i="1" dirty="0" err="1" smtClean="0"/>
              <a:t>sediakan</a:t>
            </a:r>
            <a:r>
              <a:rPr lang="en-US" i="1" dirty="0" smtClean="0"/>
              <a:t> </a:t>
            </a:r>
            <a:r>
              <a:rPr lang="en-US" i="1" dirty="0" err="1" smtClean="0"/>
              <a:t>baginya</a:t>
            </a:r>
            <a:r>
              <a:rPr lang="en-US" i="1" dirty="0" smtClean="0"/>
              <a:t>; </a:t>
            </a:r>
            <a:r>
              <a:rPr lang="en-US" i="1" dirty="0" err="1" smtClean="0"/>
              <a:t>kecuali</a:t>
            </a:r>
            <a:r>
              <a:rPr lang="en-US" i="1" dirty="0" smtClean="0"/>
              <a:t> </a:t>
            </a:r>
            <a:r>
              <a:rPr lang="en-US" i="1" dirty="0" err="1" smtClean="0"/>
              <a:t>sedikit</a:t>
            </a:r>
            <a:r>
              <a:rPr lang="en-US" i="1" dirty="0" smtClean="0"/>
              <a:t> </a:t>
            </a:r>
            <a:r>
              <a:rPr lang="en-US" i="1" dirty="0" err="1" smtClean="0"/>
              <a:t>dari</a:t>
            </a:r>
            <a:r>
              <a:rPr lang="en-US" i="1" dirty="0" smtClean="0"/>
              <a:t> </a:t>
            </a:r>
            <a:r>
              <a:rPr lang="en-US" i="1" dirty="0" err="1" smtClean="0"/>
              <a:t>apa</a:t>
            </a:r>
            <a:r>
              <a:rPr lang="en-US" i="1" dirty="0" smtClean="0"/>
              <a:t> yang </a:t>
            </a:r>
            <a:r>
              <a:rPr lang="en-US" i="1" dirty="0" err="1" smtClean="0"/>
              <a:t>kamu</a:t>
            </a:r>
            <a:r>
              <a:rPr lang="en-US" i="1" dirty="0" smtClean="0"/>
              <a:t> </a:t>
            </a:r>
            <a:r>
              <a:rPr lang="en-US" i="1" dirty="0" err="1" smtClean="0"/>
              <a:t>simpan</a:t>
            </a:r>
            <a:r>
              <a:rPr lang="en-US" i="1" dirty="0" smtClean="0"/>
              <a:t> (</a:t>
            </a:r>
            <a:r>
              <a:rPr lang="en-US" i="1" dirty="0" err="1" smtClean="0"/>
              <a:t>untuk</a:t>
            </a:r>
            <a:r>
              <a:rPr lang="en-US" i="1" dirty="0" smtClean="0"/>
              <a:t> </a:t>
            </a:r>
            <a:r>
              <a:rPr lang="en-US" i="1" dirty="0" err="1" smtClean="0"/>
              <a:t>dijadikan</a:t>
            </a:r>
            <a:r>
              <a:rPr lang="en-US" i="1" dirty="0" smtClean="0"/>
              <a:t> </a:t>
            </a:r>
            <a:r>
              <a:rPr lang="en-US" i="1" dirty="0" err="1" smtClean="0"/>
              <a:t>benih</a:t>
            </a:r>
            <a:r>
              <a:rPr lang="en-US" i="1"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571472" y="1714488"/>
            <a:ext cx="8072494" cy="4154984"/>
          </a:xfrm>
          <a:prstGeom prst="rect">
            <a:avLst/>
          </a:prstGeom>
        </p:spPr>
        <p:txBody>
          <a:bodyPr wrap="square">
            <a:spAutoFit/>
          </a:bodyPr>
          <a:lstStyle/>
          <a:p>
            <a:pPr marL="357188" indent="-357188" algn="just">
              <a:buFont typeface="Wingdings" pitchFamily="2" charset="2"/>
              <a:buChar char="§"/>
            </a:pPr>
            <a:r>
              <a:rPr lang="en-US" sz="2400" dirty="0" err="1" smtClean="0"/>
              <a:t>Perancangan</a:t>
            </a:r>
            <a:r>
              <a:rPr lang="en-US" sz="2400" dirty="0" smtClean="0"/>
              <a:t> </a:t>
            </a:r>
            <a:r>
              <a:rPr lang="en-US" sz="2400" dirty="0" err="1" smtClean="0"/>
              <a:t>kewangan</a:t>
            </a:r>
            <a:r>
              <a:rPr lang="en-US" sz="2400" dirty="0" smtClean="0"/>
              <a:t> yang </a:t>
            </a:r>
            <a:r>
              <a:rPr lang="en-US" sz="2400" dirty="0" err="1" smtClean="0"/>
              <a:t>baik</a:t>
            </a:r>
            <a:r>
              <a:rPr lang="en-US" sz="2400" dirty="0" smtClean="0"/>
              <a:t> </a:t>
            </a:r>
            <a:r>
              <a:rPr lang="en-US" sz="2400" dirty="0" err="1" smtClean="0"/>
              <a:t>akan</a:t>
            </a:r>
            <a:r>
              <a:rPr lang="en-US" sz="2400" dirty="0" smtClean="0"/>
              <a:t> </a:t>
            </a:r>
            <a:r>
              <a:rPr lang="en-US" sz="2400" dirty="0" err="1" smtClean="0"/>
              <a:t>membantu</a:t>
            </a:r>
            <a:r>
              <a:rPr lang="en-US" sz="2400" dirty="0" smtClean="0"/>
              <a:t> </a:t>
            </a:r>
            <a:r>
              <a:rPr lang="en-US" sz="2400" dirty="0" err="1" smtClean="0"/>
              <a:t>mensejahterakan</a:t>
            </a:r>
            <a:r>
              <a:rPr lang="en-US" sz="2400" dirty="0" smtClean="0"/>
              <a:t> </a:t>
            </a:r>
            <a:r>
              <a:rPr lang="en-US" sz="2400" dirty="0" err="1" smtClean="0"/>
              <a:t>kehidupan</a:t>
            </a:r>
            <a:r>
              <a:rPr lang="en-US" sz="2400" dirty="0" smtClean="0"/>
              <a:t> </a:t>
            </a:r>
            <a:r>
              <a:rPr lang="en-US" sz="2400" dirty="0" err="1" smtClean="0"/>
              <a:t>kita</a:t>
            </a:r>
            <a:r>
              <a:rPr lang="en-US" sz="2400" dirty="0" smtClean="0"/>
              <a:t> </a:t>
            </a:r>
            <a:r>
              <a:rPr lang="en-US" sz="2400" dirty="0" err="1" smtClean="0"/>
              <a:t>pada</a:t>
            </a:r>
            <a:r>
              <a:rPr lang="en-US" sz="2400" dirty="0" smtClean="0"/>
              <a:t> </a:t>
            </a:r>
            <a:r>
              <a:rPr lang="en-US" sz="2400" dirty="0" err="1" smtClean="0"/>
              <a:t>masa</a:t>
            </a:r>
            <a:r>
              <a:rPr lang="en-US" sz="2400" dirty="0" smtClean="0"/>
              <a:t> </a:t>
            </a:r>
            <a:r>
              <a:rPr lang="en-US" sz="2400" dirty="0" err="1" smtClean="0"/>
              <a:t>depan</a:t>
            </a:r>
            <a:r>
              <a:rPr lang="en-US" sz="2400" dirty="0" smtClean="0"/>
              <a:t>.</a:t>
            </a:r>
          </a:p>
          <a:p>
            <a:pPr marL="357188" indent="-357188" algn="just"/>
            <a:endParaRPr lang="en-US" sz="2400" dirty="0" smtClean="0"/>
          </a:p>
          <a:p>
            <a:pPr marL="357188" indent="-357188" algn="just">
              <a:buFont typeface="Wingdings" pitchFamily="2" charset="2"/>
              <a:buChar char="§"/>
            </a:pPr>
            <a:r>
              <a:rPr lang="en-US" sz="2400" dirty="0" smtClean="0"/>
              <a:t>Kita </a:t>
            </a:r>
            <a:r>
              <a:rPr lang="en-US" sz="2400" dirty="0" err="1" smtClean="0"/>
              <a:t>perlu</a:t>
            </a:r>
            <a:r>
              <a:rPr lang="en-US" sz="2400" dirty="0" smtClean="0"/>
              <a:t> </a:t>
            </a:r>
            <a:r>
              <a:rPr lang="en-US" sz="2400" dirty="0" err="1" smtClean="0"/>
              <a:t>mengambil</a:t>
            </a:r>
            <a:r>
              <a:rPr lang="en-US" sz="2400" dirty="0" smtClean="0"/>
              <a:t> </a:t>
            </a:r>
            <a:r>
              <a:rPr lang="en-US" sz="2400" dirty="0" err="1" smtClean="0"/>
              <a:t>inisiatif</a:t>
            </a:r>
            <a:r>
              <a:rPr lang="en-US" sz="2400" dirty="0" smtClean="0"/>
              <a:t> </a:t>
            </a:r>
            <a:r>
              <a:rPr lang="en-US" sz="2400" dirty="0" err="1" smtClean="0"/>
              <a:t>baru</a:t>
            </a:r>
            <a:r>
              <a:rPr lang="en-US" sz="2400" dirty="0" smtClean="0"/>
              <a:t> </a:t>
            </a:r>
            <a:r>
              <a:rPr lang="en-US" sz="2400" dirty="0" err="1" smtClean="0"/>
              <a:t>bagi</a:t>
            </a:r>
            <a:r>
              <a:rPr lang="en-US" sz="2400" dirty="0" smtClean="0"/>
              <a:t> </a:t>
            </a:r>
            <a:r>
              <a:rPr lang="en-US" sz="2400" dirty="0" err="1" smtClean="0"/>
              <a:t>mengubah</a:t>
            </a:r>
            <a:r>
              <a:rPr lang="en-US" sz="2400" dirty="0" smtClean="0"/>
              <a:t> </a:t>
            </a:r>
            <a:r>
              <a:rPr lang="en-US" sz="2400" dirty="0" err="1" smtClean="0"/>
              <a:t>situasi</a:t>
            </a:r>
            <a:r>
              <a:rPr lang="en-US" sz="2400" dirty="0" smtClean="0"/>
              <a:t> </a:t>
            </a:r>
            <a:r>
              <a:rPr lang="en-US" sz="2400" dirty="0" err="1" smtClean="0"/>
              <a:t>kewangan</a:t>
            </a:r>
            <a:r>
              <a:rPr lang="en-US" sz="2400" dirty="0" smtClean="0"/>
              <a:t> </a:t>
            </a:r>
            <a:r>
              <a:rPr lang="en-US" sz="2400" dirty="0" err="1" smtClean="0"/>
              <a:t>kita</a:t>
            </a:r>
            <a:r>
              <a:rPr lang="en-US" sz="2400" dirty="0" smtClean="0"/>
              <a:t> </a:t>
            </a:r>
            <a:r>
              <a:rPr lang="en-US" sz="2400" dirty="0" err="1" smtClean="0"/>
              <a:t>sebagai</a:t>
            </a:r>
            <a:r>
              <a:rPr lang="en-US" sz="2400" dirty="0" smtClean="0"/>
              <a:t> </a:t>
            </a:r>
            <a:r>
              <a:rPr lang="en-US" sz="2400" dirty="0" err="1" smtClean="0"/>
              <a:t>persediaan</a:t>
            </a:r>
            <a:r>
              <a:rPr lang="en-US" sz="2400" dirty="0" smtClean="0"/>
              <a:t> </a:t>
            </a:r>
            <a:r>
              <a:rPr lang="en-US" sz="2400" dirty="0" err="1" smtClean="0"/>
              <a:t>dalam</a:t>
            </a:r>
            <a:r>
              <a:rPr lang="en-US" sz="2400" dirty="0" smtClean="0"/>
              <a:t> </a:t>
            </a:r>
            <a:r>
              <a:rPr lang="en-US" sz="2400" dirty="0" err="1" smtClean="0"/>
              <a:t>urusan</a:t>
            </a:r>
            <a:r>
              <a:rPr lang="en-US" sz="2400" dirty="0" smtClean="0"/>
              <a:t>:</a:t>
            </a:r>
          </a:p>
          <a:p>
            <a:pPr marL="814388" lvl="1" indent="-357188" algn="just">
              <a:buFont typeface="Wingdings" pitchFamily="2" charset="2"/>
              <a:buChar char="§"/>
            </a:pPr>
            <a:r>
              <a:rPr lang="en-US" sz="2400" dirty="0" err="1" smtClean="0"/>
              <a:t>Persaraan</a:t>
            </a:r>
            <a:endParaRPr lang="en-US" sz="2400" dirty="0" smtClean="0"/>
          </a:p>
          <a:p>
            <a:pPr marL="814388" lvl="1" indent="-357188" algn="just">
              <a:buFont typeface="Wingdings" pitchFamily="2" charset="2"/>
              <a:buChar char="§"/>
            </a:pPr>
            <a:r>
              <a:rPr lang="en-US" sz="2400" dirty="0" err="1" smtClean="0"/>
              <a:t>Pendidikan</a:t>
            </a:r>
            <a:r>
              <a:rPr lang="en-US" sz="2400" dirty="0" smtClean="0"/>
              <a:t> </a:t>
            </a:r>
            <a:r>
              <a:rPr lang="en-US" sz="2400" dirty="0" err="1" smtClean="0"/>
              <a:t>anak-anak</a:t>
            </a:r>
            <a:endParaRPr lang="en-US" sz="2400" dirty="0" smtClean="0"/>
          </a:p>
          <a:p>
            <a:pPr marL="814388" lvl="1" indent="-357188" algn="just">
              <a:buFont typeface="Wingdings" pitchFamily="2" charset="2"/>
              <a:buChar char="§"/>
            </a:pPr>
            <a:r>
              <a:rPr lang="en-US" sz="2400" dirty="0" err="1" smtClean="0"/>
              <a:t>Pemilikan</a:t>
            </a:r>
            <a:r>
              <a:rPr lang="en-US" sz="2400" dirty="0" smtClean="0"/>
              <a:t> </a:t>
            </a:r>
            <a:r>
              <a:rPr lang="en-US" sz="2400" dirty="0" err="1" smtClean="0"/>
              <a:t>kenderaan</a:t>
            </a:r>
            <a:r>
              <a:rPr lang="en-US" sz="2400" dirty="0" smtClean="0"/>
              <a:t> </a:t>
            </a:r>
            <a:r>
              <a:rPr lang="en-US" sz="2400" dirty="0" err="1" smtClean="0"/>
              <a:t>dan</a:t>
            </a:r>
            <a:r>
              <a:rPr lang="en-US" sz="2400" dirty="0" smtClean="0"/>
              <a:t> </a:t>
            </a:r>
            <a:r>
              <a:rPr lang="en-US" sz="2400" dirty="0" err="1" smtClean="0"/>
              <a:t>kediaman</a:t>
            </a:r>
            <a:endParaRPr lang="en-US" sz="2400" dirty="0" smtClean="0"/>
          </a:p>
          <a:p>
            <a:pPr marL="814388" lvl="1" indent="-357188" algn="just">
              <a:buFont typeface="Wingdings" pitchFamily="2" charset="2"/>
              <a:buChar char="§"/>
            </a:pPr>
            <a:r>
              <a:rPr lang="en-US" sz="2400" dirty="0" err="1" smtClean="0"/>
              <a:t>Jaminan</a:t>
            </a:r>
            <a:r>
              <a:rPr lang="en-US" sz="2400" dirty="0" smtClean="0"/>
              <a:t> </a:t>
            </a:r>
            <a:r>
              <a:rPr lang="en-US" sz="2400" dirty="0" err="1" smtClean="0"/>
              <a:t>perniagaan</a:t>
            </a:r>
            <a:r>
              <a:rPr lang="en-US" sz="2400" dirty="0" smtClean="0"/>
              <a:t>; </a:t>
            </a:r>
            <a:r>
              <a:rPr lang="en-US" sz="2400" dirty="0" err="1" smtClean="0"/>
              <a:t>dan</a:t>
            </a:r>
            <a:r>
              <a:rPr lang="en-US" sz="2400" dirty="0" smtClean="0"/>
              <a:t> </a:t>
            </a:r>
            <a:endParaRPr lang="en-US" sz="2400" dirty="0" smtClean="0"/>
          </a:p>
          <a:p>
            <a:pPr marL="814388" lvl="1" indent="-357188" algn="just">
              <a:buFont typeface="Wingdings" pitchFamily="2" charset="2"/>
              <a:buChar char="§"/>
            </a:pPr>
            <a:r>
              <a:rPr lang="en-US" sz="2400" dirty="0" err="1" smtClean="0"/>
              <a:t>Sesuatu</a:t>
            </a:r>
            <a:r>
              <a:rPr lang="en-US" sz="2400" dirty="0" smtClean="0"/>
              <a:t> </a:t>
            </a:r>
            <a:r>
              <a:rPr lang="en-US" sz="2400" dirty="0" smtClean="0"/>
              <a:t>yang </a:t>
            </a:r>
            <a:r>
              <a:rPr lang="en-US" sz="2400" dirty="0" err="1" smtClean="0"/>
              <a:t>di</a:t>
            </a:r>
            <a:r>
              <a:rPr lang="en-US" sz="2400" dirty="0" smtClean="0"/>
              <a:t> </a:t>
            </a:r>
            <a:r>
              <a:rPr lang="en-US" sz="2400" dirty="0" err="1" smtClean="0"/>
              <a:t>luar</a:t>
            </a:r>
            <a:r>
              <a:rPr lang="en-US" sz="2400" dirty="0" smtClean="0"/>
              <a:t> </a:t>
            </a:r>
            <a:r>
              <a:rPr lang="en-US" sz="2400" dirty="0" err="1" smtClean="0"/>
              <a:t>jangkaan</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Title 12"/>
          <p:cNvSpPr>
            <a:spLocks noGrp="1"/>
          </p:cNvSpPr>
          <p:nvPr>
            <p:ph type="title"/>
          </p:nvPr>
        </p:nvSpPr>
        <p:spPr>
          <a:xfrm>
            <a:off x="457200" y="1071546"/>
            <a:ext cx="8229600" cy="1143000"/>
          </a:xfrm>
        </p:spPr>
        <p:txBody>
          <a:bodyPr/>
          <a:lstStyle/>
          <a:p>
            <a:r>
              <a:rPr lang="en-US" sz="28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LANGKAH-LANGKAH </a:t>
            </a:r>
            <a:br>
              <a:rPr lang="en-US" sz="28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br>
            <a:r>
              <a:rPr lang="en-US" sz="28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MEMENUHI KEPERLUAN HIDUP</a:t>
            </a:r>
            <a:endParaRPr lang="en-US" sz="280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aphicFrame>
        <p:nvGraphicFramePr>
          <p:cNvPr id="15" name="Content Placeholder 14"/>
          <p:cNvGraphicFramePr>
            <a:graphicFrameLocks noGrp="1"/>
          </p:cNvGraphicFramePr>
          <p:nvPr>
            <p:ph idx="1"/>
          </p:nvPr>
        </p:nvGraphicFramePr>
        <p:xfrm>
          <a:off x="457200" y="2214563"/>
          <a:ext cx="8229600" cy="3911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571472" y="3786190"/>
            <a:ext cx="8072494" cy="2246769"/>
          </a:xfrm>
          <a:prstGeom prst="rect">
            <a:avLst/>
          </a:prstGeom>
        </p:spPr>
        <p:txBody>
          <a:bodyPr wrap="square">
            <a:spAutoFit/>
          </a:bodyPr>
          <a:lstStyle/>
          <a:p>
            <a:pPr marL="357188" lvl="0" indent="-357188" algn="justLow">
              <a:buFont typeface="Wingdings" pitchFamily="2" charset="2"/>
              <a:buChar char="ü"/>
            </a:pP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Rakyat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hidup</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dalam</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keadaan</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baik</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dan</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menikmati</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segala</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bentuk</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kemajuan</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357188" lvl="0" indent="-357188" algn="justLow">
              <a:buFont typeface="Wingdings" pitchFamily="2" charset="2"/>
              <a:buChar char="ü"/>
            </a:pP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Pelbagai</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pelan</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pembangunan</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yang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telah</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dirangka</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khususnya</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dalam</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usaha</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meningkatkan</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taraf</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ekonomi</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rakyat</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p>
          <a:p>
            <a:pPr marL="357188" lvl="0" indent="-357188" algn="justLow">
              <a:buFont typeface="Wingdings" pitchFamily="2" charset="2"/>
              <a:buChar char="ü"/>
            </a:pP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Program-program </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yang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boleh</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membantu</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rakyat</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menjana</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pendapatan</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dan</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ekonomi</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diberi</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penekanan</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dan</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keutamaan</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357188" lvl="0" indent="-357188" algn="justLow">
              <a:buFont typeface="Wingdings" pitchFamily="2" charset="2"/>
              <a:buChar char="ü"/>
            </a:pP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Rakyat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dapat</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keluar</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daripada</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kepompong</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kemiskinan</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lang="en-US" sz="28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13" name="Rounded Rectangle 12"/>
          <p:cNvSpPr/>
          <p:nvPr/>
        </p:nvSpPr>
        <p:spPr>
          <a:xfrm>
            <a:off x="1357290" y="1285860"/>
            <a:ext cx="6411420" cy="646986"/>
          </a:xfrm>
          <a:prstGeom prst="roundRect">
            <a:avLst/>
          </a:prstGeom>
          <a:solidFill>
            <a:srgbClr val="FFC000"/>
          </a:solidFill>
        </p:spPr>
        <p:txBody>
          <a:bodyPr wrap="none">
            <a:spAutoFit/>
          </a:bodyPr>
          <a:lstStyle/>
          <a:p>
            <a:pPr algn="ctr"/>
            <a:r>
              <a:rPr lang="en-US" sz="3200" b="1" dirty="0" smtClean="0">
                <a:latin typeface="Times New Roman" pitchFamily="18" charset="0"/>
                <a:ea typeface="Calibri" pitchFamily="34" charset="0"/>
                <a:cs typeface="Times New Roman" pitchFamily="18" charset="0"/>
              </a:rPr>
              <a:t>SYUKUR KEPADA ALLAH SWT </a:t>
            </a:r>
            <a:endParaRPr lang="en-US" sz="3200" b="1" dirty="0"/>
          </a:p>
        </p:txBody>
      </p:sp>
      <p:sp>
        <p:nvSpPr>
          <p:cNvPr id="14" name="Rectangle 13"/>
          <p:cNvSpPr/>
          <p:nvPr/>
        </p:nvSpPr>
        <p:spPr>
          <a:xfrm>
            <a:off x="1643042" y="2571744"/>
            <a:ext cx="2000264" cy="923330"/>
          </a:xfrm>
          <a:prstGeom prst="rect">
            <a:avLst/>
          </a:prstGeom>
          <a:ln w="76200">
            <a:solidFill>
              <a:srgbClr val="00206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dirty="0" smtClean="0">
                <a:latin typeface="Times New Roman" pitchFamily="18" charset="0"/>
                <a:ea typeface="Calibri" pitchFamily="34" charset="0"/>
                <a:cs typeface="Times New Roman" pitchFamily="18" charset="0"/>
              </a:rPr>
              <a:t>BERKAT KEDAULATAN ISLAM</a:t>
            </a:r>
            <a:endParaRPr lang="en-US" b="1" dirty="0"/>
          </a:p>
        </p:txBody>
      </p:sp>
      <p:sp>
        <p:nvSpPr>
          <p:cNvPr id="15" name="Rectangle 14"/>
          <p:cNvSpPr/>
          <p:nvPr/>
        </p:nvSpPr>
        <p:spPr>
          <a:xfrm>
            <a:off x="5286380" y="2577108"/>
            <a:ext cx="1785950" cy="923330"/>
          </a:xfrm>
          <a:prstGeom prst="rect">
            <a:avLst/>
          </a:prstGeom>
          <a:solidFill>
            <a:srgbClr val="FFFFCC"/>
          </a:solidFill>
          <a:ln w="76200">
            <a:solidFill>
              <a:srgbClr val="002060"/>
            </a:solidFill>
          </a:ln>
        </p:spPr>
        <p:txBody>
          <a:bodyPr wrap="square">
            <a:spAutoFit/>
          </a:bodyPr>
          <a:lstStyle/>
          <a:p>
            <a:pPr algn="ctr"/>
            <a:r>
              <a:rPr lang="en-US" b="1" dirty="0" smtClean="0">
                <a:latin typeface="Times New Roman" pitchFamily="18" charset="0"/>
                <a:ea typeface="Calibri" pitchFamily="34" charset="0"/>
                <a:cs typeface="Times New Roman" pitchFamily="18" charset="0"/>
              </a:rPr>
              <a:t>TUNGGAK UTAMA NEGARA</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ounded Rectangle 11"/>
          <p:cNvSpPr/>
          <p:nvPr/>
        </p:nvSpPr>
        <p:spPr>
          <a:xfrm>
            <a:off x="714348" y="1643050"/>
            <a:ext cx="7858180" cy="2145268"/>
          </a:xfrm>
          <a:prstGeom prst="roundRect">
            <a:avLst/>
          </a:prstGeom>
          <a:solidFill>
            <a:srgbClr val="FFFFCC"/>
          </a:solidFill>
        </p:spPr>
        <p:style>
          <a:lnRef idx="1">
            <a:schemeClr val="accent5"/>
          </a:lnRef>
          <a:fillRef idx="2">
            <a:schemeClr val="accent5"/>
          </a:fillRef>
          <a:effectRef idx="1">
            <a:schemeClr val="accent5"/>
          </a:effectRef>
          <a:fontRef idx="minor">
            <a:schemeClr val="dk1"/>
          </a:fontRef>
        </p:style>
        <p:txBody>
          <a:bodyPr wrap="square">
            <a:spAutoFit/>
          </a:bodyPr>
          <a:lstStyle/>
          <a:p>
            <a:pPr marL="357188" indent="-357188" algn="just">
              <a:buFont typeface="Arial" pitchFamily="34" charset="0"/>
              <a:buChar char="•"/>
            </a:pPr>
            <a:r>
              <a:rPr lang="en-US" sz="2400" b="1" dirty="0" err="1" smtClean="0"/>
              <a:t>Dalam</a:t>
            </a:r>
            <a:r>
              <a:rPr lang="en-US" sz="2400" b="1" dirty="0" smtClean="0"/>
              <a:t> </a:t>
            </a:r>
            <a:r>
              <a:rPr lang="en-US" sz="2400" b="1" dirty="0" err="1" smtClean="0"/>
              <a:t>menuju</a:t>
            </a:r>
            <a:r>
              <a:rPr lang="en-US" sz="2400" b="1" dirty="0" smtClean="0"/>
              <a:t> </a:t>
            </a:r>
            <a:r>
              <a:rPr lang="en-US" sz="2400" b="1" dirty="0" err="1" smtClean="0"/>
              <a:t>kejayaan</a:t>
            </a:r>
            <a:r>
              <a:rPr lang="en-US" sz="2400" b="1" dirty="0" smtClean="0"/>
              <a:t> </a:t>
            </a:r>
            <a:r>
              <a:rPr lang="en-US" sz="2400" b="1" dirty="0" err="1" smtClean="0"/>
              <a:t>sesuatu</a:t>
            </a:r>
            <a:r>
              <a:rPr lang="en-US" sz="2400" b="1" dirty="0" smtClean="0"/>
              <a:t> </a:t>
            </a:r>
            <a:r>
              <a:rPr lang="en-US" sz="2400" b="1" dirty="0" err="1" smtClean="0"/>
              <a:t>perkara</a:t>
            </a:r>
            <a:r>
              <a:rPr lang="en-US" sz="2400" b="1" dirty="0" smtClean="0"/>
              <a:t>, </a:t>
            </a:r>
            <a:r>
              <a:rPr lang="en-US" sz="2400" b="1" dirty="0" err="1" smtClean="0"/>
              <a:t>sering</a:t>
            </a:r>
            <a:r>
              <a:rPr lang="en-US" sz="2400" b="1" dirty="0" smtClean="0"/>
              <a:t> kali </a:t>
            </a:r>
            <a:r>
              <a:rPr lang="en-US" sz="2400" b="1" dirty="0" err="1" smtClean="0"/>
              <a:t>ujian</a:t>
            </a:r>
            <a:r>
              <a:rPr lang="en-US" sz="2400" b="1" dirty="0" smtClean="0"/>
              <a:t>, </a:t>
            </a:r>
            <a:r>
              <a:rPr lang="en-US" sz="2400" b="1" dirty="0" err="1" smtClean="0"/>
              <a:t>cabaran</a:t>
            </a:r>
            <a:r>
              <a:rPr lang="en-US" sz="2400" b="1" dirty="0" smtClean="0"/>
              <a:t> </a:t>
            </a:r>
            <a:r>
              <a:rPr lang="en-US" sz="2400" b="1" dirty="0" err="1" smtClean="0"/>
              <a:t>dan</a:t>
            </a:r>
            <a:r>
              <a:rPr lang="en-US" sz="2400" b="1" dirty="0" smtClean="0"/>
              <a:t> </a:t>
            </a:r>
            <a:r>
              <a:rPr lang="en-US" sz="2400" b="1" dirty="0" err="1" smtClean="0"/>
              <a:t>fitnah</a:t>
            </a:r>
            <a:r>
              <a:rPr lang="en-US" sz="2400" b="1" dirty="0" smtClean="0"/>
              <a:t> </a:t>
            </a:r>
            <a:r>
              <a:rPr lang="en-US" sz="2400" b="1" dirty="0" err="1" smtClean="0"/>
              <a:t>akan</a:t>
            </a:r>
            <a:r>
              <a:rPr lang="en-US" sz="2400" b="1" dirty="0" smtClean="0"/>
              <a:t> </a:t>
            </a:r>
            <a:r>
              <a:rPr lang="en-US" sz="2400" b="1" dirty="0" err="1" smtClean="0"/>
              <a:t>melanda</a:t>
            </a:r>
            <a:r>
              <a:rPr lang="en-US" sz="2400" b="1" dirty="0" smtClean="0"/>
              <a:t> </a:t>
            </a:r>
            <a:r>
              <a:rPr lang="en-US" sz="2400" b="1" dirty="0" err="1" smtClean="0"/>
              <a:t>sehingga</a:t>
            </a:r>
            <a:r>
              <a:rPr lang="en-US" sz="2400" b="1" dirty="0" smtClean="0"/>
              <a:t> </a:t>
            </a:r>
            <a:r>
              <a:rPr lang="en-US" sz="2400" b="1" dirty="0" err="1" smtClean="0"/>
              <a:t>mampu</a:t>
            </a:r>
            <a:r>
              <a:rPr lang="en-US" sz="2400" b="1" dirty="0" smtClean="0"/>
              <a:t> </a:t>
            </a:r>
            <a:r>
              <a:rPr lang="en-US" sz="2400" b="1" dirty="0" err="1" smtClean="0"/>
              <a:t>menghakis</a:t>
            </a:r>
            <a:r>
              <a:rPr lang="en-US" sz="2400" b="1" dirty="0" smtClean="0"/>
              <a:t> </a:t>
            </a:r>
            <a:r>
              <a:rPr lang="en-US" sz="2400" b="1" dirty="0" err="1" smtClean="0"/>
              <a:t>integriti</a:t>
            </a:r>
            <a:r>
              <a:rPr lang="en-US" sz="2400" b="1" dirty="0" smtClean="0"/>
              <a:t> </a:t>
            </a:r>
            <a:r>
              <a:rPr lang="en-US" sz="2400" b="1" dirty="0" err="1" smtClean="0"/>
              <a:t>seseorang</a:t>
            </a:r>
            <a:r>
              <a:rPr lang="en-US" sz="2400" b="1" dirty="0" smtClean="0"/>
              <a:t> </a:t>
            </a:r>
            <a:r>
              <a:rPr lang="en-US" sz="2400" b="1" dirty="0" err="1" smtClean="0"/>
              <a:t>sekiranya</a:t>
            </a:r>
            <a:r>
              <a:rPr lang="en-US" sz="2400" b="1" dirty="0" smtClean="0"/>
              <a:t> </a:t>
            </a:r>
            <a:r>
              <a:rPr lang="en-US" sz="2400" b="1" dirty="0" err="1" smtClean="0"/>
              <a:t>tidak</a:t>
            </a:r>
            <a:r>
              <a:rPr lang="en-US" sz="2400" b="1" dirty="0" smtClean="0"/>
              <a:t> </a:t>
            </a:r>
            <a:r>
              <a:rPr lang="en-US" sz="2400" b="1" dirty="0" err="1" smtClean="0"/>
              <a:t>diawasi</a:t>
            </a:r>
            <a:r>
              <a:rPr lang="en-US" sz="2400" b="1" dirty="0" smtClean="0"/>
              <a:t> </a:t>
            </a:r>
            <a:r>
              <a:rPr lang="en-US" sz="2400" b="1" dirty="0" err="1" smtClean="0"/>
              <a:t>dengan</a:t>
            </a:r>
            <a:r>
              <a:rPr lang="en-US" sz="2400" b="1" dirty="0" smtClean="0"/>
              <a:t> </a:t>
            </a:r>
            <a:r>
              <a:rPr lang="en-US" sz="2400" b="1" dirty="0" err="1" smtClean="0"/>
              <a:t>batas-batas</a:t>
            </a:r>
            <a:r>
              <a:rPr lang="en-US" sz="2400" b="1" dirty="0" smtClean="0"/>
              <a:t> </a:t>
            </a:r>
            <a:r>
              <a:rPr lang="en-US" sz="2400" b="1" dirty="0" err="1" smtClean="0"/>
              <a:t>dan</a:t>
            </a:r>
            <a:r>
              <a:rPr lang="en-US" sz="2400" b="1" dirty="0" smtClean="0"/>
              <a:t> </a:t>
            </a:r>
            <a:r>
              <a:rPr lang="en-US" sz="2400" b="1" dirty="0" err="1" smtClean="0"/>
              <a:t>etika</a:t>
            </a:r>
            <a:r>
              <a:rPr lang="en-US" sz="2400" b="1" dirty="0" smtClean="0"/>
              <a:t> yang </a:t>
            </a:r>
            <a:r>
              <a:rPr lang="en-US" sz="2400" b="1" dirty="0" err="1" smtClean="0"/>
              <a:t>telah</a:t>
            </a:r>
            <a:r>
              <a:rPr lang="en-US" sz="2400" b="1" dirty="0" smtClean="0"/>
              <a:t> </a:t>
            </a:r>
            <a:r>
              <a:rPr lang="en-US" sz="2400" b="1" dirty="0" err="1" smtClean="0"/>
              <a:t>ditetapkan</a:t>
            </a:r>
            <a:r>
              <a:rPr lang="en-US" sz="2400" b="1" dirty="0" smtClean="0"/>
              <a:t> </a:t>
            </a:r>
            <a:r>
              <a:rPr lang="en-US" sz="2400" b="1" dirty="0" err="1" smtClean="0"/>
              <a:t>oleh</a:t>
            </a:r>
            <a:r>
              <a:rPr lang="en-US" sz="2400" b="1" dirty="0" smtClean="0"/>
              <a:t> </a:t>
            </a:r>
            <a:r>
              <a:rPr lang="en-US" sz="2400" b="1" dirty="0" err="1" smtClean="0"/>
              <a:t>syariat</a:t>
            </a:r>
            <a:r>
              <a:rPr lang="en-US" sz="2400" b="1" dirty="0" smtClean="0"/>
              <a:t>.</a:t>
            </a:r>
            <a:endParaRPr lang="en-US" sz="2400" b="1" dirty="0"/>
          </a:p>
        </p:txBody>
      </p:sp>
      <p:sp>
        <p:nvSpPr>
          <p:cNvPr id="11" name="Rounded Rectangle 10"/>
          <p:cNvSpPr/>
          <p:nvPr/>
        </p:nvSpPr>
        <p:spPr>
          <a:xfrm>
            <a:off x="714348" y="3929066"/>
            <a:ext cx="7858180" cy="2145268"/>
          </a:xfrm>
          <a:prstGeom prst="roundRect">
            <a:avLst/>
          </a:prstGeom>
          <a:solidFill>
            <a:srgbClr val="002060"/>
          </a:solidFill>
        </p:spPr>
        <p:txBody>
          <a:bodyPr wrap="square">
            <a:spAutoFit/>
          </a:bodyPr>
          <a:lstStyle/>
          <a:p>
            <a:pPr marL="357188" indent="-357188" algn="just">
              <a:buFont typeface="Arial" pitchFamily="34" charset="0"/>
              <a:buChar char="•"/>
              <a:tabLst>
                <a:tab pos="2149475" algn="l"/>
              </a:tabLst>
            </a:pP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lslam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begitu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mengambil</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soal</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integriti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ketelusan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semua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urusan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lebih-lebih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lagi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muamalat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kerana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kecil</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atau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besar</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keuntungan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diperolehi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tetap</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dihisab</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hadapan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Rabbul</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Jalil</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Title 1"/>
          <p:cNvSpPr>
            <a:spLocks noGrp="1"/>
          </p:cNvSpPr>
          <p:nvPr>
            <p:ph type="title"/>
          </p:nvPr>
        </p:nvSpPr>
        <p:spPr>
          <a:xfrm>
            <a:off x="457200" y="1285868"/>
            <a:ext cx="8229600" cy="1143000"/>
          </a:xfrm>
        </p:spPr>
        <p:txBody>
          <a:bodyPr/>
          <a:lstStyle/>
          <a:p>
            <a:r>
              <a:rPr lang="en-US" sz="3200" dirty="0" err="1" smtClean="0">
                <a:ln>
                  <a:solidFill>
                    <a:srgbClr val="FF0000"/>
                  </a:solidFill>
                </a:ln>
                <a:solidFill>
                  <a:srgbClr val="FF0000"/>
                </a:solidFill>
              </a:rPr>
              <a:t>Sabda</a:t>
            </a:r>
            <a:r>
              <a:rPr lang="en-US" sz="3200" dirty="0" smtClean="0">
                <a:ln>
                  <a:solidFill>
                    <a:srgbClr val="FF0000"/>
                  </a:solidFill>
                </a:ln>
                <a:solidFill>
                  <a:srgbClr val="FF0000"/>
                </a:solidFill>
              </a:rPr>
              <a:t> </a:t>
            </a:r>
            <a:r>
              <a:rPr lang="en-US" sz="3200" dirty="0" err="1" smtClean="0">
                <a:ln>
                  <a:solidFill>
                    <a:srgbClr val="FF0000"/>
                  </a:solidFill>
                </a:ln>
                <a:solidFill>
                  <a:srgbClr val="FF0000"/>
                </a:solidFill>
              </a:rPr>
              <a:t>Nabi</a:t>
            </a:r>
            <a:r>
              <a:rPr lang="en-US" sz="3200" dirty="0" smtClean="0">
                <a:ln>
                  <a:solidFill>
                    <a:srgbClr val="FF0000"/>
                  </a:solidFill>
                </a:ln>
                <a:solidFill>
                  <a:srgbClr val="FF0000"/>
                </a:solidFill>
              </a:rPr>
              <a:t> SAW:</a:t>
            </a:r>
            <a:endParaRPr lang="en-US" sz="3200" dirty="0">
              <a:ln>
                <a:solidFill>
                  <a:srgbClr val="FF0000"/>
                </a:solidFill>
              </a:ln>
              <a:solidFill>
                <a:srgbClr val="FF0000"/>
              </a:solidFill>
            </a:endParaRPr>
          </a:p>
        </p:txBody>
      </p:sp>
      <p:pic>
        <p:nvPicPr>
          <p:cNvPr id="4" name="Picture 3" descr="hadis 3.bmp"/>
          <p:cNvPicPr/>
          <p:nvPr/>
        </p:nvPicPr>
        <p:blipFill>
          <a:blip r:embed="rId5"/>
          <a:stretch>
            <a:fillRect/>
          </a:stretch>
        </p:blipFill>
        <p:spPr>
          <a:xfrm>
            <a:off x="1357290" y="2500306"/>
            <a:ext cx="6286544"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428728" y="3714752"/>
            <a:ext cx="6215106" cy="923330"/>
          </a:xfrm>
          <a:prstGeom prst="rect">
            <a:avLst/>
          </a:prstGeom>
        </p:spPr>
        <p:txBody>
          <a:bodyPr wrap="square">
            <a:spAutoFit/>
          </a:bodyPr>
          <a:lstStyle/>
          <a:p>
            <a:pPr algn="just"/>
            <a:r>
              <a:rPr lang="en-US" b="1" dirty="0" err="1" smtClean="0"/>
              <a:t>Mafhumnya</a:t>
            </a:r>
            <a:r>
              <a:rPr lang="en-US" b="1" dirty="0" smtClean="0"/>
              <a:t>:</a:t>
            </a:r>
            <a:r>
              <a:rPr lang="en-US" dirty="0" smtClean="0"/>
              <a:t> “</a:t>
            </a:r>
            <a:r>
              <a:rPr lang="en-US" i="1" dirty="0" err="1" smtClean="0"/>
              <a:t>Setiap</a:t>
            </a:r>
            <a:r>
              <a:rPr lang="en-US" i="1" dirty="0" smtClean="0"/>
              <a:t> </a:t>
            </a:r>
            <a:r>
              <a:rPr lang="en-US" i="1" dirty="0" err="1" smtClean="0"/>
              <a:t>daging</a:t>
            </a:r>
            <a:r>
              <a:rPr lang="en-US" i="1" dirty="0" smtClean="0"/>
              <a:t> yang </a:t>
            </a:r>
            <a:r>
              <a:rPr lang="en-US" i="1" dirty="0" err="1" smtClean="0"/>
              <a:t>tumbuh</a:t>
            </a:r>
            <a:r>
              <a:rPr lang="en-US" i="1" dirty="0" smtClean="0"/>
              <a:t> </a:t>
            </a:r>
            <a:r>
              <a:rPr lang="en-US" i="1" dirty="0" err="1" smtClean="0"/>
              <a:t>daripada</a:t>
            </a:r>
            <a:r>
              <a:rPr lang="en-US" i="1" dirty="0" smtClean="0"/>
              <a:t> </a:t>
            </a:r>
            <a:r>
              <a:rPr lang="en-US" i="1" dirty="0" err="1" smtClean="0"/>
              <a:t>memakan</a:t>
            </a:r>
            <a:r>
              <a:rPr lang="en-US" i="1" dirty="0" smtClean="0"/>
              <a:t> </a:t>
            </a:r>
            <a:r>
              <a:rPr lang="en-US" i="1" dirty="0" err="1" smtClean="0"/>
              <a:t>hasil</a:t>
            </a:r>
            <a:r>
              <a:rPr lang="en-US" i="1" dirty="0" smtClean="0"/>
              <a:t> yang </a:t>
            </a:r>
            <a:r>
              <a:rPr lang="en-US" i="1" dirty="0" err="1" smtClean="0"/>
              <a:t>haram</a:t>
            </a:r>
            <a:r>
              <a:rPr lang="en-US" i="1" dirty="0" smtClean="0"/>
              <a:t> </a:t>
            </a:r>
            <a:r>
              <a:rPr lang="en-US" i="1" dirty="0" err="1" smtClean="0"/>
              <a:t>maka</a:t>
            </a:r>
            <a:r>
              <a:rPr lang="en-US" i="1" dirty="0" smtClean="0"/>
              <a:t> </a:t>
            </a:r>
            <a:r>
              <a:rPr lang="en-US" i="1" dirty="0" err="1" smtClean="0"/>
              <a:t>nerakalah</a:t>
            </a:r>
            <a:r>
              <a:rPr lang="en-US" i="1" dirty="0" smtClean="0"/>
              <a:t> </a:t>
            </a:r>
            <a:r>
              <a:rPr lang="en-US" i="1" dirty="0" err="1" smtClean="0"/>
              <a:t>tempat</a:t>
            </a:r>
            <a:r>
              <a:rPr lang="en-US" i="1" dirty="0" smtClean="0"/>
              <a:t> yang paling </a:t>
            </a:r>
            <a:r>
              <a:rPr lang="en-US" i="1" dirty="0" err="1" smtClean="0"/>
              <a:t>layak</a:t>
            </a:r>
            <a:r>
              <a:rPr lang="en-US" i="1" dirty="0" smtClean="0"/>
              <a:t> </a:t>
            </a:r>
            <a:r>
              <a:rPr lang="en-US" i="1" dirty="0" err="1" smtClean="0"/>
              <a:t>baginya</a:t>
            </a:r>
            <a:r>
              <a:rPr lang="en-US" i="1" dirty="0" smtClean="0"/>
              <a:t>”</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3" descr="AnNisa 29.bmp"/>
          <p:cNvPicPr/>
          <p:nvPr/>
        </p:nvPicPr>
        <p:blipFill>
          <a:blip r:embed="rId5"/>
          <a:stretch>
            <a:fillRect/>
          </a:stretch>
        </p:blipFill>
        <p:spPr>
          <a:xfrm>
            <a:off x="571472" y="3214686"/>
            <a:ext cx="8143932" cy="1214446"/>
          </a:xfrm>
          <a:prstGeom prst="rect">
            <a:avLst/>
          </a:prstGeom>
        </p:spPr>
      </p:pic>
      <p:sp>
        <p:nvSpPr>
          <p:cNvPr id="15361" name="Rectangle 1"/>
          <p:cNvSpPr>
            <a:spLocks noChangeArrowheads="1"/>
          </p:cNvSpPr>
          <p:nvPr/>
        </p:nvSpPr>
        <p:spPr bwMode="auto">
          <a:xfrm>
            <a:off x="571472" y="4572008"/>
            <a:ext cx="814393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a:r>
              <a:rPr kumimoji="0" lang="en-US"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Maksudnya</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i="1" dirty="0" err="1" smtClean="0"/>
              <a:t>Wahai</a:t>
            </a:r>
            <a:r>
              <a:rPr lang="en-US" i="1" dirty="0" smtClean="0"/>
              <a:t> </a:t>
            </a:r>
            <a:r>
              <a:rPr lang="en-US" i="1" dirty="0" err="1" smtClean="0"/>
              <a:t>orang-orang</a:t>
            </a:r>
            <a:r>
              <a:rPr lang="en-US" i="1" dirty="0" smtClean="0"/>
              <a:t> yang </a:t>
            </a:r>
            <a:r>
              <a:rPr lang="en-US" i="1" dirty="0" err="1" smtClean="0"/>
              <a:t>beriman</a:t>
            </a:r>
            <a:r>
              <a:rPr lang="en-US" i="1" dirty="0" smtClean="0"/>
              <a:t>, </a:t>
            </a:r>
            <a:r>
              <a:rPr lang="en-US" i="1" dirty="0" err="1" smtClean="0"/>
              <a:t>janganlah</a:t>
            </a:r>
            <a:r>
              <a:rPr lang="en-US" i="1" dirty="0" smtClean="0"/>
              <a:t> </a:t>
            </a:r>
            <a:r>
              <a:rPr lang="en-US" i="1" dirty="0" err="1" smtClean="0"/>
              <a:t>kamu</a:t>
            </a:r>
            <a:r>
              <a:rPr lang="en-US" i="1" dirty="0" smtClean="0"/>
              <a:t> </a:t>
            </a:r>
            <a:r>
              <a:rPr lang="en-US" i="1" dirty="0" err="1" smtClean="0"/>
              <a:t>makan</a:t>
            </a:r>
            <a:r>
              <a:rPr lang="en-US" i="1" dirty="0" smtClean="0"/>
              <a:t> (</a:t>
            </a:r>
            <a:r>
              <a:rPr lang="en-US" i="1" dirty="0" err="1" smtClean="0"/>
              <a:t>gunakan</a:t>
            </a:r>
            <a:r>
              <a:rPr lang="en-US" i="1" dirty="0" smtClean="0"/>
              <a:t>) </a:t>
            </a:r>
            <a:r>
              <a:rPr lang="en-US" i="1" dirty="0" err="1" smtClean="0"/>
              <a:t>harta-harta</a:t>
            </a:r>
            <a:r>
              <a:rPr lang="en-US" i="1" dirty="0" smtClean="0"/>
              <a:t> </a:t>
            </a:r>
            <a:r>
              <a:rPr lang="en-US" i="1" dirty="0" err="1" smtClean="0"/>
              <a:t>kamu</a:t>
            </a:r>
            <a:r>
              <a:rPr lang="en-US" i="1" dirty="0" smtClean="0"/>
              <a:t> </a:t>
            </a:r>
            <a:r>
              <a:rPr lang="en-US" i="1" dirty="0" err="1" smtClean="0"/>
              <a:t>sesama</a:t>
            </a:r>
            <a:r>
              <a:rPr lang="en-US" i="1" dirty="0" smtClean="0"/>
              <a:t> </a:t>
            </a:r>
            <a:r>
              <a:rPr lang="en-US" i="1" dirty="0" err="1" smtClean="0"/>
              <a:t>kamu</a:t>
            </a:r>
            <a:r>
              <a:rPr lang="en-US" i="1" dirty="0" smtClean="0"/>
              <a:t> </a:t>
            </a:r>
            <a:r>
              <a:rPr lang="en-US" i="1" dirty="0" err="1" smtClean="0"/>
              <a:t>dengan</a:t>
            </a:r>
            <a:r>
              <a:rPr lang="en-US" i="1" dirty="0" smtClean="0"/>
              <a:t> </a:t>
            </a:r>
            <a:r>
              <a:rPr lang="en-US" i="1" dirty="0" err="1" smtClean="0"/>
              <a:t>jalan</a:t>
            </a:r>
            <a:r>
              <a:rPr lang="en-US" i="1" dirty="0" smtClean="0"/>
              <a:t> yang </a:t>
            </a:r>
            <a:r>
              <a:rPr lang="en-US" i="1" dirty="0" err="1" smtClean="0"/>
              <a:t>salah</a:t>
            </a:r>
            <a:r>
              <a:rPr lang="en-US" i="1" dirty="0" smtClean="0"/>
              <a:t> (</a:t>
            </a:r>
            <a:r>
              <a:rPr lang="en-US" i="1" dirty="0" err="1" smtClean="0"/>
              <a:t>tipu</a:t>
            </a:r>
            <a:r>
              <a:rPr lang="en-US" i="1" dirty="0" smtClean="0"/>
              <a:t>, </a:t>
            </a:r>
            <a:r>
              <a:rPr lang="en-US" i="1" dirty="0" err="1" smtClean="0"/>
              <a:t>judi</a:t>
            </a:r>
            <a:r>
              <a:rPr lang="en-US" i="1" dirty="0" smtClean="0"/>
              <a:t> </a:t>
            </a:r>
            <a:r>
              <a:rPr lang="en-US" i="1" dirty="0" err="1" smtClean="0"/>
              <a:t>dan</a:t>
            </a:r>
            <a:r>
              <a:rPr lang="en-US" i="1" dirty="0" smtClean="0"/>
              <a:t> </a:t>
            </a:r>
            <a:r>
              <a:rPr lang="en-US" i="1" dirty="0" err="1" smtClean="0"/>
              <a:t>sebagainya</a:t>
            </a:r>
            <a:r>
              <a:rPr lang="en-US" i="1" dirty="0" smtClean="0"/>
              <a:t>), </a:t>
            </a:r>
            <a:r>
              <a:rPr lang="en-US" i="1" dirty="0" err="1" smtClean="0"/>
              <a:t>kecuali</a:t>
            </a:r>
            <a:r>
              <a:rPr lang="en-US" i="1" dirty="0" smtClean="0"/>
              <a:t> </a:t>
            </a:r>
            <a:r>
              <a:rPr lang="en-US" i="1" dirty="0" err="1" smtClean="0"/>
              <a:t>dengan</a:t>
            </a:r>
            <a:r>
              <a:rPr lang="en-US" i="1" dirty="0" smtClean="0"/>
              <a:t> </a:t>
            </a:r>
            <a:r>
              <a:rPr lang="en-US" i="1" dirty="0" err="1" smtClean="0"/>
              <a:t>jalan</a:t>
            </a:r>
            <a:r>
              <a:rPr lang="en-US" i="1" dirty="0" smtClean="0"/>
              <a:t> </a:t>
            </a:r>
            <a:r>
              <a:rPr lang="en-US" i="1" dirty="0" err="1" smtClean="0"/>
              <a:t>perniagaan</a:t>
            </a:r>
            <a:r>
              <a:rPr lang="en-US" i="1" dirty="0" smtClean="0"/>
              <a:t> yang </a:t>
            </a:r>
            <a:r>
              <a:rPr lang="en-US" i="1" dirty="0" err="1" smtClean="0"/>
              <a:t>dilakukan</a:t>
            </a:r>
            <a:r>
              <a:rPr lang="en-US" i="1" dirty="0" smtClean="0"/>
              <a:t> </a:t>
            </a:r>
            <a:r>
              <a:rPr lang="en-US" i="1" dirty="0" err="1" smtClean="0"/>
              <a:t>secara</a:t>
            </a:r>
            <a:r>
              <a:rPr lang="en-US" i="1" dirty="0" smtClean="0"/>
              <a:t> </a:t>
            </a:r>
            <a:r>
              <a:rPr lang="en-US" i="1" dirty="0" err="1" smtClean="0"/>
              <a:t>suka</a:t>
            </a:r>
            <a:r>
              <a:rPr lang="en-US" i="1" dirty="0" smtClean="0"/>
              <a:t> </a:t>
            </a:r>
            <a:r>
              <a:rPr lang="en-US" i="1" dirty="0" err="1" smtClean="0"/>
              <a:t>sama</a:t>
            </a:r>
            <a:r>
              <a:rPr lang="en-US" i="1" dirty="0" smtClean="0"/>
              <a:t> </a:t>
            </a:r>
            <a:r>
              <a:rPr lang="en-US" i="1" dirty="0" err="1" smtClean="0"/>
              <a:t>suka</a:t>
            </a:r>
            <a:r>
              <a:rPr lang="en-US" i="1" dirty="0" smtClean="0"/>
              <a:t> </a:t>
            </a:r>
            <a:r>
              <a:rPr lang="en-US" i="1" dirty="0" err="1" smtClean="0"/>
              <a:t>di</a:t>
            </a:r>
            <a:r>
              <a:rPr lang="en-US" i="1" dirty="0" smtClean="0"/>
              <a:t> </a:t>
            </a:r>
            <a:r>
              <a:rPr lang="en-US" i="1" dirty="0" err="1" smtClean="0"/>
              <a:t>antara</a:t>
            </a:r>
            <a:r>
              <a:rPr lang="en-US" i="1" dirty="0" smtClean="0"/>
              <a:t> </a:t>
            </a:r>
            <a:r>
              <a:rPr lang="en-US" i="1" dirty="0" err="1" smtClean="0"/>
              <a:t>kamu</a:t>
            </a:r>
            <a:r>
              <a:rPr lang="en-US" i="1" dirty="0" smtClean="0"/>
              <a:t>, </a:t>
            </a:r>
            <a:r>
              <a:rPr lang="en-US" i="1" dirty="0" err="1" smtClean="0"/>
              <a:t>dan</a:t>
            </a:r>
            <a:r>
              <a:rPr lang="en-US" i="1" dirty="0" smtClean="0"/>
              <a:t> </a:t>
            </a:r>
            <a:r>
              <a:rPr lang="en-US" i="1" dirty="0" err="1" smtClean="0"/>
              <a:t>janganlah</a:t>
            </a:r>
            <a:r>
              <a:rPr lang="en-US" i="1" dirty="0" smtClean="0"/>
              <a:t> </a:t>
            </a:r>
            <a:r>
              <a:rPr lang="en-US" i="1" dirty="0" err="1" smtClean="0"/>
              <a:t>kamu</a:t>
            </a:r>
            <a:r>
              <a:rPr lang="en-US" i="1" dirty="0" smtClean="0"/>
              <a:t> </a:t>
            </a:r>
            <a:r>
              <a:rPr lang="en-US" i="1" dirty="0" err="1" smtClean="0"/>
              <a:t>berbunuh-bunuhan</a:t>
            </a:r>
            <a:r>
              <a:rPr lang="en-US" i="1" dirty="0" smtClean="0"/>
              <a:t> </a:t>
            </a:r>
            <a:r>
              <a:rPr lang="en-US" i="1" dirty="0" err="1" smtClean="0"/>
              <a:t>sesama</a:t>
            </a:r>
            <a:r>
              <a:rPr lang="en-US" i="1" dirty="0" smtClean="0"/>
              <a:t> </a:t>
            </a:r>
            <a:r>
              <a:rPr lang="en-US" i="1" dirty="0" err="1" smtClean="0"/>
              <a:t>sendiri</a:t>
            </a:r>
            <a:r>
              <a:rPr lang="en-US" i="1" dirty="0" smtClean="0"/>
              <a:t>. </a:t>
            </a:r>
            <a:r>
              <a:rPr lang="en-US" i="1" dirty="0" err="1" smtClean="0"/>
              <a:t>Sesungguhnya</a:t>
            </a:r>
            <a:r>
              <a:rPr lang="en-US" i="1" dirty="0" smtClean="0"/>
              <a:t> </a:t>
            </a:r>
            <a:r>
              <a:rPr lang="en-US" b="1" i="1" dirty="0" smtClean="0"/>
              <a:t>Allah </a:t>
            </a:r>
            <a:r>
              <a:rPr lang="en-US" b="1" i="1" dirty="0" err="1" smtClean="0"/>
              <a:t>sentiasa</a:t>
            </a:r>
            <a:r>
              <a:rPr lang="en-US" b="1" i="1" dirty="0" smtClean="0"/>
              <a:t> </a:t>
            </a:r>
            <a:r>
              <a:rPr lang="en-US" b="1" i="1" dirty="0" err="1" smtClean="0"/>
              <a:t>Mengasihani</a:t>
            </a:r>
            <a:r>
              <a:rPr lang="en-US" i="1" dirty="0" smtClean="0"/>
              <a:t> </a:t>
            </a:r>
            <a:r>
              <a:rPr lang="en-US" i="1" dirty="0" err="1" smtClean="0"/>
              <a:t>kamu</a:t>
            </a:r>
            <a:r>
              <a:rPr kumimoji="0" lang="en-US"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dirty="0" err="1" smtClean="0">
                <a:latin typeface="Arial" pitchFamily="34" charset="0"/>
                <a:cs typeface="Arial" pitchFamily="34" charset="0"/>
              </a:rPr>
              <a:t>Surah</a:t>
            </a:r>
            <a:r>
              <a:rPr lang="en-US" dirty="0" smtClean="0">
                <a:latin typeface="Arial" pitchFamily="34" charset="0"/>
                <a:cs typeface="Arial" pitchFamily="34" charset="0"/>
              </a:rPr>
              <a:t> An-Nisa:29)</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571472" y="1214422"/>
            <a:ext cx="8143932" cy="1938992"/>
          </a:xfrm>
          <a:prstGeom prst="rect">
            <a:avLst/>
          </a:prstGeom>
          <a:solidFill>
            <a:srgbClr val="FFFFCC"/>
          </a:solidFill>
        </p:spPr>
        <p:txBody>
          <a:bodyPr wrap="square">
            <a:spAutoFit/>
          </a:bodyPr>
          <a:lstStyle/>
          <a:p>
            <a:pPr marL="357188" indent="-357188" algn="just">
              <a:buFont typeface="Arial" pitchFamily="34" charset="0"/>
              <a:buChar char="•"/>
            </a:pPr>
            <a:r>
              <a:rPr lang="en-US" sz="2000" b="1" dirty="0" err="1" smtClean="0"/>
              <a:t>Jangan</a:t>
            </a:r>
            <a:r>
              <a:rPr lang="en-US" sz="2000" b="1" dirty="0" smtClean="0"/>
              <a:t> </a:t>
            </a:r>
            <a:r>
              <a:rPr lang="en-US" sz="2000" b="1" dirty="0" err="1" smtClean="0"/>
              <a:t>ambil</a:t>
            </a:r>
            <a:r>
              <a:rPr lang="en-US" sz="2000" b="1" dirty="0" smtClean="0"/>
              <a:t> </a:t>
            </a:r>
            <a:r>
              <a:rPr lang="en-US" sz="2000" b="1" dirty="0" err="1" smtClean="0"/>
              <a:t>mudah</a:t>
            </a:r>
            <a:r>
              <a:rPr lang="en-US" sz="2000" b="1" dirty="0" smtClean="0"/>
              <a:t> </a:t>
            </a:r>
            <a:r>
              <a:rPr lang="en-US" sz="2000" b="1" dirty="0" err="1" smtClean="0"/>
              <a:t>dan</a:t>
            </a:r>
            <a:r>
              <a:rPr lang="en-US" sz="2000" b="1" dirty="0" smtClean="0"/>
              <a:t> </a:t>
            </a:r>
            <a:r>
              <a:rPr lang="en-US" sz="2000" b="1" dirty="0" err="1" smtClean="0"/>
              <a:t>memandang</a:t>
            </a:r>
            <a:r>
              <a:rPr lang="en-US" sz="2000" b="1" dirty="0" smtClean="0"/>
              <a:t> </a:t>
            </a:r>
            <a:r>
              <a:rPr lang="en-US" sz="2000" b="1" dirty="0" err="1" smtClean="0"/>
              <a:t>remeh</a:t>
            </a:r>
            <a:r>
              <a:rPr lang="en-US" sz="2000" b="1" dirty="0" smtClean="0"/>
              <a:t> </a:t>
            </a:r>
            <a:r>
              <a:rPr lang="en-US" sz="2000" b="1" dirty="0" err="1" smtClean="0"/>
              <a:t>terhadap</a:t>
            </a:r>
            <a:r>
              <a:rPr lang="en-US" sz="2000" b="1" dirty="0" smtClean="0"/>
              <a:t> </a:t>
            </a:r>
            <a:r>
              <a:rPr lang="en-US" sz="2000" b="1" dirty="0" err="1" smtClean="0"/>
              <a:t>amaran</a:t>
            </a:r>
            <a:r>
              <a:rPr lang="en-US" sz="2000" b="1" dirty="0" smtClean="0"/>
              <a:t> yang </a:t>
            </a:r>
            <a:r>
              <a:rPr lang="en-US" sz="2000" b="1" dirty="0" err="1" smtClean="0"/>
              <a:t>diberikan</a:t>
            </a:r>
            <a:r>
              <a:rPr lang="en-US" sz="2000" b="1" dirty="0" smtClean="0"/>
              <a:t> </a:t>
            </a:r>
            <a:r>
              <a:rPr lang="en-US" sz="2000" b="1" dirty="0" err="1" smtClean="0"/>
              <a:t>oleh</a:t>
            </a:r>
            <a:r>
              <a:rPr lang="en-US" sz="2000" b="1" dirty="0" smtClean="0"/>
              <a:t> Allah SWT.</a:t>
            </a:r>
          </a:p>
          <a:p>
            <a:pPr marL="357188" indent="-357188" algn="just">
              <a:buFont typeface="Arial" pitchFamily="34" charset="0"/>
              <a:buChar char="•"/>
            </a:pPr>
            <a:r>
              <a:rPr lang="en-US" sz="2000" b="1" dirty="0" err="1" smtClean="0"/>
              <a:t>Walaupun</a:t>
            </a:r>
            <a:r>
              <a:rPr lang="en-US" sz="2000" b="1" dirty="0" smtClean="0"/>
              <a:t> </a:t>
            </a:r>
            <a:r>
              <a:rPr lang="en-US" sz="2000" b="1" dirty="0" err="1" smtClean="0"/>
              <a:t>keuntungan</a:t>
            </a:r>
            <a:r>
              <a:rPr lang="en-US" sz="2000" b="1" dirty="0" smtClean="0"/>
              <a:t> </a:t>
            </a:r>
            <a:r>
              <a:rPr lang="en-US" sz="2000" b="1" dirty="0" err="1" smtClean="0"/>
              <a:t>dunia</a:t>
            </a:r>
            <a:r>
              <a:rPr lang="en-US" sz="2000" b="1" dirty="0" smtClean="0"/>
              <a:t> </a:t>
            </a:r>
            <a:r>
              <a:rPr lang="en-US" sz="2000" b="1" dirty="0" err="1" smtClean="0"/>
              <a:t>dikejar</a:t>
            </a:r>
            <a:r>
              <a:rPr lang="en-US" sz="2000" b="1" dirty="0" smtClean="0"/>
              <a:t>, </a:t>
            </a:r>
            <a:r>
              <a:rPr lang="en-US" sz="2000" b="1" dirty="0" err="1" smtClean="0"/>
              <a:t>namun</a:t>
            </a:r>
            <a:r>
              <a:rPr lang="en-US" sz="2000" b="1" dirty="0" smtClean="0"/>
              <a:t> </a:t>
            </a:r>
            <a:r>
              <a:rPr lang="en-US" sz="2000" b="1" dirty="0" err="1" smtClean="0"/>
              <a:t>keuntungan</a:t>
            </a:r>
            <a:r>
              <a:rPr lang="en-US" sz="2000" b="1" dirty="0" smtClean="0"/>
              <a:t> </a:t>
            </a:r>
            <a:r>
              <a:rPr lang="en-US" sz="2000" b="1" dirty="0" err="1" smtClean="0"/>
              <a:t>akhirat</a:t>
            </a:r>
            <a:r>
              <a:rPr lang="en-US" sz="2000" b="1" dirty="0" smtClean="0"/>
              <a:t> </a:t>
            </a:r>
            <a:r>
              <a:rPr lang="en-US" sz="2000" b="1" dirty="0" err="1" smtClean="0"/>
              <a:t>tetap</a:t>
            </a:r>
            <a:r>
              <a:rPr lang="en-US" sz="2000" b="1" dirty="0" smtClean="0"/>
              <a:t> </a:t>
            </a:r>
            <a:r>
              <a:rPr lang="en-US" sz="2000" b="1" dirty="0" err="1" smtClean="0"/>
              <a:t>tidak</a:t>
            </a:r>
            <a:r>
              <a:rPr lang="en-US" sz="2000" b="1" dirty="0" smtClean="0"/>
              <a:t> </a:t>
            </a:r>
            <a:r>
              <a:rPr lang="en-US" sz="2000" b="1" dirty="0" err="1" smtClean="0"/>
              <a:t>diabaikan</a:t>
            </a:r>
            <a:r>
              <a:rPr lang="en-US" sz="2000" b="1" dirty="0" smtClean="0"/>
              <a:t>. </a:t>
            </a:r>
          </a:p>
          <a:p>
            <a:pPr marL="357188" indent="-357188" algn="just">
              <a:buFont typeface="Arial" pitchFamily="34" charset="0"/>
              <a:buChar char="•"/>
            </a:pPr>
            <a:r>
              <a:rPr lang="en-US" sz="2000" b="1" dirty="0" err="1" smtClean="0"/>
              <a:t>Setiap</a:t>
            </a:r>
            <a:r>
              <a:rPr lang="en-US" sz="2000" b="1" dirty="0" smtClean="0"/>
              <a:t> </a:t>
            </a:r>
            <a:r>
              <a:rPr lang="en-US" sz="2000" b="1" dirty="0" err="1" smtClean="0"/>
              <a:t>kebaikan</a:t>
            </a:r>
            <a:r>
              <a:rPr lang="en-US" sz="2000" b="1" dirty="0" smtClean="0"/>
              <a:t> yang </a:t>
            </a:r>
            <a:r>
              <a:rPr lang="en-US" sz="2000" b="1" dirty="0" err="1" smtClean="0"/>
              <a:t>kita</a:t>
            </a:r>
            <a:r>
              <a:rPr lang="en-US" sz="2000" b="1" dirty="0" smtClean="0"/>
              <a:t> </a:t>
            </a:r>
            <a:r>
              <a:rPr lang="en-US" sz="2000" b="1" dirty="0" err="1" smtClean="0"/>
              <a:t>lakukan</a:t>
            </a:r>
            <a:r>
              <a:rPr lang="en-US" sz="2000" b="1" dirty="0" smtClean="0"/>
              <a:t> </a:t>
            </a:r>
            <a:r>
              <a:rPr lang="en-US" sz="2000" b="1" dirty="0" err="1" smtClean="0"/>
              <a:t>pasti</a:t>
            </a:r>
            <a:r>
              <a:rPr lang="en-US" sz="2000" b="1" dirty="0" smtClean="0"/>
              <a:t> </a:t>
            </a:r>
            <a:r>
              <a:rPr lang="en-US" sz="2000" b="1" dirty="0" err="1" smtClean="0"/>
              <a:t>akan</a:t>
            </a:r>
            <a:r>
              <a:rPr lang="en-US" sz="2000" b="1" dirty="0" smtClean="0"/>
              <a:t> </a:t>
            </a:r>
            <a:r>
              <a:rPr lang="en-US" sz="2000" b="1" dirty="0" err="1" smtClean="0"/>
              <a:t>mendapat</a:t>
            </a:r>
            <a:r>
              <a:rPr lang="en-US" sz="2000" b="1" dirty="0" smtClean="0"/>
              <a:t> </a:t>
            </a:r>
            <a:r>
              <a:rPr lang="en-US" sz="2000" b="1" dirty="0" err="1" smtClean="0"/>
              <a:t>kasih</a:t>
            </a:r>
            <a:r>
              <a:rPr lang="en-US" sz="2000" b="1" dirty="0" smtClean="0"/>
              <a:t> </a:t>
            </a:r>
            <a:r>
              <a:rPr lang="en-US" sz="2000" b="1" dirty="0" err="1" smtClean="0"/>
              <a:t>sayang</a:t>
            </a:r>
            <a:r>
              <a:rPr lang="en-US" sz="2000" b="1" dirty="0" smtClean="0"/>
              <a:t> Allah SWT.</a:t>
            </a:r>
            <a:endParaRPr lang="en-US"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Content Placeholder 3"/>
          <p:cNvGraphicFramePr>
            <a:graphicFrameLocks noGrp="1"/>
          </p:cNvGraphicFramePr>
          <p:nvPr>
            <p:ph idx="1"/>
          </p:nvPr>
        </p:nvGraphicFramePr>
        <p:xfrm>
          <a:off x="457200" y="1214422"/>
          <a:ext cx="8229600" cy="50720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Content Placeholder 3"/>
          <p:cNvGraphicFramePr>
            <a:graphicFrameLocks noGrp="1"/>
          </p:cNvGraphicFramePr>
          <p:nvPr>
            <p:ph idx="1"/>
          </p:nvPr>
        </p:nvGraphicFramePr>
        <p:xfrm>
          <a:off x="457200" y="1142984"/>
          <a:ext cx="8229600" cy="5143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8-Point Star 10"/>
          <p:cNvSpPr/>
          <p:nvPr/>
        </p:nvSpPr>
        <p:spPr>
          <a:xfrm>
            <a:off x="-32" y="1357298"/>
            <a:ext cx="428628" cy="571504"/>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8-Point Star 11"/>
          <p:cNvSpPr/>
          <p:nvPr/>
        </p:nvSpPr>
        <p:spPr>
          <a:xfrm>
            <a:off x="-32" y="2428868"/>
            <a:ext cx="428628" cy="571504"/>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3" name="8-Point Star 12"/>
          <p:cNvSpPr/>
          <p:nvPr/>
        </p:nvSpPr>
        <p:spPr>
          <a:xfrm>
            <a:off x="-32" y="3357562"/>
            <a:ext cx="428628" cy="571504"/>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4" name="8-Point Star 13"/>
          <p:cNvSpPr/>
          <p:nvPr/>
        </p:nvSpPr>
        <p:spPr>
          <a:xfrm>
            <a:off x="0" y="4429132"/>
            <a:ext cx="428628" cy="571504"/>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5" name="8-Point Star 14"/>
          <p:cNvSpPr/>
          <p:nvPr/>
        </p:nvSpPr>
        <p:spPr>
          <a:xfrm>
            <a:off x="0" y="5500702"/>
            <a:ext cx="428628" cy="571504"/>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1" name="Picture 10"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2" name="Rectangle 11"/>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Title 1"/>
          <p:cNvSpPr>
            <a:spLocks noGrp="1"/>
          </p:cNvSpPr>
          <p:nvPr>
            <p:ph type="title"/>
          </p:nvPr>
        </p:nvSpPr>
        <p:spPr>
          <a:xfrm>
            <a:off x="457200" y="1714496"/>
            <a:ext cx="8229600" cy="1143000"/>
          </a:xfrm>
        </p:spPr>
        <p:txBody>
          <a:bodyPr/>
          <a:lstStyle/>
          <a:p>
            <a:r>
              <a:rPr lang="ar-SA"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Traditional Arabic" pitchFamily="2" charset="-78"/>
              </a:rPr>
              <a:t>الْحَمْدُ لِلَّهِ القَائل:</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Traditional Arabic" pitchFamily="2" charset="-78"/>
            </a:endParaRPr>
          </a:p>
        </p:txBody>
      </p:sp>
      <p:sp>
        <p:nvSpPr>
          <p:cNvPr id="9" name="Rounded Rectangle 8"/>
          <p:cNvSpPr/>
          <p:nvPr/>
        </p:nvSpPr>
        <p:spPr>
          <a:xfrm>
            <a:off x="571472" y="4357694"/>
            <a:ext cx="8072494" cy="1643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err="1" smtClean="0">
                <a:solidFill>
                  <a:schemeClr val="tx1"/>
                </a:solidFill>
              </a:rPr>
              <a:t>Maksudnya</a:t>
            </a:r>
            <a:r>
              <a:rPr lang="en-US" sz="1600" dirty="0" smtClean="0">
                <a:solidFill>
                  <a:schemeClr val="tx1"/>
                </a:solidFill>
              </a:rPr>
              <a:t>: “</a:t>
            </a:r>
            <a:r>
              <a:rPr lang="en-US" sz="1600" i="1" dirty="0" smtClean="0">
                <a:solidFill>
                  <a:schemeClr val="tx1"/>
                </a:solidFill>
              </a:rPr>
              <a:t>Yusuf </a:t>
            </a:r>
            <a:r>
              <a:rPr lang="en-US" sz="1600" i="1" dirty="0" err="1" smtClean="0">
                <a:solidFill>
                  <a:schemeClr val="tx1"/>
                </a:solidFill>
              </a:rPr>
              <a:t>menjawab</a:t>
            </a:r>
            <a:r>
              <a:rPr lang="en-US" sz="1600" i="1" dirty="0" smtClean="0">
                <a:solidFill>
                  <a:schemeClr val="tx1"/>
                </a:solidFill>
              </a:rPr>
              <a:t>: “</a:t>
            </a:r>
            <a:r>
              <a:rPr lang="en-US" sz="1600" i="1" dirty="0" err="1" smtClean="0">
                <a:solidFill>
                  <a:schemeClr val="tx1"/>
                </a:solidFill>
              </a:rPr>
              <a:t>Hendaklah</a:t>
            </a:r>
            <a:r>
              <a:rPr lang="en-US" sz="1600" i="1" dirty="0" smtClean="0">
                <a:solidFill>
                  <a:schemeClr val="tx1"/>
                </a:solidFill>
              </a:rPr>
              <a:t> </a:t>
            </a:r>
            <a:r>
              <a:rPr lang="en-US" sz="1600" i="1" dirty="0" err="1" smtClean="0">
                <a:solidFill>
                  <a:schemeClr val="tx1"/>
                </a:solidFill>
              </a:rPr>
              <a:t>kamu</a:t>
            </a:r>
            <a:r>
              <a:rPr lang="en-US" sz="1600" i="1" dirty="0" smtClean="0">
                <a:solidFill>
                  <a:schemeClr val="tx1"/>
                </a:solidFill>
              </a:rPr>
              <a:t> </a:t>
            </a:r>
            <a:r>
              <a:rPr lang="en-US" sz="1600" i="1" dirty="0" err="1" smtClean="0">
                <a:solidFill>
                  <a:schemeClr val="tx1"/>
                </a:solidFill>
              </a:rPr>
              <a:t>menanam</a:t>
            </a:r>
            <a:r>
              <a:rPr lang="en-US" sz="1600" i="1" dirty="0" smtClean="0">
                <a:solidFill>
                  <a:schemeClr val="tx1"/>
                </a:solidFill>
              </a:rPr>
              <a:t> </a:t>
            </a:r>
            <a:r>
              <a:rPr lang="en-US" sz="1600" i="1" dirty="0" err="1" smtClean="0">
                <a:solidFill>
                  <a:schemeClr val="tx1"/>
                </a:solidFill>
              </a:rPr>
              <a:t>bersungguh-sungguh</a:t>
            </a:r>
            <a:r>
              <a:rPr lang="en-US" sz="1600" i="1" dirty="0" smtClean="0">
                <a:solidFill>
                  <a:schemeClr val="tx1"/>
                </a:solidFill>
              </a:rPr>
              <a:t> </a:t>
            </a:r>
            <a:r>
              <a:rPr lang="en-US" sz="1600" i="1" dirty="0" err="1" smtClean="0">
                <a:solidFill>
                  <a:schemeClr val="tx1"/>
                </a:solidFill>
              </a:rPr>
              <a:t>tujuh</a:t>
            </a:r>
            <a:r>
              <a:rPr lang="en-US" sz="1600" i="1" dirty="0" smtClean="0">
                <a:solidFill>
                  <a:schemeClr val="tx1"/>
                </a:solidFill>
              </a:rPr>
              <a:t> </a:t>
            </a:r>
            <a:r>
              <a:rPr lang="en-US" sz="1600" i="1" dirty="0" err="1" smtClean="0">
                <a:solidFill>
                  <a:schemeClr val="tx1"/>
                </a:solidFill>
              </a:rPr>
              <a:t>tahun</a:t>
            </a:r>
            <a:r>
              <a:rPr lang="en-US" sz="1600" i="1" dirty="0" smtClean="0">
                <a:solidFill>
                  <a:schemeClr val="tx1"/>
                </a:solidFill>
              </a:rPr>
              <a:t> </a:t>
            </a:r>
            <a:r>
              <a:rPr lang="en-US" sz="1600" i="1" dirty="0" err="1" smtClean="0">
                <a:solidFill>
                  <a:schemeClr val="tx1"/>
                </a:solidFill>
              </a:rPr>
              <a:t>berturut-turut</a:t>
            </a:r>
            <a:r>
              <a:rPr lang="en-US" sz="1600" i="1" dirty="0" smtClean="0">
                <a:solidFill>
                  <a:schemeClr val="tx1"/>
                </a:solidFill>
              </a:rPr>
              <a:t>, </a:t>
            </a:r>
            <a:r>
              <a:rPr lang="en-US" sz="1600" i="1" dirty="0" err="1" smtClean="0">
                <a:solidFill>
                  <a:schemeClr val="tx1"/>
                </a:solidFill>
              </a:rPr>
              <a:t>kemudian</a:t>
            </a:r>
            <a:r>
              <a:rPr lang="en-US" sz="1600" i="1" dirty="0" smtClean="0">
                <a:solidFill>
                  <a:schemeClr val="tx1"/>
                </a:solidFill>
              </a:rPr>
              <a:t> </a:t>
            </a:r>
            <a:r>
              <a:rPr lang="en-US" sz="1600" i="1" dirty="0" err="1" smtClean="0">
                <a:solidFill>
                  <a:schemeClr val="tx1"/>
                </a:solidFill>
              </a:rPr>
              <a:t>apa</a:t>
            </a:r>
            <a:r>
              <a:rPr lang="en-US" sz="1600" i="1" dirty="0" smtClean="0">
                <a:solidFill>
                  <a:schemeClr val="tx1"/>
                </a:solidFill>
              </a:rPr>
              <a:t> yang </a:t>
            </a:r>
            <a:r>
              <a:rPr lang="en-US" sz="1600" i="1" dirty="0" err="1" smtClean="0">
                <a:solidFill>
                  <a:schemeClr val="tx1"/>
                </a:solidFill>
              </a:rPr>
              <a:t>kamu</a:t>
            </a:r>
            <a:r>
              <a:rPr lang="en-US" sz="1600" i="1" dirty="0" smtClean="0">
                <a:solidFill>
                  <a:schemeClr val="tx1"/>
                </a:solidFill>
              </a:rPr>
              <a:t> </a:t>
            </a:r>
            <a:r>
              <a:rPr lang="en-US" sz="1600" i="1" dirty="0" err="1" smtClean="0">
                <a:solidFill>
                  <a:schemeClr val="tx1"/>
                </a:solidFill>
              </a:rPr>
              <a:t>ketam</a:t>
            </a:r>
            <a:r>
              <a:rPr lang="en-US" sz="1600" i="1" dirty="0" smtClean="0">
                <a:solidFill>
                  <a:schemeClr val="tx1"/>
                </a:solidFill>
              </a:rPr>
              <a:t> </a:t>
            </a:r>
            <a:r>
              <a:rPr lang="en-US" sz="1600" i="1" dirty="0" err="1" smtClean="0">
                <a:solidFill>
                  <a:schemeClr val="tx1"/>
                </a:solidFill>
              </a:rPr>
              <a:t>biarkanlah</a:t>
            </a:r>
            <a:r>
              <a:rPr lang="en-US" sz="1600" i="1" dirty="0" smtClean="0">
                <a:solidFill>
                  <a:schemeClr val="tx1"/>
                </a:solidFill>
              </a:rPr>
              <a:t> </a:t>
            </a:r>
            <a:r>
              <a:rPr lang="en-US" sz="1600" i="1" dirty="0" err="1" smtClean="0">
                <a:solidFill>
                  <a:schemeClr val="tx1"/>
                </a:solidFill>
              </a:rPr>
              <a:t>dia</a:t>
            </a:r>
            <a:r>
              <a:rPr lang="en-US" sz="1600" i="1" dirty="0" smtClean="0">
                <a:solidFill>
                  <a:schemeClr val="tx1"/>
                </a:solidFill>
              </a:rPr>
              <a:t> </a:t>
            </a:r>
            <a:r>
              <a:rPr lang="en-US" sz="1600" i="1" dirty="0" err="1" smtClean="0">
                <a:solidFill>
                  <a:schemeClr val="tx1"/>
                </a:solidFill>
              </a:rPr>
              <a:t>pada</a:t>
            </a:r>
            <a:r>
              <a:rPr lang="en-US" sz="1600" i="1" dirty="0" smtClean="0">
                <a:solidFill>
                  <a:schemeClr val="tx1"/>
                </a:solidFill>
              </a:rPr>
              <a:t> </a:t>
            </a:r>
            <a:r>
              <a:rPr lang="en-US" sz="1600" i="1" dirty="0" err="1" smtClean="0">
                <a:solidFill>
                  <a:schemeClr val="tx1"/>
                </a:solidFill>
              </a:rPr>
              <a:t>tangkai-tangkainya</a:t>
            </a:r>
            <a:r>
              <a:rPr lang="en-US" sz="1600" i="1" dirty="0" smtClean="0">
                <a:solidFill>
                  <a:schemeClr val="tx1"/>
                </a:solidFill>
              </a:rPr>
              <a:t>; </a:t>
            </a:r>
            <a:r>
              <a:rPr lang="en-US" sz="1600" i="1" dirty="0" err="1" smtClean="0">
                <a:solidFill>
                  <a:schemeClr val="tx1"/>
                </a:solidFill>
              </a:rPr>
              <a:t>kecuali</a:t>
            </a:r>
            <a:r>
              <a:rPr lang="en-US" sz="1600" i="1" dirty="0" smtClean="0">
                <a:solidFill>
                  <a:schemeClr val="tx1"/>
                </a:solidFill>
              </a:rPr>
              <a:t> </a:t>
            </a:r>
            <a:r>
              <a:rPr lang="en-US" sz="1600" i="1" dirty="0" err="1" smtClean="0">
                <a:solidFill>
                  <a:schemeClr val="tx1"/>
                </a:solidFill>
              </a:rPr>
              <a:t>sedikit</a:t>
            </a:r>
            <a:r>
              <a:rPr lang="en-US" sz="1600" i="1" dirty="0" smtClean="0">
                <a:solidFill>
                  <a:schemeClr val="tx1"/>
                </a:solidFill>
              </a:rPr>
              <a:t> </a:t>
            </a:r>
            <a:r>
              <a:rPr lang="en-US" sz="1600" i="1" dirty="0" err="1" smtClean="0">
                <a:solidFill>
                  <a:schemeClr val="tx1"/>
                </a:solidFill>
              </a:rPr>
              <a:t>dari</a:t>
            </a:r>
            <a:r>
              <a:rPr lang="en-US" sz="1600" i="1" dirty="0" smtClean="0">
                <a:solidFill>
                  <a:schemeClr val="tx1"/>
                </a:solidFill>
              </a:rPr>
              <a:t> </a:t>
            </a:r>
            <a:r>
              <a:rPr lang="en-US" sz="1600" i="1" dirty="0" err="1" smtClean="0">
                <a:solidFill>
                  <a:schemeClr val="tx1"/>
                </a:solidFill>
              </a:rPr>
              <a:t>bahagian</a:t>
            </a:r>
            <a:r>
              <a:rPr lang="en-US" sz="1600" i="1" dirty="0" smtClean="0">
                <a:solidFill>
                  <a:schemeClr val="tx1"/>
                </a:solidFill>
              </a:rPr>
              <a:t> yang </a:t>
            </a:r>
            <a:r>
              <a:rPr lang="en-US" sz="1600" i="1" dirty="0" err="1" smtClean="0">
                <a:solidFill>
                  <a:schemeClr val="tx1"/>
                </a:solidFill>
              </a:rPr>
              <a:t>kamu</a:t>
            </a:r>
            <a:r>
              <a:rPr lang="en-US" sz="1600" i="1" dirty="0" smtClean="0">
                <a:solidFill>
                  <a:schemeClr val="tx1"/>
                </a:solidFill>
              </a:rPr>
              <a:t> </a:t>
            </a:r>
            <a:r>
              <a:rPr lang="en-US" sz="1600" i="1" dirty="0" err="1" smtClean="0">
                <a:solidFill>
                  <a:schemeClr val="tx1"/>
                </a:solidFill>
              </a:rPr>
              <a:t>jadikan</a:t>
            </a:r>
            <a:r>
              <a:rPr lang="en-US" sz="1600" i="1" dirty="0" smtClean="0">
                <a:solidFill>
                  <a:schemeClr val="tx1"/>
                </a:solidFill>
              </a:rPr>
              <a:t> </a:t>
            </a:r>
            <a:r>
              <a:rPr lang="en-US" sz="1600" i="1" dirty="0" err="1" smtClean="0">
                <a:solidFill>
                  <a:schemeClr val="tx1"/>
                </a:solidFill>
              </a:rPr>
              <a:t>untuk</a:t>
            </a:r>
            <a:r>
              <a:rPr lang="en-US" sz="1600" i="1" dirty="0" smtClean="0">
                <a:solidFill>
                  <a:schemeClr val="tx1"/>
                </a:solidFill>
              </a:rPr>
              <a:t> </a:t>
            </a:r>
            <a:r>
              <a:rPr lang="en-US" sz="1600" i="1" dirty="0" err="1" smtClean="0">
                <a:solidFill>
                  <a:schemeClr val="tx1"/>
                </a:solidFill>
              </a:rPr>
              <a:t>makan</a:t>
            </a:r>
            <a:r>
              <a:rPr lang="en-US" sz="1600" i="1" dirty="0" smtClean="0">
                <a:solidFill>
                  <a:schemeClr val="tx1"/>
                </a:solidFill>
              </a:rPr>
              <a:t>. </a:t>
            </a:r>
            <a:r>
              <a:rPr lang="en-US" sz="1600" i="1" dirty="0" err="1" smtClean="0">
                <a:solidFill>
                  <a:schemeClr val="tx1"/>
                </a:solidFill>
              </a:rPr>
              <a:t>Kemudian</a:t>
            </a:r>
            <a:r>
              <a:rPr lang="en-US" sz="1600" i="1" dirty="0" smtClean="0">
                <a:solidFill>
                  <a:schemeClr val="tx1"/>
                </a:solidFill>
              </a:rPr>
              <a:t> </a:t>
            </a:r>
            <a:r>
              <a:rPr lang="en-US" sz="1600" i="1" dirty="0" err="1" smtClean="0">
                <a:solidFill>
                  <a:schemeClr val="tx1"/>
                </a:solidFill>
              </a:rPr>
              <a:t>akan</a:t>
            </a:r>
            <a:r>
              <a:rPr lang="en-US" sz="1600" i="1" dirty="0" smtClean="0">
                <a:solidFill>
                  <a:schemeClr val="tx1"/>
                </a:solidFill>
              </a:rPr>
              <a:t> </a:t>
            </a:r>
            <a:r>
              <a:rPr lang="en-US" sz="1600" i="1" dirty="0" err="1" smtClean="0">
                <a:solidFill>
                  <a:schemeClr val="tx1"/>
                </a:solidFill>
              </a:rPr>
              <a:t>datang</a:t>
            </a:r>
            <a:r>
              <a:rPr lang="en-US" sz="1600" i="1" dirty="0" smtClean="0">
                <a:solidFill>
                  <a:schemeClr val="tx1"/>
                </a:solidFill>
              </a:rPr>
              <a:t> </a:t>
            </a:r>
            <a:r>
              <a:rPr lang="en-US" sz="1600" i="1" dirty="0" err="1" smtClean="0">
                <a:solidFill>
                  <a:schemeClr val="tx1"/>
                </a:solidFill>
              </a:rPr>
              <a:t>selepas</a:t>
            </a:r>
            <a:r>
              <a:rPr lang="en-US" sz="1600" i="1" dirty="0" smtClean="0">
                <a:solidFill>
                  <a:schemeClr val="tx1"/>
                </a:solidFill>
              </a:rPr>
              <a:t> </a:t>
            </a:r>
            <a:r>
              <a:rPr lang="en-US" sz="1600" i="1" dirty="0" err="1" smtClean="0">
                <a:solidFill>
                  <a:schemeClr val="tx1"/>
                </a:solidFill>
              </a:rPr>
              <a:t>tempoh</a:t>
            </a:r>
            <a:r>
              <a:rPr lang="en-US" sz="1600" i="1" dirty="0" smtClean="0">
                <a:solidFill>
                  <a:schemeClr val="tx1"/>
                </a:solidFill>
              </a:rPr>
              <a:t> </a:t>
            </a:r>
            <a:r>
              <a:rPr lang="en-US" sz="1600" i="1" dirty="0" err="1" smtClean="0">
                <a:solidFill>
                  <a:schemeClr val="tx1"/>
                </a:solidFill>
              </a:rPr>
              <a:t>itu</a:t>
            </a:r>
            <a:r>
              <a:rPr lang="en-US" sz="1600" i="1" dirty="0" smtClean="0">
                <a:solidFill>
                  <a:schemeClr val="tx1"/>
                </a:solidFill>
              </a:rPr>
              <a:t>, </a:t>
            </a:r>
            <a:r>
              <a:rPr lang="en-US" sz="1600" i="1" dirty="0" err="1" smtClean="0">
                <a:solidFill>
                  <a:schemeClr val="tx1"/>
                </a:solidFill>
              </a:rPr>
              <a:t>tujuh</a:t>
            </a:r>
            <a:r>
              <a:rPr lang="en-US" sz="1600" i="1" dirty="0" smtClean="0">
                <a:solidFill>
                  <a:schemeClr val="tx1"/>
                </a:solidFill>
              </a:rPr>
              <a:t> </a:t>
            </a:r>
            <a:r>
              <a:rPr lang="en-US" sz="1600" i="1" dirty="0" err="1" smtClean="0">
                <a:solidFill>
                  <a:schemeClr val="tx1"/>
                </a:solidFill>
              </a:rPr>
              <a:t>tahun</a:t>
            </a:r>
            <a:r>
              <a:rPr lang="en-US" sz="1600" i="1" dirty="0" smtClean="0">
                <a:solidFill>
                  <a:schemeClr val="tx1"/>
                </a:solidFill>
              </a:rPr>
              <a:t> </a:t>
            </a:r>
            <a:r>
              <a:rPr lang="en-US" sz="1600" i="1" dirty="0" err="1" smtClean="0">
                <a:solidFill>
                  <a:schemeClr val="tx1"/>
                </a:solidFill>
              </a:rPr>
              <a:t>kemarau</a:t>
            </a:r>
            <a:r>
              <a:rPr lang="en-US" sz="1600" i="1" dirty="0" smtClean="0">
                <a:solidFill>
                  <a:schemeClr val="tx1"/>
                </a:solidFill>
              </a:rPr>
              <a:t> yang </a:t>
            </a:r>
            <a:r>
              <a:rPr lang="en-US" sz="1600" i="1" dirty="0" err="1" smtClean="0">
                <a:solidFill>
                  <a:schemeClr val="tx1"/>
                </a:solidFill>
              </a:rPr>
              <a:t>besar</a:t>
            </a:r>
            <a:r>
              <a:rPr lang="en-US" sz="1600" i="1" dirty="0" smtClean="0">
                <a:solidFill>
                  <a:schemeClr val="tx1"/>
                </a:solidFill>
              </a:rPr>
              <a:t>, yang </a:t>
            </a:r>
            <a:r>
              <a:rPr lang="en-US" sz="1600" i="1" dirty="0" err="1" smtClean="0">
                <a:solidFill>
                  <a:schemeClr val="tx1"/>
                </a:solidFill>
              </a:rPr>
              <a:t>akan</a:t>
            </a:r>
            <a:r>
              <a:rPr lang="en-US" sz="1600" i="1" dirty="0" smtClean="0">
                <a:solidFill>
                  <a:schemeClr val="tx1"/>
                </a:solidFill>
              </a:rPr>
              <a:t> </a:t>
            </a:r>
            <a:r>
              <a:rPr lang="en-US" sz="1600" i="1" dirty="0" err="1" smtClean="0">
                <a:solidFill>
                  <a:schemeClr val="tx1"/>
                </a:solidFill>
              </a:rPr>
              <a:t>menghabiskan</a:t>
            </a:r>
            <a:r>
              <a:rPr lang="en-US" sz="1600" i="1" dirty="0" smtClean="0">
                <a:solidFill>
                  <a:schemeClr val="tx1"/>
                </a:solidFill>
              </a:rPr>
              <a:t> </a:t>
            </a:r>
            <a:r>
              <a:rPr lang="en-US" sz="1600" i="1" dirty="0" err="1" smtClean="0">
                <a:solidFill>
                  <a:schemeClr val="tx1"/>
                </a:solidFill>
              </a:rPr>
              <a:t>makanan</a:t>
            </a:r>
            <a:r>
              <a:rPr lang="en-US" sz="1600" i="1" dirty="0" smtClean="0">
                <a:solidFill>
                  <a:schemeClr val="tx1"/>
                </a:solidFill>
              </a:rPr>
              <a:t> yang </a:t>
            </a:r>
            <a:r>
              <a:rPr lang="en-US" sz="1600" i="1" dirty="0" err="1" smtClean="0">
                <a:solidFill>
                  <a:schemeClr val="tx1"/>
                </a:solidFill>
              </a:rPr>
              <a:t>kamu</a:t>
            </a:r>
            <a:r>
              <a:rPr lang="en-US" sz="1600" i="1" dirty="0" smtClean="0">
                <a:solidFill>
                  <a:schemeClr val="tx1"/>
                </a:solidFill>
              </a:rPr>
              <a:t> </a:t>
            </a:r>
            <a:r>
              <a:rPr lang="en-US" sz="1600" i="1" dirty="0" err="1" smtClean="0">
                <a:solidFill>
                  <a:schemeClr val="tx1"/>
                </a:solidFill>
              </a:rPr>
              <a:t>sediakan</a:t>
            </a:r>
            <a:r>
              <a:rPr lang="en-US" sz="1600" i="1" dirty="0" smtClean="0">
                <a:solidFill>
                  <a:schemeClr val="tx1"/>
                </a:solidFill>
              </a:rPr>
              <a:t> </a:t>
            </a:r>
            <a:r>
              <a:rPr lang="en-US" sz="1600" i="1" dirty="0" err="1" smtClean="0">
                <a:solidFill>
                  <a:schemeClr val="tx1"/>
                </a:solidFill>
              </a:rPr>
              <a:t>baginya</a:t>
            </a:r>
            <a:r>
              <a:rPr lang="en-US" sz="1600" i="1" dirty="0" smtClean="0">
                <a:solidFill>
                  <a:schemeClr val="tx1"/>
                </a:solidFill>
              </a:rPr>
              <a:t>; </a:t>
            </a:r>
            <a:r>
              <a:rPr lang="en-US" sz="1600" i="1" dirty="0" err="1" smtClean="0">
                <a:solidFill>
                  <a:schemeClr val="tx1"/>
                </a:solidFill>
              </a:rPr>
              <a:t>kecuali</a:t>
            </a:r>
            <a:r>
              <a:rPr lang="en-US" sz="1600" i="1" dirty="0" smtClean="0">
                <a:solidFill>
                  <a:schemeClr val="tx1"/>
                </a:solidFill>
              </a:rPr>
              <a:t> </a:t>
            </a:r>
            <a:r>
              <a:rPr lang="en-US" sz="1600" i="1" dirty="0" err="1" smtClean="0">
                <a:solidFill>
                  <a:schemeClr val="tx1"/>
                </a:solidFill>
              </a:rPr>
              <a:t>sedikit</a:t>
            </a:r>
            <a:r>
              <a:rPr lang="en-US" sz="1600" i="1" dirty="0" smtClean="0">
                <a:solidFill>
                  <a:schemeClr val="tx1"/>
                </a:solidFill>
              </a:rPr>
              <a:t> </a:t>
            </a:r>
            <a:r>
              <a:rPr lang="en-US" sz="1600" i="1" dirty="0" err="1" smtClean="0">
                <a:solidFill>
                  <a:schemeClr val="tx1"/>
                </a:solidFill>
              </a:rPr>
              <a:t>dari</a:t>
            </a:r>
            <a:r>
              <a:rPr lang="en-US" sz="1600" i="1" dirty="0" smtClean="0">
                <a:solidFill>
                  <a:schemeClr val="tx1"/>
                </a:solidFill>
              </a:rPr>
              <a:t> </a:t>
            </a:r>
            <a:r>
              <a:rPr lang="en-US" sz="1600" i="1" dirty="0" err="1" smtClean="0">
                <a:solidFill>
                  <a:schemeClr val="tx1"/>
                </a:solidFill>
              </a:rPr>
              <a:t>apa</a:t>
            </a:r>
            <a:r>
              <a:rPr lang="en-US" sz="1600" i="1" dirty="0" smtClean="0">
                <a:solidFill>
                  <a:schemeClr val="tx1"/>
                </a:solidFill>
              </a:rPr>
              <a:t> yang </a:t>
            </a:r>
            <a:r>
              <a:rPr lang="en-US" sz="1600" i="1" dirty="0" err="1" smtClean="0">
                <a:solidFill>
                  <a:schemeClr val="tx1"/>
                </a:solidFill>
              </a:rPr>
              <a:t>kamu</a:t>
            </a:r>
            <a:r>
              <a:rPr lang="en-US" sz="1600" i="1" dirty="0" smtClean="0">
                <a:solidFill>
                  <a:schemeClr val="tx1"/>
                </a:solidFill>
              </a:rPr>
              <a:t> </a:t>
            </a:r>
            <a:r>
              <a:rPr lang="en-US" sz="1600" i="1" dirty="0" err="1" smtClean="0">
                <a:solidFill>
                  <a:schemeClr val="tx1"/>
                </a:solidFill>
              </a:rPr>
              <a:t>simpan</a:t>
            </a:r>
            <a:r>
              <a:rPr lang="en-US" sz="1600" i="1" dirty="0" smtClean="0">
                <a:solidFill>
                  <a:schemeClr val="tx1"/>
                </a:solidFill>
              </a:rPr>
              <a:t> (</a:t>
            </a:r>
            <a:r>
              <a:rPr lang="en-US" sz="1600" i="1" dirty="0" err="1" smtClean="0">
                <a:solidFill>
                  <a:schemeClr val="tx1"/>
                </a:solidFill>
              </a:rPr>
              <a:t>untuk</a:t>
            </a:r>
            <a:r>
              <a:rPr lang="en-US" sz="1600" i="1" dirty="0" smtClean="0">
                <a:solidFill>
                  <a:schemeClr val="tx1"/>
                </a:solidFill>
              </a:rPr>
              <a:t> </a:t>
            </a:r>
            <a:r>
              <a:rPr lang="en-US" sz="1600" i="1" dirty="0" err="1" smtClean="0">
                <a:solidFill>
                  <a:schemeClr val="tx1"/>
                </a:solidFill>
              </a:rPr>
              <a:t>dijadikan</a:t>
            </a:r>
            <a:r>
              <a:rPr lang="en-US" sz="1600" i="1" dirty="0" smtClean="0">
                <a:solidFill>
                  <a:schemeClr val="tx1"/>
                </a:solidFill>
              </a:rPr>
              <a:t> </a:t>
            </a:r>
            <a:r>
              <a:rPr lang="en-US" sz="1600" i="1" dirty="0" err="1" smtClean="0">
                <a:solidFill>
                  <a:schemeClr val="tx1"/>
                </a:solidFill>
              </a:rPr>
              <a:t>benih</a:t>
            </a:r>
            <a:r>
              <a:rPr lang="en-US" sz="1600" i="1" dirty="0" smtClean="0">
                <a:solidFill>
                  <a:schemeClr val="tx1"/>
                </a:solidFill>
              </a:rPr>
              <a:t>)” – </a:t>
            </a:r>
            <a:r>
              <a:rPr lang="en-US" sz="1600" dirty="0" err="1" smtClean="0">
                <a:solidFill>
                  <a:schemeClr val="tx1"/>
                </a:solidFill>
              </a:rPr>
              <a:t>Surah</a:t>
            </a:r>
            <a:r>
              <a:rPr lang="en-US" sz="1600" dirty="0" smtClean="0">
                <a:solidFill>
                  <a:schemeClr val="tx1"/>
                </a:solidFill>
              </a:rPr>
              <a:t> Yusuf: 47-48</a:t>
            </a:r>
          </a:p>
        </p:txBody>
      </p:sp>
      <p:sp>
        <p:nvSpPr>
          <p:cNvPr id="13" name="Rectangle 12"/>
          <p:cNvSpPr/>
          <p:nvPr/>
        </p:nvSpPr>
        <p:spPr>
          <a:xfrm>
            <a:off x="2643174" y="1214422"/>
            <a:ext cx="3823226"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PUJIAN KEPADA ALLAH SWT</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27649" name="Rectangle 1"/>
          <p:cNvSpPr>
            <a:spLocks noChangeArrowheads="1"/>
          </p:cNvSpPr>
          <p:nvPr/>
        </p:nvSpPr>
        <p:spPr bwMode="auto">
          <a:xfrm>
            <a:off x="571472" y="2571744"/>
            <a:ext cx="8072494" cy="1384995"/>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lvl="0" algn="just" rtl="1"/>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قَالَ تَزْرَعُونَ سَبْعَ سِنِينَ دَأَبًا فَمَا حَصَدتُّمْ فَذَرُوهُ فِى سُنبُلِهِۦۤ إِلاَّ قَلِيلاً مِّمَّا تَأْكُلُونَ </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(47)</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ثُمَّ يَأْتِى مِنْ بَعْدِ ذَلِكَ سَبْعٌ۬ شِدَادٌ يَأْكُلْنَ مَا قَدَّمْتُمْ لَهُنَّ إِلاَّ قَلِيلاً مِّمَّا تُحْصِنُونَ </a:t>
            </a: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(48) </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kumimoji="0" lang="en-US" sz="28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TextBox 11"/>
          <p:cNvSpPr txBox="1"/>
          <p:nvPr/>
        </p:nvSpPr>
        <p:spPr>
          <a:xfrm rot="16200000">
            <a:off x="-732395" y="3018355"/>
            <a:ext cx="4786346" cy="1464231"/>
          </a:xfrm>
          <a:prstGeom prst="round2DiagRect">
            <a:avLst/>
          </a:prstGeom>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spc="50" dirty="0" smtClean="0">
                <a:ln w="12700" cmpd="sng">
                  <a:solidFill>
                    <a:srgbClr val="FF0000"/>
                  </a:solidFill>
                  <a:prstDash val="solid"/>
                </a:ln>
                <a:solidFill>
                  <a:srgbClr val="FF0000"/>
                </a:solidFill>
                <a:effectLst>
                  <a:glow rad="101600">
                    <a:schemeClr val="accent3">
                      <a:satMod val="175000"/>
                      <a:alpha val="40000"/>
                    </a:schemeClr>
                  </a:glow>
                </a:effectLst>
              </a:rPr>
              <a:t>PEMBENTANGAN </a:t>
            </a:r>
          </a:p>
          <a:p>
            <a:pPr algn="ctr"/>
            <a:r>
              <a:rPr lang="en-US" sz="4000" b="1" spc="50" dirty="0" smtClean="0">
                <a:ln w="12700" cmpd="sng">
                  <a:solidFill>
                    <a:srgbClr val="FF0000"/>
                  </a:solidFill>
                  <a:prstDash val="solid"/>
                </a:ln>
                <a:solidFill>
                  <a:srgbClr val="FF0000"/>
                </a:solidFill>
                <a:effectLst>
                  <a:glow rad="101600">
                    <a:schemeClr val="accent3">
                      <a:satMod val="175000"/>
                      <a:alpha val="40000"/>
                    </a:schemeClr>
                  </a:glow>
                </a:effectLst>
              </a:rPr>
              <a:t>BAJET 2016</a:t>
            </a:r>
          </a:p>
        </p:txBody>
      </p:sp>
      <p:sp>
        <p:nvSpPr>
          <p:cNvPr id="13" name="Rounded Rectangle 12"/>
          <p:cNvSpPr/>
          <p:nvPr/>
        </p:nvSpPr>
        <p:spPr>
          <a:xfrm>
            <a:off x="3286116" y="1428736"/>
            <a:ext cx="5000660" cy="135732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2060"/>
                </a:solidFill>
              </a:rPr>
              <a:t>usaha</a:t>
            </a:r>
            <a:r>
              <a:rPr lang="en-US" b="1" dirty="0" smtClean="0">
                <a:solidFill>
                  <a:srgbClr val="002060"/>
                </a:solidFill>
              </a:rPr>
              <a:t> </a:t>
            </a:r>
            <a:r>
              <a:rPr lang="en-US" b="1" dirty="0" err="1" smtClean="0">
                <a:solidFill>
                  <a:srgbClr val="002060"/>
                </a:solidFill>
              </a:rPr>
              <a:t>mengukuhkan</a:t>
            </a:r>
            <a:r>
              <a:rPr lang="en-US" b="1" dirty="0" smtClean="0">
                <a:solidFill>
                  <a:srgbClr val="002060"/>
                </a:solidFill>
              </a:rPr>
              <a:t> </a:t>
            </a:r>
            <a:r>
              <a:rPr lang="en-US" b="1" dirty="0" err="1" smtClean="0">
                <a:solidFill>
                  <a:srgbClr val="002060"/>
                </a:solidFill>
              </a:rPr>
              <a:t>daya</a:t>
            </a:r>
            <a:r>
              <a:rPr lang="en-US" b="1" dirty="0" smtClean="0">
                <a:solidFill>
                  <a:srgbClr val="002060"/>
                </a:solidFill>
              </a:rPr>
              <a:t> </a:t>
            </a:r>
            <a:r>
              <a:rPr lang="en-US" b="1" dirty="0" err="1" smtClean="0">
                <a:solidFill>
                  <a:srgbClr val="002060"/>
                </a:solidFill>
              </a:rPr>
              <a:t>tahan</a:t>
            </a:r>
            <a:r>
              <a:rPr lang="en-US" b="1" dirty="0" smtClean="0">
                <a:solidFill>
                  <a:srgbClr val="002060"/>
                </a:solidFill>
              </a:rPr>
              <a:t> </a:t>
            </a:r>
            <a:r>
              <a:rPr lang="en-US" b="1" dirty="0" err="1" smtClean="0">
                <a:solidFill>
                  <a:srgbClr val="002060"/>
                </a:solidFill>
              </a:rPr>
              <a:t>ekonomi</a:t>
            </a:r>
            <a:endParaRPr lang="en-US" b="1" dirty="0">
              <a:solidFill>
                <a:srgbClr val="002060"/>
              </a:solidFill>
            </a:endParaRPr>
          </a:p>
        </p:txBody>
      </p:sp>
      <p:sp>
        <p:nvSpPr>
          <p:cNvPr id="16" name="Rounded Rectangle 15"/>
          <p:cNvSpPr/>
          <p:nvPr/>
        </p:nvSpPr>
        <p:spPr>
          <a:xfrm>
            <a:off x="3357554" y="4714884"/>
            <a:ext cx="4929222" cy="12858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melindungi</a:t>
            </a:r>
            <a:r>
              <a:rPr lang="en-US" b="1" dirty="0" smtClean="0"/>
              <a:t> </a:t>
            </a:r>
            <a:r>
              <a:rPr lang="en-US" b="1" dirty="0" err="1" smtClean="0"/>
              <a:t>kebajikan</a:t>
            </a:r>
            <a:r>
              <a:rPr lang="en-US" b="1" dirty="0" smtClean="0"/>
              <a:t> </a:t>
            </a:r>
            <a:r>
              <a:rPr lang="en-US" b="1" dirty="0" err="1" smtClean="0"/>
              <a:t>rakyat</a:t>
            </a:r>
            <a:endParaRPr lang="en-US" b="1" dirty="0"/>
          </a:p>
        </p:txBody>
      </p:sp>
      <p:sp>
        <p:nvSpPr>
          <p:cNvPr id="17" name="Rounded Rectangle 16"/>
          <p:cNvSpPr/>
          <p:nvPr/>
        </p:nvSpPr>
        <p:spPr>
          <a:xfrm>
            <a:off x="3357554" y="3071810"/>
            <a:ext cx="4929222" cy="128588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mengurus</a:t>
            </a:r>
            <a:r>
              <a:rPr lang="en-US" b="1" dirty="0" smtClean="0"/>
              <a:t> </a:t>
            </a:r>
            <a:r>
              <a:rPr lang="en-US" b="1" dirty="0" err="1" smtClean="0"/>
              <a:t>impak</a:t>
            </a:r>
            <a:r>
              <a:rPr lang="en-US" b="1" dirty="0" smtClean="0"/>
              <a:t> </a:t>
            </a:r>
            <a:r>
              <a:rPr lang="en-US" b="1" dirty="0" err="1" smtClean="0"/>
              <a:t>pendedahan</a:t>
            </a:r>
            <a:r>
              <a:rPr lang="en-US" b="1" dirty="0" smtClean="0"/>
              <a:t> </a:t>
            </a:r>
            <a:r>
              <a:rPr lang="en-US" b="1" dirty="0" err="1" smtClean="0"/>
              <a:t>luaran</a:t>
            </a:r>
            <a:r>
              <a:rPr lang="en-US" b="1" dirty="0" smtClean="0"/>
              <a:t> </a:t>
            </a:r>
            <a:endParaRPr lang="en-US" b="1" dirty="0"/>
          </a:p>
        </p:txBody>
      </p:sp>
      <p:sp>
        <p:nvSpPr>
          <p:cNvPr id="18" name="Down Arrow 17"/>
          <p:cNvSpPr/>
          <p:nvPr/>
        </p:nvSpPr>
        <p:spPr>
          <a:xfrm rot="16200000">
            <a:off x="2464579" y="1893083"/>
            <a:ext cx="714380" cy="64294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Down Arrow 18"/>
          <p:cNvSpPr/>
          <p:nvPr/>
        </p:nvSpPr>
        <p:spPr>
          <a:xfrm rot="16200000">
            <a:off x="2464579" y="3393281"/>
            <a:ext cx="714380" cy="64294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6200000">
            <a:off x="2464579" y="5036355"/>
            <a:ext cx="714380" cy="64294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Round Same Side Corner Rectangle 20"/>
          <p:cNvSpPr/>
          <p:nvPr/>
        </p:nvSpPr>
        <p:spPr>
          <a:xfrm>
            <a:off x="1285852" y="1285860"/>
            <a:ext cx="6929486" cy="1071570"/>
          </a:xfrm>
          <a:prstGeom prst="round2SameRect">
            <a:avLst/>
          </a:prstGeom>
          <a:ln>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smtClean="0">
                <a:ln w="1905">
                  <a:solidFill>
                    <a:srgbClr val="FFFF00"/>
                  </a:solidFill>
                </a:ln>
                <a:solidFill>
                  <a:srgbClr val="FFFF00"/>
                </a:solidFill>
                <a:effectLst>
                  <a:innerShdw blurRad="69850" dist="43180" dir="5400000">
                    <a:srgbClr val="000000">
                      <a:alpha val="65000"/>
                    </a:srgbClr>
                  </a:innerShdw>
                </a:effectLst>
              </a:rPr>
              <a:t>TEMA:</a:t>
            </a:r>
          </a:p>
          <a:p>
            <a:pPr algn="ctr"/>
            <a:r>
              <a:rPr lang="en-US" sz="2800" b="1" dirty="0" smtClean="0">
                <a:ln w="1905">
                  <a:solidFill>
                    <a:srgbClr val="FFFF00"/>
                  </a:solidFill>
                </a:ln>
                <a:solidFill>
                  <a:srgbClr val="FFFF00"/>
                </a:solidFill>
                <a:effectLst>
                  <a:innerShdw blurRad="69850" dist="43180" dir="5400000">
                    <a:srgbClr val="000000">
                      <a:alpha val="65000"/>
                    </a:srgbClr>
                  </a:innerShdw>
                </a:effectLst>
              </a:rPr>
              <a:t>MENSEJAHTERAKAN RAKYAT</a:t>
            </a:r>
            <a:endParaRPr lang="en-US" sz="2800" b="1" dirty="0">
              <a:ln w="1905">
                <a:solidFill>
                  <a:srgbClr val="FFFF00"/>
                </a:solidFill>
              </a:ln>
              <a:solidFill>
                <a:srgbClr val="FFFF00"/>
              </a:solidFill>
              <a:effectLst>
                <a:innerShdw blurRad="69850" dist="43180" dir="5400000">
                  <a:srgbClr val="000000">
                    <a:alpha val="65000"/>
                  </a:srgbClr>
                </a:innerShdw>
              </a:effectLst>
            </a:endParaRPr>
          </a:p>
        </p:txBody>
      </p:sp>
      <p:sp>
        <p:nvSpPr>
          <p:cNvPr id="49" name="Right Brace 48"/>
          <p:cNvSpPr/>
          <p:nvPr/>
        </p:nvSpPr>
        <p:spPr>
          <a:xfrm rot="5400000">
            <a:off x="4643438" y="-642966"/>
            <a:ext cx="285752" cy="6858048"/>
          </a:xfrm>
          <a:prstGeom prst="rightBrace">
            <a:avLst>
              <a:gd name="adj1" fmla="val 149132"/>
              <a:gd name="adj2" fmla="val 50847"/>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50" name="Rounded Rectangle 49"/>
          <p:cNvSpPr/>
          <p:nvPr/>
        </p:nvSpPr>
        <p:spPr>
          <a:xfrm>
            <a:off x="1285852" y="3214686"/>
            <a:ext cx="4572000" cy="1328023"/>
          </a:xfrm>
          <a:prstGeom prst="roundRect">
            <a:avLst/>
          </a:prstGeom>
          <a:solidFill>
            <a:srgbClr val="99CCFF"/>
          </a:solidFill>
        </p:spPr>
        <p:style>
          <a:lnRef idx="2">
            <a:schemeClr val="accent2"/>
          </a:lnRef>
          <a:fillRef idx="1">
            <a:schemeClr val="lt1"/>
          </a:fillRef>
          <a:effectRef idx="0">
            <a:schemeClr val="accent2"/>
          </a:effectRef>
          <a:fontRef idx="minor">
            <a:schemeClr val="dk1"/>
          </a:fontRef>
        </p:style>
        <p:txBody>
          <a:bodyPr>
            <a:spAutoFit/>
          </a:bodyPr>
          <a:lstStyle/>
          <a:p>
            <a:pPr algn="just"/>
            <a:r>
              <a:rPr lang="en-US" sz="2400" dirty="0" err="1" smtClean="0">
                <a:effectLst>
                  <a:outerShdw blurRad="38100" dist="38100" dir="2700000" algn="tl">
                    <a:srgbClr val="000000">
                      <a:alpha val="43137"/>
                    </a:srgbClr>
                  </a:outerShdw>
                </a:effectLst>
              </a:rPr>
              <a:t>Manfaat</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kepada</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masyarakat</a:t>
            </a:r>
            <a:endParaRPr lang="en-US" sz="2400" dirty="0" smtClean="0">
              <a:effectLst>
                <a:outerShdw blurRad="38100" dist="38100" dir="2700000" algn="tl">
                  <a:srgbClr val="000000">
                    <a:alpha val="43137"/>
                  </a:srgbClr>
                </a:outerShdw>
              </a:effectLst>
            </a:endParaRPr>
          </a:p>
          <a:p>
            <a:pPr algn="just"/>
            <a:endParaRPr lang="en-US" sz="2400" dirty="0" smtClean="0">
              <a:effectLst>
                <a:outerShdw blurRad="38100" dist="38100" dir="2700000" algn="tl">
                  <a:srgbClr val="000000">
                    <a:alpha val="43137"/>
                  </a:srgbClr>
                </a:outerShdw>
              </a:effectLst>
            </a:endParaRPr>
          </a:p>
          <a:p>
            <a:pPr algn="just"/>
            <a:endParaRPr lang="en-US" sz="2400" dirty="0">
              <a:effectLst>
                <a:outerShdw blurRad="38100" dist="38100" dir="2700000" algn="tl">
                  <a:srgbClr val="000000">
                    <a:alpha val="43137"/>
                  </a:srgbClr>
                </a:outerShdw>
              </a:effectLst>
            </a:endParaRPr>
          </a:p>
        </p:txBody>
      </p:sp>
      <p:sp>
        <p:nvSpPr>
          <p:cNvPr id="51" name="Rounded Rectangle 50"/>
          <p:cNvSpPr/>
          <p:nvPr/>
        </p:nvSpPr>
        <p:spPr>
          <a:xfrm>
            <a:off x="2857520" y="3857628"/>
            <a:ext cx="4572000" cy="1328023"/>
          </a:xfrm>
          <a:prstGeom prst="roundRect">
            <a:avLst/>
          </a:prstGeom>
          <a:solidFill>
            <a:srgbClr val="FF9999"/>
          </a:solidFill>
        </p:spPr>
        <p:style>
          <a:lnRef idx="2">
            <a:schemeClr val="accent2"/>
          </a:lnRef>
          <a:fillRef idx="1">
            <a:schemeClr val="lt1"/>
          </a:fillRef>
          <a:effectRef idx="0">
            <a:schemeClr val="accent2"/>
          </a:effectRef>
          <a:fontRef idx="minor">
            <a:schemeClr val="dk1"/>
          </a:fontRef>
        </p:style>
        <p:txBody>
          <a:bodyPr>
            <a:spAutoFit/>
          </a:bodyPr>
          <a:lstStyle/>
          <a:p>
            <a:pPr algn="just">
              <a:tabLst>
                <a:tab pos="1527175" algn="l"/>
              </a:tabLst>
            </a:pPr>
            <a:r>
              <a:rPr lang="en-US" sz="2400" dirty="0" err="1" smtClean="0">
                <a:effectLst>
                  <a:outerShdw blurRad="38100" dist="38100" dir="2700000" algn="tl">
                    <a:srgbClr val="000000">
                      <a:alpha val="43137"/>
                    </a:srgbClr>
                  </a:outerShdw>
                </a:effectLst>
              </a:rPr>
              <a:t>Selari</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dengan</a:t>
            </a:r>
            <a:r>
              <a:rPr lang="en-US" sz="2400" dirty="0" smtClean="0">
                <a:effectLst>
                  <a:outerShdw blurRad="38100" dist="38100" dir="2700000" algn="tl">
                    <a:srgbClr val="000000">
                      <a:alpha val="43137"/>
                    </a:srgbClr>
                  </a:outerShdw>
                </a:effectLst>
              </a:rPr>
              <a:t> </a:t>
            </a:r>
            <a:r>
              <a:rPr lang="en-US" sz="2400" i="1" dirty="0" err="1" smtClean="0">
                <a:effectLst>
                  <a:outerShdw blurRad="38100" dist="38100" dir="2700000" algn="tl">
                    <a:srgbClr val="000000">
                      <a:alpha val="43137"/>
                    </a:srgbClr>
                  </a:outerShdw>
                </a:effectLst>
              </a:rPr>
              <a:t>Maqasid</a:t>
            </a:r>
            <a:r>
              <a:rPr lang="en-US" sz="2400" i="1" dirty="0" smtClean="0">
                <a:effectLst>
                  <a:outerShdw blurRad="38100" dist="38100" dir="2700000" algn="tl">
                    <a:srgbClr val="000000">
                      <a:alpha val="43137"/>
                    </a:srgbClr>
                  </a:outerShdw>
                </a:effectLst>
              </a:rPr>
              <a:t> </a:t>
            </a:r>
            <a:r>
              <a:rPr lang="en-US" sz="2400" i="1" dirty="0" err="1" smtClean="0">
                <a:effectLst>
                  <a:outerShdw blurRad="38100" dist="38100" dir="2700000" algn="tl">
                    <a:srgbClr val="000000">
                      <a:alpha val="43137"/>
                    </a:srgbClr>
                  </a:outerShdw>
                </a:effectLst>
              </a:rPr>
              <a:t>Syariah</a:t>
            </a:r>
            <a:endParaRPr lang="en-US" sz="2400" i="1" dirty="0" smtClean="0">
              <a:effectLst>
                <a:outerShdw blurRad="38100" dist="38100" dir="2700000" algn="tl">
                  <a:srgbClr val="000000">
                    <a:alpha val="43137"/>
                  </a:srgbClr>
                </a:outerShdw>
              </a:effectLst>
            </a:endParaRPr>
          </a:p>
          <a:p>
            <a:pPr algn="just">
              <a:tabLst>
                <a:tab pos="1527175" algn="l"/>
              </a:tabLst>
            </a:pPr>
            <a:endParaRPr lang="en-US" sz="2400" i="1" dirty="0" smtClean="0">
              <a:effectLst>
                <a:outerShdw blurRad="38100" dist="38100" dir="2700000" algn="tl">
                  <a:srgbClr val="000000">
                    <a:alpha val="43137"/>
                  </a:srgbClr>
                </a:outerShdw>
              </a:effectLst>
            </a:endParaRPr>
          </a:p>
          <a:p>
            <a:pPr algn="just">
              <a:tabLst>
                <a:tab pos="1527175" algn="l"/>
              </a:tabLst>
            </a:pPr>
            <a:endParaRPr lang="en-US" sz="2400" dirty="0">
              <a:effectLst>
                <a:outerShdw blurRad="38100" dist="38100" dir="2700000" algn="tl">
                  <a:srgbClr val="000000">
                    <a:alpha val="43137"/>
                  </a:srgbClr>
                </a:outerShdw>
              </a:effectLst>
            </a:endParaRPr>
          </a:p>
        </p:txBody>
      </p:sp>
      <p:sp>
        <p:nvSpPr>
          <p:cNvPr id="52" name="Rounded Rectangle 51"/>
          <p:cNvSpPr/>
          <p:nvPr/>
        </p:nvSpPr>
        <p:spPr>
          <a:xfrm>
            <a:off x="4357718" y="4643446"/>
            <a:ext cx="4572000" cy="1328023"/>
          </a:xfrm>
          <a:prstGeom prst="roundRect">
            <a:avLst/>
          </a:prstGeom>
          <a:solidFill>
            <a:srgbClr val="FFFFCC"/>
          </a:solidFill>
        </p:spPr>
        <p:style>
          <a:lnRef idx="2">
            <a:schemeClr val="accent2"/>
          </a:lnRef>
          <a:fillRef idx="1">
            <a:schemeClr val="lt1"/>
          </a:fillRef>
          <a:effectRef idx="0">
            <a:schemeClr val="accent2"/>
          </a:effectRef>
          <a:fontRef idx="minor">
            <a:schemeClr val="dk1"/>
          </a:fontRef>
        </p:style>
        <p:txBody>
          <a:bodyPr>
            <a:spAutoFit/>
          </a:bodyPr>
          <a:lstStyle/>
          <a:p>
            <a:pPr algn="just">
              <a:tabLst>
                <a:tab pos="1527175" algn="l"/>
              </a:tabLst>
            </a:pPr>
            <a:r>
              <a:rPr lang="en-US" sz="2400" dirty="0" err="1" smtClean="0">
                <a:effectLst>
                  <a:outerShdw blurRad="38100" dist="38100" dir="2700000" algn="tl">
                    <a:srgbClr val="000000">
                      <a:alpha val="43137"/>
                    </a:srgbClr>
                  </a:outerShdw>
                </a:effectLst>
              </a:rPr>
              <a:t>Menepati</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Konsep</a:t>
            </a:r>
            <a:r>
              <a:rPr lang="en-US" sz="2400" dirty="0" smtClean="0">
                <a:effectLst>
                  <a:outerShdw blurRad="38100" dist="38100" dir="2700000" algn="tl">
                    <a:srgbClr val="000000">
                      <a:alpha val="43137"/>
                    </a:srgbClr>
                  </a:outerShdw>
                </a:effectLst>
              </a:rPr>
              <a:t> </a:t>
            </a:r>
            <a:r>
              <a:rPr lang="en-US" sz="2400" i="1" dirty="0" err="1" smtClean="0">
                <a:effectLst>
                  <a:outerShdw blurRad="38100" dist="38100" dir="2700000" algn="tl">
                    <a:srgbClr val="000000">
                      <a:alpha val="43137"/>
                    </a:srgbClr>
                  </a:outerShdw>
                </a:effectLst>
              </a:rPr>
              <a:t>Wasatiyyah</a:t>
            </a:r>
            <a:endParaRPr lang="en-US" sz="2400" i="1" dirty="0" smtClean="0">
              <a:effectLst>
                <a:outerShdw blurRad="38100" dist="38100" dir="2700000" algn="tl">
                  <a:srgbClr val="000000">
                    <a:alpha val="43137"/>
                  </a:srgbClr>
                </a:outerShdw>
              </a:effectLst>
            </a:endParaRPr>
          </a:p>
          <a:p>
            <a:pPr algn="just">
              <a:tabLst>
                <a:tab pos="1527175" algn="l"/>
              </a:tabLst>
            </a:pPr>
            <a:endParaRPr lang="en-US" sz="2400" i="1" dirty="0" smtClean="0">
              <a:effectLst>
                <a:outerShdw blurRad="38100" dist="38100" dir="2700000" algn="tl">
                  <a:srgbClr val="000000">
                    <a:alpha val="43137"/>
                  </a:srgbClr>
                </a:outerShdw>
              </a:effectLst>
            </a:endParaRPr>
          </a:p>
          <a:p>
            <a:pPr algn="just">
              <a:tabLst>
                <a:tab pos="1527175" algn="l"/>
              </a:tabLst>
            </a:pPr>
            <a:endParaRPr 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357290" y="1428736"/>
            <a:ext cx="2101857" cy="4616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sz="2400" b="1" dirty="0" smtClean="0"/>
              <a:t>KHUSUSIAH </a:t>
            </a:r>
            <a:endParaRPr lang="en-US" sz="2400" b="1" dirty="0"/>
          </a:p>
        </p:txBody>
      </p:sp>
      <p:sp>
        <p:nvSpPr>
          <p:cNvPr id="15" name="Rectangle 14"/>
          <p:cNvSpPr/>
          <p:nvPr/>
        </p:nvSpPr>
        <p:spPr>
          <a:xfrm>
            <a:off x="5041284" y="1467137"/>
            <a:ext cx="1673856" cy="46166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2400" b="1" dirty="0" smtClean="0"/>
              <a:t>UMUMIAH</a:t>
            </a:r>
            <a:endParaRPr lang="en-US" sz="2400" b="1" dirty="0"/>
          </a:p>
        </p:txBody>
      </p:sp>
      <p:sp>
        <p:nvSpPr>
          <p:cNvPr id="16" name="Rectangle 15"/>
          <p:cNvSpPr/>
          <p:nvPr/>
        </p:nvSpPr>
        <p:spPr>
          <a:xfrm>
            <a:off x="1714480" y="3131106"/>
            <a:ext cx="100013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smtClean="0"/>
              <a:t>SOLAT</a:t>
            </a:r>
            <a:endParaRPr lang="en-US" b="1" dirty="0"/>
          </a:p>
        </p:txBody>
      </p:sp>
      <p:sp>
        <p:nvSpPr>
          <p:cNvPr id="17" name="Round Diagonal Corner Rectangle 16"/>
          <p:cNvSpPr/>
          <p:nvPr/>
        </p:nvSpPr>
        <p:spPr>
          <a:xfrm>
            <a:off x="4286248" y="3131106"/>
            <a:ext cx="3500462" cy="408623"/>
          </a:xfrm>
          <a:prstGeom prst="round2Diag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smtClean="0"/>
              <a:t>MEMBINA INFRASRTUKTUR</a:t>
            </a:r>
            <a:endParaRPr lang="en-US" b="1" dirty="0"/>
          </a:p>
        </p:txBody>
      </p:sp>
      <p:sp>
        <p:nvSpPr>
          <p:cNvPr id="18" name="Rectangle 17"/>
          <p:cNvSpPr/>
          <p:nvPr/>
        </p:nvSpPr>
        <p:spPr>
          <a:xfrm>
            <a:off x="1714480" y="3988362"/>
            <a:ext cx="100013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smtClean="0"/>
              <a:t>ZIKIR</a:t>
            </a:r>
            <a:endParaRPr lang="en-US" b="1" dirty="0"/>
          </a:p>
        </p:txBody>
      </p:sp>
      <p:sp>
        <p:nvSpPr>
          <p:cNvPr id="19" name="Rectangle 18"/>
          <p:cNvSpPr/>
          <p:nvPr/>
        </p:nvSpPr>
        <p:spPr>
          <a:xfrm>
            <a:off x="1714480" y="4416990"/>
            <a:ext cx="100013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smtClean="0"/>
              <a:t>ZAKAT</a:t>
            </a:r>
            <a:endParaRPr lang="en-US" b="1" dirty="0"/>
          </a:p>
        </p:txBody>
      </p:sp>
      <p:sp>
        <p:nvSpPr>
          <p:cNvPr id="20" name="Rectangle 19"/>
          <p:cNvSpPr/>
          <p:nvPr/>
        </p:nvSpPr>
        <p:spPr>
          <a:xfrm>
            <a:off x="1714480" y="4845618"/>
            <a:ext cx="100013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smtClean="0"/>
              <a:t>HAJI</a:t>
            </a:r>
            <a:endParaRPr lang="en-US" b="1" dirty="0"/>
          </a:p>
        </p:txBody>
      </p:sp>
      <p:sp>
        <p:nvSpPr>
          <p:cNvPr id="21" name="Rectangle 20"/>
          <p:cNvSpPr/>
          <p:nvPr/>
        </p:nvSpPr>
        <p:spPr>
          <a:xfrm>
            <a:off x="1714480" y="3559734"/>
            <a:ext cx="992579"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b="1" dirty="0" smtClean="0"/>
              <a:t>PUASA</a:t>
            </a:r>
            <a:endParaRPr lang="en-US" b="1" dirty="0"/>
          </a:p>
        </p:txBody>
      </p:sp>
      <p:sp>
        <p:nvSpPr>
          <p:cNvPr id="22" name="Round Diagonal Corner Rectangle 21"/>
          <p:cNvSpPr/>
          <p:nvPr/>
        </p:nvSpPr>
        <p:spPr>
          <a:xfrm>
            <a:off x="4929190" y="3774048"/>
            <a:ext cx="2286016" cy="408623"/>
          </a:xfrm>
          <a:prstGeom prst="round2Diag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smtClean="0"/>
              <a:t>PRASARANA</a:t>
            </a:r>
            <a:endParaRPr lang="en-US" b="1" dirty="0"/>
          </a:p>
        </p:txBody>
      </p:sp>
      <p:sp>
        <p:nvSpPr>
          <p:cNvPr id="23" name="Round Diagonal Corner Rectangle 22"/>
          <p:cNvSpPr/>
          <p:nvPr/>
        </p:nvSpPr>
        <p:spPr>
          <a:xfrm>
            <a:off x="4286248" y="4416990"/>
            <a:ext cx="3714776" cy="715089"/>
          </a:xfrm>
          <a:prstGeom prst="round2Diag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smtClean="0"/>
              <a:t>PEMBANGUNAN </a:t>
            </a:r>
          </a:p>
          <a:p>
            <a:pPr algn="ctr"/>
            <a:r>
              <a:rPr lang="en-US" b="1" dirty="0" smtClean="0"/>
              <a:t>UNTUK KEBAJIKAN RAKYAT</a:t>
            </a:r>
            <a:endParaRPr lang="en-US" b="1" dirty="0"/>
          </a:p>
        </p:txBody>
      </p:sp>
      <p:sp>
        <p:nvSpPr>
          <p:cNvPr id="24" name="Striped Right Arrow 23"/>
          <p:cNvSpPr/>
          <p:nvPr/>
        </p:nvSpPr>
        <p:spPr>
          <a:xfrm rot="5400000">
            <a:off x="1857356" y="2071678"/>
            <a:ext cx="642942" cy="64294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riped Right Arrow 24"/>
          <p:cNvSpPr/>
          <p:nvPr/>
        </p:nvSpPr>
        <p:spPr>
          <a:xfrm rot="5400000">
            <a:off x="5572132" y="2071678"/>
            <a:ext cx="642942" cy="64294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Brace 25"/>
          <p:cNvSpPr/>
          <p:nvPr/>
        </p:nvSpPr>
        <p:spPr>
          <a:xfrm rot="5400000">
            <a:off x="4572000" y="2000240"/>
            <a:ext cx="285752" cy="6858048"/>
          </a:xfrm>
          <a:prstGeom prst="rightBrace">
            <a:avLst>
              <a:gd name="adj1" fmla="val 149132"/>
              <a:gd name="adj2" fmla="val 50847"/>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27" name="Rectangle 26"/>
          <p:cNvSpPr/>
          <p:nvPr/>
        </p:nvSpPr>
        <p:spPr>
          <a:xfrm>
            <a:off x="500034" y="5681979"/>
            <a:ext cx="8286808" cy="461665"/>
          </a:xfrm>
          <a:prstGeom prst="rect">
            <a:avLst/>
          </a:prstGeom>
        </p:spPr>
        <p:txBody>
          <a:bodyPr wrap="square">
            <a:spAutoFit/>
          </a:bodyPr>
          <a:lstStyle/>
          <a:p>
            <a:pPr algn="ctr"/>
            <a:r>
              <a:rPr lang="en-US" sz="2400" b="1" dirty="0" smtClean="0">
                <a:solidFill>
                  <a:srgbClr val="C00000"/>
                </a:solidFill>
              </a:rPr>
              <a:t>PERINTAH ALLAH SWT YANG PERLU DILAKSANAKAN</a:t>
            </a: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Title 1"/>
          <p:cNvSpPr>
            <a:spLocks noGrp="1"/>
          </p:cNvSpPr>
          <p:nvPr>
            <p:ph type="title"/>
          </p:nvPr>
        </p:nvSpPr>
        <p:spPr>
          <a:xfrm>
            <a:off x="457200" y="928678"/>
            <a:ext cx="8229600" cy="1143000"/>
          </a:xfrm>
        </p:spPr>
        <p:txBody>
          <a:bodyPr/>
          <a:lstStyle/>
          <a:p>
            <a:r>
              <a:rPr lang="en-US" sz="32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KESIMPULAN</a:t>
            </a:r>
            <a:endParaRPr lang="en-US" sz="320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
        <p:nvSpPr>
          <p:cNvPr id="10" name="Rounded Rectangle 9"/>
          <p:cNvSpPr/>
          <p:nvPr/>
        </p:nvSpPr>
        <p:spPr>
          <a:xfrm>
            <a:off x="571472" y="2068289"/>
            <a:ext cx="8072494" cy="783193"/>
          </a:xfrm>
          <a:prstGeom prst="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357188" indent="-357188" algn="just">
              <a:buFont typeface="+mj-lt"/>
              <a:buAutoNum type="arabicPeriod"/>
            </a:pPr>
            <a:r>
              <a:rPr lang="en-US" sz="2000" b="1" dirty="0" smtClean="0"/>
              <a:t>UMAT </a:t>
            </a:r>
            <a:r>
              <a:rPr lang="en-US" sz="2000" b="1" dirty="0" smtClean="0"/>
              <a:t>I</a:t>
            </a:r>
            <a:r>
              <a:rPr lang="en-US" sz="2000" b="1" dirty="0" smtClean="0"/>
              <a:t>SLAM MAMPU BERSAING DAN MENGUASAI EKONOMI</a:t>
            </a:r>
            <a:endParaRPr lang="en-US" sz="2000" b="1" dirty="0" smtClean="0"/>
          </a:p>
        </p:txBody>
      </p:sp>
      <p:sp>
        <p:nvSpPr>
          <p:cNvPr id="11" name="Rounded Rectangle 10"/>
          <p:cNvSpPr/>
          <p:nvPr/>
        </p:nvSpPr>
        <p:spPr>
          <a:xfrm>
            <a:off x="571472" y="2928934"/>
            <a:ext cx="8072494" cy="783193"/>
          </a:xfrm>
          <a:prstGeom prst="roundRect">
            <a:avLst/>
          </a:prstGeom>
          <a:solidFill>
            <a:srgbClr val="FFFF00"/>
          </a:solidFill>
        </p:spPr>
        <p:style>
          <a:lnRef idx="0">
            <a:schemeClr val="accent6"/>
          </a:lnRef>
          <a:fillRef idx="3">
            <a:schemeClr val="accent6"/>
          </a:fillRef>
          <a:effectRef idx="3">
            <a:schemeClr val="accent6"/>
          </a:effectRef>
          <a:fontRef idx="minor">
            <a:schemeClr val="lt1"/>
          </a:fontRef>
        </p:style>
        <p:txBody>
          <a:bodyPr wrap="square">
            <a:spAutoFit/>
          </a:bodyPr>
          <a:lstStyle/>
          <a:p>
            <a:pPr marL="342900" indent="-342900" algn="just">
              <a:buFont typeface="+mj-lt"/>
              <a:buAutoNum type="arabicPeriod" startAt="2"/>
            </a:pPr>
            <a:r>
              <a:rPr lang="en-US" sz="2000" b="1" dirty="0" smtClean="0">
                <a:solidFill>
                  <a:schemeClr val="tx1"/>
                </a:solidFill>
                <a:effectLst>
                  <a:outerShdw blurRad="38100" dist="38100" dir="2700000" algn="tl">
                    <a:srgbClr val="000000">
                      <a:alpha val="43137"/>
                    </a:srgbClr>
                  </a:outerShdw>
                </a:effectLst>
              </a:rPr>
              <a:t>KITA PERLU BANGKIT DAN BERUSAHA KERAS MENGEMBELING TENAGA DAN BUAH FIKIRAN</a:t>
            </a:r>
            <a:endParaRPr lang="en-US" sz="2000" b="1" dirty="0">
              <a:solidFill>
                <a:schemeClr val="tx1"/>
              </a:solidFill>
              <a:effectLst>
                <a:outerShdw blurRad="38100" dist="38100" dir="2700000" algn="tl">
                  <a:srgbClr val="000000">
                    <a:alpha val="43137"/>
                  </a:srgbClr>
                </a:outerShdw>
              </a:effectLst>
            </a:endParaRPr>
          </a:p>
        </p:txBody>
      </p:sp>
      <p:sp>
        <p:nvSpPr>
          <p:cNvPr id="12" name="Rounded Rectangle 11"/>
          <p:cNvSpPr/>
          <p:nvPr/>
        </p:nvSpPr>
        <p:spPr>
          <a:xfrm>
            <a:off x="571472" y="3792684"/>
            <a:ext cx="8072494" cy="783193"/>
          </a:xfrm>
          <a:prstGeom prst="roundRect">
            <a:avLst/>
          </a:prstGeom>
          <a:solidFill>
            <a:srgbClr val="FF9999"/>
          </a:solidFill>
        </p:spPr>
        <p:txBody>
          <a:bodyPr wrap="square">
            <a:spAutoFit/>
          </a:bodyPr>
          <a:lstStyle/>
          <a:p>
            <a:pPr marL="342900" indent="-342900" algn="just">
              <a:buFont typeface="+mj-lt"/>
              <a:buAutoNum type="arabicPeriod" startAt="3"/>
            </a:pPr>
            <a:r>
              <a:rPr lang="en-US" sz="2000" b="1" dirty="0" smtClean="0"/>
              <a:t>BERMUJAHADAH MENGANGKAT MARTABAT EKONOMI UMAT ISLAM DI PERINGKAT YANG LEBIH TINGGI LAGI.</a:t>
            </a:r>
            <a:endParaRPr lang="en-US" sz="2000" b="1" dirty="0"/>
          </a:p>
        </p:txBody>
      </p:sp>
      <p:sp>
        <p:nvSpPr>
          <p:cNvPr id="13" name="Rounded Rectangle 12"/>
          <p:cNvSpPr/>
          <p:nvPr/>
        </p:nvSpPr>
        <p:spPr>
          <a:xfrm>
            <a:off x="571472" y="4649940"/>
            <a:ext cx="8072494" cy="783193"/>
          </a:xfrm>
          <a:prstGeom prst="roundRect">
            <a:avLst/>
          </a:prstGeom>
          <a:solidFill>
            <a:srgbClr val="99CCFF"/>
          </a:solidFill>
        </p:spPr>
        <p:txBody>
          <a:bodyPr wrap="square">
            <a:spAutoFit/>
          </a:bodyPr>
          <a:lstStyle/>
          <a:p>
            <a:pPr marL="342900" indent="-342900" algn="just">
              <a:buFont typeface="+mj-lt"/>
              <a:buAutoNum type="arabicPeriod" startAt="4"/>
            </a:pPr>
            <a:r>
              <a:rPr lang="en-US" sz="2000" b="1" dirty="0" smtClean="0"/>
              <a:t>MEMAHAT KONSEP JIHAD DALAM EKONOMI PADA SETIAP MASA</a:t>
            </a:r>
            <a:endParaRPr lang="en-US"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3" descr="AlQasas 77.bmp"/>
          <p:cNvPicPr/>
          <p:nvPr/>
        </p:nvPicPr>
        <p:blipFill>
          <a:blip r:embed="rId5"/>
          <a:stretch>
            <a:fillRect/>
          </a:stretch>
        </p:blipFill>
        <p:spPr>
          <a:xfrm>
            <a:off x="500034" y="2000240"/>
            <a:ext cx="8215370" cy="1428760"/>
          </a:xfrm>
          <a:prstGeom prst="rect">
            <a:avLst/>
          </a:prstGeom>
        </p:spPr>
      </p:pic>
      <p:sp>
        <p:nvSpPr>
          <p:cNvPr id="24577" name="Rectangle 1"/>
          <p:cNvSpPr>
            <a:spLocks noChangeArrowheads="1"/>
          </p:cNvSpPr>
          <p:nvPr/>
        </p:nvSpPr>
        <p:spPr bwMode="auto">
          <a:xfrm>
            <a:off x="428596" y="3643314"/>
            <a:ext cx="8286808" cy="2553891"/>
          </a:xfrm>
          <a:prstGeom prst="round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a:r>
              <a:rPr kumimoji="0" lang="en-US"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Maksudnya</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i="1" dirty="0" smtClean="0">
                <a:latin typeface="Arial" pitchFamily="34" charset="0"/>
                <a:cs typeface="Arial" pitchFamily="34" charset="0"/>
              </a:rPr>
              <a:t>Dan </a:t>
            </a:r>
            <a:r>
              <a:rPr lang="en-US" i="1" dirty="0" err="1" smtClean="0">
                <a:latin typeface="Arial" pitchFamily="34" charset="0"/>
                <a:cs typeface="Arial" pitchFamily="34" charset="0"/>
              </a:rPr>
              <a:t>tuntutlah</a:t>
            </a:r>
            <a:r>
              <a:rPr lang="en-US" i="1" dirty="0" smtClean="0">
                <a:latin typeface="Arial" pitchFamily="34" charset="0"/>
                <a:cs typeface="Arial" pitchFamily="34" charset="0"/>
              </a:rPr>
              <a:t> </a:t>
            </a:r>
            <a:r>
              <a:rPr lang="en-US" i="1" dirty="0" err="1" smtClean="0">
                <a:latin typeface="Arial" pitchFamily="34" charset="0"/>
                <a:cs typeface="Arial" pitchFamily="34" charset="0"/>
              </a:rPr>
              <a:t>dengan</a:t>
            </a:r>
            <a:r>
              <a:rPr lang="en-US" i="1" dirty="0" smtClean="0">
                <a:latin typeface="Arial" pitchFamily="34" charset="0"/>
                <a:cs typeface="Arial" pitchFamily="34" charset="0"/>
              </a:rPr>
              <a:t> </a:t>
            </a:r>
            <a:r>
              <a:rPr lang="en-US" i="1" dirty="0" err="1" smtClean="0">
                <a:latin typeface="Arial" pitchFamily="34" charset="0"/>
                <a:cs typeface="Arial" pitchFamily="34" charset="0"/>
              </a:rPr>
              <a:t>harta</a:t>
            </a:r>
            <a:r>
              <a:rPr lang="en-US" i="1" dirty="0" smtClean="0">
                <a:latin typeface="Arial" pitchFamily="34" charset="0"/>
                <a:cs typeface="Arial" pitchFamily="34" charset="0"/>
              </a:rPr>
              <a:t> </a:t>
            </a:r>
            <a:r>
              <a:rPr lang="en-US" i="1" dirty="0" err="1" smtClean="0">
                <a:latin typeface="Arial" pitchFamily="34" charset="0"/>
                <a:cs typeface="Arial" pitchFamily="34" charset="0"/>
              </a:rPr>
              <a:t>kekayaan</a:t>
            </a:r>
            <a:r>
              <a:rPr lang="en-US" i="1" dirty="0" smtClean="0">
                <a:latin typeface="Arial" pitchFamily="34" charset="0"/>
                <a:cs typeface="Arial" pitchFamily="34" charset="0"/>
              </a:rPr>
              <a:t> yang </a:t>
            </a:r>
            <a:r>
              <a:rPr lang="en-US" i="1" dirty="0" err="1" smtClean="0">
                <a:latin typeface="Arial" pitchFamily="34" charset="0"/>
                <a:cs typeface="Arial" pitchFamily="34" charset="0"/>
              </a:rPr>
              <a:t>telah</a:t>
            </a:r>
            <a:r>
              <a:rPr lang="en-US" i="1" dirty="0" smtClean="0">
                <a:latin typeface="Arial" pitchFamily="34" charset="0"/>
                <a:cs typeface="Arial" pitchFamily="34" charset="0"/>
              </a:rPr>
              <a:t> </a:t>
            </a:r>
            <a:r>
              <a:rPr lang="en-US" i="1" dirty="0" err="1" smtClean="0">
                <a:latin typeface="Arial" pitchFamily="34" charset="0"/>
                <a:cs typeface="Arial" pitchFamily="34" charset="0"/>
              </a:rPr>
              <a:t>dikurniakan</a:t>
            </a:r>
            <a:r>
              <a:rPr lang="en-US" i="1" dirty="0" smtClean="0">
                <a:latin typeface="Arial" pitchFamily="34" charset="0"/>
                <a:cs typeface="Arial" pitchFamily="34" charset="0"/>
              </a:rPr>
              <a:t> Allah </a:t>
            </a:r>
            <a:r>
              <a:rPr lang="en-US" i="1" dirty="0" err="1" smtClean="0">
                <a:latin typeface="Arial" pitchFamily="34" charset="0"/>
                <a:cs typeface="Arial" pitchFamily="34" charset="0"/>
              </a:rPr>
              <a:t>kepadamu</a:t>
            </a:r>
            <a:r>
              <a:rPr lang="en-US" i="1" dirty="0" smtClean="0">
                <a:latin typeface="Arial" pitchFamily="34" charset="0"/>
                <a:cs typeface="Arial" pitchFamily="34" charset="0"/>
              </a:rPr>
              <a:t> </a:t>
            </a:r>
            <a:r>
              <a:rPr lang="en-US" i="1" dirty="0" err="1" smtClean="0">
                <a:latin typeface="Arial" pitchFamily="34" charset="0"/>
                <a:cs typeface="Arial" pitchFamily="34" charset="0"/>
              </a:rPr>
              <a:t>akan</a:t>
            </a:r>
            <a:r>
              <a:rPr lang="en-US" i="1" dirty="0" smtClean="0">
                <a:latin typeface="Arial" pitchFamily="34" charset="0"/>
                <a:cs typeface="Arial" pitchFamily="34" charset="0"/>
              </a:rPr>
              <a:t> </a:t>
            </a:r>
            <a:r>
              <a:rPr lang="en-US" i="1" dirty="0" err="1" smtClean="0">
                <a:latin typeface="Arial" pitchFamily="34" charset="0"/>
                <a:cs typeface="Arial" pitchFamily="34" charset="0"/>
              </a:rPr>
              <a:t>pahala</a:t>
            </a:r>
            <a:r>
              <a:rPr lang="en-US" i="1" dirty="0" smtClean="0">
                <a:latin typeface="Arial" pitchFamily="34" charset="0"/>
                <a:cs typeface="Arial" pitchFamily="34" charset="0"/>
              </a:rPr>
              <a:t> </a:t>
            </a:r>
            <a:r>
              <a:rPr lang="en-US" i="1" dirty="0" err="1" smtClean="0">
                <a:latin typeface="Arial" pitchFamily="34" charset="0"/>
                <a:cs typeface="Arial" pitchFamily="34" charset="0"/>
              </a:rPr>
              <a:t>dan</a:t>
            </a:r>
            <a:r>
              <a:rPr lang="en-US" i="1" dirty="0" smtClean="0">
                <a:latin typeface="Arial" pitchFamily="34" charset="0"/>
                <a:cs typeface="Arial" pitchFamily="34" charset="0"/>
              </a:rPr>
              <a:t> </a:t>
            </a:r>
            <a:r>
              <a:rPr lang="en-US" i="1" dirty="0" err="1" smtClean="0">
                <a:latin typeface="Arial" pitchFamily="34" charset="0"/>
                <a:cs typeface="Arial" pitchFamily="34" charset="0"/>
              </a:rPr>
              <a:t>kebahagiaan</a:t>
            </a:r>
            <a:r>
              <a:rPr lang="en-US" i="1" dirty="0" smtClean="0">
                <a:latin typeface="Arial" pitchFamily="34" charset="0"/>
                <a:cs typeface="Arial" pitchFamily="34" charset="0"/>
              </a:rPr>
              <a:t> </a:t>
            </a:r>
            <a:r>
              <a:rPr lang="en-US" i="1" dirty="0" err="1" smtClean="0">
                <a:latin typeface="Arial" pitchFamily="34" charset="0"/>
                <a:cs typeface="Arial" pitchFamily="34" charset="0"/>
              </a:rPr>
              <a:t>hari</a:t>
            </a:r>
            <a:r>
              <a:rPr lang="en-US" i="1" dirty="0" smtClean="0">
                <a:latin typeface="Arial" pitchFamily="34" charset="0"/>
                <a:cs typeface="Arial" pitchFamily="34" charset="0"/>
              </a:rPr>
              <a:t> </a:t>
            </a:r>
            <a:r>
              <a:rPr lang="en-US" i="1" dirty="0" err="1" smtClean="0">
                <a:latin typeface="Arial" pitchFamily="34" charset="0"/>
                <a:cs typeface="Arial" pitchFamily="34" charset="0"/>
              </a:rPr>
              <a:t>akhirat</a:t>
            </a:r>
            <a:r>
              <a:rPr lang="en-US" i="1" dirty="0" smtClean="0">
                <a:latin typeface="Arial" pitchFamily="34" charset="0"/>
                <a:cs typeface="Arial" pitchFamily="34" charset="0"/>
              </a:rPr>
              <a:t> </a:t>
            </a:r>
            <a:r>
              <a:rPr lang="en-US" i="1" dirty="0" err="1" smtClean="0">
                <a:latin typeface="Arial" pitchFamily="34" charset="0"/>
                <a:cs typeface="Arial" pitchFamily="34" charset="0"/>
              </a:rPr>
              <a:t>dan</a:t>
            </a:r>
            <a:r>
              <a:rPr lang="en-US" i="1" dirty="0" smtClean="0">
                <a:latin typeface="Arial" pitchFamily="34" charset="0"/>
                <a:cs typeface="Arial" pitchFamily="34" charset="0"/>
              </a:rPr>
              <a:t> </a:t>
            </a:r>
            <a:r>
              <a:rPr lang="en-US" b="1" i="1" dirty="0" err="1" smtClean="0">
                <a:latin typeface="Arial" pitchFamily="34" charset="0"/>
                <a:cs typeface="Arial" pitchFamily="34" charset="0"/>
              </a:rPr>
              <a:t>janganlah</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engkau</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melupakan</a:t>
            </a:r>
            <a:r>
              <a:rPr lang="en-US" i="1" dirty="0" smtClean="0">
                <a:latin typeface="Arial" pitchFamily="34" charset="0"/>
                <a:cs typeface="Arial" pitchFamily="34" charset="0"/>
              </a:rPr>
              <a:t> </a:t>
            </a:r>
            <a:r>
              <a:rPr lang="en-US" i="1" dirty="0" err="1" smtClean="0">
                <a:latin typeface="Arial" pitchFamily="34" charset="0"/>
                <a:cs typeface="Arial" pitchFamily="34" charset="0"/>
              </a:rPr>
              <a:t>bahagianmu</a:t>
            </a:r>
            <a:r>
              <a:rPr lang="en-US" i="1" dirty="0" smtClean="0">
                <a:latin typeface="Arial" pitchFamily="34" charset="0"/>
                <a:cs typeface="Arial" pitchFamily="34" charset="0"/>
              </a:rPr>
              <a:t> (</a:t>
            </a:r>
            <a:r>
              <a:rPr lang="en-US" i="1" dirty="0" err="1" smtClean="0">
                <a:latin typeface="Arial" pitchFamily="34" charset="0"/>
                <a:cs typeface="Arial" pitchFamily="34" charset="0"/>
              </a:rPr>
              <a:t>keperluan</a:t>
            </a:r>
            <a:r>
              <a:rPr lang="en-US" i="1" dirty="0" smtClean="0">
                <a:latin typeface="Arial" pitchFamily="34" charset="0"/>
                <a:cs typeface="Arial" pitchFamily="34" charset="0"/>
              </a:rPr>
              <a:t> </a:t>
            </a:r>
            <a:r>
              <a:rPr lang="en-US" i="1" dirty="0" err="1" smtClean="0">
                <a:latin typeface="Arial" pitchFamily="34" charset="0"/>
                <a:cs typeface="Arial" pitchFamily="34" charset="0"/>
              </a:rPr>
              <a:t>dan</a:t>
            </a:r>
            <a:r>
              <a:rPr lang="en-US" i="1" dirty="0" smtClean="0">
                <a:latin typeface="Arial" pitchFamily="34" charset="0"/>
                <a:cs typeface="Arial" pitchFamily="34" charset="0"/>
              </a:rPr>
              <a:t> </a:t>
            </a:r>
            <a:r>
              <a:rPr lang="en-US" i="1" dirty="0" err="1" smtClean="0">
                <a:latin typeface="Arial" pitchFamily="34" charset="0"/>
                <a:cs typeface="Arial" pitchFamily="34" charset="0"/>
              </a:rPr>
              <a:t>bekalanmu</a:t>
            </a:r>
            <a:r>
              <a:rPr lang="en-US" i="1" dirty="0" smtClean="0">
                <a:latin typeface="Arial" pitchFamily="34" charset="0"/>
                <a:cs typeface="Arial" pitchFamily="34" charset="0"/>
              </a:rPr>
              <a:t>) </a:t>
            </a:r>
            <a:r>
              <a:rPr lang="en-US" i="1" dirty="0" err="1" smtClean="0">
                <a:latin typeface="Arial" pitchFamily="34" charset="0"/>
                <a:cs typeface="Arial" pitchFamily="34" charset="0"/>
              </a:rPr>
              <a:t>dari</a:t>
            </a:r>
            <a:r>
              <a:rPr lang="en-US" i="1" dirty="0" smtClean="0">
                <a:latin typeface="Arial" pitchFamily="34" charset="0"/>
                <a:cs typeface="Arial" pitchFamily="34" charset="0"/>
              </a:rPr>
              <a:t> </a:t>
            </a:r>
            <a:r>
              <a:rPr lang="en-US" i="1" dirty="0" err="1" smtClean="0">
                <a:latin typeface="Arial" pitchFamily="34" charset="0"/>
                <a:cs typeface="Arial" pitchFamily="34" charset="0"/>
              </a:rPr>
              <a:t>dunia</a:t>
            </a:r>
            <a:r>
              <a:rPr lang="en-US" i="1" dirty="0" smtClean="0">
                <a:latin typeface="Arial" pitchFamily="34" charset="0"/>
                <a:cs typeface="Arial" pitchFamily="34" charset="0"/>
              </a:rPr>
              <a:t>; </a:t>
            </a:r>
            <a:r>
              <a:rPr lang="en-US" i="1" dirty="0" err="1" smtClean="0">
                <a:latin typeface="Arial" pitchFamily="34" charset="0"/>
                <a:cs typeface="Arial" pitchFamily="34" charset="0"/>
              </a:rPr>
              <a:t>dan</a:t>
            </a:r>
            <a:r>
              <a:rPr lang="en-US" i="1" dirty="0" smtClean="0">
                <a:latin typeface="Arial" pitchFamily="34" charset="0"/>
                <a:cs typeface="Arial" pitchFamily="34" charset="0"/>
              </a:rPr>
              <a:t> </a:t>
            </a:r>
            <a:r>
              <a:rPr lang="en-US" i="1" dirty="0" err="1" smtClean="0">
                <a:latin typeface="Arial" pitchFamily="34" charset="0"/>
                <a:cs typeface="Arial" pitchFamily="34" charset="0"/>
              </a:rPr>
              <a:t>berbuat</a:t>
            </a:r>
            <a:r>
              <a:rPr lang="en-US" i="1" dirty="0" smtClean="0">
                <a:latin typeface="Arial" pitchFamily="34" charset="0"/>
                <a:cs typeface="Arial" pitchFamily="34" charset="0"/>
              </a:rPr>
              <a:t> </a:t>
            </a:r>
            <a:r>
              <a:rPr lang="en-US" i="1" dirty="0" err="1" smtClean="0">
                <a:latin typeface="Arial" pitchFamily="34" charset="0"/>
                <a:cs typeface="Arial" pitchFamily="34" charset="0"/>
              </a:rPr>
              <a:t>baiklah</a:t>
            </a:r>
            <a:r>
              <a:rPr lang="en-US" i="1" dirty="0" smtClean="0">
                <a:latin typeface="Arial" pitchFamily="34" charset="0"/>
                <a:cs typeface="Arial" pitchFamily="34" charset="0"/>
              </a:rPr>
              <a:t> (</a:t>
            </a:r>
            <a:r>
              <a:rPr lang="en-US" i="1" dirty="0" err="1" smtClean="0">
                <a:latin typeface="Arial" pitchFamily="34" charset="0"/>
                <a:cs typeface="Arial" pitchFamily="34" charset="0"/>
              </a:rPr>
              <a:t>kepada</a:t>
            </a:r>
            <a:r>
              <a:rPr lang="en-US" i="1" dirty="0" smtClean="0">
                <a:latin typeface="Arial" pitchFamily="34" charset="0"/>
                <a:cs typeface="Arial" pitchFamily="34" charset="0"/>
              </a:rPr>
              <a:t> </a:t>
            </a:r>
            <a:r>
              <a:rPr lang="en-US" i="1" dirty="0" err="1" smtClean="0">
                <a:latin typeface="Arial" pitchFamily="34" charset="0"/>
                <a:cs typeface="Arial" pitchFamily="34" charset="0"/>
              </a:rPr>
              <a:t>hamba-hamba</a:t>
            </a:r>
            <a:r>
              <a:rPr lang="en-US" i="1" dirty="0" smtClean="0">
                <a:latin typeface="Arial" pitchFamily="34" charset="0"/>
                <a:cs typeface="Arial" pitchFamily="34" charset="0"/>
              </a:rPr>
              <a:t> Allah) </a:t>
            </a:r>
            <a:r>
              <a:rPr lang="en-US" i="1" dirty="0" err="1" smtClean="0">
                <a:latin typeface="Arial" pitchFamily="34" charset="0"/>
                <a:cs typeface="Arial" pitchFamily="34" charset="0"/>
              </a:rPr>
              <a:t>sebagaimana</a:t>
            </a:r>
            <a:r>
              <a:rPr lang="en-US" i="1" dirty="0" smtClean="0">
                <a:latin typeface="Arial" pitchFamily="34" charset="0"/>
                <a:cs typeface="Arial" pitchFamily="34" charset="0"/>
              </a:rPr>
              <a:t> Allah </a:t>
            </a:r>
            <a:r>
              <a:rPr lang="en-US" i="1" dirty="0" err="1" smtClean="0">
                <a:latin typeface="Arial" pitchFamily="34" charset="0"/>
                <a:cs typeface="Arial" pitchFamily="34" charset="0"/>
              </a:rPr>
              <a:t>berbuat</a:t>
            </a:r>
            <a:r>
              <a:rPr lang="en-US" i="1" dirty="0" smtClean="0">
                <a:latin typeface="Arial" pitchFamily="34" charset="0"/>
                <a:cs typeface="Arial" pitchFamily="34" charset="0"/>
              </a:rPr>
              <a:t> </a:t>
            </a:r>
            <a:r>
              <a:rPr lang="en-US" i="1" dirty="0" err="1" smtClean="0">
                <a:latin typeface="Arial" pitchFamily="34" charset="0"/>
                <a:cs typeface="Arial" pitchFamily="34" charset="0"/>
              </a:rPr>
              <a:t>baik</a:t>
            </a:r>
            <a:r>
              <a:rPr lang="en-US" i="1" dirty="0" smtClean="0">
                <a:latin typeface="Arial" pitchFamily="34" charset="0"/>
                <a:cs typeface="Arial" pitchFamily="34" charset="0"/>
              </a:rPr>
              <a:t> </a:t>
            </a:r>
            <a:r>
              <a:rPr lang="en-US" i="1" dirty="0" err="1" smtClean="0">
                <a:latin typeface="Arial" pitchFamily="34" charset="0"/>
                <a:cs typeface="Arial" pitchFamily="34" charset="0"/>
              </a:rPr>
              <a:t>kepadamu</a:t>
            </a:r>
            <a:r>
              <a:rPr lang="en-US" i="1" dirty="0" smtClean="0">
                <a:latin typeface="Arial" pitchFamily="34" charset="0"/>
                <a:cs typeface="Arial" pitchFamily="34" charset="0"/>
              </a:rPr>
              <a:t> (</a:t>
            </a:r>
            <a:r>
              <a:rPr lang="en-US" i="1" dirty="0" err="1" smtClean="0">
                <a:latin typeface="Arial" pitchFamily="34" charset="0"/>
                <a:cs typeface="Arial" pitchFamily="34" charset="0"/>
              </a:rPr>
              <a:t>dengan</a:t>
            </a:r>
            <a:r>
              <a:rPr lang="en-US" i="1" dirty="0" smtClean="0">
                <a:latin typeface="Arial" pitchFamily="34" charset="0"/>
                <a:cs typeface="Arial" pitchFamily="34" charset="0"/>
              </a:rPr>
              <a:t> </a:t>
            </a:r>
            <a:r>
              <a:rPr lang="en-US" i="1" dirty="0" err="1" smtClean="0">
                <a:latin typeface="Arial" pitchFamily="34" charset="0"/>
                <a:cs typeface="Arial" pitchFamily="34" charset="0"/>
              </a:rPr>
              <a:t>pemberian</a:t>
            </a:r>
            <a:r>
              <a:rPr lang="en-US" i="1" dirty="0" smtClean="0">
                <a:latin typeface="Arial" pitchFamily="34" charset="0"/>
                <a:cs typeface="Arial" pitchFamily="34" charset="0"/>
              </a:rPr>
              <a:t> </a:t>
            </a:r>
            <a:r>
              <a:rPr lang="en-US" i="1" dirty="0" err="1" smtClean="0">
                <a:latin typeface="Arial" pitchFamily="34" charset="0"/>
                <a:cs typeface="Arial" pitchFamily="34" charset="0"/>
              </a:rPr>
              <a:t>nikmat-Nya</a:t>
            </a:r>
            <a:r>
              <a:rPr lang="en-US" i="1" dirty="0" smtClean="0">
                <a:latin typeface="Arial" pitchFamily="34" charset="0"/>
                <a:cs typeface="Arial" pitchFamily="34" charset="0"/>
              </a:rPr>
              <a:t>) yang </a:t>
            </a:r>
            <a:r>
              <a:rPr lang="en-US" i="1" dirty="0" err="1" smtClean="0">
                <a:latin typeface="Arial" pitchFamily="34" charset="0"/>
                <a:cs typeface="Arial" pitchFamily="34" charset="0"/>
              </a:rPr>
              <a:t>melimpah-limpah</a:t>
            </a:r>
            <a:r>
              <a:rPr lang="en-US" i="1" dirty="0" smtClean="0">
                <a:latin typeface="Arial" pitchFamily="34" charset="0"/>
                <a:cs typeface="Arial" pitchFamily="34" charset="0"/>
              </a:rPr>
              <a:t>), </a:t>
            </a:r>
            <a:r>
              <a:rPr lang="en-US" i="1" dirty="0" err="1" smtClean="0">
                <a:latin typeface="Arial" pitchFamily="34" charset="0"/>
                <a:cs typeface="Arial" pitchFamily="34" charset="0"/>
              </a:rPr>
              <a:t>dan</a:t>
            </a:r>
            <a:r>
              <a:rPr lang="en-US" i="1" dirty="0" smtClean="0">
                <a:latin typeface="Arial" pitchFamily="34" charset="0"/>
                <a:cs typeface="Arial" pitchFamily="34" charset="0"/>
              </a:rPr>
              <a:t> </a:t>
            </a:r>
            <a:r>
              <a:rPr lang="en-US" b="1" i="1" dirty="0" err="1" smtClean="0">
                <a:latin typeface="Arial" pitchFamily="34" charset="0"/>
                <a:cs typeface="Arial" pitchFamily="34" charset="0"/>
              </a:rPr>
              <a:t>janganlah</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engkau</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melakukan</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kerosakan</a:t>
            </a:r>
            <a:r>
              <a:rPr lang="en-US" i="1" dirty="0" smtClean="0">
                <a:latin typeface="Arial" pitchFamily="34" charset="0"/>
                <a:cs typeface="Arial" pitchFamily="34" charset="0"/>
              </a:rPr>
              <a:t> </a:t>
            </a:r>
            <a:r>
              <a:rPr lang="en-US" i="1" dirty="0" err="1" smtClean="0">
                <a:latin typeface="Arial" pitchFamily="34" charset="0"/>
                <a:cs typeface="Arial" pitchFamily="34" charset="0"/>
              </a:rPr>
              <a:t>di</a:t>
            </a:r>
            <a:r>
              <a:rPr lang="en-US" i="1" dirty="0" smtClean="0">
                <a:latin typeface="Arial" pitchFamily="34" charset="0"/>
                <a:cs typeface="Arial" pitchFamily="34" charset="0"/>
              </a:rPr>
              <a:t> </a:t>
            </a:r>
            <a:r>
              <a:rPr lang="en-US" i="1" dirty="0" err="1" smtClean="0">
                <a:latin typeface="Arial" pitchFamily="34" charset="0"/>
                <a:cs typeface="Arial" pitchFamily="34" charset="0"/>
              </a:rPr>
              <a:t>muka</a:t>
            </a:r>
            <a:r>
              <a:rPr lang="en-US" i="1" dirty="0" smtClean="0">
                <a:latin typeface="Arial" pitchFamily="34" charset="0"/>
                <a:cs typeface="Arial" pitchFamily="34" charset="0"/>
              </a:rPr>
              <a:t> </a:t>
            </a:r>
            <a:r>
              <a:rPr lang="en-US" i="1" dirty="0" err="1" smtClean="0">
                <a:latin typeface="Arial" pitchFamily="34" charset="0"/>
                <a:cs typeface="Arial" pitchFamily="34" charset="0"/>
              </a:rPr>
              <a:t>bumi</a:t>
            </a:r>
            <a:r>
              <a:rPr lang="en-US" i="1" dirty="0" smtClean="0">
                <a:latin typeface="Arial" pitchFamily="34" charset="0"/>
                <a:cs typeface="Arial" pitchFamily="34" charset="0"/>
              </a:rPr>
              <a:t>; </a:t>
            </a:r>
            <a:r>
              <a:rPr lang="en-US" i="1" dirty="0" err="1" smtClean="0">
                <a:latin typeface="Arial" pitchFamily="34" charset="0"/>
                <a:cs typeface="Arial" pitchFamily="34" charset="0"/>
              </a:rPr>
              <a:t>sesungguhnya</a:t>
            </a:r>
            <a:r>
              <a:rPr lang="en-US" i="1" dirty="0" smtClean="0">
                <a:latin typeface="Arial" pitchFamily="34" charset="0"/>
                <a:cs typeface="Arial" pitchFamily="34" charset="0"/>
              </a:rPr>
              <a:t> Allah </a:t>
            </a:r>
            <a:r>
              <a:rPr lang="en-US" i="1" dirty="0" err="1" smtClean="0">
                <a:latin typeface="Arial" pitchFamily="34" charset="0"/>
                <a:cs typeface="Arial" pitchFamily="34" charset="0"/>
              </a:rPr>
              <a:t>tidak</a:t>
            </a:r>
            <a:r>
              <a:rPr lang="en-US" i="1" dirty="0" smtClean="0">
                <a:latin typeface="Arial" pitchFamily="34" charset="0"/>
                <a:cs typeface="Arial" pitchFamily="34" charset="0"/>
              </a:rPr>
              <a:t> </a:t>
            </a:r>
            <a:r>
              <a:rPr lang="en-US" i="1" dirty="0" err="1" smtClean="0">
                <a:latin typeface="Arial" pitchFamily="34" charset="0"/>
                <a:cs typeface="Arial" pitchFamily="34" charset="0"/>
              </a:rPr>
              <a:t>suka</a:t>
            </a:r>
            <a:r>
              <a:rPr lang="en-US" i="1" dirty="0" smtClean="0">
                <a:latin typeface="Arial" pitchFamily="34" charset="0"/>
                <a:cs typeface="Arial" pitchFamily="34" charset="0"/>
              </a:rPr>
              <a:t> </a:t>
            </a:r>
            <a:r>
              <a:rPr lang="en-US" i="1" dirty="0" err="1" smtClean="0">
                <a:latin typeface="Arial" pitchFamily="34" charset="0"/>
                <a:cs typeface="Arial" pitchFamily="34" charset="0"/>
              </a:rPr>
              <a:t>kepada</a:t>
            </a:r>
            <a:r>
              <a:rPr lang="en-US" i="1" dirty="0" smtClean="0">
                <a:latin typeface="Arial" pitchFamily="34" charset="0"/>
                <a:cs typeface="Arial" pitchFamily="34" charset="0"/>
              </a:rPr>
              <a:t> </a:t>
            </a:r>
            <a:r>
              <a:rPr lang="en-US" i="1" dirty="0" err="1" smtClean="0">
                <a:latin typeface="Arial" pitchFamily="34" charset="0"/>
                <a:cs typeface="Arial" pitchFamily="34" charset="0"/>
              </a:rPr>
              <a:t>orang-orang</a:t>
            </a:r>
            <a:r>
              <a:rPr lang="en-US" i="1" dirty="0" smtClean="0">
                <a:latin typeface="Arial" pitchFamily="34" charset="0"/>
                <a:cs typeface="Arial" pitchFamily="34" charset="0"/>
              </a:rPr>
              <a:t> yang </a:t>
            </a:r>
            <a:r>
              <a:rPr lang="en-US" i="1" dirty="0" err="1" smtClean="0">
                <a:latin typeface="Arial" pitchFamily="34" charset="0"/>
                <a:cs typeface="Arial" pitchFamily="34" charset="0"/>
              </a:rPr>
              <a:t>berbuat</a:t>
            </a:r>
            <a:r>
              <a:rPr lang="en-US" i="1" dirty="0" smtClean="0">
                <a:latin typeface="Arial" pitchFamily="34" charset="0"/>
                <a:cs typeface="Arial" pitchFamily="34" charset="0"/>
              </a:rPr>
              <a:t> </a:t>
            </a:r>
            <a:r>
              <a:rPr lang="en-US" i="1" dirty="0" err="1" smtClean="0">
                <a:latin typeface="Arial" pitchFamily="34" charset="0"/>
                <a:cs typeface="Arial" pitchFamily="34" charset="0"/>
              </a:rPr>
              <a:t>kerosakan</a:t>
            </a:r>
            <a:r>
              <a:rPr kumimoji="0" lang="en-US"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dirty="0" err="1" smtClean="0">
                <a:latin typeface="Arial" pitchFamily="34" charset="0"/>
                <a:cs typeface="Arial" pitchFamily="34" charset="0"/>
              </a:rPr>
              <a:t>Surah</a:t>
            </a:r>
            <a:r>
              <a:rPr lang="en-US" dirty="0" smtClean="0">
                <a:latin typeface="Arial" pitchFamily="34" charset="0"/>
                <a:cs typeface="Arial" pitchFamily="34" charset="0"/>
              </a:rPr>
              <a:t> Al-Qasas:77)</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241" name="Rectangle 1"/>
          <p:cNvSpPr>
            <a:spLocks noChangeArrowheads="1"/>
          </p:cNvSpPr>
          <p:nvPr/>
        </p:nvSpPr>
        <p:spPr bwMode="auto">
          <a:xfrm>
            <a:off x="5643570" y="1357298"/>
            <a:ext cx="305404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normalizeH="0" baseline="0" dirty="0" smtClean="0">
                <a:ln w="18000">
                  <a:solidFill>
                    <a:srgbClr val="FF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ea typeface="Calibri" pitchFamily="34" charset="0"/>
                <a:cs typeface="Traditional Arabic" pitchFamily="2" charset="-78"/>
              </a:rPr>
              <a:t>أَعُوْذُ بِاللهِ مِنَ الشَّيْطَانِ الرَّجِيْمِ</a:t>
            </a:r>
            <a:endParaRPr kumimoji="0" lang="ar-SA" sz="2400" b="1" i="0" u="none" strike="noStrike" normalizeH="0" baseline="0" dirty="0" smtClean="0">
              <a:ln w="18000">
                <a:solidFill>
                  <a:srgbClr val="FF0000"/>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lstStyle/>
          <a:p>
            <a:endParaRPr lang="en-US"/>
          </a:p>
        </p:txBody>
      </p:sp>
      <p:pic>
        <p:nvPicPr>
          <p:cNvPr id="4" name="Picture 3" descr="Doa.bmp"/>
          <p:cNvPicPr/>
          <p:nvPr/>
        </p:nvPicPr>
        <p:blipFill>
          <a:blip r:embed="rId5"/>
          <a:stretch>
            <a:fillRect/>
          </a:stretch>
        </p:blipFill>
        <p:spPr>
          <a:xfrm>
            <a:off x="500034" y="1643050"/>
            <a:ext cx="8143932" cy="378621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26</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857488" y="2714620"/>
            <a:ext cx="3779881" cy="923330"/>
          </a:xfrm>
          <a:prstGeom prst="rect">
            <a:avLst/>
          </a:prstGeom>
        </p:spPr>
        <p:txBody>
          <a:bodyPr wrap="none">
            <a:spAutoFit/>
          </a:bodyPr>
          <a:lstStyle/>
          <a:p>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KHUTBAH KEDUA</a:t>
            </a:r>
            <a:endParaRPr lang="en-US" sz="5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27</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428596" y="1500174"/>
            <a:ext cx="8358246" cy="1938992"/>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chemeClr val="tx1"/>
                  </a:solidFill>
                  <a:prstDash val="solid"/>
                </a:ln>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i="0" u="none" strike="noStrike" normalizeH="0" baseline="0" dirty="0" smtClean="0">
              <a:ln w="18415" cmpd="sng">
                <a:solidFill>
                  <a:schemeClr val="tx1"/>
                </a:solidFill>
                <a:prstDash val="solid"/>
              </a:ln>
              <a:latin typeface="Arial" pitchFamily="34" charset="0"/>
              <a:cs typeface="Arial" pitchFamily="34" charset="0"/>
            </a:endParaRPr>
          </a:p>
        </p:txBody>
      </p:sp>
      <p:sp>
        <p:nvSpPr>
          <p:cNvPr id="18" name="Rectangle 17"/>
          <p:cNvSpPr/>
          <p:nvPr/>
        </p:nvSpPr>
        <p:spPr>
          <a:xfrm>
            <a:off x="357158" y="3500438"/>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chemeClr val="tx1"/>
                  </a:solidFill>
                  <a:prstDash val="solid"/>
                </a:ln>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4000" i="0" u="none" strike="noStrike" normalizeH="0" baseline="0" dirty="0" smtClean="0">
              <a:ln w="18415" cmpd="sng">
                <a:solidFill>
                  <a:schemeClr val="tx1"/>
                </a:solidFill>
                <a:prstDash val="solid"/>
              </a:ln>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28</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428596" y="1500174"/>
            <a:ext cx="8429684" cy="1938992"/>
          </a:xfrm>
          <a:prstGeom prst="rect">
            <a:avLst/>
          </a:prstGeom>
        </p:spPr>
        <p:txBody>
          <a:bodyPr wrap="square">
            <a:spAutoFit/>
          </a:bodyPr>
          <a:lstStyle/>
          <a:p>
            <a:pPr algn="just" rtl="1"/>
            <a:r>
              <a:rPr lang="ar-SA" sz="4000" dirty="0" smtClean="0">
                <a:ln w="18415" cmpd="sng">
                  <a:solidFill>
                    <a:srgbClr val="002060"/>
                  </a:solidFill>
                  <a:prstDash val="solid"/>
                </a:ln>
                <a:solidFill>
                  <a:srgbClr val="002060"/>
                </a:solidFill>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002060"/>
                  </a:solidFill>
                  <a:prstDash val="solid"/>
                </a:ln>
                <a:solidFill>
                  <a:srgbClr val="002060"/>
                </a:solidFill>
                <a:effectLst/>
                <a:cs typeface="Traditional Arabic" pitchFamily="2" charset="-78"/>
              </a:rPr>
              <a:t>:</a:t>
            </a:r>
            <a:endParaRPr lang="en-US" sz="4000" dirty="0">
              <a:ln w="18415" cmpd="sng">
                <a:solidFill>
                  <a:srgbClr val="002060"/>
                </a:solidFill>
                <a:prstDash val="solid"/>
              </a:ln>
              <a:solidFill>
                <a:srgbClr val="002060"/>
              </a:solidFill>
              <a:effectLst/>
              <a:cs typeface="Traditional Arabic" pitchFamily="2" charset="-78"/>
            </a:endParaRPr>
          </a:p>
        </p:txBody>
      </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4348" y="3518208"/>
            <a:ext cx="8018459" cy="2253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29</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357158" y="1500174"/>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002060"/>
                  </a:solidFill>
                  <a:prstDash val="solid"/>
                </a:ln>
                <a:solidFill>
                  <a:srgbClr val="002060"/>
                </a:solidFill>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002060"/>
                </a:solidFill>
                <a:prstDash val="solid"/>
              </a:ln>
              <a:solidFill>
                <a:srgbClr val="002060"/>
              </a:solidFill>
              <a:effectLst/>
              <a:latin typeface="Arial" pitchFamily="34" charset="0"/>
              <a:cs typeface="Arial" pitchFamily="34" charset="0"/>
            </a:endParaRPr>
          </a:p>
        </p:txBody>
      </p:sp>
      <p:sp>
        <p:nvSpPr>
          <p:cNvPr id="18" name="Rectangle 17"/>
          <p:cNvSpPr/>
          <p:nvPr/>
        </p:nvSpPr>
        <p:spPr>
          <a:xfrm>
            <a:off x="428596" y="4786322"/>
            <a:ext cx="8429684" cy="1323439"/>
          </a:xfrm>
          <a:prstGeom prst="rect">
            <a:avLst/>
          </a:prstGeom>
        </p:spPr>
        <p:txBody>
          <a:bodyPr wrap="square">
            <a:spAutoFit/>
          </a:bodyPr>
          <a:lstStyle/>
          <a:p>
            <a:pPr algn="just" rtl="1"/>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002060"/>
                </a:solidFill>
                <a:prstDash val="solid"/>
              </a:ln>
              <a:solidFill>
                <a:srgbClr val="002060"/>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697868" y="1214422"/>
            <a:ext cx="158851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SYAHADAH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2" name="Rectangle 1"/>
          <p:cNvSpPr>
            <a:spLocks noChangeArrowheads="1"/>
          </p:cNvSpPr>
          <p:nvPr/>
        </p:nvSpPr>
        <p:spPr bwMode="auto">
          <a:xfrm>
            <a:off x="642910" y="2348393"/>
            <a:ext cx="79248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أَشْهَدُ أَنْ لآ إِلَهَ إِلاَّ اللهُ وَحْدَهُ لاَ شَرِيْكَ لَهُ.</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وَأَشْهَدُ أَنَّ سَيِّدَنَا وَنَبِيَّنَا</a:t>
            </a:r>
            <a:r>
              <a:rPr kumimoji="0" lang="ar-SA" sz="4400" b="1" i="0" u="none" strike="noStrike" spc="50" normalizeH="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 </a:t>
            </a: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مُحَمَّدًا عَبْدُهُ وَرَسُوْلُهُ</a:t>
            </a:r>
            <a:endParaRPr kumimoji="0" lang="en-US"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3" name="Rectangle 12"/>
          <p:cNvSpPr/>
          <p:nvPr/>
        </p:nvSpPr>
        <p:spPr>
          <a:xfrm>
            <a:off x="1357290" y="3943183"/>
            <a:ext cx="6715172" cy="1077218"/>
          </a:xfrm>
          <a:prstGeom prst="rect">
            <a:avLst/>
          </a:prstGeom>
        </p:spPr>
        <p:txBody>
          <a:bodyPr wrap="square">
            <a:spAutoFit/>
          </a:bodyPr>
          <a:lstStyle/>
          <a:p>
            <a:pPr lvl="0" algn="just" eaLnBrk="0" fontAlgn="base" hangingPunct="0">
              <a:spcBef>
                <a:spcPct val="0"/>
              </a:spcBef>
              <a:spcAft>
                <a:spcPct val="0"/>
              </a:spcAft>
            </a:pP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Aku</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bersaksi</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bahawa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tiada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tuhan</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yang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layak</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disembah</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melainkan</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Allah yang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Maha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Esa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dan</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p>
          <a:p>
            <a:pPr lvl="0" algn="just" eaLnBrk="0" fontAlgn="base" hangingPunct="0">
              <a:spcBef>
                <a:spcPct val="0"/>
              </a:spcBef>
              <a:spcAft>
                <a:spcPct val="0"/>
              </a:spcAft>
            </a:pPr>
            <a:r>
              <a:rPr lang="en-US" sz="1600" i="1" dirty="0" err="1">
                <a:effectLst>
                  <a:outerShdw blurRad="38100" dist="38100" dir="2700000" algn="tl">
                    <a:srgbClr val="000000">
                      <a:alpha val="43137"/>
                    </a:srgbClr>
                  </a:outerShdw>
                </a:effectLst>
                <a:ea typeface="Calibri" pitchFamily="34" charset="0"/>
                <a:cs typeface="Times New Roman" pitchFamily="18" charset="0"/>
              </a:rPr>
              <a:t>A</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ku</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juga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bersaksi</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bahawa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junjungan</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dan</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Nabi</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kami</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Muhammad SAW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adalah</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hambaNya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dan</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effectLst>
                  <a:outerShdw blurRad="38100" dist="38100" dir="2700000" algn="tl">
                    <a:srgbClr val="000000">
                      <a:alpha val="43137"/>
                    </a:srgbClr>
                  </a:outerShdw>
                </a:effectLst>
                <a:ea typeface="Calibri" pitchFamily="34" charset="0"/>
                <a:cs typeface="Times New Roman" pitchFamily="18" charset="0"/>
              </a:rPr>
              <a:t>RasulNya</a:t>
            </a:r>
            <a:r>
              <a:rPr lang="en-US" sz="1600" i="1" dirty="0" smtClean="0">
                <a:effectLst>
                  <a:outerShdw blurRad="38100" dist="38100" dir="2700000" algn="tl">
                    <a:srgbClr val="000000">
                      <a:alpha val="43137"/>
                    </a:srgbClr>
                  </a:outerShdw>
                </a:effectLst>
                <a:ea typeface="Calibri" pitchFamily="34" charset="0"/>
                <a:cs typeface="Times New Roman" pitchFamily="18" charset="0"/>
              </a:rPr>
              <a:t> ”</a:t>
            </a:r>
            <a:endParaRPr lang="en-US" sz="1600" i="1" dirty="0" smtClean="0">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30</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14282" y="1500174"/>
            <a:ext cx="8643998" cy="4401205"/>
          </a:xfrm>
          <a:prstGeom prst="rect">
            <a:avLst/>
          </a:prstGeom>
        </p:spPr>
        <p:txBody>
          <a:bodyPr wrap="square">
            <a:spAutoFit/>
          </a:bodyPr>
          <a:lstStyle/>
          <a:p>
            <a:pPr algn="just" rtl="1"/>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مَوْلاَنَا الْمَلِكُ الْمُعْتَصِمُ بِا اللهِ مُحِبُّ الدِّيْنِ </a:t>
            </a:r>
            <a:r>
              <a:rPr kumimoji="0" lang="ar-SA" altLang="zh-CN" sz="4000" i="0" u="none" strike="noStrike" normalizeH="0" baseline="0" dirty="0" smtClean="0">
                <a:ln w="18415" cmpd="sng">
                  <a:solidFill>
                    <a:srgbClr val="FF0000"/>
                  </a:solidFill>
                  <a:prstDash val="solid"/>
                </a:ln>
                <a:solidFill>
                  <a:srgbClr val="FF0000"/>
                </a:solidFill>
                <a:effectLst/>
                <a:latin typeface="Arb Naskh" charset="2"/>
                <a:ea typeface="SimSun" pitchFamily="2" charset="-122"/>
                <a:cs typeface="Traditional Arabic" pitchFamily="2" charset="-78"/>
              </a:rPr>
              <a:t>توانكو الْحَاجَّ عَبْدَ الْحَلِيْمِ مُعَظَّمْ شَاهُ إِبْنَ الْمَرْحُوْمِ اَلْسُّلْطَانِ بَدْلِي شَاهُ</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راج فرمايسوري </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0000"/>
                  </a:solidFill>
                  <a:prstDash val="solid"/>
                </a:ln>
                <a:solidFill>
                  <a:srgbClr val="FF0000"/>
                </a:solidFill>
                <a:effectLst/>
                <a:latin typeface="Arb Naskh" charset="2"/>
                <a:ea typeface="SimSun" pitchFamily="2" charset="-122"/>
                <a:cs typeface="Jawi - Biasa" pitchFamily="2" charset="-78"/>
              </a:rPr>
              <a:t>سلطانة حاجة حامينة</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Jawi - Biasa" pitchFamily="2" charset="-78"/>
              </a:rPr>
              <a:t> وعلى فوتري</a:t>
            </a:r>
            <a:r>
              <a:rPr kumimoji="0" lang="ar-SA" altLang="zh-CN" sz="4000" i="0" u="none" strike="noStrike" normalizeH="0" baseline="0" dirty="0" smtClean="0">
                <a:ln w="18415" cmpd="sng">
                  <a:solidFill>
                    <a:srgbClr val="002060"/>
                  </a:solidFill>
                  <a:prstDash val="solid"/>
                </a:ln>
                <a:solidFill>
                  <a:srgbClr val="002060"/>
                </a:solidFill>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سرتا قرابة</a:t>
            </a:r>
            <a:r>
              <a:rPr kumimoji="0" lang="ar-SA" altLang="zh-CN" sz="4000" i="0" u="none" strike="noStrike" normalizeH="0" baseline="0" dirty="0" smtClean="0">
                <a:ln w="18415" cmpd="sng">
                  <a:solidFill>
                    <a:srgbClr val="002060"/>
                  </a:solidFill>
                  <a:prstDash val="solid"/>
                </a:ln>
                <a:solidFill>
                  <a:srgbClr val="002060"/>
                </a:solidFill>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002060"/>
                  </a:solidFill>
                  <a:prstDash val="solid"/>
                </a:ln>
                <a:solidFill>
                  <a:srgbClr val="002060"/>
                </a:solidFill>
                <a:effectLst/>
                <a:latin typeface="Arb Naskh" charset="2"/>
                <a:ea typeface="SimSun" pitchFamily="2" charset="-122"/>
                <a:cs typeface="Traditional Arabic" pitchFamily="2" charset="-78"/>
              </a:rPr>
              <a:t> دراج  سكالين.</a:t>
            </a:r>
            <a:endParaRPr lang="en-US" sz="4000" dirty="0">
              <a:ln w="18415" cmpd="sng">
                <a:solidFill>
                  <a:srgbClr val="002060"/>
                </a:solidFill>
                <a:prstDash val="solid"/>
              </a:ln>
              <a:solidFill>
                <a:srgbClr val="002060"/>
              </a:solidFill>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31</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57158" y="1643050"/>
            <a:ext cx="8501122" cy="440120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chemeClr val="tx1"/>
                  </a:solidFill>
                  <a:prstDash val="solid"/>
                </a:ln>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chemeClr val="tx1"/>
                  </a:solidFill>
                  <a:prstDash val="solid"/>
                </a:ln>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يا الله</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يا توهن كامي</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i="0" u="none" strike="noStrike" normalizeH="0" baseline="30000" dirty="0" smtClean="0">
                <a:ln w="18415" cmpd="sng">
                  <a:solidFill>
                    <a:schemeClr val="tx1"/>
                  </a:solidFill>
                  <a:prstDash val="solid"/>
                </a:ln>
                <a:effectLst/>
                <a:latin typeface="Times New Roman" pitchFamily="18" charset="0"/>
                <a:ea typeface="SimSun" pitchFamily="2" charset="-122"/>
                <a:cs typeface="Jawi - Biasa" pitchFamily="2" charset="-78"/>
              </a:rPr>
              <a:t>ء</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ن</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 </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ككلكنله فرفادوان دكلاغن كامي</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Traditional Arabic" pitchFamily="2" charset="-78"/>
              </a:rPr>
              <a:t>، معمور</a:t>
            </a:r>
            <a:r>
              <a:rPr kumimoji="0" lang="ar-SA" altLang="zh-CN" sz="4000" i="0" u="none" strike="noStrike" normalizeH="0" baseline="0" dirty="0" smtClean="0">
                <a:ln w="18415" cmpd="sng">
                  <a:solidFill>
                    <a:schemeClr val="tx1"/>
                  </a:solidFill>
                  <a:prstDash val="solid"/>
                </a:ln>
                <a:effectLst/>
                <a:latin typeface="Times New Roman" pitchFamily="18" charset="0"/>
                <a:ea typeface="SimSun" pitchFamily="2" charset="-122"/>
                <a:cs typeface="Jawi - Biasa" pitchFamily="2" charset="-78"/>
              </a:rPr>
              <a:t> دان سلامت سفنجغ زمان.</a:t>
            </a:r>
            <a:endParaRPr kumimoji="0" lang="ar-SA" altLang="zh-CN" sz="4000" i="0" u="none" strike="noStrike" normalizeH="0" baseline="0" dirty="0" smtClean="0">
              <a:ln w="18415" cmpd="sng">
                <a:solidFill>
                  <a:schemeClr val="tx1"/>
                </a:solidFill>
                <a:prstDash val="solid"/>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32</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 name="Picture 2"/>
          <p:cNvPicPr>
            <a:picLocks noChangeAspect="1" noChangeArrowheads="1"/>
          </p:cNvPicPr>
          <p:nvPr/>
        </p:nvPicPr>
        <p:blipFill>
          <a:blip r:embed="rId5" cstate="print"/>
          <a:srcRect/>
          <a:stretch>
            <a:fillRect/>
          </a:stretch>
        </p:blipFill>
        <p:spPr bwMode="auto">
          <a:xfrm>
            <a:off x="428596" y="1928801"/>
            <a:ext cx="8143932" cy="139541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pic>
        <p:nvPicPr>
          <p:cNvPr id="18" name="Picture 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71472" y="3500438"/>
            <a:ext cx="8143932" cy="1857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2984"/>
            <a:ext cx="9144000" cy="51435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ar-SA" b="1" dirty="0" smtClean="0">
                <a:solidFill>
                  <a:srgbClr val="C00000"/>
                </a:solidFill>
                <a:effectLst>
                  <a:outerShdw blurRad="38100" dist="38100" dir="2700000" algn="tl">
                    <a:srgbClr val="000000">
                      <a:alpha val="43137"/>
                    </a:srgbClr>
                  </a:outerShdw>
                </a:effectLst>
                <a:cs typeface="Traditional Arabic" pitchFamily="2" charset="-78"/>
              </a:rPr>
              <a:t>عِبَادَ اللهِ</a:t>
            </a:r>
            <a:endParaRPr lang="en-US" b="1" dirty="0">
              <a:solidFill>
                <a:srgbClr val="C00000"/>
              </a:solidFill>
              <a:effectLst>
                <a:outerShdw blurRad="38100" dist="38100" dir="2700000" algn="tl">
                  <a:srgbClr val="000000">
                    <a:alpha val="43137"/>
                  </a:srgbClr>
                </a:outerShdw>
              </a:effectLst>
              <a:cs typeface="Traditional Arabic" pitchFamily="2" charset="-78"/>
            </a:endParaRPr>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33</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57224" y="1285860"/>
            <a:ext cx="7715272" cy="24739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ectangle 17"/>
          <p:cNvSpPr/>
          <p:nvPr/>
        </p:nvSpPr>
        <p:spPr>
          <a:xfrm>
            <a:off x="428596" y="3746376"/>
            <a:ext cx="8358246" cy="1938992"/>
          </a:xfrm>
          <a:prstGeom prst="rect">
            <a:avLst/>
          </a:prstGeom>
        </p:spPr>
        <p:txBody>
          <a:bodyPr wrap="square">
            <a:spAutoFit/>
          </a:bodyPr>
          <a:lstStyle/>
          <a:p>
            <a:pPr algn="ctr" rtl="1"/>
            <a:r>
              <a:rPr lang="ar-SA" sz="4000" dirty="0" smtClean="0">
                <a:ln w="18415" cmpd="sng">
                  <a:solidFill>
                    <a:schemeClr val="tx1"/>
                  </a:solidFill>
                  <a:prstDash val="solid"/>
                </a:ln>
                <a:effectLst>
                  <a:outerShdw blurRad="63500" dir="3600000" algn="tl" rotWithShape="0">
                    <a:srgbClr val="000000">
                      <a:alpha val="70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697868" y="1214422"/>
            <a:ext cx="1349024"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SELAWAT</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2" name="Rectangle 11"/>
          <p:cNvSpPr/>
          <p:nvPr/>
        </p:nvSpPr>
        <p:spPr>
          <a:xfrm>
            <a:off x="857224" y="1934166"/>
            <a:ext cx="7715304"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eaLnBrk="0" fontAlgn="base" hangingPunct="0">
              <a:lnSpc>
                <a:spcPct val="150000"/>
              </a:lnSpc>
              <a:spcBef>
                <a:spcPct val="0"/>
              </a:spcBef>
              <a:spcAft>
                <a:spcPct val="0"/>
              </a:spcAf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اَللَّهُمَّ صَلِّ وَسَلِّمْ وَبَارِكْ عَلَى سَيِّدِنَا مُحَمَّدٍ خَاتَمِ الأَنبِياَءِ وَالْمُرْسَلَيْنَ وَعَلَى آلِهِ وَصَحْبِهِ أَجَمِعِيْنَ </a:t>
            </a:r>
            <a:endParaRPr kumimoji="0" lang="en-US"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3" name="Rectangle 12"/>
          <p:cNvSpPr/>
          <p:nvPr/>
        </p:nvSpPr>
        <p:spPr>
          <a:xfrm>
            <a:off x="1071538" y="4291620"/>
            <a:ext cx="7286676" cy="830997"/>
          </a:xfrm>
          <a:prstGeom prst="rect">
            <a:avLst/>
          </a:prstGeom>
        </p:spPr>
        <p:txBody>
          <a:bodyPr wrap="square">
            <a:spAutoFit/>
          </a:bodyPr>
          <a:lstStyle/>
          <a:p>
            <a:pPr lvl="0" algn="just" eaLnBrk="0" fontAlgn="base" hangingPunct="0">
              <a:spcBef>
                <a:spcPct val="0"/>
              </a:spcBef>
              <a:spcAft>
                <a:spcPct val="0"/>
              </a:spcAft>
            </a:pP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Ya</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Allah,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cucurilah</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rahmat</a:t>
            </a:r>
            <a:r>
              <a:rPr lang="en-US"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sejahtera</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dan</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keberkatan</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ke</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atas</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junjungan</a:t>
            </a:r>
            <a:r>
              <a:rPr lang="en-GB" sz="1600" i="1" dirty="0" smtClean="0">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effectLst>
                  <a:outerShdw blurRad="38100" dist="38100" dir="2700000" algn="tl">
                    <a:srgbClr val="000000">
                      <a:alpha val="43137"/>
                    </a:srgbClr>
                  </a:outerShdw>
                </a:effectLst>
                <a:ea typeface="Times New Roman" pitchFamily="18" charset="0"/>
                <a:cs typeface="Times New Roman" pitchFamily="18" charset="0"/>
              </a:rPr>
              <a:t>kami</a:t>
            </a:r>
            <a:r>
              <a:rPr lang="en-US" sz="1600" i="1" dirty="0" smtClean="0">
                <a:effectLst>
                  <a:outerShdw blurRad="38100" dist="38100" dir="2700000" algn="tl">
                    <a:srgbClr val="000000">
                      <a:alpha val="43137"/>
                    </a:srgbClr>
                  </a:outerShdw>
                </a:effectLst>
                <a:ea typeface="Times New Roman" pitchFamily="18" charset="0"/>
                <a:cs typeface="Arial" pitchFamily="34"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Nabi</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Muhammad SAW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penutup</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para</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Nabi</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dan</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Rasul</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serta</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ke</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atas</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keluarga</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dan</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seluruh</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sahabat</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effectLst>
                  <a:outerShdw blurRad="38100" dist="38100" dir="2700000" algn="tl">
                    <a:srgbClr val="000000">
                      <a:alpha val="43137"/>
                    </a:srgbClr>
                  </a:outerShdw>
                </a:effectLst>
                <a:ea typeface="Calibri" pitchFamily="34" charset="0"/>
                <a:cs typeface="Times New Roman" pitchFamily="18" charset="0"/>
              </a:rPr>
              <a:t>baginda</a:t>
            </a:r>
            <a:r>
              <a:rPr lang="en-GB" sz="1600" i="1" dirty="0" smtClean="0">
                <a:effectLst>
                  <a:outerShdw blurRad="38100" dist="38100" dir="2700000" algn="tl">
                    <a:srgbClr val="000000">
                      <a:alpha val="43137"/>
                    </a:srgbClr>
                  </a:outerShdw>
                </a:effectLst>
                <a:ea typeface="Calibri" pitchFamily="34" charset="0"/>
                <a:cs typeface="Times New Roman" pitchFamily="18" charset="0"/>
              </a:rPr>
              <a:t>.</a:t>
            </a:r>
            <a:endParaRPr lang="en-US" sz="1600"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928662" y="1585729"/>
            <a:ext cx="7358114" cy="1862048"/>
          </a:xfrm>
          <a:prstGeom prst="rect">
            <a:avLst/>
          </a:prstGeom>
        </p:spPr>
        <p:txBody>
          <a:bodyPr wrap="square">
            <a:spAutoFit/>
          </a:bodyPr>
          <a:lstStyle/>
          <a:p>
            <a:pPr lvl="0" algn="ctr" rtl="1">
              <a:lnSpc>
                <a:spcPct val="150000"/>
              </a:lnSpc>
            </a:pPr>
            <a:r>
              <a:rPr lang="ar-SA" sz="4000" dirty="0" smtClean="0">
                <a:ln w="18415" cmpd="sng">
                  <a:solidFill>
                    <a:srgbClr val="002060"/>
                  </a:solidFill>
                  <a:prstDash val="solid"/>
                </a:ln>
                <a:solidFill>
                  <a:srgbClr val="002060"/>
                </a:solidFill>
                <a:effectLst>
                  <a:outerShdw blurRad="63500" dir="3600000" algn="tl" rotWithShape="0">
                    <a:srgbClr val="000000">
                      <a:alpha val="70000"/>
                    </a:srgbClr>
                  </a:outerShdw>
                </a:effectLst>
                <a:cs typeface="Traditional Arabic" pitchFamily="2" charset="-78"/>
              </a:rPr>
              <a:t>أَمَّـا بَعْـدُ، فَيَـا عِبَـادَ اللهِ، اِتَّقُـواْ اللهَ حَقَّ تُقَـاتِهِ وَلاَ تَمُـوْتُنَّ إِلاَّ وَأَنْتُـمْ مُسْلِمُوْنَ</a:t>
            </a:r>
            <a:endParaRPr kumimoji="0" lang="ar-SA" sz="4000" i="0" u="none" strike="noStrike" normalizeH="0" baseline="0" dirty="0" smtClean="0">
              <a:ln w="1841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Traditional Arabic" pitchFamily="2" charset="-78"/>
            </a:endParaRPr>
          </a:p>
        </p:txBody>
      </p:sp>
      <p:sp>
        <p:nvSpPr>
          <p:cNvPr id="15" name="Rectangle 14"/>
          <p:cNvSpPr/>
          <p:nvPr/>
        </p:nvSpPr>
        <p:spPr>
          <a:xfrm>
            <a:off x="1071538" y="3943183"/>
            <a:ext cx="7286676" cy="584775"/>
          </a:xfrm>
          <a:prstGeom prst="rect">
            <a:avLst/>
          </a:prstGeom>
        </p:spPr>
        <p:txBody>
          <a:bodyPr wrap="square">
            <a:spAutoFit/>
          </a:bodyPr>
          <a:lstStyle/>
          <a:p>
            <a:pPr lvl="0" algn="just" eaLnBrk="0" fontAlgn="base" hangingPunct="0">
              <a:spcBef>
                <a:spcPct val="0"/>
              </a:spcBef>
              <a:spcAft>
                <a:spcPct val="0"/>
              </a:spcAft>
            </a:pPr>
            <a:r>
              <a:rPr lang="en-US" sz="1600" i="1" dirty="0" err="1" smtClean="0">
                <a:effectLst>
                  <a:outerShdw blurRad="38100" dist="38100" dir="2700000" algn="tl">
                    <a:srgbClr val="000000">
                      <a:alpha val="43137"/>
                    </a:srgbClr>
                  </a:outerShdw>
                </a:effectLst>
                <a:cs typeface="Times New Roman" pitchFamily="18" charset="0"/>
              </a:rPr>
              <a:t>Seterusnya</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wahai</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hamba</a:t>
            </a:r>
            <a:r>
              <a:rPr lang="en-US" sz="1600" i="1" dirty="0" smtClean="0">
                <a:effectLst>
                  <a:outerShdw blurRad="38100" dist="38100" dir="2700000" algn="tl">
                    <a:srgbClr val="000000">
                      <a:alpha val="43137"/>
                    </a:srgbClr>
                  </a:outerShdw>
                </a:effectLst>
                <a:cs typeface="Times New Roman" pitchFamily="18" charset="0"/>
              </a:rPr>
              <a:t> Allah, </a:t>
            </a:r>
            <a:r>
              <a:rPr lang="en-US" sz="1600" i="1" dirty="0" err="1" smtClean="0">
                <a:effectLst>
                  <a:outerShdw blurRad="38100" dist="38100" dir="2700000" algn="tl">
                    <a:srgbClr val="000000">
                      <a:alpha val="43137"/>
                    </a:srgbClr>
                  </a:outerShdw>
                </a:effectLst>
                <a:cs typeface="Times New Roman" pitchFamily="18" charset="0"/>
              </a:rPr>
              <a:t>bertaqwalah</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kepada</a:t>
            </a:r>
            <a:r>
              <a:rPr lang="en-US" sz="1600" i="1" dirty="0" smtClean="0">
                <a:effectLst>
                  <a:outerShdw blurRad="38100" dist="38100" dir="2700000" algn="tl">
                    <a:srgbClr val="000000">
                      <a:alpha val="43137"/>
                    </a:srgbClr>
                  </a:outerShdw>
                </a:effectLst>
                <a:cs typeface="Times New Roman" pitchFamily="18" charset="0"/>
              </a:rPr>
              <a:t> Allah </a:t>
            </a:r>
            <a:r>
              <a:rPr lang="en-US" sz="1600" i="1" dirty="0" err="1" smtClean="0">
                <a:effectLst>
                  <a:outerShdw blurRad="38100" dist="38100" dir="2700000" algn="tl">
                    <a:srgbClr val="000000">
                      <a:alpha val="43137"/>
                    </a:srgbClr>
                  </a:outerShdw>
                </a:effectLst>
                <a:cs typeface="Times New Roman" pitchFamily="18" charset="0"/>
              </a:rPr>
              <a:t>dengan</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sebenar-benar</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taqwa</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dan</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janganlah</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kamu</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mati</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melainkan</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kamu</a:t>
            </a:r>
            <a:r>
              <a:rPr lang="en-US" sz="1600" i="1" dirty="0" smtClean="0">
                <a:effectLst>
                  <a:outerShdw blurRad="38100" dist="38100" dir="2700000" algn="tl">
                    <a:srgbClr val="000000">
                      <a:alpha val="43137"/>
                    </a:srgbClr>
                  </a:outerShdw>
                </a:effectLst>
                <a:cs typeface="Times New Roman" pitchFamily="18" charset="0"/>
              </a:rPr>
              <a:t> </a:t>
            </a:r>
            <a:r>
              <a:rPr lang="en-US" sz="1600" i="1" dirty="0" err="1" smtClean="0">
                <a:effectLst>
                  <a:outerShdw blurRad="38100" dist="38100" dir="2700000" algn="tl">
                    <a:srgbClr val="000000">
                      <a:alpha val="43137"/>
                    </a:srgbClr>
                  </a:outerShdw>
                </a:effectLst>
                <a:cs typeface="Times New Roman" pitchFamily="18" charset="0"/>
              </a:rPr>
              <a:t>sebagai</a:t>
            </a:r>
            <a:r>
              <a:rPr lang="en-US" sz="1600" i="1" dirty="0" smtClean="0">
                <a:effectLst>
                  <a:outerShdw blurRad="38100" dist="38100" dir="2700000" algn="tl">
                    <a:srgbClr val="000000">
                      <a:alpha val="43137"/>
                    </a:srgbClr>
                  </a:outerShdw>
                </a:effectLst>
                <a:cs typeface="Times New Roman" pitchFamily="18" charset="0"/>
              </a:rPr>
              <a:t> Islam.</a:t>
            </a:r>
            <a:endParaRPr lang="en-US" sz="1600"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2" name="Picture 11"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3" name="Rectangle 12"/>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071538" y="2386019"/>
            <a:ext cx="7215238" cy="1257296"/>
          </a:xfrm>
          <a:prstGeom prst="round2DiagRect">
            <a:avLst/>
          </a:prstGeom>
        </p:spPr>
        <p:style>
          <a:lnRef idx="2">
            <a:schemeClr val="accent1"/>
          </a:lnRef>
          <a:fillRef idx="1">
            <a:schemeClr val="lt1"/>
          </a:fillRef>
          <a:effectRef idx="0">
            <a:schemeClr val="accent1"/>
          </a:effectRef>
          <a:fontRef idx="minor">
            <a:schemeClr val="dk1"/>
          </a:fontRef>
        </p:style>
        <p:txBody>
          <a:bodyPr/>
          <a:lstStyle/>
          <a:p>
            <a:pPr algn="ctr">
              <a:buNone/>
            </a:pPr>
            <a:r>
              <a:rPr lang="en-US" sz="2400" dirty="0" err="1" smtClean="0"/>
              <a:t>Marilah</a:t>
            </a:r>
            <a:r>
              <a:rPr lang="en-US" sz="2400" dirty="0" smtClean="0"/>
              <a:t> </a:t>
            </a:r>
            <a:r>
              <a:rPr lang="en-US" sz="2400" dirty="0" err="1" smtClean="0"/>
              <a:t>sama-sama</a:t>
            </a:r>
            <a:r>
              <a:rPr lang="en-US" sz="2400" dirty="0" smtClean="0"/>
              <a:t> </a:t>
            </a:r>
            <a:r>
              <a:rPr lang="en-US" sz="2400" dirty="0" err="1" smtClean="0"/>
              <a:t>kita</a:t>
            </a:r>
            <a:r>
              <a:rPr lang="en-US" sz="2400" dirty="0" smtClean="0"/>
              <a:t> </a:t>
            </a:r>
            <a:r>
              <a:rPr lang="en-US" sz="2400" dirty="0" err="1" smtClean="0"/>
              <a:t>berazam</a:t>
            </a:r>
            <a:r>
              <a:rPr lang="en-US" sz="2400" dirty="0" smtClean="0"/>
              <a:t> </a:t>
            </a:r>
            <a:r>
              <a:rPr lang="en-US" sz="2400" dirty="0" err="1" smtClean="0"/>
              <a:t>untuk</a:t>
            </a:r>
            <a:r>
              <a:rPr lang="en-US" sz="2400" dirty="0" smtClean="0"/>
              <a:t> </a:t>
            </a:r>
            <a:r>
              <a:rPr lang="en-US" sz="2400" dirty="0" err="1" smtClean="0"/>
              <a:t>meningkatkan</a:t>
            </a:r>
            <a:r>
              <a:rPr lang="en-US" sz="2400" dirty="0" smtClean="0"/>
              <a:t> </a:t>
            </a:r>
            <a:r>
              <a:rPr lang="en-US" sz="2400" dirty="0" err="1" smtClean="0"/>
              <a:t>ketakwaan</a:t>
            </a:r>
            <a:r>
              <a:rPr lang="en-US" sz="2400" dirty="0" smtClean="0"/>
              <a:t> </a:t>
            </a:r>
            <a:r>
              <a:rPr lang="en-US" sz="2400" dirty="0" err="1" smtClean="0"/>
              <a:t>kita</a:t>
            </a:r>
            <a:r>
              <a:rPr lang="en-US" sz="2400" dirty="0" smtClean="0"/>
              <a:t> </a:t>
            </a:r>
            <a:r>
              <a:rPr lang="en-US" sz="2400" dirty="0" err="1" smtClean="0"/>
              <a:t>kepada</a:t>
            </a:r>
            <a:r>
              <a:rPr lang="en-US" sz="2400" dirty="0" smtClean="0"/>
              <a:t> Allah SWT</a:t>
            </a:r>
            <a:endParaRPr lang="en-US" sz="2400" dirty="0"/>
          </a:p>
        </p:txBody>
      </p:sp>
      <p:sp>
        <p:nvSpPr>
          <p:cNvPr id="5" name="Round Same Side Corner Rectangle 4"/>
          <p:cNvSpPr/>
          <p:nvPr/>
        </p:nvSpPr>
        <p:spPr>
          <a:xfrm>
            <a:off x="1142976" y="3929066"/>
            <a:ext cx="2143140" cy="2214578"/>
          </a:xfrm>
          <a:prstGeom prst="round2SameRect">
            <a:avLst/>
          </a:prstGeom>
          <a:solidFill>
            <a:srgbClr val="FFFFCC"/>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solidFill>
                  <a:schemeClr val="tx1"/>
                </a:solidFill>
              </a:rPr>
              <a:t>melaksanakan</a:t>
            </a:r>
            <a:r>
              <a:rPr lang="en-US" dirty="0" smtClean="0">
                <a:solidFill>
                  <a:schemeClr val="tx1"/>
                </a:solidFill>
              </a:rPr>
              <a:t> </a:t>
            </a:r>
            <a:r>
              <a:rPr lang="en-US" dirty="0" err="1" smtClean="0">
                <a:solidFill>
                  <a:schemeClr val="tx1"/>
                </a:solidFill>
              </a:rPr>
              <a:t>segala</a:t>
            </a:r>
            <a:r>
              <a:rPr lang="en-US" dirty="0" smtClean="0">
                <a:solidFill>
                  <a:schemeClr val="tx1"/>
                </a:solidFill>
              </a:rPr>
              <a:t> </a:t>
            </a:r>
            <a:r>
              <a:rPr lang="en-US" dirty="0" err="1" smtClean="0">
                <a:solidFill>
                  <a:schemeClr val="tx1"/>
                </a:solidFill>
              </a:rPr>
              <a:t>perintah-Nya</a:t>
            </a:r>
            <a:endParaRPr lang="en-US" dirty="0">
              <a:solidFill>
                <a:schemeClr val="tx1"/>
              </a:solidFill>
            </a:endParaRPr>
          </a:p>
        </p:txBody>
      </p:sp>
      <p:sp>
        <p:nvSpPr>
          <p:cNvPr id="6" name="Round Same Side Corner Rectangle 5"/>
          <p:cNvSpPr/>
          <p:nvPr/>
        </p:nvSpPr>
        <p:spPr>
          <a:xfrm>
            <a:off x="6000760" y="3929066"/>
            <a:ext cx="2286016" cy="2214578"/>
          </a:xfrm>
          <a:prstGeom prst="round2SameRect">
            <a:avLst/>
          </a:prstGeom>
          <a:solidFill>
            <a:schemeClr val="accent6">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solidFill>
                  <a:schemeClr val="tx1"/>
                </a:solidFill>
              </a:rPr>
              <a:t>mendapat</a:t>
            </a:r>
            <a:r>
              <a:rPr lang="en-US" dirty="0" smtClean="0">
                <a:solidFill>
                  <a:schemeClr val="tx1"/>
                </a:solidFill>
              </a:rPr>
              <a:t> </a:t>
            </a:r>
            <a:r>
              <a:rPr lang="en-US" dirty="0" err="1" smtClean="0">
                <a:solidFill>
                  <a:schemeClr val="tx1"/>
                </a:solidFill>
              </a:rPr>
              <a:t>kebahagiaan</a:t>
            </a:r>
            <a:r>
              <a:rPr lang="en-US" dirty="0" smtClean="0">
                <a:solidFill>
                  <a:schemeClr val="tx1"/>
                </a:solidFill>
              </a:rPr>
              <a:t> </a:t>
            </a:r>
            <a:r>
              <a:rPr lang="en-US" dirty="0" err="1" smtClean="0">
                <a:solidFill>
                  <a:schemeClr val="tx1"/>
                </a:solidFill>
              </a:rPr>
              <a:t>di</a:t>
            </a:r>
            <a:r>
              <a:rPr lang="en-US" dirty="0" smtClean="0">
                <a:solidFill>
                  <a:schemeClr val="tx1"/>
                </a:solidFill>
              </a:rPr>
              <a:t> </a:t>
            </a:r>
            <a:r>
              <a:rPr lang="en-US" dirty="0" err="1" smtClean="0">
                <a:solidFill>
                  <a:schemeClr val="tx1"/>
                </a:solidFill>
              </a:rPr>
              <a:t>dunia</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beroleh</a:t>
            </a:r>
            <a:r>
              <a:rPr lang="en-US" dirty="0" smtClean="0">
                <a:solidFill>
                  <a:schemeClr val="tx1"/>
                </a:solidFill>
              </a:rPr>
              <a:t> </a:t>
            </a:r>
            <a:r>
              <a:rPr lang="en-US" dirty="0" err="1" smtClean="0">
                <a:solidFill>
                  <a:schemeClr val="tx1"/>
                </a:solidFill>
              </a:rPr>
              <a:t>kesejahteraan</a:t>
            </a:r>
            <a:r>
              <a:rPr lang="en-US" dirty="0" smtClean="0">
                <a:solidFill>
                  <a:schemeClr val="tx1"/>
                </a:solidFill>
              </a:rPr>
              <a:t> </a:t>
            </a:r>
            <a:r>
              <a:rPr lang="en-US" dirty="0" err="1" smtClean="0">
                <a:solidFill>
                  <a:schemeClr val="tx1"/>
                </a:solidFill>
              </a:rPr>
              <a:t>di</a:t>
            </a:r>
            <a:r>
              <a:rPr lang="en-US" dirty="0" smtClean="0">
                <a:solidFill>
                  <a:schemeClr val="tx1"/>
                </a:solidFill>
              </a:rPr>
              <a:t> </a:t>
            </a:r>
            <a:r>
              <a:rPr lang="en-US" dirty="0" err="1" smtClean="0">
                <a:solidFill>
                  <a:schemeClr val="tx1"/>
                </a:solidFill>
              </a:rPr>
              <a:t>akhirat</a:t>
            </a:r>
            <a:r>
              <a:rPr lang="en-US" dirty="0" smtClean="0">
                <a:solidFill>
                  <a:schemeClr val="tx1"/>
                </a:solidFill>
              </a:rPr>
              <a:t>.</a:t>
            </a:r>
            <a:endParaRPr lang="en-US" dirty="0">
              <a:solidFill>
                <a:schemeClr val="tx1"/>
              </a:solidFill>
            </a:endParaRPr>
          </a:p>
        </p:txBody>
      </p:sp>
      <p:sp>
        <p:nvSpPr>
          <p:cNvPr id="7" name="Round Same Side Corner Rectangle 6"/>
          <p:cNvSpPr/>
          <p:nvPr/>
        </p:nvSpPr>
        <p:spPr>
          <a:xfrm>
            <a:off x="3500430" y="3929066"/>
            <a:ext cx="2286016" cy="2214578"/>
          </a:xfrm>
          <a:prstGeom prst="round2SameRect">
            <a:avLst/>
          </a:prstGeom>
          <a:solidFill>
            <a:srgbClr val="00B0F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solidFill>
                  <a:schemeClr val="tx1"/>
                </a:solidFill>
              </a:rPr>
              <a:t>menjauhi</a:t>
            </a:r>
            <a:r>
              <a:rPr lang="en-US" dirty="0" smtClean="0">
                <a:solidFill>
                  <a:schemeClr val="tx1"/>
                </a:solidFill>
              </a:rPr>
              <a:t> </a:t>
            </a:r>
            <a:r>
              <a:rPr lang="en-US" dirty="0" err="1" smtClean="0">
                <a:solidFill>
                  <a:schemeClr val="tx1"/>
                </a:solidFill>
              </a:rPr>
              <a:t>segala</a:t>
            </a:r>
            <a:r>
              <a:rPr lang="en-US" dirty="0" smtClean="0">
                <a:solidFill>
                  <a:schemeClr val="tx1"/>
                </a:solidFill>
              </a:rPr>
              <a:t> </a:t>
            </a:r>
            <a:r>
              <a:rPr lang="en-US" dirty="0" err="1" smtClean="0">
                <a:solidFill>
                  <a:schemeClr val="tx1"/>
                </a:solidFill>
              </a:rPr>
              <a:t>laranganNya</a:t>
            </a:r>
            <a:endParaRPr lang="en-US" dirty="0">
              <a:solidFill>
                <a:schemeClr val="tx1"/>
              </a:solidFill>
            </a:endParaRPr>
          </a:p>
        </p:txBody>
      </p:sp>
      <p:sp>
        <p:nvSpPr>
          <p:cNvPr id="15" name="Rectangle 14"/>
          <p:cNvSpPr/>
          <p:nvPr/>
        </p:nvSpPr>
        <p:spPr>
          <a:xfrm>
            <a:off x="3440458" y="1214422"/>
            <a:ext cx="2131674"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WASIAT TAQWA</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143008"/>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3440458" y="2058407"/>
            <a:ext cx="234346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TAJUK KHUTBAH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5" name="Rectangle 14"/>
          <p:cNvSpPr/>
          <p:nvPr/>
        </p:nvSpPr>
        <p:spPr>
          <a:xfrm>
            <a:off x="2000233" y="2714620"/>
            <a:ext cx="5357850" cy="1214446"/>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JIHAD EKONOMI</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142984"/>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TextBox 11"/>
          <p:cNvSpPr txBox="1"/>
          <p:nvPr/>
        </p:nvSpPr>
        <p:spPr>
          <a:xfrm>
            <a:off x="1643042" y="1492796"/>
            <a:ext cx="5572164" cy="578882"/>
          </a:xfrm>
          <a:prstGeom prst="round2DiagRect">
            <a:avLst/>
          </a:prstGeom>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MENURUT PRESPEKTIF ISLAM</a:t>
            </a:r>
            <a:endParaRPr lang="en-US" sz="2800" dirty="0" smtClean="0">
              <a:ln w="18415" cmpd="sng">
                <a:solidFill>
                  <a:srgbClr val="C00000"/>
                </a:solidFill>
                <a:prstDash val="solid"/>
              </a:ln>
              <a:solidFill>
                <a:srgbClr val="C00000"/>
              </a:solidFill>
              <a:effectLst>
                <a:outerShdw blurRad="63500" dir="3600000" algn="tl" rotWithShape="0">
                  <a:srgbClr val="000000">
                    <a:alpha val="70000"/>
                  </a:srgbClr>
                </a:outerShdw>
              </a:effectLst>
            </a:endParaRPr>
          </a:p>
        </p:txBody>
      </p:sp>
      <p:sp>
        <p:nvSpPr>
          <p:cNvPr id="16" name="Rounded Rectangle 15"/>
          <p:cNvSpPr/>
          <p:nvPr/>
        </p:nvSpPr>
        <p:spPr>
          <a:xfrm>
            <a:off x="4929190" y="2571744"/>
            <a:ext cx="2786082" cy="12858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JIHAD</a:t>
            </a:r>
            <a:endParaRPr lang="en-US" b="1" dirty="0"/>
          </a:p>
        </p:txBody>
      </p:sp>
      <p:sp>
        <p:nvSpPr>
          <p:cNvPr id="17" name="Rounded Rectangle 16"/>
          <p:cNvSpPr/>
          <p:nvPr/>
        </p:nvSpPr>
        <p:spPr>
          <a:xfrm>
            <a:off x="1071538" y="2571744"/>
            <a:ext cx="2786082" cy="128588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PERNIAGAAN</a:t>
            </a:r>
            <a:endParaRPr lang="en-US" b="1" dirty="0"/>
          </a:p>
        </p:txBody>
      </p:sp>
      <p:sp>
        <p:nvSpPr>
          <p:cNvPr id="18" name="Down Arrow 17"/>
          <p:cNvSpPr/>
          <p:nvPr/>
        </p:nvSpPr>
        <p:spPr>
          <a:xfrm rot="16200000">
            <a:off x="4107653" y="2893215"/>
            <a:ext cx="714380" cy="64294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Rectangle 20"/>
          <p:cNvSpPr/>
          <p:nvPr/>
        </p:nvSpPr>
        <p:spPr>
          <a:xfrm>
            <a:off x="1142976" y="4040881"/>
            <a:ext cx="6572296" cy="2031325"/>
          </a:xfrm>
          <a:prstGeom prst="rect">
            <a:avLst/>
          </a:prstGeom>
          <a:solidFill>
            <a:srgbClr val="FFFFCC"/>
          </a:solidFill>
        </p:spPr>
        <p:txBody>
          <a:bodyPr wrap="square">
            <a:spAutoFit/>
          </a:bodyPr>
          <a:lstStyle/>
          <a:p>
            <a:pPr marL="357188" indent="-357188" algn="just">
              <a:buFont typeface="Wingdings" pitchFamily="2" charset="2"/>
              <a:buChar char="§"/>
            </a:pPr>
            <a:r>
              <a:rPr lang="en-US" dirty="0" err="1" smtClean="0"/>
              <a:t>Sangat</a:t>
            </a:r>
            <a:r>
              <a:rPr lang="en-US" dirty="0" smtClean="0"/>
              <a:t> </a:t>
            </a:r>
            <a:r>
              <a:rPr lang="en-US" dirty="0" err="1" smtClean="0"/>
              <a:t>dituntut</a:t>
            </a:r>
            <a:r>
              <a:rPr lang="en-US" dirty="0" smtClean="0"/>
              <a:t> </a:t>
            </a:r>
            <a:r>
              <a:rPr lang="en-US" dirty="0" err="1" smtClean="0"/>
              <a:t>dan</a:t>
            </a:r>
            <a:r>
              <a:rPr lang="en-US" dirty="0" smtClean="0"/>
              <a:t> </a:t>
            </a:r>
            <a:r>
              <a:rPr lang="en-US" dirty="0" err="1" smtClean="0"/>
              <a:t>mampu</a:t>
            </a:r>
            <a:r>
              <a:rPr lang="en-US" dirty="0" smtClean="0"/>
              <a:t> </a:t>
            </a:r>
            <a:r>
              <a:rPr lang="en-US" dirty="0" err="1" smtClean="0"/>
              <a:t>meningkatkan</a:t>
            </a:r>
            <a:r>
              <a:rPr lang="en-US" dirty="0" smtClean="0"/>
              <a:t> </a:t>
            </a:r>
            <a:r>
              <a:rPr lang="en-US" dirty="0" err="1" smtClean="0"/>
              <a:t>penguasaan</a:t>
            </a:r>
            <a:r>
              <a:rPr lang="en-US" dirty="0" smtClean="0"/>
              <a:t> </a:t>
            </a:r>
            <a:r>
              <a:rPr lang="en-US" dirty="0" err="1" smtClean="0"/>
              <a:t>ekonomi</a:t>
            </a:r>
            <a:r>
              <a:rPr lang="en-US" dirty="0" smtClean="0"/>
              <a:t> </a:t>
            </a:r>
            <a:r>
              <a:rPr lang="en-US" dirty="0" err="1" smtClean="0"/>
              <a:t>umat</a:t>
            </a:r>
            <a:r>
              <a:rPr lang="en-US" dirty="0" smtClean="0"/>
              <a:t> Islam. </a:t>
            </a:r>
            <a:endParaRPr lang="en-US" dirty="0" smtClean="0"/>
          </a:p>
          <a:p>
            <a:pPr marL="357188" indent="-357188" algn="just">
              <a:buFont typeface="Wingdings" pitchFamily="2" charset="2"/>
              <a:buChar char="§"/>
            </a:pPr>
            <a:r>
              <a:rPr lang="en-US" dirty="0" err="1" smtClean="0"/>
              <a:t>Ekonomi</a:t>
            </a:r>
            <a:r>
              <a:rPr lang="en-US" dirty="0" smtClean="0"/>
              <a:t> </a:t>
            </a:r>
            <a:r>
              <a:rPr lang="en-US" dirty="0" smtClean="0"/>
              <a:t>yang </a:t>
            </a:r>
            <a:r>
              <a:rPr lang="en-US" dirty="0" err="1" smtClean="0"/>
              <a:t>mantap</a:t>
            </a:r>
            <a:r>
              <a:rPr lang="en-US" dirty="0" smtClean="0"/>
              <a:t> </a:t>
            </a:r>
            <a:r>
              <a:rPr lang="en-US" dirty="0" err="1" smtClean="0"/>
              <a:t>adalah</a:t>
            </a:r>
            <a:r>
              <a:rPr lang="en-US" dirty="0" smtClean="0"/>
              <a:t> </a:t>
            </a:r>
            <a:r>
              <a:rPr lang="en-US" dirty="0" err="1" smtClean="0"/>
              <a:t>keperluan</a:t>
            </a:r>
            <a:r>
              <a:rPr lang="en-US" dirty="0" smtClean="0"/>
              <a:t> </a:t>
            </a:r>
            <a:r>
              <a:rPr lang="en-US" dirty="0" err="1" smtClean="0"/>
              <a:t>utama</a:t>
            </a:r>
            <a:r>
              <a:rPr lang="en-US" dirty="0" smtClean="0"/>
              <a:t> </a:t>
            </a:r>
            <a:r>
              <a:rPr lang="en-US" dirty="0" err="1" smtClean="0"/>
              <a:t>untuk</a:t>
            </a:r>
            <a:r>
              <a:rPr lang="en-US" dirty="0" smtClean="0"/>
              <a:t> </a:t>
            </a:r>
            <a:r>
              <a:rPr lang="en-US" dirty="0" err="1" smtClean="0"/>
              <a:t>membolehkan</a:t>
            </a:r>
            <a:r>
              <a:rPr lang="en-US" dirty="0" smtClean="0"/>
              <a:t> </a:t>
            </a:r>
            <a:r>
              <a:rPr lang="en-US" dirty="0" err="1" smtClean="0"/>
              <a:t>umat</a:t>
            </a:r>
            <a:r>
              <a:rPr lang="en-US" dirty="0" smtClean="0"/>
              <a:t> Islam </a:t>
            </a:r>
            <a:r>
              <a:rPr lang="en-US" dirty="0" err="1" smtClean="0"/>
              <a:t>terus</a:t>
            </a:r>
            <a:r>
              <a:rPr lang="en-US" dirty="0" smtClean="0"/>
              <a:t> </a:t>
            </a:r>
            <a:r>
              <a:rPr lang="en-US" dirty="0" err="1" smtClean="0"/>
              <a:t>bersaing</a:t>
            </a:r>
            <a:r>
              <a:rPr lang="en-US" dirty="0" smtClean="0"/>
              <a:t> </a:t>
            </a:r>
            <a:r>
              <a:rPr lang="en-US" dirty="0" err="1" smtClean="0"/>
              <a:t>dalam</a:t>
            </a:r>
            <a:r>
              <a:rPr lang="en-US" dirty="0" smtClean="0"/>
              <a:t> </a:t>
            </a:r>
            <a:r>
              <a:rPr lang="en-US" dirty="0" err="1" smtClean="0"/>
              <a:t>keadaan</a:t>
            </a:r>
            <a:r>
              <a:rPr lang="en-US" dirty="0" smtClean="0"/>
              <a:t> </a:t>
            </a:r>
            <a:r>
              <a:rPr lang="en-US" dirty="0" err="1" smtClean="0"/>
              <a:t>dunia</a:t>
            </a:r>
            <a:r>
              <a:rPr lang="en-US" dirty="0" smtClean="0"/>
              <a:t> </a:t>
            </a:r>
            <a:r>
              <a:rPr lang="en-US" dirty="0" err="1" smtClean="0"/>
              <a:t>hari</a:t>
            </a:r>
            <a:r>
              <a:rPr lang="en-US" dirty="0" smtClean="0"/>
              <a:t> </a:t>
            </a:r>
            <a:r>
              <a:rPr lang="en-US" dirty="0" err="1" smtClean="0"/>
              <a:t>ini</a:t>
            </a:r>
            <a:r>
              <a:rPr lang="en-US" dirty="0" smtClean="0"/>
              <a:t>. </a:t>
            </a:r>
            <a:endParaRPr lang="en-US" dirty="0" smtClean="0"/>
          </a:p>
          <a:p>
            <a:pPr marL="357188" indent="-357188" algn="just">
              <a:buFont typeface="Wingdings" pitchFamily="2" charset="2"/>
              <a:buChar char="§"/>
            </a:pPr>
            <a:r>
              <a:rPr lang="en-US" dirty="0" err="1" smtClean="0"/>
              <a:t>Tanpanya</a:t>
            </a:r>
            <a:r>
              <a:rPr lang="en-US" dirty="0" smtClean="0"/>
              <a:t>, </a:t>
            </a:r>
            <a:r>
              <a:rPr lang="en-US" dirty="0" err="1" smtClean="0"/>
              <a:t>kehidupan</a:t>
            </a:r>
            <a:r>
              <a:rPr lang="en-US" dirty="0" smtClean="0"/>
              <a:t> </a:t>
            </a:r>
            <a:r>
              <a:rPr lang="en-US" dirty="0" err="1" smtClean="0"/>
              <a:t>umat</a:t>
            </a:r>
            <a:r>
              <a:rPr lang="en-US" dirty="0" smtClean="0"/>
              <a:t> Islam </a:t>
            </a:r>
            <a:r>
              <a:rPr lang="en-US" dirty="0" err="1" smtClean="0"/>
              <a:t>akan</a:t>
            </a:r>
            <a:r>
              <a:rPr lang="en-US" dirty="0" smtClean="0"/>
              <a:t> </a:t>
            </a:r>
            <a:r>
              <a:rPr lang="en-US" dirty="0" err="1" smtClean="0"/>
              <a:t>terbelenggu</a:t>
            </a:r>
            <a:r>
              <a:rPr lang="en-US" dirty="0" smtClean="0"/>
              <a:t> </a:t>
            </a:r>
            <a:r>
              <a:rPr lang="en-US" dirty="0" err="1" smtClean="0"/>
              <a:t>dengan</a:t>
            </a:r>
            <a:r>
              <a:rPr lang="en-US" dirty="0" smtClean="0"/>
              <a:t> </a:t>
            </a:r>
            <a:r>
              <a:rPr lang="en-US" dirty="0" err="1" smtClean="0"/>
              <a:t>kemiskinan</a:t>
            </a:r>
            <a:r>
              <a:rPr lang="en-US" dirty="0" smtClean="0"/>
              <a:t> </a:t>
            </a:r>
            <a:r>
              <a:rPr lang="en-US" dirty="0" err="1" smtClean="0"/>
              <a:t>dan</a:t>
            </a:r>
            <a:r>
              <a:rPr lang="en-US" dirty="0" smtClean="0"/>
              <a:t> </a:t>
            </a:r>
            <a:r>
              <a:rPr lang="en-US" dirty="0" err="1" smtClean="0"/>
              <a:t>dosa</a:t>
            </a:r>
            <a:r>
              <a:rPr lang="en-US" dirty="0" smtClean="0"/>
              <a:t> </a:t>
            </a:r>
            <a:r>
              <a:rPr lang="en-US" dirty="0" err="1" smtClean="0"/>
              <a:t>kekufuran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142984"/>
            <a:ext cx="9144000" cy="51435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571472" y="1385816"/>
            <a:ext cx="821537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dirty="0" smtClean="0"/>
              <a:t>SABDA RASULULLAH SAW YANG DIRIWAYATKAN OLEH ABU NA’IM</a:t>
            </a:r>
            <a:endParaRPr lang="en-US" sz="20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8" name="Rectangle 17"/>
          <p:cNvSpPr/>
          <p:nvPr/>
        </p:nvSpPr>
        <p:spPr>
          <a:xfrm>
            <a:off x="571472" y="2357430"/>
            <a:ext cx="8072494" cy="707886"/>
          </a:xfrm>
          <a:prstGeom prst="rect">
            <a:avLst/>
          </a:prstGeom>
          <a:solidFill>
            <a:srgbClr val="FFFF00"/>
          </a:solidFill>
        </p:spPr>
        <p:txBody>
          <a:bodyPr wrap="square">
            <a:spAutoFit/>
          </a:bodyPr>
          <a:lstStyle/>
          <a:p>
            <a:pPr algn="ctr"/>
            <a:r>
              <a:rPr lang="en-US" sz="2000" b="1" i="1" dirty="0" err="1" smtClean="0"/>
              <a:t>Maksudnya</a:t>
            </a:r>
            <a:r>
              <a:rPr lang="en-US" sz="2000" b="1" i="1" dirty="0" smtClean="0"/>
              <a:t>:</a:t>
            </a:r>
            <a:r>
              <a:rPr lang="en-US" sz="2000" i="1" dirty="0" smtClean="0"/>
              <a:t> </a:t>
            </a:r>
            <a:r>
              <a:rPr lang="en-US" sz="2000" i="1" dirty="0" smtClean="0"/>
              <a:t>“</a:t>
            </a:r>
          </a:p>
          <a:p>
            <a:pPr algn="ctr"/>
            <a:r>
              <a:rPr lang="en-US" sz="2000" dirty="0" smtClean="0"/>
              <a:t>”</a:t>
            </a:r>
            <a:r>
              <a:rPr lang="en-US" sz="2000" i="1" dirty="0" err="1" smtClean="0"/>
              <a:t>Hampir-hampir</a:t>
            </a:r>
            <a:r>
              <a:rPr lang="en-US" sz="2000" i="1" dirty="0" smtClean="0"/>
              <a:t> </a:t>
            </a:r>
            <a:r>
              <a:rPr lang="en-US" sz="2000" i="1" dirty="0" err="1" smtClean="0"/>
              <a:t>kemiskinan</a:t>
            </a:r>
            <a:r>
              <a:rPr lang="en-US" sz="2000" i="1" dirty="0" smtClean="0"/>
              <a:t> </a:t>
            </a:r>
            <a:r>
              <a:rPr lang="en-US" sz="2000" i="1" dirty="0" err="1" smtClean="0"/>
              <a:t>membawa</a:t>
            </a:r>
            <a:r>
              <a:rPr lang="en-US" sz="2000" i="1" dirty="0" smtClean="0"/>
              <a:t> </a:t>
            </a:r>
            <a:r>
              <a:rPr lang="en-US" sz="2000" i="1" dirty="0" err="1" smtClean="0"/>
              <a:t>seseorang</a:t>
            </a:r>
            <a:r>
              <a:rPr lang="en-US" sz="2000" i="1" dirty="0" smtClean="0"/>
              <a:t> </a:t>
            </a:r>
            <a:r>
              <a:rPr lang="en-US" sz="2000" i="1" dirty="0" err="1" smtClean="0"/>
              <a:t>kepada</a:t>
            </a:r>
            <a:r>
              <a:rPr lang="en-US" sz="2000" i="1" dirty="0" smtClean="0"/>
              <a:t> </a:t>
            </a:r>
            <a:r>
              <a:rPr lang="en-US" sz="2000" i="1" dirty="0" err="1" smtClean="0"/>
              <a:t>kekufuran</a:t>
            </a:r>
            <a:r>
              <a:rPr lang="en-US" sz="2000" dirty="0" smtClean="0"/>
              <a:t>”</a:t>
            </a:r>
            <a:endParaRPr lang="en-US" sz="2000" dirty="0"/>
          </a:p>
        </p:txBody>
      </p:sp>
      <p:sp>
        <p:nvSpPr>
          <p:cNvPr id="14" name="Rectangle 13"/>
          <p:cNvSpPr/>
          <p:nvPr/>
        </p:nvSpPr>
        <p:spPr>
          <a:xfrm>
            <a:off x="571472" y="3429000"/>
            <a:ext cx="8072494" cy="2554545"/>
          </a:xfrm>
          <a:prstGeom prst="rect">
            <a:avLst/>
          </a:prstGeom>
        </p:spPr>
        <p:txBody>
          <a:bodyPr wrap="square">
            <a:spAutoFit/>
          </a:bodyPr>
          <a:lstStyle/>
          <a:p>
            <a:pPr marL="357188" indent="-357188" algn="just">
              <a:buFont typeface="Wingdings" pitchFamily="2" charset="2"/>
              <a:buChar char="§"/>
            </a:pPr>
            <a:r>
              <a:rPr lang="en-US" sz="2000" dirty="0" err="1" smtClean="0"/>
              <a:t>Jika</a:t>
            </a:r>
            <a:r>
              <a:rPr lang="en-US" sz="2000" dirty="0" smtClean="0"/>
              <a:t> </a:t>
            </a:r>
            <a:r>
              <a:rPr lang="en-US" sz="2000" dirty="0" err="1" smtClean="0"/>
              <a:t>beginilah</a:t>
            </a:r>
            <a:r>
              <a:rPr lang="en-US" sz="2000" dirty="0" smtClean="0"/>
              <a:t> </a:t>
            </a:r>
            <a:r>
              <a:rPr lang="en-US" sz="2000" dirty="0" err="1" smtClean="0"/>
              <a:t>implikasinya</a:t>
            </a:r>
            <a:r>
              <a:rPr lang="en-US" sz="2000" dirty="0" smtClean="0"/>
              <a:t>, </a:t>
            </a:r>
            <a:r>
              <a:rPr lang="en-US" sz="2000" dirty="0" err="1" smtClean="0"/>
              <a:t>maka</a:t>
            </a:r>
            <a:r>
              <a:rPr lang="en-US" sz="2000" dirty="0" smtClean="0"/>
              <a:t> </a:t>
            </a:r>
            <a:r>
              <a:rPr lang="en-US" sz="2000" dirty="0" err="1" smtClean="0"/>
              <a:t>sudah</a:t>
            </a:r>
            <a:r>
              <a:rPr lang="en-US" sz="2000" dirty="0" smtClean="0"/>
              <a:t> </a:t>
            </a:r>
            <a:r>
              <a:rPr lang="en-US" sz="2000" dirty="0" err="1" smtClean="0"/>
              <a:t>pasti</a:t>
            </a:r>
            <a:r>
              <a:rPr lang="en-US" sz="2000" dirty="0" smtClean="0"/>
              <a:t> </a:t>
            </a:r>
            <a:r>
              <a:rPr lang="en-US" sz="2000" dirty="0" err="1" smtClean="0"/>
              <a:t>hukum</a:t>
            </a:r>
            <a:r>
              <a:rPr lang="en-US" sz="2000" dirty="0" smtClean="0"/>
              <a:t> jihad </a:t>
            </a:r>
            <a:r>
              <a:rPr lang="en-US" sz="2000" dirty="0" err="1" smtClean="0"/>
              <a:t>ekonomi</a:t>
            </a:r>
            <a:r>
              <a:rPr lang="en-US" sz="2000" dirty="0" smtClean="0"/>
              <a:t> </a:t>
            </a:r>
            <a:r>
              <a:rPr lang="en-US" sz="2000" dirty="0" err="1" smtClean="0"/>
              <a:t>sama</a:t>
            </a:r>
            <a:r>
              <a:rPr lang="en-US" sz="2000" dirty="0" smtClean="0"/>
              <a:t> </a:t>
            </a:r>
            <a:r>
              <a:rPr lang="en-US" sz="2000" dirty="0" err="1" smtClean="0"/>
              <a:t>dengan</a:t>
            </a:r>
            <a:r>
              <a:rPr lang="en-US" sz="2000" dirty="0" smtClean="0"/>
              <a:t> </a:t>
            </a:r>
            <a:r>
              <a:rPr lang="en-US" sz="2000" dirty="0" err="1" smtClean="0"/>
              <a:t>hukum</a:t>
            </a:r>
            <a:r>
              <a:rPr lang="en-US" sz="2000" dirty="0" smtClean="0"/>
              <a:t> jihad </a:t>
            </a:r>
            <a:r>
              <a:rPr lang="en-US" sz="2000" dirty="0" err="1" smtClean="0"/>
              <a:t>itu</a:t>
            </a:r>
            <a:r>
              <a:rPr lang="en-US" sz="2000" dirty="0" smtClean="0"/>
              <a:t> </a:t>
            </a:r>
            <a:r>
              <a:rPr lang="en-US" sz="2000" dirty="0" err="1" smtClean="0"/>
              <a:t>sendiri</a:t>
            </a:r>
            <a:r>
              <a:rPr lang="en-US" sz="2000" dirty="0" smtClean="0"/>
              <a:t> </a:t>
            </a:r>
            <a:r>
              <a:rPr lang="en-US" sz="2000" dirty="0" err="1" smtClean="0"/>
              <a:t>iaitu</a:t>
            </a:r>
            <a:r>
              <a:rPr lang="en-US" sz="2000" dirty="0" smtClean="0"/>
              <a:t> </a:t>
            </a:r>
            <a:r>
              <a:rPr lang="en-US" sz="2000" dirty="0" err="1" smtClean="0"/>
              <a:t>kefarduan</a:t>
            </a:r>
            <a:r>
              <a:rPr lang="en-US" sz="2000" dirty="0" smtClean="0"/>
              <a:t> yang </a:t>
            </a:r>
            <a:r>
              <a:rPr lang="en-US" sz="2000" dirty="0" err="1" smtClean="0"/>
              <a:t>ditentukan</a:t>
            </a:r>
            <a:r>
              <a:rPr lang="en-US" sz="2000" dirty="0" smtClean="0"/>
              <a:t> </a:t>
            </a:r>
            <a:r>
              <a:rPr lang="en-US" sz="2000" dirty="0" err="1" smtClean="0"/>
              <a:t>oleh</a:t>
            </a:r>
            <a:r>
              <a:rPr lang="en-US" sz="2000" dirty="0" smtClean="0"/>
              <a:t> </a:t>
            </a:r>
            <a:r>
              <a:rPr lang="en-US" sz="2000" dirty="0" err="1" smtClean="0"/>
              <a:t>syarak</a:t>
            </a:r>
            <a:r>
              <a:rPr lang="en-US" sz="2000" dirty="0" smtClean="0"/>
              <a:t> </a:t>
            </a:r>
            <a:r>
              <a:rPr lang="en-US" sz="2000" dirty="0" err="1" smtClean="0"/>
              <a:t>dan</a:t>
            </a:r>
            <a:r>
              <a:rPr lang="en-US" sz="2000" dirty="0" smtClean="0"/>
              <a:t> </a:t>
            </a:r>
            <a:r>
              <a:rPr lang="en-US" sz="2000" dirty="0" err="1" smtClean="0"/>
              <a:t>merupakan</a:t>
            </a:r>
            <a:r>
              <a:rPr lang="en-US" sz="2000" dirty="0" smtClean="0"/>
              <a:t> </a:t>
            </a:r>
            <a:r>
              <a:rPr lang="en-US" sz="2000" dirty="0" err="1" smtClean="0"/>
              <a:t>keperluan</a:t>
            </a:r>
            <a:r>
              <a:rPr lang="en-US" sz="2000" dirty="0" smtClean="0"/>
              <a:t> yang </a:t>
            </a:r>
            <a:r>
              <a:rPr lang="en-US" sz="2000" dirty="0" err="1" smtClean="0"/>
              <a:t>dituntut</a:t>
            </a:r>
            <a:r>
              <a:rPr lang="en-US" sz="2000" dirty="0" smtClean="0"/>
              <a:t> </a:t>
            </a:r>
            <a:r>
              <a:rPr lang="en-US" sz="2000" dirty="0" err="1" smtClean="0"/>
              <a:t>oleh</a:t>
            </a:r>
            <a:r>
              <a:rPr lang="en-US" sz="2000" dirty="0" smtClean="0"/>
              <a:t> </a:t>
            </a:r>
            <a:r>
              <a:rPr lang="en-US" sz="2000" dirty="0" err="1" smtClean="0"/>
              <a:t>akidah</a:t>
            </a:r>
            <a:r>
              <a:rPr lang="en-US" sz="2000" dirty="0" smtClean="0"/>
              <a:t>.</a:t>
            </a:r>
          </a:p>
          <a:p>
            <a:pPr marL="357188" indent="-357188" algn="just">
              <a:buFont typeface="Wingdings" pitchFamily="2" charset="2"/>
              <a:buChar char="§"/>
            </a:pPr>
            <a:endParaRPr lang="en-US" sz="2000" dirty="0" smtClean="0"/>
          </a:p>
          <a:p>
            <a:pPr marL="357188" indent="-357188" algn="just">
              <a:buFont typeface="Wingdings" pitchFamily="2" charset="2"/>
              <a:buChar char="§"/>
            </a:pPr>
            <a:r>
              <a:rPr lang="en-US" sz="2000" dirty="0" err="1" smtClean="0"/>
              <a:t>Justeru</a:t>
            </a:r>
            <a:r>
              <a:rPr lang="en-US" sz="2000" dirty="0" smtClean="0"/>
              <a:t> </a:t>
            </a:r>
            <a:r>
              <a:rPr lang="en-US" sz="2000" dirty="0" err="1" smtClean="0"/>
              <a:t>itu</a:t>
            </a:r>
            <a:r>
              <a:rPr lang="en-US" sz="2000" dirty="0" smtClean="0"/>
              <a:t>, </a:t>
            </a:r>
            <a:r>
              <a:rPr lang="en-US" sz="2000" dirty="0" err="1" smtClean="0"/>
              <a:t>Sa’id</a:t>
            </a:r>
            <a:r>
              <a:rPr lang="en-US" sz="2000" dirty="0" smtClean="0"/>
              <a:t> </a:t>
            </a:r>
            <a:r>
              <a:rPr lang="en-US" sz="2000" dirty="0" err="1" smtClean="0"/>
              <a:t>Hawwa</a:t>
            </a:r>
            <a:r>
              <a:rPr lang="en-US" sz="2000" dirty="0" smtClean="0"/>
              <a:t> </a:t>
            </a:r>
            <a:r>
              <a:rPr lang="en-US" sz="2000" dirty="0" err="1" smtClean="0"/>
              <a:t>telah</a:t>
            </a:r>
            <a:r>
              <a:rPr lang="en-US" sz="2000" dirty="0" smtClean="0"/>
              <a:t> </a:t>
            </a:r>
            <a:r>
              <a:rPr lang="en-US" sz="2000" dirty="0" err="1" smtClean="0"/>
              <a:t>meletakkan</a:t>
            </a:r>
            <a:r>
              <a:rPr lang="en-US" sz="2000" dirty="0" smtClean="0"/>
              <a:t> jihad </a:t>
            </a:r>
            <a:r>
              <a:rPr lang="en-US" sz="2000" dirty="0" err="1" smtClean="0"/>
              <a:t>harta</a:t>
            </a:r>
            <a:r>
              <a:rPr lang="en-US" sz="2000" dirty="0" smtClean="0"/>
              <a:t> </a:t>
            </a:r>
            <a:r>
              <a:rPr lang="en-US" sz="2000" dirty="0" err="1" smtClean="0"/>
              <a:t>sebagai</a:t>
            </a:r>
            <a:r>
              <a:rPr lang="en-US" sz="2000" dirty="0" smtClean="0"/>
              <a:t> </a:t>
            </a:r>
            <a:r>
              <a:rPr lang="en-US" sz="2000" dirty="0" err="1" smtClean="0"/>
              <a:t>syarat</a:t>
            </a:r>
            <a:r>
              <a:rPr lang="en-US" sz="2000" dirty="0" smtClean="0"/>
              <a:t> yang </a:t>
            </a:r>
            <a:r>
              <a:rPr lang="en-US" sz="2000" dirty="0" err="1" smtClean="0"/>
              <a:t>penting</a:t>
            </a:r>
            <a:r>
              <a:rPr lang="en-US" sz="2000" dirty="0" smtClean="0"/>
              <a:t> </a:t>
            </a:r>
            <a:r>
              <a:rPr lang="en-US" sz="2000" dirty="0" err="1" smtClean="0"/>
              <a:t>berbanding</a:t>
            </a:r>
            <a:r>
              <a:rPr lang="en-US" sz="2000" dirty="0" smtClean="0"/>
              <a:t> jihad </a:t>
            </a:r>
            <a:r>
              <a:rPr lang="en-US" sz="2000" dirty="0" err="1" smtClean="0"/>
              <a:t>lisan</a:t>
            </a:r>
            <a:r>
              <a:rPr lang="en-US" sz="2000" dirty="0" smtClean="0"/>
              <a:t>, jihad </a:t>
            </a:r>
            <a:r>
              <a:rPr lang="en-US" sz="2000" dirty="0" err="1" smtClean="0"/>
              <a:t>pendidikan</a:t>
            </a:r>
            <a:r>
              <a:rPr lang="en-US" sz="2000" dirty="0" smtClean="0"/>
              <a:t>, jihad </a:t>
            </a:r>
            <a:r>
              <a:rPr lang="en-US" sz="2000" dirty="0" err="1" smtClean="0"/>
              <a:t>dengan</a:t>
            </a:r>
            <a:r>
              <a:rPr lang="en-US" sz="2000" dirty="0" smtClean="0"/>
              <a:t> </a:t>
            </a:r>
            <a:r>
              <a:rPr lang="en-US" sz="2000" dirty="0" err="1" smtClean="0"/>
              <a:t>tangan</a:t>
            </a:r>
            <a:r>
              <a:rPr lang="en-US" sz="2000" dirty="0" smtClean="0"/>
              <a:t> </a:t>
            </a:r>
            <a:r>
              <a:rPr lang="en-US" sz="2000" dirty="0" err="1" smtClean="0"/>
              <a:t>dan</a:t>
            </a:r>
            <a:r>
              <a:rPr lang="en-US" sz="2000" dirty="0" smtClean="0"/>
              <a:t> </a:t>
            </a:r>
            <a:r>
              <a:rPr lang="en-US" sz="2000" dirty="0" err="1" smtClean="0"/>
              <a:t>jiwa</a:t>
            </a:r>
            <a:r>
              <a:rPr lang="en-US" sz="2000" dirty="0" smtClean="0"/>
              <a:t>, </a:t>
            </a:r>
            <a:r>
              <a:rPr lang="en-US" sz="2000" dirty="0" err="1" smtClean="0"/>
              <a:t>serta</a:t>
            </a:r>
            <a:r>
              <a:rPr lang="en-US" sz="2000" dirty="0" smtClean="0"/>
              <a:t> jihad </a:t>
            </a:r>
            <a:r>
              <a:rPr lang="en-US" sz="2000" dirty="0" err="1" smtClean="0"/>
              <a:t>siasah</a:t>
            </a:r>
            <a:r>
              <a:rPr lang="en-US" sz="2000" dirty="0" smtClean="0"/>
              <a:t>.</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www.FreeDownloadPowerPoint.com">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1_www.FreeDownloadPowerPoint.com</Template>
  <TotalTime>669</TotalTime>
  <Words>1513</Words>
  <Application>Microsoft PowerPoint</Application>
  <PresentationFormat>On-screen Show (4:3)</PresentationFormat>
  <Paragraphs>168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1_www.FreeDownloadPowerPoint.com</vt:lpstr>
      <vt:lpstr>Slide 1</vt:lpstr>
      <vt:lpstr>الْحَمْدُ لِلَّهِ القَائل:</vt:lpstr>
      <vt:lpstr>Slide 3</vt:lpstr>
      <vt:lpstr>Slide 4</vt:lpstr>
      <vt:lpstr>Slide 5</vt:lpstr>
      <vt:lpstr>Slide 6</vt:lpstr>
      <vt:lpstr>Slide 7</vt:lpstr>
      <vt:lpstr>Slide 8</vt:lpstr>
      <vt:lpstr>Slide 9</vt:lpstr>
      <vt:lpstr>Slide 10</vt:lpstr>
      <vt:lpstr>Slide 11</vt:lpstr>
      <vt:lpstr>LANGKAH-LANGKAH  MEMENUHI KEPERLUAN HIDUP</vt:lpstr>
      <vt:lpstr>Slide 13</vt:lpstr>
      <vt:lpstr>Slide 14</vt:lpstr>
      <vt:lpstr>Slide 15</vt:lpstr>
      <vt:lpstr>Sabda Nabi SAW:</vt:lpstr>
      <vt:lpstr>Slide 17</vt:lpstr>
      <vt:lpstr>Slide 18</vt:lpstr>
      <vt:lpstr>Slide 19</vt:lpstr>
      <vt:lpstr>Slide 20</vt:lpstr>
      <vt:lpstr>Slide 21</vt:lpstr>
      <vt:lpstr>Slide 22</vt:lpstr>
      <vt:lpstr>KESIMPULAN</vt:lpstr>
      <vt:lpstr>Slide 24</vt:lpstr>
      <vt:lpstr>Slide 25</vt:lpstr>
      <vt:lpstr>Slide 26</vt:lpstr>
      <vt:lpstr>Slide 27</vt:lpstr>
      <vt:lpstr>Slide 28</vt:lpstr>
      <vt:lpstr>Slide 29</vt:lpstr>
      <vt:lpstr>Slide 30</vt:lpstr>
      <vt:lpstr>Slide 31</vt:lpstr>
      <vt:lpstr>Slide 32</vt:lpstr>
      <vt:lpstr>عِبَادَ اللهِ</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rushdan</dc:creator>
  <cp:lastModifiedBy>rushdan</cp:lastModifiedBy>
  <cp:revision>71</cp:revision>
  <dcterms:created xsi:type="dcterms:W3CDTF">2015-09-22T01:21:07Z</dcterms:created>
  <dcterms:modified xsi:type="dcterms:W3CDTF">2015-10-29T07:35:26Z</dcterms:modified>
</cp:coreProperties>
</file>