
<file path=[Content_Types].xml><?xml version="1.0" encoding="utf-8"?>
<Types xmlns="http://schemas.openxmlformats.org/package/2006/content-types">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8" r:id="rId1"/>
  </p:sldMasterIdLst>
  <p:notesMasterIdLst>
    <p:notesMasterId r:id="rId45"/>
  </p:notesMasterIdLst>
  <p:sldIdLst>
    <p:sldId id="311" r:id="rId2"/>
    <p:sldId id="310" r:id="rId3"/>
    <p:sldId id="309" r:id="rId4"/>
    <p:sldId id="257" r:id="rId5"/>
    <p:sldId id="346" r:id="rId6"/>
    <p:sldId id="312" r:id="rId7"/>
    <p:sldId id="314" r:id="rId8"/>
    <p:sldId id="315" r:id="rId9"/>
    <p:sldId id="316" r:id="rId10"/>
    <p:sldId id="345" r:id="rId11"/>
    <p:sldId id="349" r:id="rId12"/>
    <p:sldId id="337" r:id="rId13"/>
    <p:sldId id="324" r:id="rId14"/>
    <p:sldId id="323" r:id="rId15"/>
    <p:sldId id="322" r:id="rId16"/>
    <p:sldId id="352" r:id="rId17"/>
    <p:sldId id="321" r:id="rId18"/>
    <p:sldId id="320" r:id="rId19"/>
    <p:sldId id="351" r:id="rId20"/>
    <p:sldId id="319" r:id="rId21"/>
    <p:sldId id="318" r:id="rId22"/>
    <p:sldId id="329" r:id="rId23"/>
    <p:sldId id="328" r:id="rId24"/>
    <p:sldId id="327" r:id="rId25"/>
    <p:sldId id="326" r:id="rId26"/>
    <p:sldId id="333" r:id="rId27"/>
    <p:sldId id="350" r:id="rId28"/>
    <p:sldId id="332" r:id="rId29"/>
    <p:sldId id="342" r:id="rId30"/>
    <p:sldId id="330" r:id="rId31"/>
    <p:sldId id="284" r:id="rId32"/>
    <p:sldId id="285" r:id="rId33"/>
    <p:sldId id="286" r:id="rId34"/>
    <p:sldId id="287" r:id="rId35"/>
    <p:sldId id="289" r:id="rId36"/>
    <p:sldId id="290" r:id="rId37"/>
    <p:sldId id="340" r:id="rId38"/>
    <p:sldId id="341" r:id="rId39"/>
    <p:sldId id="291" r:id="rId40"/>
    <p:sldId id="295" r:id="rId41"/>
    <p:sldId id="296" r:id="rId42"/>
    <p:sldId id="297" r:id="rId43"/>
    <p:sldId id="29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00FF00"/>
    <a:srgbClr val="FF00FF"/>
    <a:srgbClr val="00CCFF"/>
    <a:srgbClr val="FF0000"/>
    <a:srgbClr val="FF66FF"/>
    <a:srgbClr val="808000"/>
    <a:srgbClr val="CC00CC"/>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6437" autoAdjust="0"/>
    <p:restoredTop sz="94676" autoAdjust="0"/>
  </p:normalViewPr>
  <p:slideViewPr>
    <p:cSldViewPr>
      <p:cViewPr>
        <p:scale>
          <a:sx n="70" d="100"/>
          <a:sy n="70" d="100"/>
        </p:scale>
        <p:origin x="-1854" y="-45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8D9AD6-EBBF-4F3D-A518-24A7F20777E1}" type="doc">
      <dgm:prSet loTypeId="urn:microsoft.com/office/officeart/2005/8/layout/target2" loCatId="relationship" qsTypeId="urn:microsoft.com/office/officeart/2005/8/quickstyle/simple3" qsCatId="simple" csTypeId="urn:microsoft.com/office/officeart/2005/8/colors/colorful5" csCatId="colorful"/>
      <dgm:spPr/>
      <dgm:t>
        <a:bodyPr/>
        <a:lstStyle/>
        <a:p>
          <a:endParaRPr lang="en-US"/>
        </a:p>
      </dgm:t>
    </dgm:pt>
    <dgm:pt modelId="{FCBC1B98-DA88-4DA8-8799-2D9F76D5DE3C}">
      <dgm:prSet custT="1"/>
      <dgm:spPr/>
      <dgm:t>
        <a:bodyPr/>
        <a:lstStyle/>
        <a:p>
          <a:pPr algn="ctr" rtl="0"/>
          <a:r>
            <a:rPr lang="es-ES" sz="3200" dirty="0" smtClean="0">
              <a:latin typeface="Gloucester MT Extra Condensed" pitchFamily="18" charset="0"/>
            </a:rPr>
            <a:t>Saya </a:t>
          </a:r>
          <a:r>
            <a:rPr lang="es-ES" sz="3200" dirty="0" err="1" smtClean="0">
              <a:latin typeface="Gloucester MT Extra Condensed" pitchFamily="18" charset="0"/>
            </a:rPr>
            <a:t>berpesan</a:t>
          </a:r>
          <a:r>
            <a:rPr lang="es-ES" sz="3200" dirty="0" smtClean="0">
              <a:latin typeface="Gloucester MT Extra Condensed" pitchFamily="18" charset="0"/>
            </a:rPr>
            <a:t> </a:t>
          </a:r>
          <a:r>
            <a:rPr lang="es-ES" sz="3200" dirty="0" err="1" smtClean="0">
              <a:latin typeface="Gloucester MT Extra Condensed" pitchFamily="18" charset="0"/>
            </a:rPr>
            <a:t>kepada</a:t>
          </a:r>
          <a:r>
            <a:rPr lang="es-ES" sz="3200" dirty="0" smtClean="0">
              <a:latin typeface="Gloucester MT Extra Condensed" pitchFamily="18" charset="0"/>
            </a:rPr>
            <a:t> </a:t>
          </a:r>
          <a:r>
            <a:rPr lang="es-ES" sz="3200" dirty="0" err="1" smtClean="0">
              <a:latin typeface="Gloucester MT Extra Condensed" pitchFamily="18" charset="0"/>
            </a:rPr>
            <a:t>tuan-tuan</a:t>
          </a:r>
          <a:r>
            <a:rPr lang="es-ES" sz="3200" dirty="0" smtClean="0">
              <a:latin typeface="Gloucester MT Extra Condensed" pitchFamily="18" charset="0"/>
            </a:rPr>
            <a:t> dan </a:t>
          </a:r>
          <a:r>
            <a:rPr lang="es-ES" sz="3200" dirty="0" err="1" smtClean="0">
              <a:latin typeface="Gloucester MT Extra Condensed" pitchFamily="18" charset="0"/>
            </a:rPr>
            <a:t>diri</a:t>
          </a:r>
          <a:r>
            <a:rPr lang="es-ES" sz="3200" dirty="0" smtClean="0">
              <a:latin typeface="Gloucester MT Extra Condensed" pitchFamily="18" charset="0"/>
            </a:rPr>
            <a:t> saya </a:t>
          </a:r>
          <a:r>
            <a:rPr lang="es-ES" sz="3200" dirty="0" err="1" smtClean="0">
              <a:latin typeface="Gloucester MT Extra Condensed" pitchFamily="18" charset="0"/>
            </a:rPr>
            <a:t>sendiri</a:t>
          </a:r>
          <a:r>
            <a:rPr lang="es-ES" sz="3200" dirty="0" smtClean="0">
              <a:latin typeface="Gloucester MT Extra Condensed" pitchFamily="18" charset="0"/>
            </a:rPr>
            <a:t>, </a:t>
          </a:r>
          <a:r>
            <a:rPr lang="es-ES" sz="3200" dirty="0" err="1" smtClean="0">
              <a:latin typeface="Gloucester MT Extra Condensed" pitchFamily="18" charset="0"/>
            </a:rPr>
            <a:t>marilah</a:t>
          </a:r>
          <a:r>
            <a:rPr lang="es-ES" sz="3200" dirty="0" smtClean="0">
              <a:latin typeface="Gloucester MT Extra Condensed" pitchFamily="18" charset="0"/>
            </a:rPr>
            <a:t> sama-sama </a:t>
          </a:r>
          <a:r>
            <a:rPr lang="es-ES" sz="3200" dirty="0" err="1" smtClean="0">
              <a:latin typeface="Gloucester MT Extra Condensed" pitchFamily="18" charset="0"/>
            </a:rPr>
            <a:t>kita</a:t>
          </a:r>
          <a:r>
            <a:rPr lang="es-ES" sz="3200" dirty="0" smtClean="0">
              <a:latin typeface="Gloucester MT Extra Condensed" pitchFamily="18" charset="0"/>
            </a:rPr>
            <a:t> </a:t>
          </a:r>
          <a:r>
            <a:rPr lang="es-ES" sz="3200" dirty="0" err="1" smtClean="0">
              <a:latin typeface="Gloucester MT Extra Condensed" pitchFamily="18" charset="0"/>
            </a:rPr>
            <a:t>bertaqwa</a:t>
          </a:r>
          <a:r>
            <a:rPr lang="es-ES" sz="3200" dirty="0" smtClean="0">
              <a:latin typeface="Gloucester MT Extra Condensed" pitchFamily="18" charset="0"/>
            </a:rPr>
            <a:t> </a:t>
          </a:r>
          <a:r>
            <a:rPr lang="es-ES" sz="3200" dirty="0" err="1" smtClean="0">
              <a:latin typeface="Gloucester MT Extra Condensed" pitchFamily="18" charset="0"/>
            </a:rPr>
            <a:t>kepada</a:t>
          </a:r>
          <a:r>
            <a:rPr lang="es-ES" sz="3200" dirty="0" smtClean="0">
              <a:latin typeface="Gloucester MT Extra Condensed" pitchFamily="18" charset="0"/>
            </a:rPr>
            <a:t> </a:t>
          </a:r>
          <a:r>
            <a:rPr lang="es-ES" sz="3200" dirty="0" err="1" smtClean="0">
              <a:latin typeface="Gloucester MT Extra Condensed" pitchFamily="18" charset="0"/>
            </a:rPr>
            <a:t>Allah</a:t>
          </a:r>
          <a:r>
            <a:rPr lang="es-ES" sz="3200" dirty="0" smtClean="0">
              <a:latin typeface="Gloucester MT Extra Condensed" pitchFamily="18" charset="0"/>
            </a:rPr>
            <a:t> SWT </a:t>
          </a:r>
          <a:r>
            <a:rPr lang="es-ES" sz="3200" dirty="0" err="1" smtClean="0">
              <a:latin typeface="Gloucester MT Extra Condensed" pitchFamily="18" charset="0"/>
            </a:rPr>
            <a:t>dengan</a:t>
          </a:r>
          <a:r>
            <a:rPr lang="es-ES" sz="3200" dirty="0" smtClean="0">
              <a:latin typeface="Gloucester MT Extra Condensed" pitchFamily="18" charset="0"/>
            </a:rPr>
            <a:t> </a:t>
          </a:r>
          <a:r>
            <a:rPr lang="es-ES" sz="3200" dirty="0" err="1" smtClean="0">
              <a:latin typeface="Gloucester MT Extra Condensed" pitchFamily="18" charset="0"/>
            </a:rPr>
            <a:t>sebenar-benar</a:t>
          </a:r>
          <a:r>
            <a:rPr lang="es-ES" sz="3200" dirty="0" smtClean="0">
              <a:latin typeface="Gloucester MT Extra Condensed" pitchFamily="18" charset="0"/>
            </a:rPr>
            <a:t> </a:t>
          </a:r>
          <a:r>
            <a:rPr lang="es-ES" sz="3200" dirty="0" err="1" smtClean="0">
              <a:latin typeface="Gloucester MT Extra Condensed" pitchFamily="18" charset="0"/>
            </a:rPr>
            <a:t>taqwa</a:t>
          </a:r>
          <a:r>
            <a:rPr lang="es-ES" sz="3200" dirty="0" smtClean="0">
              <a:latin typeface="Gloucester MT Extra Condensed" pitchFamily="18" charset="0"/>
            </a:rPr>
            <a:t>. </a:t>
          </a:r>
          <a:endParaRPr lang="es-ES" sz="3200" dirty="0">
            <a:latin typeface="Gloucester MT Extra Condensed" pitchFamily="18" charset="0"/>
          </a:endParaRPr>
        </a:p>
      </dgm:t>
    </dgm:pt>
    <dgm:pt modelId="{12F7009B-4131-49B1-B86A-F4E39BDC082B}" type="parTrans" cxnId="{108BFB02-D639-45DD-A064-320CE19B854E}">
      <dgm:prSet/>
      <dgm:spPr/>
      <dgm:t>
        <a:bodyPr/>
        <a:lstStyle/>
        <a:p>
          <a:endParaRPr lang="en-US"/>
        </a:p>
      </dgm:t>
    </dgm:pt>
    <dgm:pt modelId="{21E6DBDA-AD04-44F3-A544-3990432E42EE}" type="sibTrans" cxnId="{108BFB02-D639-45DD-A064-320CE19B854E}">
      <dgm:prSet/>
      <dgm:spPr/>
      <dgm:t>
        <a:bodyPr/>
        <a:lstStyle/>
        <a:p>
          <a:endParaRPr lang="en-US"/>
        </a:p>
      </dgm:t>
    </dgm:pt>
    <dgm:pt modelId="{67942182-E8C9-4952-B710-C40265485FAF}">
      <dgm:prSet custT="1"/>
      <dgm:spPr/>
      <dgm:t>
        <a:bodyPr/>
        <a:lstStyle/>
        <a:p>
          <a:pPr algn="ctr" rtl="0"/>
          <a:r>
            <a:rPr lang="es-ES" sz="2800" dirty="0" err="1" smtClean="0">
              <a:latin typeface="Gloucester MT Extra Condensed" pitchFamily="18" charset="0"/>
            </a:rPr>
            <a:t>Dalam</a:t>
          </a:r>
          <a:r>
            <a:rPr lang="es-ES" sz="2800" dirty="0" smtClean="0">
              <a:latin typeface="Gloucester MT Extra Condensed" pitchFamily="18" charset="0"/>
            </a:rPr>
            <a:t> </a:t>
          </a:r>
          <a:r>
            <a:rPr lang="es-ES" sz="2800" dirty="0" err="1" smtClean="0">
              <a:latin typeface="Gloucester MT Extra Condensed" pitchFamily="18" charset="0"/>
            </a:rPr>
            <a:t>bulan</a:t>
          </a:r>
          <a:r>
            <a:rPr lang="es-ES" sz="2800" dirty="0" smtClean="0">
              <a:latin typeface="Gloucester MT Extra Condensed" pitchFamily="18" charset="0"/>
            </a:rPr>
            <a:t> </a:t>
          </a:r>
          <a:r>
            <a:rPr lang="es-ES" sz="2800" dirty="0" err="1" smtClean="0">
              <a:latin typeface="Gloucester MT Extra Condensed" pitchFamily="18" charset="0"/>
            </a:rPr>
            <a:t>Ramadhan</a:t>
          </a:r>
          <a:r>
            <a:rPr lang="es-ES" sz="2800" dirty="0" smtClean="0">
              <a:latin typeface="Gloucester MT Extra Condensed" pitchFamily="18" charset="0"/>
            </a:rPr>
            <a:t> yang mana </a:t>
          </a:r>
          <a:r>
            <a:rPr lang="es-ES" sz="2800" dirty="0" err="1" smtClean="0">
              <a:latin typeface="Gloucester MT Extra Condensed" pitchFamily="18" charset="0"/>
            </a:rPr>
            <a:t>siang</a:t>
          </a:r>
          <a:r>
            <a:rPr lang="es-ES" sz="2800" dirty="0" smtClean="0">
              <a:latin typeface="Gloucester MT Extra Condensed" pitchFamily="18" charset="0"/>
            </a:rPr>
            <a:t> dan </a:t>
          </a:r>
          <a:r>
            <a:rPr lang="es-ES" sz="2800" dirty="0" err="1" smtClean="0">
              <a:latin typeface="Gloucester MT Extra Condensed" pitchFamily="18" charset="0"/>
            </a:rPr>
            <a:t>malam</a:t>
          </a:r>
          <a:r>
            <a:rPr lang="es-ES" sz="2800" dirty="0" smtClean="0">
              <a:latin typeface="Gloucester MT Extra Condensed" pitchFamily="18" charset="0"/>
            </a:rPr>
            <a:t> </a:t>
          </a:r>
          <a:r>
            <a:rPr lang="es-ES" sz="2800" dirty="0" err="1" smtClean="0">
              <a:latin typeface="Gloucester MT Extra Condensed" pitchFamily="18" charset="0"/>
            </a:rPr>
            <a:t>dipenuhi</a:t>
          </a:r>
          <a:r>
            <a:rPr lang="es-ES" sz="2800" dirty="0" smtClean="0">
              <a:latin typeface="Gloucester MT Extra Condensed" pitchFamily="18" charset="0"/>
            </a:rPr>
            <a:t> </a:t>
          </a:r>
          <a:r>
            <a:rPr lang="es-ES" sz="2800" dirty="0" err="1" smtClean="0">
              <a:latin typeface="Gloucester MT Extra Condensed" pitchFamily="18" charset="0"/>
            </a:rPr>
            <a:t>keberkatan</a:t>
          </a:r>
          <a:r>
            <a:rPr lang="es-ES" sz="2800" dirty="0" smtClean="0">
              <a:latin typeface="Gloucester MT Extra Condensed" pitchFamily="18" charset="0"/>
            </a:rPr>
            <a:t> </a:t>
          </a:r>
          <a:r>
            <a:rPr lang="es-ES" sz="2800" dirty="0" err="1" smtClean="0">
              <a:latin typeface="Gloucester MT Extra Condensed" pitchFamily="18" charset="0"/>
            </a:rPr>
            <a:t>ini</a:t>
          </a:r>
          <a:r>
            <a:rPr lang="es-ES" sz="2800" dirty="0" smtClean="0">
              <a:latin typeface="Gloucester MT Extra Condensed" pitchFamily="18" charset="0"/>
            </a:rPr>
            <a:t>, </a:t>
          </a:r>
          <a:r>
            <a:rPr lang="es-ES" sz="2800" dirty="0" err="1" smtClean="0">
              <a:latin typeface="Gloucester MT Extra Condensed" pitchFamily="18" charset="0"/>
            </a:rPr>
            <a:t>marilah</a:t>
          </a:r>
          <a:r>
            <a:rPr lang="es-ES" sz="2800" dirty="0" smtClean="0">
              <a:latin typeface="Gloucester MT Extra Condensed" pitchFamily="18" charset="0"/>
            </a:rPr>
            <a:t> </a:t>
          </a:r>
          <a:r>
            <a:rPr lang="es-ES" sz="2800" dirty="0" err="1" smtClean="0">
              <a:latin typeface="Gloucester MT Extra Condensed" pitchFamily="18" charset="0"/>
            </a:rPr>
            <a:t>kita</a:t>
          </a:r>
          <a:r>
            <a:rPr lang="es-ES" sz="2800" dirty="0" smtClean="0">
              <a:latin typeface="Gloucester MT Extra Condensed" pitchFamily="18" charset="0"/>
            </a:rPr>
            <a:t> </a:t>
          </a:r>
          <a:r>
            <a:rPr lang="es-ES" sz="2800" dirty="0" err="1" smtClean="0">
              <a:latin typeface="Gloucester MT Extra Condensed" pitchFamily="18" charset="0"/>
            </a:rPr>
            <a:t>mengambil</a:t>
          </a:r>
          <a:r>
            <a:rPr lang="es-ES" sz="2800" dirty="0" smtClean="0">
              <a:latin typeface="Gloucester MT Extra Condensed" pitchFamily="18" charset="0"/>
            </a:rPr>
            <a:t> </a:t>
          </a:r>
          <a:r>
            <a:rPr lang="es-ES" sz="2800" dirty="0" err="1" smtClean="0">
              <a:latin typeface="Gloucester MT Extra Condensed" pitchFamily="18" charset="0"/>
            </a:rPr>
            <a:t>peluang</a:t>
          </a:r>
          <a:r>
            <a:rPr lang="es-ES" sz="2800" dirty="0" smtClean="0">
              <a:latin typeface="Gloucester MT Extra Condensed" pitchFamily="18" charset="0"/>
            </a:rPr>
            <a:t> </a:t>
          </a:r>
          <a:r>
            <a:rPr lang="es-ES" sz="2800" dirty="0" err="1" smtClean="0">
              <a:latin typeface="Gloucester MT Extra Condensed" pitchFamily="18" charset="0"/>
            </a:rPr>
            <a:t>keemasan</a:t>
          </a:r>
          <a:r>
            <a:rPr lang="es-ES" sz="2800" dirty="0" smtClean="0">
              <a:latin typeface="Gloucester MT Extra Condensed" pitchFamily="18" charset="0"/>
            </a:rPr>
            <a:t> </a:t>
          </a:r>
          <a:r>
            <a:rPr lang="es-ES" sz="2800" dirty="0" err="1" smtClean="0">
              <a:latin typeface="Gloucester MT Extra Condensed" pitchFamily="18" charset="0"/>
            </a:rPr>
            <a:t>untuk</a:t>
          </a:r>
          <a:r>
            <a:rPr lang="es-ES" sz="2800" dirty="0" smtClean="0">
              <a:latin typeface="Gloucester MT Extra Condensed" pitchFamily="18" charset="0"/>
            </a:rPr>
            <a:t> </a:t>
          </a:r>
          <a:r>
            <a:rPr lang="es-ES" sz="2800" dirty="0" err="1" smtClean="0">
              <a:latin typeface="Gloucester MT Extra Condensed" pitchFamily="18" charset="0"/>
            </a:rPr>
            <a:t>menghasilkan</a:t>
          </a:r>
          <a:r>
            <a:rPr lang="es-ES" sz="2800" dirty="0" smtClean="0">
              <a:latin typeface="Gloucester MT Extra Condensed" pitchFamily="18" charset="0"/>
            </a:rPr>
            <a:t> </a:t>
          </a:r>
          <a:r>
            <a:rPr lang="es-ES" sz="2800" dirty="0" err="1" smtClean="0">
              <a:latin typeface="Gloucester MT Extra Condensed" pitchFamily="18" charset="0"/>
            </a:rPr>
            <a:t>ibadah</a:t>
          </a:r>
          <a:r>
            <a:rPr lang="es-ES" sz="2800" dirty="0" smtClean="0">
              <a:latin typeface="Gloucester MT Extra Condensed" pitchFamily="18" charset="0"/>
            </a:rPr>
            <a:t> </a:t>
          </a:r>
          <a:r>
            <a:rPr lang="es-ES" sz="2800" dirty="0" err="1" smtClean="0">
              <a:latin typeface="Gloucester MT Extra Condensed" pitchFamily="18" charset="0"/>
            </a:rPr>
            <a:t>puasa</a:t>
          </a:r>
          <a:r>
            <a:rPr lang="es-ES" sz="2800" dirty="0" smtClean="0">
              <a:latin typeface="Gloucester MT Extra Condensed" pitchFamily="18" charset="0"/>
            </a:rPr>
            <a:t> yang </a:t>
          </a:r>
          <a:r>
            <a:rPr lang="es-ES" sz="2800" dirty="0" err="1" smtClean="0">
              <a:latin typeface="Gloucester MT Extra Condensed" pitchFamily="18" charset="0"/>
            </a:rPr>
            <a:t>memenuhi</a:t>
          </a:r>
          <a:r>
            <a:rPr lang="es-ES" sz="2800" dirty="0" smtClean="0">
              <a:latin typeface="Gloucester MT Extra Condensed" pitchFamily="18" charset="0"/>
            </a:rPr>
            <a:t> </a:t>
          </a:r>
          <a:r>
            <a:rPr lang="es-ES" sz="2800" dirty="0" err="1" smtClean="0">
              <a:latin typeface="Gloucester MT Extra Condensed" pitchFamily="18" charset="0"/>
            </a:rPr>
            <a:t>standard</a:t>
          </a:r>
          <a:r>
            <a:rPr lang="es-ES" sz="2800" dirty="0" smtClean="0">
              <a:latin typeface="Gloucester MT Extra Condensed" pitchFamily="18" charset="0"/>
            </a:rPr>
            <a:t> </a:t>
          </a:r>
          <a:r>
            <a:rPr lang="es-ES" sz="2800" dirty="0" err="1" smtClean="0">
              <a:latin typeface="Gloucester MT Extra Condensed" pitchFamily="18" charset="0"/>
            </a:rPr>
            <a:t>atau</a:t>
          </a:r>
          <a:r>
            <a:rPr lang="es-ES" sz="2800" dirty="0" smtClean="0">
              <a:latin typeface="Gloucester MT Extra Condensed" pitchFamily="18" charset="0"/>
            </a:rPr>
            <a:t> </a:t>
          </a:r>
          <a:r>
            <a:rPr lang="es-ES" sz="2800" dirty="0" err="1" smtClean="0">
              <a:latin typeface="Gloucester MT Extra Condensed" pitchFamily="18" charset="0"/>
            </a:rPr>
            <a:t>kualiti</a:t>
          </a:r>
          <a:r>
            <a:rPr lang="es-ES" sz="2800" dirty="0" smtClean="0">
              <a:latin typeface="Gloucester MT Extra Condensed" pitchFamily="18" charset="0"/>
            </a:rPr>
            <a:t> yang </a:t>
          </a:r>
          <a:r>
            <a:rPr lang="es-ES" sz="2800" dirty="0" err="1" smtClean="0">
              <a:latin typeface="Gloucester MT Extra Condensed" pitchFamily="18" charset="0"/>
            </a:rPr>
            <a:t>ditentukan</a:t>
          </a:r>
          <a:r>
            <a:rPr lang="es-ES" sz="2800" dirty="0" smtClean="0">
              <a:latin typeface="Gloucester MT Extra Condensed" pitchFamily="18" charset="0"/>
            </a:rPr>
            <a:t> </a:t>
          </a:r>
          <a:r>
            <a:rPr lang="es-ES" sz="2800" dirty="0" err="1" smtClean="0">
              <a:latin typeface="Gloucester MT Extra Condensed" pitchFamily="18" charset="0"/>
            </a:rPr>
            <a:t>Allah</a:t>
          </a:r>
          <a:r>
            <a:rPr lang="es-ES" sz="2800" dirty="0" smtClean="0">
              <a:latin typeface="Gloucester MT Extra Condensed" pitchFamily="18" charset="0"/>
            </a:rPr>
            <a:t> SWT. </a:t>
          </a:r>
          <a:endParaRPr lang="es-ES" sz="2800" dirty="0">
            <a:latin typeface="Gloucester MT Extra Condensed" pitchFamily="18" charset="0"/>
          </a:endParaRPr>
        </a:p>
      </dgm:t>
    </dgm:pt>
    <dgm:pt modelId="{DE57C0C6-9A44-443C-B945-53A7E45AA321}" type="parTrans" cxnId="{65F02CA7-6289-424D-B1C8-0BB18E5856A8}">
      <dgm:prSet/>
      <dgm:spPr/>
      <dgm:t>
        <a:bodyPr/>
        <a:lstStyle/>
        <a:p>
          <a:endParaRPr lang="en-US"/>
        </a:p>
      </dgm:t>
    </dgm:pt>
    <dgm:pt modelId="{3FB177AE-14FA-42B7-951D-5C8E0160A689}" type="sibTrans" cxnId="{65F02CA7-6289-424D-B1C8-0BB18E5856A8}">
      <dgm:prSet/>
      <dgm:spPr/>
      <dgm:t>
        <a:bodyPr/>
        <a:lstStyle/>
        <a:p>
          <a:endParaRPr lang="en-US"/>
        </a:p>
      </dgm:t>
    </dgm:pt>
    <dgm:pt modelId="{499140CD-E243-452B-9BD6-6AFBBAED4F2B}">
      <dgm:prSet/>
      <dgm:spPr/>
      <dgm:t>
        <a:bodyPr/>
        <a:lstStyle/>
        <a:p>
          <a:pPr algn="ctr" rtl="0"/>
          <a:r>
            <a:rPr lang="en-US" dirty="0" err="1" smtClean="0">
              <a:latin typeface="Gloucester MT Extra Condensed" pitchFamily="18" charset="0"/>
            </a:rPr>
            <a:t>Mudah-mudahan</a:t>
          </a:r>
          <a:r>
            <a:rPr lang="en-US" dirty="0" smtClean="0">
              <a:latin typeface="Gloucester MT Extra Condensed" pitchFamily="18" charset="0"/>
            </a:rPr>
            <a:t> </a:t>
          </a:r>
          <a:r>
            <a:rPr lang="en-US" dirty="0" err="1" smtClean="0">
              <a:latin typeface="Gloucester MT Extra Condensed" pitchFamily="18" charset="0"/>
            </a:rPr>
            <a:t>Ramadhan</a:t>
          </a:r>
          <a:r>
            <a:rPr lang="en-US" dirty="0" smtClean="0">
              <a:latin typeface="Gloucester MT Extra Condensed" pitchFamily="18" charset="0"/>
            </a:rPr>
            <a:t> kali </a:t>
          </a:r>
          <a:r>
            <a:rPr lang="en-US" dirty="0" err="1" smtClean="0">
              <a:latin typeface="Gloucester MT Extra Condensed" pitchFamily="18" charset="0"/>
            </a:rPr>
            <a:t>ini</a:t>
          </a:r>
          <a:r>
            <a:rPr lang="en-US" dirty="0" smtClean="0">
              <a:latin typeface="Gloucester MT Extra Condensed" pitchFamily="18" charset="0"/>
            </a:rPr>
            <a:t> </a:t>
          </a:r>
          <a:r>
            <a:rPr lang="en-US" dirty="0" err="1" smtClean="0">
              <a:latin typeface="Gloucester MT Extra Condensed" pitchFamily="18" charset="0"/>
            </a:rPr>
            <a:t>menempatkan</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insan</a:t>
          </a:r>
          <a:r>
            <a:rPr lang="en-US" dirty="0" smtClean="0">
              <a:latin typeface="Gloucester MT Extra Condensed" pitchFamily="18" charset="0"/>
            </a:rPr>
            <a:t> yang </a:t>
          </a:r>
          <a:r>
            <a:rPr lang="en-US" dirty="0" err="1" smtClean="0">
              <a:latin typeface="Gloucester MT Extra Condensed" pitchFamily="18" charset="0"/>
            </a:rPr>
            <a:t>dikasihi</a:t>
          </a:r>
          <a:r>
            <a:rPr lang="en-US" dirty="0" smtClean="0">
              <a:latin typeface="Gloucester MT Extra Condensed" pitchFamily="18" charset="0"/>
            </a:rPr>
            <a:t> Allah, </a:t>
          </a:r>
          <a:r>
            <a:rPr lang="en-US" dirty="0" err="1" smtClean="0">
              <a:latin typeface="Gloucester MT Extra Condensed" pitchFamily="18" charset="0"/>
            </a:rPr>
            <a:t>membawa</a:t>
          </a:r>
          <a:r>
            <a:rPr lang="en-US" dirty="0" smtClean="0">
              <a:latin typeface="Gloucester MT Extra Condensed" pitchFamily="18" charset="0"/>
            </a:rPr>
            <a:t> </a:t>
          </a:r>
          <a:r>
            <a:rPr lang="en-US" dirty="0" err="1" smtClean="0">
              <a:latin typeface="Gloucester MT Extra Condensed" pitchFamily="18" charset="0"/>
            </a:rPr>
            <a:t>kebahagian</a:t>
          </a:r>
          <a:r>
            <a:rPr lang="en-US" dirty="0" smtClean="0">
              <a:latin typeface="Gloucester MT Extra Condensed" pitchFamily="18" charset="0"/>
            </a:rPr>
            <a:t> </a:t>
          </a:r>
          <a:r>
            <a:rPr lang="en-US" dirty="0" err="1" smtClean="0">
              <a:latin typeface="Gloucester MT Extra Condensed" pitchFamily="18" charset="0"/>
            </a:rPr>
            <a:t>di</a:t>
          </a:r>
          <a:r>
            <a:rPr lang="en-US" dirty="0" smtClean="0">
              <a:latin typeface="Gloucester MT Extra Condensed" pitchFamily="18" charset="0"/>
            </a:rPr>
            <a:t> </a:t>
          </a:r>
          <a:r>
            <a:rPr lang="en-US" dirty="0" err="1" smtClean="0">
              <a:latin typeface="Gloucester MT Extra Condensed" pitchFamily="18" charset="0"/>
            </a:rPr>
            <a:t>dunia</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akhirat</a:t>
          </a:r>
          <a:r>
            <a:rPr lang="en-US" dirty="0" smtClean="0">
              <a:latin typeface="Gloucester MT Extra Condensed" pitchFamily="18" charset="0"/>
            </a:rPr>
            <a:t>. </a:t>
          </a:r>
          <a:endParaRPr lang="en-US" dirty="0">
            <a:latin typeface="Gloucester MT Extra Condensed" pitchFamily="18" charset="0"/>
          </a:endParaRPr>
        </a:p>
      </dgm:t>
    </dgm:pt>
    <dgm:pt modelId="{8216A8AF-1F72-4515-BE0A-18FC032BC8B6}" type="parTrans" cxnId="{E8524404-431F-4D8A-8DFF-9B065924C903}">
      <dgm:prSet/>
      <dgm:spPr/>
      <dgm:t>
        <a:bodyPr/>
        <a:lstStyle/>
        <a:p>
          <a:endParaRPr lang="en-US"/>
        </a:p>
      </dgm:t>
    </dgm:pt>
    <dgm:pt modelId="{B91DDE64-A6C3-460B-ABEF-6896FE904015}" type="sibTrans" cxnId="{E8524404-431F-4D8A-8DFF-9B065924C903}">
      <dgm:prSet/>
      <dgm:spPr/>
      <dgm:t>
        <a:bodyPr/>
        <a:lstStyle/>
        <a:p>
          <a:endParaRPr lang="en-US"/>
        </a:p>
      </dgm:t>
    </dgm:pt>
    <dgm:pt modelId="{9F7E71D9-42FE-46F3-932A-DFCFC28C681E}" type="pres">
      <dgm:prSet presAssocID="{078D9AD6-EBBF-4F3D-A518-24A7F20777E1}" presName="Name0" presStyleCnt="0">
        <dgm:presLayoutVars>
          <dgm:chMax val="3"/>
          <dgm:chPref val="1"/>
          <dgm:dir/>
          <dgm:animLvl val="lvl"/>
          <dgm:resizeHandles/>
        </dgm:presLayoutVars>
      </dgm:prSet>
      <dgm:spPr/>
      <dgm:t>
        <a:bodyPr/>
        <a:lstStyle/>
        <a:p>
          <a:endParaRPr lang="en-US"/>
        </a:p>
      </dgm:t>
    </dgm:pt>
    <dgm:pt modelId="{49C7E16B-3CEE-4E78-87A4-38F9FC31286F}" type="pres">
      <dgm:prSet presAssocID="{078D9AD6-EBBF-4F3D-A518-24A7F20777E1}" presName="outerBox" presStyleCnt="0"/>
      <dgm:spPr/>
    </dgm:pt>
    <dgm:pt modelId="{963A2006-6F39-45A5-9DA1-838061109A3E}" type="pres">
      <dgm:prSet presAssocID="{078D9AD6-EBBF-4F3D-A518-24A7F20777E1}" presName="outerBoxParent" presStyleLbl="node1" presStyleIdx="0" presStyleCnt="3"/>
      <dgm:spPr/>
      <dgm:t>
        <a:bodyPr/>
        <a:lstStyle/>
        <a:p>
          <a:endParaRPr lang="en-US"/>
        </a:p>
      </dgm:t>
    </dgm:pt>
    <dgm:pt modelId="{B84B6C00-9F7B-44B1-92B4-51DBC0FCE8A1}" type="pres">
      <dgm:prSet presAssocID="{078D9AD6-EBBF-4F3D-A518-24A7F20777E1}" presName="outerBoxChildren" presStyleCnt="0"/>
      <dgm:spPr/>
    </dgm:pt>
    <dgm:pt modelId="{429ADA28-64D2-4F83-83A9-86843D98E6A2}" type="pres">
      <dgm:prSet presAssocID="{078D9AD6-EBBF-4F3D-A518-24A7F20777E1}" presName="middleBox" presStyleCnt="0"/>
      <dgm:spPr/>
    </dgm:pt>
    <dgm:pt modelId="{D90B08A7-C79C-4501-9895-3BD1F131E19F}" type="pres">
      <dgm:prSet presAssocID="{078D9AD6-EBBF-4F3D-A518-24A7F20777E1}" presName="middleBoxParent" presStyleLbl="node1" presStyleIdx="1" presStyleCnt="3"/>
      <dgm:spPr/>
      <dgm:t>
        <a:bodyPr/>
        <a:lstStyle/>
        <a:p>
          <a:endParaRPr lang="en-US"/>
        </a:p>
      </dgm:t>
    </dgm:pt>
    <dgm:pt modelId="{F6882DFD-7986-443B-8234-613F72E10654}" type="pres">
      <dgm:prSet presAssocID="{078D9AD6-EBBF-4F3D-A518-24A7F20777E1}" presName="middleBoxChildren" presStyleCnt="0"/>
      <dgm:spPr/>
    </dgm:pt>
    <dgm:pt modelId="{9CE967A3-41C2-4858-9707-2BCC7A1FAB08}" type="pres">
      <dgm:prSet presAssocID="{078D9AD6-EBBF-4F3D-A518-24A7F20777E1}" presName="centerBox" presStyleCnt="0"/>
      <dgm:spPr/>
    </dgm:pt>
    <dgm:pt modelId="{44E05BC5-C318-4467-BE3A-108F884D4D49}" type="pres">
      <dgm:prSet presAssocID="{078D9AD6-EBBF-4F3D-A518-24A7F20777E1}" presName="centerBoxParent" presStyleLbl="node1" presStyleIdx="2" presStyleCnt="3"/>
      <dgm:spPr/>
      <dgm:t>
        <a:bodyPr/>
        <a:lstStyle/>
        <a:p>
          <a:endParaRPr lang="en-US"/>
        </a:p>
      </dgm:t>
    </dgm:pt>
  </dgm:ptLst>
  <dgm:cxnLst>
    <dgm:cxn modelId="{108BFB02-D639-45DD-A064-320CE19B854E}" srcId="{078D9AD6-EBBF-4F3D-A518-24A7F20777E1}" destId="{FCBC1B98-DA88-4DA8-8799-2D9F76D5DE3C}" srcOrd="0" destOrd="0" parTransId="{12F7009B-4131-49B1-B86A-F4E39BDC082B}" sibTransId="{21E6DBDA-AD04-44F3-A544-3990432E42EE}"/>
    <dgm:cxn modelId="{CEAC49C0-6CEB-44CD-B786-4BE62C033F9F}" type="presOf" srcId="{078D9AD6-EBBF-4F3D-A518-24A7F20777E1}" destId="{9F7E71D9-42FE-46F3-932A-DFCFC28C681E}" srcOrd="0" destOrd="0" presId="urn:microsoft.com/office/officeart/2005/8/layout/target2"/>
    <dgm:cxn modelId="{3D827D80-7809-473E-B47A-CCB1C040F2FB}" type="presOf" srcId="{67942182-E8C9-4952-B710-C40265485FAF}" destId="{D90B08A7-C79C-4501-9895-3BD1F131E19F}" srcOrd="0" destOrd="0" presId="urn:microsoft.com/office/officeart/2005/8/layout/target2"/>
    <dgm:cxn modelId="{65F02CA7-6289-424D-B1C8-0BB18E5856A8}" srcId="{078D9AD6-EBBF-4F3D-A518-24A7F20777E1}" destId="{67942182-E8C9-4952-B710-C40265485FAF}" srcOrd="1" destOrd="0" parTransId="{DE57C0C6-9A44-443C-B945-53A7E45AA321}" sibTransId="{3FB177AE-14FA-42B7-951D-5C8E0160A689}"/>
    <dgm:cxn modelId="{E8524404-431F-4D8A-8DFF-9B065924C903}" srcId="{078D9AD6-EBBF-4F3D-A518-24A7F20777E1}" destId="{499140CD-E243-452B-9BD6-6AFBBAED4F2B}" srcOrd="2" destOrd="0" parTransId="{8216A8AF-1F72-4515-BE0A-18FC032BC8B6}" sibTransId="{B91DDE64-A6C3-460B-ABEF-6896FE904015}"/>
    <dgm:cxn modelId="{10447F2B-36A3-422D-886D-55B37A0A73BA}" type="presOf" srcId="{FCBC1B98-DA88-4DA8-8799-2D9F76D5DE3C}" destId="{963A2006-6F39-45A5-9DA1-838061109A3E}" srcOrd="0" destOrd="0" presId="urn:microsoft.com/office/officeart/2005/8/layout/target2"/>
    <dgm:cxn modelId="{044E41BC-CD79-4341-8741-0EBCCA54D30C}" type="presOf" srcId="{499140CD-E243-452B-9BD6-6AFBBAED4F2B}" destId="{44E05BC5-C318-4467-BE3A-108F884D4D49}" srcOrd="0" destOrd="0" presId="urn:microsoft.com/office/officeart/2005/8/layout/target2"/>
    <dgm:cxn modelId="{22C0AB35-27EA-4244-8901-B6536A34B93E}" type="presParOf" srcId="{9F7E71D9-42FE-46F3-932A-DFCFC28C681E}" destId="{49C7E16B-3CEE-4E78-87A4-38F9FC31286F}" srcOrd="0" destOrd="0" presId="urn:microsoft.com/office/officeart/2005/8/layout/target2"/>
    <dgm:cxn modelId="{36CBCED8-B696-467A-9581-900ACB5CD231}" type="presParOf" srcId="{49C7E16B-3CEE-4E78-87A4-38F9FC31286F}" destId="{963A2006-6F39-45A5-9DA1-838061109A3E}" srcOrd="0" destOrd="0" presId="urn:microsoft.com/office/officeart/2005/8/layout/target2"/>
    <dgm:cxn modelId="{CA470287-5C7E-467E-89BB-5F6DCCEF3D1C}" type="presParOf" srcId="{49C7E16B-3CEE-4E78-87A4-38F9FC31286F}" destId="{B84B6C00-9F7B-44B1-92B4-51DBC0FCE8A1}" srcOrd="1" destOrd="0" presId="urn:microsoft.com/office/officeart/2005/8/layout/target2"/>
    <dgm:cxn modelId="{CFF47499-F6CD-419D-BBE9-51DA7D57D468}" type="presParOf" srcId="{9F7E71D9-42FE-46F3-932A-DFCFC28C681E}" destId="{429ADA28-64D2-4F83-83A9-86843D98E6A2}" srcOrd="1" destOrd="0" presId="urn:microsoft.com/office/officeart/2005/8/layout/target2"/>
    <dgm:cxn modelId="{4E3F9D37-75CE-478B-AC8D-8179CACA6191}" type="presParOf" srcId="{429ADA28-64D2-4F83-83A9-86843D98E6A2}" destId="{D90B08A7-C79C-4501-9895-3BD1F131E19F}" srcOrd="0" destOrd="0" presId="urn:microsoft.com/office/officeart/2005/8/layout/target2"/>
    <dgm:cxn modelId="{3AAD703C-AF80-4796-A899-47D57F93CB38}" type="presParOf" srcId="{429ADA28-64D2-4F83-83A9-86843D98E6A2}" destId="{F6882DFD-7986-443B-8234-613F72E10654}" srcOrd="1" destOrd="0" presId="urn:microsoft.com/office/officeart/2005/8/layout/target2"/>
    <dgm:cxn modelId="{FDE69AC3-BDF2-417C-8A4E-15BB9524528B}" type="presParOf" srcId="{9F7E71D9-42FE-46F3-932A-DFCFC28C681E}" destId="{9CE967A3-41C2-4858-9707-2BCC7A1FAB08}" srcOrd="2" destOrd="0" presId="urn:microsoft.com/office/officeart/2005/8/layout/target2"/>
    <dgm:cxn modelId="{B8FCFFEA-622C-4DBE-9D57-7C9D1065FF09}" type="presParOf" srcId="{9CE967A3-41C2-4858-9707-2BCC7A1FAB08}" destId="{44E05BC5-C318-4467-BE3A-108F884D4D49}" srcOrd="0" destOrd="0" presId="urn:microsoft.com/office/officeart/2005/8/layout/target2"/>
  </dgm:cxnLst>
  <dgm:bg/>
  <dgm:whole/>
</dgm:dataModel>
</file>

<file path=ppt/diagrams/data10.xml><?xml version="1.0" encoding="utf-8"?>
<dgm:dataModel xmlns:dgm="http://schemas.openxmlformats.org/drawingml/2006/diagram" xmlns:a="http://schemas.openxmlformats.org/drawingml/2006/main">
  <dgm:ptLst>
    <dgm:pt modelId="{6092316B-19EB-44B4-A374-4AB614B89ED9}" type="doc">
      <dgm:prSet loTypeId="urn:microsoft.com/office/officeart/2005/8/layout/vProcess5" loCatId="process" qsTypeId="urn:microsoft.com/office/officeart/2005/8/quickstyle/3d7" qsCatId="3D" csTypeId="urn:microsoft.com/office/officeart/2005/8/colors/colorful2" csCatId="colorful"/>
      <dgm:spPr/>
      <dgm:t>
        <a:bodyPr/>
        <a:lstStyle/>
        <a:p>
          <a:endParaRPr lang="en-US"/>
        </a:p>
      </dgm:t>
    </dgm:pt>
    <dgm:pt modelId="{DD966B3E-54A8-4095-B47E-607D5B33BC53}">
      <dgm:prSet/>
      <dgm:spPr/>
      <dgm:t>
        <a:bodyPr/>
        <a:lstStyle/>
        <a:p>
          <a:pPr algn="ctr" rtl="0"/>
          <a:r>
            <a:rPr lang="en-US" b="0" i="0" baseline="0" dirty="0" err="1" smtClean="0">
              <a:latin typeface="Gloucester MT Extra Condensed" pitchFamily="18" charset="0"/>
            </a:rPr>
            <a:t>Sebagai</a:t>
          </a:r>
          <a:r>
            <a:rPr lang="en-US" b="0" i="0" baseline="0" dirty="0" smtClean="0">
              <a:latin typeface="Gloucester MT Extra Condensed" pitchFamily="18" charset="0"/>
            </a:rPr>
            <a:t> </a:t>
          </a:r>
          <a:r>
            <a:rPr lang="en-US" b="0" i="0" baseline="0" dirty="0" err="1" smtClean="0">
              <a:latin typeface="Gloucester MT Extra Condensed" pitchFamily="18" charset="0"/>
            </a:rPr>
            <a:t>seorang</a:t>
          </a:r>
          <a:r>
            <a:rPr lang="en-US" b="0" i="0" baseline="0" dirty="0" smtClean="0">
              <a:latin typeface="Gloucester MT Extra Condensed" pitchFamily="18" charset="0"/>
            </a:rPr>
            <a:t> Islam, </a:t>
          </a:r>
          <a:r>
            <a:rPr lang="en-US" b="0" i="0" baseline="0" dirty="0" err="1" smtClean="0">
              <a:latin typeface="Gloucester MT Extra Condensed" pitchFamily="18" charset="0"/>
            </a:rPr>
            <a:t>kita</a:t>
          </a:r>
          <a:r>
            <a:rPr lang="en-US" b="0" i="0" baseline="0" dirty="0" smtClean="0">
              <a:latin typeface="Gloucester MT Extra Condensed" pitchFamily="18" charset="0"/>
            </a:rPr>
            <a:t> </a:t>
          </a:r>
          <a:r>
            <a:rPr lang="en-US" b="0" i="0" baseline="0" dirty="0" err="1" smtClean="0">
              <a:latin typeface="Gloucester MT Extra Condensed" pitchFamily="18" charset="0"/>
            </a:rPr>
            <a:t>hendaklah</a:t>
          </a:r>
          <a:r>
            <a:rPr lang="en-US" b="0" i="0" baseline="0" dirty="0" smtClean="0">
              <a:latin typeface="Gloucester MT Extra Condensed" pitchFamily="18" charset="0"/>
            </a:rPr>
            <a:t> </a:t>
          </a:r>
          <a:r>
            <a:rPr lang="en-US" b="0" i="0" baseline="0" dirty="0" err="1" smtClean="0">
              <a:latin typeface="Gloucester MT Extra Condensed" pitchFamily="18" charset="0"/>
            </a:rPr>
            <a:t>mengambil</a:t>
          </a:r>
          <a:r>
            <a:rPr lang="en-US" b="0" i="0" baseline="0" dirty="0" smtClean="0">
              <a:latin typeface="Gloucester MT Extra Condensed" pitchFamily="18" charset="0"/>
            </a:rPr>
            <a:t> </a:t>
          </a:r>
          <a:r>
            <a:rPr lang="en-US" b="0" i="0" baseline="0" dirty="0" err="1" smtClean="0">
              <a:latin typeface="Gloucester MT Extra Condensed" pitchFamily="18" charset="0"/>
            </a:rPr>
            <a:t>segala</a:t>
          </a:r>
          <a:r>
            <a:rPr lang="en-US" b="0" i="0" baseline="0" dirty="0" smtClean="0">
              <a:latin typeface="Gloucester MT Extra Condensed" pitchFamily="18" charset="0"/>
            </a:rPr>
            <a:t> </a:t>
          </a:r>
          <a:r>
            <a:rPr lang="en-US" b="0" i="0" baseline="0" dirty="0" err="1" smtClean="0">
              <a:latin typeface="Gloucester MT Extra Condensed" pitchFamily="18" charset="0"/>
            </a:rPr>
            <a:t>peluang</a:t>
          </a:r>
          <a:r>
            <a:rPr lang="en-US" b="0" i="0" baseline="0" dirty="0" smtClean="0">
              <a:latin typeface="Gloucester MT Extra Condensed" pitchFamily="18" charset="0"/>
            </a:rPr>
            <a:t> </a:t>
          </a:r>
          <a:r>
            <a:rPr lang="en-US" b="0" i="0" baseline="0" dirty="0" err="1" smtClean="0">
              <a:latin typeface="Gloucester MT Extra Condensed" pitchFamily="18" charset="0"/>
            </a:rPr>
            <a:t>dan</a:t>
          </a:r>
          <a:r>
            <a:rPr lang="en-US" b="0" i="0" baseline="0" dirty="0" smtClean="0">
              <a:latin typeface="Gloucester MT Extra Condensed" pitchFamily="18" charset="0"/>
            </a:rPr>
            <a:t> </a:t>
          </a:r>
          <a:r>
            <a:rPr lang="en-US" b="0" i="0" baseline="0" dirty="0" err="1" smtClean="0">
              <a:latin typeface="Gloucester MT Extra Condensed" pitchFamily="18" charset="0"/>
            </a:rPr>
            <a:t>ruang</a:t>
          </a:r>
          <a:r>
            <a:rPr lang="en-US" b="0" i="0" baseline="0" dirty="0" smtClean="0">
              <a:latin typeface="Gloucester MT Extra Condensed" pitchFamily="18" charset="0"/>
            </a:rPr>
            <a:t> </a:t>
          </a:r>
          <a:r>
            <a:rPr lang="en-US" b="0" i="0" baseline="0" dirty="0" err="1" smtClean="0">
              <a:latin typeface="Gloucester MT Extra Condensed" pitchFamily="18" charset="0"/>
            </a:rPr>
            <a:t>di</a:t>
          </a:r>
          <a:r>
            <a:rPr lang="en-US" b="0" i="0" baseline="0" dirty="0" smtClean="0">
              <a:latin typeface="Gloucester MT Extra Condensed" pitchFamily="18" charset="0"/>
            </a:rPr>
            <a:t> </a:t>
          </a:r>
          <a:r>
            <a:rPr lang="en-US" b="0" i="0" baseline="0" dirty="0" err="1" smtClean="0">
              <a:latin typeface="Gloucester MT Extra Condensed" pitchFamily="18" charset="0"/>
            </a:rPr>
            <a:t>bulan</a:t>
          </a:r>
          <a:r>
            <a:rPr lang="en-US" b="0" i="0" baseline="0" dirty="0" smtClean="0">
              <a:latin typeface="Gloucester MT Extra Condensed" pitchFamily="18" charset="0"/>
            </a:rPr>
            <a:t> </a:t>
          </a:r>
          <a:r>
            <a:rPr lang="en-US" b="0" i="0" baseline="0" dirty="0" err="1" smtClean="0">
              <a:latin typeface="Gloucester MT Extra Condensed" pitchFamily="18" charset="0"/>
            </a:rPr>
            <a:t>Ramadhan</a:t>
          </a:r>
          <a:r>
            <a:rPr lang="en-US" b="0" i="0" baseline="0" dirty="0" smtClean="0">
              <a:latin typeface="Gloucester MT Extra Condensed" pitchFamily="18" charset="0"/>
            </a:rPr>
            <a:t>, </a:t>
          </a:r>
          <a:r>
            <a:rPr lang="en-US" b="0" i="0" baseline="0" dirty="0" err="1" smtClean="0">
              <a:latin typeface="Gloucester MT Extra Condensed" pitchFamily="18" charset="0"/>
            </a:rPr>
            <a:t>untuk</a:t>
          </a:r>
          <a:r>
            <a:rPr lang="en-US" b="0" i="0" baseline="0" dirty="0" smtClean="0">
              <a:latin typeface="Gloucester MT Extra Condensed" pitchFamily="18" charset="0"/>
            </a:rPr>
            <a:t> </a:t>
          </a:r>
          <a:r>
            <a:rPr lang="en-US" b="0" i="0" baseline="0" dirty="0" err="1" smtClean="0">
              <a:latin typeface="Gloucester MT Extra Condensed" pitchFamily="18" charset="0"/>
            </a:rPr>
            <a:t>beribadah</a:t>
          </a:r>
          <a:r>
            <a:rPr lang="en-US" b="0" i="0" baseline="0" dirty="0" smtClean="0">
              <a:latin typeface="Gloucester MT Extra Condensed" pitchFamily="18" charset="0"/>
            </a:rPr>
            <a:t> </a:t>
          </a:r>
          <a:r>
            <a:rPr lang="en-US" b="0" i="0" baseline="0" dirty="0" err="1" smtClean="0">
              <a:latin typeface="Gloucester MT Extra Condensed" pitchFamily="18" charset="0"/>
            </a:rPr>
            <a:t>kepada</a:t>
          </a:r>
          <a:r>
            <a:rPr lang="en-US" b="0" i="0" baseline="0" dirty="0" smtClean="0">
              <a:latin typeface="Gloucester MT Extra Condensed" pitchFamily="18" charset="0"/>
            </a:rPr>
            <a:t> Allah SWT. </a:t>
          </a:r>
          <a:endParaRPr lang="en-US" dirty="0">
            <a:latin typeface="Gloucester MT Extra Condensed" pitchFamily="18" charset="0"/>
          </a:endParaRPr>
        </a:p>
      </dgm:t>
    </dgm:pt>
    <dgm:pt modelId="{928BE91D-DC6E-481A-BD7F-BB9D5021C672}" type="parTrans" cxnId="{90ADC8BC-A0F7-4A76-BD95-54AC4BB667FE}">
      <dgm:prSet/>
      <dgm:spPr/>
      <dgm:t>
        <a:bodyPr/>
        <a:lstStyle/>
        <a:p>
          <a:pPr algn="ctr"/>
          <a:endParaRPr lang="en-US">
            <a:latin typeface="Gloucester MT Extra Condensed" pitchFamily="18" charset="0"/>
          </a:endParaRPr>
        </a:p>
      </dgm:t>
    </dgm:pt>
    <dgm:pt modelId="{A8DE841F-390F-4A38-883A-71A1BCE61346}" type="sibTrans" cxnId="{90ADC8BC-A0F7-4A76-BD95-54AC4BB667FE}">
      <dgm:prSet/>
      <dgm:spPr/>
      <dgm:t>
        <a:bodyPr/>
        <a:lstStyle/>
        <a:p>
          <a:pPr algn="ctr"/>
          <a:endParaRPr lang="en-US">
            <a:latin typeface="Gloucester MT Extra Condensed" pitchFamily="18" charset="0"/>
          </a:endParaRPr>
        </a:p>
      </dgm:t>
    </dgm:pt>
    <dgm:pt modelId="{15ED28F4-5847-4143-A4B3-DF3130623817}">
      <dgm:prSet/>
      <dgm:spPr/>
      <dgm:t>
        <a:bodyPr/>
        <a:lstStyle/>
        <a:p>
          <a:pPr algn="ctr" rtl="0"/>
          <a:r>
            <a:rPr lang="en-US" b="0" i="0" baseline="0" dirty="0" err="1" smtClean="0">
              <a:latin typeface="Gloucester MT Extra Condensed" pitchFamily="18" charset="0"/>
            </a:rPr>
            <a:t>Yakinlan</a:t>
          </a:r>
          <a:r>
            <a:rPr lang="en-US" b="0" i="0" baseline="0" dirty="0" smtClean="0">
              <a:latin typeface="Gloucester MT Extra Condensed" pitchFamily="18" charset="0"/>
            </a:rPr>
            <a:t> </a:t>
          </a:r>
          <a:r>
            <a:rPr lang="en-US" b="0" i="0" baseline="0" dirty="0" err="1" smtClean="0">
              <a:latin typeface="Gloucester MT Extra Condensed" pitchFamily="18" charset="0"/>
            </a:rPr>
            <a:t>bahawa</a:t>
          </a:r>
          <a:r>
            <a:rPr lang="en-US" b="0" i="0" baseline="0" dirty="0" smtClean="0">
              <a:latin typeface="Gloucester MT Extra Condensed" pitchFamily="18" charset="0"/>
            </a:rPr>
            <a:t> </a:t>
          </a:r>
          <a:r>
            <a:rPr lang="en-US" b="0" i="0" baseline="0" dirty="0" err="1" smtClean="0">
              <a:latin typeface="Gloucester MT Extra Condensed" pitchFamily="18" charset="0"/>
            </a:rPr>
            <a:t>setiap</a:t>
          </a:r>
          <a:r>
            <a:rPr lang="en-US" b="0" i="0" baseline="0" dirty="0" smtClean="0">
              <a:latin typeface="Gloucester MT Extra Condensed" pitchFamily="18" charset="0"/>
            </a:rPr>
            <a:t> </a:t>
          </a:r>
          <a:r>
            <a:rPr lang="en-US" b="0" i="0" baseline="0" dirty="0" err="1" smtClean="0">
              <a:latin typeface="Gloucester MT Extra Condensed" pitchFamily="18" charset="0"/>
            </a:rPr>
            <a:t>amalan</a:t>
          </a:r>
          <a:r>
            <a:rPr lang="en-US" b="0" i="0" baseline="0" dirty="0" smtClean="0">
              <a:latin typeface="Gloucester MT Extra Condensed" pitchFamily="18" charset="0"/>
            </a:rPr>
            <a:t> </a:t>
          </a:r>
          <a:r>
            <a:rPr lang="en-US" b="0" i="0" baseline="0" dirty="0" err="1" smtClean="0">
              <a:latin typeface="Gloucester MT Extra Condensed" pitchFamily="18" charset="0"/>
            </a:rPr>
            <a:t>kebaikan</a:t>
          </a:r>
          <a:r>
            <a:rPr lang="en-US" b="0" i="0" baseline="0" dirty="0" smtClean="0">
              <a:latin typeface="Gloucester MT Extra Condensed" pitchFamily="18" charset="0"/>
            </a:rPr>
            <a:t> yang </a:t>
          </a:r>
          <a:r>
            <a:rPr lang="en-US" b="0" i="0" baseline="0" dirty="0" err="1" smtClean="0">
              <a:latin typeface="Gloucester MT Extra Condensed" pitchFamily="18" charset="0"/>
            </a:rPr>
            <a:t>dilaksanakan</a:t>
          </a:r>
          <a:r>
            <a:rPr lang="en-US" b="0" i="0" baseline="0" dirty="0" smtClean="0">
              <a:latin typeface="Gloucester MT Extra Condensed" pitchFamily="18" charset="0"/>
            </a:rPr>
            <a:t> </a:t>
          </a:r>
          <a:r>
            <a:rPr lang="en-US" b="0" i="0" baseline="0" dirty="0" err="1" smtClean="0">
              <a:latin typeface="Gloucester MT Extra Condensed" pitchFamily="18" charset="0"/>
            </a:rPr>
            <a:t>di</a:t>
          </a:r>
          <a:r>
            <a:rPr lang="en-US" b="0" i="0" baseline="0" dirty="0" smtClean="0">
              <a:latin typeface="Gloucester MT Extra Condensed" pitchFamily="18" charset="0"/>
            </a:rPr>
            <a:t> </a:t>
          </a:r>
          <a:r>
            <a:rPr lang="en-US" b="0" i="0" baseline="0" dirty="0" err="1" smtClean="0">
              <a:latin typeface="Gloucester MT Extra Condensed" pitchFamily="18" charset="0"/>
            </a:rPr>
            <a:t>bulan</a:t>
          </a:r>
          <a:r>
            <a:rPr lang="en-US" b="0" i="0" baseline="0" dirty="0" smtClean="0">
              <a:latin typeface="Gloucester MT Extra Condensed" pitchFamily="18" charset="0"/>
            </a:rPr>
            <a:t> yang </a:t>
          </a:r>
          <a:r>
            <a:rPr lang="en-US" b="0" i="0" baseline="0" dirty="0" err="1" smtClean="0">
              <a:latin typeface="Gloucester MT Extra Condensed" pitchFamily="18" charset="0"/>
            </a:rPr>
            <a:t>mulia</a:t>
          </a:r>
          <a:r>
            <a:rPr lang="en-US" b="0" i="0" baseline="0" dirty="0" smtClean="0">
              <a:latin typeface="Gloucester MT Extra Condensed" pitchFamily="18" charset="0"/>
            </a:rPr>
            <a:t> </a:t>
          </a:r>
          <a:r>
            <a:rPr lang="en-US" b="0" i="0" baseline="0" dirty="0" err="1" smtClean="0">
              <a:latin typeface="Gloucester MT Extra Condensed" pitchFamily="18" charset="0"/>
            </a:rPr>
            <a:t>ini</a:t>
          </a:r>
          <a:r>
            <a:rPr lang="en-US" b="0" i="0" baseline="0" dirty="0" smtClean="0">
              <a:latin typeface="Gloucester MT Extra Condensed" pitchFamily="18" charset="0"/>
            </a:rPr>
            <a:t> </a:t>
          </a:r>
          <a:r>
            <a:rPr lang="en-US" b="0" i="0" baseline="0" dirty="0" err="1" smtClean="0">
              <a:latin typeface="Gloucester MT Extra Condensed" pitchFamily="18" charset="0"/>
            </a:rPr>
            <a:t>akan</a:t>
          </a:r>
          <a:r>
            <a:rPr lang="en-US" b="0" i="0" baseline="0" dirty="0" smtClean="0">
              <a:latin typeface="Gloucester MT Extra Condensed" pitchFamily="18" charset="0"/>
            </a:rPr>
            <a:t> </a:t>
          </a:r>
          <a:r>
            <a:rPr lang="en-US" b="0" i="0" baseline="0" dirty="0" err="1" smtClean="0">
              <a:latin typeface="Gloucester MT Extra Condensed" pitchFamily="18" charset="0"/>
            </a:rPr>
            <a:t>dilipat</a:t>
          </a:r>
          <a:r>
            <a:rPr lang="en-US" b="0" i="0" baseline="0" dirty="0" smtClean="0">
              <a:latin typeface="Gloucester MT Extra Condensed" pitchFamily="18" charset="0"/>
            </a:rPr>
            <a:t> </a:t>
          </a:r>
          <a:r>
            <a:rPr lang="en-US" b="0" i="0" baseline="0" dirty="0" err="1" smtClean="0">
              <a:latin typeface="Gloucester MT Extra Condensed" pitchFamily="18" charset="0"/>
            </a:rPr>
            <a:t>gandakan</a:t>
          </a:r>
          <a:r>
            <a:rPr lang="en-US" b="0" i="0" baseline="0" dirty="0" smtClean="0">
              <a:latin typeface="Gloucester MT Extra Condensed" pitchFamily="18" charset="0"/>
            </a:rPr>
            <a:t> </a:t>
          </a:r>
          <a:r>
            <a:rPr lang="en-US" b="0" i="0" baseline="0" dirty="0" err="1" smtClean="0">
              <a:latin typeface="Gloucester MT Extra Condensed" pitchFamily="18" charset="0"/>
            </a:rPr>
            <a:t>pahalanya</a:t>
          </a:r>
          <a:r>
            <a:rPr lang="en-US" b="0" i="0" baseline="0" dirty="0" smtClean="0">
              <a:latin typeface="Gloucester MT Extra Condensed" pitchFamily="18" charset="0"/>
            </a:rPr>
            <a:t>. </a:t>
          </a:r>
          <a:endParaRPr lang="en-US" dirty="0">
            <a:latin typeface="Gloucester MT Extra Condensed" pitchFamily="18" charset="0"/>
          </a:endParaRPr>
        </a:p>
      </dgm:t>
    </dgm:pt>
    <dgm:pt modelId="{C0561579-BC01-4997-BE5E-D48E32CB114F}" type="parTrans" cxnId="{7E9C8CCD-72BA-49D8-B70E-A11E8B85CBCA}">
      <dgm:prSet/>
      <dgm:spPr/>
      <dgm:t>
        <a:bodyPr/>
        <a:lstStyle/>
        <a:p>
          <a:pPr algn="ctr"/>
          <a:endParaRPr lang="en-US">
            <a:latin typeface="Gloucester MT Extra Condensed" pitchFamily="18" charset="0"/>
          </a:endParaRPr>
        </a:p>
      </dgm:t>
    </dgm:pt>
    <dgm:pt modelId="{73E4E192-4F0F-41A8-8EA0-DD74BA2B23A6}" type="sibTrans" cxnId="{7E9C8CCD-72BA-49D8-B70E-A11E8B85CBCA}">
      <dgm:prSet/>
      <dgm:spPr/>
      <dgm:t>
        <a:bodyPr/>
        <a:lstStyle/>
        <a:p>
          <a:pPr algn="ctr"/>
          <a:endParaRPr lang="en-US">
            <a:latin typeface="Gloucester MT Extra Condensed" pitchFamily="18" charset="0"/>
          </a:endParaRPr>
        </a:p>
      </dgm:t>
    </dgm:pt>
    <dgm:pt modelId="{3DB7D6F7-D84B-4A08-9C5D-21DB4E7ECF2D}">
      <dgm:prSet/>
      <dgm:spPr/>
      <dgm:t>
        <a:bodyPr/>
        <a:lstStyle/>
        <a:p>
          <a:pPr algn="ctr" rtl="0"/>
          <a:r>
            <a:rPr lang="en-US" b="0" i="0" baseline="0" dirty="0" err="1" smtClean="0">
              <a:latin typeface="Gloucester MT Extra Condensed" pitchFamily="18" charset="0"/>
            </a:rPr>
            <a:t>Lantaran</a:t>
          </a:r>
          <a:r>
            <a:rPr lang="en-US" b="0" i="0" baseline="0" dirty="0" smtClean="0">
              <a:latin typeface="Gloucester MT Extra Condensed" pitchFamily="18" charset="0"/>
            </a:rPr>
            <a:t> </a:t>
          </a:r>
          <a:r>
            <a:rPr lang="en-US" b="0" i="0" baseline="0" dirty="0" err="1" smtClean="0">
              <a:latin typeface="Gloucester MT Extra Condensed" pitchFamily="18" charset="0"/>
            </a:rPr>
            <a:t>itu</a:t>
          </a:r>
          <a:r>
            <a:rPr lang="en-US" b="0" i="0" baseline="0" dirty="0" smtClean="0">
              <a:latin typeface="Gloucester MT Extra Condensed" pitchFamily="18" charset="0"/>
            </a:rPr>
            <a:t>, s</a:t>
          </a:r>
          <a:r>
            <a:rPr lang="es-ES" b="0" i="0" baseline="0" dirty="0" err="1" smtClean="0">
              <a:latin typeface="Gloucester MT Extra Condensed" pitchFamily="18" charset="0"/>
            </a:rPr>
            <a:t>alah</a:t>
          </a:r>
          <a:r>
            <a:rPr lang="es-ES" b="0" i="0" baseline="0" dirty="0" smtClean="0">
              <a:latin typeface="Gloucester MT Extra Condensed" pitchFamily="18" charset="0"/>
            </a:rPr>
            <a:t> </a:t>
          </a:r>
          <a:r>
            <a:rPr lang="es-ES" b="0" i="0" baseline="0" dirty="0" err="1" smtClean="0">
              <a:latin typeface="Gloucester MT Extra Condensed" pitchFamily="18" charset="0"/>
            </a:rPr>
            <a:t>satu</a:t>
          </a:r>
          <a:r>
            <a:rPr lang="es-ES" b="0" i="0" baseline="0" dirty="0" smtClean="0">
              <a:latin typeface="Gloucester MT Extra Condensed" pitchFamily="18" charset="0"/>
            </a:rPr>
            <a:t> </a:t>
          </a:r>
          <a:r>
            <a:rPr lang="es-ES" b="0" i="0" baseline="0" dirty="0" err="1" smtClean="0">
              <a:latin typeface="Gloucester MT Extra Condensed" pitchFamily="18" charset="0"/>
            </a:rPr>
            <a:t>perjuangan</a:t>
          </a:r>
          <a:r>
            <a:rPr lang="es-ES" b="0" i="0" baseline="0" dirty="0" smtClean="0">
              <a:latin typeface="Gloucester MT Extra Condensed" pitchFamily="18" charset="0"/>
            </a:rPr>
            <a:t> </a:t>
          </a:r>
          <a:r>
            <a:rPr lang="es-ES" b="0" i="0" baseline="0" dirty="0" err="1" smtClean="0">
              <a:latin typeface="Gloucester MT Extra Condensed" pitchFamily="18" charset="0"/>
            </a:rPr>
            <a:t>hebat</a:t>
          </a:r>
          <a:r>
            <a:rPr lang="es-ES" b="0" i="0" baseline="0" dirty="0" smtClean="0">
              <a:latin typeface="Gloucester MT Extra Condensed" pitchFamily="18" charset="0"/>
            </a:rPr>
            <a:t> yang </a:t>
          </a:r>
          <a:r>
            <a:rPr lang="es-ES" b="0" i="0" baseline="0" dirty="0" err="1" smtClean="0">
              <a:latin typeface="Gloucester MT Extra Condensed" pitchFamily="18" charset="0"/>
            </a:rPr>
            <a:t>perlu</a:t>
          </a:r>
          <a:r>
            <a:rPr lang="es-ES" b="0" i="0" baseline="0" dirty="0" smtClean="0">
              <a:latin typeface="Gloucester MT Extra Condensed" pitchFamily="18" charset="0"/>
            </a:rPr>
            <a:t> </a:t>
          </a:r>
          <a:r>
            <a:rPr lang="es-ES" b="0" i="0" baseline="0" dirty="0" err="1" smtClean="0">
              <a:latin typeface="Gloucester MT Extra Condensed" pitchFamily="18" charset="0"/>
            </a:rPr>
            <a:t>diamalkan</a:t>
          </a:r>
          <a:r>
            <a:rPr lang="es-ES" b="0" i="0" baseline="0" dirty="0" smtClean="0">
              <a:latin typeface="Gloucester MT Extra Condensed" pitchFamily="18" charset="0"/>
            </a:rPr>
            <a:t> </a:t>
          </a:r>
          <a:r>
            <a:rPr lang="es-ES" b="0" i="0" baseline="0" dirty="0" err="1" smtClean="0">
              <a:latin typeface="Gloucester MT Extra Condensed" pitchFamily="18" charset="0"/>
            </a:rPr>
            <a:t>oleh</a:t>
          </a:r>
          <a:r>
            <a:rPr lang="es-ES" b="0" i="0" baseline="0" dirty="0" smtClean="0">
              <a:latin typeface="Gloucester MT Extra Condensed" pitchFamily="18" charset="0"/>
            </a:rPr>
            <a:t> </a:t>
          </a:r>
          <a:r>
            <a:rPr lang="es-ES" b="0" i="0" baseline="0" dirty="0" err="1" smtClean="0">
              <a:latin typeface="Gloucester MT Extra Condensed" pitchFamily="18" charset="0"/>
            </a:rPr>
            <a:t>kita</a:t>
          </a:r>
          <a:r>
            <a:rPr lang="es-ES" b="0" i="0" baseline="0" dirty="0" smtClean="0">
              <a:latin typeface="Gloucester MT Extra Condensed" pitchFamily="18" charset="0"/>
            </a:rPr>
            <a:t> </a:t>
          </a:r>
          <a:r>
            <a:rPr lang="es-ES" b="0" i="0" baseline="0" dirty="0" err="1" smtClean="0">
              <a:latin typeface="Gloucester MT Extra Condensed" pitchFamily="18" charset="0"/>
            </a:rPr>
            <a:t>ialah</a:t>
          </a:r>
          <a:r>
            <a:rPr lang="es-ES" b="0" i="0" baseline="0" dirty="0" smtClean="0">
              <a:latin typeface="Gloucester MT Extra Condensed" pitchFamily="18" charset="0"/>
            </a:rPr>
            <a:t> </a:t>
          </a:r>
          <a:r>
            <a:rPr lang="es-ES" b="0" i="0" baseline="0" dirty="0" err="1" smtClean="0">
              <a:latin typeface="Gloucester MT Extra Condensed" pitchFamily="18" charset="0"/>
            </a:rPr>
            <a:t>puasa</a:t>
          </a:r>
          <a:r>
            <a:rPr lang="es-ES" b="0" i="0" baseline="0" dirty="0" smtClean="0">
              <a:latin typeface="Gloucester MT Extra Condensed" pitchFamily="18" charset="0"/>
            </a:rPr>
            <a:t> </a:t>
          </a:r>
          <a:r>
            <a:rPr lang="es-ES" b="0" i="0" baseline="0" dirty="0" err="1" smtClean="0">
              <a:latin typeface="Gloucester MT Extra Condensed" pitchFamily="18" charset="0"/>
            </a:rPr>
            <a:t>wajib</a:t>
          </a:r>
          <a:r>
            <a:rPr lang="es-ES" b="0" i="0" baseline="0" dirty="0" smtClean="0">
              <a:latin typeface="Gloucester MT Extra Condensed" pitchFamily="18" charset="0"/>
            </a:rPr>
            <a:t> </a:t>
          </a:r>
          <a:r>
            <a:rPr lang="es-ES" b="0" i="0" baseline="0" dirty="0" err="1" smtClean="0">
              <a:latin typeface="Gloucester MT Extra Condensed" pitchFamily="18" charset="0"/>
            </a:rPr>
            <a:t>Ramadhan</a:t>
          </a:r>
          <a:r>
            <a:rPr lang="es-ES" b="0" i="0" baseline="0" dirty="0" smtClean="0">
              <a:latin typeface="Gloucester MT Extra Condensed" pitchFamily="18" charset="0"/>
            </a:rPr>
            <a:t>. </a:t>
          </a:r>
          <a:endParaRPr lang="en-US" dirty="0">
            <a:latin typeface="Gloucester MT Extra Condensed" pitchFamily="18" charset="0"/>
          </a:endParaRPr>
        </a:p>
      </dgm:t>
    </dgm:pt>
    <dgm:pt modelId="{82CDABC0-4739-493D-B5FD-C48262C50EC2}" type="parTrans" cxnId="{BE6EC69B-5757-44FC-A96E-CACC607F67C4}">
      <dgm:prSet/>
      <dgm:spPr/>
      <dgm:t>
        <a:bodyPr/>
        <a:lstStyle/>
        <a:p>
          <a:pPr algn="ctr"/>
          <a:endParaRPr lang="en-US">
            <a:latin typeface="Gloucester MT Extra Condensed" pitchFamily="18" charset="0"/>
          </a:endParaRPr>
        </a:p>
      </dgm:t>
    </dgm:pt>
    <dgm:pt modelId="{BA3D4E3F-70DB-4CB8-B389-E40808342486}" type="sibTrans" cxnId="{BE6EC69B-5757-44FC-A96E-CACC607F67C4}">
      <dgm:prSet/>
      <dgm:spPr/>
      <dgm:t>
        <a:bodyPr/>
        <a:lstStyle/>
        <a:p>
          <a:pPr algn="ctr"/>
          <a:endParaRPr lang="en-US">
            <a:latin typeface="Gloucester MT Extra Condensed" pitchFamily="18" charset="0"/>
          </a:endParaRPr>
        </a:p>
      </dgm:t>
    </dgm:pt>
    <dgm:pt modelId="{F31012AE-9ACB-44C5-BB2D-C4441667BE53}">
      <dgm:prSet/>
      <dgm:spPr/>
      <dgm:t>
        <a:bodyPr/>
        <a:lstStyle/>
        <a:p>
          <a:pPr algn="ctr" rtl="0"/>
          <a:r>
            <a:rPr lang="en-US" b="0" i="0" baseline="0" dirty="0" err="1" smtClean="0">
              <a:latin typeface="Gloucester MT Extra Condensed" pitchFamily="18" charset="0"/>
            </a:rPr>
            <a:t>Puasa</a:t>
          </a:r>
          <a:r>
            <a:rPr lang="en-US" b="0" i="0" baseline="0" dirty="0" smtClean="0">
              <a:latin typeface="Gloucester MT Extra Condensed" pitchFamily="18" charset="0"/>
            </a:rPr>
            <a:t> </a:t>
          </a:r>
          <a:r>
            <a:rPr lang="en-US" b="0" i="0" baseline="0" dirty="0" err="1" smtClean="0">
              <a:latin typeface="Gloucester MT Extra Condensed" pitchFamily="18" charset="0"/>
            </a:rPr>
            <a:t>adalah</a:t>
          </a:r>
          <a:r>
            <a:rPr lang="en-US" b="0" i="0" baseline="0" dirty="0" smtClean="0">
              <a:latin typeface="Gloucester MT Extra Condensed" pitchFamily="18" charset="0"/>
            </a:rPr>
            <a:t> </a:t>
          </a:r>
          <a:r>
            <a:rPr lang="en-US" b="0" i="0" baseline="0" dirty="0" err="1" smtClean="0">
              <a:latin typeface="Gloucester MT Extra Condensed" pitchFamily="18" charset="0"/>
            </a:rPr>
            <a:t>ibadah</a:t>
          </a:r>
          <a:r>
            <a:rPr lang="en-US" b="0" i="0" baseline="0" dirty="0" smtClean="0">
              <a:latin typeface="Gloucester MT Extra Condensed" pitchFamily="18" charset="0"/>
            </a:rPr>
            <a:t> yang </a:t>
          </a:r>
          <a:r>
            <a:rPr lang="en-US" b="0" i="0" baseline="0" dirty="0" err="1" smtClean="0">
              <a:latin typeface="Gloucester MT Extra Condensed" pitchFamily="18" charset="0"/>
            </a:rPr>
            <a:t>sukar</a:t>
          </a:r>
          <a:r>
            <a:rPr lang="en-US" b="0" i="0" baseline="0" dirty="0" smtClean="0">
              <a:latin typeface="Gloucester MT Extra Condensed" pitchFamily="18" charset="0"/>
            </a:rPr>
            <a:t> </a:t>
          </a:r>
          <a:r>
            <a:rPr lang="en-US" b="0" i="0" baseline="0" dirty="0" err="1" smtClean="0">
              <a:latin typeface="Gloucester MT Extra Condensed" pitchFamily="18" charset="0"/>
            </a:rPr>
            <a:t>dan</a:t>
          </a:r>
          <a:r>
            <a:rPr lang="en-US" b="0" i="0" baseline="0" dirty="0" smtClean="0">
              <a:latin typeface="Gloucester MT Extra Condensed" pitchFamily="18" charset="0"/>
            </a:rPr>
            <a:t> </a:t>
          </a:r>
          <a:r>
            <a:rPr lang="en-US" b="0" i="0" baseline="0" dirty="0" err="1" smtClean="0">
              <a:latin typeface="Gloucester MT Extra Condensed" pitchFamily="18" charset="0"/>
            </a:rPr>
            <a:t>menjadi</a:t>
          </a:r>
          <a:r>
            <a:rPr lang="en-US" b="0" i="0" baseline="0" dirty="0" smtClean="0">
              <a:latin typeface="Gloucester MT Extra Condensed" pitchFamily="18" charset="0"/>
            </a:rPr>
            <a:t> </a:t>
          </a:r>
          <a:r>
            <a:rPr lang="en-US" b="0" i="0" baseline="0" dirty="0" err="1" smtClean="0">
              <a:latin typeface="Gloucester MT Extra Condensed" pitchFamily="18" charset="0"/>
            </a:rPr>
            <a:t>perjuangan</a:t>
          </a:r>
          <a:r>
            <a:rPr lang="en-US" b="0" i="0" baseline="0" dirty="0" smtClean="0">
              <a:latin typeface="Gloucester MT Extra Condensed" pitchFamily="18" charset="0"/>
            </a:rPr>
            <a:t> </a:t>
          </a:r>
          <a:r>
            <a:rPr lang="en-US" b="0" i="0" baseline="0" dirty="0" err="1" smtClean="0">
              <a:latin typeface="Gloucester MT Extra Condensed" pitchFamily="18" charset="0"/>
            </a:rPr>
            <a:t>secara</a:t>
          </a:r>
          <a:r>
            <a:rPr lang="en-US" b="0" i="0" baseline="0" dirty="0" smtClean="0">
              <a:latin typeface="Gloucester MT Extra Condensed" pitchFamily="18" charset="0"/>
            </a:rPr>
            <a:t> </a:t>
          </a:r>
          <a:r>
            <a:rPr lang="en-US" b="0" i="0" baseline="0" dirty="0" err="1" smtClean="0">
              <a:latin typeface="Gloucester MT Extra Condensed" pitchFamily="18" charset="0"/>
            </a:rPr>
            <a:t>senyap</a:t>
          </a:r>
          <a:r>
            <a:rPr lang="en-US" b="0" i="0" baseline="0" dirty="0" smtClean="0">
              <a:latin typeface="Gloucester MT Extra Condensed" pitchFamily="18" charset="0"/>
            </a:rPr>
            <a:t> </a:t>
          </a:r>
          <a:r>
            <a:rPr lang="en-US" b="0" i="0" baseline="0" dirty="0" err="1" smtClean="0">
              <a:latin typeface="Gloucester MT Extra Condensed" pitchFamily="18" charset="0"/>
            </a:rPr>
            <a:t>melawan</a:t>
          </a:r>
          <a:r>
            <a:rPr lang="en-US" b="0" i="0" baseline="0" dirty="0" smtClean="0">
              <a:latin typeface="Gloucester MT Extra Condensed" pitchFamily="18" charset="0"/>
            </a:rPr>
            <a:t> </a:t>
          </a:r>
          <a:r>
            <a:rPr lang="en-US" b="0" i="0" baseline="0" dirty="0" err="1" smtClean="0">
              <a:latin typeface="Gloucester MT Extra Condensed" pitchFamily="18" charset="0"/>
            </a:rPr>
            <a:t>hawa</a:t>
          </a:r>
          <a:r>
            <a:rPr lang="en-US" b="0" i="0" baseline="0" dirty="0" smtClean="0">
              <a:latin typeface="Gloucester MT Extra Condensed" pitchFamily="18" charset="0"/>
            </a:rPr>
            <a:t> </a:t>
          </a:r>
          <a:r>
            <a:rPr lang="en-US" b="0" i="0" baseline="0" dirty="0" err="1" smtClean="0">
              <a:latin typeface="Gloucester MT Extra Condensed" pitchFamily="18" charset="0"/>
            </a:rPr>
            <a:t>nafsu</a:t>
          </a:r>
          <a:r>
            <a:rPr lang="en-US" b="0" i="0" baseline="0" dirty="0" smtClean="0">
              <a:latin typeface="Gloucester MT Extra Condensed" pitchFamily="18" charset="0"/>
            </a:rPr>
            <a:t>. </a:t>
          </a:r>
          <a:endParaRPr lang="en-US" b="0" i="0" baseline="0" dirty="0">
            <a:latin typeface="Gloucester MT Extra Condensed" pitchFamily="18" charset="0"/>
          </a:endParaRPr>
        </a:p>
      </dgm:t>
    </dgm:pt>
    <dgm:pt modelId="{FFC474F7-3190-46A1-9546-68F1A7E91DB5}" type="parTrans" cxnId="{319CB95D-6518-4EDE-9146-D4E9DF5E1C7A}">
      <dgm:prSet/>
      <dgm:spPr/>
      <dgm:t>
        <a:bodyPr/>
        <a:lstStyle/>
        <a:p>
          <a:pPr algn="ctr"/>
          <a:endParaRPr lang="en-US">
            <a:latin typeface="Gloucester MT Extra Condensed" pitchFamily="18" charset="0"/>
          </a:endParaRPr>
        </a:p>
      </dgm:t>
    </dgm:pt>
    <dgm:pt modelId="{BD281DD3-00E4-4A85-AB1C-32CFAC619357}" type="sibTrans" cxnId="{319CB95D-6518-4EDE-9146-D4E9DF5E1C7A}">
      <dgm:prSet/>
      <dgm:spPr/>
      <dgm:t>
        <a:bodyPr/>
        <a:lstStyle/>
        <a:p>
          <a:pPr algn="ctr"/>
          <a:endParaRPr lang="en-US">
            <a:latin typeface="Gloucester MT Extra Condensed" pitchFamily="18" charset="0"/>
          </a:endParaRPr>
        </a:p>
      </dgm:t>
    </dgm:pt>
    <dgm:pt modelId="{2C5F03AA-09AB-4174-B000-33F0AA3FC231}" type="pres">
      <dgm:prSet presAssocID="{6092316B-19EB-44B4-A374-4AB614B89ED9}" presName="outerComposite" presStyleCnt="0">
        <dgm:presLayoutVars>
          <dgm:chMax val="5"/>
          <dgm:dir/>
          <dgm:resizeHandles val="exact"/>
        </dgm:presLayoutVars>
      </dgm:prSet>
      <dgm:spPr/>
      <dgm:t>
        <a:bodyPr/>
        <a:lstStyle/>
        <a:p>
          <a:endParaRPr lang="en-US"/>
        </a:p>
      </dgm:t>
    </dgm:pt>
    <dgm:pt modelId="{15CBF646-32B2-47F4-99B7-0275BA511276}" type="pres">
      <dgm:prSet presAssocID="{6092316B-19EB-44B4-A374-4AB614B89ED9}" presName="dummyMaxCanvas" presStyleCnt="0">
        <dgm:presLayoutVars/>
      </dgm:prSet>
      <dgm:spPr/>
    </dgm:pt>
    <dgm:pt modelId="{C241A785-B83A-457B-B255-5A11889E35F5}" type="pres">
      <dgm:prSet presAssocID="{6092316B-19EB-44B4-A374-4AB614B89ED9}" presName="FourNodes_1" presStyleLbl="node1" presStyleIdx="0" presStyleCnt="4">
        <dgm:presLayoutVars>
          <dgm:bulletEnabled val="1"/>
        </dgm:presLayoutVars>
      </dgm:prSet>
      <dgm:spPr/>
      <dgm:t>
        <a:bodyPr/>
        <a:lstStyle/>
        <a:p>
          <a:endParaRPr lang="en-US"/>
        </a:p>
      </dgm:t>
    </dgm:pt>
    <dgm:pt modelId="{2A383595-9E78-41FA-AADE-889EE9EEAF0C}" type="pres">
      <dgm:prSet presAssocID="{6092316B-19EB-44B4-A374-4AB614B89ED9}" presName="FourNodes_2" presStyleLbl="node1" presStyleIdx="1" presStyleCnt="4">
        <dgm:presLayoutVars>
          <dgm:bulletEnabled val="1"/>
        </dgm:presLayoutVars>
      </dgm:prSet>
      <dgm:spPr/>
      <dgm:t>
        <a:bodyPr/>
        <a:lstStyle/>
        <a:p>
          <a:endParaRPr lang="en-US"/>
        </a:p>
      </dgm:t>
    </dgm:pt>
    <dgm:pt modelId="{AF033720-D8B1-4612-B13F-2DBC5368CD39}" type="pres">
      <dgm:prSet presAssocID="{6092316B-19EB-44B4-A374-4AB614B89ED9}" presName="FourNodes_3" presStyleLbl="node1" presStyleIdx="2" presStyleCnt="4">
        <dgm:presLayoutVars>
          <dgm:bulletEnabled val="1"/>
        </dgm:presLayoutVars>
      </dgm:prSet>
      <dgm:spPr/>
      <dgm:t>
        <a:bodyPr/>
        <a:lstStyle/>
        <a:p>
          <a:endParaRPr lang="en-US"/>
        </a:p>
      </dgm:t>
    </dgm:pt>
    <dgm:pt modelId="{B5967EF5-C652-4ADC-A285-84AAF2D698B5}" type="pres">
      <dgm:prSet presAssocID="{6092316B-19EB-44B4-A374-4AB614B89ED9}" presName="FourNodes_4" presStyleLbl="node1" presStyleIdx="3" presStyleCnt="4">
        <dgm:presLayoutVars>
          <dgm:bulletEnabled val="1"/>
        </dgm:presLayoutVars>
      </dgm:prSet>
      <dgm:spPr/>
      <dgm:t>
        <a:bodyPr/>
        <a:lstStyle/>
        <a:p>
          <a:endParaRPr lang="en-US"/>
        </a:p>
      </dgm:t>
    </dgm:pt>
    <dgm:pt modelId="{53B323FE-C894-46EF-ABF0-2DA41FE6D2DF}" type="pres">
      <dgm:prSet presAssocID="{6092316B-19EB-44B4-A374-4AB614B89ED9}" presName="FourConn_1-2" presStyleLbl="fgAccFollowNode1" presStyleIdx="0" presStyleCnt="3">
        <dgm:presLayoutVars>
          <dgm:bulletEnabled val="1"/>
        </dgm:presLayoutVars>
      </dgm:prSet>
      <dgm:spPr/>
      <dgm:t>
        <a:bodyPr/>
        <a:lstStyle/>
        <a:p>
          <a:endParaRPr lang="en-US"/>
        </a:p>
      </dgm:t>
    </dgm:pt>
    <dgm:pt modelId="{C814986F-396D-4A40-94C9-866CAB4C0575}" type="pres">
      <dgm:prSet presAssocID="{6092316B-19EB-44B4-A374-4AB614B89ED9}" presName="FourConn_2-3" presStyleLbl="fgAccFollowNode1" presStyleIdx="1" presStyleCnt="3">
        <dgm:presLayoutVars>
          <dgm:bulletEnabled val="1"/>
        </dgm:presLayoutVars>
      </dgm:prSet>
      <dgm:spPr/>
      <dgm:t>
        <a:bodyPr/>
        <a:lstStyle/>
        <a:p>
          <a:endParaRPr lang="en-US"/>
        </a:p>
      </dgm:t>
    </dgm:pt>
    <dgm:pt modelId="{9CFF02E3-71AB-455D-9C62-D22FB281BB07}" type="pres">
      <dgm:prSet presAssocID="{6092316B-19EB-44B4-A374-4AB614B89ED9}" presName="FourConn_3-4" presStyleLbl="fgAccFollowNode1" presStyleIdx="2" presStyleCnt="3">
        <dgm:presLayoutVars>
          <dgm:bulletEnabled val="1"/>
        </dgm:presLayoutVars>
      </dgm:prSet>
      <dgm:spPr/>
      <dgm:t>
        <a:bodyPr/>
        <a:lstStyle/>
        <a:p>
          <a:endParaRPr lang="en-US"/>
        </a:p>
      </dgm:t>
    </dgm:pt>
    <dgm:pt modelId="{C0F0AC92-9614-4D70-A1FC-97FD70FDF22B}" type="pres">
      <dgm:prSet presAssocID="{6092316B-19EB-44B4-A374-4AB614B89ED9}" presName="FourNodes_1_text" presStyleLbl="node1" presStyleIdx="3" presStyleCnt="4">
        <dgm:presLayoutVars>
          <dgm:bulletEnabled val="1"/>
        </dgm:presLayoutVars>
      </dgm:prSet>
      <dgm:spPr/>
      <dgm:t>
        <a:bodyPr/>
        <a:lstStyle/>
        <a:p>
          <a:endParaRPr lang="en-US"/>
        </a:p>
      </dgm:t>
    </dgm:pt>
    <dgm:pt modelId="{C3D28B35-246B-4BCF-9AA6-D3B10E546927}" type="pres">
      <dgm:prSet presAssocID="{6092316B-19EB-44B4-A374-4AB614B89ED9}" presName="FourNodes_2_text" presStyleLbl="node1" presStyleIdx="3" presStyleCnt="4">
        <dgm:presLayoutVars>
          <dgm:bulletEnabled val="1"/>
        </dgm:presLayoutVars>
      </dgm:prSet>
      <dgm:spPr/>
      <dgm:t>
        <a:bodyPr/>
        <a:lstStyle/>
        <a:p>
          <a:endParaRPr lang="en-US"/>
        </a:p>
      </dgm:t>
    </dgm:pt>
    <dgm:pt modelId="{B7CC6203-EF7F-4544-A718-5D4EEA060A92}" type="pres">
      <dgm:prSet presAssocID="{6092316B-19EB-44B4-A374-4AB614B89ED9}" presName="FourNodes_3_text" presStyleLbl="node1" presStyleIdx="3" presStyleCnt="4">
        <dgm:presLayoutVars>
          <dgm:bulletEnabled val="1"/>
        </dgm:presLayoutVars>
      </dgm:prSet>
      <dgm:spPr/>
      <dgm:t>
        <a:bodyPr/>
        <a:lstStyle/>
        <a:p>
          <a:endParaRPr lang="en-US"/>
        </a:p>
      </dgm:t>
    </dgm:pt>
    <dgm:pt modelId="{D52B75C9-5AB3-492C-AC1C-B1BA07A5D93B}" type="pres">
      <dgm:prSet presAssocID="{6092316B-19EB-44B4-A374-4AB614B89ED9}" presName="FourNodes_4_text" presStyleLbl="node1" presStyleIdx="3" presStyleCnt="4">
        <dgm:presLayoutVars>
          <dgm:bulletEnabled val="1"/>
        </dgm:presLayoutVars>
      </dgm:prSet>
      <dgm:spPr/>
      <dgm:t>
        <a:bodyPr/>
        <a:lstStyle/>
        <a:p>
          <a:endParaRPr lang="en-US"/>
        </a:p>
      </dgm:t>
    </dgm:pt>
  </dgm:ptLst>
  <dgm:cxnLst>
    <dgm:cxn modelId="{319CB95D-6518-4EDE-9146-D4E9DF5E1C7A}" srcId="{6092316B-19EB-44B4-A374-4AB614B89ED9}" destId="{F31012AE-9ACB-44C5-BB2D-C4441667BE53}" srcOrd="3" destOrd="0" parTransId="{FFC474F7-3190-46A1-9546-68F1A7E91DB5}" sibTransId="{BD281DD3-00E4-4A85-AB1C-32CFAC619357}"/>
    <dgm:cxn modelId="{449446BB-D313-4046-94E3-074F1C89B784}" type="presOf" srcId="{A8DE841F-390F-4A38-883A-71A1BCE61346}" destId="{53B323FE-C894-46EF-ABF0-2DA41FE6D2DF}" srcOrd="0" destOrd="0" presId="urn:microsoft.com/office/officeart/2005/8/layout/vProcess5"/>
    <dgm:cxn modelId="{50BF6380-DCE0-4DBD-B96C-9EF1963078AF}" type="presOf" srcId="{3DB7D6F7-D84B-4A08-9C5D-21DB4E7ECF2D}" destId="{AF033720-D8B1-4612-B13F-2DBC5368CD39}" srcOrd="0" destOrd="0" presId="urn:microsoft.com/office/officeart/2005/8/layout/vProcess5"/>
    <dgm:cxn modelId="{DA67A1C7-B3D1-4E5C-94A2-6961B79C7D2C}" type="presOf" srcId="{73E4E192-4F0F-41A8-8EA0-DD74BA2B23A6}" destId="{C814986F-396D-4A40-94C9-866CAB4C0575}" srcOrd="0" destOrd="0" presId="urn:microsoft.com/office/officeart/2005/8/layout/vProcess5"/>
    <dgm:cxn modelId="{7E7238E5-7534-4C51-831F-20426BC54428}" type="presOf" srcId="{15ED28F4-5847-4143-A4B3-DF3130623817}" destId="{2A383595-9E78-41FA-AADE-889EE9EEAF0C}" srcOrd="0" destOrd="0" presId="urn:microsoft.com/office/officeart/2005/8/layout/vProcess5"/>
    <dgm:cxn modelId="{90ADC8BC-A0F7-4A76-BD95-54AC4BB667FE}" srcId="{6092316B-19EB-44B4-A374-4AB614B89ED9}" destId="{DD966B3E-54A8-4095-B47E-607D5B33BC53}" srcOrd="0" destOrd="0" parTransId="{928BE91D-DC6E-481A-BD7F-BB9D5021C672}" sibTransId="{A8DE841F-390F-4A38-883A-71A1BCE61346}"/>
    <dgm:cxn modelId="{BE6EC69B-5757-44FC-A96E-CACC607F67C4}" srcId="{6092316B-19EB-44B4-A374-4AB614B89ED9}" destId="{3DB7D6F7-D84B-4A08-9C5D-21DB4E7ECF2D}" srcOrd="2" destOrd="0" parTransId="{82CDABC0-4739-493D-B5FD-C48262C50EC2}" sibTransId="{BA3D4E3F-70DB-4CB8-B389-E40808342486}"/>
    <dgm:cxn modelId="{8427F7EB-4055-4305-B7DD-6D3678F3146D}" type="presOf" srcId="{DD966B3E-54A8-4095-B47E-607D5B33BC53}" destId="{C241A785-B83A-457B-B255-5A11889E35F5}" srcOrd="0" destOrd="0" presId="urn:microsoft.com/office/officeart/2005/8/layout/vProcess5"/>
    <dgm:cxn modelId="{48CBFA13-674E-4B20-A2B6-08894763C662}" type="presOf" srcId="{3DB7D6F7-D84B-4A08-9C5D-21DB4E7ECF2D}" destId="{B7CC6203-EF7F-4544-A718-5D4EEA060A92}" srcOrd="1" destOrd="0" presId="urn:microsoft.com/office/officeart/2005/8/layout/vProcess5"/>
    <dgm:cxn modelId="{42EB7398-EC24-4ADF-92F9-DF50B5CDD8F6}" type="presOf" srcId="{BA3D4E3F-70DB-4CB8-B389-E40808342486}" destId="{9CFF02E3-71AB-455D-9C62-D22FB281BB07}" srcOrd="0" destOrd="0" presId="urn:microsoft.com/office/officeart/2005/8/layout/vProcess5"/>
    <dgm:cxn modelId="{BA9FC6F9-03D6-4DC0-BA81-50898FA24CAB}" type="presOf" srcId="{6092316B-19EB-44B4-A374-4AB614B89ED9}" destId="{2C5F03AA-09AB-4174-B000-33F0AA3FC231}" srcOrd="0" destOrd="0" presId="urn:microsoft.com/office/officeart/2005/8/layout/vProcess5"/>
    <dgm:cxn modelId="{200D1DB9-980B-401C-92FB-45CAB8F3F01E}" type="presOf" srcId="{F31012AE-9ACB-44C5-BB2D-C4441667BE53}" destId="{D52B75C9-5AB3-492C-AC1C-B1BA07A5D93B}" srcOrd="1" destOrd="0" presId="urn:microsoft.com/office/officeart/2005/8/layout/vProcess5"/>
    <dgm:cxn modelId="{C15C07DD-86B2-40F4-820F-89A39DA2F24B}" type="presOf" srcId="{DD966B3E-54A8-4095-B47E-607D5B33BC53}" destId="{C0F0AC92-9614-4D70-A1FC-97FD70FDF22B}" srcOrd="1" destOrd="0" presId="urn:microsoft.com/office/officeart/2005/8/layout/vProcess5"/>
    <dgm:cxn modelId="{7E9C8CCD-72BA-49D8-B70E-A11E8B85CBCA}" srcId="{6092316B-19EB-44B4-A374-4AB614B89ED9}" destId="{15ED28F4-5847-4143-A4B3-DF3130623817}" srcOrd="1" destOrd="0" parTransId="{C0561579-BC01-4997-BE5E-D48E32CB114F}" sibTransId="{73E4E192-4F0F-41A8-8EA0-DD74BA2B23A6}"/>
    <dgm:cxn modelId="{018F51CB-AD91-4A2D-AD8D-246F2FD35E2F}" type="presOf" srcId="{15ED28F4-5847-4143-A4B3-DF3130623817}" destId="{C3D28B35-246B-4BCF-9AA6-D3B10E546927}" srcOrd="1" destOrd="0" presId="urn:microsoft.com/office/officeart/2005/8/layout/vProcess5"/>
    <dgm:cxn modelId="{70874A26-C22A-4ACD-AAF2-77E1ED6B143D}" type="presOf" srcId="{F31012AE-9ACB-44C5-BB2D-C4441667BE53}" destId="{B5967EF5-C652-4ADC-A285-84AAF2D698B5}" srcOrd="0" destOrd="0" presId="urn:microsoft.com/office/officeart/2005/8/layout/vProcess5"/>
    <dgm:cxn modelId="{034201C3-CBBB-42AA-B97A-F2AAD8584FFA}" type="presParOf" srcId="{2C5F03AA-09AB-4174-B000-33F0AA3FC231}" destId="{15CBF646-32B2-47F4-99B7-0275BA511276}" srcOrd="0" destOrd="0" presId="urn:microsoft.com/office/officeart/2005/8/layout/vProcess5"/>
    <dgm:cxn modelId="{1ED03CF2-75C7-4857-9B54-AB46737C2AFC}" type="presParOf" srcId="{2C5F03AA-09AB-4174-B000-33F0AA3FC231}" destId="{C241A785-B83A-457B-B255-5A11889E35F5}" srcOrd="1" destOrd="0" presId="urn:microsoft.com/office/officeart/2005/8/layout/vProcess5"/>
    <dgm:cxn modelId="{5BBDC328-4E2B-4E41-B112-BD836C33625E}" type="presParOf" srcId="{2C5F03AA-09AB-4174-B000-33F0AA3FC231}" destId="{2A383595-9E78-41FA-AADE-889EE9EEAF0C}" srcOrd="2" destOrd="0" presId="urn:microsoft.com/office/officeart/2005/8/layout/vProcess5"/>
    <dgm:cxn modelId="{A2B0AED7-5EB2-4585-9254-A95735AD1527}" type="presParOf" srcId="{2C5F03AA-09AB-4174-B000-33F0AA3FC231}" destId="{AF033720-D8B1-4612-B13F-2DBC5368CD39}" srcOrd="3" destOrd="0" presId="urn:microsoft.com/office/officeart/2005/8/layout/vProcess5"/>
    <dgm:cxn modelId="{10EA824A-35BF-4CAB-9FAA-3330B9B6EDE1}" type="presParOf" srcId="{2C5F03AA-09AB-4174-B000-33F0AA3FC231}" destId="{B5967EF5-C652-4ADC-A285-84AAF2D698B5}" srcOrd="4" destOrd="0" presId="urn:microsoft.com/office/officeart/2005/8/layout/vProcess5"/>
    <dgm:cxn modelId="{84F5A1BB-D986-4879-98FF-26C1A50A491D}" type="presParOf" srcId="{2C5F03AA-09AB-4174-B000-33F0AA3FC231}" destId="{53B323FE-C894-46EF-ABF0-2DA41FE6D2DF}" srcOrd="5" destOrd="0" presId="urn:microsoft.com/office/officeart/2005/8/layout/vProcess5"/>
    <dgm:cxn modelId="{64F5A668-52DC-49B4-9413-58029B6E124E}" type="presParOf" srcId="{2C5F03AA-09AB-4174-B000-33F0AA3FC231}" destId="{C814986F-396D-4A40-94C9-866CAB4C0575}" srcOrd="6" destOrd="0" presId="urn:microsoft.com/office/officeart/2005/8/layout/vProcess5"/>
    <dgm:cxn modelId="{7A641106-2D01-43C1-AEA8-5C2DA57F826A}" type="presParOf" srcId="{2C5F03AA-09AB-4174-B000-33F0AA3FC231}" destId="{9CFF02E3-71AB-455D-9C62-D22FB281BB07}" srcOrd="7" destOrd="0" presId="urn:microsoft.com/office/officeart/2005/8/layout/vProcess5"/>
    <dgm:cxn modelId="{3B749742-CA38-4BBB-A365-4D80AD3D5202}" type="presParOf" srcId="{2C5F03AA-09AB-4174-B000-33F0AA3FC231}" destId="{C0F0AC92-9614-4D70-A1FC-97FD70FDF22B}" srcOrd="8" destOrd="0" presId="urn:microsoft.com/office/officeart/2005/8/layout/vProcess5"/>
    <dgm:cxn modelId="{15327C98-F27B-4DBE-BF34-EB4B7620EEFC}" type="presParOf" srcId="{2C5F03AA-09AB-4174-B000-33F0AA3FC231}" destId="{C3D28B35-246B-4BCF-9AA6-D3B10E546927}" srcOrd="9" destOrd="0" presId="urn:microsoft.com/office/officeart/2005/8/layout/vProcess5"/>
    <dgm:cxn modelId="{E6C5D64C-45F0-4131-8220-B86DC198DF24}" type="presParOf" srcId="{2C5F03AA-09AB-4174-B000-33F0AA3FC231}" destId="{B7CC6203-EF7F-4544-A718-5D4EEA060A92}" srcOrd="10" destOrd="0" presId="urn:microsoft.com/office/officeart/2005/8/layout/vProcess5"/>
    <dgm:cxn modelId="{19DCE8AE-E084-4C01-9157-8FDDD2419F33}" type="presParOf" srcId="{2C5F03AA-09AB-4174-B000-33F0AA3FC231}" destId="{D52B75C9-5AB3-492C-AC1C-B1BA07A5D93B}" srcOrd="11" destOrd="0" presId="urn:microsoft.com/office/officeart/2005/8/layout/vProcess5"/>
  </dgm:cxnLst>
  <dgm:bg/>
  <dgm:whole/>
</dgm:dataModel>
</file>

<file path=ppt/diagrams/data11.xml><?xml version="1.0" encoding="utf-8"?>
<dgm:dataModel xmlns:dgm="http://schemas.openxmlformats.org/drawingml/2006/diagram" xmlns:a="http://schemas.openxmlformats.org/drawingml/2006/main">
  <dgm:ptLst>
    <dgm:pt modelId="{EA542B10-D8FE-4D2E-8567-245A88112DC2}" type="doc">
      <dgm:prSet loTypeId="urn:microsoft.com/office/officeart/2005/8/layout/process4" loCatId="list" qsTypeId="urn:microsoft.com/office/officeart/2005/8/quickstyle/3d7" qsCatId="3D" csTypeId="urn:microsoft.com/office/officeart/2005/8/colors/colorful4" csCatId="colorful"/>
      <dgm:spPr/>
      <dgm:t>
        <a:bodyPr/>
        <a:lstStyle/>
        <a:p>
          <a:endParaRPr lang="en-US"/>
        </a:p>
      </dgm:t>
    </dgm:pt>
    <dgm:pt modelId="{9427FD65-4B67-4F17-A850-7D3315FE8DC2}">
      <dgm:prSet/>
      <dgm:spPr/>
      <dgm:t>
        <a:bodyPr/>
        <a:lstStyle/>
        <a:p>
          <a:pPr algn="ctr" rtl="0"/>
          <a:r>
            <a:rPr lang="en-US" dirty="0" err="1" smtClean="0">
              <a:latin typeface="Gloucester MT Extra Condensed" pitchFamily="18" charset="0"/>
            </a:rPr>
            <a:t>Perjuangan</a:t>
          </a:r>
          <a:r>
            <a:rPr lang="en-US" dirty="0" smtClean="0">
              <a:latin typeface="Gloucester MT Extra Condensed" pitchFamily="18" charset="0"/>
            </a:rPr>
            <a:t> </a:t>
          </a:r>
          <a:r>
            <a:rPr lang="en-US" dirty="0" err="1" smtClean="0">
              <a:latin typeface="Gloucester MT Extra Condensed" pitchFamily="18" charset="0"/>
            </a:rPr>
            <a:t>ini</a:t>
          </a:r>
          <a:r>
            <a:rPr lang="en-US" dirty="0" smtClean="0">
              <a:latin typeface="Gloucester MT Extra Condensed" pitchFamily="18" charset="0"/>
            </a:rPr>
            <a:t> </a:t>
          </a:r>
          <a:r>
            <a:rPr lang="en-US" dirty="0" err="1" smtClean="0">
              <a:latin typeface="Gloucester MT Extra Condensed" pitchFamily="18" charset="0"/>
            </a:rPr>
            <a:t>juga</a:t>
          </a:r>
          <a:r>
            <a:rPr lang="en-US" dirty="0" smtClean="0">
              <a:latin typeface="Gloucester MT Extra Condensed" pitchFamily="18" charset="0"/>
            </a:rPr>
            <a:t> </a:t>
          </a:r>
          <a:r>
            <a:rPr lang="en-US" dirty="0" err="1" smtClean="0">
              <a:latin typeface="Gloucester MT Extra Condensed" pitchFamily="18" charset="0"/>
            </a:rPr>
            <a:t>adalah</a:t>
          </a:r>
          <a:r>
            <a:rPr lang="en-US" dirty="0" smtClean="0">
              <a:latin typeface="Gloucester MT Extra Condensed" pitchFamily="18" charset="0"/>
            </a:rPr>
            <a:t> </a:t>
          </a:r>
          <a:r>
            <a:rPr lang="en-US" dirty="0" err="1" smtClean="0">
              <a:latin typeface="Gloucester MT Extra Condensed" pitchFamily="18" charset="0"/>
            </a:rPr>
            <a:t>rahsia</a:t>
          </a:r>
          <a:r>
            <a:rPr lang="en-US" dirty="0" smtClean="0">
              <a:latin typeface="Gloucester MT Extra Condensed" pitchFamily="18" charset="0"/>
            </a:rPr>
            <a:t> </a:t>
          </a:r>
          <a:r>
            <a:rPr lang="en-US" dirty="0" err="1" smtClean="0">
              <a:latin typeface="Gloucester MT Extra Condensed" pitchFamily="18" charset="0"/>
            </a:rPr>
            <a:t>antara</a:t>
          </a:r>
          <a:r>
            <a:rPr lang="en-US" dirty="0" smtClean="0">
              <a:latin typeface="Gloucester MT Extra Condensed" pitchFamily="18" charset="0"/>
            </a:rPr>
            <a:t> </a:t>
          </a:r>
          <a:r>
            <a:rPr lang="en-US" dirty="0" err="1" smtClean="0">
              <a:latin typeface="Gloucester MT Extra Condensed" pitchFamily="18" charset="0"/>
            </a:rPr>
            <a:t>seseorang</a:t>
          </a:r>
          <a:r>
            <a:rPr lang="en-US" dirty="0" smtClean="0">
              <a:latin typeface="Gloucester MT Extra Condensed" pitchFamily="18" charset="0"/>
            </a:rPr>
            <a:t> </a:t>
          </a:r>
          <a:r>
            <a:rPr lang="en-US" dirty="0" err="1" smtClean="0">
              <a:latin typeface="Gloucester MT Extra Condensed" pitchFamily="18" charset="0"/>
            </a:rPr>
            <a:t>hamba</a:t>
          </a:r>
          <a:r>
            <a:rPr lang="en-US" dirty="0" smtClean="0">
              <a:latin typeface="Gloucester MT Extra Condensed" pitchFamily="18" charset="0"/>
            </a:rPr>
            <a:t> </a:t>
          </a:r>
          <a:r>
            <a:rPr lang="en-US" dirty="0" err="1" smtClean="0">
              <a:latin typeface="Gloucester MT Extra Condensed" pitchFamily="18" charset="0"/>
            </a:rPr>
            <a:t>dengan</a:t>
          </a:r>
          <a:r>
            <a:rPr lang="en-US" dirty="0" smtClean="0">
              <a:latin typeface="Gloucester MT Extra Condensed" pitchFamily="18" charset="0"/>
            </a:rPr>
            <a:t> </a:t>
          </a:r>
          <a:r>
            <a:rPr lang="en-US" dirty="0" err="1" smtClean="0">
              <a:latin typeface="Gloucester MT Extra Condensed" pitchFamily="18" charset="0"/>
            </a:rPr>
            <a:t>Tuhannya</a:t>
          </a:r>
          <a:r>
            <a:rPr lang="en-US" dirty="0" smtClean="0">
              <a:latin typeface="Gloucester MT Extra Condensed" pitchFamily="18" charset="0"/>
            </a:rPr>
            <a:t> </a:t>
          </a:r>
          <a:r>
            <a:rPr lang="en-US" dirty="0" err="1" smtClean="0">
              <a:latin typeface="Gloucester MT Extra Condensed" pitchFamily="18" charset="0"/>
            </a:rPr>
            <a:t>kerana</a:t>
          </a:r>
          <a:r>
            <a:rPr lang="en-US" dirty="0" smtClean="0">
              <a:latin typeface="Gloucester MT Extra Condensed" pitchFamily="18" charset="0"/>
            </a:rPr>
            <a:t> </a:t>
          </a:r>
          <a:r>
            <a:rPr lang="en-US" dirty="0" err="1" smtClean="0">
              <a:latin typeface="Gloucester MT Extra Condensed" pitchFamily="18" charset="0"/>
            </a:rPr>
            <a:t>gerak</a:t>
          </a:r>
          <a:r>
            <a:rPr lang="en-US" dirty="0" smtClean="0">
              <a:latin typeface="Gloucester MT Extra Condensed" pitchFamily="18" charset="0"/>
            </a:rPr>
            <a:t> </a:t>
          </a:r>
          <a:r>
            <a:rPr lang="en-US" dirty="0" err="1" smtClean="0">
              <a:latin typeface="Gloucester MT Extra Condensed" pitchFamily="18" charset="0"/>
            </a:rPr>
            <a:t>geri</a:t>
          </a:r>
          <a:r>
            <a:rPr lang="en-US" dirty="0" smtClean="0">
              <a:latin typeface="Gloucester MT Extra Condensed" pitchFamily="18" charset="0"/>
            </a:rPr>
            <a:t> </a:t>
          </a:r>
          <a:r>
            <a:rPr lang="en-US" dirty="0" err="1" smtClean="0">
              <a:latin typeface="Gloucester MT Extra Condensed" pitchFamily="18" charset="0"/>
            </a:rPr>
            <a:t>amalan</a:t>
          </a:r>
          <a:r>
            <a:rPr lang="en-US" dirty="0" smtClean="0">
              <a:latin typeface="Gloucester MT Extra Condensed" pitchFamily="18" charset="0"/>
            </a:rPr>
            <a:t> </a:t>
          </a:r>
          <a:r>
            <a:rPr lang="en-US" dirty="0" err="1" smtClean="0">
              <a:latin typeface="Gloucester MT Extra Condensed" pitchFamily="18" charset="0"/>
            </a:rPr>
            <a:t>puasa</a:t>
          </a:r>
          <a:r>
            <a:rPr lang="en-US" dirty="0" smtClean="0">
              <a:latin typeface="Gloucester MT Extra Condensed" pitchFamily="18" charset="0"/>
            </a:rPr>
            <a:t> </a:t>
          </a:r>
          <a:r>
            <a:rPr lang="en-US" dirty="0" err="1" smtClean="0">
              <a:latin typeface="Gloucester MT Extra Condensed" pitchFamily="18" charset="0"/>
            </a:rPr>
            <a:t>tidak</a:t>
          </a:r>
          <a:r>
            <a:rPr lang="en-US" dirty="0" smtClean="0">
              <a:latin typeface="Gloucester MT Extra Condensed" pitchFamily="18" charset="0"/>
            </a:rPr>
            <a:t> </a:t>
          </a:r>
          <a:r>
            <a:rPr lang="en-US" dirty="0" err="1" smtClean="0">
              <a:latin typeface="Gloucester MT Extra Condensed" pitchFamily="18" charset="0"/>
            </a:rPr>
            <a:t>dapat</a:t>
          </a:r>
          <a:r>
            <a:rPr lang="en-US" dirty="0" smtClean="0">
              <a:latin typeface="Gloucester MT Extra Condensed" pitchFamily="18" charset="0"/>
            </a:rPr>
            <a:t> </a:t>
          </a:r>
          <a:r>
            <a:rPr lang="en-US" dirty="0" err="1" smtClean="0">
              <a:latin typeface="Gloucester MT Extra Condensed" pitchFamily="18" charset="0"/>
            </a:rPr>
            <a:t>dinilai</a:t>
          </a:r>
          <a:r>
            <a:rPr lang="en-US" dirty="0" smtClean="0">
              <a:latin typeface="Gloucester MT Extra Condensed" pitchFamily="18" charset="0"/>
            </a:rPr>
            <a:t> </a:t>
          </a:r>
          <a:r>
            <a:rPr lang="en-US" dirty="0" err="1" smtClean="0">
              <a:latin typeface="Gloucester MT Extra Condensed" pitchFamily="18" charset="0"/>
            </a:rPr>
            <a:t>oleh</a:t>
          </a:r>
          <a:r>
            <a:rPr lang="en-US" dirty="0" smtClean="0">
              <a:latin typeface="Gloucester MT Extra Condensed" pitchFamily="18" charset="0"/>
            </a:rPr>
            <a:t> </a:t>
          </a:r>
          <a:r>
            <a:rPr lang="en-US" dirty="0" err="1" smtClean="0">
              <a:latin typeface="Gloucester MT Extra Condensed" pitchFamily="18" charset="0"/>
            </a:rPr>
            <a:t>orang</a:t>
          </a:r>
          <a:r>
            <a:rPr lang="en-US" dirty="0" smtClean="0">
              <a:latin typeface="Gloucester MT Extra Condensed" pitchFamily="18" charset="0"/>
            </a:rPr>
            <a:t> lain. </a:t>
          </a:r>
          <a:endParaRPr lang="en-US" dirty="0">
            <a:latin typeface="Gloucester MT Extra Condensed" pitchFamily="18" charset="0"/>
          </a:endParaRPr>
        </a:p>
      </dgm:t>
    </dgm:pt>
    <dgm:pt modelId="{9975F009-5D2A-4625-8F47-0BD8511A4327}" type="parTrans" cxnId="{7C5B86A4-1D5D-4867-97A2-841A3223FE71}">
      <dgm:prSet/>
      <dgm:spPr/>
      <dgm:t>
        <a:bodyPr/>
        <a:lstStyle/>
        <a:p>
          <a:pPr algn="ctr"/>
          <a:endParaRPr lang="en-US">
            <a:latin typeface="Gloucester MT Extra Condensed" pitchFamily="18" charset="0"/>
          </a:endParaRPr>
        </a:p>
      </dgm:t>
    </dgm:pt>
    <dgm:pt modelId="{8B576B8D-B5D7-471F-8EF1-B98C6D81C887}" type="sibTrans" cxnId="{7C5B86A4-1D5D-4867-97A2-841A3223FE71}">
      <dgm:prSet/>
      <dgm:spPr/>
      <dgm:t>
        <a:bodyPr/>
        <a:lstStyle/>
        <a:p>
          <a:pPr algn="ctr"/>
          <a:endParaRPr lang="en-US">
            <a:latin typeface="Gloucester MT Extra Condensed" pitchFamily="18" charset="0"/>
          </a:endParaRPr>
        </a:p>
      </dgm:t>
    </dgm:pt>
    <dgm:pt modelId="{A326D367-A9D1-4F8D-94F8-50447D72B681}">
      <dgm:prSet/>
      <dgm:spPr/>
      <dgm:t>
        <a:bodyPr/>
        <a:lstStyle/>
        <a:p>
          <a:pPr algn="ctr" rtl="0"/>
          <a:r>
            <a:rPr lang="en-US" dirty="0" err="1" smtClean="0">
              <a:latin typeface="Gloucester MT Extra Condensed" pitchFamily="18" charset="0"/>
            </a:rPr>
            <a:t>Ketika</a:t>
          </a:r>
          <a:r>
            <a:rPr lang="en-US" dirty="0" smtClean="0">
              <a:latin typeface="Gloucester MT Extra Condensed" pitchFamily="18" charset="0"/>
            </a:rPr>
            <a:t> </a:t>
          </a:r>
          <a:r>
            <a:rPr lang="en-US" dirty="0" err="1" smtClean="0">
              <a:latin typeface="Gloucester MT Extra Condensed" pitchFamily="18" charset="0"/>
            </a:rPr>
            <a:t>berpuasa</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bukan</a:t>
          </a:r>
          <a:r>
            <a:rPr lang="en-US" dirty="0" smtClean="0">
              <a:latin typeface="Gloucester MT Extra Condensed" pitchFamily="18" charset="0"/>
            </a:rPr>
            <a:t> </a:t>
          </a:r>
          <a:r>
            <a:rPr lang="en-US" dirty="0" err="1" smtClean="0">
              <a:latin typeface="Gloucester MT Extra Condensed" pitchFamily="18" charset="0"/>
            </a:rPr>
            <a:t>sahaja</a:t>
          </a:r>
          <a:r>
            <a:rPr lang="en-US" dirty="0" smtClean="0">
              <a:latin typeface="Gloucester MT Extra Condensed" pitchFamily="18" charset="0"/>
            </a:rPr>
            <a:t> </a:t>
          </a:r>
          <a:r>
            <a:rPr lang="en-US" dirty="0" err="1" smtClean="0">
              <a:latin typeface="Gloucester MT Extra Condensed" pitchFamily="18" charset="0"/>
            </a:rPr>
            <a:t>menahan</a:t>
          </a:r>
          <a:r>
            <a:rPr lang="en-US" dirty="0" smtClean="0">
              <a:latin typeface="Gloucester MT Extra Condensed" pitchFamily="18" charset="0"/>
            </a:rPr>
            <a:t> </a:t>
          </a:r>
          <a:r>
            <a:rPr lang="en-US" dirty="0" err="1" smtClean="0">
              <a:latin typeface="Gloucester MT Extra Condensed" pitchFamily="18" charset="0"/>
            </a:rPr>
            <a:t>diri</a:t>
          </a:r>
          <a:r>
            <a:rPr lang="en-US" dirty="0" smtClean="0">
              <a:latin typeface="Gloucester MT Extra Condensed" pitchFamily="18" charset="0"/>
            </a:rPr>
            <a:t> </a:t>
          </a:r>
          <a:r>
            <a:rPr lang="en-US" dirty="0" err="1" smtClean="0">
              <a:latin typeface="Gloucester MT Extra Condensed" pitchFamily="18" charset="0"/>
            </a:rPr>
            <a:t>daripada</a:t>
          </a:r>
          <a:r>
            <a:rPr lang="en-US" dirty="0" smtClean="0">
              <a:latin typeface="Gloucester MT Extra Condensed" pitchFamily="18" charset="0"/>
            </a:rPr>
            <a:t> </a:t>
          </a:r>
          <a:r>
            <a:rPr lang="en-US" dirty="0" err="1" smtClean="0">
              <a:latin typeface="Gloucester MT Extra Condensed" pitchFamily="18" charset="0"/>
            </a:rPr>
            <a:t>keinginan</a:t>
          </a:r>
          <a:r>
            <a:rPr lang="en-US" dirty="0" smtClean="0">
              <a:latin typeface="Gloucester MT Extra Condensed" pitchFamily="18" charset="0"/>
            </a:rPr>
            <a:t> </a:t>
          </a:r>
          <a:r>
            <a:rPr lang="en-US" dirty="0" err="1" smtClean="0">
              <a:latin typeface="Gloucester MT Extra Condensed" pitchFamily="18" charset="0"/>
            </a:rPr>
            <a:t>makan</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minum</a:t>
          </a:r>
          <a:r>
            <a:rPr lang="en-US" dirty="0" smtClean="0">
              <a:latin typeface="Gloucester MT Extra Condensed" pitchFamily="18" charset="0"/>
            </a:rPr>
            <a:t> </a:t>
          </a:r>
          <a:r>
            <a:rPr lang="en-US" dirty="0" err="1" smtClean="0">
              <a:latin typeface="Gloucester MT Extra Condensed" pitchFamily="18" charset="0"/>
            </a:rPr>
            <a:t>tetapi</a:t>
          </a:r>
          <a:r>
            <a:rPr lang="en-US" dirty="0" smtClean="0">
              <a:latin typeface="Gloucester MT Extra Condensed" pitchFamily="18" charset="0"/>
            </a:rPr>
            <a:t> </a:t>
          </a:r>
          <a:r>
            <a:rPr lang="en-US" dirty="0" err="1" smtClean="0">
              <a:latin typeface="Gloucester MT Extra Condensed" pitchFamily="18" charset="0"/>
            </a:rPr>
            <a:t>seluruh</a:t>
          </a:r>
          <a:r>
            <a:rPr lang="en-US" dirty="0" smtClean="0">
              <a:latin typeface="Gloucester MT Extra Condensed" pitchFamily="18" charset="0"/>
            </a:rPr>
            <a:t> </a:t>
          </a:r>
          <a:r>
            <a:rPr lang="en-US" dirty="0" err="1" smtClean="0">
              <a:latin typeface="Gloucester MT Extra Condensed" pitchFamily="18" charset="0"/>
            </a:rPr>
            <a:t>anggota</a:t>
          </a:r>
          <a:r>
            <a:rPr lang="en-US" dirty="0" smtClean="0">
              <a:latin typeface="Gloucester MT Extra Condensed" pitchFamily="18" charset="0"/>
            </a:rPr>
            <a:t> </a:t>
          </a:r>
          <a:r>
            <a:rPr lang="en-US" dirty="0" err="1" smtClean="0">
              <a:latin typeface="Gloucester MT Extra Condensed" pitchFamily="18" charset="0"/>
            </a:rPr>
            <a:t>badan</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seperti</a:t>
          </a:r>
          <a:r>
            <a:rPr lang="en-US" dirty="0" smtClean="0">
              <a:latin typeface="Gloucester MT Extra Condensed" pitchFamily="18" charset="0"/>
            </a:rPr>
            <a:t> </a:t>
          </a:r>
          <a:r>
            <a:rPr lang="en-US" dirty="0" err="1" smtClean="0">
              <a:latin typeface="Gloucester MT Extra Condensed" pitchFamily="18" charset="0"/>
            </a:rPr>
            <a:t>mulut</a:t>
          </a:r>
          <a:r>
            <a:rPr lang="en-US" dirty="0" smtClean="0">
              <a:latin typeface="Gloucester MT Extra Condensed" pitchFamily="18" charset="0"/>
            </a:rPr>
            <a:t>, </a:t>
          </a:r>
          <a:r>
            <a:rPr lang="en-US" dirty="0" err="1" smtClean="0">
              <a:latin typeface="Gloucester MT Extra Condensed" pitchFamily="18" charset="0"/>
            </a:rPr>
            <a:t>mata</a:t>
          </a:r>
          <a:r>
            <a:rPr lang="en-US" dirty="0" smtClean="0">
              <a:latin typeface="Gloucester MT Extra Condensed" pitchFamily="18" charset="0"/>
            </a:rPr>
            <a:t>, </a:t>
          </a:r>
          <a:r>
            <a:rPr lang="en-US" dirty="0" err="1" smtClean="0">
              <a:latin typeface="Gloucester MT Extra Condensed" pitchFamily="18" charset="0"/>
            </a:rPr>
            <a:t>hati</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kemaluan</a:t>
          </a:r>
          <a:r>
            <a:rPr lang="en-US" dirty="0" smtClean="0">
              <a:latin typeface="Gloucester MT Extra Condensed" pitchFamily="18" charset="0"/>
            </a:rPr>
            <a:t> </a:t>
          </a:r>
          <a:r>
            <a:rPr lang="en-US" dirty="0" err="1" smtClean="0">
              <a:latin typeface="Gloucester MT Extra Condensed" pitchFamily="18" charset="0"/>
            </a:rPr>
            <a:t>juga</a:t>
          </a:r>
          <a:r>
            <a:rPr lang="en-US" dirty="0" smtClean="0">
              <a:latin typeface="Gloucester MT Extra Condensed" pitchFamily="18" charset="0"/>
            </a:rPr>
            <a:t> </a:t>
          </a:r>
          <a:r>
            <a:rPr lang="en-US" dirty="0" err="1" smtClean="0">
              <a:latin typeface="Gloucester MT Extra Condensed" pitchFamily="18" charset="0"/>
            </a:rPr>
            <a:t>hendaklah</a:t>
          </a:r>
          <a:r>
            <a:rPr lang="en-US" dirty="0" smtClean="0">
              <a:latin typeface="Gloucester MT Extra Condensed" pitchFamily="18" charset="0"/>
            </a:rPr>
            <a:t> </a:t>
          </a:r>
          <a:r>
            <a:rPr lang="en-US" dirty="0" err="1" smtClean="0">
              <a:latin typeface="Gloucester MT Extra Condensed" pitchFamily="18" charset="0"/>
            </a:rPr>
            <a:t>turut</a:t>
          </a:r>
          <a:r>
            <a:rPr lang="en-US" dirty="0" smtClean="0">
              <a:latin typeface="Gloucester MT Extra Condensed" pitchFamily="18" charset="0"/>
            </a:rPr>
            <a:t> </a:t>
          </a:r>
          <a:r>
            <a:rPr lang="en-US" dirty="0" err="1" smtClean="0">
              <a:latin typeface="Gloucester MT Extra Condensed" pitchFamily="18" charset="0"/>
            </a:rPr>
            <a:t>berpuasa</a:t>
          </a:r>
          <a:r>
            <a:rPr lang="en-US" b="1" dirty="0" smtClean="0">
              <a:latin typeface="Gloucester MT Extra Condensed" pitchFamily="18" charset="0"/>
            </a:rPr>
            <a:t>.  </a:t>
          </a:r>
          <a:endParaRPr lang="en-US" b="1" dirty="0">
            <a:latin typeface="Gloucester MT Extra Condensed" pitchFamily="18" charset="0"/>
          </a:endParaRPr>
        </a:p>
      </dgm:t>
    </dgm:pt>
    <dgm:pt modelId="{666EA7D1-B0D4-4B55-B1A1-987B5899363D}" type="parTrans" cxnId="{D137C50F-FED9-4590-BD4B-B65D523ABA32}">
      <dgm:prSet/>
      <dgm:spPr/>
      <dgm:t>
        <a:bodyPr/>
        <a:lstStyle/>
        <a:p>
          <a:pPr algn="ctr"/>
          <a:endParaRPr lang="en-US">
            <a:latin typeface="Gloucester MT Extra Condensed" pitchFamily="18" charset="0"/>
          </a:endParaRPr>
        </a:p>
      </dgm:t>
    </dgm:pt>
    <dgm:pt modelId="{BD54E4A3-0923-4952-B2BE-2BCE82AA7CA0}" type="sibTrans" cxnId="{D137C50F-FED9-4590-BD4B-B65D523ABA32}">
      <dgm:prSet/>
      <dgm:spPr/>
      <dgm:t>
        <a:bodyPr/>
        <a:lstStyle/>
        <a:p>
          <a:pPr algn="ctr"/>
          <a:endParaRPr lang="en-US">
            <a:latin typeface="Gloucester MT Extra Condensed" pitchFamily="18" charset="0"/>
          </a:endParaRPr>
        </a:p>
      </dgm:t>
    </dgm:pt>
    <dgm:pt modelId="{DCB7FC5E-C20F-49D1-A1A1-FE07DB0E96C5}">
      <dgm:prSet/>
      <dgm:spPr/>
      <dgm:t>
        <a:bodyPr/>
        <a:lstStyle/>
        <a:p>
          <a:pPr algn="ctr" rtl="0"/>
          <a:r>
            <a:rPr lang="en-US" dirty="0" smtClean="0">
              <a:latin typeface="Gloucester MT Extra Condensed" pitchFamily="18" charset="0"/>
            </a:rPr>
            <a:t>Kita </a:t>
          </a:r>
          <a:r>
            <a:rPr lang="en-US" dirty="0" err="1" smtClean="0">
              <a:latin typeface="Gloucester MT Extra Condensed" pitchFamily="18" charset="0"/>
            </a:rPr>
            <a:t>juga</a:t>
          </a:r>
          <a:r>
            <a:rPr lang="en-US" dirty="0" smtClean="0">
              <a:latin typeface="Gloucester MT Extra Condensed" pitchFamily="18" charset="0"/>
            </a:rPr>
            <a:t> </a:t>
          </a:r>
          <a:r>
            <a:rPr lang="en-US" dirty="0" err="1" smtClean="0">
              <a:latin typeface="Gloucester MT Extra Condensed" pitchFamily="18" charset="0"/>
            </a:rPr>
            <a:t>dituntut</a:t>
          </a:r>
          <a:r>
            <a:rPr lang="en-US" dirty="0" smtClean="0">
              <a:latin typeface="Gloucester MT Extra Condensed" pitchFamily="18" charset="0"/>
            </a:rPr>
            <a:t> </a:t>
          </a:r>
          <a:r>
            <a:rPr lang="en-US" dirty="0" err="1" smtClean="0">
              <a:latin typeface="Gloucester MT Extra Condensed" pitchFamily="18" charset="0"/>
            </a:rPr>
            <a:t>memperbanyakkan</a:t>
          </a:r>
          <a:r>
            <a:rPr lang="en-US" dirty="0" smtClean="0">
              <a:latin typeface="Gloucester MT Extra Condensed" pitchFamily="18" charset="0"/>
            </a:rPr>
            <a:t> </a:t>
          </a:r>
          <a:r>
            <a:rPr lang="en-US" dirty="0" err="1" smtClean="0">
              <a:latin typeface="Gloucester MT Extra Condensed" pitchFamily="18" charset="0"/>
            </a:rPr>
            <a:t>amal</a:t>
          </a:r>
          <a:r>
            <a:rPr lang="en-US" dirty="0" smtClean="0">
              <a:latin typeface="Gloucester MT Extra Condensed" pitchFamily="18" charset="0"/>
            </a:rPr>
            <a:t> </a:t>
          </a:r>
          <a:r>
            <a:rPr lang="en-US" dirty="0" err="1" smtClean="0">
              <a:latin typeface="Gloucester MT Extra Condensed" pitchFamily="18" charset="0"/>
            </a:rPr>
            <a:t>ibadah</a:t>
          </a:r>
          <a:r>
            <a:rPr lang="en-US" dirty="0" smtClean="0">
              <a:latin typeface="Gloucester MT Extra Condensed" pitchFamily="18" charset="0"/>
            </a:rPr>
            <a:t>. </a:t>
          </a:r>
          <a:r>
            <a:rPr lang="en-US" dirty="0" err="1" smtClean="0">
              <a:latin typeface="Gloucester MT Extra Condensed" pitchFamily="18" charset="0"/>
            </a:rPr>
            <a:t>Amalan</a:t>
          </a:r>
          <a:r>
            <a:rPr lang="en-US" dirty="0" smtClean="0">
              <a:latin typeface="Gloucester MT Extra Condensed" pitchFamily="18" charset="0"/>
            </a:rPr>
            <a:t> </a:t>
          </a:r>
          <a:r>
            <a:rPr lang="en-US" dirty="0" err="1" smtClean="0">
              <a:latin typeface="Gloucester MT Extra Condensed" pitchFamily="18" charset="0"/>
            </a:rPr>
            <a:t>wajib</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sunat</a:t>
          </a:r>
          <a:r>
            <a:rPr lang="en-US" dirty="0" smtClean="0">
              <a:latin typeface="Gloucester MT Extra Condensed" pitchFamily="18" charset="0"/>
            </a:rPr>
            <a:t> yang </a:t>
          </a:r>
          <a:r>
            <a:rPr lang="en-US" dirty="0" err="1" smtClean="0">
              <a:latin typeface="Gloucester MT Extra Condensed" pitchFamily="18" charset="0"/>
            </a:rPr>
            <a:t>padat</a:t>
          </a:r>
          <a:r>
            <a:rPr lang="en-US" dirty="0" smtClean="0">
              <a:latin typeface="Gloucester MT Extra Condensed" pitchFamily="18" charset="0"/>
            </a:rPr>
            <a:t> </a:t>
          </a:r>
          <a:r>
            <a:rPr lang="en-US" dirty="0" err="1" smtClean="0">
              <a:latin typeface="Gloucester MT Extra Condensed" pitchFamily="18" charset="0"/>
            </a:rPr>
            <a:t>dalam</a:t>
          </a:r>
          <a:r>
            <a:rPr lang="en-US" dirty="0" smtClean="0">
              <a:latin typeface="Gloucester MT Extra Condensed" pitchFamily="18" charset="0"/>
            </a:rPr>
            <a:t> </a:t>
          </a:r>
          <a:r>
            <a:rPr lang="en-US" dirty="0" err="1" smtClean="0">
              <a:latin typeface="Gloucester MT Extra Condensed" pitchFamily="18" charset="0"/>
            </a:rPr>
            <a:t>bulan</a:t>
          </a:r>
          <a:r>
            <a:rPr lang="en-US" dirty="0" smtClean="0">
              <a:latin typeface="Gloucester MT Extra Condensed" pitchFamily="18" charset="0"/>
            </a:rPr>
            <a:t> </a:t>
          </a:r>
          <a:r>
            <a:rPr lang="en-US" dirty="0" err="1" smtClean="0">
              <a:latin typeface="Gloucester MT Extra Condensed" pitchFamily="18" charset="0"/>
            </a:rPr>
            <a:t>Ramadhan</a:t>
          </a:r>
          <a:r>
            <a:rPr lang="en-US" dirty="0" smtClean="0">
              <a:latin typeface="Gloucester MT Extra Condensed" pitchFamily="18" charset="0"/>
            </a:rPr>
            <a:t> </a:t>
          </a:r>
          <a:r>
            <a:rPr lang="en-US" dirty="0" err="1" smtClean="0">
              <a:latin typeface="Gloucester MT Extra Condensed" pitchFamily="18" charset="0"/>
            </a:rPr>
            <a:t>ini</a:t>
          </a:r>
          <a:r>
            <a:rPr lang="en-US" dirty="0" smtClean="0">
              <a:latin typeface="Gloucester MT Extra Condensed" pitchFamily="18" charset="0"/>
            </a:rPr>
            <a:t> </a:t>
          </a:r>
          <a:r>
            <a:rPr lang="en-US" dirty="0" err="1" smtClean="0">
              <a:latin typeface="Gloucester MT Extra Condensed" pitchFamily="18" charset="0"/>
            </a:rPr>
            <a:t>memberi</a:t>
          </a:r>
          <a:r>
            <a:rPr lang="en-US" dirty="0" smtClean="0">
              <a:latin typeface="Gloucester MT Extra Condensed" pitchFamily="18" charset="0"/>
            </a:rPr>
            <a:t> </a:t>
          </a:r>
          <a:r>
            <a:rPr lang="en-US" dirty="0" err="1" smtClean="0">
              <a:latin typeface="Gloucester MT Extra Condensed" pitchFamily="18" charset="0"/>
            </a:rPr>
            <a:t>tumpuan</a:t>
          </a:r>
          <a:r>
            <a:rPr lang="en-US" dirty="0" smtClean="0">
              <a:latin typeface="Gloucester MT Extra Condensed" pitchFamily="18" charset="0"/>
            </a:rPr>
            <a:t> </a:t>
          </a:r>
          <a:r>
            <a:rPr lang="en-US" dirty="0" err="1" smtClean="0">
              <a:latin typeface="Gloucester MT Extra Condensed" pitchFamily="18" charset="0"/>
            </a:rPr>
            <a:t>kepada</a:t>
          </a:r>
          <a:r>
            <a:rPr lang="en-US" dirty="0" smtClean="0">
              <a:latin typeface="Gloucester MT Extra Condensed" pitchFamily="18" charset="0"/>
            </a:rPr>
            <a:t> </a:t>
          </a:r>
          <a:r>
            <a:rPr lang="en-US" dirty="0" err="1" smtClean="0">
              <a:latin typeface="Gloucester MT Extra Condensed" pitchFamily="18" charset="0"/>
            </a:rPr>
            <a:t>perjuangan</a:t>
          </a:r>
          <a:r>
            <a:rPr lang="en-US" dirty="0" smtClean="0">
              <a:latin typeface="Gloucester MT Extra Condensed" pitchFamily="18" charset="0"/>
            </a:rPr>
            <a:t> </a:t>
          </a:r>
          <a:r>
            <a:rPr lang="en-US" dirty="0" err="1" smtClean="0">
              <a:latin typeface="Gloucester MT Extra Condensed" pitchFamily="18" charset="0"/>
            </a:rPr>
            <a:t>melawan</a:t>
          </a:r>
          <a:r>
            <a:rPr lang="en-US" dirty="0" smtClean="0">
              <a:latin typeface="Gloucester MT Extra Condensed" pitchFamily="18" charset="0"/>
            </a:rPr>
            <a:t> </a:t>
          </a:r>
          <a:r>
            <a:rPr lang="en-US" dirty="0" err="1" smtClean="0">
              <a:latin typeface="Gloucester MT Extra Condensed" pitchFamily="18" charset="0"/>
            </a:rPr>
            <a:t>nafsu</a:t>
          </a:r>
          <a:r>
            <a:rPr lang="en-US" dirty="0" smtClean="0">
              <a:latin typeface="Gloucester MT Extra Condensed" pitchFamily="18" charset="0"/>
            </a:rPr>
            <a:t>. </a:t>
          </a:r>
          <a:endParaRPr lang="en-US" dirty="0">
            <a:latin typeface="Gloucester MT Extra Condensed" pitchFamily="18" charset="0"/>
          </a:endParaRPr>
        </a:p>
      </dgm:t>
    </dgm:pt>
    <dgm:pt modelId="{57EBCF4E-CF75-489F-B584-D697BB5B6AA5}" type="parTrans" cxnId="{BF4C9023-F315-462B-AC01-E76143598B2A}">
      <dgm:prSet/>
      <dgm:spPr/>
      <dgm:t>
        <a:bodyPr/>
        <a:lstStyle/>
        <a:p>
          <a:pPr algn="ctr"/>
          <a:endParaRPr lang="en-US">
            <a:latin typeface="Gloucester MT Extra Condensed" pitchFamily="18" charset="0"/>
          </a:endParaRPr>
        </a:p>
      </dgm:t>
    </dgm:pt>
    <dgm:pt modelId="{C9BE6FB5-2A99-4A9E-8E67-EEA54C6667B4}" type="sibTrans" cxnId="{BF4C9023-F315-462B-AC01-E76143598B2A}">
      <dgm:prSet/>
      <dgm:spPr/>
      <dgm:t>
        <a:bodyPr/>
        <a:lstStyle/>
        <a:p>
          <a:pPr algn="ctr"/>
          <a:endParaRPr lang="en-US">
            <a:latin typeface="Gloucester MT Extra Condensed" pitchFamily="18" charset="0"/>
          </a:endParaRPr>
        </a:p>
      </dgm:t>
    </dgm:pt>
    <dgm:pt modelId="{B2CB5F55-4CE1-411F-85B4-7B5C03EE3E8C}" type="pres">
      <dgm:prSet presAssocID="{EA542B10-D8FE-4D2E-8567-245A88112DC2}" presName="Name0" presStyleCnt="0">
        <dgm:presLayoutVars>
          <dgm:dir/>
          <dgm:animLvl val="lvl"/>
          <dgm:resizeHandles val="exact"/>
        </dgm:presLayoutVars>
      </dgm:prSet>
      <dgm:spPr/>
      <dgm:t>
        <a:bodyPr/>
        <a:lstStyle/>
        <a:p>
          <a:endParaRPr lang="en-US"/>
        </a:p>
      </dgm:t>
    </dgm:pt>
    <dgm:pt modelId="{22214F24-C816-404C-A43A-816E4B49CDB3}" type="pres">
      <dgm:prSet presAssocID="{DCB7FC5E-C20F-49D1-A1A1-FE07DB0E96C5}" presName="boxAndChildren" presStyleCnt="0"/>
      <dgm:spPr/>
    </dgm:pt>
    <dgm:pt modelId="{1AFFEF05-EA4D-46DA-88CD-EEB8A6775DDE}" type="pres">
      <dgm:prSet presAssocID="{DCB7FC5E-C20F-49D1-A1A1-FE07DB0E96C5}" presName="parentTextBox" presStyleLbl="node1" presStyleIdx="0" presStyleCnt="3"/>
      <dgm:spPr/>
      <dgm:t>
        <a:bodyPr/>
        <a:lstStyle/>
        <a:p>
          <a:endParaRPr lang="en-US"/>
        </a:p>
      </dgm:t>
    </dgm:pt>
    <dgm:pt modelId="{657E38EC-346C-4EF6-9868-33E960F16734}" type="pres">
      <dgm:prSet presAssocID="{BD54E4A3-0923-4952-B2BE-2BCE82AA7CA0}" presName="sp" presStyleCnt="0"/>
      <dgm:spPr/>
    </dgm:pt>
    <dgm:pt modelId="{56714AC2-AD4C-449D-B15A-CF48652016E4}" type="pres">
      <dgm:prSet presAssocID="{A326D367-A9D1-4F8D-94F8-50447D72B681}" presName="arrowAndChildren" presStyleCnt="0"/>
      <dgm:spPr/>
    </dgm:pt>
    <dgm:pt modelId="{833E2EFA-051E-4053-9E75-CFB4B2210C01}" type="pres">
      <dgm:prSet presAssocID="{A326D367-A9D1-4F8D-94F8-50447D72B681}" presName="parentTextArrow" presStyleLbl="node1" presStyleIdx="1" presStyleCnt="3"/>
      <dgm:spPr/>
      <dgm:t>
        <a:bodyPr/>
        <a:lstStyle/>
        <a:p>
          <a:endParaRPr lang="en-US"/>
        </a:p>
      </dgm:t>
    </dgm:pt>
    <dgm:pt modelId="{2DB5FEF9-1C69-447C-B0B2-4CBDA67DD641}" type="pres">
      <dgm:prSet presAssocID="{8B576B8D-B5D7-471F-8EF1-B98C6D81C887}" presName="sp" presStyleCnt="0"/>
      <dgm:spPr/>
    </dgm:pt>
    <dgm:pt modelId="{097A864F-E49F-458B-BCC8-8742DBB89647}" type="pres">
      <dgm:prSet presAssocID="{9427FD65-4B67-4F17-A850-7D3315FE8DC2}" presName="arrowAndChildren" presStyleCnt="0"/>
      <dgm:spPr/>
    </dgm:pt>
    <dgm:pt modelId="{17F190E2-4A98-4F8F-862D-E88DE396B9C5}" type="pres">
      <dgm:prSet presAssocID="{9427FD65-4B67-4F17-A850-7D3315FE8DC2}" presName="parentTextArrow" presStyleLbl="node1" presStyleIdx="2" presStyleCnt="3"/>
      <dgm:spPr/>
      <dgm:t>
        <a:bodyPr/>
        <a:lstStyle/>
        <a:p>
          <a:endParaRPr lang="en-US"/>
        </a:p>
      </dgm:t>
    </dgm:pt>
  </dgm:ptLst>
  <dgm:cxnLst>
    <dgm:cxn modelId="{7F8C855A-90D1-498D-9A67-A29A6B4C7ACF}" type="presOf" srcId="{A326D367-A9D1-4F8D-94F8-50447D72B681}" destId="{833E2EFA-051E-4053-9E75-CFB4B2210C01}" srcOrd="0" destOrd="0" presId="urn:microsoft.com/office/officeart/2005/8/layout/process4"/>
    <dgm:cxn modelId="{D137C50F-FED9-4590-BD4B-B65D523ABA32}" srcId="{EA542B10-D8FE-4D2E-8567-245A88112DC2}" destId="{A326D367-A9D1-4F8D-94F8-50447D72B681}" srcOrd="1" destOrd="0" parTransId="{666EA7D1-B0D4-4B55-B1A1-987B5899363D}" sibTransId="{BD54E4A3-0923-4952-B2BE-2BCE82AA7CA0}"/>
    <dgm:cxn modelId="{0557C861-5D9F-435D-ADEA-57B1A7EA2DC3}" type="presOf" srcId="{EA542B10-D8FE-4D2E-8567-245A88112DC2}" destId="{B2CB5F55-4CE1-411F-85B4-7B5C03EE3E8C}" srcOrd="0" destOrd="0" presId="urn:microsoft.com/office/officeart/2005/8/layout/process4"/>
    <dgm:cxn modelId="{BF4C9023-F315-462B-AC01-E76143598B2A}" srcId="{EA542B10-D8FE-4D2E-8567-245A88112DC2}" destId="{DCB7FC5E-C20F-49D1-A1A1-FE07DB0E96C5}" srcOrd="2" destOrd="0" parTransId="{57EBCF4E-CF75-489F-B584-D697BB5B6AA5}" sibTransId="{C9BE6FB5-2A99-4A9E-8E67-EEA54C6667B4}"/>
    <dgm:cxn modelId="{3B6F04D4-89FA-47DB-B38F-4BC94F193204}" type="presOf" srcId="{DCB7FC5E-C20F-49D1-A1A1-FE07DB0E96C5}" destId="{1AFFEF05-EA4D-46DA-88CD-EEB8A6775DDE}" srcOrd="0" destOrd="0" presId="urn:microsoft.com/office/officeart/2005/8/layout/process4"/>
    <dgm:cxn modelId="{642AB9DD-324D-440C-B328-9AC9D5B0F05A}" type="presOf" srcId="{9427FD65-4B67-4F17-A850-7D3315FE8DC2}" destId="{17F190E2-4A98-4F8F-862D-E88DE396B9C5}" srcOrd="0" destOrd="0" presId="urn:microsoft.com/office/officeart/2005/8/layout/process4"/>
    <dgm:cxn modelId="{7C5B86A4-1D5D-4867-97A2-841A3223FE71}" srcId="{EA542B10-D8FE-4D2E-8567-245A88112DC2}" destId="{9427FD65-4B67-4F17-A850-7D3315FE8DC2}" srcOrd="0" destOrd="0" parTransId="{9975F009-5D2A-4625-8F47-0BD8511A4327}" sibTransId="{8B576B8D-B5D7-471F-8EF1-B98C6D81C887}"/>
    <dgm:cxn modelId="{884A4C62-8DE8-4042-A759-7FC81C5ABD65}" type="presParOf" srcId="{B2CB5F55-4CE1-411F-85B4-7B5C03EE3E8C}" destId="{22214F24-C816-404C-A43A-816E4B49CDB3}" srcOrd="0" destOrd="0" presId="urn:microsoft.com/office/officeart/2005/8/layout/process4"/>
    <dgm:cxn modelId="{DDA5406E-09C0-4CCE-B122-7AD38C6919C2}" type="presParOf" srcId="{22214F24-C816-404C-A43A-816E4B49CDB3}" destId="{1AFFEF05-EA4D-46DA-88CD-EEB8A6775DDE}" srcOrd="0" destOrd="0" presId="urn:microsoft.com/office/officeart/2005/8/layout/process4"/>
    <dgm:cxn modelId="{6B18F0CD-EA02-498B-9610-6BF3FA2E6066}" type="presParOf" srcId="{B2CB5F55-4CE1-411F-85B4-7B5C03EE3E8C}" destId="{657E38EC-346C-4EF6-9868-33E960F16734}" srcOrd="1" destOrd="0" presId="urn:microsoft.com/office/officeart/2005/8/layout/process4"/>
    <dgm:cxn modelId="{78722A55-E795-49F4-8E8E-CDF183DB4546}" type="presParOf" srcId="{B2CB5F55-4CE1-411F-85B4-7B5C03EE3E8C}" destId="{56714AC2-AD4C-449D-B15A-CF48652016E4}" srcOrd="2" destOrd="0" presId="urn:microsoft.com/office/officeart/2005/8/layout/process4"/>
    <dgm:cxn modelId="{90534956-C319-4ABB-B145-36EB1A06B0E3}" type="presParOf" srcId="{56714AC2-AD4C-449D-B15A-CF48652016E4}" destId="{833E2EFA-051E-4053-9E75-CFB4B2210C01}" srcOrd="0" destOrd="0" presId="urn:microsoft.com/office/officeart/2005/8/layout/process4"/>
    <dgm:cxn modelId="{48A826AE-5F8E-4B65-BF41-5C5C7BF68BEC}" type="presParOf" srcId="{B2CB5F55-4CE1-411F-85B4-7B5C03EE3E8C}" destId="{2DB5FEF9-1C69-447C-B0B2-4CBDA67DD641}" srcOrd="3" destOrd="0" presId="urn:microsoft.com/office/officeart/2005/8/layout/process4"/>
    <dgm:cxn modelId="{780B2BF3-4812-4C3F-854B-B366E3DCDE7E}" type="presParOf" srcId="{B2CB5F55-4CE1-411F-85B4-7B5C03EE3E8C}" destId="{097A864F-E49F-458B-BCC8-8742DBB89647}" srcOrd="4" destOrd="0" presId="urn:microsoft.com/office/officeart/2005/8/layout/process4"/>
    <dgm:cxn modelId="{E8EFEB50-7F89-4AFF-85E5-13FF28BAE654}" type="presParOf" srcId="{097A864F-E49F-458B-BCC8-8742DBB89647}" destId="{17F190E2-4A98-4F8F-862D-E88DE396B9C5}" srcOrd="0" destOrd="0" presId="urn:microsoft.com/office/officeart/2005/8/layout/process4"/>
  </dgm:cxnLst>
  <dgm:bg/>
  <dgm:whole/>
</dgm:dataModel>
</file>

<file path=ppt/diagrams/data12.xml><?xml version="1.0" encoding="utf-8"?>
<dgm:dataModel xmlns:dgm="http://schemas.openxmlformats.org/drawingml/2006/diagram" xmlns:a="http://schemas.openxmlformats.org/drawingml/2006/main">
  <dgm:ptLst>
    <dgm:pt modelId="{1F30ADC0-3637-4B1E-90CD-6D8E3BCC70D7}" type="doc">
      <dgm:prSet loTypeId="urn:microsoft.com/office/officeart/2005/8/layout/target3" loCatId="relationship" qsTypeId="urn:microsoft.com/office/officeart/2005/8/quickstyle/3d5" qsCatId="3D" csTypeId="urn:microsoft.com/office/officeart/2005/8/colors/colorful5" csCatId="colorful"/>
      <dgm:spPr/>
      <dgm:t>
        <a:bodyPr/>
        <a:lstStyle/>
        <a:p>
          <a:endParaRPr lang="en-US"/>
        </a:p>
      </dgm:t>
    </dgm:pt>
    <dgm:pt modelId="{68DFE17D-E02D-498D-A894-7186EE3AB690}">
      <dgm:prSet/>
      <dgm:spPr/>
      <dgm:t>
        <a:bodyPr/>
        <a:lstStyle/>
        <a:p>
          <a:pPr rtl="0"/>
          <a:r>
            <a:rPr lang="en-US" i="0" dirty="0" err="1" smtClean="0">
              <a:latin typeface="Gloucester MT Extra Condensed" pitchFamily="18" charset="0"/>
            </a:rPr>
            <a:t>Seorang</a:t>
          </a:r>
          <a:r>
            <a:rPr lang="en-US" i="0" dirty="0" smtClean="0">
              <a:latin typeface="Gloucester MT Extra Condensed" pitchFamily="18" charset="0"/>
            </a:rPr>
            <a:t> </a:t>
          </a:r>
          <a:r>
            <a:rPr lang="en-US" i="0" dirty="0" err="1" smtClean="0">
              <a:latin typeface="Gloucester MT Extra Condensed" pitchFamily="18" charset="0"/>
            </a:rPr>
            <a:t>ulama</a:t>
          </a:r>
          <a:r>
            <a:rPr lang="en-US" i="0" dirty="0" smtClean="0">
              <a:latin typeface="Gloucester MT Extra Condensed" pitchFamily="18" charset="0"/>
            </a:rPr>
            <a:t> </a:t>
          </a:r>
          <a:r>
            <a:rPr lang="en-US" i="0" dirty="0" err="1" smtClean="0">
              <a:latin typeface="Gloucester MT Extra Condensed" pitchFamily="18" charset="0"/>
            </a:rPr>
            <a:t>sufi</a:t>
          </a:r>
          <a:r>
            <a:rPr lang="en-US" i="0" dirty="0" smtClean="0">
              <a:latin typeface="Gloucester MT Extra Condensed" pitchFamily="18" charset="0"/>
            </a:rPr>
            <a:t> Ahmad bin </a:t>
          </a:r>
          <a:r>
            <a:rPr lang="en-US" i="0" dirty="0" err="1" smtClean="0">
              <a:latin typeface="Gloucester MT Extra Condensed" pitchFamily="18" charset="0"/>
            </a:rPr>
            <a:t>Khadrawiyah</a:t>
          </a:r>
          <a:r>
            <a:rPr lang="en-US" i="0" dirty="0" smtClean="0">
              <a:latin typeface="Gloucester MT Extra Condensed" pitchFamily="18" charset="0"/>
            </a:rPr>
            <a:t> </a:t>
          </a:r>
          <a:r>
            <a:rPr lang="en-US" i="0" dirty="0" err="1" smtClean="0">
              <a:latin typeface="Gloucester MT Extra Condensed" pitchFamily="18" charset="0"/>
            </a:rPr>
            <a:t>pernah</a:t>
          </a:r>
          <a:r>
            <a:rPr lang="en-US" i="0" dirty="0" smtClean="0">
              <a:latin typeface="Gloucester MT Extra Condensed" pitchFamily="18" charset="0"/>
            </a:rPr>
            <a:t> </a:t>
          </a:r>
          <a:r>
            <a:rPr lang="en-US" i="0" dirty="0" err="1" smtClean="0">
              <a:latin typeface="Gloucester MT Extra Condensed" pitchFamily="18" charset="0"/>
            </a:rPr>
            <a:t>berkata</a:t>
          </a:r>
          <a:r>
            <a:rPr lang="en-US" i="0" dirty="0" smtClean="0">
              <a:latin typeface="Gloucester MT Extra Condensed" pitchFamily="18" charset="0"/>
            </a:rPr>
            <a:t>: </a:t>
          </a:r>
          <a:endParaRPr lang="en-US" i="0" dirty="0">
            <a:latin typeface="Gloucester MT Extra Condensed" pitchFamily="18" charset="0"/>
          </a:endParaRPr>
        </a:p>
      </dgm:t>
    </dgm:pt>
    <dgm:pt modelId="{680DFB40-1F1D-4B5C-B65A-A46032234269}" type="parTrans" cxnId="{86209D3F-58F2-4EC2-B5BA-78BE8B78A11B}">
      <dgm:prSet/>
      <dgm:spPr/>
      <dgm:t>
        <a:bodyPr/>
        <a:lstStyle/>
        <a:p>
          <a:endParaRPr lang="en-US" i="0">
            <a:latin typeface="Gloucester MT Extra Condensed" pitchFamily="18" charset="0"/>
          </a:endParaRPr>
        </a:p>
      </dgm:t>
    </dgm:pt>
    <dgm:pt modelId="{D1964D85-B0E7-4603-AA51-770DE7C68D14}" type="sibTrans" cxnId="{86209D3F-58F2-4EC2-B5BA-78BE8B78A11B}">
      <dgm:prSet/>
      <dgm:spPr/>
      <dgm:t>
        <a:bodyPr/>
        <a:lstStyle/>
        <a:p>
          <a:endParaRPr lang="en-US" i="0">
            <a:latin typeface="Gloucester MT Extra Condensed" pitchFamily="18" charset="0"/>
          </a:endParaRPr>
        </a:p>
      </dgm:t>
    </dgm:pt>
    <dgm:pt modelId="{52CDC01E-1C94-40B7-8581-561DD7AE4369}">
      <dgm:prSet/>
      <dgm:spPr/>
      <dgm:t>
        <a:bodyPr/>
        <a:lstStyle/>
        <a:p>
          <a:pPr rtl="0"/>
          <a:r>
            <a:rPr lang="en-US" i="0" dirty="0" err="1" smtClean="0">
              <a:latin typeface="Gloucester MT Extra Condensed" pitchFamily="18" charset="0"/>
            </a:rPr>
            <a:t>Dalam</a:t>
          </a:r>
          <a:r>
            <a:rPr lang="en-US" i="0" dirty="0" smtClean="0">
              <a:latin typeface="Gloucester MT Extra Condensed" pitchFamily="18" charset="0"/>
            </a:rPr>
            <a:t> </a:t>
          </a:r>
          <a:r>
            <a:rPr lang="en-US" i="0" dirty="0" err="1" smtClean="0">
              <a:latin typeface="Gloucester MT Extra Condensed" pitchFamily="18" charset="0"/>
            </a:rPr>
            <a:t>Ramadhan</a:t>
          </a:r>
          <a:r>
            <a:rPr lang="en-US" i="0" dirty="0" smtClean="0">
              <a:latin typeface="Gloucester MT Extra Condensed" pitchFamily="18" charset="0"/>
            </a:rPr>
            <a:t> </a:t>
          </a:r>
          <a:r>
            <a:rPr lang="en-US" i="0" dirty="0" err="1" smtClean="0">
              <a:latin typeface="Gloucester MT Extra Condensed" pitchFamily="18" charset="0"/>
            </a:rPr>
            <a:t>terdapat</a:t>
          </a:r>
          <a:r>
            <a:rPr lang="en-US" i="0" dirty="0" smtClean="0">
              <a:latin typeface="Gloucester MT Extra Condensed" pitchFamily="18" charset="0"/>
            </a:rPr>
            <a:t> </a:t>
          </a:r>
          <a:r>
            <a:rPr lang="en-US" i="0" dirty="0" err="1" smtClean="0">
              <a:latin typeface="Gloucester MT Extra Condensed" pitchFamily="18" charset="0"/>
            </a:rPr>
            <a:t>penghambaan</a:t>
          </a:r>
          <a:r>
            <a:rPr lang="en-US" i="0" dirty="0" smtClean="0">
              <a:latin typeface="Gloucester MT Extra Condensed" pitchFamily="18" charset="0"/>
            </a:rPr>
            <a:t> yang </a:t>
          </a:r>
          <a:r>
            <a:rPr lang="en-US" i="0" dirty="0" err="1" smtClean="0">
              <a:latin typeface="Gloucester MT Extra Condensed" pitchFamily="18" charset="0"/>
            </a:rPr>
            <a:t>sempurna</a:t>
          </a:r>
          <a:r>
            <a:rPr lang="en-US" i="0" dirty="0" smtClean="0">
              <a:latin typeface="Gloucester MT Extra Condensed" pitchFamily="18" charset="0"/>
            </a:rPr>
            <a:t>. </a:t>
          </a:r>
          <a:r>
            <a:rPr lang="en-US" i="0" dirty="0" err="1" smtClean="0">
              <a:latin typeface="Gloucester MT Extra Condensed" pitchFamily="18" charset="0"/>
            </a:rPr>
            <a:t>Ramadhan</a:t>
          </a:r>
          <a:r>
            <a:rPr lang="en-US" i="0" dirty="0" smtClean="0">
              <a:latin typeface="Gloucester MT Extra Condensed" pitchFamily="18" charset="0"/>
            </a:rPr>
            <a:t> </a:t>
          </a:r>
          <a:r>
            <a:rPr lang="en-US" i="0" dirty="0" err="1" smtClean="0">
              <a:latin typeface="Gloucester MT Extra Condensed" pitchFamily="18" charset="0"/>
            </a:rPr>
            <a:t>dapat</a:t>
          </a:r>
          <a:r>
            <a:rPr lang="en-US" i="0" dirty="0" smtClean="0">
              <a:latin typeface="Gloucester MT Extra Condensed" pitchFamily="18" charset="0"/>
            </a:rPr>
            <a:t> </a:t>
          </a:r>
          <a:r>
            <a:rPr lang="en-US" i="0" dirty="0" err="1" smtClean="0">
              <a:latin typeface="Gloucester MT Extra Condensed" pitchFamily="18" charset="0"/>
            </a:rPr>
            <a:t>mencegah</a:t>
          </a:r>
          <a:r>
            <a:rPr lang="en-US" i="0" dirty="0" smtClean="0">
              <a:latin typeface="Gloucester MT Extra Condensed" pitchFamily="18" charset="0"/>
            </a:rPr>
            <a:t> </a:t>
          </a:r>
          <a:r>
            <a:rPr lang="en-US" i="0" dirty="0" err="1" smtClean="0">
              <a:latin typeface="Gloucester MT Extra Condensed" pitchFamily="18" charset="0"/>
            </a:rPr>
            <a:t>si</a:t>
          </a:r>
          <a:r>
            <a:rPr lang="en-US" i="0" dirty="0" smtClean="0">
              <a:latin typeface="Gloucester MT Extra Condensed" pitchFamily="18" charset="0"/>
            </a:rPr>
            <a:t> </a:t>
          </a:r>
          <a:r>
            <a:rPr lang="en-US" i="0" dirty="0" err="1" smtClean="0">
              <a:latin typeface="Gloucester MT Extra Condensed" pitchFamily="18" charset="0"/>
            </a:rPr>
            <a:t>pelakunya</a:t>
          </a:r>
          <a:r>
            <a:rPr lang="en-US" i="0" dirty="0" smtClean="0">
              <a:latin typeface="Gloucester MT Extra Condensed" pitchFamily="18" charset="0"/>
            </a:rPr>
            <a:t> </a:t>
          </a:r>
          <a:r>
            <a:rPr lang="en-US" i="0" dirty="0" err="1" smtClean="0">
              <a:latin typeface="Gloucester MT Extra Condensed" pitchFamily="18" charset="0"/>
            </a:rPr>
            <a:t>daripada</a:t>
          </a:r>
          <a:r>
            <a:rPr lang="en-US" i="0" dirty="0" smtClean="0">
              <a:latin typeface="Gloucester MT Extra Condensed" pitchFamily="18" charset="0"/>
            </a:rPr>
            <a:t> </a:t>
          </a:r>
          <a:r>
            <a:rPr lang="en-US" i="0" dirty="0" err="1" smtClean="0">
              <a:latin typeface="Gloucester MT Extra Condensed" pitchFamily="18" charset="0"/>
            </a:rPr>
            <a:t>akhlak</a:t>
          </a:r>
          <a:r>
            <a:rPr lang="en-US" i="0" dirty="0" smtClean="0">
              <a:latin typeface="Gloucester MT Extra Condensed" pitchFamily="18" charset="0"/>
            </a:rPr>
            <a:t> yang </a:t>
          </a:r>
          <a:r>
            <a:rPr lang="en-US" i="0" dirty="0" err="1" smtClean="0">
              <a:latin typeface="Gloucester MT Extra Condensed" pitchFamily="18" charset="0"/>
            </a:rPr>
            <a:t>tercela</a:t>
          </a:r>
          <a:r>
            <a:rPr lang="en-US" i="0" dirty="0" smtClean="0">
              <a:latin typeface="Gloucester MT Extra Condensed" pitchFamily="18" charset="0"/>
            </a:rPr>
            <a:t>, </a:t>
          </a:r>
          <a:r>
            <a:rPr lang="en-US" i="0" dirty="0" err="1" smtClean="0">
              <a:latin typeface="Gloucester MT Extra Condensed" pitchFamily="18" charset="0"/>
            </a:rPr>
            <a:t>perkataan</a:t>
          </a:r>
          <a:r>
            <a:rPr lang="en-US" i="0" dirty="0" smtClean="0">
              <a:latin typeface="Gloucester MT Extra Condensed" pitchFamily="18" charset="0"/>
            </a:rPr>
            <a:t> </a:t>
          </a:r>
          <a:r>
            <a:rPr lang="en-US" i="0" dirty="0" err="1" smtClean="0">
              <a:latin typeface="Gloucester MT Extra Condensed" pitchFamily="18" charset="0"/>
            </a:rPr>
            <a:t>dan</a:t>
          </a:r>
          <a:r>
            <a:rPr lang="en-US" i="0" dirty="0" smtClean="0">
              <a:latin typeface="Gloucester MT Extra Condensed" pitchFamily="18" charset="0"/>
            </a:rPr>
            <a:t> </a:t>
          </a:r>
          <a:r>
            <a:rPr lang="en-US" i="0" dirty="0" err="1" smtClean="0">
              <a:latin typeface="Gloucester MT Extra Condensed" pitchFamily="18" charset="0"/>
            </a:rPr>
            <a:t>perbuatan</a:t>
          </a:r>
          <a:r>
            <a:rPr lang="en-US" i="0" dirty="0" smtClean="0">
              <a:latin typeface="Gloucester MT Extra Condensed" pitchFamily="18" charset="0"/>
            </a:rPr>
            <a:t> yang </a:t>
          </a:r>
          <a:r>
            <a:rPr lang="en-US" i="0" dirty="0" err="1" smtClean="0">
              <a:latin typeface="Gloucester MT Extra Condensed" pitchFamily="18" charset="0"/>
            </a:rPr>
            <a:t>tercela</a:t>
          </a:r>
          <a:r>
            <a:rPr lang="en-US" i="0" dirty="0" smtClean="0">
              <a:latin typeface="Gloucester MT Extra Condensed" pitchFamily="18" charset="0"/>
            </a:rPr>
            <a:t>.</a:t>
          </a:r>
          <a:endParaRPr lang="en-US" i="0" dirty="0">
            <a:latin typeface="Gloucester MT Extra Condensed" pitchFamily="18" charset="0"/>
          </a:endParaRPr>
        </a:p>
      </dgm:t>
    </dgm:pt>
    <dgm:pt modelId="{C4A21826-5847-4D87-B30A-F56C044BA55E}" type="parTrans" cxnId="{F9D750E9-4E22-4813-87C0-57BB2A42DBCB}">
      <dgm:prSet/>
      <dgm:spPr/>
      <dgm:t>
        <a:bodyPr/>
        <a:lstStyle/>
        <a:p>
          <a:endParaRPr lang="en-US" i="0">
            <a:latin typeface="Gloucester MT Extra Condensed" pitchFamily="18" charset="0"/>
          </a:endParaRPr>
        </a:p>
      </dgm:t>
    </dgm:pt>
    <dgm:pt modelId="{15818014-8C0B-4A94-9B3A-A5EB448502A0}" type="sibTrans" cxnId="{F9D750E9-4E22-4813-87C0-57BB2A42DBCB}">
      <dgm:prSet/>
      <dgm:spPr/>
      <dgm:t>
        <a:bodyPr/>
        <a:lstStyle/>
        <a:p>
          <a:endParaRPr lang="en-US" i="0">
            <a:latin typeface="Gloucester MT Extra Condensed" pitchFamily="18" charset="0"/>
          </a:endParaRPr>
        </a:p>
      </dgm:t>
    </dgm:pt>
    <dgm:pt modelId="{68EBD979-CE4D-4325-B6D8-079BF77680F2}" type="pres">
      <dgm:prSet presAssocID="{1F30ADC0-3637-4B1E-90CD-6D8E3BCC70D7}" presName="Name0" presStyleCnt="0">
        <dgm:presLayoutVars>
          <dgm:chMax val="7"/>
          <dgm:dir/>
          <dgm:animLvl val="lvl"/>
          <dgm:resizeHandles val="exact"/>
        </dgm:presLayoutVars>
      </dgm:prSet>
      <dgm:spPr/>
      <dgm:t>
        <a:bodyPr/>
        <a:lstStyle/>
        <a:p>
          <a:endParaRPr lang="en-US"/>
        </a:p>
      </dgm:t>
    </dgm:pt>
    <dgm:pt modelId="{7AD89A98-EA5C-4E16-B21D-7CAF6662B0AA}" type="pres">
      <dgm:prSet presAssocID="{68DFE17D-E02D-498D-A894-7186EE3AB690}" presName="circle1" presStyleLbl="node1" presStyleIdx="0" presStyleCnt="2"/>
      <dgm:spPr/>
    </dgm:pt>
    <dgm:pt modelId="{2743B84C-C8D2-47E2-B1F5-1376FC353D44}" type="pres">
      <dgm:prSet presAssocID="{68DFE17D-E02D-498D-A894-7186EE3AB690}" presName="space" presStyleCnt="0"/>
      <dgm:spPr/>
    </dgm:pt>
    <dgm:pt modelId="{0C173610-280B-4E54-AC5D-0C48D660D591}" type="pres">
      <dgm:prSet presAssocID="{68DFE17D-E02D-498D-A894-7186EE3AB690}" presName="rect1" presStyleLbl="alignAcc1" presStyleIdx="0" presStyleCnt="2"/>
      <dgm:spPr/>
      <dgm:t>
        <a:bodyPr/>
        <a:lstStyle/>
        <a:p>
          <a:endParaRPr lang="en-US"/>
        </a:p>
      </dgm:t>
    </dgm:pt>
    <dgm:pt modelId="{A9841CC4-2DBA-448D-B6BB-B8D00196396F}" type="pres">
      <dgm:prSet presAssocID="{52CDC01E-1C94-40B7-8581-561DD7AE4369}" presName="vertSpace2" presStyleLbl="node1" presStyleIdx="0" presStyleCnt="2"/>
      <dgm:spPr/>
    </dgm:pt>
    <dgm:pt modelId="{4C30258A-A8D9-4602-A0C3-E20EB41C1949}" type="pres">
      <dgm:prSet presAssocID="{52CDC01E-1C94-40B7-8581-561DD7AE4369}" presName="circle2" presStyleLbl="node1" presStyleIdx="1" presStyleCnt="2"/>
      <dgm:spPr/>
    </dgm:pt>
    <dgm:pt modelId="{F10D5F61-A5A5-439F-8B5C-8FBA3D291F90}" type="pres">
      <dgm:prSet presAssocID="{52CDC01E-1C94-40B7-8581-561DD7AE4369}" presName="rect2" presStyleLbl="alignAcc1" presStyleIdx="1" presStyleCnt="2"/>
      <dgm:spPr/>
      <dgm:t>
        <a:bodyPr/>
        <a:lstStyle/>
        <a:p>
          <a:endParaRPr lang="en-US"/>
        </a:p>
      </dgm:t>
    </dgm:pt>
    <dgm:pt modelId="{88DF58BD-FBD1-4202-8B3C-CC8F0BE36855}" type="pres">
      <dgm:prSet presAssocID="{68DFE17D-E02D-498D-A894-7186EE3AB690}" presName="rect1ParTxNoCh" presStyleLbl="alignAcc1" presStyleIdx="1" presStyleCnt="2">
        <dgm:presLayoutVars>
          <dgm:chMax val="1"/>
          <dgm:bulletEnabled val="1"/>
        </dgm:presLayoutVars>
      </dgm:prSet>
      <dgm:spPr/>
      <dgm:t>
        <a:bodyPr/>
        <a:lstStyle/>
        <a:p>
          <a:endParaRPr lang="en-US"/>
        </a:p>
      </dgm:t>
    </dgm:pt>
    <dgm:pt modelId="{571C1AC3-3C39-4062-847F-6D73FE8A2393}" type="pres">
      <dgm:prSet presAssocID="{52CDC01E-1C94-40B7-8581-561DD7AE4369}" presName="rect2ParTxNoCh" presStyleLbl="alignAcc1" presStyleIdx="1" presStyleCnt="2">
        <dgm:presLayoutVars>
          <dgm:chMax val="1"/>
          <dgm:bulletEnabled val="1"/>
        </dgm:presLayoutVars>
      </dgm:prSet>
      <dgm:spPr/>
      <dgm:t>
        <a:bodyPr/>
        <a:lstStyle/>
        <a:p>
          <a:endParaRPr lang="en-US"/>
        </a:p>
      </dgm:t>
    </dgm:pt>
  </dgm:ptLst>
  <dgm:cxnLst>
    <dgm:cxn modelId="{F9D750E9-4E22-4813-87C0-57BB2A42DBCB}" srcId="{1F30ADC0-3637-4B1E-90CD-6D8E3BCC70D7}" destId="{52CDC01E-1C94-40B7-8581-561DD7AE4369}" srcOrd="1" destOrd="0" parTransId="{C4A21826-5847-4D87-B30A-F56C044BA55E}" sibTransId="{15818014-8C0B-4A94-9B3A-A5EB448502A0}"/>
    <dgm:cxn modelId="{86209D3F-58F2-4EC2-B5BA-78BE8B78A11B}" srcId="{1F30ADC0-3637-4B1E-90CD-6D8E3BCC70D7}" destId="{68DFE17D-E02D-498D-A894-7186EE3AB690}" srcOrd="0" destOrd="0" parTransId="{680DFB40-1F1D-4B5C-B65A-A46032234269}" sibTransId="{D1964D85-B0E7-4603-AA51-770DE7C68D14}"/>
    <dgm:cxn modelId="{3E252B05-EA11-4D72-AE32-BDE214071285}" type="presOf" srcId="{68DFE17D-E02D-498D-A894-7186EE3AB690}" destId="{88DF58BD-FBD1-4202-8B3C-CC8F0BE36855}" srcOrd="1" destOrd="0" presId="urn:microsoft.com/office/officeart/2005/8/layout/target3"/>
    <dgm:cxn modelId="{1B669086-9F1F-429C-8637-49F2384C5E90}" type="presOf" srcId="{52CDC01E-1C94-40B7-8581-561DD7AE4369}" destId="{F10D5F61-A5A5-439F-8B5C-8FBA3D291F90}" srcOrd="0" destOrd="0" presId="urn:microsoft.com/office/officeart/2005/8/layout/target3"/>
    <dgm:cxn modelId="{AD2AC26E-961F-4BFE-B45D-800BDEB5D646}" type="presOf" srcId="{52CDC01E-1C94-40B7-8581-561DD7AE4369}" destId="{571C1AC3-3C39-4062-847F-6D73FE8A2393}" srcOrd="1" destOrd="0" presId="urn:microsoft.com/office/officeart/2005/8/layout/target3"/>
    <dgm:cxn modelId="{5E6B2F62-4CA6-4B2D-A508-9B96FA4722FE}" type="presOf" srcId="{68DFE17D-E02D-498D-A894-7186EE3AB690}" destId="{0C173610-280B-4E54-AC5D-0C48D660D591}" srcOrd="0" destOrd="0" presId="urn:microsoft.com/office/officeart/2005/8/layout/target3"/>
    <dgm:cxn modelId="{217A65EA-08C4-4DD4-AF8B-4C4BB1003B9A}" type="presOf" srcId="{1F30ADC0-3637-4B1E-90CD-6D8E3BCC70D7}" destId="{68EBD979-CE4D-4325-B6D8-079BF77680F2}" srcOrd="0" destOrd="0" presId="urn:microsoft.com/office/officeart/2005/8/layout/target3"/>
    <dgm:cxn modelId="{50454F40-2458-4145-B8D8-538542EDFF8C}" type="presParOf" srcId="{68EBD979-CE4D-4325-B6D8-079BF77680F2}" destId="{7AD89A98-EA5C-4E16-B21D-7CAF6662B0AA}" srcOrd="0" destOrd="0" presId="urn:microsoft.com/office/officeart/2005/8/layout/target3"/>
    <dgm:cxn modelId="{7239CF85-D13A-4B9D-85ED-86EDFEAFD4D0}" type="presParOf" srcId="{68EBD979-CE4D-4325-B6D8-079BF77680F2}" destId="{2743B84C-C8D2-47E2-B1F5-1376FC353D44}" srcOrd="1" destOrd="0" presId="urn:microsoft.com/office/officeart/2005/8/layout/target3"/>
    <dgm:cxn modelId="{20AF5D6C-866F-45D2-8FAF-42A1EED6EA11}" type="presParOf" srcId="{68EBD979-CE4D-4325-B6D8-079BF77680F2}" destId="{0C173610-280B-4E54-AC5D-0C48D660D591}" srcOrd="2" destOrd="0" presId="urn:microsoft.com/office/officeart/2005/8/layout/target3"/>
    <dgm:cxn modelId="{9A680957-35AD-4649-8C41-E557D3147856}" type="presParOf" srcId="{68EBD979-CE4D-4325-B6D8-079BF77680F2}" destId="{A9841CC4-2DBA-448D-B6BB-B8D00196396F}" srcOrd="3" destOrd="0" presId="urn:microsoft.com/office/officeart/2005/8/layout/target3"/>
    <dgm:cxn modelId="{FDC03868-C430-4AB6-A3D4-DAEE811EB612}" type="presParOf" srcId="{68EBD979-CE4D-4325-B6D8-079BF77680F2}" destId="{4C30258A-A8D9-4602-A0C3-E20EB41C1949}" srcOrd="4" destOrd="0" presId="urn:microsoft.com/office/officeart/2005/8/layout/target3"/>
    <dgm:cxn modelId="{A951A86F-3B0D-4976-9E65-6F24DE063AEE}" type="presParOf" srcId="{68EBD979-CE4D-4325-B6D8-079BF77680F2}" destId="{F10D5F61-A5A5-439F-8B5C-8FBA3D291F90}" srcOrd="5" destOrd="0" presId="urn:microsoft.com/office/officeart/2005/8/layout/target3"/>
    <dgm:cxn modelId="{75F1CFFA-CF53-41E9-8935-B0089E70749E}" type="presParOf" srcId="{68EBD979-CE4D-4325-B6D8-079BF77680F2}" destId="{88DF58BD-FBD1-4202-8B3C-CC8F0BE36855}" srcOrd="6" destOrd="0" presId="urn:microsoft.com/office/officeart/2005/8/layout/target3"/>
    <dgm:cxn modelId="{67357443-149E-40B4-93FB-DCD0F72406B9}" type="presParOf" srcId="{68EBD979-CE4D-4325-B6D8-079BF77680F2}" destId="{571C1AC3-3C39-4062-847F-6D73FE8A2393}" srcOrd="7" destOrd="0" presId="urn:microsoft.com/office/officeart/2005/8/layout/target3"/>
  </dgm:cxnLst>
  <dgm:bg/>
  <dgm:whole/>
</dgm:dataModel>
</file>

<file path=ppt/diagrams/data13.xml><?xml version="1.0" encoding="utf-8"?>
<dgm:dataModel xmlns:dgm="http://schemas.openxmlformats.org/drawingml/2006/diagram" xmlns:a="http://schemas.openxmlformats.org/drawingml/2006/main">
  <dgm:ptLst>
    <dgm:pt modelId="{081CCD3C-BE45-44B6-8564-64B1B3FB0742}" type="doc">
      <dgm:prSet loTypeId="urn:microsoft.com/office/officeart/2005/8/layout/vList2" loCatId="list" qsTypeId="urn:microsoft.com/office/officeart/2005/8/quickstyle/3d7" qsCatId="3D" csTypeId="urn:microsoft.com/office/officeart/2005/8/colors/colorful2" csCatId="colorful"/>
      <dgm:spPr/>
      <dgm:t>
        <a:bodyPr/>
        <a:lstStyle/>
        <a:p>
          <a:endParaRPr lang="en-US"/>
        </a:p>
      </dgm:t>
    </dgm:pt>
    <dgm:pt modelId="{A609528C-076A-4809-BF4E-63EE613B447D}">
      <dgm:prSet/>
      <dgm:spPr/>
      <dgm:t>
        <a:bodyPr/>
        <a:lstStyle/>
        <a:p>
          <a:pPr algn="ctr" rtl="0"/>
          <a:r>
            <a:rPr lang="en-US" dirty="0" err="1" smtClean="0">
              <a:latin typeface="Gloucester MT Extra Condensed" pitchFamily="18" charset="0"/>
            </a:rPr>
            <a:t>Justeru</a:t>
          </a:r>
          <a:r>
            <a:rPr lang="en-US" dirty="0" smtClean="0">
              <a:latin typeface="Gloucester MT Extra Condensed" pitchFamily="18" charset="0"/>
            </a:rPr>
            <a:t>, </a:t>
          </a:r>
          <a:r>
            <a:rPr lang="en-US" dirty="0" err="1" smtClean="0">
              <a:latin typeface="Gloucester MT Extra Condensed" pitchFamily="18" charset="0"/>
            </a:rPr>
            <a:t>terdapat</a:t>
          </a:r>
          <a:r>
            <a:rPr lang="en-US" dirty="0" smtClean="0">
              <a:latin typeface="Gloucester MT Extra Condensed" pitchFamily="18" charset="0"/>
            </a:rPr>
            <a:t> </a:t>
          </a:r>
          <a:r>
            <a:rPr lang="en-US" dirty="0" err="1" smtClean="0">
              <a:latin typeface="Gloucester MT Extra Condensed" pitchFamily="18" charset="0"/>
            </a:rPr>
            <a:t>dua</a:t>
          </a:r>
          <a:r>
            <a:rPr lang="en-US" dirty="0" smtClean="0">
              <a:latin typeface="Gloucester MT Extra Condensed" pitchFamily="18" charset="0"/>
            </a:rPr>
            <a:t> </a:t>
          </a:r>
          <a:r>
            <a:rPr lang="en-US" dirty="0" err="1" smtClean="0">
              <a:latin typeface="Gloucester MT Extra Condensed" pitchFamily="18" charset="0"/>
            </a:rPr>
            <a:t>penanda</a:t>
          </a:r>
          <a:r>
            <a:rPr lang="en-US" dirty="0" smtClean="0">
              <a:latin typeface="Gloucester MT Extra Condensed" pitchFamily="18" charset="0"/>
            </a:rPr>
            <a:t> </a:t>
          </a:r>
          <a:r>
            <a:rPr lang="en-US" dirty="0" err="1" smtClean="0">
              <a:latin typeface="Gloucester MT Extra Condensed" pitchFamily="18" charset="0"/>
            </a:rPr>
            <a:t>aras</a:t>
          </a:r>
          <a:r>
            <a:rPr lang="en-US" dirty="0" smtClean="0">
              <a:latin typeface="Gloucester MT Extra Condensed" pitchFamily="18" charset="0"/>
            </a:rPr>
            <a:t> </a:t>
          </a:r>
          <a:r>
            <a:rPr lang="en-US" dirty="0" err="1" smtClean="0">
              <a:latin typeface="Gloucester MT Extra Condensed" pitchFamily="18" charset="0"/>
            </a:rPr>
            <a:t>atau</a:t>
          </a:r>
          <a:r>
            <a:rPr lang="en-US" dirty="0" smtClean="0">
              <a:latin typeface="Gloucester MT Extra Condensed" pitchFamily="18" charset="0"/>
            </a:rPr>
            <a:t> </a:t>
          </a:r>
          <a:r>
            <a:rPr lang="en-US" dirty="0" err="1" smtClean="0">
              <a:latin typeface="Gloucester MT Extra Condensed" pitchFamily="18" charset="0"/>
            </a:rPr>
            <a:t>pengukuran</a:t>
          </a:r>
          <a:r>
            <a:rPr lang="en-US" dirty="0" smtClean="0">
              <a:latin typeface="Gloucester MT Extra Condensed" pitchFamily="18" charset="0"/>
            </a:rPr>
            <a:t> yang </a:t>
          </a:r>
          <a:r>
            <a:rPr lang="en-US" dirty="0" err="1" smtClean="0">
              <a:latin typeface="Gloucester MT Extra Condensed" pitchFamily="18" charset="0"/>
            </a:rPr>
            <a:t>menilai</a:t>
          </a:r>
          <a:r>
            <a:rPr lang="en-US" dirty="0" smtClean="0">
              <a:latin typeface="Gloucester MT Extra Condensed" pitchFamily="18" charset="0"/>
            </a:rPr>
            <a:t> </a:t>
          </a:r>
          <a:r>
            <a:rPr lang="en-US" dirty="0" err="1" smtClean="0">
              <a:latin typeface="Gloucester MT Extra Condensed" pitchFamily="18" charset="0"/>
            </a:rPr>
            <a:t>prestasi</a:t>
          </a:r>
          <a:r>
            <a:rPr lang="en-US" dirty="0" smtClean="0">
              <a:latin typeface="Gloucester MT Extra Condensed" pitchFamily="18" charset="0"/>
            </a:rPr>
            <a:t> </a:t>
          </a:r>
          <a:r>
            <a:rPr lang="en-US" dirty="0" err="1" smtClean="0">
              <a:latin typeface="Gloucester MT Extra Condensed" pitchFamily="18" charset="0"/>
            </a:rPr>
            <a:t>puasa</a:t>
          </a:r>
          <a:r>
            <a:rPr lang="en-US" dirty="0" smtClean="0">
              <a:latin typeface="Gloucester MT Extra Condensed" pitchFamily="18" charset="0"/>
            </a:rPr>
            <a:t> </a:t>
          </a:r>
          <a:r>
            <a:rPr lang="en-US" dirty="0" err="1" smtClean="0">
              <a:latin typeface="Gloucester MT Extra Condensed" pitchFamily="18" charset="0"/>
            </a:rPr>
            <a:t>iaitu</a:t>
          </a:r>
          <a:r>
            <a:rPr lang="en-US" dirty="0" smtClean="0">
              <a:latin typeface="Gloucester MT Extra Condensed" pitchFamily="18" charset="0"/>
            </a:rPr>
            <a:t> </a:t>
          </a:r>
          <a:r>
            <a:rPr lang="en-US" dirty="0" err="1" smtClean="0">
              <a:latin typeface="Gloucester MT Extra Condensed" pitchFamily="18" charset="0"/>
            </a:rPr>
            <a:t>apakah</a:t>
          </a:r>
          <a:r>
            <a:rPr lang="en-US" dirty="0" smtClean="0">
              <a:latin typeface="Gloucester MT Extra Condensed" pitchFamily="18" charset="0"/>
            </a:rPr>
            <a:t> </a:t>
          </a:r>
          <a:r>
            <a:rPr lang="en-US" dirty="0" err="1" smtClean="0">
              <a:latin typeface="Gloucester MT Extra Condensed" pitchFamily="18" charset="0"/>
            </a:rPr>
            <a:t>puasa</a:t>
          </a:r>
          <a:r>
            <a:rPr lang="en-US" dirty="0" smtClean="0">
              <a:latin typeface="Gloucester MT Extra Condensed" pitchFamily="18" charset="0"/>
            </a:rPr>
            <a:t> </a:t>
          </a:r>
          <a:r>
            <a:rPr lang="en-US" dirty="0" err="1" smtClean="0">
              <a:latin typeface="Gloucester MT Extra Condensed" pitchFamily="18" charset="0"/>
            </a:rPr>
            <a:t>Ramadhan</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semata-mata</a:t>
          </a:r>
          <a:r>
            <a:rPr lang="en-US" dirty="0" smtClean="0">
              <a:latin typeface="Gloucester MT Extra Condensed" pitchFamily="18" charset="0"/>
            </a:rPr>
            <a:t> </a:t>
          </a:r>
          <a:r>
            <a:rPr lang="en-US" dirty="0" err="1" smtClean="0">
              <a:latin typeface="Gloucester MT Extra Condensed" pitchFamily="18" charset="0"/>
            </a:rPr>
            <a:t>menahan</a:t>
          </a:r>
          <a:r>
            <a:rPr lang="en-US" dirty="0" smtClean="0">
              <a:latin typeface="Gloucester MT Extra Condensed" pitchFamily="18" charset="0"/>
            </a:rPr>
            <a:t> </a:t>
          </a:r>
          <a:r>
            <a:rPr lang="en-US" dirty="0" err="1" smtClean="0">
              <a:latin typeface="Gloucester MT Extra Condensed" pitchFamily="18" charset="0"/>
            </a:rPr>
            <a:t>lapar</a:t>
          </a:r>
          <a:r>
            <a:rPr lang="en-US" dirty="0" smtClean="0">
              <a:latin typeface="Gloucester MT Extra Condensed" pitchFamily="18" charset="0"/>
            </a:rPr>
            <a:t>?. </a:t>
          </a:r>
          <a:endParaRPr lang="en-US" dirty="0">
            <a:latin typeface="Gloucester MT Extra Condensed" pitchFamily="18" charset="0"/>
          </a:endParaRPr>
        </a:p>
      </dgm:t>
    </dgm:pt>
    <dgm:pt modelId="{0EA4CEDC-2F02-4256-BC1E-D3841C07381C}" type="parTrans" cxnId="{1F7DEE09-7714-4802-95EC-46766C21C3DC}">
      <dgm:prSet/>
      <dgm:spPr/>
      <dgm:t>
        <a:bodyPr/>
        <a:lstStyle/>
        <a:p>
          <a:pPr algn="ctr"/>
          <a:endParaRPr lang="en-US">
            <a:latin typeface="Gloucester MT Extra Condensed" pitchFamily="18" charset="0"/>
          </a:endParaRPr>
        </a:p>
      </dgm:t>
    </dgm:pt>
    <dgm:pt modelId="{C7237B6E-429C-497D-885C-A17CE79B1CE2}" type="sibTrans" cxnId="{1F7DEE09-7714-4802-95EC-46766C21C3DC}">
      <dgm:prSet/>
      <dgm:spPr/>
      <dgm:t>
        <a:bodyPr/>
        <a:lstStyle/>
        <a:p>
          <a:pPr algn="ctr"/>
          <a:endParaRPr lang="en-US">
            <a:latin typeface="Gloucester MT Extra Condensed" pitchFamily="18" charset="0"/>
          </a:endParaRPr>
        </a:p>
      </dgm:t>
    </dgm:pt>
    <dgm:pt modelId="{2CA915B4-7DAF-4CC4-91AF-C0BF316215EB}">
      <dgm:prSet/>
      <dgm:spPr/>
      <dgm:t>
        <a:bodyPr/>
        <a:lstStyle/>
        <a:p>
          <a:pPr algn="ctr" rtl="0"/>
          <a:r>
            <a:rPr lang="en-US" dirty="0" err="1" smtClean="0">
              <a:latin typeface="Gloucester MT Extra Condensed" pitchFamily="18" charset="0"/>
            </a:rPr>
            <a:t>Atau</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berpuasa</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pada</a:t>
          </a:r>
          <a:r>
            <a:rPr lang="en-US" dirty="0" smtClean="0">
              <a:latin typeface="Gloucester MT Extra Condensed" pitchFamily="18" charset="0"/>
            </a:rPr>
            <a:t> </a:t>
          </a:r>
          <a:r>
            <a:rPr lang="en-US" dirty="0" err="1" smtClean="0">
              <a:latin typeface="Gloucester MT Extra Condensed" pitchFamily="18" charset="0"/>
            </a:rPr>
            <a:t>masa</a:t>
          </a:r>
          <a:r>
            <a:rPr lang="en-US" dirty="0" smtClean="0">
              <a:latin typeface="Gloucester MT Extra Condensed" pitchFamily="18" charset="0"/>
            </a:rPr>
            <a:t> yang </a:t>
          </a:r>
          <a:r>
            <a:rPr lang="en-US" dirty="0" err="1" smtClean="0">
              <a:latin typeface="Gloucester MT Extra Condensed" pitchFamily="18" charset="0"/>
            </a:rPr>
            <a:t>sama</a:t>
          </a:r>
          <a:r>
            <a:rPr lang="en-US" dirty="0" smtClean="0">
              <a:latin typeface="Gloucester MT Extra Condensed" pitchFamily="18" charset="0"/>
            </a:rPr>
            <a:t> </a:t>
          </a:r>
          <a:r>
            <a:rPr lang="en-US" dirty="0" err="1" smtClean="0">
              <a:latin typeface="Gloucester MT Extra Condensed" pitchFamily="18" charset="0"/>
            </a:rPr>
            <a:t>mengambil</a:t>
          </a:r>
          <a:r>
            <a:rPr lang="en-US" dirty="0" smtClean="0">
              <a:latin typeface="Gloucester MT Extra Condensed" pitchFamily="18" charset="0"/>
            </a:rPr>
            <a:t> </a:t>
          </a:r>
          <a:r>
            <a:rPr lang="en-US" dirty="0" err="1" smtClean="0">
              <a:latin typeface="Gloucester MT Extra Condensed" pitchFamily="18" charset="0"/>
            </a:rPr>
            <a:t>berat</a:t>
          </a:r>
          <a:r>
            <a:rPr lang="en-US" dirty="0" smtClean="0">
              <a:latin typeface="Gloucester MT Extra Condensed" pitchFamily="18" charset="0"/>
            </a:rPr>
            <a:t> </a:t>
          </a:r>
          <a:r>
            <a:rPr lang="en-US" dirty="0" err="1" smtClean="0">
              <a:latin typeface="Gloucester MT Extra Condensed" pitchFamily="18" charset="0"/>
            </a:rPr>
            <a:t>aspek</a:t>
          </a:r>
          <a:r>
            <a:rPr lang="en-US" dirty="0" smtClean="0">
              <a:latin typeface="Gloucester MT Extra Condensed" pitchFamily="18" charset="0"/>
            </a:rPr>
            <a:t> </a:t>
          </a:r>
          <a:r>
            <a:rPr lang="en-US" dirty="0" err="1" smtClean="0">
              <a:latin typeface="Gloucester MT Extra Condensed" pitchFamily="18" charset="0"/>
            </a:rPr>
            <a:t>mengawal</a:t>
          </a:r>
          <a:r>
            <a:rPr lang="en-US" dirty="0" smtClean="0">
              <a:latin typeface="Gloucester MT Extra Condensed" pitchFamily="18" charset="0"/>
            </a:rPr>
            <a:t> </a:t>
          </a:r>
          <a:r>
            <a:rPr lang="en-US" dirty="0" err="1" smtClean="0">
              <a:latin typeface="Gloucester MT Extra Condensed" pitchFamily="18" charset="0"/>
            </a:rPr>
            <a:t>nafsu</a:t>
          </a:r>
          <a:r>
            <a:rPr lang="en-US" dirty="0" smtClean="0">
              <a:latin typeface="Gloucester MT Extra Condensed" pitchFamily="18" charset="0"/>
            </a:rPr>
            <a:t>, </a:t>
          </a:r>
          <a:r>
            <a:rPr lang="en-US" dirty="0" err="1" smtClean="0">
              <a:latin typeface="Gloucester MT Extra Condensed" pitchFamily="18" charset="0"/>
            </a:rPr>
            <a:t>pembersihan</a:t>
          </a:r>
          <a:r>
            <a:rPr lang="en-US" dirty="0" smtClean="0">
              <a:latin typeface="Gloucester MT Extra Condensed" pitchFamily="18" charset="0"/>
            </a:rPr>
            <a:t> </a:t>
          </a:r>
          <a:r>
            <a:rPr lang="en-US" dirty="0" err="1" smtClean="0">
              <a:latin typeface="Gloucester MT Extra Condensed" pitchFamily="18" charset="0"/>
            </a:rPr>
            <a:t>jiwa</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akhlak</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endParaRPr lang="en-US" dirty="0">
            <a:latin typeface="Gloucester MT Extra Condensed" pitchFamily="18" charset="0"/>
          </a:endParaRPr>
        </a:p>
      </dgm:t>
    </dgm:pt>
    <dgm:pt modelId="{69AC0403-398B-4A67-8204-4EDFCF0FCA10}" type="parTrans" cxnId="{B23B12C7-4ED2-46E4-9025-6C02A3400D22}">
      <dgm:prSet/>
      <dgm:spPr/>
      <dgm:t>
        <a:bodyPr/>
        <a:lstStyle/>
        <a:p>
          <a:pPr algn="ctr"/>
          <a:endParaRPr lang="en-US">
            <a:latin typeface="Gloucester MT Extra Condensed" pitchFamily="18" charset="0"/>
          </a:endParaRPr>
        </a:p>
      </dgm:t>
    </dgm:pt>
    <dgm:pt modelId="{F14E2A39-0484-4D29-981A-91DD809EADD0}" type="sibTrans" cxnId="{B23B12C7-4ED2-46E4-9025-6C02A3400D22}">
      <dgm:prSet/>
      <dgm:spPr/>
      <dgm:t>
        <a:bodyPr/>
        <a:lstStyle/>
        <a:p>
          <a:pPr algn="ctr"/>
          <a:endParaRPr lang="en-US">
            <a:latin typeface="Gloucester MT Extra Condensed" pitchFamily="18" charset="0"/>
          </a:endParaRPr>
        </a:p>
      </dgm:t>
    </dgm:pt>
    <dgm:pt modelId="{FA6F2037-424B-4A2A-9A0D-94EAC6C3AEA8}" type="pres">
      <dgm:prSet presAssocID="{081CCD3C-BE45-44B6-8564-64B1B3FB0742}" presName="linear" presStyleCnt="0">
        <dgm:presLayoutVars>
          <dgm:animLvl val="lvl"/>
          <dgm:resizeHandles val="exact"/>
        </dgm:presLayoutVars>
      </dgm:prSet>
      <dgm:spPr/>
      <dgm:t>
        <a:bodyPr/>
        <a:lstStyle/>
        <a:p>
          <a:endParaRPr lang="en-US"/>
        </a:p>
      </dgm:t>
    </dgm:pt>
    <dgm:pt modelId="{A9A8E872-1707-4D35-A141-3E7AB7D2496D}" type="pres">
      <dgm:prSet presAssocID="{A609528C-076A-4809-BF4E-63EE613B447D}" presName="parentText" presStyleLbl="node1" presStyleIdx="0" presStyleCnt="2">
        <dgm:presLayoutVars>
          <dgm:chMax val="0"/>
          <dgm:bulletEnabled val="1"/>
        </dgm:presLayoutVars>
      </dgm:prSet>
      <dgm:spPr/>
      <dgm:t>
        <a:bodyPr/>
        <a:lstStyle/>
        <a:p>
          <a:endParaRPr lang="en-US"/>
        </a:p>
      </dgm:t>
    </dgm:pt>
    <dgm:pt modelId="{C7C03F30-C3F7-4C50-B767-8B85E720970C}" type="pres">
      <dgm:prSet presAssocID="{C7237B6E-429C-497D-885C-A17CE79B1CE2}" presName="spacer" presStyleCnt="0"/>
      <dgm:spPr/>
    </dgm:pt>
    <dgm:pt modelId="{AEDC296B-CA23-4F56-A1C4-17DFE0753F65}" type="pres">
      <dgm:prSet presAssocID="{2CA915B4-7DAF-4CC4-91AF-C0BF316215EB}" presName="parentText" presStyleLbl="node1" presStyleIdx="1" presStyleCnt="2">
        <dgm:presLayoutVars>
          <dgm:chMax val="0"/>
          <dgm:bulletEnabled val="1"/>
        </dgm:presLayoutVars>
      </dgm:prSet>
      <dgm:spPr/>
      <dgm:t>
        <a:bodyPr/>
        <a:lstStyle/>
        <a:p>
          <a:endParaRPr lang="en-US"/>
        </a:p>
      </dgm:t>
    </dgm:pt>
  </dgm:ptLst>
  <dgm:cxnLst>
    <dgm:cxn modelId="{B23B12C7-4ED2-46E4-9025-6C02A3400D22}" srcId="{081CCD3C-BE45-44B6-8564-64B1B3FB0742}" destId="{2CA915B4-7DAF-4CC4-91AF-C0BF316215EB}" srcOrd="1" destOrd="0" parTransId="{69AC0403-398B-4A67-8204-4EDFCF0FCA10}" sibTransId="{F14E2A39-0484-4D29-981A-91DD809EADD0}"/>
    <dgm:cxn modelId="{0FC6EAC3-D2EA-423D-9E51-4A950C6822B6}" type="presOf" srcId="{081CCD3C-BE45-44B6-8564-64B1B3FB0742}" destId="{FA6F2037-424B-4A2A-9A0D-94EAC6C3AEA8}" srcOrd="0" destOrd="0" presId="urn:microsoft.com/office/officeart/2005/8/layout/vList2"/>
    <dgm:cxn modelId="{1F7DEE09-7714-4802-95EC-46766C21C3DC}" srcId="{081CCD3C-BE45-44B6-8564-64B1B3FB0742}" destId="{A609528C-076A-4809-BF4E-63EE613B447D}" srcOrd="0" destOrd="0" parTransId="{0EA4CEDC-2F02-4256-BC1E-D3841C07381C}" sibTransId="{C7237B6E-429C-497D-885C-A17CE79B1CE2}"/>
    <dgm:cxn modelId="{47FC29B7-B839-441D-B61A-3AD7960F1F5B}" type="presOf" srcId="{2CA915B4-7DAF-4CC4-91AF-C0BF316215EB}" destId="{AEDC296B-CA23-4F56-A1C4-17DFE0753F65}" srcOrd="0" destOrd="0" presId="urn:microsoft.com/office/officeart/2005/8/layout/vList2"/>
    <dgm:cxn modelId="{076A144E-15BF-4727-99D6-0C323525E95A}" type="presOf" srcId="{A609528C-076A-4809-BF4E-63EE613B447D}" destId="{A9A8E872-1707-4D35-A141-3E7AB7D2496D}" srcOrd="0" destOrd="0" presId="urn:microsoft.com/office/officeart/2005/8/layout/vList2"/>
    <dgm:cxn modelId="{5EDA1567-ADBE-4B4F-A9BD-6A4CCEC25732}" type="presParOf" srcId="{FA6F2037-424B-4A2A-9A0D-94EAC6C3AEA8}" destId="{A9A8E872-1707-4D35-A141-3E7AB7D2496D}" srcOrd="0" destOrd="0" presId="urn:microsoft.com/office/officeart/2005/8/layout/vList2"/>
    <dgm:cxn modelId="{0E864726-B297-4CDA-B66F-A2DCA261A52E}" type="presParOf" srcId="{FA6F2037-424B-4A2A-9A0D-94EAC6C3AEA8}" destId="{C7C03F30-C3F7-4C50-B767-8B85E720970C}" srcOrd="1" destOrd="0" presId="urn:microsoft.com/office/officeart/2005/8/layout/vList2"/>
    <dgm:cxn modelId="{62848926-A5C6-4256-BB17-3ED54790783B}" type="presParOf" srcId="{FA6F2037-424B-4A2A-9A0D-94EAC6C3AEA8}" destId="{AEDC296B-CA23-4F56-A1C4-17DFE0753F65}" srcOrd="2"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85587C8D-C507-42BB-8C82-1EB1A1AA113F}" type="doc">
      <dgm:prSet loTypeId="urn:microsoft.com/office/officeart/2005/8/layout/vList4" loCatId="list" qsTypeId="urn:microsoft.com/office/officeart/2005/8/quickstyle/simple3" qsCatId="simple" csTypeId="urn:microsoft.com/office/officeart/2005/8/colors/colorful5" csCatId="colorful"/>
      <dgm:spPr/>
      <dgm:t>
        <a:bodyPr/>
        <a:lstStyle/>
        <a:p>
          <a:endParaRPr lang="en-US"/>
        </a:p>
      </dgm:t>
    </dgm:pt>
    <dgm:pt modelId="{0DB90FA4-F008-4EAE-A3E7-3A1C3FF974A5}">
      <dgm:prSet/>
      <dgm:spPr/>
      <dgm:t>
        <a:bodyPr/>
        <a:lstStyle/>
        <a:p>
          <a:pPr rtl="0"/>
          <a:r>
            <a:rPr lang="en-US" b="1" i="0" baseline="0" dirty="0" err="1" smtClean="0">
              <a:latin typeface="Gloucester MT Extra Condensed" pitchFamily="18" charset="0"/>
            </a:rPr>
            <a:t>Pertama</a:t>
          </a:r>
          <a:r>
            <a:rPr lang="en-US" b="1" i="0" baseline="0" dirty="0" smtClean="0">
              <a:latin typeface="Gloucester MT Extra Condensed" pitchFamily="18" charset="0"/>
            </a:rPr>
            <a:t>:</a:t>
          </a:r>
          <a:r>
            <a:rPr lang="en-US" b="0" i="0" baseline="0" dirty="0" smtClean="0">
              <a:latin typeface="Gloucester MT Extra Condensed" pitchFamily="18" charset="0"/>
            </a:rPr>
            <a:t> </a:t>
          </a:r>
          <a:r>
            <a:rPr lang="en-US" b="0" i="0" baseline="0" dirty="0" err="1" smtClean="0">
              <a:latin typeface="Gloucester MT Extra Condensed" pitchFamily="18" charset="0"/>
            </a:rPr>
            <a:t>Menjadikan</a:t>
          </a:r>
          <a:r>
            <a:rPr lang="en-US" b="0" i="0" baseline="0" dirty="0" smtClean="0">
              <a:latin typeface="Gloucester MT Extra Condensed" pitchFamily="18" charset="0"/>
            </a:rPr>
            <a:t> </a:t>
          </a:r>
          <a:r>
            <a:rPr lang="en-US" b="0" i="0" baseline="0" dirty="0" err="1" smtClean="0">
              <a:latin typeface="Gloucester MT Extra Condensed" pitchFamily="18" charset="0"/>
            </a:rPr>
            <a:t>bulan</a:t>
          </a:r>
          <a:r>
            <a:rPr lang="en-US" b="0" i="0" baseline="0" dirty="0" smtClean="0">
              <a:latin typeface="Gloucester MT Extra Condensed" pitchFamily="18" charset="0"/>
            </a:rPr>
            <a:t> </a:t>
          </a:r>
          <a:r>
            <a:rPr lang="en-US" b="0" i="0" baseline="0" dirty="0" err="1" smtClean="0">
              <a:latin typeface="Gloucester MT Extra Condensed" pitchFamily="18" charset="0"/>
            </a:rPr>
            <a:t>Ramadhan</a:t>
          </a:r>
          <a:r>
            <a:rPr lang="en-US" b="0" i="0" baseline="0" dirty="0" smtClean="0">
              <a:latin typeface="Gloucester MT Extra Condensed" pitchFamily="18" charset="0"/>
            </a:rPr>
            <a:t> </a:t>
          </a:r>
          <a:r>
            <a:rPr lang="en-US" b="0" i="0" baseline="0" dirty="0" err="1" smtClean="0">
              <a:latin typeface="Gloucester MT Extra Condensed" pitchFamily="18" charset="0"/>
            </a:rPr>
            <a:t>sebagai</a:t>
          </a:r>
          <a:r>
            <a:rPr lang="en-US" b="0" i="0" baseline="0" dirty="0" smtClean="0">
              <a:latin typeface="Gloucester MT Extra Condensed" pitchFamily="18" charset="0"/>
            </a:rPr>
            <a:t> </a:t>
          </a:r>
          <a:r>
            <a:rPr lang="en-GB" b="0" i="0" baseline="0" dirty="0" err="1" smtClean="0">
              <a:latin typeface="Gloucester MT Extra Condensed" pitchFamily="18" charset="0"/>
            </a:rPr>
            <a:t>pentas</a:t>
          </a:r>
          <a:r>
            <a:rPr lang="en-GB" b="0" i="0" baseline="0" dirty="0" smtClean="0">
              <a:latin typeface="Gloucester MT Extra Condensed" pitchFamily="18" charset="0"/>
            </a:rPr>
            <a:t> </a:t>
          </a:r>
          <a:r>
            <a:rPr lang="en-GB" b="0" i="0" baseline="0" dirty="0" err="1" smtClean="0">
              <a:latin typeface="Gloucester MT Extra Condensed" pitchFamily="18" charset="0"/>
            </a:rPr>
            <a:t>mujahadatun</a:t>
          </a:r>
          <a:r>
            <a:rPr lang="en-GB" b="0" i="0" baseline="0" dirty="0" smtClean="0">
              <a:latin typeface="Gloucester MT Extra Condensed" pitchFamily="18" charset="0"/>
            </a:rPr>
            <a:t> </a:t>
          </a:r>
          <a:r>
            <a:rPr lang="en-GB" b="0" i="0" baseline="0" dirty="0" err="1" smtClean="0">
              <a:latin typeface="Gloucester MT Extra Condensed" pitchFamily="18" charset="0"/>
            </a:rPr>
            <a:t>nafsi</a:t>
          </a:r>
          <a:r>
            <a:rPr lang="en-GB" b="0" i="0" baseline="0" dirty="0" smtClean="0">
              <a:latin typeface="Gloucester MT Extra Condensed" pitchFamily="18" charset="0"/>
            </a:rPr>
            <a:t> </a:t>
          </a:r>
          <a:r>
            <a:rPr lang="en-GB" b="0" i="0" baseline="0" dirty="0" err="1" smtClean="0">
              <a:latin typeface="Gloucester MT Extra Condensed" pitchFamily="18" charset="0"/>
            </a:rPr>
            <a:t>dalam</a:t>
          </a:r>
          <a:r>
            <a:rPr lang="en-GB" b="0" i="0" baseline="0" dirty="0" smtClean="0">
              <a:latin typeface="Gloucester MT Extra Condensed" pitchFamily="18" charset="0"/>
            </a:rPr>
            <a:t> </a:t>
          </a:r>
          <a:r>
            <a:rPr lang="en-GB" b="0" i="0" baseline="0" dirty="0" err="1" smtClean="0">
              <a:latin typeface="Gloucester MT Extra Condensed" pitchFamily="18" charset="0"/>
            </a:rPr>
            <a:t>membina</a:t>
          </a:r>
          <a:r>
            <a:rPr lang="en-GB" b="0" i="0" baseline="0" dirty="0" smtClean="0">
              <a:latin typeface="Gloucester MT Extra Condensed" pitchFamily="18" charset="0"/>
            </a:rPr>
            <a:t> </a:t>
          </a:r>
          <a:r>
            <a:rPr lang="en-GB" b="0" i="0" baseline="0" dirty="0" err="1" smtClean="0">
              <a:latin typeface="Gloucester MT Extra Condensed" pitchFamily="18" charset="0"/>
            </a:rPr>
            <a:t>keperibadian</a:t>
          </a:r>
          <a:r>
            <a:rPr lang="en-GB" b="0" i="0" baseline="0" dirty="0" smtClean="0">
              <a:latin typeface="Gloucester MT Extra Condensed" pitchFamily="18" charset="0"/>
            </a:rPr>
            <a:t> </a:t>
          </a:r>
          <a:r>
            <a:rPr lang="en-GB" b="0" i="0" baseline="0" dirty="0" err="1" smtClean="0">
              <a:latin typeface="Gloucester MT Extra Condensed" pitchFamily="18" charset="0"/>
            </a:rPr>
            <a:t>muslim</a:t>
          </a:r>
          <a:r>
            <a:rPr lang="en-GB" b="0" i="0" baseline="0" dirty="0" smtClean="0">
              <a:latin typeface="Gloucester MT Extra Condensed" pitchFamily="18" charset="0"/>
            </a:rPr>
            <a:t> yang </a:t>
          </a:r>
          <a:r>
            <a:rPr lang="en-GB" b="0" i="0" baseline="0" dirty="0" err="1" smtClean="0">
              <a:latin typeface="Gloucester MT Extra Condensed" pitchFamily="18" charset="0"/>
            </a:rPr>
            <a:t>bertaqwa</a:t>
          </a:r>
          <a:r>
            <a:rPr lang="en-GB" b="0" i="0" baseline="0" dirty="0" smtClean="0">
              <a:latin typeface="Gloucester MT Extra Condensed" pitchFamily="18" charset="0"/>
            </a:rPr>
            <a:t>.</a:t>
          </a:r>
          <a:endParaRPr lang="en-US" b="0" i="0" baseline="0" dirty="0">
            <a:latin typeface="Gloucester MT Extra Condensed" pitchFamily="18" charset="0"/>
          </a:endParaRPr>
        </a:p>
      </dgm:t>
    </dgm:pt>
    <dgm:pt modelId="{442E4C04-15BE-4725-AEC3-49EC4BAE2463}" type="parTrans" cxnId="{BF058493-4703-46F1-8456-48E667FA1DEC}">
      <dgm:prSet/>
      <dgm:spPr/>
      <dgm:t>
        <a:bodyPr/>
        <a:lstStyle/>
        <a:p>
          <a:endParaRPr lang="en-US" i="0">
            <a:latin typeface="Gloucester MT Extra Condensed" pitchFamily="18" charset="0"/>
          </a:endParaRPr>
        </a:p>
      </dgm:t>
    </dgm:pt>
    <dgm:pt modelId="{A5F4B7C5-C67B-499B-98D9-A659245E1C0F}" type="sibTrans" cxnId="{BF058493-4703-46F1-8456-48E667FA1DEC}">
      <dgm:prSet/>
      <dgm:spPr/>
      <dgm:t>
        <a:bodyPr/>
        <a:lstStyle/>
        <a:p>
          <a:endParaRPr lang="en-US" i="0">
            <a:latin typeface="Gloucester MT Extra Condensed" pitchFamily="18" charset="0"/>
          </a:endParaRPr>
        </a:p>
      </dgm:t>
    </dgm:pt>
    <dgm:pt modelId="{436EBD38-225A-4E8E-A743-ECF94794C917}">
      <dgm:prSet/>
      <dgm:spPr/>
      <dgm:t>
        <a:bodyPr/>
        <a:lstStyle/>
        <a:p>
          <a:pPr rtl="0"/>
          <a:r>
            <a:rPr lang="en-GB" b="1" i="0" baseline="0" dirty="0" err="1" smtClean="0">
              <a:latin typeface="Gloucester MT Extra Condensed" pitchFamily="18" charset="0"/>
            </a:rPr>
            <a:t>Kedua</a:t>
          </a:r>
          <a:r>
            <a:rPr lang="en-GB" b="1" i="0" baseline="0" dirty="0" smtClean="0">
              <a:latin typeface="Gloucester MT Extra Condensed" pitchFamily="18" charset="0"/>
            </a:rPr>
            <a:t>:</a:t>
          </a:r>
          <a:r>
            <a:rPr lang="en-GB" b="0" i="0" baseline="0" dirty="0" smtClean="0">
              <a:latin typeface="Gloucester MT Extra Condensed" pitchFamily="18" charset="0"/>
            </a:rPr>
            <a:t> </a:t>
          </a:r>
          <a:r>
            <a:rPr lang="en-GB" b="0" i="0" baseline="0" dirty="0" err="1" smtClean="0">
              <a:latin typeface="Gloucester MT Extra Condensed" pitchFamily="18" charset="0"/>
            </a:rPr>
            <a:t>Sebagai</a:t>
          </a:r>
          <a:r>
            <a:rPr lang="en-GB" b="0" i="0" baseline="0" dirty="0" smtClean="0">
              <a:latin typeface="Gloucester MT Extra Condensed" pitchFamily="18" charset="0"/>
            </a:rPr>
            <a:t> </a:t>
          </a:r>
          <a:r>
            <a:rPr lang="en-GB" b="0" i="0" baseline="0" dirty="0" err="1" smtClean="0">
              <a:latin typeface="Gloucester MT Extra Condensed" pitchFamily="18" charset="0"/>
            </a:rPr>
            <a:t>umat</a:t>
          </a:r>
          <a:r>
            <a:rPr lang="en-GB" b="0" i="0" baseline="0" dirty="0" smtClean="0">
              <a:latin typeface="Gloucester MT Extra Condensed" pitchFamily="18" charset="0"/>
            </a:rPr>
            <a:t> Islam, </a:t>
          </a:r>
          <a:r>
            <a:rPr lang="en-GB" b="0" i="0" baseline="0" dirty="0" err="1" smtClean="0">
              <a:latin typeface="Gloucester MT Extra Condensed" pitchFamily="18" charset="0"/>
            </a:rPr>
            <a:t>kita</a:t>
          </a:r>
          <a:r>
            <a:rPr lang="en-GB" b="0" i="0" baseline="0" dirty="0" smtClean="0">
              <a:latin typeface="Gloucester MT Extra Condensed" pitchFamily="18" charset="0"/>
            </a:rPr>
            <a:t> </a:t>
          </a:r>
          <a:r>
            <a:rPr lang="en-GB" b="0" i="0" baseline="0" dirty="0" err="1" smtClean="0">
              <a:latin typeface="Gloucester MT Extra Condensed" pitchFamily="18" charset="0"/>
            </a:rPr>
            <a:t>hendaklah</a:t>
          </a:r>
          <a:r>
            <a:rPr lang="en-GB" b="0" i="0" baseline="0" dirty="0" smtClean="0">
              <a:latin typeface="Gloucester MT Extra Condensed" pitchFamily="18" charset="0"/>
            </a:rPr>
            <a:t> </a:t>
          </a:r>
          <a:r>
            <a:rPr lang="en-GB" b="0" i="0" baseline="0" dirty="0" err="1" smtClean="0">
              <a:latin typeface="Gloucester MT Extra Condensed" pitchFamily="18" charset="0"/>
            </a:rPr>
            <a:t>memahami</a:t>
          </a:r>
          <a:r>
            <a:rPr lang="en-GB" b="0" i="0" baseline="0" dirty="0" smtClean="0">
              <a:latin typeface="Gloucester MT Extra Condensed" pitchFamily="18" charset="0"/>
            </a:rPr>
            <a:t> </a:t>
          </a:r>
          <a:r>
            <a:rPr lang="en-GB" b="0" i="0" baseline="0" dirty="0" err="1" smtClean="0">
              <a:latin typeface="Gloucester MT Extra Condensed" pitchFamily="18" charset="0"/>
            </a:rPr>
            <a:t>hakikat</a:t>
          </a:r>
          <a:r>
            <a:rPr lang="en-GB" b="0" i="0" baseline="0" dirty="0" smtClean="0">
              <a:latin typeface="Gloucester MT Extra Condensed" pitchFamily="18" charset="0"/>
            </a:rPr>
            <a:t> jihad </a:t>
          </a:r>
          <a:r>
            <a:rPr lang="en-GB" b="0" i="0" baseline="0" dirty="0" err="1" smtClean="0">
              <a:latin typeface="Gloucester MT Extra Condensed" pitchFamily="18" charset="0"/>
            </a:rPr>
            <a:t>dengan</a:t>
          </a:r>
          <a:r>
            <a:rPr lang="en-GB" b="0" i="0" baseline="0" dirty="0" smtClean="0">
              <a:latin typeface="Gloucester MT Extra Condensed" pitchFamily="18" charset="0"/>
            </a:rPr>
            <a:t> </a:t>
          </a:r>
          <a:r>
            <a:rPr lang="en-GB" b="0" i="0" baseline="0" dirty="0" err="1" smtClean="0">
              <a:latin typeface="Gloucester MT Extra Condensed" pitchFamily="18" charset="0"/>
            </a:rPr>
            <a:t>meletakkan</a:t>
          </a:r>
          <a:r>
            <a:rPr lang="en-GB" b="0" i="0" baseline="0" dirty="0" smtClean="0">
              <a:latin typeface="Gloucester MT Extra Condensed" pitchFamily="18" charset="0"/>
            </a:rPr>
            <a:t> </a:t>
          </a:r>
          <a:r>
            <a:rPr lang="en-GB" b="0" i="0" baseline="0" dirty="0" err="1" smtClean="0">
              <a:latin typeface="Gloucester MT Extra Condensed" pitchFamily="18" charset="0"/>
            </a:rPr>
            <a:t>mujahadatun</a:t>
          </a:r>
          <a:r>
            <a:rPr lang="en-GB" b="0" i="0" baseline="0" dirty="0" smtClean="0">
              <a:latin typeface="Gloucester MT Extra Condensed" pitchFamily="18" charset="0"/>
            </a:rPr>
            <a:t> </a:t>
          </a:r>
          <a:r>
            <a:rPr lang="en-GB" b="0" i="0" baseline="0" dirty="0" err="1" smtClean="0">
              <a:latin typeface="Gloucester MT Extra Condensed" pitchFamily="18" charset="0"/>
            </a:rPr>
            <a:t>nafsi</a:t>
          </a:r>
          <a:r>
            <a:rPr lang="en-GB" b="0" i="0" baseline="0" dirty="0" smtClean="0">
              <a:latin typeface="Gloucester MT Extra Condensed" pitchFamily="18" charset="0"/>
            </a:rPr>
            <a:t> </a:t>
          </a:r>
          <a:r>
            <a:rPr lang="en-GB" b="0" i="0" baseline="0" dirty="0" err="1" smtClean="0">
              <a:latin typeface="Gloucester MT Extra Condensed" pitchFamily="18" charset="0"/>
            </a:rPr>
            <a:t>sebagai</a:t>
          </a:r>
          <a:r>
            <a:rPr lang="en-GB" b="0" i="0" baseline="0" dirty="0" smtClean="0">
              <a:latin typeface="Gloucester MT Extra Condensed" pitchFamily="18" charset="0"/>
            </a:rPr>
            <a:t> jihad yang paling </a:t>
          </a:r>
          <a:r>
            <a:rPr lang="en-GB" b="0" i="0" baseline="0" dirty="0" err="1" smtClean="0">
              <a:latin typeface="Gloucester MT Extra Condensed" pitchFamily="18" charset="0"/>
            </a:rPr>
            <a:t>utama</a:t>
          </a:r>
          <a:r>
            <a:rPr lang="en-GB" b="0" i="0" baseline="0" dirty="0" smtClean="0">
              <a:latin typeface="Gloucester MT Extra Condensed" pitchFamily="18" charset="0"/>
            </a:rPr>
            <a:t> </a:t>
          </a:r>
          <a:r>
            <a:rPr lang="en-GB" b="0" i="0" baseline="0" dirty="0" err="1" smtClean="0">
              <a:latin typeface="Gloucester MT Extra Condensed" pitchFamily="18" charset="0"/>
            </a:rPr>
            <a:t>sebelum</a:t>
          </a:r>
          <a:r>
            <a:rPr lang="en-GB" b="0" i="0" baseline="0" dirty="0" smtClean="0">
              <a:latin typeface="Gloucester MT Extra Condensed" pitchFamily="18" charset="0"/>
            </a:rPr>
            <a:t> </a:t>
          </a:r>
          <a:r>
            <a:rPr lang="en-GB" b="0" i="0" baseline="0" dirty="0" err="1" smtClean="0">
              <a:latin typeface="Gloucester MT Extra Condensed" pitchFamily="18" charset="0"/>
            </a:rPr>
            <a:t>melaksanakan</a:t>
          </a:r>
          <a:r>
            <a:rPr lang="en-GB" b="0" i="0" baseline="0" dirty="0" smtClean="0">
              <a:latin typeface="Gloucester MT Extra Condensed" pitchFamily="18" charset="0"/>
            </a:rPr>
            <a:t> jihad-jihad yang lain.</a:t>
          </a:r>
          <a:endParaRPr lang="en-US" b="0" i="0" baseline="0" dirty="0">
            <a:latin typeface="Gloucester MT Extra Condensed" pitchFamily="18" charset="0"/>
          </a:endParaRPr>
        </a:p>
      </dgm:t>
    </dgm:pt>
    <dgm:pt modelId="{BB371568-89C8-4AB8-846E-9E476B47360F}" type="parTrans" cxnId="{254EC6EE-381E-451A-93CA-3E68DF41EFF9}">
      <dgm:prSet/>
      <dgm:spPr/>
      <dgm:t>
        <a:bodyPr/>
        <a:lstStyle/>
        <a:p>
          <a:endParaRPr lang="en-US" i="0">
            <a:latin typeface="Gloucester MT Extra Condensed" pitchFamily="18" charset="0"/>
          </a:endParaRPr>
        </a:p>
      </dgm:t>
    </dgm:pt>
    <dgm:pt modelId="{CFC7CA30-4621-48FC-B53C-C72FC76E02E7}" type="sibTrans" cxnId="{254EC6EE-381E-451A-93CA-3E68DF41EFF9}">
      <dgm:prSet/>
      <dgm:spPr/>
      <dgm:t>
        <a:bodyPr/>
        <a:lstStyle/>
        <a:p>
          <a:endParaRPr lang="en-US" i="0">
            <a:latin typeface="Gloucester MT Extra Condensed" pitchFamily="18" charset="0"/>
          </a:endParaRPr>
        </a:p>
      </dgm:t>
    </dgm:pt>
    <dgm:pt modelId="{5DF5D89B-4FAA-4697-9BD2-07BB9AE95A5D}" type="pres">
      <dgm:prSet presAssocID="{85587C8D-C507-42BB-8C82-1EB1A1AA113F}" presName="linear" presStyleCnt="0">
        <dgm:presLayoutVars>
          <dgm:dir/>
          <dgm:resizeHandles val="exact"/>
        </dgm:presLayoutVars>
      </dgm:prSet>
      <dgm:spPr/>
      <dgm:t>
        <a:bodyPr/>
        <a:lstStyle/>
        <a:p>
          <a:endParaRPr lang="en-US"/>
        </a:p>
      </dgm:t>
    </dgm:pt>
    <dgm:pt modelId="{38DB0656-AF70-4A3A-99AA-27728DFA0F2F}" type="pres">
      <dgm:prSet presAssocID="{0DB90FA4-F008-4EAE-A3E7-3A1C3FF974A5}" presName="comp" presStyleCnt="0"/>
      <dgm:spPr/>
    </dgm:pt>
    <dgm:pt modelId="{873E4D4F-B6F0-4EF6-A658-F6862D7F95DB}" type="pres">
      <dgm:prSet presAssocID="{0DB90FA4-F008-4EAE-A3E7-3A1C3FF974A5}" presName="box" presStyleLbl="node1" presStyleIdx="0" presStyleCnt="2"/>
      <dgm:spPr/>
      <dgm:t>
        <a:bodyPr/>
        <a:lstStyle/>
        <a:p>
          <a:endParaRPr lang="en-US"/>
        </a:p>
      </dgm:t>
    </dgm:pt>
    <dgm:pt modelId="{88879B45-D975-49BF-AF2D-119E32C002C5}" type="pres">
      <dgm:prSet presAssocID="{0DB90FA4-F008-4EAE-A3E7-3A1C3FF974A5}" presName="img" presStyleLbl="fgImgPlace1" presStyleIdx="0" presStyleCnt="2"/>
      <dgm:spPr/>
    </dgm:pt>
    <dgm:pt modelId="{3C5EE30D-40BE-4607-B90E-780ADDE144A8}" type="pres">
      <dgm:prSet presAssocID="{0DB90FA4-F008-4EAE-A3E7-3A1C3FF974A5}" presName="text" presStyleLbl="node1" presStyleIdx="0" presStyleCnt="2">
        <dgm:presLayoutVars>
          <dgm:bulletEnabled val="1"/>
        </dgm:presLayoutVars>
      </dgm:prSet>
      <dgm:spPr/>
      <dgm:t>
        <a:bodyPr/>
        <a:lstStyle/>
        <a:p>
          <a:endParaRPr lang="en-US"/>
        </a:p>
      </dgm:t>
    </dgm:pt>
    <dgm:pt modelId="{EBE8B6FB-E54D-416A-AE3D-16F3DF348ACE}" type="pres">
      <dgm:prSet presAssocID="{A5F4B7C5-C67B-499B-98D9-A659245E1C0F}" presName="spacer" presStyleCnt="0"/>
      <dgm:spPr/>
    </dgm:pt>
    <dgm:pt modelId="{1C889EAA-EC8A-461B-9B4E-C314B803128F}" type="pres">
      <dgm:prSet presAssocID="{436EBD38-225A-4E8E-A743-ECF94794C917}" presName="comp" presStyleCnt="0"/>
      <dgm:spPr/>
    </dgm:pt>
    <dgm:pt modelId="{39ED6344-BCF2-4BDD-83A7-5A039BBAED58}" type="pres">
      <dgm:prSet presAssocID="{436EBD38-225A-4E8E-A743-ECF94794C917}" presName="box" presStyleLbl="node1" presStyleIdx="1" presStyleCnt="2"/>
      <dgm:spPr/>
      <dgm:t>
        <a:bodyPr/>
        <a:lstStyle/>
        <a:p>
          <a:endParaRPr lang="en-US"/>
        </a:p>
      </dgm:t>
    </dgm:pt>
    <dgm:pt modelId="{D5B30A32-55A0-4F8E-AE67-6031CC4C8B70}" type="pres">
      <dgm:prSet presAssocID="{436EBD38-225A-4E8E-A743-ECF94794C917}" presName="img" presStyleLbl="fgImgPlace1" presStyleIdx="1" presStyleCnt="2"/>
      <dgm:spPr/>
    </dgm:pt>
    <dgm:pt modelId="{E2A61232-1E64-431B-87D7-E1642461C4A2}" type="pres">
      <dgm:prSet presAssocID="{436EBD38-225A-4E8E-A743-ECF94794C917}" presName="text" presStyleLbl="node1" presStyleIdx="1" presStyleCnt="2">
        <dgm:presLayoutVars>
          <dgm:bulletEnabled val="1"/>
        </dgm:presLayoutVars>
      </dgm:prSet>
      <dgm:spPr/>
      <dgm:t>
        <a:bodyPr/>
        <a:lstStyle/>
        <a:p>
          <a:endParaRPr lang="en-US"/>
        </a:p>
      </dgm:t>
    </dgm:pt>
  </dgm:ptLst>
  <dgm:cxnLst>
    <dgm:cxn modelId="{254EC6EE-381E-451A-93CA-3E68DF41EFF9}" srcId="{85587C8D-C507-42BB-8C82-1EB1A1AA113F}" destId="{436EBD38-225A-4E8E-A743-ECF94794C917}" srcOrd="1" destOrd="0" parTransId="{BB371568-89C8-4AB8-846E-9E476B47360F}" sibTransId="{CFC7CA30-4621-48FC-B53C-C72FC76E02E7}"/>
    <dgm:cxn modelId="{EEE45B14-CC53-4408-947A-D7630EDF563B}" type="presOf" srcId="{85587C8D-C507-42BB-8C82-1EB1A1AA113F}" destId="{5DF5D89B-4FAA-4697-9BD2-07BB9AE95A5D}" srcOrd="0" destOrd="0" presId="urn:microsoft.com/office/officeart/2005/8/layout/vList4"/>
    <dgm:cxn modelId="{52F657DA-6412-419E-8F15-B07088C07386}" type="presOf" srcId="{0DB90FA4-F008-4EAE-A3E7-3A1C3FF974A5}" destId="{3C5EE30D-40BE-4607-B90E-780ADDE144A8}" srcOrd="1" destOrd="0" presId="urn:microsoft.com/office/officeart/2005/8/layout/vList4"/>
    <dgm:cxn modelId="{781BF462-C83C-4BC4-82AA-5D55C94DED18}" type="presOf" srcId="{0DB90FA4-F008-4EAE-A3E7-3A1C3FF974A5}" destId="{873E4D4F-B6F0-4EF6-A658-F6862D7F95DB}" srcOrd="0" destOrd="0" presId="urn:microsoft.com/office/officeart/2005/8/layout/vList4"/>
    <dgm:cxn modelId="{BF058493-4703-46F1-8456-48E667FA1DEC}" srcId="{85587C8D-C507-42BB-8C82-1EB1A1AA113F}" destId="{0DB90FA4-F008-4EAE-A3E7-3A1C3FF974A5}" srcOrd="0" destOrd="0" parTransId="{442E4C04-15BE-4725-AEC3-49EC4BAE2463}" sibTransId="{A5F4B7C5-C67B-499B-98D9-A659245E1C0F}"/>
    <dgm:cxn modelId="{12A38A2D-0C10-431C-B961-11F499FEE6F9}" type="presOf" srcId="{436EBD38-225A-4E8E-A743-ECF94794C917}" destId="{E2A61232-1E64-431B-87D7-E1642461C4A2}" srcOrd="1" destOrd="0" presId="urn:microsoft.com/office/officeart/2005/8/layout/vList4"/>
    <dgm:cxn modelId="{A0834E10-9687-4400-952D-D79086C45491}" type="presOf" srcId="{436EBD38-225A-4E8E-A743-ECF94794C917}" destId="{39ED6344-BCF2-4BDD-83A7-5A039BBAED58}" srcOrd="0" destOrd="0" presId="urn:microsoft.com/office/officeart/2005/8/layout/vList4"/>
    <dgm:cxn modelId="{0C70826B-B0A9-44A8-8B82-F92DCA0D8F82}" type="presParOf" srcId="{5DF5D89B-4FAA-4697-9BD2-07BB9AE95A5D}" destId="{38DB0656-AF70-4A3A-99AA-27728DFA0F2F}" srcOrd="0" destOrd="0" presId="urn:microsoft.com/office/officeart/2005/8/layout/vList4"/>
    <dgm:cxn modelId="{000E2BD2-CA27-4E53-95E9-547566B520D9}" type="presParOf" srcId="{38DB0656-AF70-4A3A-99AA-27728DFA0F2F}" destId="{873E4D4F-B6F0-4EF6-A658-F6862D7F95DB}" srcOrd="0" destOrd="0" presId="urn:microsoft.com/office/officeart/2005/8/layout/vList4"/>
    <dgm:cxn modelId="{786FE468-90A2-4258-9B9E-253272533DB9}" type="presParOf" srcId="{38DB0656-AF70-4A3A-99AA-27728DFA0F2F}" destId="{88879B45-D975-49BF-AF2D-119E32C002C5}" srcOrd="1" destOrd="0" presId="urn:microsoft.com/office/officeart/2005/8/layout/vList4"/>
    <dgm:cxn modelId="{95228BD6-1123-42E1-9D0A-C8679DD99C17}" type="presParOf" srcId="{38DB0656-AF70-4A3A-99AA-27728DFA0F2F}" destId="{3C5EE30D-40BE-4607-B90E-780ADDE144A8}" srcOrd="2" destOrd="0" presId="urn:microsoft.com/office/officeart/2005/8/layout/vList4"/>
    <dgm:cxn modelId="{FBCF0247-5E6B-43EE-A67B-63E831BACD8C}" type="presParOf" srcId="{5DF5D89B-4FAA-4697-9BD2-07BB9AE95A5D}" destId="{EBE8B6FB-E54D-416A-AE3D-16F3DF348ACE}" srcOrd="1" destOrd="0" presId="urn:microsoft.com/office/officeart/2005/8/layout/vList4"/>
    <dgm:cxn modelId="{B409A8DC-4240-4066-A292-262A6296BFA4}" type="presParOf" srcId="{5DF5D89B-4FAA-4697-9BD2-07BB9AE95A5D}" destId="{1C889EAA-EC8A-461B-9B4E-C314B803128F}" srcOrd="2" destOrd="0" presId="urn:microsoft.com/office/officeart/2005/8/layout/vList4"/>
    <dgm:cxn modelId="{3F34A420-2A6C-4DDC-8BC7-69EF09B4BCCA}" type="presParOf" srcId="{1C889EAA-EC8A-461B-9B4E-C314B803128F}" destId="{39ED6344-BCF2-4BDD-83A7-5A039BBAED58}" srcOrd="0" destOrd="0" presId="urn:microsoft.com/office/officeart/2005/8/layout/vList4"/>
    <dgm:cxn modelId="{B99D19B8-A80D-4F2D-960F-EC1CCB3255A4}" type="presParOf" srcId="{1C889EAA-EC8A-461B-9B4E-C314B803128F}" destId="{D5B30A32-55A0-4F8E-AE67-6031CC4C8B70}" srcOrd="1" destOrd="0" presId="urn:microsoft.com/office/officeart/2005/8/layout/vList4"/>
    <dgm:cxn modelId="{DE5CC7CE-96D6-4112-8D34-01A9ED70A12C}" type="presParOf" srcId="{1C889EAA-EC8A-461B-9B4E-C314B803128F}" destId="{E2A61232-1E64-431B-87D7-E1642461C4A2}" srcOrd="2" destOrd="0" presId="urn:microsoft.com/office/officeart/2005/8/layout/vList4"/>
  </dgm:cxnLst>
  <dgm:bg/>
  <dgm:whole/>
</dgm:dataModel>
</file>

<file path=ppt/diagrams/data15.xml><?xml version="1.0" encoding="utf-8"?>
<dgm:dataModel xmlns:dgm="http://schemas.openxmlformats.org/drawingml/2006/diagram" xmlns:a="http://schemas.openxmlformats.org/drawingml/2006/main">
  <dgm:ptLst>
    <dgm:pt modelId="{E4665220-5646-43AE-98A3-D814D4FB77E1}" type="doc">
      <dgm:prSet loTypeId="urn:microsoft.com/office/officeart/2005/8/layout/vList4" loCatId="list" qsTypeId="urn:microsoft.com/office/officeart/2005/8/quickstyle/simple3" qsCatId="simple" csTypeId="urn:microsoft.com/office/officeart/2005/8/colors/colorful2" csCatId="colorful"/>
      <dgm:spPr/>
      <dgm:t>
        <a:bodyPr/>
        <a:lstStyle/>
        <a:p>
          <a:endParaRPr lang="en-US"/>
        </a:p>
      </dgm:t>
    </dgm:pt>
    <dgm:pt modelId="{43F0D099-85B8-4C70-A082-30E2673949CC}">
      <dgm:prSet/>
      <dgm:spPr/>
      <dgm:t>
        <a:bodyPr/>
        <a:lstStyle/>
        <a:p>
          <a:pPr rtl="0"/>
          <a:r>
            <a:rPr lang="en-GB" b="1" dirty="0" err="1" smtClean="0">
              <a:latin typeface="Gloucester MT Extra Condensed" pitchFamily="18" charset="0"/>
            </a:rPr>
            <a:t>Ketiga</a:t>
          </a:r>
          <a:r>
            <a:rPr lang="en-GB" b="1" dirty="0" smtClean="0">
              <a:latin typeface="Gloucester MT Extra Condensed" pitchFamily="18" charset="0"/>
            </a:rPr>
            <a:t>:</a:t>
          </a:r>
          <a:r>
            <a:rPr lang="en-GB" dirty="0" smtClean="0">
              <a:latin typeface="Gloucester MT Extra Condensed" pitchFamily="18" charset="0"/>
            </a:rPr>
            <a:t> </a:t>
          </a:r>
          <a:r>
            <a:rPr lang="en-GB" dirty="0" err="1" smtClean="0">
              <a:latin typeface="Gloucester MT Extra Condensed" pitchFamily="18" charset="0"/>
            </a:rPr>
            <a:t>Sebagai</a:t>
          </a:r>
          <a:r>
            <a:rPr lang="en-GB" dirty="0" smtClean="0">
              <a:latin typeface="Gloucester MT Extra Condensed" pitchFamily="18" charset="0"/>
            </a:rPr>
            <a:t> </a:t>
          </a:r>
          <a:r>
            <a:rPr lang="en-GB" dirty="0" err="1" smtClean="0">
              <a:latin typeface="Gloucester MT Extra Condensed" pitchFamily="18" charset="0"/>
            </a:rPr>
            <a:t>umat</a:t>
          </a:r>
          <a:r>
            <a:rPr lang="en-GB" dirty="0" smtClean="0">
              <a:latin typeface="Gloucester MT Extra Condensed" pitchFamily="18" charset="0"/>
            </a:rPr>
            <a:t> Islam, </a:t>
          </a:r>
          <a:r>
            <a:rPr lang="en-GB" dirty="0" err="1" smtClean="0">
              <a:latin typeface="Gloucester MT Extra Condensed" pitchFamily="18" charset="0"/>
            </a:rPr>
            <a:t>di</a:t>
          </a:r>
          <a:r>
            <a:rPr lang="en-GB" dirty="0" smtClean="0">
              <a:latin typeface="Gloucester MT Extra Condensed" pitchFamily="18" charset="0"/>
            </a:rPr>
            <a:t> </a:t>
          </a:r>
          <a:r>
            <a:rPr lang="en-GB" dirty="0" err="1" smtClean="0">
              <a:latin typeface="Gloucester MT Extra Condensed" pitchFamily="18" charset="0"/>
            </a:rPr>
            <a:t>bulan</a:t>
          </a:r>
          <a:r>
            <a:rPr lang="en-GB" dirty="0" smtClean="0">
              <a:latin typeface="Gloucester MT Extra Condensed" pitchFamily="18" charset="0"/>
            </a:rPr>
            <a:t> </a:t>
          </a:r>
          <a:r>
            <a:rPr lang="en-GB" dirty="0" err="1" smtClean="0">
              <a:latin typeface="Gloucester MT Extra Condensed" pitchFamily="18" charset="0"/>
            </a:rPr>
            <a:t>Ramadhan</a:t>
          </a:r>
          <a:r>
            <a:rPr lang="en-GB" dirty="0" smtClean="0">
              <a:latin typeface="Gloucester MT Extra Condensed" pitchFamily="18" charset="0"/>
            </a:rPr>
            <a:t> </a:t>
          </a:r>
          <a:r>
            <a:rPr lang="en-GB" dirty="0" err="1" smtClean="0">
              <a:latin typeface="Gloucester MT Extra Condensed" pitchFamily="18" charset="0"/>
            </a:rPr>
            <a:t>ini</a:t>
          </a:r>
          <a:r>
            <a:rPr lang="en-GB" dirty="0" smtClean="0">
              <a:latin typeface="Gloucester MT Extra Condensed" pitchFamily="18" charset="0"/>
            </a:rPr>
            <a:t> </a:t>
          </a:r>
          <a:r>
            <a:rPr lang="en-GB" dirty="0" err="1" smtClean="0">
              <a:latin typeface="Gloucester MT Extra Condensed" pitchFamily="18" charset="0"/>
            </a:rPr>
            <a:t>kita</a:t>
          </a:r>
          <a:r>
            <a:rPr lang="en-GB" dirty="0" smtClean="0">
              <a:latin typeface="Gloucester MT Extra Condensed" pitchFamily="18" charset="0"/>
            </a:rPr>
            <a:t> </a:t>
          </a:r>
          <a:r>
            <a:rPr lang="en-GB" dirty="0" err="1" smtClean="0">
              <a:latin typeface="Gloucester MT Extra Condensed" pitchFamily="18" charset="0"/>
            </a:rPr>
            <a:t>hendaklah</a:t>
          </a:r>
          <a:r>
            <a:rPr lang="en-GB" dirty="0" smtClean="0">
              <a:latin typeface="Gloucester MT Extra Condensed" pitchFamily="18" charset="0"/>
            </a:rPr>
            <a:t> </a:t>
          </a:r>
          <a:r>
            <a:rPr lang="en-US" dirty="0" err="1" smtClean="0">
              <a:latin typeface="Gloucester MT Extra Condensed" pitchFamily="18" charset="0"/>
            </a:rPr>
            <a:t>menutup</a:t>
          </a:r>
          <a:r>
            <a:rPr lang="en-US" dirty="0" smtClean="0">
              <a:latin typeface="Gloucester MT Extra Condensed" pitchFamily="18" charset="0"/>
            </a:rPr>
            <a:t> </a:t>
          </a:r>
          <a:r>
            <a:rPr lang="en-US" dirty="0" err="1" smtClean="0">
              <a:latin typeface="Gloucester MT Extra Condensed" pitchFamily="18" charset="0"/>
            </a:rPr>
            <a:t>segala</a:t>
          </a:r>
          <a:r>
            <a:rPr lang="en-US" dirty="0" smtClean="0">
              <a:latin typeface="Gloucester MT Extra Condensed" pitchFamily="18" charset="0"/>
            </a:rPr>
            <a:t> </a:t>
          </a:r>
          <a:r>
            <a:rPr lang="en-US" dirty="0" err="1" smtClean="0">
              <a:latin typeface="Gloucester MT Extra Condensed" pitchFamily="18" charset="0"/>
            </a:rPr>
            <a:t>pintu-pintu</a:t>
          </a:r>
          <a:r>
            <a:rPr lang="en-US" dirty="0" smtClean="0">
              <a:latin typeface="Gloucester MT Extra Condensed" pitchFamily="18" charset="0"/>
            </a:rPr>
            <a:t> </a:t>
          </a:r>
          <a:r>
            <a:rPr lang="en-US" dirty="0" err="1" smtClean="0">
              <a:latin typeface="Gloucester MT Extra Condensed" pitchFamily="18" charset="0"/>
            </a:rPr>
            <a:t>nafsu</a:t>
          </a:r>
          <a:r>
            <a:rPr lang="en-US" dirty="0" smtClean="0">
              <a:latin typeface="Gloucester MT Extra Condensed" pitchFamily="18" charset="0"/>
            </a:rPr>
            <a:t> </a:t>
          </a:r>
          <a:r>
            <a:rPr lang="en-US" dirty="0" err="1" smtClean="0">
              <a:latin typeface="Gloucester MT Extra Condensed" pitchFamily="18" charset="0"/>
            </a:rPr>
            <a:t>kejahatan</a:t>
          </a:r>
          <a:r>
            <a:rPr lang="en-US" dirty="0" smtClean="0">
              <a:latin typeface="Gloucester MT Extra Condensed" pitchFamily="18" charset="0"/>
            </a:rPr>
            <a:t> </a:t>
          </a:r>
          <a:r>
            <a:rPr lang="en-US" dirty="0" err="1" smtClean="0">
              <a:latin typeface="Gloucester MT Extra Condensed" pitchFamily="18" charset="0"/>
            </a:rPr>
            <a:t>dengan</a:t>
          </a:r>
          <a:r>
            <a:rPr lang="en-US" dirty="0" smtClean="0">
              <a:latin typeface="Gloucester MT Extra Condensed" pitchFamily="18" charset="0"/>
            </a:rPr>
            <a:t> </a:t>
          </a:r>
          <a:r>
            <a:rPr lang="en-US" dirty="0" err="1" smtClean="0">
              <a:latin typeface="Gloucester MT Extra Condensed" pitchFamily="18" charset="0"/>
            </a:rPr>
            <a:t>melaksanakan</a:t>
          </a:r>
          <a:r>
            <a:rPr lang="en-US" dirty="0" smtClean="0">
              <a:latin typeface="Gloucester MT Extra Condensed" pitchFamily="18" charset="0"/>
            </a:rPr>
            <a:t> </a:t>
          </a:r>
          <a:r>
            <a:rPr lang="en-US" dirty="0" err="1" smtClean="0">
              <a:latin typeface="Gloucester MT Extra Condensed" pitchFamily="18" charset="0"/>
            </a:rPr>
            <a:t>amalan</a:t>
          </a:r>
          <a:r>
            <a:rPr lang="en-US" dirty="0" smtClean="0">
              <a:latin typeface="Gloucester MT Extra Condensed" pitchFamily="18" charset="0"/>
            </a:rPr>
            <a:t> </a:t>
          </a:r>
          <a:r>
            <a:rPr lang="en-US" dirty="0" err="1" smtClean="0">
              <a:latin typeface="Gloucester MT Extra Condensed" pitchFamily="18" charset="0"/>
            </a:rPr>
            <a:t>puasa</a:t>
          </a:r>
          <a:r>
            <a:rPr lang="en-US" dirty="0" smtClean="0">
              <a:latin typeface="Gloucester MT Extra Condensed" pitchFamily="18" charset="0"/>
            </a:rPr>
            <a:t> </a:t>
          </a:r>
          <a:r>
            <a:rPr lang="en-US" dirty="0" err="1" smtClean="0">
              <a:latin typeface="Gloucester MT Extra Condensed" pitchFamily="18" charset="0"/>
            </a:rPr>
            <a:t>wajib</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digilap</a:t>
          </a:r>
          <a:r>
            <a:rPr lang="en-US" dirty="0" smtClean="0">
              <a:latin typeface="Gloucester MT Extra Condensed" pitchFamily="18" charset="0"/>
            </a:rPr>
            <a:t> pula </a:t>
          </a:r>
          <a:r>
            <a:rPr lang="en-US" dirty="0" err="1" smtClean="0">
              <a:latin typeface="Gloucester MT Extra Condensed" pitchFamily="18" charset="0"/>
            </a:rPr>
            <a:t>dengan</a:t>
          </a:r>
          <a:r>
            <a:rPr lang="en-US" dirty="0" smtClean="0">
              <a:latin typeface="Gloucester MT Extra Condensed" pitchFamily="18" charset="0"/>
            </a:rPr>
            <a:t> </a:t>
          </a:r>
          <a:r>
            <a:rPr lang="en-US" dirty="0" err="1" smtClean="0">
              <a:latin typeface="Gloucester MT Extra Condensed" pitchFamily="18" charset="0"/>
            </a:rPr>
            <a:t>amalan-amalan</a:t>
          </a:r>
          <a:r>
            <a:rPr lang="en-US" dirty="0" smtClean="0">
              <a:latin typeface="Gloucester MT Extra Condensed" pitchFamily="18" charset="0"/>
            </a:rPr>
            <a:t> </a:t>
          </a:r>
          <a:r>
            <a:rPr lang="en-US" dirty="0" err="1" smtClean="0">
              <a:latin typeface="Gloucester MT Extra Condensed" pitchFamily="18" charset="0"/>
            </a:rPr>
            <a:t>sunat</a:t>
          </a:r>
          <a:r>
            <a:rPr lang="en-US" dirty="0" smtClean="0">
              <a:latin typeface="Gloucester MT Extra Condensed" pitchFamily="18" charset="0"/>
            </a:rPr>
            <a:t> </a:t>
          </a:r>
          <a:r>
            <a:rPr lang="en-US" dirty="0" err="1" smtClean="0">
              <a:latin typeface="Gloucester MT Extra Condensed" pitchFamily="18" charset="0"/>
            </a:rPr>
            <a:t>siang</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malam</a:t>
          </a:r>
          <a:r>
            <a:rPr lang="en-US" dirty="0" smtClean="0">
              <a:latin typeface="Gloucester MT Extra Condensed" pitchFamily="18" charset="0"/>
            </a:rPr>
            <a:t> </a:t>
          </a:r>
          <a:r>
            <a:rPr lang="en-US" i="0" dirty="0" err="1" smtClean="0">
              <a:latin typeface="Gloucester MT Extra Condensed" pitchFamily="18" charset="0"/>
            </a:rPr>
            <a:t>pada</a:t>
          </a:r>
          <a:r>
            <a:rPr lang="en-US" dirty="0" smtClean="0">
              <a:latin typeface="Gloucester MT Extra Condensed" pitchFamily="18" charset="0"/>
            </a:rPr>
            <a:t> </a:t>
          </a:r>
          <a:r>
            <a:rPr lang="en-US" dirty="0" err="1" smtClean="0">
              <a:latin typeface="Gloucester MT Extra Condensed" pitchFamily="18" charset="0"/>
            </a:rPr>
            <a:t>sepanjang</a:t>
          </a:r>
          <a:r>
            <a:rPr lang="en-US" dirty="0" smtClean="0">
              <a:latin typeface="Gloucester MT Extra Condensed" pitchFamily="18" charset="0"/>
            </a:rPr>
            <a:t> </a:t>
          </a:r>
          <a:r>
            <a:rPr lang="en-US" dirty="0" err="1" smtClean="0">
              <a:latin typeface="Gloucester MT Extra Condensed" pitchFamily="18" charset="0"/>
            </a:rPr>
            <a:t>Ramadhan</a:t>
          </a:r>
          <a:r>
            <a:rPr lang="en-US" dirty="0" smtClean="0">
              <a:latin typeface="Gloucester MT Extra Condensed" pitchFamily="18" charset="0"/>
            </a:rPr>
            <a:t>. </a:t>
          </a:r>
          <a:endParaRPr lang="en-US" b="1" dirty="0">
            <a:latin typeface="Gloucester MT Extra Condensed" pitchFamily="18" charset="0"/>
          </a:endParaRPr>
        </a:p>
      </dgm:t>
    </dgm:pt>
    <dgm:pt modelId="{39EF28DB-13CD-4F4E-8B64-804D67FDF46D}" type="parTrans" cxnId="{ED9518A4-7512-4BAA-AF79-E8AA35352A0D}">
      <dgm:prSet/>
      <dgm:spPr/>
      <dgm:t>
        <a:bodyPr/>
        <a:lstStyle/>
        <a:p>
          <a:endParaRPr lang="en-US">
            <a:latin typeface="Gloucester MT Extra Condensed" pitchFamily="18" charset="0"/>
          </a:endParaRPr>
        </a:p>
      </dgm:t>
    </dgm:pt>
    <dgm:pt modelId="{4CD65545-7C8E-4976-B87E-736DDFE64182}" type="sibTrans" cxnId="{ED9518A4-7512-4BAA-AF79-E8AA35352A0D}">
      <dgm:prSet/>
      <dgm:spPr/>
      <dgm:t>
        <a:bodyPr/>
        <a:lstStyle/>
        <a:p>
          <a:endParaRPr lang="en-US">
            <a:latin typeface="Gloucester MT Extra Condensed" pitchFamily="18" charset="0"/>
          </a:endParaRPr>
        </a:p>
      </dgm:t>
    </dgm:pt>
    <dgm:pt modelId="{E8E80782-E644-49CD-B18E-5B37D1211DC2}">
      <dgm:prSet/>
      <dgm:spPr/>
      <dgm:t>
        <a:bodyPr/>
        <a:lstStyle/>
        <a:p>
          <a:pPr rtl="0"/>
          <a:r>
            <a:rPr lang="en-US" b="1" dirty="0" err="1" smtClean="0">
              <a:latin typeface="Gloucester MT Extra Condensed" pitchFamily="18" charset="0"/>
            </a:rPr>
            <a:t>Keempat</a:t>
          </a:r>
          <a:r>
            <a:rPr lang="en-US" b="1" dirty="0" smtClean="0">
              <a:latin typeface="Gloucester MT Extra Condensed" pitchFamily="18" charset="0"/>
            </a:rPr>
            <a:t>:</a:t>
          </a:r>
          <a:r>
            <a:rPr lang="en-US" dirty="0" smtClean="0">
              <a:latin typeface="Gloucester MT Extra Condensed" pitchFamily="18" charset="0"/>
            </a:rPr>
            <a:t> </a:t>
          </a:r>
          <a:r>
            <a:rPr lang="en-US" dirty="0" err="1" smtClean="0">
              <a:latin typeface="Gloucester MT Extra Condensed" pitchFamily="18" charset="0"/>
            </a:rPr>
            <a:t>Walaupun</a:t>
          </a:r>
          <a:r>
            <a:rPr lang="en-US" dirty="0" smtClean="0">
              <a:latin typeface="Gloucester MT Extra Condensed" pitchFamily="18" charset="0"/>
            </a:rPr>
            <a:t> </a:t>
          </a:r>
          <a:r>
            <a:rPr lang="en-US" dirty="0" err="1" smtClean="0">
              <a:latin typeface="Gloucester MT Extra Condensed" pitchFamily="18" charset="0"/>
            </a:rPr>
            <a:t>bulan</a:t>
          </a:r>
          <a:r>
            <a:rPr lang="en-US" dirty="0" smtClean="0">
              <a:latin typeface="Gloucester MT Extra Condensed" pitchFamily="18" charset="0"/>
            </a:rPr>
            <a:t> </a:t>
          </a:r>
          <a:r>
            <a:rPr lang="en-US" dirty="0" err="1" smtClean="0">
              <a:latin typeface="Gloucester MT Extra Condensed" pitchFamily="18" charset="0"/>
            </a:rPr>
            <a:t>impian</a:t>
          </a:r>
          <a:r>
            <a:rPr lang="en-US" dirty="0" smtClean="0">
              <a:latin typeface="Gloucester MT Extra Condensed" pitchFamily="18" charset="0"/>
            </a:rPr>
            <a:t> </a:t>
          </a:r>
          <a:r>
            <a:rPr lang="en-US" dirty="0" err="1" smtClean="0">
              <a:latin typeface="Gloucester MT Extra Condensed" pitchFamily="18" charset="0"/>
            </a:rPr>
            <a:t>ini</a:t>
          </a:r>
          <a:r>
            <a:rPr lang="en-US" dirty="0" smtClean="0">
              <a:latin typeface="Gloucester MT Extra Condensed" pitchFamily="18" charset="0"/>
            </a:rPr>
            <a:t> </a:t>
          </a:r>
          <a:r>
            <a:rPr lang="en-US" dirty="0" err="1" smtClean="0">
              <a:latin typeface="Gloucester MT Extra Condensed" pitchFamily="18" charset="0"/>
            </a:rPr>
            <a:t>kelihatannya</a:t>
          </a:r>
          <a:r>
            <a:rPr lang="en-US" dirty="0" smtClean="0">
              <a:latin typeface="Gloucester MT Extra Condensed" pitchFamily="18" charset="0"/>
            </a:rPr>
            <a:t> </a:t>
          </a:r>
          <a:r>
            <a:rPr lang="en-US" dirty="0" err="1" smtClean="0">
              <a:latin typeface="Gloucester MT Extra Condensed" pitchFamily="18" charset="0"/>
            </a:rPr>
            <a:t>memberi</a:t>
          </a:r>
          <a:r>
            <a:rPr lang="en-US" dirty="0" smtClean="0">
              <a:latin typeface="Gloucester MT Extra Condensed" pitchFamily="18" charset="0"/>
            </a:rPr>
            <a:t> </a:t>
          </a:r>
          <a:r>
            <a:rPr lang="en-US" dirty="0" err="1" smtClean="0">
              <a:latin typeface="Gloucester MT Extra Condensed" pitchFamily="18" charset="0"/>
            </a:rPr>
            <a:t>kesukaran</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ujian</a:t>
          </a:r>
          <a:r>
            <a:rPr lang="en-US" dirty="0" smtClean="0">
              <a:latin typeface="Gloucester MT Extra Condensed" pitchFamily="18" charset="0"/>
            </a:rPr>
            <a:t> </a:t>
          </a:r>
          <a:r>
            <a:rPr lang="en-US" dirty="0" err="1" smtClean="0">
              <a:latin typeface="Gloucester MT Extra Condensed" pitchFamily="18" charset="0"/>
            </a:rPr>
            <a:t>berat</a:t>
          </a:r>
          <a:r>
            <a:rPr lang="en-US" dirty="0" smtClean="0">
              <a:latin typeface="Gloucester MT Extra Condensed" pitchFamily="18" charset="0"/>
            </a:rPr>
            <a:t> </a:t>
          </a:r>
          <a:r>
            <a:rPr lang="en-US" dirty="0" err="1" smtClean="0">
              <a:latin typeface="Gloucester MT Extra Condensed" pitchFamily="18" charset="0"/>
            </a:rPr>
            <a:t>kepada</a:t>
          </a:r>
          <a:r>
            <a:rPr lang="en-US" dirty="0" smtClean="0">
              <a:latin typeface="Gloucester MT Extra Condensed" pitchFamily="18" charset="0"/>
            </a:rPr>
            <a:t> </a:t>
          </a:r>
          <a:r>
            <a:rPr lang="en-US" dirty="0" err="1" smtClean="0">
              <a:latin typeface="Gloucester MT Extra Condensed" pitchFamily="18" charset="0"/>
            </a:rPr>
            <a:t>umat</a:t>
          </a:r>
          <a:r>
            <a:rPr lang="en-US" dirty="0" smtClean="0">
              <a:latin typeface="Gloucester MT Extra Condensed" pitchFamily="18" charset="0"/>
            </a:rPr>
            <a:t> Islam, </a:t>
          </a:r>
          <a:r>
            <a:rPr lang="en-US" dirty="0" err="1" smtClean="0">
              <a:latin typeface="Gloucester MT Extra Condensed" pitchFamily="18" charset="0"/>
            </a:rPr>
            <a:t>namun</a:t>
          </a:r>
          <a:r>
            <a:rPr lang="en-US" dirty="0" smtClean="0">
              <a:latin typeface="Gloucester MT Extra Condensed" pitchFamily="18" charset="0"/>
            </a:rPr>
            <a:t> </a:t>
          </a:r>
          <a:r>
            <a:rPr lang="en-US" dirty="0" err="1" smtClean="0">
              <a:latin typeface="Gloucester MT Extra Condensed" pitchFamily="18" charset="0"/>
            </a:rPr>
            <a:t>ia</a:t>
          </a:r>
          <a:r>
            <a:rPr lang="en-US" dirty="0" smtClean="0">
              <a:latin typeface="Gloucester MT Extra Condensed" pitchFamily="18" charset="0"/>
            </a:rPr>
            <a:t> </a:t>
          </a:r>
          <a:r>
            <a:rPr lang="en-US" dirty="0" err="1" smtClean="0">
              <a:latin typeface="Gloucester MT Extra Condensed" pitchFamily="18" charset="0"/>
            </a:rPr>
            <a:t>adalah</a:t>
          </a:r>
          <a:r>
            <a:rPr lang="en-US" dirty="0" smtClean="0">
              <a:latin typeface="Gloucester MT Extra Condensed" pitchFamily="18" charset="0"/>
            </a:rPr>
            <a:t> </a:t>
          </a:r>
          <a:r>
            <a:rPr lang="en-US" dirty="0" err="1" smtClean="0">
              <a:latin typeface="Gloucester MT Extra Condensed" pitchFamily="18" charset="0"/>
            </a:rPr>
            <a:t>anugerah</a:t>
          </a:r>
          <a:r>
            <a:rPr lang="en-US" dirty="0" smtClean="0">
              <a:latin typeface="Gloucester MT Extra Condensed" pitchFamily="18" charset="0"/>
            </a:rPr>
            <a:t> Allah </a:t>
          </a:r>
          <a:r>
            <a:rPr lang="en-US" dirty="0" err="1" smtClean="0">
              <a:latin typeface="Gloucester MT Extra Condensed" pitchFamily="18" charset="0"/>
            </a:rPr>
            <a:t>kepada</a:t>
          </a:r>
          <a:r>
            <a:rPr lang="en-US" dirty="0" smtClean="0">
              <a:latin typeface="Gloucester MT Extra Condensed" pitchFamily="18" charset="0"/>
            </a:rPr>
            <a:t> </a:t>
          </a:r>
          <a:r>
            <a:rPr lang="en-US" dirty="0" err="1" smtClean="0">
              <a:latin typeface="Gloucester MT Extra Condensed" pitchFamily="18" charset="0"/>
            </a:rPr>
            <a:t>hamba-Nya</a:t>
          </a:r>
          <a:r>
            <a:rPr lang="en-US" dirty="0" smtClean="0">
              <a:latin typeface="Gloucester MT Extra Condensed" pitchFamily="18" charset="0"/>
            </a:rPr>
            <a:t> yang </a:t>
          </a:r>
          <a:r>
            <a:rPr lang="en-US" dirty="0" err="1" smtClean="0">
              <a:latin typeface="Gloucester MT Extra Condensed" pitchFamily="18" charset="0"/>
            </a:rPr>
            <a:t>hanya</a:t>
          </a:r>
          <a:r>
            <a:rPr lang="en-US" dirty="0" smtClean="0">
              <a:latin typeface="Gloucester MT Extra Condensed" pitchFamily="18" charset="0"/>
            </a:rPr>
            <a:t> </a:t>
          </a:r>
          <a:r>
            <a:rPr lang="en-US" dirty="0" err="1" smtClean="0">
              <a:latin typeface="Gloucester MT Extra Condensed" pitchFamily="18" charset="0"/>
            </a:rPr>
            <a:t>datang</a:t>
          </a:r>
          <a:r>
            <a:rPr lang="en-US" dirty="0" smtClean="0">
              <a:latin typeface="Gloucester MT Extra Condensed" pitchFamily="18" charset="0"/>
            </a:rPr>
            <a:t> </a:t>
          </a:r>
          <a:r>
            <a:rPr lang="en-US" dirty="0" err="1" smtClean="0">
              <a:latin typeface="Gloucester MT Extra Condensed" pitchFamily="18" charset="0"/>
            </a:rPr>
            <a:t>setahun</a:t>
          </a:r>
          <a:r>
            <a:rPr lang="en-US" dirty="0" smtClean="0">
              <a:latin typeface="Gloucester MT Extra Condensed" pitchFamily="18" charset="0"/>
            </a:rPr>
            <a:t> </a:t>
          </a:r>
          <a:r>
            <a:rPr lang="en-US" dirty="0" err="1" smtClean="0">
              <a:latin typeface="Gloucester MT Extra Condensed" pitchFamily="18" charset="0"/>
            </a:rPr>
            <a:t>sekali</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merupakan</a:t>
          </a:r>
          <a:r>
            <a:rPr lang="en-US" dirty="0" smtClean="0">
              <a:latin typeface="Gloucester MT Extra Condensed" pitchFamily="18" charset="0"/>
            </a:rPr>
            <a:t> </a:t>
          </a:r>
          <a:r>
            <a:rPr lang="en-US" dirty="0" err="1" smtClean="0">
              <a:latin typeface="Gloucester MT Extra Condensed" pitchFamily="18" charset="0"/>
            </a:rPr>
            <a:t>satu</a:t>
          </a:r>
          <a:r>
            <a:rPr lang="en-US" dirty="0" smtClean="0">
              <a:latin typeface="Gloucester MT Extra Condensed" pitchFamily="18" charset="0"/>
            </a:rPr>
            <a:t> jihad </a:t>
          </a:r>
          <a:r>
            <a:rPr lang="en-US" dirty="0" err="1" smtClean="0">
              <a:latin typeface="Gloucester MT Extra Condensed" pitchFamily="18" charset="0"/>
            </a:rPr>
            <a:t>daripada</a:t>
          </a:r>
          <a:r>
            <a:rPr lang="en-US" dirty="0" smtClean="0">
              <a:latin typeface="Gloucester MT Extra Condensed" pitchFamily="18" charset="0"/>
            </a:rPr>
            <a:t> </a:t>
          </a:r>
          <a:r>
            <a:rPr lang="en-US" dirty="0" err="1" smtClean="0">
              <a:latin typeface="Gloucester MT Extra Condensed" pitchFamily="18" charset="0"/>
            </a:rPr>
            <a:t>seorang</a:t>
          </a:r>
          <a:r>
            <a:rPr lang="en-US" dirty="0" smtClean="0">
              <a:latin typeface="Gloucester MT Extra Condensed" pitchFamily="18" charset="0"/>
            </a:rPr>
            <a:t> </a:t>
          </a:r>
          <a:r>
            <a:rPr lang="en-US" dirty="0" err="1" smtClean="0">
              <a:latin typeface="Gloucester MT Extra Condensed" pitchFamily="18" charset="0"/>
            </a:rPr>
            <a:t>hamba</a:t>
          </a:r>
          <a:r>
            <a:rPr lang="en-US" dirty="0" smtClean="0">
              <a:latin typeface="Gloucester MT Extra Condensed" pitchFamily="18" charset="0"/>
            </a:rPr>
            <a:t> </a:t>
          </a:r>
          <a:r>
            <a:rPr lang="en-US" dirty="0" err="1" smtClean="0">
              <a:latin typeface="Gloucester MT Extra Condensed" pitchFamily="18" charset="0"/>
            </a:rPr>
            <a:t>kepada</a:t>
          </a:r>
          <a:r>
            <a:rPr lang="en-US" dirty="0" smtClean="0">
              <a:latin typeface="Gloucester MT Extra Condensed" pitchFamily="18" charset="0"/>
            </a:rPr>
            <a:t> </a:t>
          </a:r>
          <a:r>
            <a:rPr lang="en-US" dirty="0" err="1" smtClean="0">
              <a:latin typeface="Gloucester MT Extra Condensed" pitchFamily="18" charset="0"/>
            </a:rPr>
            <a:t>tuhannya</a:t>
          </a:r>
          <a:r>
            <a:rPr lang="en-US" dirty="0" smtClean="0">
              <a:latin typeface="Gloucester MT Extra Condensed" pitchFamily="18" charset="0"/>
            </a:rPr>
            <a:t>. </a:t>
          </a:r>
          <a:endParaRPr lang="en-US" dirty="0">
            <a:latin typeface="Gloucester MT Extra Condensed" pitchFamily="18" charset="0"/>
          </a:endParaRPr>
        </a:p>
      </dgm:t>
    </dgm:pt>
    <dgm:pt modelId="{80A6A8D3-0CD7-45F0-9E49-06A49922D615}" type="parTrans" cxnId="{F40C9453-C3B1-484B-AEB6-67227070B131}">
      <dgm:prSet/>
      <dgm:spPr/>
      <dgm:t>
        <a:bodyPr/>
        <a:lstStyle/>
        <a:p>
          <a:endParaRPr lang="en-US">
            <a:latin typeface="Gloucester MT Extra Condensed" pitchFamily="18" charset="0"/>
          </a:endParaRPr>
        </a:p>
      </dgm:t>
    </dgm:pt>
    <dgm:pt modelId="{949710CB-ADC4-4B53-8FF3-E0B513CD5FD8}" type="sibTrans" cxnId="{F40C9453-C3B1-484B-AEB6-67227070B131}">
      <dgm:prSet/>
      <dgm:spPr/>
      <dgm:t>
        <a:bodyPr/>
        <a:lstStyle/>
        <a:p>
          <a:endParaRPr lang="en-US">
            <a:latin typeface="Gloucester MT Extra Condensed" pitchFamily="18" charset="0"/>
          </a:endParaRPr>
        </a:p>
      </dgm:t>
    </dgm:pt>
    <dgm:pt modelId="{BF853670-D52A-44E3-8E3C-4A6A5FC5F8A0}" type="pres">
      <dgm:prSet presAssocID="{E4665220-5646-43AE-98A3-D814D4FB77E1}" presName="linear" presStyleCnt="0">
        <dgm:presLayoutVars>
          <dgm:dir/>
          <dgm:resizeHandles val="exact"/>
        </dgm:presLayoutVars>
      </dgm:prSet>
      <dgm:spPr/>
      <dgm:t>
        <a:bodyPr/>
        <a:lstStyle/>
        <a:p>
          <a:endParaRPr lang="en-US"/>
        </a:p>
      </dgm:t>
    </dgm:pt>
    <dgm:pt modelId="{A4D2B54A-CAFA-4935-820A-D47D579C3E4E}" type="pres">
      <dgm:prSet presAssocID="{43F0D099-85B8-4C70-A082-30E2673949CC}" presName="comp" presStyleCnt="0"/>
      <dgm:spPr/>
    </dgm:pt>
    <dgm:pt modelId="{76C88A5F-8D37-4B8E-9C51-F380A19B71D7}" type="pres">
      <dgm:prSet presAssocID="{43F0D099-85B8-4C70-A082-30E2673949CC}" presName="box" presStyleLbl="node1" presStyleIdx="0" presStyleCnt="2"/>
      <dgm:spPr/>
      <dgm:t>
        <a:bodyPr/>
        <a:lstStyle/>
        <a:p>
          <a:endParaRPr lang="en-US"/>
        </a:p>
      </dgm:t>
    </dgm:pt>
    <dgm:pt modelId="{EA6B86C4-FF12-4548-8140-DA6530B298F3}" type="pres">
      <dgm:prSet presAssocID="{43F0D099-85B8-4C70-A082-30E2673949CC}" presName="img" presStyleLbl="fgImgPlace1" presStyleIdx="0" presStyleCnt="2"/>
      <dgm:spPr/>
    </dgm:pt>
    <dgm:pt modelId="{61637748-99C2-4F41-9153-88E0D7FF1ED3}" type="pres">
      <dgm:prSet presAssocID="{43F0D099-85B8-4C70-A082-30E2673949CC}" presName="text" presStyleLbl="node1" presStyleIdx="0" presStyleCnt="2">
        <dgm:presLayoutVars>
          <dgm:bulletEnabled val="1"/>
        </dgm:presLayoutVars>
      </dgm:prSet>
      <dgm:spPr/>
      <dgm:t>
        <a:bodyPr/>
        <a:lstStyle/>
        <a:p>
          <a:endParaRPr lang="en-US"/>
        </a:p>
      </dgm:t>
    </dgm:pt>
    <dgm:pt modelId="{59C2FAC1-E341-485B-A034-D5C74526E40F}" type="pres">
      <dgm:prSet presAssocID="{4CD65545-7C8E-4976-B87E-736DDFE64182}" presName="spacer" presStyleCnt="0"/>
      <dgm:spPr/>
    </dgm:pt>
    <dgm:pt modelId="{6AAA4AA9-6FEA-48EE-815E-EEBA7779BD4B}" type="pres">
      <dgm:prSet presAssocID="{E8E80782-E644-49CD-B18E-5B37D1211DC2}" presName="comp" presStyleCnt="0"/>
      <dgm:spPr/>
    </dgm:pt>
    <dgm:pt modelId="{16112765-6D8D-4603-A061-3BD8B444ECD5}" type="pres">
      <dgm:prSet presAssocID="{E8E80782-E644-49CD-B18E-5B37D1211DC2}" presName="box" presStyleLbl="node1" presStyleIdx="1" presStyleCnt="2"/>
      <dgm:spPr/>
      <dgm:t>
        <a:bodyPr/>
        <a:lstStyle/>
        <a:p>
          <a:endParaRPr lang="en-US"/>
        </a:p>
      </dgm:t>
    </dgm:pt>
    <dgm:pt modelId="{903A5738-DF6A-4E7E-8704-58CCD80D92BE}" type="pres">
      <dgm:prSet presAssocID="{E8E80782-E644-49CD-B18E-5B37D1211DC2}" presName="img" presStyleLbl="fgImgPlace1" presStyleIdx="1" presStyleCnt="2"/>
      <dgm:spPr/>
    </dgm:pt>
    <dgm:pt modelId="{893F376C-1731-4B71-BBD4-B9A037830B89}" type="pres">
      <dgm:prSet presAssocID="{E8E80782-E644-49CD-B18E-5B37D1211DC2}" presName="text" presStyleLbl="node1" presStyleIdx="1" presStyleCnt="2">
        <dgm:presLayoutVars>
          <dgm:bulletEnabled val="1"/>
        </dgm:presLayoutVars>
      </dgm:prSet>
      <dgm:spPr/>
      <dgm:t>
        <a:bodyPr/>
        <a:lstStyle/>
        <a:p>
          <a:endParaRPr lang="en-US"/>
        </a:p>
      </dgm:t>
    </dgm:pt>
  </dgm:ptLst>
  <dgm:cxnLst>
    <dgm:cxn modelId="{F40C9453-C3B1-484B-AEB6-67227070B131}" srcId="{E4665220-5646-43AE-98A3-D814D4FB77E1}" destId="{E8E80782-E644-49CD-B18E-5B37D1211DC2}" srcOrd="1" destOrd="0" parTransId="{80A6A8D3-0CD7-45F0-9E49-06A49922D615}" sibTransId="{949710CB-ADC4-4B53-8FF3-E0B513CD5FD8}"/>
    <dgm:cxn modelId="{DD5A28C8-B8E6-4999-B237-6C62B946FECA}" type="presOf" srcId="{E4665220-5646-43AE-98A3-D814D4FB77E1}" destId="{BF853670-D52A-44E3-8E3C-4A6A5FC5F8A0}" srcOrd="0" destOrd="0" presId="urn:microsoft.com/office/officeart/2005/8/layout/vList4"/>
    <dgm:cxn modelId="{51E3EE84-1EAC-46B0-AC62-42FC006DC284}" type="presOf" srcId="{43F0D099-85B8-4C70-A082-30E2673949CC}" destId="{76C88A5F-8D37-4B8E-9C51-F380A19B71D7}" srcOrd="0" destOrd="0" presId="urn:microsoft.com/office/officeart/2005/8/layout/vList4"/>
    <dgm:cxn modelId="{794A584A-5498-4555-B60C-6DF7C363C719}" type="presOf" srcId="{E8E80782-E644-49CD-B18E-5B37D1211DC2}" destId="{893F376C-1731-4B71-BBD4-B9A037830B89}" srcOrd="1" destOrd="0" presId="urn:microsoft.com/office/officeart/2005/8/layout/vList4"/>
    <dgm:cxn modelId="{7C849F6E-05E7-4A38-8FEF-60BB39D670E0}" type="presOf" srcId="{43F0D099-85B8-4C70-A082-30E2673949CC}" destId="{61637748-99C2-4F41-9153-88E0D7FF1ED3}" srcOrd="1" destOrd="0" presId="urn:microsoft.com/office/officeart/2005/8/layout/vList4"/>
    <dgm:cxn modelId="{07ED6D69-DB20-4315-AD1B-7CEB0FE73DFF}" type="presOf" srcId="{E8E80782-E644-49CD-B18E-5B37D1211DC2}" destId="{16112765-6D8D-4603-A061-3BD8B444ECD5}" srcOrd="0" destOrd="0" presId="urn:microsoft.com/office/officeart/2005/8/layout/vList4"/>
    <dgm:cxn modelId="{ED9518A4-7512-4BAA-AF79-E8AA35352A0D}" srcId="{E4665220-5646-43AE-98A3-D814D4FB77E1}" destId="{43F0D099-85B8-4C70-A082-30E2673949CC}" srcOrd="0" destOrd="0" parTransId="{39EF28DB-13CD-4F4E-8B64-804D67FDF46D}" sibTransId="{4CD65545-7C8E-4976-B87E-736DDFE64182}"/>
    <dgm:cxn modelId="{CB96C73D-379E-4C4F-8462-8BEADD167D03}" type="presParOf" srcId="{BF853670-D52A-44E3-8E3C-4A6A5FC5F8A0}" destId="{A4D2B54A-CAFA-4935-820A-D47D579C3E4E}" srcOrd="0" destOrd="0" presId="urn:microsoft.com/office/officeart/2005/8/layout/vList4"/>
    <dgm:cxn modelId="{0635D9C1-293C-4F6B-9C2F-544889C44370}" type="presParOf" srcId="{A4D2B54A-CAFA-4935-820A-D47D579C3E4E}" destId="{76C88A5F-8D37-4B8E-9C51-F380A19B71D7}" srcOrd="0" destOrd="0" presId="urn:microsoft.com/office/officeart/2005/8/layout/vList4"/>
    <dgm:cxn modelId="{B194FDF7-069B-443F-8171-E798E73B9B27}" type="presParOf" srcId="{A4D2B54A-CAFA-4935-820A-D47D579C3E4E}" destId="{EA6B86C4-FF12-4548-8140-DA6530B298F3}" srcOrd="1" destOrd="0" presId="urn:microsoft.com/office/officeart/2005/8/layout/vList4"/>
    <dgm:cxn modelId="{FD697E84-5EAB-480D-A63D-7695EDA2AB9F}" type="presParOf" srcId="{A4D2B54A-CAFA-4935-820A-D47D579C3E4E}" destId="{61637748-99C2-4F41-9153-88E0D7FF1ED3}" srcOrd="2" destOrd="0" presId="urn:microsoft.com/office/officeart/2005/8/layout/vList4"/>
    <dgm:cxn modelId="{3B4C6E03-277C-4DA3-A6C7-DA94DFDF274F}" type="presParOf" srcId="{BF853670-D52A-44E3-8E3C-4A6A5FC5F8A0}" destId="{59C2FAC1-E341-485B-A034-D5C74526E40F}" srcOrd="1" destOrd="0" presId="urn:microsoft.com/office/officeart/2005/8/layout/vList4"/>
    <dgm:cxn modelId="{ED57DE3A-38AA-4D64-A427-5996515B2F91}" type="presParOf" srcId="{BF853670-D52A-44E3-8E3C-4A6A5FC5F8A0}" destId="{6AAA4AA9-6FEA-48EE-815E-EEBA7779BD4B}" srcOrd="2" destOrd="0" presId="urn:microsoft.com/office/officeart/2005/8/layout/vList4"/>
    <dgm:cxn modelId="{EB501FE5-9F1D-45AD-A3D3-130521BB1D84}" type="presParOf" srcId="{6AAA4AA9-6FEA-48EE-815E-EEBA7779BD4B}" destId="{16112765-6D8D-4603-A061-3BD8B444ECD5}" srcOrd="0" destOrd="0" presId="urn:microsoft.com/office/officeart/2005/8/layout/vList4"/>
    <dgm:cxn modelId="{ADDC0E9A-8EBF-4699-82CD-A8048F77CE45}" type="presParOf" srcId="{6AAA4AA9-6FEA-48EE-815E-EEBA7779BD4B}" destId="{903A5738-DF6A-4E7E-8704-58CCD80D92BE}" srcOrd="1" destOrd="0" presId="urn:microsoft.com/office/officeart/2005/8/layout/vList4"/>
    <dgm:cxn modelId="{495FA240-6388-4AED-8D77-6CEEE76B92DF}" type="presParOf" srcId="{6AAA4AA9-6FEA-48EE-815E-EEBA7779BD4B}" destId="{893F376C-1731-4B71-BBD4-B9A037830B89}" srcOrd="2" destOrd="0" presId="urn:microsoft.com/office/officeart/2005/8/layout/vList4"/>
  </dgm:cxnLst>
  <dgm:bg/>
  <dgm:whole/>
</dgm:dataModel>
</file>

<file path=ppt/diagrams/data2.xml><?xml version="1.0" encoding="utf-8"?>
<dgm:dataModel xmlns:dgm="http://schemas.openxmlformats.org/drawingml/2006/diagram" xmlns:a="http://schemas.openxmlformats.org/drawingml/2006/main">
  <dgm:ptLst>
    <dgm:pt modelId="{ED2B0D97-954B-4B74-98AB-7CC65EA90627}" type="doc">
      <dgm:prSet loTypeId="urn:microsoft.com/office/officeart/2005/8/layout/vList4" loCatId="list" qsTypeId="urn:microsoft.com/office/officeart/2005/8/quickstyle/simple3" qsCatId="simple" csTypeId="urn:microsoft.com/office/officeart/2005/8/colors/colorful3" csCatId="colorful"/>
      <dgm:spPr/>
      <dgm:t>
        <a:bodyPr/>
        <a:lstStyle/>
        <a:p>
          <a:endParaRPr lang="en-US"/>
        </a:p>
      </dgm:t>
    </dgm:pt>
    <dgm:pt modelId="{3BC97ED6-29B3-4071-A104-528C5EC63854}">
      <dgm:prSet/>
      <dgm:spPr/>
      <dgm:t>
        <a:bodyPr/>
        <a:lstStyle/>
        <a:p>
          <a:pPr algn="ctr" rtl="0"/>
          <a:r>
            <a:rPr lang="en-GB" dirty="0" err="1" smtClean="0">
              <a:latin typeface="Gloucester MT Extra Condensed" pitchFamily="18" charset="0"/>
            </a:rPr>
            <a:t>Jika</a:t>
          </a:r>
          <a:r>
            <a:rPr lang="en-GB" dirty="0" smtClean="0">
              <a:latin typeface="Gloucester MT Extra Condensed" pitchFamily="18" charset="0"/>
            </a:rPr>
            <a:t> </a:t>
          </a:r>
          <a:r>
            <a:rPr lang="en-GB" dirty="0" err="1" smtClean="0">
              <a:latin typeface="Gloucester MT Extra Condensed" pitchFamily="18" charset="0"/>
            </a:rPr>
            <a:t>diumpamakan</a:t>
          </a:r>
          <a:r>
            <a:rPr lang="en-GB" i="1" dirty="0" smtClean="0">
              <a:latin typeface="Gloucester MT Extra Condensed" pitchFamily="18" charset="0"/>
            </a:rPr>
            <a:t> </a:t>
          </a:r>
          <a:r>
            <a:rPr lang="en-GB" dirty="0" err="1" smtClean="0">
              <a:latin typeface="Gloucester MT Extra Condensed" pitchFamily="18" charset="0"/>
            </a:rPr>
            <a:t>bulan</a:t>
          </a:r>
          <a:r>
            <a:rPr lang="en-GB" dirty="0" smtClean="0">
              <a:latin typeface="Gloucester MT Extra Condensed" pitchFamily="18" charset="0"/>
            </a:rPr>
            <a:t> </a:t>
          </a:r>
          <a:r>
            <a:rPr lang="en-GB" dirty="0" err="1" smtClean="0">
              <a:latin typeface="Gloucester MT Extra Condensed" pitchFamily="18" charset="0"/>
            </a:rPr>
            <a:t>Ramadhan</a:t>
          </a:r>
          <a:r>
            <a:rPr lang="en-GB" dirty="0" smtClean="0">
              <a:latin typeface="Gloucester MT Extra Condensed" pitchFamily="18" charset="0"/>
            </a:rPr>
            <a:t> </a:t>
          </a:r>
          <a:r>
            <a:rPr lang="en-GB" dirty="0" err="1" smtClean="0">
              <a:latin typeface="Gloucester MT Extra Condensed" pitchFamily="18" charset="0"/>
            </a:rPr>
            <a:t>sebagai</a:t>
          </a:r>
          <a:r>
            <a:rPr lang="en-GB" dirty="0" smtClean="0">
              <a:latin typeface="Gloucester MT Extra Condensed" pitchFamily="18" charset="0"/>
            </a:rPr>
            <a:t> </a:t>
          </a:r>
          <a:r>
            <a:rPr lang="en-GB" dirty="0" err="1" smtClean="0">
              <a:latin typeface="Gloucester MT Extra Condensed" pitchFamily="18" charset="0"/>
            </a:rPr>
            <a:t>sebuah</a:t>
          </a:r>
          <a:r>
            <a:rPr lang="en-GB" dirty="0" smtClean="0">
              <a:latin typeface="Gloucester MT Extra Condensed" pitchFamily="18" charset="0"/>
            </a:rPr>
            <a:t> </a:t>
          </a:r>
          <a:r>
            <a:rPr lang="en-GB" dirty="0" err="1" smtClean="0">
              <a:latin typeface="Gloucester MT Extra Condensed" pitchFamily="18" charset="0"/>
            </a:rPr>
            <a:t>kem</a:t>
          </a:r>
          <a:r>
            <a:rPr lang="en-GB" dirty="0" smtClean="0">
              <a:latin typeface="Gloucester MT Extra Condensed" pitchFamily="18" charset="0"/>
            </a:rPr>
            <a:t> </a:t>
          </a:r>
          <a:r>
            <a:rPr lang="en-GB" dirty="0" err="1" smtClean="0">
              <a:latin typeface="Gloucester MT Extra Condensed" pitchFamily="18" charset="0"/>
            </a:rPr>
            <a:t>bina</a:t>
          </a:r>
          <a:r>
            <a:rPr lang="en-GB" dirty="0" smtClean="0">
              <a:latin typeface="Gloucester MT Extra Condensed" pitchFamily="18" charset="0"/>
            </a:rPr>
            <a:t> </a:t>
          </a:r>
          <a:r>
            <a:rPr lang="en-GB" dirty="0" err="1" smtClean="0">
              <a:latin typeface="Gloucester MT Extra Condensed" pitchFamily="18" charset="0"/>
            </a:rPr>
            <a:t>Insan</a:t>
          </a:r>
          <a:r>
            <a:rPr lang="en-GB" dirty="0" smtClean="0">
              <a:latin typeface="Gloucester MT Extra Condensed" pitchFamily="18" charset="0"/>
            </a:rPr>
            <a:t>, </a:t>
          </a:r>
          <a:r>
            <a:rPr lang="en-GB" dirty="0" err="1" smtClean="0">
              <a:latin typeface="Gloucester MT Extra Condensed" pitchFamily="18" charset="0"/>
            </a:rPr>
            <a:t>ataupun</a:t>
          </a:r>
          <a:r>
            <a:rPr lang="en-GB" dirty="0" smtClean="0">
              <a:latin typeface="Gloucester MT Extra Condensed" pitchFamily="18" charset="0"/>
            </a:rPr>
            <a:t> </a:t>
          </a:r>
          <a:r>
            <a:rPr lang="en-GB" dirty="0" err="1" smtClean="0">
              <a:latin typeface="Gloucester MT Extra Condensed" pitchFamily="18" charset="0"/>
            </a:rPr>
            <a:t>sebuah</a:t>
          </a:r>
          <a:r>
            <a:rPr lang="en-GB" dirty="0" smtClean="0">
              <a:latin typeface="Gloucester MT Extra Condensed" pitchFamily="18" charset="0"/>
            </a:rPr>
            <a:t> </a:t>
          </a:r>
          <a:r>
            <a:rPr lang="en-GB" i="1" dirty="0" err="1" smtClean="0">
              <a:latin typeface="Gloucester MT Extra Condensed" pitchFamily="18" charset="0"/>
            </a:rPr>
            <a:t>madrasah</a:t>
          </a:r>
          <a:r>
            <a:rPr lang="en-GB" i="1" dirty="0" smtClean="0">
              <a:latin typeface="Gloucester MT Extra Condensed" pitchFamily="18" charset="0"/>
            </a:rPr>
            <a:t> </a:t>
          </a:r>
          <a:r>
            <a:rPr lang="en-GB" i="1" dirty="0" err="1" smtClean="0">
              <a:latin typeface="Gloucester MT Extra Condensed" pitchFamily="18" charset="0"/>
            </a:rPr>
            <a:t>insaniah</a:t>
          </a:r>
          <a:r>
            <a:rPr lang="en-GB" dirty="0" smtClean="0">
              <a:latin typeface="Gloucester MT Extra Condensed" pitchFamily="18" charset="0"/>
            </a:rPr>
            <a:t>, </a:t>
          </a:r>
          <a:r>
            <a:rPr lang="en-GB" dirty="0" err="1" smtClean="0">
              <a:latin typeface="Gloucester MT Extra Condensed" pitchFamily="18" charset="0"/>
            </a:rPr>
            <a:t>maka</a:t>
          </a:r>
          <a:r>
            <a:rPr lang="en-GB" dirty="0" smtClean="0">
              <a:latin typeface="Gloucester MT Extra Condensed" pitchFamily="18" charset="0"/>
            </a:rPr>
            <a:t> </a:t>
          </a:r>
          <a:r>
            <a:rPr lang="en-GB" dirty="0" err="1" smtClean="0">
              <a:latin typeface="Gloucester MT Extra Condensed" pitchFamily="18" charset="0"/>
            </a:rPr>
            <a:t>sudah</a:t>
          </a:r>
          <a:r>
            <a:rPr lang="en-GB" dirty="0" smtClean="0">
              <a:latin typeface="Gloucester MT Extra Condensed" pitchFamily="18" charset="0"/>
            </a:rPr>
            <a:t> </a:t>
          </a:r>
          <a:r>
            <a:rPr lang="en-GB" dirty="0" err="1" smtClean="0">
              <a:latin typeface="Gloucester MT Extra Condensed" pitchFamily="18" charset="0"/>
            </a:rPr>
            <a:t>pasti</a:t>
          </a:r>
          <a:r>
            <a:rPr lang="en-GB" dirty="0" smtClean="0">
              <a:latin typeface="Gloucester MT Extra Condensed" pitchFamily="18" charset="0"/>
            </a:rPr>
            <a:t> </a:t>
          </a:r>
          <a:r>
            <a:rPr lang="en-GB" dirty="0" err="1" smtClean="0">
              <a:latin typeface="Gloucester MT Extra Condensed" pitchFamily="18" charset="0"/>
            </a:rPr>
            <a:t>mereka</a:t>
          </a:r>
          <a:r>
            <a:rPr lang="en-GB" dirty="0" smtClean="0">
              <a:latin typeface="Gloucester MT Extra Condensed" pitchFamily="18" charset="0"/>
            </a:rPr>
            <a:t> yang </a:t>
          </a:r>
          <a:r>
            <a:rPr lang="en-GB" dirty="0" err="1" smtClean="0">
              <a:latin typeface="Gloucester MT Extra Condensed" pitchFamily="18" charset="0"/>
            </a:rPr>
            <a:t>menjalaninya</a:t>
          </a:r>
          <a:r>
            <a:rPr lang="en-GB" dirty="0" smtClean="0">
              <a:latin typeface="Gloucester MT Extra Condensed" pitchFamily="18" charset="0"/>
            </a:rPr>
            <a:t>, </a:t>
          </a:r>
          <a:r>
            <a:rPr lang="en-GB" dirty="0" err="1" smtClean="0">
              <a:latin typeface="Gloucester MT Extra Condensed" pitchFamily="18" charset="0"/>
            </a:rPr>
            <a:t>akan</a:t>
          </a:r>
          <a:r>
            <a:rPr lang="en-GB" dirty="0" smtClean="0">
              <a:latin typeface="Gloucester MT Extra Condensed" pitchFamily="18" charset="0"/>
            </a:rPr>
            <a:t> </a:t>
          </a:r>
          <a:r>
            <a:rPr lang="en-GB" dirty="0" err="1" smtClean="0">
              <a:latin typeface="Gloucester MT Extra Condensed" pitchFamily="18" charset="0"/>
            </a:rPr>
            <a:t>menjadi</a:t>
          </a:r>
          <a:r>
            <a:rPr lang="en-GB" dirty="0" smtClean="0">
              <a:latin typeface="Gloucester MT Extra Condensed" pitchFamily="18" charset="0"/>
            </a:rPr>
            <a:t> </a:t>
          </a:r>
          <a:r>
            <a:rPr lang="en-GB" dirty="0" err="1" smtClean="0">
              <a:latin typeface="Gloucester MT Extra Condensed" pitchFamily="18" charset="0"/>
            </a:rPr>
            <a:t>seorang</a:t>
          </a:r>
          <a:r>
            <a:rPr lang="en-GB" dirty="0" smtClean="0">
              <a:latin typeface="Gloucester MT Extra Condensed" pitchFamily="18" charset="0"/>
            </a:rPr>
            <a:t> yang </a:t>
          </a:r>
          <a:r>
            <a:rPr lang="en-GB" dirty="0" err="1" smtClean="0">
              <a:latin typeface="Gloucester MT Extra Condensed" pitchFamily="18" charset="0"/>
            </a:rPr>
            <a:t>mempunyai</a:t>
          </a:r>
          <a:r>
            <a:rPr lang="en-GB" dirty="0" smtClean="0">
              <a:latin typeface="Gloucester MT Extra Condensed" pitchFamily="18" charset="0"/>
            </a:rPr>
            <a:t> </a:t>
          </a:r>
          <a:r>
            <a:rPr lang="en-GB" dirty="0" err="1" smtClean="0">
              <a:latin typeface="Gloucester MT Extra Condensed" pitchFamily="18" charset="0"/>
            </a:rPr>
            <a:t>jati</a:t>
          </a:r>
          <a:r>
            <a:rPr lang="en-GB" dirty="0" smtClean="0">
              <a:latin typeface="Gloucester MT Extra Condensed" pitchFamily="18" charset="0"/>
            </a:rPr>
            <a:t> </a:t>
          </a:r>
          <a:r>
            <a:rPr lang="en-GB" dirty="0" err="1" smtClean="0">
              <a:latin typeface="Gloucester MT Extra Condensed" pitchFamily="18" charset="0"/>
            </a:rPr>
            <a:t>diri</a:t>
          </a:r>
          <a:r>
            <a:rPr lang="en-GB" dirty="0" smtClean="0">
              <a:latin typeface="Gloucester MT Extra Condensed" pitchFamily="18" charset="0"/>
            </a:rPr>
            <a:t>, </a:t>
          </a:r>
          <a:r>
            <a:rPr lang="en-GB" dirty="0" err="1" smtClean="0">
              <a:latin typeface="Gloucester MT Extra Condensed" pitchFamily="18" charset="0"/>
            </a:rPr>
            <a:t>kekuatan</a:t>
          </a:r>
          <a:r>
            <a:rPr lang="en-GB" dirty="0" smtClean="0">
              <a:latin typeface="Gloucester MT Extra Condensed" pitchFamily="18" charset="0"/>
            </a:rPr>
            <a:t> mental, </a:t>
          </a:r>
          <a:r>
            <a:rPr lang="en-GB" dirty="0" err="1" smtClean="0">
              <a:latin typeface="Gloucester MT Extra Condensed" pitchFamily="18" charset="0"/>
            </a:rPr>
            <a:t>rohani</a:t>
          </a:r>
          <a:r>
            <a:rPr lang="en-GB" dirty="0" smtClean="0">
              <a:latin typeface="Gloucester MT Extra Condensed" pitchFamily="18" charset="0"/>
            </a:rPr>
            <a:t> </a:t>
          </a:r>
          <a:r>
            <a:rPr lang="en-GB" dirty="0" err="1" smtClean="0">
              <a:latin typeface="Gloucester MT Extra Condensed" pitchFamily="18" charset="0"/>
            </a:rPr>
            <a:t>dan</a:t>
          </a:r>
          <a:r>
            <a:rPr lang="en-GB" dirty="0" smtClean="0">
              <a:latin typeface="Gloucester MT Extra Condensed" pitchFamily="18" charset="0"/>
            </a:rPr>
            <a:t> </a:t>
          </a:r>
          <a:r>
            <a:rPr lang="en-GB" dirty="0" err="1" smtClean="0">
              <a:latin typeface="Gloucester MT Extra Condensed" pitchFamily="18" charset="0"/>
            </a:rPr>
            <a:t>fizikal</a:t>
          </a:r>
          <a:r>
            <a:rPr lang="en-GB" dirty="0" smtClean="0">
              <a:latin typeface="Gloucester MT Extra Condensed" pitchFamily="18" charset="0"/>
            </a:rPr>
            <a:t>. </a:t>
          </a:r>
          <a:endParaRPr lang="en-GB" dirty="0">
            <a:latin typeface="Gloucester MT Extra Condensed" pitchFamily="18" charset="0"/>
          </a:endParaRPr>
        </a:p>
      </dgm:t>
    </dgm:pt>
    <dgm:pt modelId="{F8953AD8-F8C8-4E7E-BE14-F5CF3CCD2321}" type="parTrans" cxnId="{D342BF55-A4A3-4357-89DC-96DFA32BB634}">
      <dgm:prSet/>
      <dgm:spPr/>
      <dgm:t>
        <a:bodyPr/>
        <a:lstStyle/>
        <a:p>
          <a:endParaRPr lang="en-US"/>
        </a:p>
      </dgm:t>
    </dgm:pt>
    <dgm:pt modelId="{226E3736-9423-4028-BAA9-2138D9EECC98}" type="sibTrans" cxnId="{D342BF55-A4A3-4357-89DC-96DFA32BB634}">
      <dgm:prSet/>
      <dgm:spPr/>
      <dgm:t>
        <a:bodyPr/>
        <a:lstStyle/>
        <a:p>
          <a:endParaRPr lang="en-US"/>
        </a:p>
      </dgm:t>
    </dgm:pt>
    <dgm:pt modelId="{1F893B90-1050-422B-8143-53BD909A00E5}">
      <dgm:prSet/>
      <dgm:spPr/>
      <dgm:t>
        <a:bodyPr/>
        <a:lstStyle/>
        <a:p>
          <a:pPr algn="ctr" rtl="0"/>
          <a:r>
            <a:rPr lang="en-GB" dirty="0" err="1" smtClean="0">
              <a:latin typeface="Gloucester MT Extra Condensed" pitchFamily="18" charset="0"/>
            </a:rPr>
            <a:t>Pada</a:t>
          </a:r>
          <a:r>
            <a:rPr lang="en-GB" dirty="0" smtClean="0">
              <a:latin typeface="Gloucester MT Extra Condensed" pitchFamily="18" charset="0"/>
            </a:rPr>
            <a:t> </a:t>
          </a:r>
          <a:r>
            <a:rPr lang="en-GB" dirty="0" err="1" smtClean="0">
              <a:latin typeface="Gloucester MT Extra Condensed" pitchFamily="18" charset="0"/>
            </a:rPr>
            <a:t>bulan</a:t>
          </a:r>
          <a:r>
            <a:rPr lang="en-GB" dirty="0" smtClean="0">
              <a:latin typeface="Gloucester MT Extra Condensed" pitchFamily="18" charset="0"/>
            </a:rPr>
            <a:t> </a:t>
          </a:r>
          <a:r>
            <a:rPr lang="en-GB" dirty="0" err="1" smtClean="0">
              <a:latin typeface="Gloucester MT Extra Condensed" pitchFamily="18" charset="0"/>
            </a:rPr>
            <a:t>Ramadhan</a:t>
          </a:r>
          <a:r>
            <a:rPr lang="en-GB" dirty="0" smtClean="0">
              <a:latin typeface="Gloucester MT Extra Condensed" pitchFamily="18" charset="0"/>
            </a:rPr>
            <a:t> yang </a:t>
          </a:r>
          <a:r>
            <a:rPr lang="en-GB" dirty="0" err="1" smtClean="0">
              <a:latin typeface="Gloucester MT Extra Condensed" pitchFamily="18" charset="0"/>
            </a:rPr>
            <a:t>mulia</a:t>
          </a:r>
          <a:r>
            <a:rPr lang="en-GB" dirty="0" smtClean="0">
              <a:latin typeface="Gloucester MT Extra Condensed" pitchFamily="18" charset="0"/>
            </a:rPr>
            <a:t> </a:t>
          </a:r>
          <a:r>
            <a:rPr lang="en-GB" dirty="0" err="1" smtClean="0">
              <a:latin typeface="Gloucester MT Extra Condensed" pitchFamily="18" charset="0"/>
            </a:rPr>
            <a:t>ini</a:t>
          </a:r>
          <a:r>
            <a:rPr lang="en-GB" dirty="0" smtClean="0">
              <a:latin typeface="Gloucester MT Extra Condensed" pitchFamily="18" charset="0"/>
            </a:rPr>
            <a:t>, </a:t>
          </a:r>
          <a:r>
            <a:rPr lang="en-GB" dirty="0" err="1" smtClean="0">
              <a:latin typeface="Gloucester MT Extra Condensed" pitchFamily="18" charset="0"/>
            </a:rPr>
            <a:t>Rasulullah</a:t>
          </a:r>
          <a:r>
            <a:rPr lang="en-GB" dirty="0" smtClean="0">
              <a:latin typeface="Gloucester MT Extra Condensed" pitchFamily="18" charset="0"/>
            </a:rPr>
            <a:t> SAW </a:t>
          </a:r>
          <a:r>
            <a:rPr lang="en-GB" dirty="0" err="1" smtClean="0">
              <a:latin typeface="Gloucester MT Extra Condensed" pitchFamily="18" charset="0"/>
            </a:rPr>
            <a:t>mengajar</a:t>
          </a:r>
          <a:r>
            <a:rPr lang="en-GB" dirty="0" smtClean="0">
              <a:latin typeface="Gloucester MT Extra Condensed" pitchFamily="18" charset="0"/>
            </a:rPr>
            <a:t> </a:t>
          </a:r>
          <a:r>
            <a:rPr lang="en-GB" dirty="0" err="1" smtClean="0">
              <a:latin typeface="Gloucester MT Extra Condensed" pitchFamily="18" charset="0"/>
            </a:rPr>
            <a:t>kita</a:t>
          </a:r>
          <a:r>
            <a:rPr lang="en-GB" dirty="0" smtClean="0">
              <a:latin typeface="Gloucester MT Extra Condensed" pitchFamily="18" charset="0"/>
            </a:rPr>
            <a:t> </a:t>
          </a:r>
          <a:r>
            <a:rPr lang="en-GB" dirty="0" err="1" smtClean="0">
              <a:latin typeface="Gloucester MT Extra Condensed" pitchFamily="18" charset="0"/>
            </a:rPr>
            <a:t>untuk</a:t>
          </a:r>
          <a:r>
            <a:rPr lang="en-GB" dirty="0" smtClean="0">
              <a:latin typeface="Gloucester MT Extra Condensed" pitchFamily="18" charset="0"/>
            </a:rPr>
            <a:t> </a:t>
          </a:r>
          <a:r>
            <a:rPr lang="en-GB" dirty="0" err="1" smtClean="0">
              <a:latin typeface="Gloucester MT Extra Condensed" pitchFamily="18" charset="0"/>
            </a:rPr>
            <a:t>membina</a:t>
          </a:r>
          <a:r>
            <a:rPr lang="en-GB" dirty="0" smtClean="0">
              <a:latin typeface="Gloucester MT Extra Condensed" pitchFamily="18" charset="0"/>
            </a:rPr>
            <a:t> </a:t>
          </a:r>
          <a:r>
            <a:rPr lang="en-GB" dirty="0" err="1" smtClean="0">
              <a:latin typeface="Gloucester MT Extra Condensed" pitchFamily="18" charset="0"/>
            </a:rPr>
            <a:t>jati</a:t>
          </a:r>
          <a:r>
            <a:rPr lang="en-GB" dirty="0" smtClean="0">
              <a:latin typeface="Gloucester MT Extra Condensed" pitchFamily="18" charset="0"/>
            </a:rPr>
            <a:t> </a:t>
          </a:r>
          <a:r>
            <a:rPr lang="en-GB" dirty="0" err="1" smtClean="0">
              <a:latin typeface="Gloucester MT Extra Condensed" pitchFamily="18" charset="0"/>
            </a:rPr>
            <a:t>diri</a:t>
          </a:r>
          <a:r>
            <a:rPr lang="en-GB" dirty="0" smtClean="0">
              <a:latin typeface="Gloucester MT Extra Condensed" pitchFamily="18" charset="0"/>
            </a:rPr>
            <a:t>, </a:t>
          </a:r>
          <a:r>
            <a:rPr lang="en-GB" dirty="0" err="1" smtClean="0">
              <a:latin typeface="Gloucester MT Extra Condensed" pitchFamily="18" charset="0"/>
            </a:rPr>
            <a:t>membina</a:t>
          </a:r>
          <a:r>
            <a:rPr lang="en-GB" dirty="0" smtClean="0">
              <a:latin typeface="Gloucester MT Extra Condensed" pitchFamily="18" charset="0"/>
            </a:rPr>
            <a:t> </a:t>
          </a:r>
          <a:r>
            <a:rPr lang="en-GB" dirty="0" err="1" smtClean="0">
              <a:latin typeface="Gloucester MT Extra Condensed" pitchFamily="18" charset="0"/>
            </a:rPr>
            <a:t>satu</a:t>
          </a:r>
          <a:r>
            <a:rPr lang="en-GB" dirty="0" smtClean="0">
              <a:latin typeface="Gloucester MT Extra Condensed" pitchFamily="18" charset="0"/>
            </a:rPr>
            <a:t>  </a:t>
          </a:r>
          <a:r>
            <a:rPr lang="en-GB" dirty="0" err="1" smtClean="0">
              <a:latin typeface="Gloucester MT Extra Condensed" pitchFamily="18" charset="0"/>
            </a:rPr>
            <a:t>perjuangan</a:t>
          </a:r>
          <a:r>
            <a:rPr lang="en-GB" dirty="0" smtClean="0">
              <a:latin typeface="Gloucester MT Extra Condensed" pitchFamily="18" charset="0"/>
            </a:rPr>
            <a:t> </a:t>
          </a:r>
          <a:r>
            <a:rPr lang="en-GB" dirty="0" err="1" smtClean="0">
              <a:latin typeface="Gloucester MT Extra Condensed" pitchFamily="18" charset="0"/>
            </a:rPr>
            <a:t>atau</a:t>
          </a:r>
          <a:r>
            <a:rPr lang="en-GB" dirty="0" smtClean="0">
              <a:latin typeface="Gloucester MT Extra Condensed" pitchFamily="18" charset="0"/>
            </a:rPr>
            <a:t> </a:t>
          </a:r>
          <a:r>
            <a:rPr lang="en-GB" dirty="0" err="1" smtClean="0">
              <a:latin typeface="Gloucester MT Extra Condensed" pitchFamily="18" charset="0"/>
            </a:rPr>
            <a:t>suatu</a:t>
          </a:r>
          <a:r>
            <a:rPr lang="en-GB" dirty="0" smtClean="0">
              <a:latin typeface="Gloucester MT Extra Condensed" pitchFamily="18" charset="0"/>
            </a:rPr>
            <a:t> jihad yang </a:t>
          </a:r>
          <a:r>
            <a:rPr lang="en-GB" dirty="0" err="1" smtClean="0">
              <a:latin typeface="Gloucester MT Extra Condensed" pitchFamily="18" charset="0"/>
            </a:rPr>
            <a:t>kecil</a:t>
          </a:r>
          <a:r>
            <a:rPr lang="en-GB" dirty="0" smtClean="0">
              <a:latin typeface="Gloucester MT Extra Condensed" pitchFamily="18" charset="0"/>
            </a:rPr>
            <a:t> </a:t>
          </a:r>
          <a:r>
            <a:rPr lang="en-GB" dirty="0" err="1" smtClean="0">
              <a:latin typeface="Gloucester MT Extra Condensed" pitchFamily="18" charset="0"/>
            </a:rPr>
            <a:t>untuk</a:t>
          </a:r>
          <a:r>
            <a:rPr lang="en-GB" dirty="0" smtClean="0">
              <a:latin typeface="Gloucester MT Extra Condensed" pitchFamily="18" charset="0"/>
            </a:rPr>
            <a:t> </a:t>
          </a:r>
          <a:r>
            <a:rPr lang="en-GB" dirty="0" err="1" smtClean="0">
              <a:latin typeface="Gloucester MT Extra Condensed" pitchFamily="18" charset="0"/>
            </a:rPr>
            <a:t>dilatih</a:t>
          </a:r>
          <a:r>
            <a:rPr lang="en-GB" dirty="0" smtClean="0">
              <a:latin typeface="Gloucester MT Extra Condensed" pitchFamily="18" charset="0"/>
            </a:rPr>
            <a:t> </a:t>
          </a:r>
          <a:r>
            <a:rPr lang="en-GB" dirty="0" err="1" smtClean="0">
              <a:latin typeface="Gloucester MT Extra Condensed" pitchFamily="18" charset="0"/>
            </a:rPr>
            <a:t>melakukan</a:t>
          </a:r>
          <a:r>
            <a:rPr lang="en-GB" dirty="0" smtClean="0">
              <a:latin typeface="Gloucester MT Extra Condensed" pitchFamily="18" charset="0"/>
            </a:rPr>
            <a:t> </a:t>
          </a:r>
          <a:r>
            <a:rPr lang="en-GB" dirty="0" err="1" smtClean="0">
              <a:latin typeface="Gloucester MT Extra Condensed" pitchFamily="18" charset="0"/>
            </a:rPr>
            <a:t>satu</a:t>
          </a:r>
          <a:r>
            <a:rPr lang="en-GB" dirty="0" smtClean="0">
              <a:latin typeface="Gloucester MT Extra Condensed" pitchFamily="18" charset="0"/>
            </a:rPr>
            <a:t> </a:t>
          </a:r>
          <a:r>
            <a:rPr lang="en-GB" dirty="0" err="1" smtClean="0">
              <a:latin typeface="Gloucester MT Extra Condensed" pitchFamily="18" charset="0"/>
            </a:rPr>
            <a:t>perjuangan</a:t>
          </a:r>
          <a:r>
            <a:rPr lang="en-GB" dirty="0" smtClean="0">
              <a:latin typeface="Gloucester MT Extra Condensed" pitchFamily="18" charset="0"/>
            </a:rPr>
            <a:t> </a:t>
          </a:r>
          <a:r>
            <a:rPr lang="en-GB" dirty="0" err="1" smtClean="0">
              <a:latin typeface="Gloucester MT Extra Condensed" pitchFamily="18" charset="0"/>
            </a:rPr>
            <a:t>atau</a:t>
          </a:r>
          <a:r>
            <a:rPr lang="en-GB" dirty="0" smtClean="0">
              <a:latin typeface="Gloucester MT Extra Condensed" pitchFamily="18" charset="0"/>
            </a:rPr>
            <a:t> jihad yang </a:t>
          </a:r>
          <a:r>
            <a:rPr lang="en-GB" dirty="0" err="1" smtClean="0">
              <a:latin typeface="Gloucester MT Extra Condensed" pitchFamily="18" charset="0"/>
            </a:rPr>
            <a:t>besar</a:t>
          </a:r>
          <a:r>
            <a:rPr lang="en-GB" dirty="0" smtClean="0">
              <a:latin typeface="Gloucester MT Extra Condensed" pitchFamily="18" charset="0"/>
            </a:rPr>
            <a:t> </a:t>
          </a:r>
          <a:r>
            <a:rPr lang="en-GB" dirty="0" err="1" smtClean="0">
              <a:latin typeface="Gloucester MT Extra Condensed" pitchFamily="18" charset="0"/>
            </a:rPr>
            <a:t>iaitu</a:t>
          </a:r>
          <a:r>
            <a:rPr lang="en-GB" dirty="0" smtClean="0">
              <a:latin typeface="Gloucester MT Extra Condensed" pitchFamily="18" charset="0"/>
            </a:rPr>
            <a:t> jihad </a:t>
          </a:r>
          <a:r>
            <a:rPr lang="en-GB" dirty="0" err="1" smtClean="0">
              <a:latin typeface="Gloucester MT Extra Condensed" pitchFamily="18" charset="0"/>
            </a:rPr>
            <a:t>melawan</a:t>
          </a:r>
          <a:r>
            <a:rPr lang="en-GB" dirty="0" smtClean="0">
              <a:latin typeface="Gloucester MT Extra Condensed" pitchFamily="18" charset="0"/>
            </a:rPr>
            <a:t> </a:t>
          </a:r>
          <a:r>
            <a:rPr lang="en-GB" dirty="0" err="1" smtClean="0">
              <a:latin typeface="Gloucester MT Extra Condensed" pitchFamily="18" charset="0"/>
            </a:rPr>
            <a:t>nafsu</a:t>
          </a:r>
          <a:r>
            <a:rPr lang="en-GB" dirty="0" smtClean="0">
              <a:latin typeface="Gloucester MT Extra Condensed" pitchFamily="18" charset="0"/>
            </a:rPr>
            <a:t>. </a:t>
          </a:r>
          <a:endParaRPr lang="en-US" dirty="0">
            <a:latin typeface="Gloucester MT Extra Condensed" pitchFamily="18" charset="0"/>
          </a:endParaRPr>
        </a:p>
      </dgm:t>
    </dgm:pt>
    <dgm:pt modelId="{9B66D7EE-CB32-4EE1-9237-9F117161EFBE}" type="parTrans" cxnId="{4CFA01C4-C8F1-4863-9D20-748651176181}">
      <dgm:prSet/>
      <dgm:spPr/>
      <dgm:t>
        <a:bodyPr/>
        <a:lstStyle/>
        <a:p>
          <a:endParaRPr lang="en-US"/>
        </a:p>
      </dgm:t>
    </dgm:pt>
    <dgm:pt modelId="{DD360579-C6B5-488C-8C19-3EA2C10C3B0D}" type="sibTrans" cxnId="{4CFA01C4-C8F1-4863-9D20-748651176181}">
      <dgm:prSet/>
      <dgm:spPr/>
      <dgm:t>
        <a:bodyPr/>
        <a:lstStyle/>
        <a:p>
          <a:endParaRPr lang="en-US"/>
        </a:p>
      </dgm:t>
    </dgm:pt>
    <dgm:pt modelId="{DA31D458-ACEF-44CE-BAA7-8F0054B014B1}" type="pres">
      <dgm:prSet presAssocID="{ED2B0D97-954B-4B74-98AB-7CC65EA90627}" presName="linear" presStyleCnt="0">
        <dgm:presLayoutVars>
          <dgm:dir/>
          <dgm:resizeHandles val="exact"/>
        </dgm:presLayoutVars>
      </dgm:prSet>
      <dgm:spPr/>
      <dgm:t>
        <a:bodyPr/>
        <a:lstStyle/>
        <a:p>
          <a:endParaRPr lang="en-US"/>
        </a:p>
      </dgm:t>
    </dgm:pt>
    <dgm:pt modelId="{09A86E5F-E215-4EE3-B180-112A6EF6ACEE}" type="pres">
      <dgm:prSet presAssocID="{3BC97ED6-29B3-4071-A104-528C5EC63854}" presName="comp" presStyleCnt="0"/>
      <dgm:spPr/>
    </dgm:pt>
    <dgm:pt modelId="{6B0E56B8-75B7-4A7B-A355-BF84FE82CCCE}" type="pres">
      <dgm:prSet presAssocID="{3BC97ED6-29B3-4071-A104-528C5EC63854}" presName="box" presStyleLbl="node1" presStyleIdx="0" presStyleCnt="2"/>
      <dgm:spPr/>
      <dgm:t>
        <a:bodyPr/>
        <a:lstStyle/>
        <a:p>
          <a:endParaRPr lang="en-US"/>
        </a:p>
      </dgm:t>
    </dgm:pt>
    <dgm:pt modelId="{C66F497B-6253-4D01-A96E-75F11F43188A}" type="pres">
      <dgm:prSet presAssocID="{3BC97ED6-29B3-4071-A104-528C5EC63854}" presName="img" presStyleLbl="fgImgPlace1" presStyleIdx="0" presStyleCnt="2"/>
      <dgm:spPr>
        <a:prstGeom prst="round2DiagRect">
          <a:avLst/>
        </a:prstGeom>
        <a:blipFill rotWithShape="0">
          <a:blip xmlns:r="http://schemas.openxmlformats.org/officeDocument/2006/relationships" r:embed="rId1"/>
          <a:stretch>
            <a:fillRect/>
          </a:stretch>
        </a:blipFill>
      </dgm:spPr>
    </dgm:pt>
    <dgm:pt modelId="{695BA103-C017-4A81-A829-1A2D17CDF785}" type="pres">
      <dgm:prSet presAssocID="{3BC97ED6-29B3-4071-A104-528C5EC63854}" presName="text" presStyleLbl="node1" presStyleIdx="0" presStyleCnt="2">
        <dgm:presLayoutVars>
          <dgm:bulletEnabled val="1"/>
        </dgm:presLayoutVars>
      </dgm:prSet>
      <dgm:spPr/>
      <dgm:t>
        <a:bodyPr/>
        <a:lstStyle/>
        <a:p>
          <a:endParaRPr lang="en-US"/>
        </a:p>
      </dgm:t>
    </dgm:pt>
    <dgm:pt modelId="{A7E5F2BF-4E64-4924-B3B8-24A7791D2840}" type="pres">
      <dgm:prSet presAssocID="{226E3736-9423-4028-BAA9-2138D9EECC98}" presName="spacer" presStyleCnt="0"/>
      <dgm:spPr/>
    </dgm:pt>
    <dgm:pt modelId="{321121F3-1AFE-4A82-BBF7-CF1123AACAA9}" type="pres">
      <dgm:prSet presAssocID="{1F893B90-1050-422B-8143-53BD909A00E5}" presName="comp" presStyleCnt="0"/>
      <dgm:spPr/>
    </dgm:pt>
    <dgm:pt modelId="{6FB6038C-FEBF-4618-AEC9-F5941FEF9A89}" type="pres">
      <dgm:prSet presAssocID="{1F893B90-1050-422B-8143-53BD909A00E5}" presName="box" presStyleLbl="node1" presStyleIdx="1" presStyleCnt="2"/>
      <dgm:spPr/>
      <dgm:t>
        <a:bodyPr/>
        <a:lstStyle/>
        <a:p>
          <a:endParaRPr lang="en-US"/>
        </a:p>
      </dgm:t>
    </dgm:pt>
    <dgm:pt modelId="{BE9C24C7-BB7E-46E3-8026-4CE95144144A}" type="pres">
      <dgm:prSet presAssocID="{1F893B90-1050-422B-8143-53BD909A00E5}" presName="img" presStyleLbl="fgImgPlace1" presStyleIdx="1" presStyleCnt="2"/>
      <dgm:spPr>
        <a:blipFill rotWithShape="0">
          <a:blip xmlns:r="http://schemas.openxmlformats.org/officeDocument/2006/relationships" r:embed="rId2"/>
          <a:stretch>
            <a:fillRect/>
          </a:stretch>
        </a:blipFill>
      </dgm:spPr>
    </dgm:pt>
    <dgm:pt modelId="{4BC61B9D-7C18-4BEB-91D8-ED7D412B0D7F}" type="pres">
      <dgm:prSet presAssocID="{1F893B90-1050-422B-8143-53BD909A00E5}" presName="text" presStyleLbl="node1" presStyleIdx="1" presStyleCnt="2">
        <dgm:presLayoutVars>
          <dgm:bulletEnabled val="1"/>
        </dgm:presLayoutVars>
      </dgm:prSet>
      <dgm:spPr/>
      <dgm:t>
        <a:bodyPr/>
        <a:lstStyle/>
        <a:p>
          <a:endParaRPr lang="en-US"/>
        </a:p>
      </dgm:t>
    </dgm:pt>
  </dgm:ptLst>
  <dgm:cxnLst>
    <dgm:cxn modelId="{DC748C77-2070-475A-AC17-A7525262D52D}" type="presOf" srcId="{3BC97ED6-29B3-4071-A104-528C5EC63854}" destId="{6B0E56B8-75B7-4A7B-A355-BF84FE82CCCE}" srcOrd="0" destOrd="0" presId="urn:microsoft.com/office/officeart/2005/8/layout/vList4"/>
    <dgm:cxn modelId="{D342BF55-A4A3-4357-89DC-96DFA32BB634}" srcId="{ED2B0D97-954B-4B74-98AB-7CC65EA90627}" destId="{3BC97ED6-29B3-4071-A104-528C5EC63854}" srcOrd="0" destOrd="0" parTransId="{F8953AD8-F8C8-4E7E-BE14-F5CF3CCD2321}" sibTransId="{226E3736-9423-4028-BAA9-2138D9EECC98}"/>
    <dgm:cxn modelId="{0BF60495-9CF1-44D4-AF1C-CCD9545BD23D}" type="presOf" srcId="{1F893B90-1050-422B-8143-53BD909A00E5}" destId="{4BC61B9D-7C18-4BEB-91D8-ED7D412B0D7F}" srcOrd="1" destOrd="0" presId="urn:microsoft.com/office/officeart/2005/8/layout/vList4"/>
    <dgm:cxn modelId="{07D6E3DF-DFA9-477D-B05D-53AA84F87B18}" type="presOf" srcId="{1F893B90-1050-422B-8143-53BD909A00E5}" destId="{6FB6038C-FEBF-4618-AEC9-F5941FEF9A89}" srcOrd="0" destOrd="0" presId="urn:microsoft.com/office/officeart/2005/8/layout/vList4"/>
    <dgm:cxn modelId="{6E97489E-27FE-419D-A418-DD743934A6C9}" type="presOf" srcId="{ED2B0D97-954B-4B74-98AB-7CC65EA90627}" destId="{DA31D458-ACEF-44CE-BAA7-8F0054B014B1}" srcOrd="0" destOrd="0" presId="urn:microsoft.com/office/officeart/2005/8/layout/vList4"/>
    <dgm:cxn modelId="{4CFA01C4-C8F1-4863-9D20-748651176181}" srcId="{ED2B0D97-954B-4B74-98AB-7CC65EA90627}" destId="{1F893B90-1050-422B-8143-53BD909A00E5}" srcOrd="1" destOrd="0" parTransId="{9B66D7EE-CB32-4EE1-9237-9F117161EFBE}" sibTransId="{DD360579-C6B5-488C-8C19-3EA2C10C3B0D}"/>
    <dgm:cxn modelId="{10C62767-3694-4894-91C8-64E4ABE016A2}" type="presOf" srcId="{3BC97ED6-29B3-4071-A104-528C5EC63854}" destId="{695BA103-C017-4A81-A829-1A2D17CDF785}" srcOrd="1" destOrd="0" presId="urn:microsoft.com/office/officeart/2005/8/layout/vList4"/>
    <dgm:cxn modelId="{CB020DAB-C9CE-441B-966B-5D3941DD5648}" type="presParOf" srcId="{DA31D458-ACEF-44CE-BAA7-8F0054B014B1}" destId="{09A86E5F-E215-4EE3-B180-112A6EF6ACEE}" srcOrd="0" destOrd="0" presId="urn:microsoft.com/office/officeart/2005/8/layout/vList4"/>
    <dgm:cxn modelId="{E8FE055B-8D56-4FB5-A66A-04F164BF35FF}" type="presParOf" srcId="{09A86E5F-E215-4EE3-B180-112A6EF6ACEE}" destId="{6B0E56B8-75B7-4A7B-A355-BF84FE82CCCE}" srcOrd="0" destOrd="0" presId="urn:microsoft.com/office/officeart/2005/8/layout/vList4"/>
    <dgm:cxn modelId="{E09C46D5-48C6-4CD5-87AE-21440C18515A}" type="presParOf" srcId="{09A86E5F-E215-4EE3-B180-112A6EF6ACEE}" destId="{C66F497B-6253-4D01-A96E-75F11F43188A}" srcOrd="1" destOrd="0" presId="urn:microsoft.com/office/officeart/2005/8/layout/vList4"/>
    <dgm:cxn modelId="{E73CD6FE-93E6-4486-B50F-39B07E0C7EC6}" type="presParOf" srcId="{09A86E5F-E215-4EE3-B180-112A6EF6ACEE}" destId="{695BA103-C017-4A81-A829-1A2D17CDF785}" srcOrd="2" destOrd="0" presId="urn:microsoft.com/office/officeart/2005/8/layout/vList4"/>
    <dgm:cxn modelId="{A8DDE14E-8E55-436D-985B-2890F733FD2B}" type="presParOf" srcId="{DA31D458-ACEF-44CE-BAA7-8F0054B014B1}" destId="{A7E5F2BF-4E64-4924-B3B8-24A7791D2840}" srcOrd="1" destOrd="0" presId="urn:microsoft.com/office/officeart/2005/8/layout/vList4"/>
    <dgm:cxn modelId="{A5833CFC-46B4-4773-AD97-E611A11EC7BB}" type="presParOf" srcId="{DA31D458-ACEF-44CE-BAA7-8F0054B014B1}" destId="{321121F3-1AFE-4A82-BBF7-CF1123AACAA9}" srcOrd="2" destOrd="0" presId="urn:microsoft.com/office/officeart/2005/8/layout/vList4"/>
    <dgm:cxn modelId="{D5B93B6D-B470-47F3-B834-DE849A01EE92}" type="presParOf" srcId="{321121F3-1AFE-4A82-BBF7-CF1123AACAA9}" destId="{6FB6038C-FEBF-4618-AEC9-F5941FEF9A89}" srcOrd="0" destOrd="0" presId="urn:microsoft.com/office/officeart/2005/8/layout/vList4"/>
    <dgm:cxn modelId="{F700C75F-00A1-48B9-B30F-F7AA7A2F4681}" type="presParOf" srcId="{321121F3-1AFE-4A82-BBF7-CF1123AACAA9}" destId="{BE9C24C7-BB7E-46E3-8026-4CE95144144A}" srcOrd="1" destOrd="0" presId="urn:microsoft.com/office/officeart/2005/8/layout/vList4"/>
    <dgm:cxn modelId="{0E1E4CDB-0695-448B-9015-7745D8CC50AE}" type="presParOf" srcId="{321121F3-1AFE-4A82-BBF7-CF1123AACAA9}" destId="{4BC61B9D-7C18-4BEB-91D8-ED7D412B0D7F}" srcOrd="2" destOrd="0" presId="urn:microsoft.com/office/officeart/2005/8/layout/vList4"/>
  </dgm:cxnLst>
  <dgm:bg/>
  <dgm:whole/>
</dgm:dataModel>
</file>

<file path=ppt/diagrams/data3.xml><?xml version="1.0" encoding="utf-8"?>
<dgm:dataModel xmlns:dgm="http://schemas.openxmlformats.org/drawingml/2006/diagram" xmlns:a="http://schemas.openxmlformats.org/drawingml/2006/main">
  <dgm:ptLst>
    <dgm:pt modelId="{1457DBA4-D22C-45B4-919E-117024595B8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644D102-DBE2-4DF7-926A-B77D55812E29}">
      <dgm:prSet/>
      <dgm:spPr/>
      <dgm:t>
        <a:bodyPr/>
        <a:lstStyle/>
        <a:p>
          <a:pPr algn="ctr" rtl="0"/>
          <a:r>
            <a:rPr lang="en-GB" dirty="0" smtClean="0">
              <a:latin typeface="Gloucester MT Extra Condensed" pitchFamily="18" charset="0"/>
            </a:rPr>
            <a:t>Jihad </a:t>
          </a:r>
          <a:r>
            <a:rPr lang="en-GB" dirty="0" err="1" smtClean="0">
              <a:latin typeface="Gloucester MT Extra Condensed" pitchFamily="18" charset="0"/>
            </a:rPr>
            <a:t>nafsu</a:t>
          </a:r>
          <a:r>
            <a:rPr lang="en-GB" dirty="0" smtClean="0">
              <a:latin typeface="Gloucester MT Extra Condensed" pitchFamily="18" charset="0"/>
            </a:rPr>
            <a:t> </a:t>
          </a:r>
          <a:r>
            <a:rPr lang="en-GB" dirty="0" err="1" smtClean="0">
              <a:latin typeface="Gloucester MT Extra Condensed" pitchFamily="18" charset="0"/>
            </a:rPr>
            <a:t>bermaksud</a:t>
          </a:r>
          <a:r>
            <a:rPr lang="en-GB" dirty="0" smtClean="0">
              <a:latin typeface="Gloucester MT Extra Condensed" pitchFamily="18" charset="0"/>
            </a:rPr>
            <a:t> </a:t>
          </a:r>
          <a:r>
            <a:rPr lang="en-GB" dirty="0" err="1" smtClean="0">
              <a:latin typeface="Gloucester MT Extra Condensed" pitchFamily="18" charset="0"/>
            </a:rPr>
            <a:t>mengawal</a:t>
          </a:r>
          <a:r>
            <a:rPr lang="en-GB" dirty="0" smtClean="0">
              <a:latin typeface="Gloucester MT Extra Condensed" pitchFamily="18" charset="0"/>
            </a:rPr>
            <a:t> </a:t>
          </a:r>
          <a:r>
            <a:rPr lang="en-GB" dirty="0" err="1" smtClean="0">
              <a:latin typeface="Gloucester MT Extra Condensed" pitchFamily="18" charset="0"/>
            </a:rPr>
            <a:t>diri</a:t>
          </a:r>
          <a:r>
            <a:rPr lang="en-GB" dirty="0" smtClean="0">
              <a:latin typeface="Gloucester MT Extra Condensed" pitchFamily="18" charset="0"/>
            </a:rPr>
            <a:t> </a:t>
          </a:r>
          <a:r>
            <a:rPr lang="en-GB" dirty="0" err="1" smtClean="0">
              <a:latin typeface="Gloucester MT Extra Condensed" pitchFamily="18" charset="0"/>
            </a:rPr>
            <a:t>untuk</a:t>
          </a:r>
          <a:r>
            <a:rPr lang="en-GB" dirty="0" smtClean="0">
              <a:latin typeface="Gloucester MT Extra Condensed" pitchFamily="18" charset="0"/>
            </a:rPr>
            <a:t> </a:t>
          </a:r>
          <a:r>
            <a:rPr lang="en-GB" dirty="0" err="1" smtClean="0">
              <a:latin typeface="Gloucester MT Extra Condensed" pitchFamily="18" charset="0"/>
            </a:rPr>
            <a:t>melaksanakan</a:t>
          </a:r>
          <a:r>
            <a:rPr lang="en-GB" dirty="0" smtClean="0">
              <a:latin typeface="Gloucester MT Extra Condensed" pitchFamily="18" charset="0"/>
            </a:rPr>
            <a:t> </a:t>
          </a:r>
          <a:r>
            <a:rPr lang="en-GB" dirty="0" err="1" smtClean="0">
              <a:latin typeface="Gloucester MT Extra Condensed" pitchFamily="18" charset="0"/>
            </a:rPr>
            <a:t>ketaatan</a:t>
          </a:r>
          <a:r>
            <a:rPr lang="en-GB" dirty="0" smtClean="0">
              <a:latin typeface="Gloucester MT Extra Condensed" pitchFamily="18" charset="0"/>
            </a:rPr>
            <a:t> </a:t>
          </a:r>
          <a:r>
            <a:rPr lang="en-GB" dirty="0" err="1" smtClean="0">
              <a:latin typeface="Gloucester MT Extra Condensed" pitchFamily="18" charset="0"/>
            </a:rPr>
            <a:t>kepada</a:t>
          </a:r>
          <a:r>
            <a:rPr lang="en-GB" dirty="0" smtClean="0">
              <a:latin typeface="Gloucester MT Extra Condensed" pitchFamily="18" charset="0"/>
            </a:rPr>
            <a:t> Allah SWT. </a:t>
          </a:r>
          <a:r>
            <a:rPr lang="en-GB" dirty="0" err="1" smtClean="0">
              <a:latin typeface="Gloucester MT Extra Condensed" pitchFamily="18" charset="0"/>
            </a:rPr>
            <a:t>Melawan</a:t>
          </a:r>
          <a:r>
            <a:rPr lang="en-GB" dirty="0" smtClean="0">
              <a:latin typeface="Gloucester MT Extra Condensed" pitchFamily="18" charset="0"/>
            </a:rPr>
            <a:t> </a:t>
          </a:r>
          <a:r>
            <a:rPr lang="en-GB" dirty="0" err="1" smtClean="0">
              <a:latin typeface="Gloucester MT Extra Condensed" pitchFamily="18" charset="0"/>
            </a:rPr>
            <a:t>hawa</a:t>
          </a:r>
          <a:r>
            <a:rPr lang="en-GB" dirty="0" smtClean="0">
              <a:latin typeface="Gloucester MT Extra Condensed" pitchFamily="18" charset="0"/>
            </a:rPr>
            <a:t> </a:t>
          </a:r>
          <a:r>
            <a:rPr lang="en-GB" dirty="0" err="1" smtClean="0">
              <a:latin typeface="Gloucester MT Extra Condensed" pitchFamily="18" charset="0"/>
            </a:rPr>
            <a:t>nafsu</a:t>
          </a:r>
          <a:r>
            <a:rPr lang="en-GB" dirty="0" smtClean="0">
              <a:latin typeface="Gloucester MT Extra Condensed" pitchFamily="18" charset="0"/>
            </a:rPr>
            <a:t> </a:t>
          </a:r>
          <a:r>
            <a:rPr lang="en-GB" dirty="0" err="1" smtClean="0">
              <a:latin typeface="Gloucester MT Extra Condensed" pitchFamily="18" charset="0"/>
            </a:rPr>
            <a:t>atau</a:t>
          </a:r>
          <a:r>
            <a:rPr lang="en-GB" dirty="0" smtClean="0">
              <a:latin typeface="Gloucester MT Extra Condensed" pitchFamily="18" charset="0"/>
            </a:rPr>
            <a:t> </a:t>
          </a:r>
          <a:r>
            <a:rPr lang="en-GB" i="1" dirty="0" err="1" smtClean="0">
              <a:latin typeface="Gloucester MT Extra Condensed" pitchFamily="18" charset="0"/>
            </a:rPr>
            <a:t>mujahadatun</a:t>
          </a:r>
          <a:r>
            <a:rPr lang="en-GB" i="1" dirty="0" smtClean="0">
              <a:latin typeface="Gloucester MT Extra Condensed" pitchFamily="18" charset="0"/>
            </a:rPr>
            <a:t> </a:t>
          </a:r>
          <a:r>
            <a:rPr lang="en-GB" i="1" dirty="0" err="1" smtClean="0">
              <a:latin typeface="Gloucester MT Extra Condensed" pitchFamily="18" charset="0"/>
            </a:rPr>
            <a:t>nafsi</a:t>
          </a:r>
          <a:r>
            <a:rPr lang="en-GB" i="1" dirty="0" smtClean="0">
              <a:latin typeface="Gloucester MT Extra Condensed" pitchFamily="18" charset="0"/>
            </a:rPr>
            <a:t> </a:t>
          </a:r>
          <a:r>
            <a:rPr lang="en-GB" dirty="0" err="1" smtClean="0">
              <a:latin typeface="Gloucester MT Extra Condensed" pitchFamily="18" charset="0"/>
            </a:rPr>
            <a:t>sememangnya</a:t>
          </a:r>
          <a:r>
            <a:rPr lang="en-GB" dirty="0" smtClean="0">
              <a:latin typeface="Gloucester MT Extra Condensed" pitchFamily="18" charset="0"/>
            </a:rPr>
            <a:t> </a:t>
          </a:r>
          <a:r>
            <a:rPr lang="en-GB" dirty="0" err="1" smtClean="0">
              <a:latin typeface="Gloucester MT Extra Condensed" pitchFamily="18" charset="0"/>
            </a:rPr>
            <a:t>sangat</a:t>
          </a:r>
          <a:r>
            <a:rPr lang="en-GB" dirty="0" smtClean="0">
              <a:latin typeface="Gloucester MT Extra Condensed" pitchFamily="18" charset="0"/>
            </a:rPr>
            <a:t> </a:t>
          </a:r>
          <a:r>
            <a:rPr lang="en-GB" dirty="0" err="1" smtClean="0">
              <a:latin typeface="Gloucester MT Extra Condensed" pitchFamily="18" charset="0"/>
            </a:rPr>
            <a:t>sukar</a:t>
          </a:r>
          <a:r>
            <a:rPr lang="en-GB" dirty="0" smtClean="0">
              <a:latin typeface="Gloucester MT Extra Condensed" pitchFamily="18" charset="0"/>
            </a:rPr>
            <a:t> </a:t>
          </a:r>
          <a:r>
            <a:rPr lang="en-GB" dirty="0" err="1" smtClean="0">
              <a:latin typeface="Gloucester MT Extra Condensed" pitchFamily="18" charset="0"/>
            </a:rPr>
            <a:t>bagi</a:t>
          </a:r>
          <a:r>
            <a:rPr lang="en-GB" dirty="0" smtClean="0">
              <a:latin typeface="Gloucester MT Extra Condensed" pitchFamily="18" charset="0"/>
            </a:rPr>
            <a:t> </a:t>
          </a:r>
          <a:r>
            <a:rPr lang="en-GB" dirty="0" err="1" smtClean="0">
              <a:latin typeface="Gloucester MT Extra Condensed" pitchFamily="18" charset="0"/>
            </a:rPr>
            <a:t>kita</a:t>
          </a:r>
          <a:r>
            <a:rPr lang="en-GB" dirty="0" smtClean="0">
              <a:latin typeface="Gloucester MT Extra Condensed" pitchFamily="18" charset="0"/>
            </a:rPr>
            <a:t> </a:t>
          </a:r>
          <a:r>
            <a:rPr lang="en-GB" dirty="0" err="1" smtClean="0">
              <a:latin typeface="Gloucester MT Extra Condensed" pitchFamily="18" charset="0"/>
            </a:rPr>
            <a:t>kerana</a:t>
          </a:r>
          <a:r>
            <a:rPr lang="en-GB" dirty="0" smtClean="0">
              <a:latin typeface="Gloucester MT Extra Condensed" pitchFamily="18" charset="0"/>
            </a:rPr>
            <a:t> </a:t>
          </a:r>
          <a:r>
            <a:rPr lang="en-GB" dirty="0" err="1" smtClean="0">
              <a:latin typeface="Gloucester MT Extra Condensed" pitchFamily="18" charset="0"/>
            </a:rPr>
            <a:t>tanpa</a:t>
          </a:r>
          <a:r>
            <a:rPr lang="en-GB" dirty="0" smtClean="0">
              <a:latin typeface="Gloucester MT Extra Condensed" pitchFamily="18" charset="0"/>
            </a:rPr>
            <a:t> </a:t>
          </a:r>
          <a:r>
            <a:rPr lang="en-GB" dirty="0" err="1" smtClean="0">
              <a:latin typeface="Gloucester MT Extra Condensed" pitchFamily="18" charset="0"/>
            </a:rPr>
            <a:t>kesedaran</a:t>
          </a:r>
          <a:r>
            <a:rPr lang="en-GB" dirty="0" smtClean="0">
              <a:latin typeface="Gloucester MT Extra Condensed" pitchFamily="18" charset="0"/>
            </a:rPr>
            <a:t> </a:t>
          </a:r>
          <a:r>
            <a:rPr lang="en-GB" dirty="0" err="1" smtClean="0">
              <a:latin typeface="Gloucester MT Extra Condensed" pitchFamily="18" charset="0"/>
            </a:rPr>
            <a:t>dan</a:t>
          </a:r>
          <a:r>
            <a:rPr lang="en-GB" dirty="0" smtClean="0">
              <a:latin typeface="Gloucester MT Extra Condensed" pitchFamily="18" charset="0"/>
            </a:rPr>
            <a:t> </a:t>
          </a:r>
          <a:r>
            <a:rPr lang="en-GB" dirty="0" err="1" smtClean="0">
              <a:latin typeface="Gloucester MT Extra Condensed" pitchFamily="18" charset="0"/>
            </a:rPr>
            <a:t>kemahuan</a:t>
          </a:r>
          <a:r>
            <a:rPr lang="en-GB" dirty="0" smtClean="0">
              <a:latin typeface="Gloucester MT Extra Condensed" pitchFamily="18" charset="0"/>
            </a:rPr>
            <a:t> yang </a:t>
          </a:r>
          <a:r>
            <a:rPr lang="en-GB" dirty="0" err="1" smtClean="0">
              <a:latin typeface="Gloucester MT Extra Condensed" pitchFamily="18" charset="0"/>
            </a:rPr>
            <a:t>sungguh-sungguh</a:t>
          </a:r>
          <a:r>
            <a:rPr lang="en-GB" dirty="0" smtClean="0">
              <a:latin typeface="Gloucester MT Extra Condensed" pitchFamily="18" charset="0"/>
            </a:rPr>
            <a:t> </a:t>
          </a:r>
          <a:r>
            <a:rPr lang="en-GB" dirty="0" err="1" smtClean="0">
              <a:latin typeface="Gloucester MT Extra Condensed" pitchFamily="18" charset="0"/>
            </a:rPr>
            <a:t>kita</a:t>
          </a:r>
          <a:r>
            <a:rPr lang="en-GB" dirty="0" smtClean="0">
              <a:latin typeface="Gloucester MT Extra Condensed" pitchFamily="18" charset="0"/>
            </a:rPr>
            <a:t> </a:t>
          </a:r>
          <a:r>
            <a:rPr lang="en-GB" dirty="0" err="1" smtClean="0">
              <a:latin typeface="Gloucester MT Extra Condensed" pitchFamily="18" charset="0"/>
            </a:rPr>
            <a:t>pasti</a:t>
          </a:r>
          <a:r>
            <a:rPr lang="en-GB" dirty="0" smtClean="0">
              <a:latin typeface="Gloucester MT Extra Condensed" pitchFamily="18" charset="0"/>
            </a:rPr>
            <a:t> </a:t>
          </a:r>
          <a:r>
            <a:rPr lang="en-GB" dirty="0" err="1" smtClean="0">
              <a:latin typeface="Gloucester MT Extra Condensed" pitchFamily="18" charset="0"/>
            </a:rPr>
            <a:t>dikalahkan</a:t>
          </a:r>
          <a:r>
            <a:rPr lang="en-GB" dirty="0" smtClean="0">
              <a:latin typeface="Gloucester MT Extra Condensed" pitchFamily="18" charset="0"/>
            </a:rPr>
            <a:t>. </a:t>
          </a:r>
          <a:endParaRPr lang="en-GB" dirty="0">
            <a:latin typeface="Gloucester MT Extra Condensed" pitchFamily="18" charset="0"/>
          </a:endParaRPr>
        </a:p>
      </dgm:t>
    </dgm:pt>
    <dgm:pt modelId="{81857682-EA21-44C9-AB1A-3105DF4A6FFB}" type="parTrans" cxnId="{53D55B38-DB06-49A2-8561-BDDA94608B2F}">
      <dgm:prSet/>
      <dgm:spPr/>
      <dgm:t>
        <a:bodyPr/>
        <a:lstStyle/>
        <a:p>
          <a:pPr algn="ctr"/>
          <a:endParaRPr lang="en-US">
            <a:latin typeface="Gloucester MT Extra Condensed" pitchFamily="18" charset="0"/>
          </a:endParaRPr>
        </a:p>
      </dgm:t>
    </dgm:pt>
    <dgm:pt modelId="{FDD574AB-6524-44D6-985B-7BFF5F482FB7}" type="sibTrans" cxnId="{53D55B38-DB06-49A2-8561-BDDA94608B2F}">
      <dgm:prSet/>
      <dgm:spPr/>
      <dgm:t>
        <a:bodyPr/>
        <a:lstStyle/>
        <a:p>
          <a:pPr algn="ctr"/>
          <a:endParaRPr lang="en-US">
            <a:latin typeface="Gloucester MT Extra Condensed" pitchFamily="18" charset="0"/>
          </a:endParaRPr>
        </a:p>
      </dgm:t>
    </dgm:pt>
    <dgm:pt modelId="{A070D51D-B1E9-489D-B38E-B92F6FB78E32}">
      <dgm:prSet/>
      <dgm:spPr/>
      <dgm:t>
        <a:bodyPr/>
        <a:lstStyle/>
        <a:p>
          <a:pPr algn="ctr" rtl="0"/>
          <a:r>
            <a:rPr lang="en-US" dirty="0" smtClean="0">
              <a:latin typeface="Gloucester MT Extra Condensed" pitchFamily="18" charset="0"/>
            </a:rPr>
            <a:t>Usaha yang </a:t>
          </a:r>
          <a:r>
            <a:rPr lang="en-US" dirty="0" err="1" smtClean="0">
              <a:latin typeface="Gloucester MT Extra Condensed" pitchFamily="18" charset="0"/>
            </a:rPr>
            <a:t>dilakukan</a:t>
          </a:r>
          <a:r>
            <a:rPr lang="en-US" dirty="0" smtClean="0">
              <a:latin typeface="Gloucester MT Extra Condensed" pitchFamily="18" charset="0"/>
            </a:rPr>
            <a:t> </a:t>
          </a:r>
          <a:r>
            <a:rPr lang="en-US" dirty="0" err="1" smtClean="0">
              <a:latin typeface="Gloucester MT Extra Condensed" pitchFamily="18" charset="0"/>
            </a:rPr>
            <a:t>untuk</a:t>
          </a:r>
          <a:r>
            <a:rPr lang="en-US" dirty="0" smtClean="0">
              <a:latin typeface="Gloucester MT Extra Condensed" pitchFamily="18" charset="0"/>
            </a:rPr>
            <a:t> </a:t>
          </a:r>
          <a:r>
            <a:rPr lang="en-US" dirty="0" err="1" smtClean="0">
              <a:latin typeface="Gloucester MT Extra Condensed" pitchFamily="18" charset="0"/>
            </a:rPr>
            <a:t>membanteras</a:t>
          </a:r>
          <a:r>
            <a:rPr lang="en-US" dirty="0" smtClean="0">
              <a:latin typeface="Gloucester MT Extra Condensed" pitchFamily="18" charset="0"/>
            </a:rPr>
            <a:t> </a:t>
          </a:r>
          <a:r>
            <a:rPr lang="en-US" dirty="0" err="1" smtClean="0">
              <a:latin typeface="Gloucester MT Extra Condensed" pitchFamily="18" charset="0"/>
            </a:rPr>
            <a:t>hawa</a:t>
          </a:r>
          <a:r>
            <a:rPr lang="en-US" dirty="0" smtClean="0">
              <a:latin typeface="Gloucester MT Extra Condensed" pitchFamily="18" charset="0"/>
            </a:rPr>
            <a:t> </a:t>
          </a:r>
          <a:r>
            <a:rPr lang="en-US" dirty="0" err="1" smtClean="0">
              <a:latin typeface="Gloucester MT Extra Condensed" pitchFamily="18" charset="0"/>
            </a:rPr>
            <a:t>nafsu</a:t>
          </a:r>
          <a:r>
            <a:rPr lang="en-US" dirty="0" smtClean="0">
              <a:latin typeface="Gloucester MT Extra Condensed" pitchFamily="18" charset="0"/>
            </a:rPr>
            <a:t> </a:t>
          </a:r>
          <a:r>
            <a:rPr lang="en-US" dirty="0" err="1" smtClean="0">
              <a:latin typeface="Gloucester MT Extra Condensed" pitchFamily="18" charset="0"/>
            </a:rPr>
            <a:t>bukanlah</a:t>
          </a:r>
          <a:r>
            <a:rPr lang="en-US" dirty="0" smtClean="0">
              <a:latin typeface="Gloucester MT Extra Condensed" pitchFamily="18" charset="0"/>
            </a:rPr>
            <a:t> </a:t>
          </a:r>
          <a:r>
            <a:rPr lang="en-US" dirty="0" err="1" smtClean="0">
              <a:latin typeface="Gloucester MT Extra Condensed" pitchFamily="18" charset="0"/>
            </a:rPr>
            <a:t>sesuatu</a:t>
          </a:r>
          <a:r>
            <a:rPr lang="en-US" dirty="0" smtClean="0">
              <a:latin typeface="Gloucester MT Extra Condensed" pitchFamily="18" charset="0"/>
            </a:rPr>
            <a:t> yang </a:t>
          </a:r>
          <a:r>
            <a:rPr lang="en-US" dirty="0" err="1" smtClean="0">
              <a:latin typeface="Gloucester MT Extra Condensed" pitchFamily="18" charset="0"/>
            </a:rPr>
            <a:t>mudah</a:t>
          </a:r>
          <a:r>
            <a:rPr lang="en-US" dirty="0" smtClean="0">
              <a:latin typeface="Gloucester MT Extra Condensed" pitchFamily="18" charset="0"/>
            </a:rPr>
            <a:t>. </a:t>
          </a:r>
          <a:endParaRPr lang="en-US" dirty="0">
            <a:latin typeface="Gloucester MT Extra Condensed" pitchFamily="18" charset="0"/>
          </a:endParaRPr>
        </a:p>
      </dgm:t>
    </dgm:pt>
    <dgm:pt modelId="{CFD8BCC0-1934-4670-994A-5F99509F33E0}" type="parTrans" cxnId="{FB4B469A-C682-4F77-B045-12C7A0774CE4}">
      <dgm:prSet/>
      <dgm:spPr/>
      <dgm:t>
        <a:bodyPr/>
        <a:lstStyle/>
        <a:p>
          <a:pPr algn="ctr"/>
          <a:endParaRPr lang="en-US">
            <a:latin typeface="Gloucester MT Extra Condensed" pitchFamily="18" charset="0"/>
          </a:endParaRPr>
        </a:p>
      </dgm:t>
    </dgm:pt>
    <dgm:pt modelId="{EF6F2DA3-E522-4222-849C-C223E868492E}" type="sibTrans" cxnId="{FB4B469A-C682-4F77-B045-12C7A0774CE4}">
      <dgm:prSet/>
      <dgm:spPr/>
      <dgm:t>
        <a:bodyPr/>
        <a:lstStyle/>
        <a:p>
          <a:pPr algn="ctr"/>
          <a:endParaRPr lang="en-US">
            <a:latin typeface="Gloucester MT Extra Condensed" pitchFamily="18" charset="0"/>
          </a:endParaRPr>
        </a:p>
      </dgm:t>
    </dgm:pt>
    <dgm:pt modelId="{09CDD863-4629-4186-8741-5E41B7BE17EE}">
      <dgm:prSet/>
      <dgm:spPr/>
      <dgm:t>
        <a:bodyPr/>
        <a:lstStyle/>
        <a:p>
          <a:pPr algn="ctr" rtl="0"/>
          <a:r>
            <a:rPr lang="en-US" dirty="0" err="1" smtClean="0">
              <a:latin typeface="Gloucester MT Extra Condensed" pitchFamily="18" charset="0"/>
            </a:rPr>
            <a:t>Ia</a:t>
          </a:r>
          <a:r>
            <a:rPr lang="en-US" dirty="0" smtClean="0">
              <a:latin typeface="Gloucester MT Extra Condensed" pitchFamily="18" charset="0"/>
            </a:rPr>
            <a:t> </a:t>
          </a:r>
          <a:r>
            <a:rPr lang="en-US" dirty="0" err="1" smtClean="0">
              <a:latin typeface="Gloucester MT Extra Condensed" pitchFamily="18" charset="0"/>
            </a:rPr>
            <a:t>memerlukan</a:t>
          </a:r>
          <a:r>
            <a:rPr lang="en-US" dirty="0" smtClean="0">
              <a:latin typeface="Gloucester MT Extra Condensed" pitchFamily="18" charset="0"/>
            </a:rPr>
            <a:t> </a:t>
          </a:r>
          <a:r>
            <a:rPr lang="en-US" dirty="0" err="1" smtClean="0">
              <a:latin typeface="Gloucester MT Extra Condensed" pitchFamily="18" charset="0"/>
            </a:rPr>
            <a:t>suatu</a:t>
          </a:r>
          <a:r>
            <a:rPr lang="en-US" dirty="0" smtClean="0">
              <a:latin typeface="Gloucester MT Extra Condensed" pitchFamily="18" charset="0"/>
            </a:rPr>
            <a:t> </a:t>
          </a:r>
          <a:r>
            <a:rPr lang="en-US" dirty="0" err="1" smtClean="0">
              <a:latin typeface="Gloucester MT Extra Condensed" pitchFamily="18" charset="0"/>
            </a:rPr>
            <a:t>bentuk</a:t>
          </a:r>
          <a:r>
            <a:rPr lang="en-US" dirty="0" smtClean="0">
              <a:latin typeface="Gloucester MT Extra Condensed" pitchFamily="18" charset="0"/>
            </a:rPr>
            <a:t> jihad yang </a:t>
          </a:r>
          <a:r>
            <a:rPr lang="en-US" dirty="0" err="1" smtClean="0">
              <a:latin typeface="Gloucester MT Extra Condensed" pitchFamily="18" charset="0"/>
            </a:rPr>
            <a:t>khusus</a:t>
          </a:r>
          <a:r>
            <a:rPr lang="en-US" dirty="0" smtClean="0">
              <a:latin typeface="Gloucester MT Extra Condensed" pitchFamily="18" charset="0"/>
            </a:rPr>
            <a:t>. </a:t>
          </a:r>
          <a:endParaRPr lang="en-US" dirty="0">
            <a:latin typeface="Gloucester MT Extra Condensed" pitchFamily="18" charset="0"/>
          </a:endParaRPr>
        </a:p>
      </dgm:t>
    </dgm:pt>
    <dgm:pt modelId="{D0F31621-89F2-4D3A-BB35-0D83AA998CAD}" type="parTrans" cxnId="{781AA828-8EB1-444F-8D65-FE2D6FDE9A36}">
      <dgm:prSet/>
      <dgm:spPr/>
      <dgm:t>
        <a:bodyPr/>
        <a:lstStyle/>
        <a:p>
          <a:pPr algn="ctr"/>
          <a:endParaRPr lang="en-US">
            <a:latin typeface="Gloucester MT Extra Condensed" pitchFamily="18" charset="0"/>
          </a:endParaRPr>
        </a:p>
      </dgm:t>
    </dgm:pt>
    <dgm:pt modelId="{6BC0A45F-3A53-4C39-AA13-364EB390B527}" type="sibTrans" cxnId="{781AA828-8EB1-444F-8D65-FE2D6FDE9A36}">
      <dgm:prSet/>
      <dgm:spPr/>
      <dgm:t>
        <a:bodyPr/>
        <a:lstStyle/>
        <a:p>
          <a:pPr algn="ctr"/>
          <a:endParaRPr lang="en-US">
            <a:latin typeface="Gloucester MT Extra Condensed" pitchFamily="18" charset="0"/>
          </a:endParaRPr>
        </a:p>
      </dgm:t>
    </dgm:pt>
    <dgm:pt modelId="{9153A5A8-6B33-413E-BD3D-D931BFB831AC}">
      <dgm:prSet/>
      <dgm:spPr/>
      <dgm:t>
        <a:bodyPr/>
        <a:lstStyle/>
        <a:p>
          <a:pPr algn="ctr" rtl="0"/>
          <a:r>
            <a:rPr lang="en-US" dirty="0" err="1" smtClean="0">
              <a:latin typeface="Gloucester MT Extra Condensed" pitchFamily="18" charset="0"/>
            </a:rPr>
            <a:t>Melalui</a:t>
          </a:r>
          <a:r>
            <a:rPr lang="en-US" dirty="0" smtClean="0">
              <a:latin typeface="Gloucester MT Extra Condensed" pitchFamily="18" charset="0"/>
            </a:rPr>
            <a:t> jihad </a:t>
          </a:r>
          <a:r>
            <a:rPr lang="en-US" dirty="0" err="1" smtClean="0">
              <a:latin typeface="Gloucester MT Extra Condensed" pitchFamily="18" charset="0"/>
            </a:rPr>
            <a:t>sebeginilah</a:t>
          </a:r>
          <a:r>
            <a:rPr lang="en-US" dirty="0" smtClean="0">
              <a:latin typeface="Gloucester MT Extra Condensed" pitchFamily="18" charset="0"/>
            </a:rPr>
            <a:t> </a:t>
          </a:r>
          <a:r>
            <a:rPr lang="en-US" dirty="0" err="1" smtClean="0">
              <a:latin typeface="Gloucester MT Extra Condensed" pitchFamily="18" charset="0"/>
            </a:rPr>
            <a:t>akan</a:t>
          </a:r>
          <a:r>
            <a:rPr lang="en-US" dirty="0" smtClean="0">
              <a:latin typeface="Gloucester MT Extra Condensed" pitchFamily="18" charset="0"/>
            </a:rPr>
            <a:t> </a:t>
          </a:r>
          <a:r>
            <a:rPr lang="en-US" dirty="0" err="1" smtClean="0">
              <a:latin typeface="Gloucester MT Extra Condensed" pitchFamily="18" charset="0"/>
            </a:rPr>
            <a:t>dapat</a:t>
          </a:r>
          <a:r>
            <a:rPr lang="en-US" dirty="0" smtClean="0">
              <a:latin typeface="Gloucester MT Extra Condensed" pitchFamily="18" charset="0"/>
            </a:rPr>
            <a:t> </a:t>
          </a:r>
          <a:r>
            <a:rPr lang="en-US" dirty="0" err="1" smtClean="0">
              <a:latin typeface="Gloucester MT Extra Condensed" pitchFamily="18" charset="0"/>
            </a:rPr>
            <a:t>membawa</a:t>
          </a:r>
          <a:r>
            <a:rPr lang="en-US" dirty="0" smtClean="0">
              <a:latin typeface="Gloucester MT Extra Condensed" pitchFamily="18" charset="0"/>
            </a:rPr>
            <a:t> </a:t>
          </a:r>
          <a:r>
            <a:rPr lang="en-US" dirty="0" err="1" smtClean="0">
              <a:latin typeface="Gloucester MT Extra Condensed" pitchFamily="18" charset="0"/>
            </a:rPr>
            <a:t>manusia</a:t>
          </a:r>
          <a:r>
            <a:rPr lang="en-US" dirty="0" smtClean="0">
              <a:latin typeface="Gloucester MT Extra Condensed" pitchFamily="18" charset="0"/>
            </a:rPr>
            <a:t> </a:t>
          </a:r>
          <a:r>
            <a:rPr lang="en-US" dirty="0" err="1" smtClean="0">
              <a:latin typeface="Gloucester MT Extra Condensed" pitchFamily="18" charset="0"/>
            </a:rPr>
            <a:t>keluar</a:t>
          </a:r>
          <a:r>
            <a:rPr lang="en-US" dirty="0" smtClean="0">
              <a:latin typeface="Gloucester MT Extra Condensed" pitchFamily="18" charset="0"/>
            </a:rPr>
            <a:t> </a:t>
          </a:r>
          <a:r>
            <a:rPr lang="en-US" dirty="0" err="1" smtClean="0">
              <a:latin typeface="Gloucester MT Extra Condensed" pitchFamily="18" charset="0"/>
            </a:rPr>
            <a:t>dari</a:t>
          </a:r>
          <a:r>
            <a:rPr lang="en-US" dirty="0" smtClean="0">
              <a:latin typeface="Gloucester MT Extra Condensed" pitchFamily="18" charset="0"/>
            </a:rPr>
            <a:t> </a:t>
          </a:r>
          <a:r>
            <a:rPr lang="en-US" dirty="0" err="1" smtClean="0">
              <a:latin typeface="Gloucester MT Extra Condensed" pitchFamily="18" charset="0"/>
            </a:rPr>
            <a:t>keadaan</a:t>
          </a:r>
          <a:r>
            <a:rPr lang="en-US" dirty="0" smtClean="0">
              <a:latin typeface="Gloucester MT Extra Condensed" pitchFamily="18" charset="0"/>
            </a:rPr>
            <a:t> </a:t>
          </a:r>
          <a:r>
            <a:rPr lang="en-US" dirty="0" err="1" smtClean="0">
              <a:latin typeface="Gloucester MT Extra Condensed" pitchFamily="18" charset="0"/>
            </a:rPr>
            <a:t>kesesatan</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kemaksiatan</a:t>
          </a:r>
          <a:r>
            <a:rPr lang="en-US" dirty="0" smtClean="0">
              <a:latin typeface="Gloucester MT Extra Condensed" pitchFamily="18" charset="0"/>
            </a:rPr>
            <a:t> </a:t>
          </a:r>
          <a:r>
            <a:rPr lang="en-US" dirty="0" err="1" smtClean="0">
              <a:latin typeface="Gloucester MT Extra Condensed" pitchFamily="18" charset="0"/>
            </a:rPr>
            <a:t>kepada</a:t>
          </a:r>
          <a:r>
            <a:rPr lang="en-US" dirty="0" smtClean="0">
              <a:latin typeface="Gloucester MT Extra Condensed" pitchFamily="18" charset="0"/>
            </a:rPr>
            <a:t> </a:t>
          </a:r>
          <a:r>
            <a:rPr lang="en-US" dirty="0" err="1" smtClean="0">
              <a:latin typeface="Gloucester MT Extra Condensed" pitchFamily="18" charset="0"/>
            </a:rPr>
            <a:t>ketaatan</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kepatuhan</a:t>
          </a:r>
          <a:r>
            <a:rPr lang="en-US" dirty="0" smtClean="0">
              <a:latin typeface="Gloucester MT Extra Condensed" pitchFamily="18" charset="0"/>
            </a:rPr>
            <a:t>. </a:t>
          </a:r>
          <a:endParaRPr lang="en-US" dirty="0">
            <a:latin typeface="Gloucester MT Extra Condensed" pitchFamily="18" charset="0"/>
          </a:endParaRPr>
        </a:p>
      </dgm:t>
    </dgm:pt>
    <dgm:pt modelId="{9E2CC676-8BB0-49C1-AEE7-DFEB1EB64D07}" type="parTrans" cxnId="{DB1BF114-5044-41E1-A352-F079083C848A}">
      <dgm:prSet/>
      <dgm:spPr/>
      <dgm:t>
        <a:bodyPr/>
        <a:lstStyle/>
        <a:p>
          <a:pPr algn="ctr"/>
          <a:endParaRPr lang="en-US">
            <a:latin typeface="Gloucester MT Extra Condensed" pitchFamily="18" charset="0"/>
          </a:endParaRPr>
        </a:p>
      </dgm:t>
    </dgm:pt>
    <dgm:pt modelId="{8577A036-35BE-4F4C-B2B5-0245BD3BB978}" type="sibTrans" cxnId="{DB1BF114-5044-41E1-A352-F079083C848A}">
      <dgm:prSet/>
      <dgm:spPr/>
      <dgm:t>
        <a:bodyPr/>
        <a:lstStyle/>
        <a:p>
          <a:pPr algn="ctr"/>
          <a:endParaRPr lang="en-US">
            <a:latin typeface="Gloucester MT Extra Condensed" pitchFamily="18" charset="0"/>
          </a:endParaRPr>
        </a:p>
      </dgm:t>
    </dgm:pt>
    <dgm:pt modelId="{E8B9A9EE-5C16-4CE3-87BD-629E67761D59}" type="pres">
      <dgm:prSet presAssocID="{1457DBA4-D22C-45B4-919E-117024595B8B}" presName="linear" presStyleCnt="0">
        <dgm:presLayoutVars>
          <dgm:animLvl val="lvl"/>
          <dgm:resizeHandles val="exact"/>
        </dgm:presLayoutVars>
      </dgm:prSet>
      <dgm:spPr/>
      <dgm:t>
        <a:bodyPr/>
        <a:lstStyle/>
        <a:p>
          <a:endParaRPr lang="en-US"/>
        </a:p>
      </dgm:t>
    </dgm:pt>
    <dgm:pt modelId="{A46C1657-386B-4FEA-955D-53377B1C045F}" type="pres">
      <dgm:prSet presAssocID="{3644D102-DBE2-4DF7-926A-B77D55812E29}" presName="parentText" presStyleLbl="node1" presStyleIdx="0" presStyleCnt="4">
        <dgm:presLayoutVars>
          <dgm:chMax val="0"/>
          <dgm:bulletEnabled val="1"/>
        </dgm:presLayoutVars>
      </dgm:prSet>
      <dgm:spPr/>
      <dgm:t>
        <a:bodyPr/>
        <a:lstStyle/>
        <a:p>
          <a:endParaRPr lang="en-US"/>
        </a:p>
      </dgm:t>
    </dgm:pt>
    <dgm:pt modelId="{6C20D880-289B-4E38-BD60-421927168D7F}" type="pres">
      <dgm:prSet presAssocID="{FDD574AB-6524-44D6-985B-7BFF5F482FB7}" presName="spacer" presStyleCnt="0"/>
      <dgm:spPr/>
    </dgm:pt>
    <dgm:pt modelId="{F3529401-5B3D-40D0-9140-BCA66E3B45E1}" type="pres">
      <dgm:prSet presAssocID="{A070D51D-B1E9-489D-B38E-B92F6FB78E32}" presName="parentText" presStyleLbl="node1" presStyleIdx="1" presStyleCnt="4">
        <dgm:presLayoutVars>
          <dgm:chMax val="0"/>
          <dgm:bulletEnabled val="1"/>
        </dgm:presLayoutVars>
      </dgm:prSet>
      <dgm:spPr/>
      <dgm:t>
        <a:bodyPr/>
        <a:lstStyle/>
        <a:p>
          <a:endParaRPr lang="en-US"/>
        </a:p>
      </dgm:t>
    </dgm:pt>
    <dgm:pt modelId="{4D87B3B6-F190-46DC-BB02-A8FB4939CF6B}" type="pres">
      <dgm:prSet presAssocID="{EF6F2DA3-E522-4222-849C-C223E868492E}" presName="spacer" presStyleCnt="0"/>
      <dgm:spPr/>
    </dgm:pt>
    <dgm:pt modelId="{E538A3A9-1C32-4767-9A6C-538C3D8F0726}" type="pres">
      <dgm:prSet presAssocID="{09CDD863-4629-4186-8741-5E41B7BE17EE}" presName="parentText" presStyleLbl="node1" presStyleIdx="2" presStyleCnt="4">
        <dgm:presLayoutVars>
          <dgm:chMax val="0"/>
          <dgm:bulletEnabled val="1"/>
        </dgm:presLayoutVars>
      </dgm:prSet>
      <dgm:spPr/>
      <dgm:t>
        <a:bodyPr/>
        <a:lstStyle/>
        <a:p>
          <a:endParaRPr lang="en-US"/>
        </a:p>
      </dgm:t>
    </dgm:pt>
    <dgm:pt modelId="{72852251-C7FE-4BD4-BEEC-B995F209D69E}" type="pres">
      <dgm:prSet presAssocID="{6BC0A45F-3A53-4C39-AA13-364EB390B527}" presName="spacer" presStyleCnt="0"/>
      <dgm:spPr/>
    </dgm:pt>
    <dgm:pt modelId="{4B33FCF8-2576-40EF-949E-E5638EA54358}" type="pres">
      <dgm:prSet presAssocID="{9153A5A8-6B33-413E-BD3D-D931BFB831AC}" presName="parentText" presStyleLbl="node1" presStyleIdx="3" presStyleCnt="4">
        <dgm:presLayoutVars>
          <dgm:chMax val="0"/>
          <dgm:bulletEnabled val="1"/>
        </dgm:presLayoutVars>
      </dgm:prSet>
      <dgm:spPr/>
      <dgm:t>
        <a:bodyPr/>
        <a:lstStyle/>
        <a:p>
          <a:endParaRPr lang="en-US"/>
        </a:p>
      </dgm:t>
    </dgm:pt>
  </dgm:ptLst>
  <dgm:cxnLst>
    <dgm:cxn modelId="{F99533E0-73AD-4C3B-9028-B826BE75216D}" type="presOf" srcId="{1457DBA4-D22C-45B4-919E-117024595B8B}" destId="{E8B9A9EE-5C16-4CE3-87BD-629E67761D59}" srcOrd="0" destOrd="0" presId="urn:microsoft.com/office/officeart/2005/8/layout/vList2"/>
    <dgm:cxn modelId="{53D55B38-DB06-49A2-8561-BDDA94608B2F}" srcId="{1457DBA4-D22C-45B4-919E-117024595B8B}" destId="{3644D102-DBE2-4DF7-926A-B77D55812E29}" srcOrd="0" destOrd="0" parTransId="{81857682-EA21-44C9-AB1A-3105DF4A6FFB}" sibTransId="{FDD574AB-6524-44D6-985B-7BFF5F482FB7}"/>
    <dgm:cxn modelId="{1EC3A336-9E60-4D33-82F6-74903865106C}" type="presOf" srcId="{3644D102-DBE2-4DF7-926A-B77D55812E29}" destId="{A46C1657-386B-4FEA-955D-53377B1C045F}" srcOrd="0" destOrd="0" presId="urn:microsoft.com/office/officeart/2005/8/layout/vList2"/>
    <dgm:cxn modelId="{4DE52495-644E-493F-B5A1-B82CCA7319EB}" type="presOf" srcId="{A070D51D-B1E9-489D-B38E-B92F6FB78E32}" destId="{F3529401-5B3D-40D0-9140-BCA66E3B45E1}" srcOrd="0" destOrd="0" presId="urn:microsoft.com/office/officeart/2005/8/layout/vList2"/>
    <dgm:cxn modelId="{A9C7E116-14A6-439E-9EBB-14EE8FED350E}" type="presOf" srcId="{9153A5A8-6B33-413E-BD3D-D931BFB831AC}" destId="{4B33FCF8-2576-40EF-949E-E5638EA54358}" srcOrd="0" destOrd="0" presId="urn:microsoft.com/office/officeart/2005/8/layout/vList2"/>
    <dgm:cxn modelId="{781AA828-8EB1-444F-8D65-FE2D6FDE9A36}" srcId="{1457DBA4-D22C-45B4-919E-117024595B8B}" destId="{09CDD863-4629-4186-8741-5E41B7BE17EE}" srcOrd="2" destOrd="0" parTransId="{D0F31621-89F2-4D3A-BB35-0D83AA998CAD}" sibTransId="{6BC0A45F-3A53-4C39-AA13-364EB390B527}"/>
    <dgm:cxn modelId="{FB4B469A-C682-4F77-B045-12C7A0774CE4}" srcId="{1457DBA4-D22C-45B4-919E-117024595B8B}" destId="{A070D51D-B1E9-489D-B38E-B92F6FB78E32}" srcOrd="1" destOrd="0" parTransId="{CFD8BCC0-1934-4670-994A-5F99509F33E0}" sibTransId="{EF6F2DA3-E522-4222-849C-C223E868492E}"/>
    <dgm:cxn modelId="{DB1BF114-5044-41E1-A352-F079083C848A}" srcId="{1457DBA4-D22C-45B4-919E-117024595B8B}" destId="{9153A5A8-6B33-413E-BD3D-D931BFB831AC}" srcOrd="3" destOrd="0" parTransId="{9E2CC676-8BB0-49C1-AEE7-DFEB1EB64D07}" sibTransId="{8577A036-35BE-4F4C-B2B5-0245BD3BB978}"/>
    <dgm:cxn modelId="{EA8EDC45-669B-4612-97DC-71BED6332578}" type="presOf" srcId="{09CDD863-4629-4186-8741-5E41B7BE17EE}" destId="{E538A3A9-1C32-4767-9A6C-538C3D8F0726}" srcOrd="0" destOrd="0" presId="urn:microsoft.com/office/officeart/2005/8/layout/vList2"/>
    <dgm:cxn modelId="{0795E5CF-332D-4CBF-A468-552F3B73B39D}" type="presParOf" srcId="{E8B9A9EE-5C16-4CE3-87BD-629E67761D59}" destId="{A46C1657-386B-4FEA-955D-53377B1C045F}" srcOrd="0" destOrd="0" presId="urn:microsoft.com/office/officeart/2005/8/layout/vList2"/>
    <dgm:cxn modelId="{2A6D83CA-A5B6-4312-A907-F184E1500EEB}" type="presParOf" srcId="{E8B9A9EE-5C16-4CE3-87BD-629E67761D59}" destId="{6C20D880-289B-4E38-BD60-421927168D7F}" srcOrd="1" destOrd="0" presId="urn:microsoft.com/office/officeart/2005/8/layout/vList2"/>
    <dgm:cxn modelId="{A4A31F58-6712-4372-B164-513172CA9FFB}" type="presParOf" srcId="{E8B9A9EE-5C16-4CE3-87BD-629E67761D59}" destId="{F3529401-5B3D-40D0-9140-BCA66E3B45E1}" srcOrd="2" destOrd="0" presId="urn:microsoft.com/office/officeart/2005/8/layout/vList2"/>
    <dgm:cxn modelId="{330A90D6-8F06-4B16-997A-127AAC17AE0B}" type="presParOf" srcId="{E8B9A9EE-5C16-4CE3-87BD-629E67761D59}" destId="{4D87B3B6-F190-46DC-BB02-A8FB4939CF6B}" srcOrd="3" destOrd="0" presId="urn:microsoft.com/office/officeart/2005/8/layout/vList2"/>
    <dgm:cxn modelId="{2C05F17E-279A-4B50-9439-1B9E0D245A7B}" type="presParOf" srcId="{E8B9A9EE-5C16-4CE3-87BD-629E67761D59}" destId="{E538A3A9-1C32-4767-9A6C-538C3D8F0726}" srcOrd="4" destOrd="0" presId="urn:microsoft.com/office/officeart/2005/8/layout/vList2"/>
    <dgm:cxn modelId="{A0F5E980-ADA2-4823-BC8D-690AD1F373AD}" type="presParOf" srcId="{E8B9A9EE-5C16-4CE3-87BD-629E67761D59}" destId="{72852251-C7FE-4BD4-BEEC-B995F209D69E}" srcOrd="5" destOrd="0" presId="urn:microsoft.com/office/officeart/2005/8/layout/vList2"/>
    <dgm:cxn modelId="{90EFE140-774A-4607-A901-0547271EA3AE}" type="presParOf" srcId="{E8B9A9EE-5C16-4CE3-87BD-629E67761D59}" destId="{4B33FCF8-2576-40EF-949E-E5638EA54358}" srcOrd="6"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84A26ABA-9F2C-446B-B157-5A8CA2CE2728}" type="doc">
      <dgm:prSet loTypeId="urn:microsoft.com/office/officeart/2005/8/layout/hProcess9" loCatId="process" qsTypeId="urn:microsoft.com/office/officeart/2005/8/quickstyle/3d7" qsCatId="3D" csTypeId="urn:microsoft.com/office/officeart/2005/8/colors/colorful5" csCatId="colorful"/>
      <dgm:spPr/>
      <dgm:t>
        <a:bodyPr/>
        <a:lstStyle/>
        <a:p>
          <a:endParaRPr lang="en-US"/>
        </a:p>
      </dgm:t>
    </dgm:pt>
    <dgm:pt modelId="{79C10C9C-224C-4EE1-A3D8-D58924DAFC10}">
      <dgm:prSet custT="1"/>
      <dgm:spPr/>
      <dgm:t>
        <a:bodyPr/>
        <a:lstStyle/>
        <a:p>
          <a:pPr algn="ctr" rtl="0"/>
          <a:r>
            <a:rPr lang="en-US" sz="3600" b="0" i="0" baseline="0" dirty="0" err="1" smtClean="0">
              <a:latin typeface="Gloucester MT Extra Condensed" pitchFamily="18" charset="0"/>
            </a:rPr>
            <a:t>Menurut</a:t>
          </a:r>
          <a:r>
            <a:rPr lang="en-US" sz="3600" b="0" i="0" baseline="0" dirty="0" smtClean="0">
              <a:latin typeface="Gloucester MT Extra Condensed" pitchFamily="18" charset="0"/>
            </a:rPr>
            <a:t> Imam al-</a:t>
          </a:r>
          <a:r>
            <a:rPr lang="en-US" sz="3600" b="0" i="0" baseline="0" dirty="0" err="1" smtClean="0">
              <a:latin typeface="Gloucester MT Extra Condensed" pitchFamily="18" charset="0"/>
            </a:rPr>
            <a:t>Qurtubi</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ayat</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ini</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mengisyaratkan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kepada</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menjunjung</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dan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mengerjakan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segala</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suruhan</a:t>
          </a:r>
          <a:r>
            <a:rPr lang="en-US" sz="3600" b="0" i="0" baseline="0" dirty="0" smtClean="0">
              <a:latin typeface="Gloucester MT Extra Condensed" pitchFamily="18" charset="0"/>
            </a:rPr>
            <a:t> Allah SWT </a:t>
          </a:r>
          <a:r>
            <a:rPr lang="en-US" sz="3600" b="0" i="0" baseline="0" dirty="0" err="1" smtClean="0">
              <a:latin typeface="Gloucester MT Extra Condensed" pitchFamily="18" charset="0"/>
            </a:rPr>
            <a:t>dan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meninggalkan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segala</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larangan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dan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tegahan</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Selanjutnya</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beliau</a:t>
          </a:r>
          <a:r>
            <a:rPr lang="en-US" sz="3600" b="0" i="0" baseline="0" dirty="0" smtClean="0">
              <a:latin typeface="Gloucester MT Extra Condensed" pitchFamily="18" charset="0"/>
            </a:rPr>
            <a:t> </a:t>
          </a:r>
          <a:r>
            <a:rPr lang="en-US" sz="3600" b="0" i="0" baseline="0" dirty="0" err="1" smtClean="0">
              <a:latin typeface="Gloucester MT Extra Condensed" pitchFamily="18" charset="0"/>
            </a:rPr>
            <a:t>menjelaskan</a:t>
          </a:r>
          <a:r>
            <a:rPr lang="en-US" sz="3600" b="0" i="0" baseline="0" dirty="0" smtClean="0">
              <a:latin typeface="Gloucester MT Extra Condensed" pitchFamily="18" charset="0"/>
            </a:rPr>
            <a:t>:</a:t>
          </a:r>
          <a:endParaRPr lang="en-US" sz="3600" dirty="0">
            <a:latin typeface="Gloucester MT Extra Condensed" pitchFamily="18" charset="0"/>
          </a:endParaRPr>
        </a:p>
      </dgm:t>
    </dgm:pt>
    <dgm:pt modelId="{13FC81F7-3B0D-45EB-A67A-10C7E9A0E386}" type="parTrans" cxnId="{293CC260-FFE4-4C2B-984F-4A9D792308DA}">
      <dgm:prSet/>
      <dgm:spPr/>
      <dgm:t>
        <a:bodyPr/>
        <a:lstStyle/>
        <a:p>
          <a:pPr algn="ctr"/>
          <a:endParaRPr lang="en-US" sz="3600">
            <a:latin typeface="Gloucester MT Extra Condensed" pitchFamily="18" charset="0"/>
          </a:endParaRPr>
        </a:p>
      </dgm:t>
    </dgm:pt>
    <dgm:pt modelId="{C03FB54A-73B8-428F-B7A8-59E5180C1D7A}" type="sibTrans" cxnId="{293CC260-FFE4-4C2B-984F-4A9D792308DA}">
      <dgm:prSet/>
      <dgm:spPr/>
      <dgm:t>
        <a:bodyPr/>
        <a:lstStyle/>
        <a:p>
          <a:pPr algn="ctr"/>
          <a:endParaRPr lang="en-US" sz="3600">
            <a:latin typeface="Gloucester MT Extra Condensed" pitchFamily="18" charset="0"/>
          </a:endParaRPr>
        </a:p>
      </dgm:t>
    </dgm:pt>
    <dgm:pt modelId="{C10195E1-54C3-4116-93AC-61DCA5514F60}">
      <dgm:prSet custT="1"/>
      <dgm:spPr/>
      <dgm:t>
        <a:bodyPr/>
        <a:lstStyle/>
        <a:p>
          <a:pPr algn="ctr" rtl="0"/>
          <a:r>
            <a:rPr lang="en-US" sz="3600" b="0" i="0" baseline="0" dirty="0" smtClean="0">
              <a:latin typeface="Gloucester MT Extra Condensed" pitchFamily="18" charset="0"/>
            </a:rPr>
            <a:t>“</a:t>
          </a:r>
          <a:r>
            <a:rPr lang="en-US" sz="3600" b="0" i="1" baseline="0" dirty="0" err="1" smtClean="0">
              <a:latin typeface="Gloucester MT Extra Condensed" pitchFamily="18" charset="0"/>
            </a:rPr>
            <a:t>Berjihadlah</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terhadap</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diri</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sendiri</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supaya</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mentaati</a:t>
          </a:r>
          <a:r>
            <a:rPr lang="en-US" sz="3600" b="0" i="1" baseline="0" dirty="0" smtClean="0">
              <a:latin typeface="Gloucester MT Extra Condensed" pitchFamily="18" charset="0"/>
            </a:rPr>
            <a:t> Allah SWT </a:t>
          </a:r>
          <a:r>
            <a:rPr lang="en-US" sz="3600" b="0" i="1" baseline="0" dirty="0" err="1" smtClean="0">
              <a:latin typeface="Gloucester MT Extra Condensed" pitchFamily="18" charset="0"/>
            </a:rPr>
            <a:t>dan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menjauhi</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hawa</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nafsu</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berjihadlah</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melawan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syaitan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supaya</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godaan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gangguan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dihapuskan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berjihadlah</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menentang</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orang</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zalim</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supaya</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kezaliman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dapat</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dibasmi</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berjihadlah</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menentang</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orang</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kafir</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supaya</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kekufuran</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dapat</a:t>
          </a:r>
          <a:r>
            <a:rPr lang="en-US" sz="3600" b="0" i="1" baseline="0" dirty="0" smtClean="0">
              <a:latin typeface="Gloucester MT Extra Condensed" pitchFamily="18" charset="0"/>
            </a:rPr>
            <a:t> </a:t>
          </a:r>
          <a:r>
            <a:rPr lang="en-US" sz="3600" b="0" i="1" baseline="0" dirty="0" err="1" smtClean="0">
              <a:latin typeface="Gloucester MT Extra Condensed" pitchFamily="18" charset="0"/>
            </a:rPr>
            <a:t>dihindari</a:t>
          </a:r>
          <a:r>
            <a:rPr lang="en-US" sz="3600" b="0" i="1" baseline="0" dirty="0" smtClean="0">
              <a:latin typeface="Gloucester MT Extra Condensed" pitchFamily="18" charset="0"/>
            </a:rPr>
            <a:t>.</a:t>
          </a:r>
          <a:r>
            <a:rPr lang="en-US" sz="3600" b="0" i="0" baseline="0" dirty="0" smtClean="0">
              <a:latin typeface="Gloucester MT Extra Condensed" pitchFamily="18" charset="0"/>
            </a:rPr>
            <a:t>”</a:t>
          </a:r>
          <a:endParaRPr lang="en-US" sz="3600" b="0" i="0" baseline="0" dirty="0">
            <a:latin typeface="Gloucester MT Extra Condensed" pitchFamily="18" charset="0"/>
          </a:endParaRPr>
        </a:p>
      </dgm:t>
    </dgm:pt>
    <dgm:pt modelId="{1227FC0A-DB7D-47C6-8568-22996475B258}" type="parTrans" cxnId="{D1CE5BA2-DDA6-45FF-8C27-C7977AE478C2}">
      <dgm:prSet/>
      <dgm:spPr/>
      <dgm:t>
        <a:bodyPr/>
        <a:lstStyle/>
        <a:p>
          <a:pPr algn="ctr"/>
          <a:endParaRPr lang="en-US" sz="3600">
            <a:latin typeface="Gloucester MT Extra Condensed" pitchFamily="18" charset="0"/>
          </a:endParaRPr>
        </a:p>
      </dgm:t>
    </dgm:pt>
    <dgm:pt modelId="{A17D90A3-751C-4A73-A0B8-D684E374DED4}" type="sibTrans" cxnId="{D1CE5BA2-DDA6-45FF-8C27-C7977AE478C2}">
      <dgm:prSet/>
      <dgm:spPr/>
      <dgm:t>
        <a:bodyPr/>
        <a:lstStyle/>
        <a:p>
          <a:pPr algn="ctr"/>
          <a:endParaRPr lang="en-US" sz="3600">
            <a:latin typeface="Gloucester MT Extra Condensed" pitchFamily="18" charset="0"/>
          </a:endParaRPr>
        </a:p>
      </dgm:t>
    </dgm:pt>
    <dgm:pt modelId="{22ACEA40-4CF2-476E-8AA3-C023CEF75175}" type="pres">
      <dgm:prSet presAssocID="{84A26ABA-9F2C-446B-B157-5A8CA2CE2728}" presName="CompostProcess" presStyleCnt="0">
        <dgm:presLayoutVars>
          <dgm:dir/>
          <dgm:resizeHandles val="exact"/>
        </dgm:presLayoutVars>
      </dgm:prSet>
      <dgm:spPr/>
      <dgm:t>
        <a:bodyPr/>
        <a:lstStyle/>
        <a:p>
          <a:endParaRPr lang="en-US"/>
        </a:p>
      </dgm:t>
    </dgm:pt>
    <dgm:pt modelId="{F6247E34-22E4-4EFC-9B68-D039A40DD2C4}" type="pres">
      <dgm:prSet presAssocID="{84A26ABA-9F2C-446B-B157-5A8CA2CE2728}" presName="arrow" presStyleLbl="bgShp" presStyleIdx="0" presStyleCnt="1"/>
      <dgm:spPr/>
    </dgm:pt>
    <dgm:pt modelId="{853E6AC0-E688-4EF6-8790-782EA6D4942D}" type="pres">
      <dgm:prSet presAssocID="{84A26ABA-9F2C-446B-B157-5A8CA2CE2728}" presName="linearProcess" presStyleCnt="0"/>
      <dgm:spPr/>
    </dgm:pt>
    <dgm:pt modelId="{98218EC0-09F3-4025-99CC-BFFEE4F1D9C2}" type="pres">
      <dgm:prSet presAssocID="{79C10C9C-224C-4EE1-A3D8-D58924DAFC10}" presName="textNode" presStyleLbl="node1" presStyleIdx="0" presStyleCnt="2">
        <dgm:presLayoutVars>
          <dgm:bulletEnabled val="1"/>
        </dgm:presLayoutVars>
      </dgm:prSet>
      <dgm:spPr/>
      <dgm:t>
        <a:bodyPr/>
        <a:lstStyle/>
        <a:p>
          <a:endParaRPr lang="en-US"/>
        </a:p>
      </dgm:t>
    </dgm:pt>
    <dgm:pt modelId="{FDF19E49-0F59-4EC9-872D-BC49B2D0FE3C}" type="pres">
      <dgm:prSet presAssocID="{C03FB54A-73B8-428F-B7A8-59E5180C1D7A}" presName="sibTrans" presStyleCnt="0"/>
      <dgm:spPr/>
    </dgm:pt>
    <dgm:pt modelId="{51B244C0-6C6A-4965-9B0B-F66F4E5C6C30}" type="pres">
      <dgm:prSet presAssocID="{C10195E1-54C3-4116-93AC-61DCA5514F60}" presName="textNode" presStyleLbl="node1" presStyleIdx="1" presStyleCnt="2">
        <dgm:presLayoutVars>
          <dgm:bulletEnabled val="1"/>
        </dgm:presLayoutVars>
      </dgm:prSet>
      <dgm:spPr/>
      <dgm:t>
        <a:bodyPr/>
        <a:lstStyle/>
        <a:p>
          <a:endParaRPr lang="en-US"/>
        </a:p>
      </dgm:t>
    </dgm:pt>
  </dgm:ptLst>
  <dgm:cxnLst>
    <dgm:cxn modelId="{293CC260-FFE4-4C2B-984F-4A9D792308DA}" srcId="{84A26ABA-9F2C-446B-B157-5A8CA2CE2728}" destId="{79C10C9C-224C-4EE1-A3D8-D58924DAFC10}" srcOrd="0" destOrd="0" parTransId="{13FC81F7-3B0D-45EB-A67A-10C7E9A0E386}" sibTransId="{C03FB54A-73B8-428F-B7A8-59E5180C1D7A}"/>
    <dgm:cxn modelId="{86D4766D-D482-4DE4-92E2-C0F7758F74FA}" type="presOf" srcId="{C10195E1-54C3-4116-93AC-61DCA5514F60}" destId="{51B244C0-6C6A-4965-9B0B-F66F4E5C6C30}" srcOrd="0" destOrd="0" presId="urn:microsoft.com/office/officeart/2005/8/layout/hProcess9"/>
    <dgm:cxn modelId="{92F2D53B-85B4-419A-A924-B44252F13C27}" type="presOf" srcId="{79C10C9C-224C-4EE1-A3D8-D58924DAFC10}" destId="{98218EC0-09F3-4025-99CC-BFFEE4F1D9C2}" srcOrd="0" destOrd="0" presId="urn:microsoft.com/office/officeart/2005/8/layout/hProcess9"/>
    <dgm:cxn modelId="{A75BBAE2-C5B5-4B58-8BF4-8A64BEA28395}" type="presOf" srcId="{84A26ABA-9F2C-446B-B157-5A8CA2CE2728}" destId="{22ACEA40-4CF2-476E-8AA3-C023CEF75175}" srcOrd="0" destOrd="0" presId="urn:microsoft.com/office/officeart/2005/8/layout/hProcess9"/>
    <dgm:cxn modelId="{D1CE5BA2-DDA6-45FF-8C27-C7977AE478C2}" srcId="{84A26ABA-9F2C-446B-B157-5A8CA2CE2728}" destId="{C10195E1-54C3-4116-93AC-61DCA5514F60}" srcOrd="1" destOrd="0" parTransId="{1227FC0A-DB7D-47C6-8568-22996475B258}" sibTransId="{A17D90A3-751C-4A73-A0B8-D684E374DED4}"/>
    <dgm:cxn modelId="{543DA457-D52B-4AF5-8EF8-3A7ECB0199AC}" type="presParOf" srcId="{22ACEA40-4CF2-476E-8AA3-C023CEF75175}" destId="{F6247E34-22E4-4EFC-9B68-D039A40DD2C4}" srcOrd="0" destOrd="0" presId="urn:microsoft.com/office/officeart/2005/8/layout/hProcess9"/>
    <dgm:cxn modelId="{E2B4D19B-2D51-43D2-B19A-110CF107E7EC}" type="presParOf" srcId="{22ACEA40-4CF2-476E-8AA3-C023CEF75175}" destId="{853E6AC0-E688-4EF6-8790-782EA6D4942D}" srcOrd="1" destOrd="0" presId="urn:microsoft.com/office/officeart/2005/8/layout/hProcess9"/>
    <dgm:cxn modelId="{5CE128F2-3F34-4F38-815F-0B66718BB4E8}" type="presParOf" srcId="{853E6AC0-E688-4EF6-8790-782EA6D4942D}" destId="{98218EC0-09F3-4025-99CC-BFFEE4F1D9C2}" srcOrd="0" destOrd="0" presId="urn:microsoft.com/office/officeart/2005/8/layout/hProcess9"/>
    <dgm:cxn modelId="{6C62F7E8-DD35-42A8-A33C-B5920E3245D0}" type="presParOf" srcId="{853E6AC0-E688-4EF6-8790-782EA6D4942D}" destId="{FDF19E49-0F59-4EC9-872D-BC49B2D0FE3C}" srcOrd="1" destOrd="0" presId="urn:microsoft.com/office/officeart/2005/8/layout/hProcess9"/>
    <dgm:cxn modelId="{4036A557-5FD0-4CD7-9F15-0AFA393EBCEF}" type="presParOf" srcId="{853E6AC0-E688-4EF6-8790-782EA6D4942D}" destId="{51B244C0-6C6A-4965-9B0B-F66F4E5C6C30}" srcOrd="2" destOrd="0" presId="urn:microsoft.com/office/officeart/2005/8/layout/hProcess9"/>
  </dgm:cxnLst>
  <dgm:bg/>
  <dgm:whole/>
</dgm:dataModel>
</file>

<file path=ppt/diagrams/data5.xml><?xml version="1.0" encoding="utf-8"?>
<dgm:dataModel xmlns:dgm="http://schemas.openxmlformats.org/drawingml/2006/diagram" xmlns:a="http://schemas.openxmlformats.org/drawingml/2006/main">
  <dgm:ptLst>
    <dgm:pt modelId="{EF674F33-B007-4ABF-A8D7-B46B199C1C52}" type="doc">
      <dgm:prSet loTypeId="urn:microsoft.com/office/officeart/2005/8/layout/hierarchy4" loCatId="list" qsTypeId="urn:microsoft.com/office/officeart/2005/8/quickstyle/3d7" qsCatId="3D" csTypeId="urn:microsoft.com/office/officeart/2005/8/colors/colorful4" csCatId="colorful"/>
      <dgm:spPr/>
      <dgm:t>
        <a:bodyPr/>
        <a:lstStyle/>
        <a:p>
          <a:endParaRPr lang="en-US"/>
        </a:p>
      </dgm:t>
    </dgm:pt>
    <dgm:pt modelId="{F38716E8-F445-4281-90D7-BC01DC5DBBE0}">
      <dgm:prSet/>
      <dgm:spPr/>
      <dgm:t>
        <a:bodyPr/>
        <a:lstStyle/>
        <a:p>
          <a:pPr rtl="0"/>
          <a:r>
            <a:rPr lang="en-US" dirty="0" err="1" smtClean="0"/>
            <a:t>Menurut</a:t>
          </a:r>
          <a:r>
            <a:rPr lang="en-US" dirty="0" smtClean="0"/>
            <a:t> </a:t>
          </a:r>
          <a:r>
            <a:rPr lang="en-US" dirty="0" err="1" smtClean="0"/>
            <a:t>Ibnu</a:t>
          </a:r>
          <a:r>
            <a:rPr lang="en-US" dirty="0" smtClean="0"/>
            <a:t> al-</a:t>
          </a:r>
          <a:r>
            <a:rPr lang="en-US" dirty="0" err="1" smtClean="0"/>
            <a:t>Qayyim</a:t>
          </a:r>
          <a:r>
            <a:rPr lang="en-US" dirty="0" smtClean="0"/>
            <a:t>, jihad </a:t>
          </a:r>
          <a:r>
            <a:rPr lang="en-US" dirty="0" err="1" smtClean="0"/>
            <a:t>melawan</a:t>
          </a:r>
          <a:r>
            <a:rPr lang="en-US" dirty="0" smtClean="0"/>
            <a:t> </a:t>
          </a:r>
          <a:r>
            <a:rPr lang="en-US" dirty="0" err="1" smtClean="0"/>
            <a:t>nafsu</a:t>
          </a:r>
          <a:r>
            <a:rPr lang="en-US" dirty="0" smtClean="0"/>
            <a:t> </a:t>
          </a:r>
          <a:r>
            <a:rPr lang="en-US" dirty="0" err="1" smtClean="0"/>
            <a:t>mempunyai</a:t>
          </a:r>
          <a:r>
            <a:rPr lang="en-US" dirty="0" smtClean="0"/>
            <a:t> </a:t>
          </a:r>
          <a:r>
            <a:rPr lang="en-US" dirty="0" err="1" smtClean="0"/>
            <a:t>empat</a:t>
          </a:r>
          <a:r>
            <a:rPr lang="en-US" dirty="0" smtClean="0"/>
            <a:t> </a:t>
          </a:r>
          <a:r>
            <a:rPr lang="en-US" dirty="0" err="1" smtClean="0"/>
            <a:t>peringkat</a:t>
          </a:r>
          <a:r>
            <a:rPr lang="en-US" b="1" dirty="0" smtClean="0"/>
            <a:t>: </a:t>
          </a:r>
          <a:endParaRPr lang="en-US" b="1" dirty="0"/>
        </a:p>
      </dgm:t>
    </dgm:pt>
    <dgm:pt modelId="{ED6FD1E0-6BBA-40C6-B820-0609F2AC628F}" type="parTrans" cxnId="{07CC5EF3-31D1-4936-AC79-CDD7E627ED97}">
      <dgm:prSet/>
      <dgm:spPr/>
      <dgm:t>
        <a:bodyPr/>
        <a:lstStyle/>
        <a:p>
          <a:endParaRPr lang="en-US"/>
        </a:p>
      </dgm:t>
    </dgm:pt>
    <dgm:pt modelId="{7D97D169-529D-41B8-BD05-F34723A651FE}" type="sibTrans" cxnId="{07CC5EF3-31D1-4936-AC79-CDD7E627ED97}">
      <dgm:prSet/>
      <dgm:spPr/>
      <dgm:t>
        <a:bodyPr/>
        <a:lstStyle/>
        <a:p>
          <a:endParaRPr lang="en-US"/>
        </a:p>
      </dgm:t>
    </dgm:pt>
    <dgm:pt modelId="{E8E2F604-C24C-4CE1-94BA-5A4523322DB9}">
      <dgm:prSet/>
      <dgm:spPr/>
      <dgm:t>
        <a:bodyPr/>
        <a:lstStyle/>
        <a:p>
          <a:pPr rtl="0"/>
          <a:r>
            <a:rPr lang="en-US" b="1" dirty="0" err="1" smtClean="0"/>
            <a:t>Pertama</a:t>
          </a:r>
          <a:r>
            <a:rPr lang="en-US" b="1" dirty="0" smtClean="0"/>
            <a:t>: </a:t>
          </a:r>
          <a:r>
            <a:rPr lang="en-US" dirty="0" err="1" smtClean="0"/>
            <a:t>Berjihad</a:t>
          </a:r>
          <a:r>
            <a:rPr lang="en-US" dirty="0" smtClean="0"/>
            <a:t> </a:t>
          </a:r>
          <a:r>
            <a:rPr lang="en-US" dirty="0" err="1" smtClean="0"/>
            <a:t>melawan</a:t>
          </a:r>
          <a:r>
            <a:rPr lang="en-US" dirty="0" smtClean="0"/>
            <a:t> </a:t>
          </a:r>
          <a:r>
            <a:rPr lang="en-US" dirty="0" err="1" smtClean="0"/>
            <a:t>nafsu</a:t>
          </a:r>
          <a:r>
            <a:rPr lang="en-US" dirty="0" smtClean="0"/>
            <a:t> </a:t>
          </a:r>
          <a:r>
            <a:rPr lang="en-US" dirty="0" err="1" smtClean="0"/>
            <a:t>dengan</a:t>
          </a:r>
          <a:r>
            <a:rPr lang="en-US" dirty="0" smtClean="0"/>
            <a:t> </a:t>
          </a:r>
          <a:r>
            <a:rPr lang="en-US" dirty="0" err="1" smtClean="0"/>
            <a:t>mempelajari</a:t>
          </a:r>
          <a:r>
            <a:rPr lang="en-US" dirty="0" smtClean="0"/>
            <a:t> </a:t>
          </a:r>
          <a:r>
            <a:rPr lang="en-US" dirty="0" err="1" smtClean="0"/>
            <a:t>petunjuk</a:t>
          </a:r>
          <a:r>
            <a:rPr lang="en-US" dirty="0" smtClean="0"/>
            <a:t> </a:t>
          </a:r>
          <a:r>
            <a:rPr lang="en-US" dirty="0" err="1" smtClean="0"/>
            <a:t>dan</a:t>
          </a:r>
          <a:r>
            <a:rPr lang="en-US" dirty="0" smtClean="0"/>
            <a:t> </a:t>
          </a:r>
          <a:r>
            <a:rPr lang="en-US" dirty="0" err="1" smtClean="0"/>
            <a:t>kebenaran</a:t>
          </a:r>
          <a:r>
            <a:rPr lang="en-US" dirty="0" smtClean="0"/>
            <a:t> Islam, </a:t>
          </a:r>
          <a:r>
            <a:rPr lang="en-US" dirty="0" err="1" smtClean="0"/>
            <a:t>kerana</a:t>
          </a:r>
          <a:r>
            <a:rPr lang="en-US" dirty="0" smtClean="0"/>
            <a:t> Islam </a:t>
          </a:r>
          <a:r>
            <a:rPr lang="en-US" dirty="0" err="1" smtClean="0"/>
            <a:t>satu-satunya</a:t>
          </a:r>
          <a:r>
            <a:rPr lang="en-US" dirty="0" smtClean="0"/>
            <a:t> </a:t>
          </a:r>
          <a:r>
            <a:rPr lang="en-US" dirty="0" err="1" smtClean="0"/>
            <a:t>sumber</a:t>
          </a:r>
          <a:r>
            <a:rPr lang="en-US" dirty="0" smtClean="0"/>
            <a:t> </a:t>
          </a:r>
          <a:r>
            <a:rPr lang="en-US" dirty="0" err="1" smtClean="0"/>
            <a:t>kebahagiaan</a:t>
          </a:r>
          <a:r>
            <a:rPr lang="en-US" dirty="0" smtClean="0"/>
            <a:t> </a:t>
          </a:r>
          <a:r>
            <a:rPr lang="en-US" dirty="0" err="1" smtClean="0"/>
            <a:t>dan</a:t>
          </a:r>
          <a:r>
            <a:rPr lang="en-US" dirty="0" smtClean="0"/>
            <a:t> </a:t>
          </a:r>
          <a:r>
            <a:rPr lang="en-US" dirty="0" err="1" smtClean="0"/>
            <a:t>keselamatan</a:t>
          </a:r>
          <a:r>
            <a:rPr lang="en-US" dirty="0" smtClean="0"/>
            <a:t> </a:t>
          </a:r>
          <a:r>
            <a:rPr lang="en-US" dirty="0" err="1" smtClean="0"/>
            <a:t>jiwa</a:t>
          </a:r>
          <a:r>
            <a:rPr lang="en-US" dirty="0" smtClean="0"/>
            <a:t> </a:t>
          </a:r>
          <a:r>
            <a:rPr lang="en-US" dirty="0" err="1" smtClean="0"/>
            <a:t>dalam</a:t>
          </a:r>
          <a:r>
            <a:rPr lang="en-US" dirty="0" smtClean="0"/>
            <a:t> </a:t>
          </a:r>
          <a:r>
            <a:rPr lang="en-US" dirty="0" err="1" smtClean="0"/>
            <a:t>kehidupan</a:t>
          </a:r>
          <a:r>
            <a:rPr lang="en-US" dirty="0" smtClean="0"/>
            <a:t> </a:t>
          </a:r>
          <a:r>
            <a:rPr lang="en-US" dirty="0" err="1" smtClean="0"/>
            <a:t>dunia</a:t>
          </a:r>
          <a:r>
            <a:rPr lang="en-US" dirty="0" smtClean="0"/>
            <a:t> </a:t>
          </a:r>
          <a:r>
            <a:rPr lang="en-US" dirty="0" err="1" smtClean="0"/>
            <a:t>dan</a:t>
          </a:r>
          <a:r>
            <a:rPr lang="en-US" dirty="0" smtClean="0"/>
            <a:t> </a:t>
          </a:r>
          <a:r>
            <a:rPr lang="en-US" dirty="0" err="1" smtClean="0"/>
            <a:t>akhirat</a:t>
          </a:r>
          <a:r>
            <a:rPr lang="en-US" dirty="0" smtClean="0"/>
            <a:t>. </a:t>
          </a:r>
          <a:endParaRPr lang="en-US" dirty="0"/>
        </a:p>
      </dgm:t>
    </dgm:pt>
    <dgm:pt modelId="{455FB09B-4200-47B5-8FC5-FE78DCEE1D0D}" type="parTrans" cxnId="{8EAC2F79-CAFE-4DD4-A1A2-ECE5758C1D79}">
      <dgm:prSet/>
      <dgm:spPr/>
      <dgm:t>
        <a:bodyPr/>
        <a:lstStyle/>
        <a:p>
          <a:endParaRPr lang="en-US"/>
        </a:p>
      </dgm:t>
    </dgm:pt>
    <dgm:pt modelId="{3869993A-3789-4E41-9CF7-E047B4ADA5A9}" type="sibTrans" cxnId="{8EAC2F79-CAFE-4DD4-A1A2-ECE5758C1D79}">
      <dgm:prSet/>
      <dgm:spPr/>
      <dgm:t>
        <a:bodyPr/>
        <a:lstStyle/>
        <a:p>
          <a:endParaRPr lang="en-US"/>
        </a:p>
      </dgm:t>
    </dgm:pt>
    <dgm:pt modelId="{7B6E7EB0-6074-4B95-929F-57679154C242}">
      <dgm:prSet/>
      <dgm:spPr/>
      <dgm:t>
        <a:bodyPr/>
        <a:lstStyle/>
        <a:p>
          <a:pPr rtl="0"/>
          <a:r>
            <a:rPr lang="en-US" b="1" dirty="0" err="1" smtClean="0"/>
            <a:t>Kedua</a:t>
          </a:r>
          <a:r>
            <a:rPr lang="en-US" b="1" dirty="0" smtClean="0"/>
            <a:t>:</a:t>
          </a:r>
          <a:r>
            <a:rPr lang="en-US" dirty="0" smtClean="0"/>
            <a:t> </a:t>
          </a:r>
          <a:r>
            <a:rPr lang="en-US" dirty="0" err="1" smtClean="0"/>
            <a:t>Berjihad</a:t>
          </a:r>
          <a:r>
            <a:rPr lang="en-US" dirty="0" smtClean="0"/>
            <a:t> </a:t>
          </a:r>
          <a:r>
            <a:rPr lang="en-US" dirty="0" err="1" smtClean="0"/>
            <a:t>melawan</a:t>
          </a:r>
          <a:r>
            <a:rPr lang="en-US" dirty="0" smtClean="0"/>
            <a:t> </a:t>
          </a:r>
          <a:r>
            <a:rPr lang="en-US" dirty="0" err="1" smtClean="0"/>
            <a:t>nafsu</a:t>
          </a:r>
          <a:r>
            <a:rPr lang="en-US" dirty="0" smtClean="0"/>
            <a:t> </a:t>
          </a:r>
          <a:r>
            <a:rPr lang="en-US" dirty="0" err="1" smtClean="0"/>
            <a:t>dengan</a:t>
          </a:r>
          <a:r>
            <a:rPr lang="en-US" dirty="0" smtClean="0"/>
            <a:t> </a:t>
          </a:r>
          <a:r>
            <a:rPr lang="en-US" dirty="0" err="1" smtClean="0"/>
            <a:t>mengamalkan</a:t>
          </a:r>
          <a:r>
            <a:rPr lang="en-US" dirty="0" smtClean="0"/>
            <a:t> </a:t>
          </a:r>
          <a:r>
            <a:rPr lang="en-US" dirty="0" err="1" smtClean="0"/>
            <a:t>apa</a:t>
          </a:r>
          <a:r>
            <a:rPr lang="en-US" dirty="0" smtClean="0"/>
            <a:t> yang </a:t>
          </a:r>
          <a:r>
            <a:rPr lang="en-US" dirty="0" err="1" smtClean="0"/>
            <a:t>dipelajari</a:t>
          </a:r>
          <a:r>
            <a:rPr lang="en-US" dirty="0" smtClean="0"/>
            <a:t> </a:t>
          </a:r>
          <a:r>
            <a:rPr lang="en-US" dirty="0" err="1" smtClean="0"/>
            <a:t>dan</a:t>
          </a:r>
          <a:r>
            <a:rPr lang="en-US" dirty="0" smtClean="0"/>
            <a:t> </a:t>
          </a:r>
          <a:r>
            <a:rPr lang="en-US" dirty="0" err="1" smtClean="0"/>
            <a:t>apa</a:t>
          </a:r>
          <a:r>
            <a:rPr lang="en-US" dirty="0" smtClean="0"/>
            <a:t> yang </a:t>
          </a:r>
          <a:r>
            <a:rPr lang="en-US" dirty="0" err="1" smtClean="0"/>
            <a:t>diketahui</a:t>
          </a:r>
          <a:r>
            <a:rPr lang="en-US" dirty="0" smtClean="0"/>
            <a:t>. </a:t>
          </a:r>
          <a:endParaRPr lang="en-US" dirty="0"/>
        </a:p>
      </dgm:t>
    </dgm:pt>
    <dgm:pt modelId="{B55A5E37-0D7D-431D-BBE7-FEAE5A208ADB}" type="parTrans" cxnId="{2763CEEC-D88A-4A7C-8A9C-D03C9CD2A9BA}">
      <dgm:prSet/>
      <dgm:spPr/>
      <dgm:t>
        <a:bodyPr/>
        <a:lstStyle/>
        <a:p>
          <a:endParaRPr lang="en-US"/>
        </a:p>
      </dgm:t>
    </dgm:pt>
    <dgm:pt modelId="{F4C83E76-FE7A-44EA-9B1F-E6B6A2C8FCB6}" type="sibTrans" cxnId="{2763CEEC-D88A-4A7C-8A9C-D03C9CD2A9BA}">
      <dgm:prSet/>
      <dgm:spPr/>
      <dgm:t>
        <a:bodyPr/>
        <a:lstStyle/>
        <a:p>
          <a:endParaRPr lang="en-US"/>
        </a:p>
      </dgm:t>
    </dgm:pt>
    <dgm:pt modelId="{A62869DE-AED9-4732-9F59-C17E1E7908D9}">
      <dgm:prSet/>
      <dgm:spPr/>
      <dgm:t>
        <a:bodyPr/>
        <a:lstStyle/>
        <a:p>
          <a:pPr rtl="0"/>
          <a:r>
            <a:rPr lang="en-US" b="1" dirty="0" err="1" smtClean="0"/>
            <a:t>Ketiga</a:t>
          </a:r>
          <a:r>
            <a:rPr lang="en-US" b="1" dirty="0" smtClean="0"/>
            <a:t>:</a:t>
          </a:r>
          <a:r>
            <a:rPr lang="en-US" dirty="0" smtClean="0"/>
            <a:t> </a:t>
          </a:r>
          <a:r>
            <a:rPr lang="en-US" dirty="0" err="1" smtClean="0"/>
            <a:t>Berjihad</a:t>
          </a:r>
          <a:r>
            <a:rPr lang="en-US" dirty="0" smtClean="0"/>
            <a:t> </a:t>
          </a:r>
          <a:r>
            <a:rPr lang="en-US" dirty="0" err="1" smtClean="0"/>
            <a:t>melawan</a:t>
          </a:r>
          <a:r>
            <a:rPr lang="en-US" dirty="0" smtClean="0"/>
            <a:t> </a:t>
          </a:r>
          <a:r>
            <a:rPr lang="en-US" dirty="0" err="1" smtClean="0"/>
            <a:t>nafsu</a:t>
          </a:r>
          <a:r>
            <a:rPr lang="en-US" dirty="0" smtClean="0"/>
            <a:t> </a:t>
          </a:r>
          <a:r>
            <a:rPr lang="en-US" dirty="0" err="1" smtClean="0"/>
            <a:t>dengan</a:t>
          </a:r>
          <a:r>
            <a:rPr lang="en-US" dirty="0" smtClean="0"/>
            <a:t> </a:t>
          </a:r>
          <a:r>
            <a:rPr lang="en-US" dirty="0" err="1" smtClean="0"/>
            <a:t>berdakwah</a:t>
          </a:r>
          <a:r>
            <a:rPr lang="en-US" dirty="0" smtClean="0"/>
            <a:t> </a:t>
          </a:r>
          <a:r>
            <a:rPr lang="en-US" dirty="0" err="1" smtClean="0"/>
            <a:t>kepada</a:t>
          </a:r>
          <a:r>
            <a:rPr lang="en-US" dirty="0" smtClean="0"/>
            <a:t> </a:t>
          </a:r>
          <a:r>
            <a:rPr lang="en-US" dirty="0" err="1" smtClean="0"/>
            <a:t>masyarakat</a:t>
          </a:r>
          <a:r>
            <a:rPr lang="en-US" dirty="0" smtClean="0"/>
            <a:t>, </a:t>
          </a:r>
          <a:r>
            <a:rPr lang="en-US" dirty="0" err="1" smtClean="0"/>
            <a:t>berdasarkan</a:t>
          </a:r>
          <a:r>
            <a:rPr lang="en-US" dirty="0" smtClean="0"/>
            <a:t> </a:t>
          </a:r>
          <a:r>
            <a:rPr lang="en-US" dirty="0" err="1" smtClean="0"/>
            <a:t>ilmu</a:t>
          </a:r>
          <a:r>
            <a:rPr lang="en-US" dirty="0" smtClean="0"/>
            <a:t> yang </a:t>
          </a:r>
          <a:r>
            <a:rPr lang="en-US" dirty="0" err="1" smtClean="0"/>
            <a:t>dipelajari</a:t>
          </a:r>
          <a:r>
            <a:rPr lang="en-US" dirty="0" smtClean="0"/>
            <a:t> </a:t>
          </a:r>
          <a:r>
            <a:rPr lang="en-US" dirty="0" err="1" smtClean="0"/>
            <a:t>dan</a:t>
          </a:r>
          <a:r>
            <a:rPr lang="en-US" dirty="0" smtClean="0"/>
            <a:t> </a:t>
          </a:r>
          <a:r>
            <a:rPr lang="en-US" dirty="0" err="1" smtClean="0"/>
            <a:t>diamalkan</a:t>
          </a:r>
          <a:r>
            <a:rPr lang="en-US" dirty="0" smtClean="0"/>
            <a:t> </a:t>
          </a:r>
          <a:r>
            <a:rPr lang="en-US" dirty="0" err="1" smtClean="0"/>
            <a:t>dalam</a:t>
          </a:r>
          <a:r>
            <a:rPr lang="en-US" dirty="0" smtClean="0"/>
            <a:t> </a:t>
          </a:r>
          <a:r>
            <a:rPr lang="en-US" dirty="0" err="1" smtClean="0"/>
            <a:t>semua</a:t>
          </a:r>
          <a:r>
            <a:rPr lang="en-US" dirty="0" smtClean="0"/>
            <a:t> </a:t>
          </a:r>
          <a:r>
            <a:rPr lang="en-US" dirty="0" err="1" smtClean="0"/>
            <a:t>aspek</a:t>
          </a:r>
          <a:r>
            <a:rPr lang="en-US" dirty="0" smtClean="0"/>
            <a:t> </a:t>
          </a:r>
          <a:r>
            <a:rPr lang="en-US" dirty="0" err="1" smtClean="0"/>
            <a:t>kehidupan</a:t>
          </a:r>
          <a:r>
            <a:rPr lang="en-US" dirty="0" smtClean="0"/>
            <a:t>. </a:t>
          </a:r>
          <a:endParaRPr lang="en-US" dirty="0"/>
        </a:p>
      </dgm:t>
    </dgm:pt>
    <dgm:pt modelId="{F8D0FCEA-3749-489F-A235-31B8A6E4B42C}" type="parTrans" cxnId="{82622D0E-CA18-4904-B39B-8B5A506F7C7D}">
      <dgm:prSet/>
      <dgm:spPr/>
      <dgm:t>
        <a:bodyPr/>
        <a:lstStyle/>
        <a:p>
          <a:endParaRPr lang="en-US"/>
        </a:p>
      </dgm:t>
    </dgm:pt>
    <dgm:pt modelId="{0C644936-3AEA-4D64-B464-7EDAF97C41A8}" type="sibTrans" cxnId="{82622D0E-CA18-4904-B39B-8B5A506F7C7D}">
      <dgm:prSet/>
      <dgm:spPr/>
      <dgm:t>
        <a:bodyPr/>
        <a:lstStyle/>
        <a:p>
          <a:endParaRPr lang="en-US"/>
        </a:p>
      </dgm:t>
    </dgm:pt>
    <dgm:pt modelId="{6A0D5AEF-C339-42BE-A23D-1F8FFA8EF61C}">
      <dgm:prSet/>
      <dgm:spPr/>
      <dgm:t>
        <a:bodyPr/>
        <a:lstStyle/>
        <a:p>
          <a:pPr rtl="0"/>
          <a:r>
            <a:rPr lang="en-US" b="1" dirty="0" err="1" smtClean="0"/>
            <a:t>Keempat</a:t>
          </a:r>
          <a:r>
            <a:rPr lang="en-US" b="1" dirty="0" smtClean="0"/>
            <a:t>:</a:t>
          </a:r>
          <a:r>
            <a:rPr lang="en-US" dirty="0" smtClean="0"/>
            <a:t> </a:t>
          </a:r>
          <a:r>
            <a:rPr lang="en-US" dirty="0" err="1" smtClean="0"/>
            <a:t>Berjihad</a:t>
          </a:r>
          <a:r>
            <a:rPr lang="en-US" dirty="0" smtClean="0"/>
            <a:t> </a:t>
          </a:r>
          <a:r>
            <a:rPr lang="en-US" dirty="0" err="1" smtClean="0"/>
            <a:t>melawan</a:t>
          </a:r>
          <a:r>
            <a:rPr lang="en-US" dirty="0" smtClean="0"/>
            <a:t> </a:t>
          </a:r>
          <a:r>
            <a:rPr lang="en-US" dirty="0" err="1" smtClean="0"/>
            <a:t>nafsu</a:t>
          </a:r>
          <a:r>
            <a:rPr lang="en-US" dirty="0" smtClean="0"/>
            <a:t> </a:t>
          </a:r>
          <a:r>
            <a:rPr lang="en-US" dirty="0" err="1" smtClean="0"/>
            <a:t>dengan</a:t>
          </a:r>
          <a:r>
            <a:rPr lang="en-US" dirty="0" smtClean="0"/>
            <a:t> </a:t>
          </a:r>
          <a:r>
            <a:rPr lang="en-US" dirty="0" err="1" smtClean="0"/>
            <a:t>bersabar</a:t>
          </a:r>
          <a:r>
            <a:rPr lang="en-US" dirty="0" smtClean="0"/>
            <a:t> </a:t>
          </a:r>
          <a:r>
            <a:rPr lang="en-US" dirty="0" err="1" smtClean="0"/>
            <a:t>dalam</a:t>
          </a:r>
          <a:r>
            <a:rPr lang="en-US" dirty="0" smtClean="0"/>
            <a:t> </a:t>
          </a:r>
          <a:r>
            <a:rPr lang="en-US" dirty="0" err="1" smtClean="0"/>
            <a:t>memikul</a:t>
          </a:r>
          <a:r>
            <a:rPr lang="en-US" dirty="0" smtClean="0"/>
            <a:t> </a:t>
          </a:r>
          <a:r>
            <a:rPr lang="en-US" dirty="0" err="1" smtClean="0"/>
            <a:t>beban</a:t>
          </a:r>
          <a:r>
            <a:rPr lang="en-US" dirty="0" smtClean="0"/>
            <a:t> </a:t>
          </a:r>
          <a:r>
            <a:rPr lang="en-US" dirty="0" err="1" smtClean="0"/>
            <a:t>dakwah</a:t>
          </a:r>
          <a:r>
            <a:rPr lang="en-US" dirty="0" smtClean="0"/>
            <a:t> </a:t>
          </a:r>
          <a:r>
            <a:rPr lang="en-US" dirty="0" err="1" smtClean="0"/>
            <a:t>dan</a:t>
          </a:r>
          <a:r>
            <a:rPr lang="en-US" dirty="0" smtClean="0"/>
            <a:t> </a:t>
          </a:r>
          <a:r>
            <a:rPr lang="en-US" dirty="0" err="1" smtClean="0"/>
            <a:t>menghadapi</a:t>
          </a:r>
          <a:r>
            <a:rPr lang="en-US" dirty="0" smtClean="0"/>
            <a:t> </a:t>
          </a:r>
          <a:r>
            <a:rPr lang="en-US" dirty="0" err="1" smtClean="0"/>
            <a:t>gangguan</a:t>
          </a:r>
          <a:r>
            <a:rPr lang="en-US" dirty="0" smtClean="0"/>
            <a:t> </a:t>
          </a:r>
          <a:r>
            <a:rPr lang="en-US" dirty="0" err="1" smtClean="0"/>
            <a:t>daripada</a:t>
          </a:r>
          <a:r>
            <a:rPr lang="en-US" dirty="0" smtClean="0"/>
            <a:t> </a:t>
          </a:r>
          <a:r>
            <a:rPr lang="en-US" dirty="0" err="1" smtClean="0"/>
            <a:t>musuh</a:t>
          </a:r>
          <a:r>
            <a:rPr lang="en-US" dirty="0" smtClean="0"/>
            <a:t> </a:t>
          </a:r>
          <a:r>
            <a:rPr lang="en-US" dirty="0" err="1" smtClean="0"/>
            <a:t>dakwah</a:t>
          </a:r>
          <a:r>
            <a:rPr lang="en-US" dirty="0" smtClean="0"/>
            <a:t>.</a:t>
          </a:r>
          <a:endParaRPr lang="en-US" dirty="0"/>
        </a:p>
      </dgm:t>
    </dgm:pt>
    <dgm:pt modelId="{5ED974D9-45CC-46CA-B5D6-186ADBC4F69D}" type="parTrans" cxnId="{71DCD671-A2AE-42CD-903B-FDD734B3899E}">
      <dgm:prSet/>
      <dgm:spPr/>
      <dgm:t>
        <a:bodyPr/>
        <a:lstStyle/>
        <a:p>
          <a:endParaRPr lang="en-US"/>
        </a:p>
      </dgm:t>
    </dgm:pt>
    <dgm:pt modelId="{2E7D13C8-B29D-4DF6-9A1D-1B336DB893E5}" type="sibTrans" cxnId="{71DCD671-A2AE-42CD-903B-FDD734B3899E}">
      <dgm:prSet/>
      <dgm:spPr/>
      <dgm:t>
        <a:bodyPr/>
        <a:lstStyle/>
        <a:p>
          <a:endParaRPr lang="en-US"/>
        </a:p>
      </dgm:t>
    </dgm:pt>
    <dgm:pt modelId="{E121624E-7FD6-4BB2-AE5B-E7F57A7E6E63}" type="pres">
      <dgm:prSet presAssocID="{EF674F33-B007-4ABF-A8D7-B46B199C1C52}" presName="Name0" presStyleCnt="0">
        <dgm:presLayoutVars>
          <dgm:chPref val="1"/>
          <dgm:dir/>
          <dgm:animOne val="branch"/>
          <dgm:animLvl val="lvl"/>
          <dgm:resizeHandles/>
        </dgm:presLayoutVars>
      </dgm:prSet>
      <dgm:spPr/>
      <dgm:t>
        <a:bodyPr/>
        <a:lstStyle/>
        <a:p>
          <a:endParaRPr lang="en-US"/>
        </a:p>
      </dgm:t>
    </dgm:pt>
    <dgm:pt modelId="{1053F89E-F19F-436C-9EC6-D0BFC2C74983}" type="pres">
      <dgm:prSet presAssocID="{F38716E8-F445-4281-90D7-BC01DC5DBBE0}" presName="vertOne" presStyleCnt="0"/>
      <dgm:spPr/>
    </dgm:pt>
    <dgm:pt modelId="{E5DB8D6B-2CD4-48DB-BCD1-EEAB1F8B2BAB}" type="pres">
      <dgm:prSet presAssocID="{F38716E8-F445-4281-90D7-BC01DC5DBBE0}" presName="txOne" presStyleLbl="node0" presStyleIdx="0" presStyleCnt="5">
        <dgm:presLayoutVars>
          <dgm:chPref val="3"/>
        </dgm:presLayoutVars>
      </dgm:prSet>
      <dgm:spPr/>
      <dgm:t>
        <a:bodyPr/>
        <a:lstStyle/>
        <a:p>
          <a:endParaRPr lang="en-US"/>
        </a:p>
      </dgm:t>
    </dgm:pt>
    <dgm:pt modelId="{162270E9-FA6A-4C1E-A710-D3F4AE1C4D66}" type="pres">
      <dgm:prSet presAssocID="{F38716E8-F445-4281-90D7-BC01DC5DBBE0}" presName="horzOne" presStyleCnt="0"/>
      <dgm:spPr/>
    </dgm:pt>
    <dgm:pt modelId="{53FE673D-456A-41D5-B366-FEDBEE5DDA6B}" type="pres">
      <dgm:prSet presAssocID="{7D97D169-529D-41B8-BD05-F34723A651FE}" presName="sibSpaceOne" presStyleCnt="0"/>
      <dgm:spPr/>
    </dgm:pt>
    <dgm:pt modelId="{1DE33B6F-01F7-4C4E-B483-4BE2DEE7FC05}" type="pres">
      <dgm:prSet presAssocID="{E8E2F604-C24C-4CE1-94BA-5A4523322DB9}" presName="vertOne" presStyleCnt="0"/>
      <dgm:spPr/>
    </dgm:pt>
    <dgm:pt modelId="{75A04672-EB9A-42B2-A3B6-581D5393ED42}" type="pres">
      <dgm:prSet presAssocID="{E8E2F604-C24C-4CE1-94BA-5A4523322DB9}" presName="txOne" presStyleLbl="node0" presStyleIdx="1" presStyleCnt="5">
        <dgm:presLayoutVars>
          <dgm:chPref val="3"/>
        </dgm:presLayoutVars>
      </dgm:prSet>
      <dgm:spPr/>
      <dgm:t>
        <a:bodyPr/>
        <a:lstStyle/>
        <a:p>
          <a:endParaRPr lang="en-US"/>
        </a:p>
      </dgm:t>
    </dgm:pt>
    <dgm:pt modelId="{2F8DD639-5685-4C2B-B93C-D75EB9567E96}" type="pres">
      <dgm:prSet presAssocID="{E8E2F604-C24C-4CE1-94BA-5A4523322DB9}" presName="horzOne" presStyleCnt="0"/>
      <dgm:spPr/>
    </dgm:pt>
    <dgm:pt modelId="{E08FC959-6B04-4C8A-BBBF-21A187C0726F}" type="pres">
      <dgm:prSet presAssocID="{3869993A-3789-4E41-9CF7-E047B4ADA5A9}" presName="sibSpaceOne" presStyleCnt="0"/>
      <dgm:spPr/>
    </dgm:pt>
    <dgm:pt modelId="{B17E966C-2C1A-4918-A809-6672C7360F69}" type="pres">
      <dgm:prSet presAssocID="{7B6E7EB0-6074-4B95-929F-57679154C242}" presName="vertOne" presStyleCnt="0"/>
      <dgm:spPr/>
    </dgm:pt>
    <dgm:pt modelId="{05452F97-0998-43E7-9963-EDB79F91C7A7}" type="pres">
      <dgm:prSet presAssocID="{7B6E7EB0-6074-4B95-929F-57679154C242}" presName="txOne" presStyleLbl="node0" presStyleIdx="2" presStyleCnt="5">
        <dgm:presLayoutVars>
          <dgm:chPref val="3"/>
        </dgm:presLayoutVars>
      </dgm:prSet>
      <dgm:spPr/>
      <dgm:t>
        <a:bodyPr/>
        <a:lstStyle/>
        <a:p>
          <a:endParaRPr lang="en-US"/>
        </a:p>
      </dgm:t>
    </dgm:pt>
    <dgm:pt modelId="{EB313E7A-80B8-498C-B243-017E5B8A1BFA}" type="pres">
      <dgm:prSet presAssocID="{7B6E7EB0-6074-4B95-929F-57679154C242}" presName="horzOne" presStyleCnt="0"/>
      <dgm:spPr/>
    </dgm:pt>
    <dgm:pt modelId="{04263F8E-4243-4A3F-BD6F-E8630A443A79}" type="pres">
      <dgm:prSet presAssocID="{F4C83E76-FE7A-44EA-9B1F-E6B6A2C8FCB6}" presName="sibSpaceOne" presStyleCnt="0"/>
      <dgm:spPr/>
    </dgm:pt>
    <dgm:pt modelId="{687B90DC-118D-417C-BDEA-D1698CF00BB1}" type="pres">
      <dgm:prSet presAssocID="{A62869DE-AED9-4732-9F59-C17E1E7908D9}" presName="vertOne" presStyleCnt="0"/>
      <dgm:spPr/>
    </dgm:pt>
    <dgm:pt modelId="{66D66937-57EA-4952-B237-90543F51114D}" type="pres">
      <dgm:prSet presAssocID="{A62869DE-AED9-4732-9F59-C17E1E7908D9}" presName="txOne" presStyleLbl="node0" presStyleIdx="3" presStyleCnt="5">
        <dgm:presLayoutVars>
          <dgm:chPref val="3"/>
        </dgm:presLayoutVars>
      </dgm:prSet>
      <dgm:spPr/>
      <dgm:t>
        <a:bodyPr/>
        <a:lstStyle/>
        <a:p>
          <a:endParaRPr lang="en-US"/>
        </a:p>
      </dgm:t>
    </dgm:pt>
    <dgm:pt modelId="{AB9D8F95-D02B-4FAA-81E5-1910D04CE643}" type="pres">
      <dgm:prSet presAssocID="{A62869DE-AED9-4732-9F59-C17E1E7908D9}" presName="horzOne" presStyleCnt="0"/>
      <dgm:spPr/>
    </dgm:pt>
    <dgm:pt modelId="{BE4301E9-0B7E-44A0-89E1-995AE155F4DE}" type="pres">
      <dgm:prSet presAssocID="{0C644936-3AEA-4D64-B464-7EDAF97C41A8}" presName="sibSpaceOne" presStyleCnt="0"/>
      <dgm:spPr/>
    </dgm:pt>
    <dgm:pt modelId="{8880F61C-A8F5-4A27-AD32-94C671E4F33A}" type="pres">
      <dgm:prSet presAssocID="{6A0D5AEF-C339-42BE-A23D-1F8FFA8EF61C}" presName="vertOne" presStyleCnt="0"/>
      <dgm:spPr/>
    </dgm:pt>
    <dgm:pt modelId="{2B43C573-B985-4380-90C7-313BF268FCEC}" type="pres">
      <dgm:prSet presAssocID="{6A0D5AEF-C339-42BE-A23D-1F8FFA8EF61C}" presName="txOne" presStyleLbl="node0" presStyleIdx="4" presStyleCnt="5">
        <dgm:presLayoutVars>
          <dgm:chPref val="3"/>
        </dgm:presLayoutVars>
      </dgm:prSet>
      <dgm:spPr/>
      <dgm:t>
        <a:bodyPr/>
        <a:lstStyle/>
        <a:p>
          <a:endParaRPr lang="en-US"/>
        </a:p>
      </dgm:t>
    </dgm:pt>
    <dgm:pt modelId="{3323A379-5E45-4044-B290-E40FD09E03F4}" type="pres">
      <dgm:prSet presAssocID="{6A0D5AEF-C339-42BE-A23D-1F8FFA8EF61C}" presName="horzOne" presStyleCnt="0"/>
      <dgm:spPr/>
    </dgm:pt>
  </dgm:ptLst>
  <dgm:cxnLst>
    <dgm:cxn modelId="{CB286C4D-B67F-44A0-AB27-DA63AF873EEB}" type="presOf" srcId="{A62869DE-AED9-4732-9F59-C17E1E7908D9}" destId="{66D66937-57EA-4952-B237-90543F51114D}" srcOrd="0" destOrd="0" presId="urn:microsoft.com/office/officeart/2005/8/layout/hierarchy4"/>
    <dgm:cxn modelId="{82622D0E-CA18-4904-B39B-8B5A506F7C7D}" srcId="{EF674F33-B007-4ABF-A8D7-B46B199C1C52}" destId="{A62869DE-AED9-4732-9F59-C17E1E7908D9}" srcOrd="3" destOrd="0" parTransId="{F8D0FCEA-3749-489F-A235-31B8A6E4B42C}" sibTransId="{0C644936-3AEA-4D64-B464-7EDAF97C41A8}"/>
    <dgm:cxn modelId="{07CC5EF3-31D1-4936-AC79-CDD7E627ED97}" srcId="{EF674F33-B007-4ABF-A8D7-B46B199C1C52}" destId="{F38716E8-F445-4281-90D7-BC01DC5DBBE0}" srcOrd="0" destOrd="0" parTransId="{ED6FD1E0-6BBA-40C6-B820-0609F2AC628F}" sibTransId="{7D97D169-529D-41B8-BD05-F34723A651FE}"/>
    <dgm:cxn modelId="{E5F3FD40-950B-4E27-913D-CB81E68160AC}" type="presOf" srcId="{7B6E7EB0-6074-4B95-929F-57679154C242}" destId="{05452F97-0998-43E7-9963-EDB79F91C7A7}" srcOrd="0" destOrd="0" presId="urn:microsoft.com/office/officeart/2005/8/layout/hierarchy4"/>
    <dgm:cxn modelId="{8EAC2F79-CAFE-4DD4-A1A2-ECE5758C1D79}" srcId="{EF674F33-B007-4ABF-A8D7-B46B199C1C52}" destId="{E8E2F604-C24C-4CE1-94BA-5A4523322DB9}" srcOrd="1" destOrd="0" parTransId="{455FB09B-4200-47B5-8FC5-FE78DCEE1D0D}" sibTransId="{3869993A-3789-4E41-9CF7-E047B4ADA5A9}"/>
    <dgm:cxn modelId="{37F3CBC1-8CD6-4A76-BFBA-F4FBC59C6BA9}" type="presOf" srcId="{EF674F33-B007-4ABF-A8D7-B46B199C1C52}" destId="{E121624E-7FD6-4BB2-AE5B-E7F57A7E6E63}" srcOrd="0" destOrd="0" presId="urn:microsoft.com/office/officeart/2005/8/layout/hierarchy4"/>
    <dgm:cxn modelId="{71DCD671-A2AE-42CD-903B-FDD734B3899E}" srcId="{EF674F33-B007-4ABF-A8D7-B46B199C1C52}" destId="{6A0D5AEF-C339-42BE-A23D-1F8FFA8EF61C}" srcOrd="4" destOrd="0" parTransId="{5ED974D9-45CC-46CA-B5D6-186ADBC4F69D}" sibTransId="{2E7D13C8-B29D-4DF6-9A1D-1B336DB893E5}"/>
    <dgm:cxn modelId="{5E5179C9-B476-4B21-B286-357CAFE47C0A}" type="presOf" srcId="{E8E2F604-C24C-4CE1-94BA-5A4523322DB9}" destId="{75A04672-EB9A-42B2-A3B6-581D5393ED42}" srcOrd="0" destOrd="0" presId="urn:microsoft.com/office/officeart/2005/8/layout/hierarchy4"/>
    <dgm:cxn modelId="{2763CEEC-D88A-4A7C-8A9C-D03C9CD2A9BA}" srcId="{EF674F33-B007-4ABF-A8D7-B46B199C1C52}" destId="{7B6E7EB0-6074-4B95-929F-57679154C242}" srcOrd="2" destOrd="0" parTransId="{B55A5E37-0D7D-431D-BBE7-FEAE5A208ADB}" sibTransId="{F4C83E76-FE7A-44EA-9B1F-E6B6A2C8FCB6}"/>
    <dgm:cxn modelId="{6D82ADCC-A590-409E-9414-B542CA355F6F}" type="presOf" srcId="{6A0D5AEF-C339-42BE-A23D-1F8FFA8EF61C}" destId="{2B43C573-B985-4380-90C7-313BF268FCEC}" srcOrd="0" destOrd="0" presId="urn:microsoft.com/office/officeart/2005/8/layout/hierarchy4"/>
    <dgm:cxn modelId="{92DE2A0B-D2EA-4EBB-BF51-8EDD83EB4E2B}" type="presOf" srcId="{F38716E8-F445-4281-90D7-BC01DC5DBBE0}" destId="{E5DB8D6B-2CD4-48DB-BCD1-EEAB1F8B2BAB}" srcOrd="0" destOrd="0" presId="urn:microsoft.com/office/officeart/2005/8/layout/hierarchy4"/>
    <dgm:cxn modelId="{80DFBCF3-F20B-4092-AF1E-8DAF4086C2DA}" type="presParOf" srcId="{E121624E-7FD6-4BB2-AE5B-E7F57A7E6E63}" destId="{1053F89E-F19F-436C-9EC6-D0BFC2C74983}" srcOrd="0" destOrd="0" presId="urn:microsoft.com/office/officeart/2005/8/layout/hierarchy4"/>
    <dgm:cxn modelId="{8A3B76F6-D3EE-4B21-982D-95DBCC7396DD}" type="presParOf" srcId="{1053F89E-F19F-436C-9EC6-D0BFC2C74983}" destId="{E5DB8D6B-2CD4-48DB-BCD1-EEAB1F8B2BAB}" srcOrd="0" destOrd="0" presId="urn:microsoft.com/office/officeart/2005/8/layout/hierarchy4"/>
    <dgm:cxn modelId="{7D76D4E7-2AA0-425C-9B0C-D43FB6BEE034}" type="presParOf" srcId="{1053F89E-F19F-436C-9EC6-D0BFC2C74983}" destId="{162270E9-FA6A-4C1E-A710-D3F4AE1C4D66}" srcOrd="1" destOrd="0" presId="urn:microsoft.com/office/officeart/2005/8/layout/hierarchy4"/>
    <dgm:cxn modelId="{57309E76-1582-4A5E-AD7D-AA4C118D64B6}" type="presParOf" srcId="{E121624E-7FD6-4BB2-AE5B-E7F57A7E6E63}" destId="{53FE673D-456A-41D5-B366-FEDBEE5DDA6B}" srcOrd="1" destOrd="0" presId="urn:microsoft.com/office/officeart/2005/8/layout/hierarchy4"/>
    <dgm:cxn modelId="{9A308516-3ECD-4EDE-A2E3-8797C200B0CC}" type="presParOf" srcId="{E121624E-7FD6-4BB2-AE5B-E7F57A7E6E63}" destId="{1DE33B6F-01F7-4C4E-B483-4BE2DEE7FC05}" srcOrd="2" destOrd="0" presId="urn:microsoft.com/office/officeart/2005/8/layout/hierarchy4"/>
    <dgm:cxn modelId="{64A9A34A-3B1D-4BF0-8118-A7280811AAC6}" type="presParOf" srcId="{1DE33B6F-01F7-4C4E-B483-4BE2DEE7FC05}" destId="{75A04672-EB9A-42B2-A3B6-581D5393ED42}" srcOrd="0" destOrd="0" presId="urn:microsoft.com/office/officeart/2005/8/layout/hierarchy4"/>
    <dgm:cxn modelId="{C544A48F-DB62-44BA-818F-3DAF86B31E4A}" type="presParOf" srcId="{1DE33B6F-01F7-4C4E-B483-4BE2DEE7FC05}" destId="{2F8DD639-5685-4C2B-B93C-D75EB9567E96}" srcOrd="1" destOrd="0" presId="urn:microsoft.com/office/officeart/2005/8/layout/hierarchy4"/>
    <dgm:cxn modelId="{AB27CF20-86FC-49CA-8F79-492B7BD68D89}" type="presParOf" srcId="{E121624E-7FD6-4BB2-AE5B-E7F57A7E6E63}" destId="{E08FC959-6B04-4C8A-BBBF-21A187C0726F}" srcOrd="3" destOrd="0" presId="urn:microsoft.com/office/officeart/2005/8/layout/hierarchy4"/>
    <dgm:cxn modelId="{AB3D1038-4B74-4189-B587-F93880A14F62}" type="presParOf" srcId="{E121624E-7FD6-4BB2-AE5B-E7F57A7E6E63}" destId="{B17E966C-2C1A-4918-A809-6672C7360F69}" srcOrd="4" destOrd="0" presId="urn:microsoft.com/office/officeart/2005/8/layout/hierarchy4"/>
    <dgm:cxn modelId="{EFEBF2B9-3A3A-4774-837F-50262A525272}" type="presParOf" srcId="{B17E966C-2C1A-4918-A809-6672C7360F69}" destId="{05452F97-0998-43E7-9963-EDB79F91C7A7}" srcOrd="0" destOrd="0" presId="urn:microsoft.com/office/officeart/2005/8/layout/hierarchy4"/>
    <dgm:cxn modelId="{74C7F2AD-5321-448B-9958-78F72B86C857}" type="presParOf" srcId="{B17E966C-2C1A-4918-A809-6672C7360F69}" destId="{EB313E7A-80B8-498C-B243-017E5B8A1BFA}" srcOrd="1" destOrd="0" presId="urn:microsoft.com/office/officeart/2005/8/layout/hierarchy4"/>
    <dgm:cxn modelId="{AF5D0363-3FAF-4D7D-9488-E704C6E45D85}" type="presParOf" srcId="{E121624E-7FD6-4BB2-AE5B-E7F57A7E6E63}" destId="{04263F8E-4243-4A3F-BD6F-E8630A443A79}" srcOrd="5" destOrd="0" presId="urn:microsoft.com/office/officeart/2005/8/layout/hierarchy4"/>
    <dgm:cxn modelId="{2274D6B2-C916-4564-8E27-366BEEFDD872}" type="presParOf" srcId="{E121624E-7FD6-4BB2-AE5B-E7F57A7E6E63}" destId="{687B90DC-118D-417C-BDEA-D1698CF00BB1}" srcOrd="6" destOrd="0" presId="urn:microsoft.com/office/officeart/2005/8/layout/hierarchy4"/>
    <dgm:cxn modelId="{BBCAD740-D411-477B-8AF6-0B4D1D0CB2E7}" type="presParOf" srcId="{687B90DC-118D-417C-BDEA-D1698CF00BB1}" destId="{66D66937-57EA-4952-B237-90543F51114D}" srcOrd="0" destOrd="0" presId="urn:microsoft.com/office/officeart/2005/8/layout/hierarchy4"/>
    <dgm:cxn modelId="{CA898FC4-A16C-4977-A639-FF50AC0D072A}" type="presParOf" srcId="{687B90DC-118D-417C-BDEA-D1698CF00BB1}" destId="{AB9D8F95-D02B-4FAA-81E5-1910D04CE643}" srcOrd="1" destOrd="0" presId="urn:microsoft.com/office/officeart/2005/8/layout/hierarchy4"/>
    <dgm:cxn modelId="{BD9BF2EF-F9AE-437A-8A30-C3319BC0808F}" type="presParOf" srcId="{E121624E-7FD6-4BB2-AE5B-E7F57A7E6E63}" destId="{BE4301E9-0B7E-44A0-89E1-995AE155F4DE}" srcOrd="7" destOrd="0" presId="urn:microsoft.com/office/officeart/2005/8/layout/hierarchy4"/>
    <dgm:cxn modelId="{448F692C-1DD8-4895-A59D-17FD35FEA221}" type="presParOf" srcId="{E121624E-7FD6-4BB2-AE5B-E7F57A7E6E63}" destId="{8880F61C-A8F5-4A27-AD32-94C671E4F33A}" srcOrd="8" destOrd="0" presId="urn:microsoft.com/office/officeart/2005/8/layout/hierarchy4"/>
    <dgm:cxn modelId="{1CDC035C-EF16-4EDF-8B8D-536690BE70B0}" type="presParOf" srcId="{8880F61C-A8F5-4A27-AD32-94C671E4F33A}" destId="{2B43C573-B985-4380-90C7-313BF268FCEC}" srcOrd="0" destOrd="0" presId="urn:microsoft.com/office/officeart/2005/8/layout/hierarchy4"/>
    <dgm:cxn modelId="{A16EA58A-F76F-4F8B-B3C9-978FBBBB010D}" type="presParOf" srcId="{8880F61C-A8F5-4A27-AD32-94C671E4F33A}" destId="{3323A379-5E45-4044-B290-E40FD09E03F4}" srcOrd="1" destOrd="0" presId="urn:microsoft.com/office/officeart/2005/8/layout/hierarchy4"/>
  </dgm:cxnLst>
  <dgm:bg/>
  <dgm:whole/>
</dgm:dataModel>
</file>

<file path=ppt/diagrams/data6.xml><?xml version="1.0" encoding="utf-8"?>
<dgm:dataModel xmlns:dgm="http://schemas.openxmlformats.org/drawingml/2006/diagram" xmlns:a="http://schemas.openxmlformats.org/drawingml/2006/main">
  <dgm:ptLst>
    <dgm:pt modelId="{67832815-9C83-495C-8A91-D0550309D20E}"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1BCB83FC-D9E1-455B-A0F8-2058BCA68EB5}">
      <dgm:prSet custT="1"/>
      <dgm:spPr/>
      <dgm:t>
        <a:bodyPr/>
        <a:lstStyle/>
        <a:p>
          <a:pPr algn="ctr" rtl="0"/>
          <a:r>
            <a:rPr lang="en-US" sz="3600" dirty="0" err="1" smtClean="0">
              <a:latin typeface="Gloucester MT Extra Condensed" pitchFamily="18" charset="0"/>
            </a:rPr>
            <a:t>Oleh</a:t>
          </a:r>
          <a:r>
            <a:rPr lang="en-US" sz="3600" dirty="0" smtClean="0">
              <a:latin typeface="Gloucester MT Extra Condensed" pitchFamily="18" charset="0"/>
            </a:rPr>
            <a:t> </a:t>
          </a:r>
          <a:r>
            <a:rPr lang="en-US" sz="3600" dirty="0" err="1" smtClean="0">
              <a:latin typeface="Gloucester MT Extra Condensed" pitchFamily="18" charset="0"/>
            </a:rPr>
            <a:t>itu</a:t>
          </a:r>
          <a:r>
            <a:rPr lang="en-US" sz="3600" dirty="0" smtClean="0">
              <a:latin typeface="Gloucester MT Extra Condensed" pitchFamily="18" charset="0"/>
            </a:rPr>
            <a:t>, </a:t>
          </a:r>
          <a:r>
            <a:rPr lang="en-US" sz="3600" dirty="0" err="1" smtClean="0">
              <a:latin typeface="Gloucester MT Extra Condensed" pitchFamily="18" charset="0"/>
            </a:rPr>
            <a:t>mimbar</a:t>
          </a:r>
          <a:r>
            <a:rPr lang="en-US" sz="3600" dirty="0" smtClean="0">
              <a:latin typeface="Gloucester MT Extra Condensed" pitchFamily="18" charset="0"/>
            </a:rPr>
            <a:t> yang </a:t>
          </a:r>
          <a:r>
            <a:rPr lang="en-US" sz="3600" dirty="0" err="1" smtClean="0">
              <a:latin typeface="Gloucester MT Extra Condensed" pitchFamily="18" charset="0"/>
            </a:rPr>
            <a:t>mulia</a:t>
          </a:r>
          <a:r>
            <a:rPr lang="en-US" sz="3600" dirty="0" smtClean="0">
              <a:latin typeface="Gloucester MT Extra Condensed" pitchFamily="18" charset="0"/>
            </a:rPr>
            <a:t> </a:t>
          </a:r>
          <a:r>
            <a:rPr lang="en-US" sz="3600" dirty="0" err="1" smtClean="0">
              <a:latin typeface="Gloucester MT Extra Condensed" pitchFamily="18" charset="0"/>
            </a:rPr>
            <a:t>menyatakan</a:t>
          </a:r>
          <a:r>
            <a:rPr lang="en-US" sz="3600" dirty="0" smtClean="0">
              <a:latin typeface="Gloucester MT Extra Condensed" pitchFamily="18" charset="0"/>
            </a:rPr>
            <a:t>, </a:t>
          </a:r>
          <a:r>
            <a:rPr lang="en-US" sz="3600" dirty="0" err="1" smtClean="0">
              <a:latin typeface="Gloucester MT Extra Condensed" pitchFamily="18" charset="0"/>
            </a:rPr>
            <a:t>mereka</a:t>
          </a:r>
          <a:r>
            <a:rPr lang="en-US" sz="3600" dirty="0" smtClean="0">
              <a:latin typeface="Gloucester MT Extra Condensed" pitchFamily="18" charset="0"/>
            </a:rPr>
            <a:t> yang </a:t>
          </a:r>
          <a:r>
            <a:rPr lang="en-US" sz="3600" dirty="0" err="1" smtClean="0">
              <a:latin typeface="Gloucester MT Extra Condensed" pitchFamily="18" charset="0"/>
            </a:rPr>
            <a:t>dijajah</a:t>
          </a:r>
          <a:r>
            <a:rPr lang="en-US" sz="3600" dirty="0" smtClean="0">
              <a:latin typeface="Gloucester MT Extra Condensed" pitchFamily="18" charset="0"/>
            </a:rPr>
            <a:t> </a:t>
          </a:r>
          <a:r>
            <a:rPr lang="en-US" sz="3600" dirty="0" err="1" smtClean="0">
              <a:latin typeface="Gloucester MT Extra Condensed" pitchFamily="18" charset="0"/>
            </a:rPr>
            <a:t>oleh</a:t>
          </a:r>
          <a:r>
            <a:rPr lang="en-US" sz="3600" dirty="0" smtClean="0">
              <a:latin typeface="Gloucester MT Extra Condensed" pitchFamily="18" charset="0"/>
            </a:rPr>
            <a:t> </a:t>
          </a:r>
          <a:r>
            <a:rPr lang="en-US" sz="3600" dirty="0" err="1" smtClean="0">
              <a:latin typeface="Gloucester MT Extra Condensed" pitchFamily="18" charset="0"/>
            </a:rPr>
            <a:t>hawa</a:t>
          </a:r>
          <a:r>
            <a:rPr lang="en-US" sz="3600" dirty="0" smtClean="0">
              <a:latin typeface="Gloucester MT Extra Condensed" pitchFamily="18" charset="0"/>
            </a:rPr>
            <a:t> </a:t>
          </a:r>
          <a:r>
            <a:rPr lang="en-US" sz="3600" dirty="0" err="1" smtClean="0">
              <a:latin typeface="Gloucester MT Extra Condensed" pitchFamily="18" charset="0"/>
            </a:rPr>
            <a:t>nafsu</a:t>
          </a:r>
          <a:r>
            <a:rPr lang="en-US" sz="3600" dirty="0" smtClean="0">
              <a:latin typeface="Gloucester MT Extra Condensed" pitchFamily="18" charset="0"/>
            </a:rPr>
            <a:t>, </a:t>
          </a:r>
          <a:r>
            <a:rPr lang="en-US" sz="3600" dirty="0" err="1" smtClean="0">
              <a:latin typeface="Gloucester MT Extra Condensed" pitchFamily="18" charset="0"/>
            </a:rPr>
            <a:t>sebenarnya</a:t>
          </a:r>
          <a:r>
            <a:rPr lang="en-US" sz="3600" dirty="0" smtClean="0">
              <a:latin typeface="Gloucester MT Extra Condensed" pitchFamily="18" charset="0"/>
            </a:rPr>
            <a:t> </a:t>
          </a:r>
          <a:r>
            <a:rPr lang="en-US" sz="3600" dirty="0" err="1" smtClean="0">
              <a:latin typeface="Gloucester MT Extra Condensed" pitchFamily="18" charset="0"/>
            </a:rPr>
            <a:t>tidak</a:t>
          </a:r>
          <a:r>
            <a:rPr lang="en-US" sz="3600" dirty="0" smtClean="0">
              <a:latin typeface="Gloucester MT Extra Condensed" pitchFamily="18" charset="0"/>
            </a:rPr>
            <a:t> </a:t>
          </a:r>
          <a:r>
            <a:rPr lang="en-US" sz="3600" dirty="0" err="1" smtClean="0">
              <a:latin typeface="Gloucester MT Extra Condensed" pitchFamily="18" charset="0"/>
            </a:rPr>
            <a:t>mampu</a:t>
          </a:r>
          <a:r>
            <a:rPr lang="en-US" sz="3600" dirty="0" smtClean="0">
              <a:latin typeface="Gloucester MT Extra Condensed" pitchFamily="18" charset="0"/>
            </a:rPr>
            <a:t> </a:t>
          </a:r>
          <a:r>
            <a:rPr lang="en-US" sz="3600" dirty="0" err="1" smtClean="0">
              <a:latin typeface="Gloucester MT Extra Condensed" pitchFamily="18" charset="0"/>
            </a:rPr>
            <a:t>membuat</a:t>
          </a:r>
          <a:r>
            <a:rPr lang="en-US" sz="3600" dirty="0" smtClean="0">
              <a:latin typeface="Gloucester MT Extra Condensed" pitchFamily="18" charset="0"/>
            </a:rPr>
            <a:t> </a:t>
          </a:r>
          <a:r>
            <a:rPr lang="en-US" sz="3600" dirty="0" err="1" smtClean="0">
              <a:latin typeface="Gloucester MT Extra Condensed" pitchFamily="18" charset="0"/>
            </a:rPr>
            <a:t>pilihan</a:t>
          </a:r>
          <a:r>
            <a:rPr lang="en-US" sz="3600" dirty="0" smtClean="0">
              <a:latin typeface="Gloucester MT Extra Condensed" pitchFamily="18" charset="0"/>
            </a:rPr>
            <a:t> </a:t>
          </a:r>
          <a:r>
            <a:rPr lang="en-US" sz="3600" dirty="0" err="1" smtClean="0">
              <a:latin typeface="Gloucester MT Extra Condensed" pitchFamily="18" charset="0"/>
            </a:rPr>
            <a:t>dalam</a:t>
          </a:r>
          <a:r>
            <a:rPr lang="en-US" sz="3600" dirty="0" smtClean="0">
              <a:latin typeface="Gloucester MT Extra Condensed" pitchFamily="18" charset="0"/>
            </a:rPr>
            <a:t> </a:t>
          </a:r>
          <a:r>
            <a:rPr lang="en-US" sz="3600" dirty="0" err="1" smtClean="0">
              <a:latin typeface="Gloucester MT Extra Condensed" pitchFamily="18" charset="0"/>
            </a:rPr>
            <a:t>hidup</a:t>
          </a:r>
          <a:r>
            <a:rPr lang="en-US" sz="3600" dirty="0" smtClean="0">
              <a:latin typeface="Gloucester MT Extra Condensed" pitchFamily="18" charset="0"/>
            </a:rPr>
            <a:t>. </a:t>
          </a:r>
          <a:endParaRPr lang="en-US" sz="3600" dirty="0">
            <a:latin typeface="Gloucester MT Extra Condensed" pitchFamily="18" charset="0"/>
          </a:endParaRPr>
        </a:p>
      </dgm:t>
    </dgm:pt>
    <dgm:pt modelId="{C4472D8B-9727-4C42-A411-8F981E13321D}" type="parTrans" cxnId="{307B89BF-B33E-4F0F-9FFA-BDF8AB82C68A}">
      <dgm:prSet/>
      <dgm:spPr/>
      <dgm:t>
        <a:bodyPr/>
        <a:lstStyle/>
        <a:p>
          <a:endParaRPr lang="en-US" sz="3600">
            <a:latin typeface="Gloucester MT Extra Condensed" pitchFamily="18" charset="0"/>
          </a:endParaRPr>
        </a:p>
      </dgm:t>
    </dgm:pt>
    <dgm:pt modelId="{64F44332-82A9-4548-B3DD-AD57FC588DDB}" type="sibTrans" cxnId="{307B89BF-B33E-4F0F-9FFA-BDF8AB82C68A}">
      <dgm:prSet/>
      <dgm:spPr/>
      <dgm:t>
        <a:bodyPr/>
        <a:lstStyle/>
        <a:p>
          <a:endParaRPr lang="en-US" sz="3600">
            <a:latin typeface="Gloucester MT Extra Condensed" pitchFamily="18" charset="0"/>
          </a:endParaRPr>
        </a:p>
      </dgm:t>
    </dgm:pt>
    <dgm:pt modelId="{7A443A41-66B9-4742-B098-42F97D917B04}">
      <dgm:prSet custT="1"/>
      <dgm:spPr/>
      <dgm:t>
        <a:bodyPr/>
        <a:lstStyle/>
        <a:p>
          <a:pPr algn="ctr" rtl="0"/>
          <a:r>
            <a:rPr lang="en-US" sz="3600" dirty="0" err="1" smtClean="0">
              <a:latin typeface="Gloucester MT Extra Condensed" pitchFamily="18" charset="0"/>
            </a:rPr>
            <a:t>Apa</a:t>
          </a:r>
          <a:r>
            <a:rPr lang="en-US" sz="3600" dirty="0" smtClean="0">
              <a:latin typeface="Gloucester MT Extra Condensed" pitchFamily="18" charset="0"/>
            </a:rPr>
            <a:t> </a:t>
          </a:r>
          <a:r>
            <a:rPr lang="en-US" sz="3600" dirty="0" err="1" smtClean="0">
              <a:latin typeface="Gloucester MT Extra Condensed" pitchFamily="18" charset="0"/>
            </a:rPr>
            <a:t>sahaja</a:t>
          </a:r>
          <a:r>
            <a:rPr lang="en-US" sz="3600" dirty="0" smtClean="0">
              <a:latin typeface="Gloucester MT Extra Condensed" pitchFamily="18" charset="0"/>
            </a:rPr>
            <a:t> yang </a:t>
          </a:r>
          <a:r>
            <a:rPr lang="en-US" sz="3600" dirty="0" err="1" smtClean="0">
              <a:latin typeface="Gloucester MT Extra Condensed" pitchFamily="18" charset="0"/>
            </a:rPr>
            <a:t>diinginkan</a:t>
          </a:r>
          <a:r>
            <a:rPr lang="en-US" sz="3600" dirty="0" smtClean="0">
              <a:latin typeface="Gloucester MT Extra Condensed" pitchFamily="18" charset="0"/>
            </a:rPr>
            <a:t> </a:t>
          </a:r>
          <a:r>
            <a:rPr lang="en-US" sz="3600" dirty="0" err="1" smtClean="0">
              <a:latin typeface="Gloucester MT Extra Condensed" pitchFamily="18" charset="0"/>
            </a:rPr>
            <a:t>oleh</a:t>
          </a:r>
          <a:r>
            <a:rPr lang="en-US" sz="3600" dirty="0" smtClean="0">
              <a:latin typeface="Gloucester MT Extra Condensed" pitchFamily="18" charset="0"/>
            </a:rPr>
            <a:t> </a:t>
          </a:r>
          <a:r>
            <a:rPr lang="en-US" sz="3600" dirty="0" err="1" smtClean="0">
              <a:latin typeface="Gloucester MT Extra Condensed" pitchFamily="18" charset="0"/>
            </a:rPr>
            <a:t>nafsu</a:t>
          </a:r>
          <a:r>
            <a:rPr lang="en-US" sz="3600" dirty="0" smtClean="0">
              <a:latin typeface="Gloucester MT Extra Condensed" pitchFamily="18" charset="0"/>
            </a:rPr>
            <a:t> </a:t>
          </a:r>
          <a:r>
            <a:rPr lang="en-US" sz="3600" dirty="0" err="1" smtClean="0">
              <a:latin typeface="Gloucester MT Extra Condensed" pitchFamily="18" charset="0"/>
            </a:rPr>
            <a:t>semua</a:t>
          </a:r>
          <a:r>
            <a:rPr lang="en-US" sz="3600" dirty="0" smtClean="0">
              <a:latin typeface="Gloucester MT Extra Condensed" pitchFamily="18" charset="0"/>
            </a:rPr>
            <a:t> </a:t>
          </a:r>
          <a:r>
            <a:rPr lang="en-US" sz="3600" dirty="0" err="1" smtClean="0">
              <a:latin typeface="Gloucester MT Extra Condensed" pitchFamily="18" charset="0"/>
            </a:rPr>
            <a:t>itu</a:t>
          </a:r>
          <a:r>
            <a:rPr lang="en-US" sz="3600" dirty="0" smtClean="0">
              <a:latin typeface="Gloucester MT Extra Condensed" pitchFamily="18" charset="0"/>
            </a:rPr>
            <a:t> </a:t>
          </a:r>
          <a:r>
            <a:rPr lang="en-US" sz="3600" dirty="0" err="1" smtClean="0">
              <a:latin typeface="Gloucester MT Extra Condensed" pitchFamily="18" charset="0"/>
            </a:rPr>
            <a:t>dituruti</a:t>
          </a:r>
          <a:r>
            <a:rPr lang="en-US" sz="3600" dirty="0" smtClean="0">
              <a:latin typeface="Gloucester MT Extra Condensed" pitchFamily="18" charset="0"/>
            </a:rPr>
            <a:t>. </a:t>
          </a:r>
          <a:endParaRPr lang="en-US" sz="3600" dirty="0">
            <a:latin typeface="Gloucester MT Extra Condensed" pitchFamily="18" charset="0"/>
          </a:endParaRPr>
        </a:p>
      </dgm:t>
    </dgm:pt>
    <dgm:pt modelId="{653207DE-D5EC-4A13-ADC0-713F84FF2EB0}" type="parTrans" cxnId="{26533E55-5D84-4B6F-BD0E-144518CBDA35}">
      <dgm:prSet/>
      <dgm:spPr/>
      <dgm:t>
        <a:bodyPr/>
        <a:lstStyle/>
        <a:p>
          <a:endParaRPr lang="en-US" sz="3600">
            <a:latin typeface="Gloucester MT Extra Condensed" pitchFamily="18" charset="0"/>
          </a:endParaRPr>
        </a:p>
      </dgm:t>
    </dgm:pt>
    <dgm:pt modelId="{AEB28635-5ED7-4B28-BF21-18645D6FF029}" type="sibTrans" cxnId="{26533E55-5D84-4B6F-BD0E-144518CBDA35}">
      <dgm:prSet/>
      <dgm:spPr/>
      <dgm:t>
        <a:bodyPr/>
        <a:lstStyle/>
        <a:p>
          <a:endParaRPr lang="en-US" sz="3600">
            <a:latin typeface="Gloucester MT Extra Condensed" pitchFamily="18" charset="0"/>
          </a:endParaRPr>
        </a:p>
      </dgm:t>
    </dgm:pt>
    <dgm:pt modelId="{9B14804B-9C49-408A-A1DF-3B27BC1AD5DA}">
      <dgm:prSet custT="1"/>
      <dgm:spPr/>
      <dgm:t>
        <a:bodyPr/>
        <a:lstStyle/>
        <a:p>
          <a:pPr algn="ctr" rtl="0"/>
          <a:r>
            <a:rPr lang="en-US" sz="3600" dirty="0" err="1" smtClean="0">
              <a:latin typeface="Gloucester MT Extra Condensed" pitchFamily="18" charset="0"/>
            </a:rPr>
            <a:t>Lihatlah</a:t>
          </a:r>
          <a:r>
            <a:rPr lang="en-US" sz="3600" dirty="0" smtClean="0">
              <a:latin typeface="Gloucester MT Extra Condensed" pitchFamily="18" charset="0"/>
            </a:rPr>
            <a:t>, </a:t>
          </a:r>
          <a:r>
            <a:rPr lang="en-US" sz="3600" dirty="0" err="1" smtClean="0">
              <a:latin typeface="Gloucester MT Extra Condensed" pitchFamily="18" charset="0"/>
            </a:rPr>
            <a:t>berapa</a:t>
          </a:r>
          <a:r>
            <a:rPr lang="en-US" sz="3600" dirty="0" smtClean="0">
              <a:latin typeface="Gloucester MT Extra Condensed" pitchFamily="18" charset="0"/>
            </a:rPr>
            <a:t> </a:t>
          </a:r>
          <a:r>
            <a:rPr lang="en-US" sz="3600" dirty="0" err="1" smtClean="0">
              <a:latin typeface="Gloucester MT Extra Condensed" pitchFamily="18" charset="0"/>
            </a:rPr>
            <a:t>ramai</a:t>
          </a:r>
          <a:r>
            <a:rPr lang="en-US" sz="3600" dirty="0" smtClean="0">
              <a:latin typeface="Gloucester MT Extra Condensed" pitchFamily="18" charset="0"/>
            </a:rPr>
            <a:t> </a:t>
          </a:r>
          <a:r>
            <a:rPr lang="en-US" sz="3600" dirty="0" err="1" smtClean="0">
              <a:latin typeface="Gloucester MT Extra Condensed" pitchFamily="18" charset="0"/>
            </a:rPr>
            <a:t>manusia</a:t>
          </a:r>
          <a:r>
            <a:rPr lang="en-US" sz="3600" dirty="0" smtClean="0">
              <a:latin typeface="Gloucester MT Extra Condensed" pitchFamily="18" charset="0"/>
            </a:rPr>
            <a:t> yang </a:t>
          </a:r>
          <a:r>
            <a:rPr lang="en-US" sz="3600" dirty="0" err="1" smtClean="0">
              <a:latin typeface="Gloucester MT Extra Condensed" pitchFamily="18" charset="0"/>
            </a:rPr>
            <a:t>rosak</a:t>
          </a:r>
          <a:r>
            <a:rPr lang="en-US" sz="3600" dirty="0" smtClean="0">
              <a:latin typeface="Gloucester MT Extra Condensed" pitchFamily="18" charset="0"/>
            </a:rPr>
            <a:t> </a:t>
          </a:r>
          <a:r>
            <a:rPr lang="en-US" sz="3600" dirty="0" err="1" smtClean="0">
              <a:latin typeface="Gloucester MT Extra Condensed" pitchFamily="18" charset="0"/>
            </a:rPr>
            <a:t>kerana</a:t>
          </a:r>
          <a:r>
            <a:rPr lang="en-US" sz="3600" dirty="0" smtClean="0">
              <a:latin typeface="Gloucester MT Extra Condensed" pitchFamily="18" charset="0"/>
            </a:rPr>
            <a:t> </a:t>
          </a:r>
          <a:r>
            <a:rPr lang="en-US" sz="3600" dirty="0" err="1" smtClean="0">
              <a:latin typeface="Gloucester MT Extra Condensed" pitchFamily="18" charset="0"/>
            </a:rPr>
            <a:t>hidup</a:t>
          </a:r>
          <a:r>
            <a:rPr lang="en-US" sz="3600" dirty="0" smtClean="0">
              <a:latin typeface="Gloucester MT Extra Condensed" pitchFamily="18" charset="0"/>
            </a:rPr>
            <a:t> </a:t>
          </a:r>
          <a:r>
            <a:rPr lang="en-US" sz="3600" dirty="0" err="1" smtClean="0">
              <a:latin typeface="Gloucester MT Extra Condensed" pitchFamily="18" charset="0"/>
            </a:rPr>
            <a:t>bertuhankan</a:t>
          </a:r>
          <a:r>
            <a:rPr lang="en-US" sz="3600" dirty="0" smtClean="0">
              <a:latin typeface="Gloucester MT Extra Condensed" pitchFamily="18" charset="0"/>
            </a:rPr>
            <a:t> </a:t>
          </a:r>
          <a:r>
            <a:rPr lang="en-US" sz="3600" dirty="0" err="1" smtClean="0">
              <a:latin typeface="Gloucester MT Extra Condensed" pitchFamily="18" charset="0"/>
            </a:rPr>
            <a:t>nafsu</a:t>
          </a:r>
          <a:r>
            <a:rPr lang="en-US" sz="3600" dirty="0" smtClean="0">
              <a:latin typeface="Gloucester MT Extra Condensed" pitchFamily="18" charset="0"/>
            </a:rPr>
            <a:t>, </a:t>
          </a:r>
          <a:r>
            <a:rPr lang="en-US" sz="3600" dirty="0" err="1" smtClean="0">
              <a:latin typeface="Gloucester MT Extra Condensed" pitchFamily="18" charset="0"/>
            </a:rPr>
            <a:t>lihatlah</a:t>
          </a:r>
          <a:r>
            <a:rPr lang="en-US" sz="3600" dirty="0" smtClean="0">
              <a:latin typeface="Gloucester MT Extra Condensed" pitchFamily="18" charset="0"/>
            </a:rPr>
            <a:t>, </a:t>
          </a:r>
          <a:r>
            <a:rPr lang="en-US" sz="3600" dirty="0" err="1" smtClean="0">
              <a:latin typeface="Gloucester MT Extra Condensed" pitchFamily="18" charset="0"/>
            </a:rPr>
            <a:t>berapa</a:t>
          </a:r>
          <a:r>
            <a:rPr lang="en-US" sz="3600" dirty="0" smtClean="0">
              <a:latin typeface="Gloucester MT Extra Condensed" pitchFamily="18" charset="0"/>
            </a:rPr>
            <a:t> </a:t>
          </a:r>
          <a:r>
            <a:rPr lang="en-US" sz="3600" dirty="0" err="1" smtClean="0">
              <a:latin typeface="Gloucester MT Extra Condensed" pitchFamily="18" charset="0"/>
            </a:rPr>
            <a:t>ramai</a:t>
          </a:r>
          <a:r>
            <a:rPr lang="en-US" sz="3600" dirty="0" smtClean="0">
              <a:latin typeface="Gloucester MT Extra Condensed" pitchFamily="18" charset="0"/>
            </a:rPr>
            <a:t> </a:t>
          </a:r>
          <a:r>
            <a:rPr lang="en-US" sz="3600" dirty="0" err="1" smtClean="0">
              <a:latin typeface="Gloucester MT Extra Condensed" pitchFamily="18" charset="0"/>
            </a:rPr>
            <a:t>manusia</a:t>
          </a:r>
          <a:r>
            <a:rPr lang="en-US" sz="3600" dirty="0" smtClean="0">
              <a:latin typeface="Gloucester MT Extra Condensed" pitchFamily="18" charset="0"/>
            </a:rPr>
            <a:t> yang </a:t>
          </a:r>
          <a:r>
            <a:rPr lang="en-US" sz="3600" dirty="0" err="1" smtClean="0">
              <a:latin typeface="Gloucester MT Extra Condensed" pitchFamily="18" charset="0"/>
            </a:rPr>
            <a:t>hilang</a:t>
          </a:r>
          <a:r>
            <a:rPr lang="en-US" sz="3600" dirty="0" smtClean="0">
              <a:latin typeface="Gloucester MT Extra Condensed" pitchFamily="18" charset="0"/>
            </a:rPr>
            <a:t> </a:t>
          </a:r>
          <a:r>
            <a:rPr lang="en-US" sz="3600" dirty="0" err="1" smtClean="0">
              <a:latin typeface="Gloucester MT Extra Condensed" pitchFamily="18" charset="0"/>
            </a:rPr>
            <a:t>kewarasan</a:t>
          </a:r>
          <a:r>
            <a:rPr lang="en-US" sz="3600" dirty="0" smtClean="0">
              <a:latin typeface="Gloucester MT Extra Condensed" pitchFamily="18" charset="0"/>
            </a:rPr>
            <a:t> </a:t>
          </a:r>
          <a:r>
            <a:rPr lang="en-US" sz="3600" dirty="0" err="1" smtClean="0">
              <a:latin typeface="Gloucester MT Extra Condensed" pitchFamily="18" charset="0"/>
            </a:rPr>
            <a:t>kerana</a:t>
          </a:r>
          <a:r>
            <a:rPr lang="en-US" sz="3600" dirty="0" smtClean="0">
              <a:latin typeface="Gloucester MT Extra Condensed" pitchFamily="18" charset="0"/>
            </a:rPr>
            <a:t> </a:t>
          </a:r>
          <a:r>
            <a:rPr lang="en-US" sz="3600" dirty="0" err="1" smtClean="0">
              <a:latin typeface="Gloucester MT Extra Condensed" pitchFamily="18" charset="0"/>
            </a:rPr>
            <a:t>berajakan</a:t>
          </a:r>
          <a:r>
            <a:rPr lang="en-US" sz="3600" dirty="0" smtClean="0">
              <a:latin typeface="Gloucester MT Extra Condensed" pitchFamily="18" charset="0"/>
            </a:rPr>
            <a:t> </a:t>
          </a:r>
          <a:r>
            <a:rPr lang="en-US" sz="3600" dirty="0" err="1" smtClean="0">
              <a:latin typeface="Gloucester MT Extra Condensed" pitchFamily="18" charset="0"/>
            </a:rPr>
            <a:t>nafsu</a:t>
          </a:r>
          <a:r>
            <a:rPr lang="en-US" sz="3600" dirty="0" smtClean="0">
              <a:latin typeface="Gloucester MT Extra Condensed" pitchFamily="18" charset="0"/>
            </a:rPr>
            <a:t> </a:t>
          </a:r>
          <a:r>
            <a:rPr lang="en-US" sz="3600" dirty="0" err="1" smtClean="0">
              <a:latin typeface="Gloucester MT Extra Condensed" pitchFamily="18" charset="0"/>
            </a:rPr>
            <a:t>dan</a:t>
          </a:r>
          <a:r>
            <a:rPr lang="en-US" sz="3600" dirty="0" smtClean="0">
              <a:latin typeface="Gloucester MT Extra Condensed" pitchFamily="18" charset="0"/>
            </a:rPr>
            <a:t> </a:t>
          </a:r>
          <a:r>
            <a:rPr lang="en-US" sz="3600" dirty="0" err="1" smtClean="0">
              <a:latin typeface="Gloucester MT Extra Condensed" pitchFamily="18" charset="0"/>
            </a:rPr>
            <a:t>berapa</a:t>
          </a:r>
          <a:r>
            <a:rPr lang="en-US" sz="3600" dirty="0" smtClean="0">
              <a:latin typeface="Gloucester MT Extra Condensed" pitchFamily="18" charset="0"/>
            </a:rPr>
            <a:t> </a:t>
          </a:r>
          <a:r>
            <a:rPr lang="en-US" sz="3600" dirty="0" err="1" smtClean="0">
              <a:latin typeface="Gloucester MT Extra Condensed" pitchFamily="18" charset="0"/>
            </a:rPr>
            <a:t>banyak</a:t>
          </a:r>
          <a:r>
            <a:rPr lang="en-US" sz="3600" dirty="0" smtClean="0">
              <a:latin typeface="Gloucester MT Extra Condensed" pitchFamily="18" charset="0"/>
            </a:rPr>
            <a:t> </a:t>
          </a:r>
          <a:r>
            <a:rPr lang="en-US" sz="3600" dirty="0" err="1" smtClean="0">
              <a:latin typeface="Gloucester MT Extra Condensed" pitchFamily="18" charset="0"/>
            </a:rPr>
            <a:t>tamadun</a:t>
          </a:r>
          <a:r>
            <a:rPr lang="en-US" sz="3600" dirty="0" smtClean="0">
              <a:latin typeface="Gloucester MT Extra Condensed" pitchFamily="18" charset="0"/>
            </a:rPr>
            <a:t> </a:t>
          </a:r>
          <a:r>
            <a:rPr lang="en-US" sz="3600" dirty="0" err="1" smtClean="0">
              <a:latin typeface="Gloucester MT Extra Condensed" pitchFamily="18" charset="0"/>
            </a:rPr>
            <a:t>manusia</a:t>
          </a:r>
          <a:r>
            <a:rPr lang="en-US" sz="3600" dirty="0" smtClean="0">
              <a:latin typeface="Gloucester MT Extra Condensed" pitchFamily="18" charset="0"/>
            </a:rPr>
            <a:t> yang </a:t>
          </a:r>
          <a:r>
            <a:rPr lang="en-US" sz="3600" dirty="0" err="1" smtClean="0">
              <a:latin typeface="Gloucester MT Extra Condensed" pitchFamily="18" charset="0"/>
            </a:rPr>
            <a:t>musnah</a:t>
          </a:r>
          <a:r>
            <a:rPr lang="en-US" sz="3600" dirty="0" smtClean="0">
              <a:latin typeface="Gloucester MT Extra Condensed" pitchFamily="18" charset="0"/>
            </a:rPr>
            <a:t> </a:t>
          </a:r>
          <a:r>
            <a:rPr lang="en-US" sz="3600" dirty="0" err="1" smtClean="0">
              <a:latin typeface="Gloucester MT Extra Condensed" pitchFamily="18" charset="0"/>
            </a:rPr>
            <a:t>apabila</a:t>
          </a:r>
          <a:r>
            <a:rPr lang="en-US" sz="3600" dirty="0" smtClean="0">
              <a:latin typeface="Gloucester MT Extra Condensed" pitchFamily="18" charset="0"/>
            </a:rPr>
            <a:t> </a:t>
          </a:r>
          <a:r>
            <a:rPr lang="en-US" sz="3600" dirty="0" err="1" smtClean="0">
              <a:latin typeface="Gloucester MT Extra Condensed" pitchFamily="18" charset="0"/>
            </a:rPr>
            <a:t>pertimbangan</a:t>
          </a:r>
          <a:r>
            <a:rPr lang="en-US" sz="3600" dirty="0" smtClean="0">
              <a:latin typeface="Gloucester MT Extra Condensed" pitchFamily="18" charset="0"/>
            </a:rPr>
            <a:t> </a:t>
          </a:r>
          <a:r>
            <a:rPr lang="en-US" sz="3600" dirty="0" err="1" smtClean="0">
              <a:latin typeface="Gloucester MT Extra Condensed" pitchFamily="18" charset="0"/>
            </a:rPr>
            <a:t>tidak</a:t>
          </a:r>
          <a:r>
            <a:rPr lang="en-US" sz="3600" dirty="0" smtClean="0">
              <a:latin typeface="Gloucester MT Extra Condensed" pitchFamily="18" charset="0"/>
            </a:rPr>
            <a:t> </a:t>
          </a:r>
          <a:r>
            <a:rPr lang="en-US" sz="3600" dirty="0" err="1" smtClean="0">
              <a:latin typeface="Gloucester MT Extra Condensed" pitchFamily="18" charset="0"/>
            </a:rPr>
            <a:t>lagi</a:t>
          </a:r>
          <a:r>
            <a:rPr lang="en-US" sz="3600" dirty="0" smtClean="0">
              <a:latin typeface="Gloucester MT Extra Condensed" pitchFamily="18" charset="0"/>
            </a:rPr>
            <a:t> </a:t>
          </a:r>
          <a:r>
            <a:rPr lang="en-US" sz="3600" dirty="0" err="1" smtClean="0">
              <a:latin typeface="Gloucester MT Extra Condensed" pitchFamily="18" charset="0"/>
            </a:rPr>
            <a:t>berpaksikan</a:t>
          </a:r>
          <a:r>
            <a:rPr lang="en-US" sz="3600" dirty="0" smtClean="0">
              <a:latin typeface="Gloucester MT Extra Condensed" pitchFamily="18" charset="0"/>
            </a:rPr>
            <a:t> </a:t>
          </a:r>
          <a:r>
            <a:rPr lang="en-US" sz="3600" dirty="0" err="1" smtClean="0">
              <a:latin typeface="Gloucester MT Extra Condensed" pitchFamily="18" charset="0"/>
            </a:rPr>
            <a:t>iman</a:t>
          </a:r>
          <a:r>
            <a:rPr lang="en-US" sz="3600" dirty="0" smtClean="0">
              <a:latin typeface="Gloucester MT Extra Condensed" pitchFamily="18" charset="0"/>
            </a:rPr>
            <a:t> </a:t>
          </a:r>
          <a:r>
            <a:rPr lang="en-US" sz="3600" dirty="0" err="1" smtClean="0">
              <a:latin typeface="Gloucester MT Extra Condensed" pitchFamily="18" charset="0"/>
            </a:rPr>
            <a:t>tetapi</a:t>
          </a:r>
          <a:r>
            <a:rPr lang="en-US" sz="3600" dirty="0" smtClean="0">
              <a:latin typeface="Gloucester MT Extra Condensed" pitchFamily="18" charset="0"/>
            </a:rPr>
            <a:t> </a:t>
          </a:r>
          <a:r>
            <a:rPr lang="en-US" sz="3600" dirty="0" err="1" smtClean="0">
              <a:latin typeface="Gloucester MT Extra Condensed" pitchFamily="18" charset="0"/>
            </a:rPr>
            <a:t>berkiblatkan</a:t>
          </a:r>
          <a:r>
            <a:rPr lang="en-US" sz="3600" dirty="0" smtClean="0">
              <a:latin typeface="Gloucester MT Extra Condensed" pitchFamily="18" charset="0"/>
            </a:rPr>
            <a:t> </a:t>
          </a:r>
          <a:r>
            <a:rPr lang="en-US" sz="3600" dirty="0" err="1" smtClean="0">
              <a:latin typeface="Gloucester MT Extra Condensed" pitchFamily="18" charset="0"/>
            </a:rPr>
            <a:t>hawa</a:t>
          </a:r>
          <a:r>
            <a:rPr lang="en-US" sz="3600" dirty="0" smtClean="0">
              <a:latin typeface="Gloucester MT Extra Condensed" pitchFamily="18" charset="0"/>
            </a:rPr>
            <a:t> </a:t>
          </a:r>
          <a:r>
            <a:rPr lang="en-US" sz="3600" dirty="0" err="1" smtClean="0">
              <a:latin typeface="Gloucester MT Extra Condensed" pitchFamily="18" charset="0"/>
            </a:rPr>
            <a:t>nafsu</a:t>
          </a:r>
          <a:r>
            <a:rPr lang="en-US" sz="3600" dirty="0" smtClean="0">
              <a:latin typeface="Gloucester MT Extra Condensed" pitchFamily="18" charset="0"/>
            </a:rPr>
            <a:t>. </a:t>
          </a:r>
          <a:endParaRPr lang="en-US" sz="3600" dirty="0">
            <a:latin typeface="Gloucester MT Extra Condensed" pitchFamily="18" charset="0"/>
          </a:endParaRPr>
        </a:p>
      </dgm:t>
    </dgm:pt>
    <dgm:pt modelId="{E3A3BB7A-5351-4227-AFCE-D984DE3F8CAF}" type="parTrans" cxnId="{03818104-8120-4C77-A51E-E23F7176A72D}">
      <dgm:prSet/>
      <dgm:spPr/>
      <dgm:t>
        <a:bodyPr/>
        <a:lstStyle/>
        <a:p>
          <a:endParaRPr lang="en-US" sz="3600">
            <a:latin typeface="Gloucester MT Extra Condensed" pitchFamily="18" charset="0"/>
          </a:endParaRPr>
        </a:p>
      </dgm:t>
    </dgm:pt>
    <dgm:pt modelId="{46B48565-F9C5-425A-B10E-34C45A3174E5}" type="sibTrans" cxnId="{03818104-8120-4C77-A51E-E23F7176A72D}">
      <dgm:prSet/>
      <dgm:spPr/>
      <dgm:t>
        <a:bodyPr/>
        <a:lstStyle/>
        <a:p>
          <a:endParaRPr lang="en-US" sz="3600">
            <a:latin typeface="Gloucester MT Extra Condensed" pitchFamily="18" charset="0"/>
          </a:endParaRPr>
        </a:p>
      </dgm:t>
    </dgm:pt>
    <dgm:pt modelId="{454BD493-5DD4-46C6-A4C9-FD2331349C1F}" type="pres">
      <dgm:prSet presAssocID="{67832815-9C83-495C-8A91-D0550309D20E}" presName="linear" presStyleCnt="0">
        <dgm:presLayoutVars>
          <dgm:animLvl val="lvl"/>
          <dgm:resizeHandles val="exact"/>
        </dgm:presLayoutVars>
      </dgm:prSet>
      <dgm:spPr/>
      <dgm:t>
        <a:bodyPr/>
        <a:lstStyle/>
        <a:p>
          <a:endParaRPr lang="en-US"/>
        </a:p>
      </dgm:t>
    </dgm:pt>
    <dgm:pt modelId="{8508575F-86BB-42AD-9FC7-6A4DBDC51446}" type="pres">
      <dgm:prSet presAssocID="{1BCB83FC-D9E1-455B-A0F8-2058BCA68EB5}" presName="parentText" presStyleLbl="node1" presStyleIdx="0" presStyleCnt="3">
        <dgm:presLayoutVars>
          <dgm:chMax val="0"/>
          <dgm:bulletEnabled val="1"/>
        </dgm:presLayoutVars>
      </dgm:prSet>
      <dgm:spPr/>
      <dgm:t>
        <a:bodyPr/>
        <a:lstStyle/>
        <a:p>
          <a:endParaRPr lang="en-US"/>
        </a:p>
      </dgm:t>
    </dgm:pt>
    <dgm:pt modelId="{EEC3C4CB-F672-4A83-9F36-97C715DA743C}" type="pres">
      <dgm:prSet presAssocID="{64F44332-82A9-4548-B3DD-AD57FC588DDB}" presName="spacer" presStyleCnt="0"/>
      <dgm:spPr/>
    </dgm:pt>
    <dgm:pt modelId="{EAFAA673-3C3B-47A8-86D6-A5F71C7B3B54}" type="pres">
      <dgm:prSet presAssocID="{7A443A41-66B9-4742-B098-42F97D917B04}" presName="parentText" presStyleLbl="node1" presStyleIdx="1" presStyleCnt="3">
        <dgm:presLayoutVars>
          <dgm:chMax val="0"/>
          <dgm:bulletEnabled val="1"/>
        </dgm:presLayoutVars>
      </dgm:prSet>
      <dgm:spPr/>
      <dgm:t>
        <a:bodyPr/>
        <a:lstStyle/>
        <a:p>
          <a:endParaRPr lang="en-US"/>
        </a:p>
      </dgm:t>
    </dgm:pt>
    <dgm:pt modelId="{C938E2C2-A878-493D-9B87-47B4425121DC}" type="pres">
      <dgm:prSet presAssocID="{AEB28635-5ED7-4B28-BF21-18645D6FF029}" presName="spacer" presStyleCnt="0"/>
      <dgm:spPr/>
    </dgm:pt>
    <dgm:pt modelId="{100CE02C-8AF6-4A78-8C8E-3C74687359BB}" type="pres">
      <dgm:prSet presAssocID="{9B14804B-9C49-408A-A1DF-3B27BC1AD5DA}" presName="parentText" presStyleLbl="node1" presStyleIdx="2" presStyleCnt="3">
        <dgm:presLayoutVars>
          <dgm:chMax val="0"/>
          <dgm:bulletEnabled val="1"/>
        </dgm:presLayoutVars>
      </dgm:prSet>
      <dgm:spPr/>
      <dgm:t>
        <a:bodyPr/>
        <a:lstStyle/>
        <a:p>
          <a:endParaRPr lang="en-US"/>
        </a:p>
      </dgm:t>
    </dgm:pt>
  </dgm:ptLst>
  <dgm:cxnLst>
    <dgm:cxn modelId="{164EA3D8-2C62-4E39-93D8-960748F66C70}" type="presOf" srcId="{67832815-9C83-495C-8A91-D0550309D20E}" destId="{454BD493-5DD4-46C6-A4C9-FD2331349C1F}" srcOrd="0" destOrd="0" presId="urn:microsoft.com/office/officeart/2005/8/layout/vList2"/>
    <dgm:cxn modelId="{03818104-8120-4C77-A51E-E23F7176A72D}" srcId="{67832815-9C83-495C-8A91-D0550309D20E}" destId="{9B14804B-9C49-408A-A1DF-3B27BC1AD5DA}" srcOrd="2" destOrd="0" parTransId="{E3A3BB7A-5351-4227-AFCE-D984DE3F8CAF}" sibTransId="{46B48565-F9C5-425A-B10E-34C45A3174E5}"/>
    <dgm:cxn modelId="{517CB34A-574F-453E-844F-E77EBBB6619D}" type="presOf" srcId="{9B14804B-9C49-408A-A1DF-3B27BC1AD5DA}" destId="{100CE02C-8AF6-4A78-8C8E-3C74687359BB}" srcOrd="0" destOrd="0" presId="urn:microsoft.com/office/officeart/2005/8/layout/vList2"/>
    <dgm:cxn modelId="{ACDAE885-30B0-44C2-B9C9-51966417CE50}" type="presOf" srcId="{7A443A41-66B9-4742-B098-42F97D917B04}" destId="{EAFAA673-3C3B-47A8-86D6-A5F71C7B3B54}" srcOrd="0" destOrd="0" presId="urn:microsoft.com/office/officeart/2005/8/layout/vList2"/>
    <dgm:cxn modelId="{884CFFB4-A567-4478-A9FF-AD49CE89C5FA}" type="presOf" srcId="{1BCB83FC-D9E1-455B-A0F8-2058BCA68EB5}" destId="{8508575F-86BB-42AD-9FC7-6A4DBDC51446}" srcOrd="0" destOrd="0" presId="urn:microsoft.com/office/officeart/2005/8/layout/vList2"/>
    <dgm:cxn modelId="{307B89BF-B33E-4F0F-9FFA-BDF8AB82C68A}" srcId="{67832815-9C83-495C-8A91-D0550309D20E}" destId="{1BCB83FC-D9E1-455B-A0F8-2058BCA68EB5}" srcOrd="0" destOrd="0" parTransId="{C4472D8B-9727-4C42-A411-8F981E13321D}" sibTransId="{64F44332-82A9-4548-B3DD-AD57FC588DDB}"/>
    <dgm:cxn modelId="{26533E55-5D84-4B6F-BD0E-144518CBDA35}" srcId="{67832815-9C83-495C-8A91-D0550309D20E}" destId="{7A443A41-66B9-4742-B098-42F97D917B04}" srcOrd="1" destOrd="0" parTransId="{653207DE-D5EC-4A13-ADC0-713F84FF2EB0}" sibTransId="{AEB28635-5ED7-4B28-BF21-18645D6FF029}"/>
    <dgm:cxn modelId="{790A18D9-7A00-4A65-BA63-4643330C4306}" type="presParOf" srcId="{454BD493-5DD4-46C6-A4C9-FD2331349C1F}" destId="{8508575F-86BB-42AD-9FC7-6A4DBDC51446}" srcOrd="0" destOrd="0" presId="urn:microsoft.com/office/officeart/2005/8/layout/vList2"/>
    <dgm:cxn modelId="{5E1EC6BC-FD23-4474-8A59-AFC1530264A3}" type="presParOf" srcId="{454BD493-5DD4-46C6-A4C9-FD2331349C1F}" destId="{EEC3C4CB-F672-4A83-9F36-97C715DA743C}" srcOrd="1" destOrd="0" presId="urn:microsoft.com/office/officeart/2005/8/layout/vList2"/>
    <dgm:cxn modelId="{D424AF04-D4D0-4E89-92B9-F30F33E51CF1}" type="presParOf" srcId="{454BD493-5DD4-46C6-A4C9-FD2331349C1F}" destId="{EAFAA673-3C3B-47A8-86D6-A5F71C7B3B54}" srcOrd="2" destOrd="0" presId="urn:microsoft.com/office/officeart/2005/8/layout/vList2"/>
    <dgm:cxn modelId="{D338A1D5-82E5-435D-ADCE-DF89AF6FD2F3}" type="presParOf" srcId="{454BD493-5DD4-46C6-A4C9-FD2331349C1F}" destId="{C938E2C2-A878-493D-9B87-47B4425121DC}" srcOrd="3" destOrd="0" presId="urn:microsoft.com/office/officeart/2005/8/layout/vList2"/>
    <dgm:cxn modelId="{A1A482E5-4339-4DFF-97A9-65404386D93D}" type="presParOf" srcId="{454BD493-5DD4-46C6-A4C9-FD2331349C1F}" destId="{100CE02C-8AF6-4A78-8C8E-3C74687359BB}" srcOrd="4" destOrd="0" presId="urn:microsoft.com/office/officeart/2005/8/layout/vList2"/>
  </dgm:cxnLst>
  <dgm:bg/>
  <dgm:whole/>
</dgm:dataModel>
</file>

<file path=ppt/diagrams/data7.xml><?xml version="1.0" encoding="utf-8"?>
<dgm:dataModel xmlns:dgm="http://schemas.openxmlformats.org/drawingml/2006/diagram" xmlns:a="http://schemas.openxmlformats.org/drawingml/2006/main">
  <dgm:ptLst>
    <dgm:pt modelId="{97208C2E-A6EE-4682-BA73-C2CD6E5A0096}" type="doc">
      <dgm:prSet loTypeId="urn:microsoft.com/office/officeart/2005/8/layout/pyramid2" loCatId="pyramid" qsTypeId="urn:microsoft.com/office/officeart/2005/8/quickstyle/3d7" qsCatId="3D" csTypeId="urn:microsoft.com/office/officeart/2005/8/colors/colorful3" csCatId="colorful"/>
      <dgm:spPr/>
      <dgm:t>
        <a:bodyPr/>
        <a:lstStyle/>
        <a:p>
          <a:endParaRPr lang="en-US"/>
        </a:p>
      </dgm:t>
    </dgm:pt>
    <dgm:pt modelId="{BF5C0D20-8E8F-4CA9-8ACB-8290F197AB0B}">
      <dgm:prSet/>
      <dgm:spPr/>
      <dgm:t>
        <a:bodyPr/>
        <a:lstStyle/>
        <a:p>
          <a:pPr rtl="0"/>
          <a:r>
            <a:rPr lang="en-US" i="0" dirty="0" err="1" smtClean="0">
              <a:latin typeface="Gloucester MT Extra Condensed" pitchFamily="18" charset="0"/>
            </a:rPr>
            <a:t>Sayidina</a:t>
          </a:r>
          <a:r>
            <a:rPr lang="en-US" i="0" dirty="0" smtClean="0">
              <a:latin typeface="Gloucester MT Extra Condensed" pitchFamily="18" charset="0"/>
            </a:rPr>
            <a:t> Ali RA </a:t>
          </a:r>
          <a:r>
            <a:rPr lang="en-US" i="0" dirty="0" err="1" smtClean="0">
              <a:latin typeface="Gloucester MT Extra Condensed" pitchFamily="18" charset="0"/>
            </a:rPr>
            <a:t>berkata</a:t>
          </a:r>
          <a:r>
            <a:rPr lang="en-US" i="0" dirty="0" smtClean="0">
              <a:latin typeface="Gloucester MT Extra Condensed" pitchFamily="18" charset="0"/>
            </a:rPr>
            <a:t>: </a:t>
          </a:r>
          <a:endParaRPr lang="en-US" i="0" dirty="0">
            <a:latin typeface="Gloucester MT Extra Condensed" pitchFamily="18" charset="0"/>
          </a:endParaRPr>
        </a:p>
      </dgm:t>
    </dgm:pt>
    <dgm:pt modelId="{963A54DC-C04C-46F3-90F6-AFC7B5073574}" type="parTrans" cxnId="{1FC016B9-0C66-457C-95B6-508667323B50}">
      <dgm:prSet/>
      <dgm:spPr/>
      <dgm:t>
        <a:bodyPr/>
        <a:lstStyle/>
        <a:p>
          <a:endParaRPr lang="en-US" i="0">
            <a:latin typeface="Gloucester MT Extra Condensed" pitchFamily="18" charset="0"/>
          </a:endParaRPr>
        </a:p>
      </dgm:t>
    </dgm:pt>
    <dgm:pt modelId="{EC8A0C8F-679D-4096-9A6D-6D58C64FAE57}" type="sibTrans" cxnId="{1FC016B9-0C66-457C-95B6-508667323B50}">
      <dgm:prSet/>
      <dgm:spPr/>
      <dgm:t>
        <a:bodyPr/>
        <a:lstStyle/>
        <a:p>
          <a:endParaRPr lang="en-US" i="0">
            <a:latin typeface="Gloucester MT Extra Condensed" pitchFamily="18" charset="0"/>
          </a:endParaRPr>
        </a:p>
      </dgm:t>
    </dgm:pt>
    <dgm:pt modelId="{DAE4ED63-9CC4-47DC-BFD5-2BF7428F16D3}">
      <dgm:prSet/>
      <dgm:spPr/>
      <dgm:t>
        <a:bodyPr/>
        <a:lstStyle/>
        <a:p>
          <a:pPr rtl="0"/>
          <a:r>
            <a:rPr lang="en-US" i="0" dirty="0" smtClean="0">
              <a:latin typeface="Gloucester MT Extra Condensed" pitchFamily="18" charset="0"/>
            </a:rPr>
            <a:t>“yang paling </a:t>
          </a:r>
          <a:r>
            <a:rPr lang="en-US" i="0" dirty="0" err="1" smtClean="0">
              <a:latin typeface="Gloucester MT Extra Condensed" pitchFamily="18" charset="0"/>
            </a:rPr>
            <a:t>aku</a:t>
          </a:r>
          <a:r>
            <a:rPr lang="en-US" i="0" dirty="0" smtClean="0">
              <a:latin typeface="Gloucester MT Extra Condensed" pitchFamily="18" charset="0"/>
            </a:rPr>
            <a:t> </a:t>
          </a:r>
          <a:r>
            <a:rPr lang="en-US" i="0" dirty="0" err="1" smtClean="0">
              <a:latin typeface="Gloucester MT Extra Condensed" pitchFamily="18" charset="0"/>
            </a:rPr>
            <a:t>takutkan</a:t>
          </a:r>
          <a:r>
            <a:rPr lang="en-US" i="0" dirty="0" smtClean="0">
              <a:latin typeface="Gloucester MT Extra Condensed" pitchFamily="18" charset="0"/>
            </a:rPr>
            <a:t> </a:t>
          </a:r>
          <a:r>
            <a:rPr lang="en-US" i="0" dirty="0" err="1" smtClean="0">
              <a:latin typeface="Gloucester MT Extra Condensed" pitchFamily="18" charset="0"/>
            </a:rPr>
            <a:t>menimpa</a:t>
          </a:r>
          <a:r>
            <a:rPr lang="en-US" i="0" dirty="0" smtClean="0">
              <a:latin typeface="Gloucester MT Extra Condensed" pitchFamily="18" charset="0"/>
            </a:rPr>
            <a:t> </a:t>
          </a:r>
          <a:r>
            <a:rPr lang="en-US" i="0" dirty="0" err="1" smtClean="0">
              <a:latin typeface="Gloucester MT Extra Condensed" pitchFamily="18" charset="0"/>
            </a:rPr>
            <a:t>kamu</a:t>
          </a:r>
          <a:r>
            <a:rPr lang="en-US" i="0" dirty="0" smtClean="0">
              <a:latin typeface="Gloucester MT Extra Condensed" pitchFamily="18" charset="0"/>
            </a:rPr>
            <a:t> </a:t>
          </a:r>
          <a:r>
            <a:rPr lang="en-US" i="0" dirty="0" err="1" smtClean="0">
              <a:latin typeface="Gloucester MT Extra Condensed" pitchFamily="18" charset="0"/>
            </a:rPr>
            <a:t>adalah</a:t>
          </a:r>
          <a:r>
            <a:rPr lang="en-US" i="0" dirty="0" smtClean="0">
              <a:latin typeface="Gloucester MT Extra Condensed" pitchFamily="18" charset="0"/>
            </a:rPr>
            <a:t> </a:t>
          </a:r>
          <a:r>
            <a:rPr lang="en-US" i="0" dirty="0" err="1" smtClean="0">
              <a:latin typeface="Gloucester MT Extra Condensed" pitchFamily="18" charset="0"/>
            </a:rPr>
            <a:t>panjang</a:t>
          </a:r>
          <a:r>
            <a:rPr lang="en-US" i="0" dirty="0" smtClean="0">
              <a:latin typeface="Gloucester MT Extra Condensed" pitchFamily="18" charset="0"/>
            </a:rPr>
            <a:t> </a:t>
          </a:r>
          <a:r>
            <a:rPr lang="en-US" i="0" dirty="0" err="1" smtClean="0">
              <a:latin typeface="Gloucester MT Extra Condensed" pitchFamily="18" charset="0"/>
            </a:rPr>
            <a:t>angan-angan</a:t>
          </a:r>
          <a:r>
            <a:rPr lang="en-US" i="0" dirty="0" smtClean="0">
              <a:latin typeface="Gloucester MT Extra Condensed" pitchFamily="18" charset="0"/>
            </a:rPr>
            <a:t> </a:t>
          </a:r>
          <a:r>
            <a:rPr lang="en-US" i="0" dirty="0" err="1" smtClean="0">
              <a:latin typeface="Gloucester MT Extra Condensed" pitchFamily="18" charset="0"/>
            </a:rPr>
            <a:t>dan</a:t>
          </a:r>
          <a:r>
            <a:rPr lang="en-US" i="0" dirty="0" smtClean="0">
              <a:latin typeface="Gloucester MT Extra Condensed" pitchFamily="18" charset="0"/>
            </a:rPr>
            <a:t> </a:t>
          </a:r>
          <a:r>
            <a:rPr lang="en-US" i="0" dirty="0" err="1" smtClean="0">
              <a:latin typeface="Gloucester MT Extra Condensed" pitchFamily="18" charset="0"/>
            </a:rPr>
            <a:t>mengikut</a:t>
          </a:r>
          <a:r>
            <a:rPr lang="en-US" i="0" dirty="0" smtClean="0">
              <a:latin typeface="Gloucester MT Extra Condensed" pitchFamily="18" charset="0"/>
            </a:rPr>
            <a:t> </a:t>
          </a:r>
          <a:r>
            <a:rPr lang="en-US" i="0" dirty="0" err="1" smtClean="0">
              <a:latin typeface="Gloucester MT Extra Condensed" pitchFamily="18" charset="0"/>
            </a:rPr>
            <a:t>hawa</a:t>
          </a:r>
          <a:r>
            <a:rPr lang="en-US" i="0" dirty="0" smtClean="0">
              <a:latin typeface="Gloucester MT Extra Condensed" pitchFamily="18" charset="0"/>
            </a:rPr>
            <a:t> </a:t>
          </a:r>
          <a:r>
            <a:rPr lang="en-US" i="0" dirty="0" err="1" smtClean="0">
              <a:latin typeface="Gloucester MT Extra Condensed" pitchFamily="18" charset="0"/>
            </a:rPr>
            <a:t>nafsu</a:t>
          </a:r>
          <a:r>
            <a:rPr lang="en-US" i="0" dirty="0" smtClean="0">
              <a:latin typeface="Gloucester MT Extra Condensed" pitchFamily="18" charset="0"/>
            </a:rPr>
            <a:t>. </a:t>
          </a:r>
          <a:r>
            <a:rPr lang="en-US" i="0" dirty="0" err="1" smtClean="0">
              <a:latin typeface="Gloucester MT Extra Condensed" pitchFamily="18" charset="0"/>
            </a:rPr>
            <a:t>Panjang</a:t>
          </a:r>
          <a:r>
            <a:rPr lang="en-US" i="0" dirty="0" smtClean="0">
              <a:latin typeface="Gloucester MT Extra Condensed" pitchFamily="18" charset="0"/>
            </a:rPr>
            <a:t> </a:t>
          </a:r>
          <a:r>
            <a:rPr lang="en-US" i="0" dirty="0" err="1" smtClean="0">
              <a:latin typeface="Gloucester MT Extra Condensed" pitchFamily="18" charset="0"/>
            </a:rPr>
            <a:t>angan-angan</a:t>
          </a:r>
          <a:r>
            <a:rPr lang="en-US" i="0" dirty="0" smtClean="0">
              <a:latin typeface="Gloucester MT Extra Condensed" pitchFamily="18" charset="0"/>
            </a:rPr>
            <a:t> </a:t>
          </a:r>
          <a:r>
            <a:rPr lang="en-US" i="0" dirty="0" err="1" smtClean="0">
              <a:latin typeface="Gloucester MT Extra Condensed" pitchFamily="18" charset="0"/>
            </a:rPr>
            <a:t>dapat</a:t>
          </a:r>
          <a:r>
            <a:rPr lang="en-US" i="0" dirty="0" smtClean="0">
              <a:latin typeface="Gloucester MT Extra Condensed" pitchFamily="18" charset="0"/>
            </a:rPr>
            <a:t> </a:t>
          </a:r>
          <a:r>
            <a:rPr lang="en-US" i="0" dirty="0" err="1" smtClean="0">
              <a:latin typeface="Gloucester MT Extra Condensed" pitchFamily="18" charset="0"/>
            </a:rPr>
            <a:t>melupakan</a:t>
          </a:r>
          <a:r>
            <a:rPr lang="en-US" i="0" dirty="0" smtClean="0">
              <a:latin typeface="Gloucester MT Extra Condensed" pitchFamily="18" charset="0"/>
            </a:rPr>
            <a:t> </a:t>
          </a:r>
          <a:r>
            <a:rPr lang="en-US" i="0" dirty="0" err="1" smtClean="0">
              <a:latin typeface="Gloucester MT Extra Condensed" pitchFamily="18" charset="0"/>
            </a:rPr>
            <a:t>kehidupan</a:t>
          </a:r>
          <a:r>
            <a:rPr lang="en-US" i="0" dirty="0" smtClean="0">
              <a:latin typeface="Gloucester MT Extra Condensed" pitchFamily="18" charset="0"/>
            </a:rPr>
            <a:t> </a:t>
          </a:r>
          <a:r>
            <a:rPr lang="en-US" i="0" dirty="0" err="1" smtClean="0">
              <a:latin typeface="Gloucester MT Extra Condensed" pitchFamily="18" charset="0"/>
            </a:rPr>
            <a:t>akhirat</a:t>
          </a:r>
          <a:r>
            <a:rPr lang="en-US" i="0" dirty="0" smtClean="0">
              <a:latin typeface="Gloucester MT Extra Condensed" pitchFamily="18" charset="0"/>
            </a:rPr>
            <a:t>, </a:t>
          </a:r>
          <a:r>
            <a:rPr lang="en-US" i="0" dirty="0" err="1" smtClean="0">
              <a:latin typeface="Gloucester MT Extra Condensed" pitchFamily="18" charset="0"/>
            </a:rPr>
            <a:t>sedangkan</a:t>
          </a:r>
          <a:r>
            <a:rPr lang="en-US" i="0" dirty="0" smtClean="0">
              <a:latin typeface="Gloucester MT Extra Condensed" pitchFamily="18" charset="0"/>
            </a:rPr>
            <a:t> </a:t>
          </a:r>
          <a:r>
            <a:rPr lang="en-US" i="0" dirty="0" err="1" smtClean="0">
              <a:latin typeface="Gloucester MT Extra Condensed" pitchFamily="18" charset="0"/>
            </a:rPr>
            <a:t>mengikut</a:t>
          </a:r>
          <a:r>
            <a:rPr lang="en-US" i="0" dirty="0" smtClean="0">
              <a:latin typeface="Gloucester MT Extra Condensed" pitchFamily="18" charset="0"/>
            </a:rPr>
            <a:t> </a:t>
          </a:r>
          <a:r>
            <a:rPr lang="en-US" i="0" dirty="0" err="1" smtClean="0">
              <a:latin typeface="Gloucester MT Extra Condensed" pitchFamily="18" charset="0"/>
            </a:rPr>
            <a:t>hawa</a:t>
          </a:r>
          <a:r>
            <a:rPr lang="en-US" i="0" dirty="0" smtClean="0">
              <a:latin typeface="Gloucester MT Extra Condensed" pitchFamily="18" charset="0"/>
            </a:rPr>
            <a:t> </a:t>
          </a:r>
          <a:r>
            <a:rPr lang="en-US" i="0" dirty="0" err="1" smtClean="0">
              <a:latin typeface="Gloucester MT Extra Condensed" pitchFamily="18" charset="0"/>
            </a:rPr>
            <a:t>nafsu</a:t>
          </a:r>
          <a:r>
            <a:rPr lang="en-US" i="0" dirty="0" smtClean="0">
              <a:latin typeface="Gloucester MT Extra Condensed" pitchFamily="18" charset="0"/>
            </a:rPr>
            <a:t> </a:t>
          </a:r>
          <a:r>
            <a:rPr lang="en-US" i="0" dirty="0" err="1" smtClean="0">
              <a:latin typeface="Gloucester MT Extra Condensed" pitchFamily="18" charset="0"/>
            </a:rPr>
            <a:t>dapat</a:t>
          </a:r>
          <a:r>
            <a:rPr lang="en-US" i="0" dirty="0" smtClean="0">
              <a:latin typeface="Gloucester MT Extra Condensed" pitchFamily="18" charset="0"/>
            </a:rPr>
            <a:t> </a:t>
          </a:r>
          <a:r>
            <a:rPr lang="en-US" i="0" dirty="0" err="1" smtClean="0">
              <a:latin typeface="Gloucester MT Extra Condensed" pitchFamily="18" charset="0"/>
            </a:rPr>
            <a:t>menghalang-halangi</a:t>
          </a:r>
          <a:r>
            <a:rPr lang="en-US" i="0" dirty="0" smtClean="0">
              <a:latin typeface="Gloucester MT Extra Condensed" pitchFamily="18" charset="0"/>
            </a:rPr>
            <a:t> </a:t>
          </a:r>
          <a:r>
            <a:rPr lang="en-US" i="0" dirty="0" err="1" smtClean="0">
              <a:latin typeface="Gloucester MT Extra Condensed" pitchFamily="18" charset="0"/>
            </a:rPr>
            <a:t>kebenaran</a:t>
          </a:r>
          <a:r>
            <a:rPr lang="en-US" i="0" dirty="0" smtClean="0">
              <a:latin typeface="Gloucester MT Extra Condensed" pitchFamily="18" charset="0"/>
            </a:rPr>
            <a:t>.”</a:t>
          </a:r>
          <a:endParaRPr lang="en-US" i="0" dirty="0">
            <a:latin typeface="Gloucester MT Extra Condensed" pitchFamily="18" charset="0"/>
          </a:endParaRPr>
        </a:p>
      </dgm:t>
    </dgm:pt>
    <dgm:pt modelId="{301D9C18-A9A7-4A47-A753-0DF38B36E282}" type="parTrans" cxnId="{BF2955A8-B356-4527-B8F6-922DA91EFE55}">
      <dgm:prSet/>
      <dgm:spPr/>
      <dgm:t>
        <a:bodyPr/>
        <a:lstStyle/>
        <a:p>
          <a:endParaRPr lang="en-US" i="0">
            <a:latin typeface="Gloucester MT Extra Condensed" pitchFamily="18" charset="0"/>
          </a:endParaRPr>
        </a:p>
      </dgm:t>
    </dgm:pt>
    <dgm:pt modelId="{35979936-1446-4365-93C3-1A20AE92E62B}" type="sibTrans" cxnId="{BF2955A8-B356-4527-B8F6-922DA91EFE55}">
      <dgm:prSet/>
      <dgm:spPr/>
      <dgm:t>
        <a:bodyPr/>
        <a:lstStyle/>
        <a:p>
          <a:endParaRPr lang="en-US" i="0">
            <a:latin typeface="Gloucester MT Extra Condensed" pitchFamily="18" charset="0"/>
          </a:endParaRPr>
        </a:p>
      </dgm:t>
    </dgm:pt>
    <dgm:pt modelId="{8C5DFE46-DD41-48B2-BA4E-B1527D593047}" type="pres">
      <dgm:prSet presAssocID="{97208C2E-A6EE-4682-BA73-C2CD6E5A0096}" presName="compositeShape" presStyleCnt="0">
        <dgm:presLayoutVars>
          <dgm:dir/>
          <dgm:resizeHandles/>
        </dgm:presLayoutVars>
      </dgm:prSet>
      <dgm:spPr/>
      <dgm:t>
        <a:bodyPr/>
        <a:lstStyle/>
        <a:p>
          <a:endParaRPr lang="en-US"/>
        </a:p>
      </dgm:t>
    </dgm:pt>
    <dgm:pt modelId="{E648135C-9C5D-4488-858E-F36686784B5A}" type="pres">
      <dgm:prSet presAssocID="{97208C2E-A6EE-4682-BA73-C2CD6E5A0096}" presName="pyramid" presStyleLbl="node1" presStyleIdx="0" presStyleCnt="1"/>
      <dgm:spPr/>
    </dgm:pt>
    <dgm:pt modelId="{74AC2C66-75A8-4D16-A9CD-FDB1C731E768}" type="pres">
      <dgm:prSet presAssocID="{97208C2E-A6EE-4682-BA73-C2CD6E5A0096}" presName="theList" presStyleCnt="0"/>
      <dgm:spPr/>
    </dgm:pt>
    <dgm:pt modelId="{ABEC1771-86E8-4438-8948-F3A034606F44}" type="pres">
      <dgm:prSet presAssocID="{BF5C0D20-8E8F-4CA9-8ACB-8290F197AB0B}" presName="aNode" presStyleLbl="fgAcc1" presStyleIdx="0" presStyleCnt="2">
        <dgm:presLayoutVars>
          <dgm:bulletEnabled val="1"/>
        </dgm:presLayoutVars>
      </dgm:prSet>
      <dgm:spPr/>
      <dgm:t>
        <a:bodyPr/>
        <a:lstStyle/>
        <a:p>
          <a:endParaRPr lang="en-US"/>
        </a:p>
      </dgm:t>
    </dgm:pt>
    <dgm:pt modelId="{4667195C-9E5C-4095-A518-9159C6A63148}" type="pres">
      <dgm:prSet presAssocID="{BF5C0D20-8E8F-4CA9-8ACB-8290F197AB0B}" presName="aSpace" presStyleCnt="0"/>
      <dgm:spPr/>
    </dgm:pt>
    <dgm:pt modelId="{69B5645F-9D91-45DB-95CF-D570D3FFB094}" type="pres">
      <dgm:prSet presAssocID="{DAE4ED63-9CC4-47DC-BFD5-2BF7428F16D3}" presName="aNode" presStyleLbl="fgAcc1" presStyleIdx="1" presStyleCnt="2" custLinFactNeighborX="-427">
        <dgm:presLayoutVars>
          <dgm:bulletEnabled val="1"/>
        </dgm:presLayoutVars>
      </dgm:prSet>
      <dgm:spPr/>
      <dgm:t>
        <a:bodyPr/>
        <a:lstStyle/>
        <a:p>
          <a:endParaRPr lang="en-US"/>
        </a:p>
      </dgm:t>
    </dgm:pt>
    <dgm:pt modelId="{80868627-5AA8-4FF5-8A1C-1B1A29EB325A}" type="pres">
      <dgm:prSet presAssocID="{DAE4ED63-9CC4-47DC-BFD5-2BF7428F16D3}" presName="aSpace" presStyleCnt="0"/>
      <dgm:spPr/>
    </dgm:pt>
  </dgm:ptLst>
  <dgm:cxnLst>
    <dgm:cxn modelId="{75051533-3AC3-4DE2-95B6-84AA130A4232}" type="presOf" srcId="{DAE4ED63-9CC4-47DC-BFD5-2BF7428F16D3}" destId="{69B5645F-9D91-45DB-95CF-D570D3FFB094}" srcOrd="0" destOrd="0" presId="urn:microsoft.com/office/officeart/2005/8/layout/pyramid2"/>
    <dgm:cxn modelId="{1FC016B9-0C66-457C-95B6-508667323B50}" srcId="{97208C2E-A6EE-4682-BA73-C2CD6E5A0096}" destId="{BF5C0D20-8E8F-4CA9-8ACB-8290F197AB0B}" srcOrd="0" destOrd="0" parTransId="{963A54DC-C04C-46F3-90F6-AFC7B5073574}" sibTransId="{EC8A0C8F-679D-4096-9A6D-6D58C64FAE57}"/>
    <dgm:cxn modelId="{7F53CF2D-6FCC-421E-9099-023A5BA4DD20}" type="presOf" srcId="{BF5C0D20-8E8F-4CA9-8ACB-8290F197AB0B}" destId="{ABEC1771-86E8-4438-8948-F3A034606F44}" srcOrd="0" destOrd="0" presId="urn:microsoft.com/office/officeart/2005/8/layout/pyramid2"/>
    <dgm:cxn modelId="{BF2955A8-B356-4527-B8F6-922DA91EFE55}" srcId="{97208C2E-A6EE-4682-BA73-C2CD6E5A0096}" destId="{DAE4ED63-9CC4-47DC-BFD5-2BF7428F16D3}" srcOrd="1" destOrd="0" parTransId="{301D9C18-A9A7-4A47-A753-0DF38B36E282}" sibTransId="{35979936-1446-4365-93C3-1A20AE92E62B}"/>
    <dgm:cxn modelId="{198FE84C-22A8-4496-AA41-FC4E6A62B8EC}" type="presOf" srcId="{97208C2E-A6EE-4682-BA73-C2CD6E5A0096}" destId="{8C5DFE46-DD41-48B2-BA4E-B1527D593047}" srcOrd="0" destOrd="0" presId="urn:microsoft.com/office/officeart/2005/8/layout/pyramid2"/>
    <dgm:cxn modelId="{2A51BAE9-DF45-4978-8FF5-527E6A7E116D}" type="presParOf" srcId="{8C5DFE46-DD41-48B2-BA4E-B1527D593047}" destId="{E648135C-9C5D-4488-858E-F36686784B5A}" srcOrd="0" destOrd="0" presId="urn:microsoft.com/office/officeart/2005/8/layout/pyramid2"/>
    <dgm:cxn modelId="{9E1B0BE0-CDD2-4F9D-BD1A-A1EC7011C775}" type="presParOf" srcId="{8C5DFE46-DD41-48B2-BA4E-B1527D593047}" destId="{74AC2C66-75A8-4D16-A9CD-FDB1C731E768}" srcOrd="1" destOrd="0" presId="urn:microsoft.com/office/officeart/2005/8/layout/pyramid2"/>
    <dgm:cxn modelId="{BDDAD994-A181-4513-80A8-1B15B9FD6A34}" type="presParOf" srcId="{74AC2C66-75A8-4D16-A9CD-FDB1C731E768}" destId="{ABEC1771-86E8-4438-8948-F3A034606F44}" srcOrd="0" destOrd="0" presId="urn:microsoft.com/office/officeart/2005/8/layout/pyramid2"/>
    <dgm:cxn modelId="{21EF2754-6613-4156-A089-89BC2BAB8100}" type="presParOf" srcId="{74AC2C66-75A8-4D16-A9CD-FDB1C731E768}" destId="{4667195C-9E5C-4095-A518-9159C6A63148}" srcOrd="1" destOrd="0" presId="urn:microsoft.com/office/officeart/2005/8/layout/pyramid2"/>
    <dgm:cxn modelId="{123C61CE-9CE0-427A-B096-45AB95AEDB2A}" type="presParOf" srcId="{74AC2C66-75A8-4D16-A9CD-FDB1C731E768}" destId="{69B5645F-9D91-45DB-95CF-D570D3FFB094}" srcOrd="2" destOrd="0" presId="urn:microsoft.com/office/officeart/2005/8/layout/pyramid2"/>
    <dgm:cxn modelId="{A5BB6544-DE0B-4908-9DE9-83D9309F5D6F}" type="presParOf" srcId="{74AC2C66-75A8-4D16-A9CD-FDB1C731E768}" destId="{80868627-5AA8-4FF5-8A1C-1B1A29EB325A}" srcOrd="3" destOrd="0" presId="urn:microsoft.com/office/officeart/2005/8/layout/pyramid2"/>
  </dgm:cxnLst>
  <dgm:bg/>
  <dgm:whole/>
</dgm:dataModel>
</file>

<file path=ppt/diagrams/data8.xml><?xml version="1.0" encoding="utf-8"?>
<dgm:dataModel xmlns:dgm="http://schemas.openxmlformats.org/drawingml/2006/diagram" xmlns:a="http://schemas.openxmlformats.org/drawingml/2006/main">
  <dgm:ptLst>
    <dgm:pt modelId="{F287B818-E938-45A6-8C97-A4F2249298C9}" type="doc">
      <dgm:prSet loTypeId="urn:microsoft.com/office/officeart/2005/8/layout/target2" loCatId="relationship" qsTypeId="urn:microsoft.com/office/officeart/2005/8/quickstyle/3d6" qsCatId="3D" csTypeId="urn:microsoft.com/office/officeart/2005/8/colors/colorful5" csCatId="colorful"/>
      <dgm:spPr/>
      <dgm:t>
        <a:bodyPr/>
        <a:lstStyle/>
        <a:p>
          <a:endParaRPr lang="en-US"/>
        </a:p>
      </dgm:t>
    </dgm:pt>
    <dgm:pt modelId="{0C6F8A26-D6CE-4905-820F-954038F131AA}">
      <dgm:prSet custT="1"/>
      <dgm:spPr/>
      <dgm:t>
        <a:bodyPr/>
        <a:lstStyle/>
        <a:p>
          <a:pPr algn="ctr" rtl="0"/>
          <a:r>
            <a:rPr lang="en-US" sz="4400" dirty="0" err="1" smtClean="0">
              <a:latin typeface="Gloucester MT Extra Condensed" pitchFamily="18" charset="0"/>
            </a:rPr>
            <a:t>Yakinlah</a:t>
          </a:r>
          <a:r>
            <a:rPr lang="en-US" sz="4400" dirty="0" smtClean="0">
              <a:latin typeface="Gloucester MT Extra Condensed" pitchFamily="18" charset="0"/>
            </a:rPr>
            <a:t> </a:t>
          </a:r>
          <a:r>
            <a:rPr lang="en-US" sz="4400" dirty="0" err="1" smtClean="0">
              <a:latin typeface="Gloucester MT Extra Condensed" pitchFamily="18" charset="0"/>
            </a:rPr>
            <a:t>bahawa</a:t>
          </a:r>
          <a:r>
            <a:rPr lang="en-US" sz="4400" dirty="0" smtClean="0">
              <a:latin typeface="Gloucester MT Extra Condensed" pitchFamily="18" charset="0"/>
            </a:rPr>
            <a:t> </a:t>
          </a:r>
          <a:r>
            <a:rPr lang="en-US" sz="4400" dirty="0" err="1" smtClean="0">
              <a:latin typeface="Gloucester MT Extra Condensed" pitchFamily="18" charset="0"/>
            </a:rPr>
            <a:t>bulan</a:t>
          </a:r>
          <a:r>
            <a:rPr lang="en-US" sz="4400" dirty="0" smtClean="0">
              <a:latin typeface="Gloucester MT Extra Condensed" pitchFamily="18" charset="0"/>
            </a:rPr>
            <a:t> </a:t>
          </a:r>
          <a:r>
            <a:rPr lang="en-US" sz="4400" dirty="0" err="1" smtClean="0">
              <a:latin typeface="Gloucester MT Extra Condensed" pitchFamily="18" charset="0"/>
            </a:rPr>
            <a:t>Ramadhan</a:t>
          </a:r>
          <a:r>
            <a:rPr lang="en-US" sz="4400" dirty="0" smtClean="0">
              <a:latin typeface="Gloucester MT Extra Condensed" pitchFamily="18" charset="0"/>
            </a:rPr>
            <a:t>, </a:t>
          </a:r>
          <a:r>
            <a:rPr lang="en-US" sz="4400" dirty="0" err="1" smtClean="0">
              <a:latin typeface="Gloucester MT Extra Condensed" pitchFamily="18" charset="0"/>
            </a:rPr>
            <a:t>sebenarnya</a:t>
          </a:r>
          <a:r>
            <a:rPr lang="en-US" sz="4400" dirty="0" smtClean="0">
              <a:latin typeface="Gloucester MT Extra Condensed" pitchFamily="18" charset="0"/>
            </a:rPr>
            <a:t> </a:t>
          </a:r>
          <a:r>
            <a:rPr lang="en-US" sz="4400" dirty="0" err="1" smtClean="0">
              <a:latin typeface="Gloucester MT Extra Condensed" pitchFamily="18" charset="0"/>
            </a:rPr>
            <a:t>mendidik</a:t>
          </a:r>
          <a:r>
            <a:rPr lang="en-US" sz="4400" dirty="0" smtClean="0">
              <a:latin typeface="Gloucester MT Extra Condensed" pitchFamily="18" charset="0"/>
            </a:rPr>
            <a:t> </a:t>
          </a:r>
          <a:r>
            <a:rPr lang="en-US" sz="4400" dirty="0" err="1" smtClean="0">
              <a:latin typeface="Gloucester MT Extra Condensed" pitchFamily="18" charset="0"/>
            </a:rPr>
            <a:t>kita</a:t>
          </a:r>
          <a:r>
            <a:rPr lang="en-US" sz="4400" dirty="0" smtClean="0">
              <a:latin typeface="Gloucester MT Extra Condensed" pitchFamily="18" charset="0"/>
            </a:rPr>
            <a:t> </a:t>
          </a:r>
          <a:r>
            <a:rPr lang="en-US" sz="4400" dirty="0" err="1" smtClean="0">
              <a:latin typeface="Gloucester MT Extra Condensed" pitchFamily="18" charset="0"/>
            </a:rPr>
            <a:t>untuk</a:t>
          </a:r>
          <a:r>
            <a:rPr lang="en-US" sz="4400" dirty="0" smtClean="0">
              <a:latin typeface="Gloucester MT Extra Condensed" pitchFamily="18" charset="0"/>
            </a:rPr>
            <a:t> </a:t>
          </a:r>
          <a:r>
            <a:rPr lang="en-US" sz="4400" dirty="0" err="1" smtClean="0">
              <a:latin typeface="Gloucester MT Extra Condensed" pitchFamily="18" charset="0"/>
            </a:rPr>
            <a:t>memerangi</a:t>
          </a:r>
          <a:r>
            <a:rPr lang="en-US" sz="4400" dirty="0" smtClean="0">
              <a:latin typeface="Gloucester MT Extra Condensed" pitchFamily="18" charset="0"/>
            </a:rPr>
            <a:t> </a:t>
          </a:r>
          <a:r>
            <a:rPr lang="en-US" sz="4400" dirty="0" err="1" smtClean="0">
              <a:latin typeface="Gloucester MT Extra Condensed" pitchFamily="18" charset="0"/>
            </a:rPr>
            <a:t>nafsu</a:t>
          </a:r>
          <a:r>
            <a:rPr lang="en-US" sz="4400" dirty="0" smtClean="0">
              <a:latin typeface="Gloucester MT Extra Condensed" pitchFamily="18" charset="0"/>
            </a:rPr>
            <a:t>. </a:t>
          </a:r>
          <a:endParaRPr lang="en-US" sz="4400" dirty="0">
            <a:latin typeface="Gloucester MT Extra Condensed" pitchFamily="18" charset="0"/>
          </a:endParaRPr>
        </a:p>
      </dgm:t>
    </dgm:pt>
    <dgm:pt modelId="{6DF95EF6-4DA3-4C5E-9D96-7A1D1382E646}" type="parTrans" cxnId="{BE659E58-8C07-420D-B1E7-8DF9D8FB01CB}">
      <dgm:prSet/>
      <dgm:spPr/>
      <dgm:t>
        <a:bodyPr/>
        <a:lstStyle/>
        <a:p>
          <a:pPr algn="ctr"/>
          <a:endParaRPr lang="en-US" sz="4400">
            <a:latin typeface="Gloucester MT Extra Condensed" pitchFamily="18" charset="0"/>
          </a:endParaRPr>
        </a:p>
      </dgm:t>
    </dgm:pt>
    <dgm:pt modelId="{53C07E2D-3C4D-4F9A-ADDB-C4725B1EF843}" type="sibTrans" cxnId="{BE659E58-8C07-420D-B1E7-8DF9D8FB01CB}">
      <dgm:prSet/>
      <dgm:spPr/>
      <dgm:t>
        <a:bodyPr/>
        <a:lstStyle/>
        <a:p>
          <a:pPr algn="ctr"/>
          <a:endParaRPr lang="en-US" sz="4400">
            <a:latin typeface="Gloucester MT Extra Condensed" pitchFamily="18" charset="0"/>
          </a:endParaRPr>
        </a:p>
      </dgm:t>
    </dgm:pt>
    <dgm:pt modelId="{C5002913-6439-4D0D-991E-7FB04BAF7A16}">
      <dgm:prSet custT="1"/>
      <dgm:spPr/>
      <dgm:t>
        <a:bodyPr/>
        <a:lstStyle/>
        <a:p>
          <a:pPr algn="ctr" rtl="0"/>
          <a:r>
            <a:rPr lang="en-US" sz="4400" dirty="0" err="1" smtClean="0">
              <a:latin typeface="Gloucester MT Extra Condensed" pitchFamily="18" charset="0"/>
            </a:rPr>
            <a:t>Betapa</a:t>
          </a:r>
          <a:r>
            <a:rPr lang="en-US" sz="4400" dirty="0" smtClean="0">
              <a:latin typeface="Gloucester MT Extra Condensed" pitchFamily="18" charset="0"/>
            </a:rPr>
            <a:t> </a:t>
          </a:r>
          <a:r>
            <a:rPr lang="en-US" sz="4400" dirty="0" err="1" smtClean="0">
              <a:latin typeface="Gloucester MT Extra Condensed" pitchFamily="18" charset="0"/>
            </a:rPr>
            <a:t>ketika</a:t>
          </a:r>
          <a:r>
            <a:rPr lang="en-US" sz="4400" dirty="0" smtClean="0">
              <a:latin typeface="Gloucester MT Extra Condensed" pitchFamily="18" charset="0"/>
            </a:rPr>
            <a:t> </a:t>
          </a:r>
          <a:r>
            <a:rPr lang="en-US" sz="4400" dirty="0" err="1" smtClean="0">
              <a:latin typeface="Gloucester MT Extra Condensed" pitchFamily="18" charset="0"/>
            </a:rPr>
            <a:t>kita</a:t>
          </a:r>
          <a:r>
            <a:rPr lang="en-US" sz="4400" dirty="0" smtClean="0">
              <a:latin typeface="Gloucester MT Extra Condensed" pitchFamily="18" charset="0"/>
            </a:rPr>
            <a:t> </a:t>
          </a:r>
          <a:r>
            <a:rPr lang="en-US" sz="4400" dirty="0" err="1" smtClean="0">
              <a:latin typeface="Gloucester MT Extra Condensed" pitchFamily="18" charset="0"/>
            </a:rPr>
            <a:t>ada</a:t>
          </a:r>
          <a:r>
            <a:rPr lang="en-US" sz="4400" dirty="0" smtClean="0">
              <a:latin typeface="Gloucester MT Extra Condensed" pitchFamily="18" charset="0"/>
            </a:rPr>
            <a:t> </a:t>
          </a:r>
          <a:r>
            <a:rPr lang="en-US" sz="4400" dirty="0" err="1" smtClean="0">
              <a:latin typeface="Gloucester MT Extra Condensed" pitchFamily="18" charset="0"/>
            </a:rPr>
            <a:t>makanan</a:t>
          </a:r>
          <a:r>
            <a:rPr lang="en-US" sz="4400" dirty="0" smtClean="0">
              <a:latin typeface="Gloucester MT Extra Condensed" pitchFamily="18" charset="0"/>
            </a:rPr>
            <a:t> </a:t>
          </a:r>
          <a:r>
            <a:rPr lang="en-US" sz="4400" dirty="0" err="1" smtClean="0">
              <a:latin typeface="Gloucester MT Extra Condensed" pitchFamily="18" charset="0"/>
            </a:rPr>
            <a:t>dan</a:t>
          </a:r>
          <a:r>
            <a:rPr lang="en-US" sz="4400" dirty="0" smtClean="0">
              <a:latin typeface="Gloucester MT Extra Condensed" pitchFamily="18" charset="0"/>
            </a:rPr>
            <a:t> </a:t>
          </a:r>
          <a:r>
            <a:rPr lang="en-US" sz="4400" dirty="0" err="1" smtClean="0">
              <a:latin typeface="Gloucester MT Extra Condensed" pitchFamily="18" charset="0"/>
            </a:rPr>
            <a:t>minuman</a:t>
          </a:r>
          <a:r>
            <a:rPr lang="en-US" sz="4400" dirty="0" smtClean="0">
              <a:latin typeface="Gloucester MT Extra Condensed" pitchFamily="18" charset="0"/>
            </a:rPr>
            <a:t>, </a:t>
          </a:r>
          <a:r>
            <a:rPr lang="en-US" sz="4400" dirty="0" err="1" smtClean="0">
              <a:latin typeface="Gloucester MT Extra Condensed" pitchFamily="18" charset="0"/>
            </a:rPr>
            <a:t>pasangan</a:t>
          </a:r>
          <a:r>
            <a:rPr lang="en-US" sz="4400" dirty="0" smtClean="0">
              <a:latin typeface="Gloucester MT Extra Condensed" pitchFamily="18" charset="0"/>
            </a:rPr>
            <a:t> </a:t>
          </a:r>
          <a:r>
            <a:rPr lang="en-US" sz="4400" dirty="0" err="1" smtClean="0">
              <a:latin typeface="Gloucester MT Extra Condensed" pitchFamily="18" charset="0"/>
            </a:rPr>
            <a:t>hidup</a:t>
          </a:r>
          <a:r>
            <a:rPr lang="en-US" sz="4400" dirty="0" smtClean="0">
              <a:latin typeface="Gloucester MT Extra Condensed" pitchFamily="18" charset="0"/>
            </a:rPr>
            <a:t>, </a:t>
          </a:r>
          <a:r>
            <a:rPr lang="en-US" sz="4400" dirty="0" err="1" smtClean="0">
              <a:latin typeface="Gloucester MT Extra Condensed" pitchFamily="18" charset="0"/>
            </a:rPr>
            <a:t>namun</a:t>
          </a:r>
          <a:r>
            <a:rPr lang="en-US" sz="4400" dirty="0" smtClean="0">
              <a:latin typeface="Gloucester MT Extra Condensed" pitchFamily="18" charset="0"/>
            </a:rPr>
            <a:t> </a:t>
          </a:r>
          <a:r>
            <a:rPr lang="en-US" sz="4400" dirty="0" err="1" smtClean="0">
              <a:latin typeface="Gloucester MT Extra Condensed" pitchFamily="18" charset="0"/>
            </a:rPr>
            <a:t>kita</a:t>
          </a:r>
          <a:r>
            <a:rPr lang="en-US" sz="4400" dirty="0" smtClean="0">
              <a:latin typeface="Gloucester MT Extra Condensed" pitchFamily="18" charset="0"/>
            </a:rPr>
            <a:t> </a:t>
          </a:r>
          <a:r>
            <a:rPr lang="en-US" sz="4400" dirty="0" err="1" smtClean="0">
              <a:latin typeface="Gloucester MT Extra Condensed" pitchFamily="18" charset="0"/>
            </a:rPr>
            <a:t>tidak</a:t>
          </a:r>
          <a:r>
            <a:rPr lang="en-US" sz="4400" dirty="0" smtClean="0">
              <a:latin typeface="Gloucester MT Extra Condensed" pitchFamily="18" charset="0"/>
            </a:rPr>
            <a:t> </a:t>
          </a:r>
          <a:r>
            <a:rPr lang="en-US" sz="4400" dirty="0" err="1" smtClean="0">
              <a:latin typeface="Gloucester MT Extra Condensed" pitchFamily="18" charset="0"/>
            </a:rPr>
            <a:t>memilihnya</a:t>
          </a:r>
          <a:r>
            <a:rPr lang="en-US" sz="4400" dirty="0" smtClean="0">
              <a:latin typeface="Gloucester MT Extra Condensed" pitchFamily="18" charset="0"/>
            </a:rPr>
            <a:t> </a:t>
          </a:r>
          <a:r>
            <a:rPr lang="en-US" sz="4400" dirty="0" err="1" smtClean="0">
              <a:latin typeface="Gloucester MT Extra Condensed" pitchFamily="18" charset="0"/>
            </a:rPr>
            <a:t>kerana</a:t>
          </a:r>
          <a:r>
            <a:rPr lang="en-US" sz="4400" dirty="0" smtClean="0">
              <a:latin typeface="Gloucester MT Extra Condensed" pitchFamily="18" charset="0"/>
            </a:rPr>
            <a:t> </a:t>
          </a:r>
          <a:r>
            <a:rPr lang="en-US" sz="4400" dirty="0" err="1" smtClean="0">
              <a:latin typeface="Gloucester MT Extra Condensed" pitchFamily="18" charset="0"/>
            </a:rPr>
            <a:t>patuh</a:t>
          </a:r>
          <a:r>
            <a:rPr lang="en-US" sz="4400" dirty="0" smtClean="0">
              <a:latin typeface="Gloucester MT Extra Condensed" pitchFamily="18" charset="0"/>
            </a:rPr>
            <a:t> </a:t>
          </a:r>
          <a:r>
            <a:rPr lang="en-US" sz="4400" dirty="0" err="1" smtClean="0">
              <a:latin typeface="Gloucester MT Extra Condensed" pitchFamily="18" charset="0"/>
            </a:rPr>
            <a:t>kepada</a:t>
          </a:r>
          <a:r>
            <a:rPr lang="en-US" sz="4400" dirty="0" smtClean="0">
              <a:latin typeface="Gloucester MT Extra Condensed" pitchFamily="18" charset="0"/>
            </a:rPr>
            <a:t> </a:t>
          </a:r>
          <a:r>
            <a:rPr lang="en-US" sz="4400" dirty="0" err="1" smtClean="0">
              <a:latin typeface="Gloucester MT Extra Condensed" pitchFamily="18" charset="0"/>
            </a:rPr>
            <a:t>perintah</a:t>
          </a:r>
          <a:r>
            <a:rPr lang="en-US" sz="4400" dirty="0" smtClean="0">
              <a:latin typeface="Gloucester MT Extra Condensed" pitchFamily="18" charset="0"/>
            </a:rPr>
            <a:t> Allah SWT. </a:t>
          </a:r>
          <a:endParaRPr lang="en-US" sz="4400" dirty="0">
            <a:latin typeface="Gloucester MT Extra Condensed" pitchFamily="18" charset="0"/>
          </a:endParaRPr>
        </a:p>
      </dgm:t>
    </dgm:pt>
    <dgm:pt modelId="{0BA55C13-34E4-4EBA-936A-55B5440879BA}" type="parTrans" cxnId="{949B1E3B-575B-45F0-BF71-3E445DD5F88E}">
      <dgm:prSet/>
      <dgm:spPr/>
      <dgm:t>
        <a:bodyPr/>
        <a:lstStyle/>
        <a:p>
          <a:pPr algn="ctr"/>
          <a:endParaRPr lang="en-US" sz="4400">
            <a:latin typeface="Gloucester MT Extra Condensed" pitchFamily="18" charset="0"/>
          </a:endParaRPr>
        </a:p>
      </dgm:t>
    </dgm:pt>
    <dgm:pt modelId="{08DC58F6-2562-45C5-8A6D-35D13C475C66}" type="sibTrans" cxnId="{949B1E3B-575B-45F0-BF71-3E445DD5F88E}">
      <dgm:prSet/>
      <dgm:spPr/>
      <dgm:t>
        <a:bodyPr/>
        <a:lstStyle/>
        <a:p>
          <a:pPr algn="ctr"/>
          <a:endParaRPr lang="en-US" sz="4400">
            <a:latin typeface="Gloucester MT Extra Condensed" pitchFamily="18" charset="0"/>
          </a:endParaRPr>
        </a:p>
      </dgm:t>
    </dgm:pt>
    <dgm:pt modelId="{9C992B6B-6404-48FD-876C-8F83332FC955}">
      <dgm:prSet custT="1"/>
      <dgm:spPr/>
      <dgm:t>
        <a:bodyPr/>
        <a:lstStyle/>
        <a:p>
          <a:pPr algn="ctr" rtl="0"/>
          <a:r>
            <a:rPr lang="en-US" sz="4400" dirty="0" err="1" smtClean="0">
              <a:latin typeface="Gloucester MT Extra Condensed" pitchFamily="18" charset="0"/>
            </a:rPr>
            <a:t>Ini</a:t>
          </a:r>
          <a:r>
            <a:rPr lang="en-US" sz="4400" dirty="0" smtClean="0">
              <a:latin typeface="Gloucester MT Extra Condensed" pitchFamily="18" charset="0"/>
            </a:rPr>
            <a:t> </a:t>
          </a:r>
          <a:r>
            <a:rPr lang="en-US" sz="4400" dirty="0" err="1" smtClean="0">
              <a:latin typeface="Gloucester MT Extra Condensed" pitchFamily="18" charset="0"/>
            </a:rPr>
            <a:t>adalah</a:t>
          </a:r>
          <a:r>
            <a:rPr lang="en-US" sz="4400" dirty="0" smtClean="0">
              <a:latin typeface="Gloucester MT Extra Condensed" pitchFamily="18" charset="0"/>
            </a:rPr>
            <a:t> </a:t>
          </a:r>
          <a:r>
            <a:rPr lang="en-US" sz="4400" dirty="0" err="1" smtClean="0">
              <a:latin typeface="Gloucester MT Extra Condensed" pitchFamily="18" charset="0"/>
            </a:rPr>
            <a:t>pengajaran</a:t>
          </a:r>
          <a:r>
            <a:rPr lang="en-US" sz="4400" dirty="0" smtClean="0">
              <a:latin typeface="Gloucester MT Extra Condensed" pitchFamily="18" charset="0"/>
            </a:rPr>
            <a:t> </a:t>
          </a:r>
          <a:r>
            <a:rPr lang="en-US" sz="4400" dirty="0" err="1" smtClean="0">
              <a:latin typeface="Gloucester MT Extra Condensed" pitchFamily="18" charset="0"/>
            </a:rPr>
            <a:t>Ramadhan</a:t>
          </a:r>
          <a:r>
            <a:rPr lang="en-US" sz="4400" dirty="0" smtClean="0">
              <a:latin typeface="Gloucester MT Extra Condensed" pitchFamily="18" charset="0"/>
            </a:rPr>
            <a:t> </a:t>
          </a:r>
          <a:r>
            <a:rPr lang="en-US" sz="4400" dirty="0" err="1" smtClean="0">
              <a:latin typeface="Gloucester MT Extra Condensed" pitchFamily="18" charset="0"/>
            </a:rPr>
            <a:t>untuk</a:t>
          </a:r>
          <a:r>
            <a:rPr lang="en-US" sz="4400" dirty="0" smtClean="0">
              <a:latin typeface="Gloucester MT Extra Condensed" pitchFamily="18" charset="0"/>
            </a:rPr>
            <a:t> </a:t>
          </a:r>
          <a:r>
            <a:rPr lang="en-US" sz="4400" dirty="0" err="1" smtClean="0">
              <a:latin typeface="Gloucester MT Extra Condensed" pitchFamily="18" charset="0"/>
            </a:rPr>
            <a:t>mengajar</a:t>
          </a:r>
          <a:r>
            <a:rPr lang="en-US" sz="4400" dirty="0" smtClean="0">
              <a:latin typeface="Gloucester MT Extra Condensed" pitchFamily="18" charset="0"/>
            </a:rPr>
            <a:t> </a:t>
          </a:r>
          <a:r>
            <a:rPr lang="en-US" sz="4400" dirty="0" err="1" smtClean="0">
              <a:latin typeface="Gloucester MT Extra Condensed" pitchFamily="18" charset="0"/>
            </a:rPr>
            <a:t>kita</a:t>
          </a:r>
          <a:r>
            <a:rPr lang="en-US" sz="4400" dirty="0" smtClean="0">
              <a:latin typeface="Gloucester MT Extra Condensed" pitchFamily="18" charset="0"/>
            </a:rPr>
            <a:t> </a:t>
          </a:r>
          <a:r>
            <a:rPr lang="en-US" sz="4400" dirty="0" err="1" smtClean="0">
              <a:latin typeface="Gloucester MT Extra Condensed" pitchFamily="18" charset="0"/>
            </a:rPr>
            <a:t>berkata</a:t>
          </a:r>
          <a:r>
            <a:rPr lang="en-US" sz="4400" dirty="0" smtClean="0">
              <a:latin typeface="Gloucester MT Extra Condensed" pitchFamily="18" charset="0"/>
            </a:rPr>
            <a:t> </a:t>
          </a:r>
          <a:r>
            <a:rPr lang="en-US" sz="4400" dirty="0" smtClean="0">
              <a:solidFill>
                <a:srgbClr val="0000FF"/>
              </a:solidFill>
              <a:latin typeface="Gloucester MT Extra Condensed" pitchFamily="18" charset="0"/>
            </a:rPr>
            <a:t>TIDAK</a:t>
          </a:r>
          <a:r>
            <a:rPr lang="en-US" sz="4400" dirty="0" smtClean="0">
              <a:latin typeface="Gloucester MT Extra Condensed" pitchFamily="18" charset="0"/>
            </a:rPr>
            <a:t> </a:t>
          </a:r>
          <a:r>
            <a:rPr lang="en-US" sz="4400" dirty="0" err="1" smtClean="0">
              <a:latin typeface="Gloucester MT Extra Condensed" pitchFamily="18" charset="0"/>
            </a:rPr>
            <a:t>kepada</a:t>
          </a:r>
          <a:r>
            <a:rPr lang="en-US" sz="4400" dirty="0" smtClean="0">
              <a:latin typeface="Gloucester MT Extra Condensed" pitchFamily="18" charset="0"/>
            </a:rPr>
            <a:t> </a:t>
          </a:r>
          <a:r>
            <a:rPr lang="en-US" sz="4400" dirty="0" err="1" smtClean="0">
              <a:latin typeface="Gloucester MT Extra Condensed" pitchFamily="18" charset="0"/>
            </a:rPr>
            <a:t>sesetengah</a:t>
          </a:r>
          <a:r>
            <a:rPr lang="en-US" sz="4400" dirty="0" smtClean="0">
              <a:latin typeface="Gloucester MT Extra Condensed" pitchFamily="18" charset="0"/>
            </a:rPr>
            <a:t> </a:t>
          </a:r>
          <a:r>
            <a:rPr lang="en-US" sz="4400" dirty="0" err="1" smtClean="0">
              <a:latin typeface="Gloucester MT Extra Condensed" pitchFamily="18" charset="0"/>
            </a:rPr>
            <a:t>kehendak</a:t>
          </a:r>
          <a:r>
            <a:rPr lang="en-US" sz="4400" dirty="0" smtClean="0">
              <a:latin typeface="Gloucester MT Extra Condensed" pitchFamily="18" charset="0"/>
            </a:rPr>
            <a:t> </a:t>
          </a:r>
          <a:r>
            <a:rPr lang="en-US" sz="4400" dirty="0" err="1" smtClean="0">
              <a:latin typeface="Gloucester MT Extra Condensed" pitchFamily="18" charset="0"/>
            </a:rPr>
            <a:t>diri</a:t>
          </a:r>
          <a:r>
            <a:rPr lang="en-US" sz="4400" dirty="0" smtClean="0">
              <a:latin typeface="Gloucester MT Extra Condensed" pitchFamily="18" charset="0"/>
            </a:rPr>
            <a:t> </a:t>
          </a:r>
          <a:r>
            <a:rPr lang="en-US" sz="4400" dirty="0" err="1" smtClean="0">
              <a:latin typeface="Gloucester MT Extra Condensed" pitchFamily="18" charset="0"/>
            </a:rPr>
            <a:t>dan</a:t>
          </a:r>
          <a:r>
            <a:rPr lang="en-US" sz="4400" dirty="0" smtClean="0">
              <a:latin typeface="Gloucester MT Extra Condensed" pitchFamily="18" charset="0"/>
            </a:rPr>
            <a:t> </a:t>
          </a:r>
          <a:r>
            <a:rPr lang="en-US" sz="4400" dirty="0" err="1" smtClean="0">
              <a:latin typeface="Gloucester MT Extra Condensed" pitchFamily="18" charset="0"/>
            </a:rPr>
            <a:t>nafsu</a:t>
          </a:r>
          <a:r>
            <a:rPr lang="en-US" sz="4400" dirty="0" smtClean="0">
              <a:latin typeface="Gloucester MT Extra Condensed" pitchFamily="18" charset="0"/>
            </a:rPr>
            <a:t>. </a:t>
          </a:r>
          <a:endParaRPr lang="en-US" sz="4400" dirty="0">
            <a:latin typeface="Gloucester MT Extra Condensed" pitchFamily="18" charset="0"/>
          </a:endParaRPr>
        </a:p>
      </dgm:t>
    </dgm:pt>
    <dgm:pt modelId="{DF9A4C2F-3C06-4D58-93C1-8020B97A7F32}" type="parTrans" cxnId="{08A26791-F1EC-4E65-899C-6EB705DFBB68}">
      <dgm:prSet/>
      <dgm:spPr/>
      <dgm:t>
        <a:bodyPr/>
        <a:lstStyle/>
        <a:p>
          <a:pPr algn="ctr"/>
          <a:endParaRPr lang="en-US" sz="4400">
            <a:latin typeface="Gloucester MT Extra Condensed" pitchFamily="18" charset="0"/>
          </a:endParaRPr>
        </a:p>
      </dgm:t>
    </dgm:pt>
    <dgm:pt modelId="{1A31125C-CB1D-4DA3-B1C4-F10A07E5A38C}" type="sibTrans" cxnId="{08A26791-F1EC-4E65-899C-6EB705DFBB68}">
      <dgm:prSet/>
      <dgm:spPr/>
      <dgm:t>
        <a:bodyPr/>
        <a:lstStyle/>
        <a:p>
          <a:pPr algn="ctr"/>
          <a:endParaRPr lang="en-US" sz="4400">
            <a:latin typeface="Gloucester MT Extra Condensed" pitchFamily="18" charset="0"/>
          </a:endParaRPr>
        </a:p>
      </dgm:t>
    </dgm:pt>
    <dgm:pt modelId="{31B65F5E-D26E-4A2F-9A71-EB8A6E045943}" type="pres">
      <dgm:prSet presAssocID="{F287B818-E938-45A6-8C97-A4F2249298C9}" presName="Name0" presStyleCnt="0">
        <dgm:presLayoutVars>
          <dgm:chMax val="3"/>
          <dgm:chPref val="1"/>
          <dgm:dir/>
          <dgm:animLvl val="lvl"/>
          <dgm:resizeHandles/>
        </dgm:presLayoutVars>
      </dgm:prSet>
      <dgm:spPr/>
      <dgm:t>
        <a:bodyPr/>
        <a:lstStyle/>
        <a:p>
          <a:endParaRPr lang="en-US"/>
        </a:p>
      </dgm:t>
    </dgm:pt>
    <dgm:pt modelId="{9D5B6058-F829-4F78-9E3C-FFFDA1453455}" type="pres">
      <dgm:prSet presAssocID="{F287B818-E938-45A6-8C97-A4F2249298C9}" presName="outerBox" presStyleCnt="0"/>
      <dgm:spPr/>
    </dgm:pt>
    <dgm:pt modelId="{547BD323-DB7A-4066-9EAD-300234E7AD86}" type="pres">
      <dgm:prSet presAssocID="{F287B818-E938-45A6-8C97-A4F2249298C9}" presName="outerBoxParent" presStyleLbl="node1" presStyleIdx="0" presStyleCnt="3"/>
      <dgm:spPr/>
      <dgm:t>
        <a:bodyPr/>
        <a:lstStyle/>
        <a:p>
          <a:endParaRPr lang="en-US"/>
        </a:p>
      </dgm:t>
    </dgm:pt>
    <dgm:pt modelId="{F8533AB2-1E7C-4F81-9339-0560F7843A77}" type="pres">
      <dgm:prSet presAssocID="{F287B818-E938-45A6-8C97-A4F2249298C9}" presName="outerBoxChildren" presStyleCnt="0"/>
      <dgm:spPr/>
    </dgm:pt>
    <dgm:pt modelId="{421F7FAE-DBF2-492D-82BF-4FF3385081BB}" type="pres">
      <dgm:prSet presAssocID="{F287B818-E938-45A6-8C97-A4F2249298C9}" presName="middleBox" presStyleCnt="0"/>
      <dgm:spPr/>
    </dgm:pt>
    <dgm:pt modelId="{E1416290-6F53-48F1-B230-A6F303040DC9}" type="pres">
      <dgm:prSet presAssocID="{F287B818-E938-45A6-8C97-A4F2249298C9}" presName="middleBoxParent" presStyleLbl="node1" presStyleIdx="1" presStyleCnt="3"/>
      <dgm:spPr/>
      <dgm:t>
        <a:bodyPr/>
        <a:lstStyle/>
        <a:p>
          <a:endParaRPr lang="en-US"/>
        </a:p>
      </dgm:t>
    </dgm:pt>
    <dgm:pt modelId="{84170495-B1B4-457A-899F-3C39F7DD19B7}" type="pres">
      <dgm:prSet presAssocID="{F287B818-E938-45A6-8C97-A4F2249298C9}" presName="middleBoxChildren" presStyleCnt="0"/>
      <dgm:spPr/>
    </dgm:pt>
    <dgm:pt modelId="{989FFC79-1693-4B8D-8827-AB39147A0F24}" type="pres">
      <dgm:prSet presAssocID="{F287B818-E938-45A6-8C97-A4F2249298C9}" presName="centerBox" presStyleCnt="0"/>
      <dgm:spPr/>
    </dgm:pt>
    <dgm:pt modelId="{21BCA680-B2F2-4BEC-87B0-D6255416293D}" type="pres">
      <dgm:prSet presAssocID="{F287B818-E938-45A6-8C97-A4F2249298C9}" presName="centerBoxParent" presStyleLbl="node1" presStyleIdx="2" presStyleCnt="3"/>
      <dgm:spPr/>
      <dgm:t>
        <a:bodyPr/>
        <a:lstStyle/>
        <a:p>
          <a:endParaRPr lang="en-US"/>
        </a:p>
      </dgm:t>
    </dgm:pt>
  </dgm:ptLst>
  <dgm:cxnLst>
    <dgm:cxn modelId="{BE659E58-8C07-420D-B1E7-8DF9D8FB01CB}" srcId="{F287B818-E938-45A6-8C97-A4F2249298C9}" destId="{0C6F8A26-D6CE-4905-820F-954038F131AA}" srcOrd="0" destOrd="0" parTransId="{6DF95EF6-4DA3-4C5E-9D96-7A1D1382E646}" sibTransId="{53C07E2D-3C4D-4F9A-ADDB-C4725B1EF843}"/>
    <dgm:cxn modelId="{5ED5ED4E-FC7D-4807-B1C8-3EA3069007C3}" type="presOf" srcId="{F287B818-E938-45A6-8C97-A4F2249298C9}" destId="{31B65F5E-D26E-4A2F-9A71-EB8A6E045943}" srcOrd="0" destOrd="0" presId="urn:microsoft.com/office/officeart/2005/8/layout/target2"/>
    <dgm:cxn modelId="{FB033A55-52E8-4AB5-BBD3-18A37B7BD38E}" type="presOf" srcId="{C5002913-6439-4D0D-991E-7FB04BAF7A16}" destId="{E1416290-6F53-48F1-B230-A6F303040DC9}" srcOrd="0" destOrd="0" presId="urn:microsoft.com/office/officeart/2005/8/layout/target2"/>
    <dgm:cxn modelId="{ED84B5CF-F688-4DC9-9C13-49A6E4E126F9}" type="presOf" srcId="{9C992B6B-6404-48FD-876C-8F83332FC955}" destId="{21BCA680-B2F2-4BEC-87B0-D6255416293D}" srcOrd="0" destOrd="0" presId="urn:microsoft.com/office/officeart/2005/8/layout/target2"/>
    <dgm:cxn modelId="{08A26791-F1EC-4E65-899C-6EB705DFBB68}" srcId="{F287B818-E938-45A6-8C97-A4F2249298C9}" destId="{9C992B6B-6404-48FD-876C-8F83332FC955}" srcOrd="2" destOrd="0" parTransId="{DF9A4C2F-3C06-4D58-93C1-8020B97A7F32}" sibTransId="{1A31125C-CB1D-4DA3-B1C4-F10A07E5A38C}"/>
    <dgm:cxn modelId="{BCB9065B-860D-483E-A02F-A5B0146F7524}" type="presOf" srcId="{0C6F8A26-D6CE-4905-820F-954038F131AA}" destId="{547BD323-DB7A-4066-9EAD-300234E7AD86}" srcOrd="0" destOrd="0" presId="urn:microsoft.com/office/officeart/2005/8/layout/target2"/>
    <dgm:cxn modelId="{949B1E3B-575B-45F0-BF71-3E445DD5F88E}" srcId="{F287B818-E938-45A6-8C97-A4F2249298C9}" destId="{C5002913-6439-4D0D-991E-7FB04BAF7A16}" srcOrd="1" destOrd="0" parTransId="{0BA55C13-34E4-4EBA-936A-55B5440879BA}" sibTransId="{08DC58F6-2562-45C5-8A6D-35D13C475C66}"/>
    <dgm:cxn modelId="{6E6079AF-C5AD-4588-BDA0-47A20906718B}" type="presParOf" srcId="{31B65F5E-D26E-4A2F-9A71-EB8A6E045943}" destId="{9D5B6058-F829-4F78-9E3C-FFFDA1453455}" srcOrd="0" destOrd="0" presId="urn:microsoft.com/office/officeart/2005/8/layout/target2"/>
    <dgm:cxn modelId="{3B8E917E-AA19-4399-80F1-4B93867FCD14}" type="presParOf" srcId="{9D5B6058-F829-4F78-9E3C-FFFDA1453455}" destId="{547BD323-DB7A-4066-9EAD-300234E7AD86}" srcOrd="0" destOrd="0" presId="urn:microsoft.com/office/officeart/2005/8/layout/target2"/>
    <dgm:cxn modelId="{ED36DD8B-8A31-4DF1-917B-A2AADCFB6DCF}" type="presParOf" srcId="{9D5B6058-F829-4F78-9E3C-FFFDA1453455}" destId="{F8533AB2-1E7C-4F81-9339-0560F7843A77}" srcOrd="1" destOrd="0" presId="urn:microsoft.com/office/officeart/2005/8/layout/target2"/>
    <dgm:cxn modelId="{1EE169E8-B0D3-4017-87B4-27C60E2B5A4C}" type="presParOf" srcId="{31B65F5E-D26E-4A2F-9A71-EB8A6E045943}" destId="{421F7FAE-DBF2-492D-82BF-4FF3385081BB}" srcOrd="1" destOrd="0" presId="urn:microsoft.com/office/officeart/2005/8/layout/target2"/>
    <dgm:cxn modelId="{488C5A98-D35B-412D-A903-5D8199CC987D}" type="presParOf" srcId="{421F7FAE-DBF2-492D-82BF-4FF3385081BB}" destId="{E1416290-6F53-48F1-B230-A6F303040DC9}" srcOrd="0" destOrd="0" presId="urn:microsoft.com/office/officeart/2005/8/layout/target2"/>
    <dgm:cxn modelId="{644721E7-372E-43C9-91F7-949AF2D02DB9}" type="presParOf" srcId="{421F7FAE-DBF2-492D-82BF-4FF3385081BB}" destId="{84170495-B1B4-457A-899F-3C39F7DD19B7}" srcOrd="1" destOrd="0" presId="urn:microsoft.com/office/officeart/2005/8/layout/target2"/>
    <dgm:cxn modelId="{1C462A23-913D-422D-AD54-29D9575FEA90}" type="presParOf" srcId="{31B65F5E-D26E-4A2F-9A71-EB8A6E045943}" destId="{989FFC79-1693-4B8D-8827-AB39147A0F24}" srcOrd="2" destOrd="0" presId="urn:microsoft.com/office/officeart/2005/8/layout/target2"/>
    <dgm:cxn modelId="{F869D8E0-4087-446D-AA96-2C162A64911D}" type="presParOf" srcId="{989FFC79-1693-4B8D-8827-AB39147A0F24}" destId="{21BCA680-B2F2-4BEC-87B0-D6255416293D}" srcOrd="0" destOrd="0" presId="urn:microsoft.com/office/officeart/2005/8/layout/target2"/>
  </dgm:cxnLst>
  <dgm:bg/>
  <dgm:whole/>
</dgm:dataModel>
</file>

<file path=ppt/diagrams/data9.xml><?xml version="1.0" encoding="utf-8"?>
<dgm:dataModel xmlns:dgm="http://schemas.openxmlformats.org/drawingml/2006/diagram" xmlns:a="http://schemas.openxmlformats.org/drawingml/2006/main">
  <dgm:ptLst>
    <dgm:pt modelId="{565053EF-FEDB-4F2D-9590-7B7212903FE2}" type="doc">
      <dgm:prSet loTypeId="urn:microsoft.com/office/officeart/2005/8/layout/vList2" loCatId="list" qsTypeId="urn:microsoft.com/office/officeart/2005/8/quickstyle/3d7" qsCatId="3D" csTypeId="urn:microsoft.com/office/officeart/2005/8/colors/colorful5" csCatId="colorful"/>
      <dgm:spPr/>
      <dgm:t>
        <a:bodyPr/>
        <a:lstStyle/>
        <a:p>
          <a:endParaRPr lang="en-US"/>
        </a:p>
      </dgm:t>
    </dgm:pt>
    <dgm:pt modelId="{4462950A-9A55-4501-BF7E-170099AB1704}">
      <dgm:prSet custT="1"/>
      <dgm:spPr/>
      <dgm:t>
        <a:bodyPr/>
        <a:lstStyle/>
        <a:p>
          <a:pPr algn="ctr" rtl="0"/>
          <a:r>
            <a:rPr lang="en-US" sz="3200" dirty="0" err="1" smtClean="0">
              <a:latin typeface="Gloucester MT Extra Condensed" pitchFamily="18" charset="0"/>
            </a:rPr>
            <a:t>Mereka</a:t>
          </a:r>
          <a:r>
            <a:rPr lang="en-US" sz="3200" dirty="0" smtClean="0">
              <a:latin typeface="Gloucester MT Extra Condensed" pitchFamily="18" charset="0"/>
            </a:rPr>
            <a:t> yang </a:t>
          </a:r>
          <a:r>
            <a:rPr lang="en-US" sz="3200" dirty="0" err="1" smtClean="0">
              <a:latin typeface="Gloucester MT Extra Condensed" pitchFamily="18" charset="0"/>
            </a:rPr>
            <a:t>berjaya</a:t>
          </a:r>
          <a:r>
            <a:rPr lang="en-US" sz="3200" dirty="0" smtClean="0">
              <a:latin typeface="Gloucester MT Extra Condensed" pitchFamily="18" charset="0"/>
            </a:rPr>
            <a:t> </a:t>
          </a:r>
          <a:r>
            <a:rPr lang="en-US" sz="3200" dirty="0" err="1" smtClean="0">
              <a:latin typeface="Gloucester MT Extra Condensed" pitchFamily="18" charset="0"/>
            </a:rPr>
            <a:t>mengawal</a:t>
          </a:r>
          <a:r>
            <a:rPr lang="en-US" sz="3200" dirty="0" smtClean="0">
              <a:latin typeface="Gloucester MT Extra Condensed" pitchFamily="18" charset="0"/>
            </a:rPr>
            <a:t> </a:t>
          </a:r>
          <a:r>
            <a:rPr lang="en-US" sz="3200" dirty="0" err="1" smtClean="0">
              <a:latin typeface="Gloucester MT Extra Condensed" pitchFamily="18" charset="0"/>
            </a:rPr>
            <a:t>diri</a:t>
          </a:r>
          <a:r>
            <a:rPr lang="en-US" sz="3200" dirty="0" smtClean="0">
              <a:latin typeface="Gloucester MT Extra Condensed" pitchFamily="18" charset="0"/>
            </a:rPr>
            <a:t> </a:t>
          </a:r>
          <a:r>
            <a:rPr lang="en-US" sz="3200" dirty="0" err="1" smtClean="0">
              <a:latin typeface="Gloucester MT Extra Condensed" pitchFamily="18" charset="0"/>
            </a:rPr>
            <a:t>dan</a:t>
          </a:r>
          <a:r>
            <a:rPr lang="en-US" sz="3200" dirty="0" smtClean="0">
              <a:latin typeface="Gloucester MT Extra Condensed" pitchFamily="18" charset="0"/>
            </a:rPr>
            <a:t> </a:t>
          </a:r>
          <a:r>
            <a:rPr lang="en-US" sz="3200" dirty="0" err="1" smtClean="0">
              <a:latin typeface="Gloucester MT Extra Condensed" pitchFamily="18" charset="0"/>
            </a:rPr>
            <a:t>nafsu</a:t>
          </a:r>
          <a:r>
            <a:rPr lang="en-US" sz="3200" dirty="0" smtClean="0">
              <a:latin typeface="Gloucester MT Extra Condensed" pitchFamily="18" charset="0"/>
            </a:rPr>
            <a:t>, </a:t>
          </a:r>
          <a:r>
            <a:rPr lang="en-US" sz="3200" dirty="0" err="1" smtClean="0">
              <a:latin typeface="Gloucester MT Extra Condensed" pitchFamily="18" charset="0"/>
            </a:rPr>
            <a:t>adalah</a:t>
          </a:r>
          <a:r>
            <a:rPr lang="en-US" sz="3200" dirty="0" smtClean="0">
              <a:latin typeface="Gloucester MT Extra Condensed" pitchFamily="18" charset="0"/>
            </a:rPr>
            <a:t> </a:t>
          </a:r>
          <a:r>
            <a:rPr lang="en-US" sz="3200" dirty="0" err="1" smtClean="0">
              <a:latin typeface="Gloucester MT Extra Condensed" pitchFamily="18" charset="0"/>
            </a:rPr>
            <a:t>mereka</a:t>
          </a:r>
          <a:r>
            <a:rPr lang="en-US" sz="3200" dirty="0" smtClean="0">
              <a:latin typeface="Gloucester MT Extra Condensed" pitchFamily="18" charset="0"/>
            </a:rPr>
            <a:t> yang </a:t>
          </a:r>
          <a:r>
            <a:rPr lang="en-US" sz="3200" dirty="0" err="1" smtClean="0">
              <a:latin typeface="Gloucester MT Extra Condensed" pitchFamily="18" charset="0"/>
            </a:rPr>
            <a:t>benar-benar</a:t>
          </a:r>
          <a:r>
            <a:rPr lang="en-US" sz="3200" dirty="0" smtClean="0">
              <a:latin typeface="Gloucester MT Extra Condensed" pitchFamily="18" charset="0"/>
            </a:rPr>
            <a:t> </a:t>
          </a:r>
          <a:r>
            <a:rPr lang="en-US" sz="3200" dirty="0" err="1" smtClean="0">
              <a:latin typeface="Gloucester MT Extra Condensed" pitchFamily="18" charset="0"/>
            </a:rPr>
            <a:t>beriman</a:t>
          </a:r>
          <a:r>
            <a:rPr lang="en-US" sz="3200" dirty="0" smtClean="0">
              <a:latin typeface="Gloucester MT Extra Condensed" pitchFamily="18" charset="0"/>
            </a:rPr>
            <a:t> </a:t>
          </a:r>
          <a:r>
            <a:rPr lang="en-US" sz="3200" dirty="0" err="1" smtClean="0">
              <a:latin typeface="Gloucester MT Extra Condensed" pitchFamily="18" charset="0"/>
            </a:rPr>
            <a:t>sehingga</a:t>
          </a:r>
          <a:r>
            <a:rPr lang="en-US" sz="3200" dirty="0" smtClean="0">
              <a:latin typeface="Gloucester MT Extra Condensed" pitchFamily="18" charset="0"/>
            </a:rPr>
            <a:t> </a:t>
          </a:r>
          <a:r>
            <a:rPr lang="en-US" sz="3200" dirty="0" err="1" smtClean="0">
              <a:latin typeface="Gloucester MT Extra Condensed" pitchFamily="18" charset="0"/>
            </a:rPr>
            <a:t>membentuk</a:t>
          </a:r>
          <a:r>
            <a:rPr lang="en-US" sz="3200" dirty="0" smtClean="0">
              <a:latin typeface="Gloucester MT Extra Condensed" pitchFamily="18" charset="0"/>
            </a:rPr>
            <a:t> </a:t>
          </a:r>
          <a:r>
            <a:rPr lang="en-US" sz="3200" dirty="0" err="1" smtClean="0">
              <a:latin typeface="Gloucester MT Extra Condensed" pitchFamily="18" charset="0"/>
            </a:rPr>
            <a:t>dirinya</a:t>
          </a:r>
          <a:r>
            <a:rPr lang="en-US" sz="3200" dirty="0" smtClean="0">
              <a:latin typeface="Gloucester MT Extra Condensed" pitchFamily="18" charset="0"/>
            </a:rPr>
            <a:t> </a:t>
          </a:r>
          <a:r>
            <a:rPr lang="en-US" sz="3200" dirty="0" err="1" smtClean="0">
              <a:latin typeface="Gloucester MT Extra Condensed" pitchFamily="18" charset="0"/>
            </a:rPr>
            <a:t>menjadi</a:t>
          </a:r>
          <a:r>
            <a:rPr lang="en-US" sz="3200" dirty="0" smtClean="0">
              <a:latin typeface="Gloucester MT Extra Condensed" pitchFamily="18" charset="0"/>
            </a:rPr>
            <a:t> </a:t>
          </a:r>
          <a:r>
            <a:rPr lang="en-US" sz="3200" dirty="0" err="1" smtClean="0">
              <a:latin typeface="Gloucester MT Extra Condensed" pitchFamily="18" charset="0"/>
            </a:rPr>
            <a:t>seorang</a:t>
          </a:r>
          <a:r>
            <a:rPr lang="en-US" sz="3200" dirty="0" smtClean="0">
              <a:latin typeface="Gloucester MT Extra Condensed" pitchFamily="18" charset="0"/>
            </a:rPr>
            <a:t> </a:t>
          </a:r>
          <a:r>
            <a:rPr lang="en-US" sz="3200" dirty="0" err="1" smtClean="0">
              <a:latin typeface="Gloucester MT Extra Condensed" pitchFamily="18" charset="0"/>
            </a:rPr>
            <a:t>insan</a:t>
          </a:r>
          <a:r>
            <a:rPr lang="en-US" sz="3200" dirty="0" smtClean="0">
              <a:latin typeface="Gloucester MT Extra Condensed" pitchFamily="18" charset="0"/>
            </a:rPr>
            <a:t> </a:t>
          </a:r>
          <a:r>
            <a:rPr lang="en-US" sz="3200" dirty="0" err="1" smtClean="0">
              <a:latin typeface="Gloucester MT Extra Condensed" pitchFamily="18" charset="0"/>
            </a:rPr>
            <a:t>soleh</a:t>
          </a:r>
          <a:r>
            <a:rPr lang="en-US" sz="3200" dirty="0" smtClean="0">
              <a:latin typeface="Gloucester MT Extra Condensed" pitchFamily="18" charset="0"/>
            </a:rPr>
            <a:t> </a:t>
          </a:r>
          <a:r>
            <a:rPr lang="en-US" sz="3200" dirty="0" err="1" smtClean="0">
              <a:latin typeface="Gloucester MT Extra Condensed" pitchFamily="18" charset="0"/>
            </a:rPr>
            <a:t>lagi</a:t>
          </a:r>
          <a:r>
            <a:rPr lang="en-US" sz="3200" dirty="0" smtClean="0">
              <a:latin typeface="Gloucester MT Extra Condensed" pitchFamily="18" charset="0"/>
            </a:rPr>
            <a:t> </a:t>
          </a:r>
          <a:r>
            <a:rPr lang="en-US" sz="3200" dirty="0" err="1" smtClean="0">
              <a:latin typeface="Gloucester MT Extra Condensed" pitchFamily="18" charset="0"/>
            </a:rPr>
            <a:t>bertaqwa</a:t>
          </a:r>
          <a:r>
            <a:rPr lang="en-US" sz="3200" dirty="0" smtClean="0">
              <a:latin typeface="Gloucester MT Extra Condensed" pitchFamily="18" charset="0"/>
            </a:rPr>
            <a:t>. </a:t>
          </a:r>
          <a:endParaRPr lang="en-US" sz="3200" dirty="0">
            <a:latin typeface="Gloucester MT Extra Condensed" pitchFamily="18" charset="0"/>
          </a:endParaRPr>
        </a:p>
      </dgm:t>
    </dgm:pt>
    <dgm:pt modelId="{B53A5F94-AE94-4EF1-B53D-1072D50B0344}" type="parTrans" cxnId="{2898A1E5-8CEF-4F56-AEA9-1C62B0270B82}">
      <dgm:prSet/>
      <dgm:spPr/>
      <dgm:t>
        <a:bodyPr/>
        <a:lstStyle/>
        <a:p>
          <a:endParaRPr lang="en-US" sz="3200">
            <a:latin typeface="Gloucester MT Extra Condensed" pitchFamily="18" charset="0"/>
          </a:endParaRPr>
        </a:p>
      </dgm:t>
    </dgm:pt>
    <dgm:pt modelId="{236D899C-671F-45B2-BC1D-1C96F9658EB0}" type="sibTrans" cxnId="{2898A1E5-8CEF-4F56-AEA9-1C62B0270B82}">
      <dgm:prSet/>
      <dgm:spPr/>
      <dgm:t>
        <a:bodyPr/>
        <a:lstStyle/>
        <a:p>
          <a:endParaRPr lang="en-US" sz="3200">
            <a:latin typeface="Gloucester MT Extra Condensed" pitchFamily="18" charset="0"/>
          </a:endParaRPr>
        </a:p>
      </dgm:t>
    </dgm:pt>
    <dgm:pt modelId="{81E3A56A-66A3-4CF8-BB59-2583BBBDA16F}">
      <dgm:prSet custT="1"/>
      <dgm:spPr/>
      <dgm:t>
        <a:bodyPr/>
        <a:lstStyle/>
        <a:p>
          <a:pPr algn="ctr" rtl="0"/>
          <a:r>
            <a:rPr lang="en-US" sz="3200" dirty="0" err="1" smtClean="0">
              <a:latin typeface="Gloucester MT Extra Condensed" pitchFamily="18" charset="0"/>
            </a:rPr>
            <a:t>Percayalah</a:t>
          </a:r>
          <a:r>
            <a:rPr lang="en-US" sz="3200" dirty="0" smtClean="0">
              <a:latin typeface="Gloucester MT Extra Condensed" pitchFamily="18" charset="0"/>
            </a:rPr>
            <a:t> </a:t>
          </a:r>
          <a:r>
            <a:rPr lang="en-US" sz="3200" dirty="0" err="1" smtClean="0">
              <a:latin typeface="Gloucester MT Extra Condensed" pitchFamily="18" charset="0"/>
            </a:rPr>
            <a:t>bahawa</a:t>
          </a:r>
          <a:r>
            <a:rPr lang="en-US" sz="3200" dirty="0" smtClean="0">
              <a:latin typeface="Gloucester MT Extra Condensed" pitchFamily="18" charset="0"/>
            </a:rPr>
            <a:t> </a:t>
          </a:r>
          <a:r>
            <a:rPr lang="en-US" sz="3200" dirty="0" err="1" smtClean="0">
              <a:latin typeface="Gloucester MT Extra Condensed" pitchFamily="18" charset="0"/>
            </a:rPr>
            <a:t>jhad</a:t>
          </a:r>
          <a:r>
            <a:rPr lang="en-US" sz="3200" dirty="0" smtClean="0">
              <a:latin typeface="Gloucester MT Extra Condensed" pitchFamily="18" charset="0"/>
            </a:rPr>
            <a:t> </a:t>
          </a:r>
          <a:r>
            <a:rPr lang="en-US" sz="3200" dirty="0" err="1" smtClean="0">
              <a:latin typeface="Gloucester MT Extra Condensed" pitchFamily="18" charset="0"/>
            </a:rPr>
            <a:t>melawan</a:t>
          </a:r>
          <a:r>
            <a:rPr lang="en-US" sz="3200" dirty="0" smtClean="0">
              <a:latin typeface="Gloucester MT Extra Condensed" pitchFamily="18" charset="0"/>
            </a:rPr>
            <a:t> </a:t>
          </a:r>
          <a:r>
            <a:rPr lang="en-US" sz="3200" dirty="0" err="1" smtClean="0">
              <a:latin typeface="Gloucester MT Extra Condensed" pitchFamily="18" charset="0"/>
            </a:rPr>
            <a:t>hawa</a:t>
          </a:r>
          <a:r>
            <a:rPr lang="en-US" sz="3200" dirty="0" smtClean="0">
              <a:latin typeface="Gloucester MT Extra Condensed" pitchFamily="18" charset="0"/>
            </a:rPr>
            <a:t> </a:t>
          </a:r>
          <a:r>
            <a:rPr lang="en-US" sz="3200" dirty="0" err="1" smtClean="0">
              <a:latin typeface="Gloucester MT Extra Condensed" pitchFamily="18" charset="0"/>
            </a:rPr>
            <a:t>nafsu</a:t>
          </a:r>
          <a:r>
            <a:rPr lang="en-US" sz="3200" dirty="0" smtClean="0">
              <a:latin typeface="Gloucester MT Extra Condensed" pitchFamily="18" charset="0"/>
            </a:rPr>
            <a:t> </a:t>
          </a:r>
          <a:r>
            <a:rPr lang="en-US" sz="3200" dirty="0" err="1" smtClean="0">
              <a:latin typeface="Gloucester MT Extra Condensed" pitchFamily="18" charset="0"/>
            </a:rPr>
            <a:t>adalah</a:t>
          </a:r>
          <a:r>
            <a:rPr lang="en-US" sz="3200" dirty="0" smtClean="0">
              <a:latin typeface="Gloucester MT Extra Condensed" pitchFamily="18" charset="0"/>
            </a:rPr>
            <a:t> </a:t>
          </a:r>
          <a:r>
            <a:rPr lang="en-US" sz="3200" dirty="0" err="1" smtClean="0">
              <a:latin typeface="Gloucester MT Extra Condensed" pitchFamily="18" charset="0"/>
            </a:rPr>
            <a:t>peperangan</a:t>
          </a:r>
          <a:r>
            <a:rPr lang="en-US" sz="3200" dirty="0" smtClean="0">
              <a:latin typeface="Gloucester MT Extra Condensed" pitchFamily="18" charset="0"/>
            </a:rPr>
            <a:t> yang </a:t>
          </a:r>
          <a:r>
            <a:rPr lang="en-US" sz="3200" dirty="0" err="1" smtClean="0">
              <a:latin typeface="Gloucester MT Extra Condensed" pitchFamily="18" charset="0"/>
            </a:rPr>
            <a:t>besar</a:t>
          </a:r>
          <a:r>
            <a:rPr lang="en-US" sz="3200" dirty="0" smtClean="0">
              <a:latin typeface="Gloucester MT Extra Condensed" pitchFamily="18" charset="0"/>
            </a:rPr>
            <a:t>. </a:t>
          </a:r>
          <a:endParaRPr lang="en-US" sz="3200" dirty="0">
            <a:latin typeface="Gloucester MT Extra Condensed" pitchFamily="18" charset="0"/>
          </a:endParaRPr>
        </a:p>
      </dgm:t>
    </dgm:pt>
    <dgm:pt modelId="{EFC85FC0-B461-41A5-B2CD-644A97C68722}" type="parTrans" cxnId="{89DCA59C-67F9-49F6-84F0-192792D83795}">
      <dgm:prSet/>
      <dgm:spPr/>
      <dgm:t>
        <a:bodyPr/>
        <a:lstStyle/>
        <a:p>
          <a:endParaRPr lang="en-US" sz="3200">
            <a:latin typeface="Gloucester MT Extra Condensed" pitchFamily="18" charset="0"/>
          </a:endParaRPr>
        </a:p>
      </dgm:t>
    </dgm:pt>
    <dgm:pt modelId="{A63E3176-E685-4FCE-BBDA-F7872BD0AA45}" type="sibTrans" cxnId="{89DCA59C-67F9-49F6-84F0-192792D83795}">
      <dgm:prSet/>
      <dgm:spPr/>
      <dgm:t>
        <a:bodyPr/>
        <a:lstStyle/>
        <a:p>
          <a:endParaRPr lang="en-US" sz="3200">
            <a:latin typeface="Gloucester MT Extra Condensed" pitchFamily="18" charset="0"/>
          </a:endParaRPr>
        </a:p>
      </dgm:t>
    </dgm:pt>
    <dgm:pt modelId="{EEC65E4C-92F8-47F0-B54F-4CAD087803B7}">
      <dgm:prSet custT="1"/>
      <dgm:spPr/>
      <dgm:t>
        <a:bodyPr/>
        <a:lstStyle/>
        <a:p>
          <a:pPr algn="ctr" rtl="0"/>
          <a:r>
            <a:rPr lang="en-US" sz="3200" dirty="0" err="1" smtClean="0">
              <a:latin typeface="Gloucester MT Extra Condensed" pitchFamily="18" charset="0"/>
            </a:rPr>
            <a:t>Bayangkan</a:t>
          </a:r>
          <a:r>
            <a:rPr lang="en-US" sz="3200" dirty="0" smtClean="0">
              <a:latin typeface="Gloucester MT Extra Condensed" pitchFamily="18" charset="0"/>
            </a:rPr>
            <a:t> </a:t>
          </a:r>
          <a:r>
            <a:rPr lang="en-US" sz="3200" dirty="0" err="1" smtClean="0">
              <a:latin typeface="Gloucester MT Extra Condensed" pitchFamily="18" charset="0"/>
            </a:rPr>
            <a:t>kita</a:t>
          </a:r>
          <a:r>
            <a:rPr lang="en-US" sz="3200" dirty="0" smtClean="0">
              <a:latin typeface="Gloucester MT Extra Condensed" pitchFamily="18" charset="0"/>
            </a:rPr>
            <a:t> </a:t>
          </a:r>
          <a:r>
            <a:rPr lang="en-US" sz="3200" dirty="0" err="1" smtClean="0">
              <a:latin typeface="Gloucester MT Extra Condensed" pitchFamily="18" charset="0"/>
            </a:rPr>
            <a:t>berjuang</a:t>
          </a:r>
          <a:r>
            <a:rPr lang="en-US" sz="3200" dirty="0" smtClean="0">
              <a:latin typeface="Gloucester MT Extra Condensed" pitchFamily="18" charset="0"/>
            </a:rPr>
            <a:t> </a:t>
          </a:r>
          <a:r>
            <a:rPr lang="en-US" sz="3200" dirty="0" err="1" smtClean="0">
              <a:latin typeface="Gloucester MT Extra Condensed" pitchFamily="18" charset="0"/>
            </a:rPr>
            <a:t>dengan</a:t>
          </a:r>
          <a:r>
            <a:rPr lang="en-US" sz="3200" dirty="0" smtClean="0">
              <a:latin typeface="Gloucester MT Extra Condensed" pitchFamily="18" charset="0"/>
            </a:rPr>
            <a:t> </a:t>
          </a:r>
          <a:r>
            <a:rPr lang="en-US" sz="3200" dirty="0" err="1" smtClean="0">
              <a:latin typeface="Gloucester MT Extra Condensed" pitchFamily="18" charset="0"/>
            </a:rPr>
            <a:t>diri</a:t>
          </a:r>
          <a:r>
            <a:rPr lang="en-US" sz="3200" dirty="0" smtClean="0">
              <a:latin typeface="Gloucester MT Extra Condensed" pitchFamily="18" charset="0"/>
            </a:rPr>
            <a:t> </a:t>
          </a:r>
          <a:r>
            <a:rPr lang="en-US" sz="3200" dirty="0" err="1" smtClean="0">
              <a:latin typeface="Gloucester MT Extra Condensed" pitchFamily="18" charset="0"/>
            </a:rPr>
            <a:t>sendiri</a:t>
          </a:r>
          <a:r>
            <a:rPr lang="en-US" sz="3200" dirty="0" smtClean="0">
              <a:latin typeface="Gloucester MT Extra Condensed" pitchFamily="18" charset="0"/>
            </a:rPr>
            <a:t>, </a:t>
          </a:r>
          <a:r>
            <a:rPr lang="en-US" sz="3200" dirty="0" err="1" smtClean="0">
              <a:latin typeface="Gloucester MT Extra Condensed" pitchFamily="18" charset="0"/>
            </a:rPr>
            <a:t>walaupun</a:t>
          </a:r>
          <a:r>
            <a:rPr lang="en-US" sz="3200" dirty="0" smtClean="0">
              <a:latin typeface="Gloucester MT Extra Condensed" pitchFamily="18" charset="0"/>
            </a:rPr>
            <a:t> </a:t>
          </a:r>
          <a:r>
            <a:rPr lang="en-US" sz="3200" dirty="0" err="1" smtClean="0">
              <a:latin typeface="Gloucester MT Extra Condensed" pitchFamily="18" charset="0"/>
            </a:rPr>
            <a:t>sejahat</a:t>
          </a:r>
          <a:r>
            <a:rPr lang="en-US" sz="3200" dirty="0" smtClean="0">
              <a:latin typeface="Gloucester MT Extra Condensed" pitchFamily="18" charset="0"/>
            </a:rPr>
            <a:t> </a:t>
          </a:r>
          <a:r>
            <a:rPr lang="en-US" sz="3200" dirty="0" err="1" smtClean="0">
              <a:latin typeface="Gloucester MT Extra Condensed" pitchFamily="18" charset="0"/>
            </a:rPr>
            <a:t>mana</a:t>
          </a:r>
          <a:r>
            <a:rPr lang="en-US" sz="3200" dirty="0" smtClean="0">
              <a:latin typeface="Gloucester MT Extra Condensed" pitchFamily="18" charset="0"/>
            </a:rPr>
            <a:t> </a:t>
          </a:r>
          <a:r>
            <a:rPr lang="en-US" sz="3200" dirty="0" err="1" smtClean="0">
              <a:latin typeface="Gloucester MT Extra Condensed" pitchFamily="18" charset="0"/>
            </a:rPr>
            <a:t>sekalipun</a:t>
          </a:r>
          <a:r>
            <a:rPr lang="en-US" sz="3200" dirty="0" smtClean="0">
              <a:latin typeface="Gloucester MT Extra Condensed" pitchFamily="18" charset="0"/>
            </a:rPr>
            <a:t> </a:t>
          </a:r>
          <a:r>
            <a:rPr lang="en-US" sz="3200" dirty="0" err="1" smtClean="0">
              <a:latin typeface="Gloucester MT Extra Condensed" pitchFamily="18" charset="0"/>
            </a:rPr>
            <a:t>nafsu</a:t>
          </a:r>
          <a:r>
            <a:rPr lang="en-US" sz="3200" dirty="0" smtClean="0">
              <a:latin typeface="Gloucester MT Extra Condensed" pitchFamily="18" charset="0"/>
            </a:rPr>
            <a:t> yang </a:t>
          </a:r>
          <a:r>
            <a:rPr lang="en-US" sz="3200" dirty="0" err="1" smtClean="0">
              <a:latin typeface="Gloucester MT Extra Condensed" pitchFamily="18" charset="0"/>
            </a:rPr>
            <a:t>ada</a:t>
          </a:r>
          <a:r>
            <a:rPr lang="en-US" sz="3200" dirty="0" smtClean="0">
              <a:latin typeface="Gloucester MT Extra Condensed" pitchFamily="18" charset="0"/>
            </a:rPr>
            <a:t> </a:t>
          </a:r>
          <a:r>
            <a:rPr lang="en-US" sz="3200" dirty="0" err="1" smtClean="0">
              <a:latin typeface="Gloucester MT Extra Condensed" pitchFamily="18" charset="0"/>
            </a:rPr>
            <a:t>dalam</a:t>
          </a:r>
          <a:r>
            <a:rPr lang="en-US" sz="3200" dirty="0" smtClean="0">
              <a:latin typeface="Gloucester MT Extra Condensed" pitchFamily="18" charset="0"/>
            </a:rPr>
            <a:t> </a:t>
          </a:r>
          <a:r>
            <a:rPr lang="en-US" sz="3200" dirty="0" err="1" smtClean="0">
              <a:latin typeface="Gloucester MT Extra Condensed" pitchFamily="18" charset="0"/>
            </a:rPr>
            <a:t>diri</a:t>
          </a:r>
          <a:r>
            <a:rPr lang="en-US" sz="3200" dirty="0" smtClean="0">
              <a:latin typeface="Gloucester MT Extra Condensed" pitchFamily="18" charset="0"/>
            </a:rPr>
            <a:t> </a:t>
          </a:r>
          <a:r>
            <a:rPr lang="en-US" sz="3200" dirty="0" err="1" smtClean="0">
              <a:latin typeface="Gloucester MT Extra Condensed" pitchFamily="18" charset="0"/>
            </a:rPr>
            <a:t>kita</a:t>
          </a:r>
          <a:r>
            <a:rPr lang="en-US" sz="3200" dirty="0" smtClean="0">
              <a:latin typeface="Gloucester MT Extra Condensed" pitchFamily="18" charset="0"/>
            </a:rPr>
            <a:t>, </a:t>
          </a:r>
          <a:r>
            <a:rPr lang="en-US" sz="3200" dirty="0" err="1" smtClean="0">
              <a:latin typeface="Gloucester MT Extra Condensed" pitchFamily="18" charset="0"/>
            </a:rPr>
            <a:t>kita</a:t>
          </a:r>
          <a:r>
            <a:rPr lang="en-US" sz="3200" dirty="0" smtClean="0">
              <a:latin typeface="Gloucester MT Extra Condensed" pitchFamily="18" charset="0"/>
            </a:rPr>
            <a:t> </a:t>
          </a:r>
          <a:r>
            <a:rPr lang="en-US" sz="3200" dirty="0" err="1" smtClean="0">
              <a:latin typeface="Gloucester MT Extra Condensed" pitchFamily="18" charset="0"/>
            </a:rPr>
            <a:t>tidak</a:t>
          </a:r>
          <a:r>
            <a:rPr lang="en-US" sz="3200" dirty="0" smtClean="0">
              <a:latin typeface="Gloucester MT Extra Condensed" pitchFamily="18" charset="0"/>
            </a:rPr>
            <a:t> </a:t>
          </a:r>
          <a:r>
            <a:rPr lang="en-US" sz="3200" dirty="0" err="1" smtClean="0">
              <a:latin typeface="Gloucester MT Extra Condensed" pitchFamily="18" charset="0"/>
            </a:rPr>
            <a:t>boleh</a:t>
          </a:r>
          <a:r>
            <a:rPr lang="en-US" sz="3200" dirty="0" smtClean="0">
              <a:latin typeface="Gloucester MT Extra Condensed" pitchFamily="18" charset="0"/>
            </a:rPr>
            <a:t> </a:t>
          </a:r>
          <a:r>
            <a:rPr lang="en-US" sz="3200" dirty="0" err="1" smtClean="0">
              <a:latin typeface="Gloucester MT Extra Condensed" pitchFamily="18" charset="0"/>
            </a:rPr>
            <a:t>membunuhnya</a:t>
          </a:r>
          <a:r>
            <a:rPr lang="en-US" sz="3200" dirty="0" smtClean="0">
              <a:latin typeface="Gloucester MT Extra Condensed" pitchFamily="18" charset="0"/>
            </a:rPr>
            <a:t>, </a:t>
          </a:r>
          <a:r>
            <a:rPr lang="en-US" sz="3200" dirty="0" err="1" smtClean="0">
              <a:latin typeface="Gloucester MT Extra Condensed" pitchFamily="18" charset="0"/>
            </a:rPr>
            <a:t>kita</a:t>
          </a:r>
          <a:r>
            <a:rPr lang="en-US" sz="3200" dirty="0" smtClean="0">
              <a:latin typeface="Gloucester MT Extra Condensed" pitchFamily="18" charset="0"/>
            </a:rPr>
            <a:t> </a:t>
          </a:r>
          <a:r>
            <a:rPr lang="en-US" sz="3200" dirty="0" err="1" smtClean="0">
              <a:latin typeface="Gloucester MT Extra Condensed" pitchFamily="18" charset="0"/>
            </a:rPr>
            <a:t>hanya</a:t>
          </a:r>
          <a:r>
            <a:rPr lang="en-US" sz="3200" dirty="0" smtClean="0">
              <a:latin typeface="Gloucester MT Extra Condensed" pitchFamily="18" charset="0"/>
            </a:rPr>
            <a:t> </a:t>
          </a:r>
          <a:r>
            <a:rPr lang="en-US" sz="3200" dirty="0" err="1" smtClean="0">
              <a:latin typeface="Gloucester MT Extra Condensed" pitchFamily="18" charset="0"/>
            </a:rPr>
            <a:t>boleh</a:t>
          </a:r>
          <a:r>
            <a:rPr lang="en-US" sz="3200" dirty="0" smtClean="0">
              <a:latin typeface="Gloucester MT Extra Condensed" pitchFamily="18" charset="0"/>
            </a:rPr>
            <a:t> </a:t>
          </a:r>
          <a:r>
            <a:rPr lang="en-US" sz="3200" dirty="0" err="1" smtClean="0">
              <a:latin typeface="Gloucester MT Extra Condensed" pitchFamily="18" charset="0"/>
            </a:rPr>
            <a:t>menundukkan</a:t>
          </a:r>
          <a:r>
            <a:rPr lang="en-US" sz="3200" dirty="0" smtClean="0">
              <a:latin typeface="Gloucester MT Extra Condensed" pitchFamily="18" charset="0"/>
            </a:rPr>
            <a:t> </a:t>
          </a:r>
          <a:r>
            <a:rPr lang="en-US" sz="3200" dirty="0" err="1" smtClean="0">
              <a:latin typeface="Gloucester MT Extra Condensed" pitchFamily="18" charset="0"/>
            </a:rPr>
            <a:t>nafsu</a:t>
          </a:r>
          <a:r>
            <a:rPr lang="en-US" sz="3200" dirty="0" smtClean="0">
              <a:latin typeface="Gloucester MT Extra Condensed" pitchFamily="18" charset="0"/>
            </a:rPr>
            <a:t> </a:t>
          </a:r>
          <a:r>
            <a:rPr lang="en-US" sz="3200" dirty="0" err="1" smtClean="0">
              <a:latin typeface="Gloucester MT Extra Condensed" pitchFamily="18" charset="0"/>
            </a:rPr>
            <a:t>itu</a:t>
          </a:r>
          <a:r>
            <a:rPr lang="en-US" sz="3200" dirty="0" smtClean="0">
              <a:latin typeface="Gloucester MT Extra Condensed" pitchFamily="18" charset="0"/>
            </a:rPr>
            <a:t> </a:t>
          </a:r>
          <a:r>
            <a:rPr lang="en-US" sz="3200" dirty="0" err="1" smtClean="0">
              <a:latin typeface="Gloucester MT Extra Condensed" pitchFamily="18" charset="0"/>
            </a:rPr>
            <a:t>dengan</a:t>
          </a:r>
          <a:r>
            <a:rPr lang="en-US" sz="3200" dirty="0" smtClean="0">
              <a:latin typeface="Gloucester MT Extra Condensed" pitchFamily="18" charset="0"/>
            </a:rPr>
            <a:t> </a:t>
          </a:r>
          <a:r>
            <a:rPr lang="en-US" sz="3200" dirty="0" err="1" smtClean="0">
              <a:latin typeface="Gloucester MT Extra Condensed" pitchFamily="18" charset="0"/>
            </a:rPr>
            <a:t>mengawal</a:t>
          </a:r>
          <a:r>
            <a:rPr lang="en-US" sz="3200" dirty="0" smtClean="0">
              <a:latin typeface="Gloucester MT Extra Condensed" pitchFamily="18" charset="0"/>
            </a:rPr>
            <a:t> </a:t>
          </a:r>
          <a:r>
            <a:rPr lang="en-US" sz="3200" dirty="0" err="1" smtClean="0">
              <a:latin typeface="Gloucester MT Extra Condensed" pitchFamily="18" charset="0"/>
            </a:rPr>
            <a:t>kehendak</a:t>
          </a:r>
          <a:r>
            <a:rPr lang="en-US" sz="3200" dirty="0" smtClean="0">
              <a:latin typeface="Gloucester MT Extra Condensed" pitchFamily="18" charset="0"/>
            </a:rPr>
            <a:t> </a:t>
          </a:r>
          <a:r>
            <a:rPr lang="en-US" sz="3200" dirty="0" err="1" smtClean="0">
              <a:latin typeface="Gloucester MT Extra Condensed" pitchFamily="18" charset="0"/>
            </a:rPr>
            <a:t>dan</a:t>
          </a:r>
          <a:r>
            <a:rPr lang="en-US" sz="3200" dirty="0" smtClean="0">
              <a:latin typeface="Gloucester MT Extra Condensed" pitchFamily="18" charset="0"/>
            </a:rPr>
            <a:t> </a:t>
          </a:r>
          <a:r>
            <a:rPr lang="en-US" sz="3200" dirty="0" err="1" smtClean="0">
              <a:latin typeface="Gloucester MT Extra Condensed" pitchFamily="18" charset="0"/>
            </a:rPr>
            <a:t>tuntutannya</a:t>
          </a:r>
          <a:r>
            <a:rPr lang="en-US" sz="3200" dirty="0" smtClean="0">
              <a:latin typeface="Gloucester MT Extra Condensed" pitchFamily="18" charset="0"/>
            </a:rPr>
            <a:t>. </a:t>
          </a:r>
          <a:endParaRPr lang="en-US" sz="3200" dirty="0">
            <a:latin typeface="Gloucester MT Extra Condensed" pitchFamily="18" charset="0"/>
          </a:endParaRPr>
        </a:p>
      </dgm:t>
    </dgm:pt>
    <dgm:pt modelId="{7C8B8FF7-A665-40FC-8B73-DFA7FC078658}" type="parTrans" cxnId="{3F1369AA-9106-4B0C-96B3-51CB1A289F41}">
      <dgm:prSet/>
      <dgm:spPr/>
      <dgm:t>
        <a:bodyPr/>
        <a:lstStyle/>
        <a:p>
          <a:endParaRPr lang="en-US" sz="3200">
            <a:latin typeface="Gloucester MT Extra Condensed" pitchFamily="18" charset="0"/>
          </a:endParaRPr>
        </a:p>
      </dgm:t>
    </dgm:pt>
    <dgm:pt modelId="{613B5D7A-595D-4071-997A-B2B3CC40BE5D}" type="sibTrans" cxnId="{3F1369AA-9106-4B0C-96B3-51CB1A289F41}">
      <dgm:prSet/>
      <dgm:spPr/>
      <dgm:t>
        <a:bodyPr/>
        <a:lstStyle/>
        <a:p>
          <a:endParaRPr lang="en-US" sz="3200">
            <a:latin typeface="Gloucester MT Extra Condensed" pitchFamily="18" charset="0"/>
          </a:endParaRPr>
        </a:p>
      </dgm:t>
    </dgm:pt>
    <dgm:pt modelId="{7757C0DB-8736-4690-A5DF-1467674B1AD5}" type="pres">
      <dgm:prSet presAssocID="{565053EF-FEDB-4F2D-9590-7B7212903FE2}" presName="linear" presStyleCnt="0">
        <dgm:presLayoutVars>
          <dgm:animLvl val="lvl"/>
          <dgm:resizeHandles val="exact"/>
        </dgm:presLayoutVars>
      </dgm:prSet>
      <dgm:spPr/>
      <dgm:t>
        <a:bodyPr/>
        <a:lstStyle/>
        <a:p>
          <a:endParaRPr lang="en-US"/>
        </a:p>
      </dgm:t>
    </dgm:pt>
    <dgm:pt modelId="{08D1EE7B-EF26-4B78-9004-6E819ADA0DEF}" type="pres">
      <dgm:prSet presAssocID="{4462950A-9A55-4501-BF7E-170099AB1704}" presName="parentText" presStyleLbl="node1" presStyleIdx="0" presStyleCnt="3">
        <dgm:presLayoutVars>
          <dgm:chMax val="0"/>
          <dgm:bulletEnabled val="1"/>
        </dgm:presLayoutVars>
      </dgm:prSet>
      <dgm:spPr/>
      <dgm:t>
        <a:bodyPr/>
        <a:lstStyle/>
        <a:p>
          <a:endParaRPr lang="en-US"/>
        </a:p>
      </dgm:t>
    </dgm:pt>
    <dgm:pt modelId="{CC603E7D-908C-4DBD-A74A-1DD459167EB7}" type="pres">
      <dgm:prSet presAssocID="{236D899C-671F-45B2-BC1D-1C96F9658EB0}" presName="spacer" presStyleCnt="0"/>
      <dgm:spPr/>
    </dgm:pt>
    <dgm:pt modelId="{B4159C58-5786-4107-95F1-E97C8409A28A}" type="pres">
      <dgm:prSet presAssocID="{81E3A56A-66A3-4CF8-BB59-2583BBBDA16F}" presName="parentText" presStyleLbl="node1" presStyleIdx="1" presStyleCnt="3">
        <dgm:presLayoutVars>
          <dgm:chMax val="0"/>
          <dgm:bulletEnabled val="1"/>
        </dgm:presLayoutVars>
      </dgm:prSet>
      <dgm:spPr/>
      <dgm:t>
        <a:bodyPr/>
        <a:lstStyle/>
        <a:p>
          <a:endParaRPr lang="en-US"/>
        </a:p>
      </dgm:t>
    </dgm:pt>
    <dgm:pt modelId="{BE8ABC20-1F05-4721-B168-11BC03DE650F}" type="pres">
      <dgm:prSet presAssocID="{A63E3176-E685-4FCE-BBDA-F7872BD0AA45}" presName="spacer" presStyleCnt="0"/>
      <dgm:spPr/>
    </dgm:pt>
    <dgm:pt modelId="{49BE4E25-B41F-4156-8683-716432BF2788}" type="pres">
      <dgm:prSet presAssocID="{EEC65E4C-92F8-47F0-B54F-4CAD087803B7}" presName="parentText" presStyleLbl="node1" presStyleIdx="2" presStyleCnt="3">
        <dgm:presLayoutVars>
          <dgm:chMax val="0"/>
          <dgm:bulletEnabled val="1"/>
        </dgm:presLayoutVars>
      </dgm:prSet>
      <dgm:spPr/>
      <dgm:t>
        <a:bodyPr/>
        <a:lstStyle/>
        <a:p>
          <a:endParaRPr lang="en-US"/>
        </a:p>
      </dgm:t>
    </dgm:pt>
  </dgm:ptLst>
  <dgm:cxnLst>
    <dgm:cxn modelId="{CA36B8B6-D9EF-48E3-81CA-2C5B74128DCC}" type="presOf" srcId="{4462950A-9A55-4501-BF7E-170099AB1704}" destId="{08D1EE7B-EF26-4B78-9004-6E819ADA0DEF}" srcOrd="0" destOrd="0" presId="urn:microsoft.com/office/officeart/2005/8/layout/vList2"/>
    <dgm:cxn modelId="{89DCA59C-67F9-49F6-84F0-192792D83795}" srcId="{565053EF-FEDB-4F2D-9590-7B7212903FE2}" destId="{81E3A56A-66A3-4CF8-BB59-2583BBBDA16F}" srcOrd="1" destOrd="0" parTransId="{EFC85FC0-B461-41A5-B2CD-644A97C68722}" sibTransId="{A63E3176-E685-4FCE-BBDA-F7872BD0AA45}"/>
    <dgm:cxn modelId="{28784E05-32DC-4F3B-83BC-B80403832FFA}" type="presOf" srcId="{81E3A56A-66A3-4CF8-BB59-2583BBBDA16F}" destId="{B4159C58-5786-4107-95F1-E97C8409A28A}" srcOrd="0" destOrd="0" presId="urn:microsoft.com/office/officeart/2005/8/layout/vList2"/>
    <dgm:cxn modelId="{2898A1E5-8CEF-4F56-AEA9-1C62B0270B82}" srcId="{565053EF-FEDB-4F2D-9590-7B7212903FE2}" destId="{4462950A-9A55-4501-BF7E-170099AB1704}" srcOrd="0" destOrd="0" parTransId="{B53A5F94-AE94-4EF1-B53D-1072D50B0344}" sibTransId="{236D899C-671F-45B2-BC1D-1C96F9658EB0}"/>
    <dgm:cxn modelId="{E3DE9EC2-07BD-4E3F-9C52-22A6059151CA}" type="presOf" srcId="{EEC65E4C-92F8-47F0-B54F-4CAD087803B7}" destId="{49BE4E25-B41F-4156-8683-716432BF2788}" srcOrd="0" destOrd="0" presId="urn:microsoft.com/office/officeart/2005/8/layout/vList2"/>
    <dgm:cxn modelId="{3F1369AA-9106-4B0C-96B3-51CB1A289F41}" srcId="{565053EF-FEDB-4F2D-9590-7B7212903FE2}" destId="{EEC65E4C-92F8-47F0-B54F-4CAD087803B7}" srcOrd="2" destOrd="0" parTransId="{7C8B8FF7-A665-40FC-8B73-DFA7FC078658}" sibTransId="{613B5D7A-595D-4071-997A-B2B3CC40BE5D}"/>
    <dgm:cxn modelId="{D67B2902-F777-447D-B1AF-670E1E056695}" type="presOf" srcId="{565053EF-FEDB-4F2D-9590-7B7212903FE2}" destId="{7757C0DB-8736-4690-A5DF-1467674B1AD5}" srcOrd="0" destOrd="0" presId="urn:microsoft.com/office/officeart/2005/8/layout/vList2"/>
    <dgm:cxn modelId="{6C871EF8-38BC-4E08-9855-0049667CB223}" type="presParOf" srcId="{7757C0DB-8736-4690-A5DF-1467674B1AD5}" destId="{08D1EE7B-EF26-4B78-9004-6E819ADA0DEF}" srcOrd="0" destOrd="0" presId="urn:microsoft.com/office/officeart/2005/8/layout/vList2"/>
    <dgm:cxn modelId="{4D441CCB-59F8-4E7B-8534-A6639132C481}" type="presParOf" srcId="{7757C0DB-8736-4690-A5DF-1467674B1AD5}" destId="{CC603E7D-908C-4DBD-A74A-1DD459167EB7}" srcOrd="1" destOrd="0" presId="urn:microsoft.com/office/officeart/2005/8/layout/vList2"/>
    <dgm:cxn modelId="{691A440F-746B-4CD1-8987-4FCC8F04BC13}" type="presParOf" srcId="{7757C0DB-8736-4690-A5DF-1467674B1AD5}" destId="{B4159C58-5786-4107-95F1-E97C8409A28A}" srcOrd="2" destOrd="0" presId="urn:microsoft.com/office/officeart/2005/8/layout/vList2"/>
    <dgm:cxn modelId="{F18D0D6F-4EA2-4C7C-BFFD-C11876B96368}" type="presParOf" srcId="{7757C0DB-8736-4690-A5DF-1467674B1AD5}" destId="{BE8ABC20-1F05-4721-B168-11BC03DE650F}" srcOrd="3" destOrd="0" presId="urn:microsoft.com/office/officeart/2005/8/layout/vList2"/>
    <dgm:cxn modelId="{FE7AB616-0AB5-4675-A614-C271AC47C1F4}" type="presParOf" srcId="{7757C0DB-8736-4690-A5DF-1467674B1AD5}" destId="{49BE4E25-B41F-4156-8683-716432BF2788}" srcOrd="4"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25/6/2015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p14="http://schemas.microsoft.com/office/powerpoint/2010/main" xmlns=""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BDA28-8FD6-4624-B7A0-145B971B0CD9}" type="datetime1">
              <a:rPr lang="en-MY" smtClean="0"/>
              <a:pPr/>
              <a:t>25/6/2015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29943-5684-4C80-927A-9D3BD58A0D80}" type="datetime1">
              <a:rPr lang="en-MY" smtClean="0"/>
              <a:pPr/>
              <a:t>25/6/2015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64F39-116D-4CB7-BEBE-54CC1FBAEA1B}" type="datetime1">
              <a:rPr lang="en-MY" smtClean="0"/>
              <a:pPr/>
              <a:t>25/6/2015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C1BF3-E720-4C22-9E45-DDBFBFBFBFEA}" type="datetime1">
              <a:rPr lang="en-MY" smtClean="0"/>
              <a:pPr/>
              <a:t>25/6/2015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1E7E7-0F6F-4FC6-8D82-A73C50FC8A01}" type="datetime1">
              <a:rPr lang="en-MY" smtClean="0"/>
              <a:pPr/>
              <a:t>25/6/2015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33FD72-CB97-43FF-9BC8-1BC5D284E0E6}" type="datetime1">
              <a:rPr lang="en-MY" smtClean="0"/>
              <a:pPr/>
              <a:t>25/6/2015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BA709-1EFB-4E05-A772-6E84498B3CD2}" type="datetime1">
              <a:rPr lang="en-MY" smtClean="0"/>
              <a:pPr/>
              <a:t>25/6/2015</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4D6B5-6656-4EE9-8DE6-BDE8CC9D8C6D}" type="datetime1">
              <a:rPr lang="en-MY" smtClean="0"/>
              <a:pPr/>
              <a:t>25/6/2015</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187B1-03C5-49BA-B7B0-3EF6DB396982}" type="datetime1">
              <a:rPr lang="en-MY" smtClean="0"/>
              <a:pPr/>
              <a:t>25/6/2015</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768A7-71B4-49F3-9E0B-4A0B6DB83CA8}" type="datetime1">
              <a:rPr lang="en-MY" smtClean="0"/>
              <a:pPr/>
              <a:t>25/6/2015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4E3E6-1E10-4DAC-B272-564ACA4FA87E}" type="datetime1">
              <a:rPr lang="en-MY" smtClean="0"/>
              <a:pPr/>
              <a:t>25/6/2015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93427-0925-45C8-8E89-B1651BC7B608}" type="datetime1">
              <a:rPr lang="en-MY" smtClean="0"/>
              <a:pPr/>
              <a:t>25/6/2015</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pic>
        <p:nvPicPr>
          <p:cNvPr id="9" name="Picture 3"/>
          <p:cNvPicPr>
            <a:picLocks noChangeAspect="1"/>
          </p:cNvPicPr>
          <p:nvPr/>
        </p:nvPicPr>
        <p:blipFill>
          <a:blip r:embed="rId3"/>
          <a:srcRect/>
          <a:stretch>
            <a:fillRect/>
          </a:stretch>
        </p:blipFill>
        <p:spPr bwMode="auto">
          <a:xfrm>
            <a:off x="0" y="0"/>
            <a:ext cx="1749425" cy="1841500"/>
          </a:xfrm>
          <a:prstGeom prst="rect">
            <a:avLst/>
          </a:prstGeom>
          <a:noFill/>
          <a:ln w="9525">
            <a:noFill/>
            <a:miter lim="800000"/>
            <a:headEnd/>
            <a:tailEnd/>
          </a:ln>
        </p:spPr>
      </p:pic>
      <p:pic>
        <p:nvPicPr>
          <p:cNvPr id="10" name="Picture 3" descr="C:\Users\asari\AppData\Local\Temp\Rar$DRa0.764\LOGO JAKIM EDITE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533400" y="1828800"/>
            <a:ext cx="7924800" cy="317009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b="1" dirty="0" smtClean="0">
                <a:ln w="11430">
                  <a:solidFill>
                    <a:srgbClr val="FF00FF"/>
                  </a:solidFill>
                </a:ln>
                <a:solidFill>
                  <a:srgbClr val="FF00FF"/>
                </a:solidFill>
                <a:effectLst>
                  <a:glow rad="101600">
                    <a:srgbClr val="003300">
                      <a:alpha val="60000"/>
                    </a:srgbClr>
                  </a:glow>
                  <a:outerShdw blurRad="50800" dist="39000" dir="5460000" algn="tl">
                    <a:srgbClr val="000000">
                      <a:alpha val="38000"/>
                    </a:srgbClr>
                  </a:outerShdw>
                </a:effectLst>
                <a:latin typeface="Juice ITC" pitchFamily="82" charset="0"/>
                <a:cs typeface="JasmineUPC" pitchFamily="18" charset="-34"/>
              </a:rPr>
              <a:t>JIHAD</a:t>
            </a:r>
          </a:p>
          <a:p>
            <a:pPr algn="ctr"/>
            <a:r>
              <a:rPr lang="en-US" sz="10000" b="1" dirty="0" smtClean="0">
                <a:ln w="11430">
                  <a:solidFill>
                    <a:srgbClr val="FF00FF"/>
                  </a:solidFill>
                </a:ln>
                <a:solidFill>
                  <a:srgbClr val="FF00FF"/>
                </a:solidFill>
                <a:effectLst>
                  <a:glow rad="101600">
                    <a:srgbClr val="003300">
                      <a:alpha val="60000"/>
                    </a:srgbClr>
                  </a:glow>
                  <a:outerShdw blurRad="50800" dist="39000" dir="5460000" algn="tl">
                    <a:srgbClr val="000000">
                      <a:alpha val="38000"/>
                    </a:srgbClr>
                  </a:outerShdw>
                </a:effectLst>
                <a:latin typeface="Juice ITC" pitchFamily="82" charset="0"/>
                <a:cs typeface="JasmineUPC" pitchFamily="18" charset="-34"/>
              </a:rPr>
              <a:t>RAMADHAN</a:t>
            </a:r>
            <a:endParaRPr lang="en-US" sz="10000" b="1" dirty="0">
              <a:ln w="11430">
                <a:solidFill>
                  <a:srgbClr val="FF00FF"/>
                </a:solidFill>
              </a:ln>
              <a:solidFill>
                <a:srgbClr val="FF00FF"/>
              </a:solidFill>
              <a:effectLst>
                <a:glow rad="101600">
                  <a:srgbClr val="003300">
                    <a:alpha val="60000"/>
                  </a:srgbClr>
                </a:glow>
                <a:outerShdw blurRad="50800" dist="39000" dir="5460000" algn="tl">
                  <a:srgbClr val="000000">
                    <a:alpha val="38000"/>
                  </a:srgbClr>
                </a:outerShdw>
              </a:effectLst>
              <a:latin typeface="Juice ITC" pitchFamily="82" charset="0"/>
              <a:cs typeface="JasmineUPC" pitchFamily="18" charset="-34"/>
            </a:endParaRPr>
          </a:p>
        </p:txBody>
      </p:sp>
      <p:sp>
        <p:nvSpPr>
          <p:cNvPr id="8" name="Rectangle 7"/>
          <p:cNvSpPr/>
          <p:nvPr/>
        </p:nvSpPr>
        <p:spPr>
          <a:xfrm>
            <a:off x="0" y="5943600"/>
            <a:ext cx="9144000" cy="584775"/>
          </a:xfrm>
          <a:prstGeom prst="rect">
            <a:avLst/>
          </a:prstGeom>
        </p:spPr>
        <p:txBody>
          <a:bodyPr wrap="square">
            <a:spAutoFit/>
          </a:bodyPr>
          <a:lstStyle/>
          <a:p>
            <a:pPr lvl="0">
              <a:defRPr/>
            </a:pPr>
            <a:r>
              <a:rPr lang="en-US" sz="2800" dirty="0" smtClean="0">
                <a:ln w="18415" cmpd="sng">
                  <a:solidFill>
                    <a:srgbClr val="0070C0"/>
                  </a:solidFill>
                  <a:prstDash val="solid"/>
                </a:ln>
                <a:solidFill>
                  <a:srgbClr val="0070C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3200" dirty="0" smtClean="0">
                <a:ln w="18415" cmpd="sng">
                  <a:solidFill>
                    <a:schemeClr val="accent6">
                      <a:lumMod val="75000"/>
                    </a:schemeClr>
                  </a:solidFill>
                  <a:prstDash val="solid"/>
                </a:ln>
                <a:solidFill>
                  <a:schemeClr val="accent6">
                    <a:lumMod val="75000"/>
                  </a:schemeClr>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26 JUN  2015/ 09 RAMADHAN 1436H</a:t>
            </a:r>
            <a:endParaRPr lang="en-MY" sz="3200" dirty="0">
              <a:ln w="18415" cmpd="sng">
                <a:solidFill>
                  <a:schemeClr val="accent6">
                    <a:lumMod val="75000"/>
                  </a:schemeClr>
                </a:solidFill>
                <a:prstDash val="solid"/>
              </a:ln>
              <a:solidFill>
                <a:schemeClr val="accent6">
                  <a:lumMod val="75000"/>
                </a:schemeClr>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228600" y="228600"/>
          <a:ext cx="86868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11</a:t>
            </a:fld>
            <a:endParaRPr lang="en-MY"/>
          </a:p>
        </p:txBody>
      </p:sp>
      <p:sp>
        <p:nvSpPr>
          <p:cNvPr id="34817" name="Rectangle 1"/>
          <p:cNvSpPr>
            <a:spLocks noChangeArrowheads="1"/>
          </p:cNvSpPr>
          <p:nvPr/>
        </p:nvSpPr>
        <p:spPr bwMode="auto">
          <a:xfrm>
            <a:off x="228600" y="3276600"/>
            <a:ext cx="8610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800" b="1" u="none" strike="noStrike" normalizeH="0" baseline="0" dirty="0" err="1" smtClean="0">
                <a:ln>
                  <a:solidFill>
                    <a:srgbClr val="808000"/>
                  </a:solidFill>
                </a:ln>
                <a:solidFill>
                  <a:srgbClr val="808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Bermaksud</a:t>
            </a:r>
            <a:r>
              <a:rPr kumimoji="0" lang="en-US" sz="4800" b="1" u="none" strike="noStrike" normalizeH="0" baseline="0" dirty="0" smtClean="0">
                <a:ln>
                  <a:solidFill>
                    <a:srgbClr val="808000"/>
                  </a:solidFill>
                </a:ln>
                <a:solidFill>
                  <a:srgbClr val="808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“Dan </a:t>
            </a:r>
            <a:r>
              <a:rPr kumimoji="0" lang="en-US" sz="4800" b="1" u="none" strike="noStrike" normalizeH="0" baseline="0" dirty="0" err="1"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berjihadlah</a:t>
            </a:r>
            <a:r>
              <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kumimoji="0" lang="en-US" sz="4800" b="1" u="none" strike="noStrike" normalizeH="0" baseline="0" dirty="0" err="1"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kamu</a:t>
            </a:r>
            <a:r>
              <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kumimoji="0" lang="en-US" sz="4800" b="1" u="none" strike="noStrike" normalizeH="0" baseline="0" dirty="0" err="1"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pada</a:t>
            </a:r>
            <a:r>
              <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kumimoji="0" lang="en-US" sz="4800" b="1" u="none" strike="noStrike" normalizeH="0" baseline="0" dirty="0" err="1"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jalan</a:t>
            </a:r>
            <a:r>
              <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Allah </a:t>
            </a:r>
            <a:r>
              <a:rPr kumimoji="0" lang="en-US" sz="4800" b="1" u="none" strike="noStrike" normalizeH="0" baseline="0" dirty="0" err="1"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dengan</a:t>
            </a:r>
            <a:r>
              <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 jihad yang </a:t>
            </a:r>
            <a:r>
              <a:rPr kumimoji="0" lang="en-US" sz="4800" b="1" u="none" strike="noStrike" normalizeH="0" baseline="0" dirty="0" err="1"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sebenar-benarnya</a:t>
            </a:r>
            <a:r>
              <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
            </a:r>
            <a:endParaRPr kumimoji="0" lang="en-US" sz="4800" b="1" u="none" strike="noStrike" normalizeH="0" baseline="0" dirty="0" smtClean="0">
              <a:ln/>
              <a:solidFill>
                <a:schemeClr val="accent3"/>
              </a:solidFill>
              <a:effectLst>
                <a:glow rad="101600">
                  <a:schemeClr val="tx1">
                    <a:alpha val="60000"/>
                  </a:schemeClr>
                </a:glow>
              </a:effectLst>
              <a:latin typeface="Gloucester MT Extra Condensed" pitchFamily="18" charset="0"/>
              <a:cs typeface="Arial" pitchFamily="34" charset="0"/>
            </a:endParaRPr>
          </a:p>
        </p:txBody>
      </p:sp>
      <p:sp>
        <p:nvSpPr>
          <p:cNvPr id="5" name="Rectangle 4"/>
          <p:cNvSpPr/>
          <p:nvPr/>
        </p:nvSpPr>
        <p:spPr>
          <a:xfrm>
            <a:off x="0" y="0"/>
            <a:ext cx="7391400" cy="830997"/>
          </a:xfrm>
          <a:prstGeom prst="rect">
            <a:avLst/>
          </a:prstGeom>
        </p:spPr>
        <p:txBody>
          <a:bodyPr wrap="square">
            <a:spAutoFit/>
          </a:bodyPr>
          <a:lstStyle/>
          <a:p>
            <a:pPr lvl="0" fontAlgn="base">
              <a:spcBef>
                <a:spcPct val="0"/>
              </a:spcBef>
              <a:spcAft>
                <a:spcPct val="0"/>
              </a:spcAft>
            </a:pPr>
            <a:r>
              <a:rPr lang="en-GB" sz="4800" dirty="0" err="1" smtClean="0">
                <a:solidFill>
                  <a:srgbClr val="CC00CC"/>
                </a:solidFill>
                <a:latin typeface="Gill Sans MT Ext Condensed Bold" pitchFamily="34" charset="0"/>
                <a:ea typeface="Times New Roman" pitchFamily="18" charset="0"/>
                <a:cs typeface="Times New Roman" pitchFamily="18" charset="0"/>
              </a:rPr>
              <a:t>Firman</a:t>
            </a:r>
            <a:r>
              <a:rPr lang="en-GB" sz="4800" dirty="0" smtClean="0">
                <a:solidFill>
                  <a:srgbClr val="CC00CC"/>
                </a:solidFill>
                <a:latin typeface="Gill Sans MT Ext Condensed Bold" pitchFamily="34" charset="0"/>
                <a:ea typeface="Times New Roman" pitchFamily="18" charset="0"/>
                <a:cs typeface="Times New Roman" pitchFamily="18" charset="0"/>
              </a:rPr>
              <a:t> Allah SWT </a:t>
            </a:r>
            <a:r>
              <a:rPr lang="en-GB" sz="4800" dirty="0" err="1" smtClean="0">
                <a:solidFill>
                  <a:srgbClr val="CC00CC"/>
                </a:solidFill>
                <a:latin typeface="Gill Sans MT Ext Condensed Bold" pitchFamily="34" charset="0"/>
                <a:ea typeface="Times New Roman" pitchFamily="18" charset="0"/>
                <a:cs typeface="Times New Roman" pitchFamily="18" charset="0"/>
              </a:rPr>
              <a:t>di</a:t>
            </a:r>
            <a:r>
              <a:rPr lang="en-GB" sz="4800" dirty="0" smtClean="0">
                <a:solidFill>
                  <a:srgbClr val="CC00CC"/>
                </a:solidFill>
                <a:latin typeface="Gill Sans MT Ext Condensed Bold" pitchFamily="34" charset="0"/>
                <a:ea typeface="Times New Roman" pitchFamily="18" charset="0"/>
                <a:cs typeface="Times New Roman" pitchFamily="18" charset="0"/>
              </a:rPr>
              <a:t> </a:t>
            </a:r>
            <a:r>
              <a:rPr lang="en-GB" sz="4800" dirty="0" err="1" smtClean="0">
                <a:solidFill>
                  <a:srgbClr val="CC00CC"/>
                </a:solidFill>
                <a:latin typeface="Gill Sans MT Ext Condensed Bold" pitchFamily="34" charset="0"/>
                <a:ea typeface="Times New Roman" pitchFamily="18" charset="0"/>
                <a:cs typeface="Times New Roman" pitchFamily="18" charset="0"/>
              </a:rPr>
              <a:t>dalam</a:t>
            </a:r>
            <a:r>
              <a:rPr lang="en-GB" sz="4800" dirty="0" smtClean="0">
                <a:solidFill>
                  <a:srgbClr val="CC00CC"/>
                </a:solidFill>
                <a:latin typeface="Gill Sans MT Ext Condensed Bold" pitchFamily="34" charset="0"/>
                <a:ea typeface="Times New Roman" pitchFamily="18" charset="0"/>
                <a:cs typeface="Times New Roman" pitchFamily="18" charset="0"/>
              </a:rPr>
              <a:t> </a:t>
            </a:r>
            <a:r>
              <a:rPr lang="en-GB" sz="4800" dirty="0" err="1" smtClean="0">
                <a:solidFill>
                  <a:srgbClr val="CC00CC"/>
                </a:solidFill>
                <a:latin typeface="Gill Sans MT Ext Condensed Bold" pitchFamily="34" charset="0"/>
                <a:ea typeface="Times New Roman" pitchFamily="18" charset="0"/>
                <a:cs typeface="Times New Roman" pitchFamily="18" charset="0"/>
              </a:rPr>
              <a:t>surah</a:t>
            </a:r>
            <a:r>
              <a:rPr lang="en-GB" sz="4800" dirty="0" smtClean="0">
                <a:solidFill>
                  <a:srgbClr val="CC00CC"/>
                </a:solidFill>
                <a:latin typeface="Gill Sans MT Ext Condensed Bold" pitchFamily="34" charset="0"/>
                <a:ea typeface="Times New Roman" pitchFamily="18" charset="0"/>
                <a:cs typeface="Times New Roman" pitchFamily="18" charset="0"/>
              </a:rPr>
              <a:t> al-Hajj  </a:t>
            </a:r>
            <a:r>
              <a:rPr lang="en-GB" sz="4800" dirty="0" err="1" smtClean="0">
                <a:solidFill>
                  <a:srgbClr val="CC00CC"/>
                </a:solidFill>
                <a:latin typeface="Gill Sans MT Ext Condensed Bold" pitchFamily="34" charset="0"/>
                <a:ea typeface="Times New Roman" pitchFamily="18" charset="0"/>
                <a:cs typeface="Times New Roman" pitchFamily="18" charset="0"/>
              </a:rPr>
              <a:t>ayat</a:t>
            </a:r>
            <a:r>
              <a:rPr lang="en-GB" sz="4800" dirty="0" smtClean="0">
                <a:solidFill>
                  <a:srgbClr val="CC00CC"/>
                </a:solidFill>
                <a:latin typeface="Gill Sans MT Ext Condensed Bold" pitchFamily="34" charset="0"/>
                <a:ea typeface="Times New Roman" pitchFamily="18" charset="0"/>
                <a:cs typeface="Times New Roman" pitchFamily="18" charset="0"/>
              </a:rPr>
              <a:t> 78:</a:t>
            </a:r>
            <a:endParaRPr lang="en-US" sz="4800" dirty="0" smtClean="0">
              <a:solidFill>
                <a:srgbClr val="CC00CC"/>
              </a:solidFill>
              <a:latin typeface="Gill Sans MT Ext Condensed Bold" pitchFamily="34" charset="0"/>
              <a:cs typeface="Arial" pitchFamily="34" charset="0"/>
            </a:endParaRPr>
          </a:p>
        </p:txBody>
      </p:sp>
      <p:sp>
        <p:nvSpPr>
          <p:cNvPr id="6" name="Rectangle 5"/>
          <p:cNvSpPr/>
          <p:nvPr/>
        </p:nvSpPr>
        <p:spPr>
          <a:xfrm>
            <a:off x="914400" y="1828800"/>
            <a:ext cx="7069564" cy="1107996"/>
          </a:xfrm>
          <a:prstGeom prst="rect">
            <a:avLst/>
          </a:prstGeom>
        </p:spPr>
        <p:txBody>
          <a:bodyPr wrap="none">
            <a:spAutoFit/>
          </a:bodyPr>
          <a:lstStyle/>
          <a:p>
            <a:pPr lvl="0" algn="ctr" eaLnBrk="0" fontAlgn="base" hangingPunct="0">
              <a:spcBef>
                <a:spcPct val="0"/>
              </a:spcBef>
              <a:spcAft>
                <a:spcPct val="0"/>
              </a:spcAft>
            </a:pPr>
            <a:r>
              <a:rPr lang="ar-SA" sz="6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QCF_P341" pitchFamily="2" charset="2"/>
                <a:ea typeface="Times New Roman" pitchFamily="18" charset="0"/>
                <a:cs typeface="QCF_P341" pitchFamily="2" charset="2"/>
              </a:rPr>
              <a:t>ﮢ ﮣ ﮤ ﮥ ﮦ</a:t>
            </a:r>
            <a:endParaRPr lang="en-US" sz="6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16</a:t>
            </a:fld>
            <a:endParaRPr lang="en-MY"/>
          </a:p>
        </p:txBody>
      </p:sp>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5" name="Flowchart: Multidocument 4"/>
          <p:cNvSpPr/>
          <p:nvPr/>
        </p:nvSpPr>
        <p:spPr>
          <a:xfrm>
            <a:off x="381000" y="914400"/>
            <a:ext cx="8534400" cy="5257800"/>
          </a:xfrm>
          <a:prstGeom prst="flowChartMultidocument">
            <a:avLst/>
          </a:prstGeom>
          <a:effectLst>
            <a:glow rad="101600">
              <a:schemeClr val="tx1">
                <a:alpha val="60000"/>
              </a:schemeClr>
            </a:glow>
            <a:outerShdw blurRad="40000" dist="20000" dir="5400000" rotWithShape="0">
              <a:srgbClr val="000000">
                <a:alpha val="38000"/>
              </a:srgbClr>
            </a:outerShdw>
          </a:effectLst>
          <a:scene3d>
            <a:camera prst="isometricOffAxis1Right"/>
            <a:lightRig rig="threePt" dir="t"/>
          </a:scene3d>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Lantaran</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itu</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berdasarkan</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hadith</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dan</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jaminan</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oleh</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Rasulullah</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SAW</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bahawa</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pada</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bulan</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Ramadhan</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yang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mulia</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inilah</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segala</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hawa</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nafsu</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dapat</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ditewaskan</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dan</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musuh</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manusia</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telah</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dirantai</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t>
            </a:r>
            <a:r>
              <a:rPr lang="en-GB"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oleh</a:t>
            </a:r>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loucester MT Extra Condensed" pitchFamily="18" charset="0"/>
              </a:rPr>
              <a:t> Allah SWT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dan</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kita</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sebagai</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umat</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Islam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diberi</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peluang</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seluas-luasnya</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untuk</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beribadah</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t>
            </a:r>
            <a:r>
              <a:rPr lang="en-GB"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kepada</a:t>
            </a:r>
            <a:r>
              <a:rPr lang="en-GB"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rPr>
              <a:t> Allah SWT. </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9697" name="Rectangle 1"/>
          <p:cNvSpPr>
            <a:spLocks noChangeArrowheads="1"/>
          </p:cNvSpPr>
          <p:nvPr/>
        </p:nvSpPr>
        <p:spPr bwMode="auto">
          <a:xfrm>
            <a:off x="381000" y="914400"/>
            <a:ext cx="84582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1"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9050">
                  <a:solidFill>
                    <a:schemeClr val="tx2">
                      <a:tint val="1000"/>
                    </a:schemeClr>
                  </a:solidFill>
                  <a:prstDash val="solid"/>
                </a:ln>
                <a:solidFill>
                  <a:schemeClr val="accent3"/>
                </a:solidFill>
                <a:effectLst>
                  <a:glow rad="101600">
                    <a:schemeClr val="tx1">
                      <a:alpha val="60000"/>
                    </a:schemeClr>
                  </a:glow>
                  <a:outerShdw blurRad="50000" dist="50800" dir="7500000" algn="tl">
                    <a:srgbClr val="000000">
                      <a:shade val="5000"/>
                      <a:alpha val="35000"/>
                    </a:srgbClr>
                  </a:outerShdw>
                </a:effectLst>
                <a:latin typeface="Comic Sans MS" pitchFamily="66" charset="0"/>
                <a:ea typeface="Times New Roman" pitchFamily="18" charset="0"/>
                <a:cs typeface="Traditional Arabic" pitchFamily="2" charset="-78"/>
              </a:rPr>
              <a:t>إِذَ كَانَ رَمَضَانُ فُتِحَتْ أَبْوَابُ الرَّحْمَةِ وَغُلِّقَثْ أَبْوَابُ جَهَنَّمَ وَسُلْسِلَتِ الشَّيَاطِيْنُ</a:t>
            </a:r>
            <a:endParaRPr kumimoji="0" lang="en-US" sz="6000" b="1" i="0" u="none" strike="noStrike" normalizeH="0" baseline="0" dirty="0" smtClean="0">
              <a:ln w="19050">
                <a:solidFill>
                  <a:schemeClr val="tx2">
                    <a:tint val="1000"/>
                  </a:schemeClr>
                </a:solidFill>
                <a:prstDash val="solid"/>
              </a:ln>
              <a:solidFill>
                <a:schemeClr val="accent3"/>
              </a:solidFill>
              <a:effectLst>
                <a:glow rad="101600">
                  <a:schemeClr val="tx1">
                    <a:alpha val="60000"/>
                  </a:schemeClr>
                </a:glow>
                <a:outerShdw blurRad="50000" dist="50800" dir="7500000" algn="tl">
                  <a:srgbClr val="000000">
                    <a:shade val="5000"/>
                    <a:alpha val="35000"/>
                  </a:srgbClr>
                </a:outerShdw>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0" y="0"/>
            <a:ext cx="3962400" cy="646331"/>
          </a:xfrm>
          <a:prstGeom prst="rect">
            <a:avLst/>
          </a:prstGeom>
          <a:noFill/>
        </p:spPr>
        <p:txBody>
          <a:bodyPr wrap="square" rtlCol="0">
            <a:spAutoFit/>
          </a:bodyPr>
          <a:lstStyle/>
          <a:p>
            <a:r>
              <a:rPr lang="en-US" sz="3600" b="1" dirty="0" err="1" smtClean="0">
                <a:ln>
                  <a:solidFill>
                    <a:srgbClr val="FFC000"/>
                  </a:solidFill>
                </a:ln>
                <a:solidFill>
                  <a:srgbClr val="FFC000"/>
                </a:solidFill>
                <a:effectLst>
                  <a:glow rad="101600">
                    <a:schemeClr val="tx1">
                      <a:alpha val="60000"/>
                    </a:schemeClr>
                  </a:glow>
                </a:effectLst>
                <a:latin typeface="Gloucester MT Extra Condensed" pitchFamily="18" charset="0"/>
              </a:rPr>
              <a:t>Sabda</a:t>
            </a:r>
            <a:r>
              <a:rPr lang="en-US" sz="3600" b="1" dirty="0" smtClean="0">
                <a:ln>
                  <a:solidFill>
                    <a:srgbClr val="FFC000"/>
                  </a:solidFill>
                </a:ln>
                <a:solidFill>
                  <a:srgbClr val="FFC000"/>
                </a:solidFill>
                <a:effectLst>
                  <a:glow rad="101600">
                    <a:schemeClr val="tx1">
                      <a:alpha val="60000"/>
                    </a:schemeClr>
                  </a:glow>
                </a:effectLst>
                <a:latin typeface="Gloucester MT Extra Condensed" pitchFamily="18" charset="0"/>
              </a:rPr>
              <a:t> </a:t>
            </a:r>
            <a:r>
              <a:rPr lang="en-US" sz="3600" b="1" dirty="0" err="1" smtClean="0">
                <a:ln>
                  <a:solidFill>
                    <a:srgbClr val="FFC000"/>
                  </a:solidFill>
                </a:ln>
                <a:solidFill>
                  <a:srgbClr val="FFC000"/>
                </a:solidFill>
                <a:effectLst>
                  <a:glow rad="101600">
                    <a:schemeClr val="tx1">
                      <a:alpha val="60000"/>
                    </a:schemeClr>
                  </a:glow>
                </a:effectLst>
                <a:latin typeface="Gloucester MT Extra Condensed" pitchFamily="18" charset="0"/>
              </a:rPr>
              <a:t>Rasulullah</a:t>
            </a:r>
            <a:r>
              <a:rPr lang="en-US" sz="3600" b="1" dirty="0" smtClean="0">
                <a:ln>
                  <a:solidFill>
                    <a:srgbClr val="FFC000"/>
                  </a:solidFill>
                </a:ln>
                <a:solidFill>
                  <a:srgbClr val="FFC000"/>
                </a:solidFill>
                <a:effectLst>
                  <a:glow rad="101600">
                    <a:schemeClr val="tx1">
                      <a:alpha val="60000"/>
                    </a:schemeClr>
                  </a:glow>
                </a:effectLst>
                <a:latin typeface="Gloucester MT Extra Condensed" pitchFamily="18" charset="0"/>
              </a:rPr>
              <a:t> SAW:</a:t>
            </a:r>
            <a:endParaRPr lang="en-US" sz="3600" b="1" dirty="0">
              <a:ln>
                <a:solidFill>
                  <a:srgbClr val="FFC000"/>
                </a:solidFill>
              </a:ln>
              <a:solidFill>
                <a:srgbClr val="FFC000"/>
              </a:solidFill>
              <a:effectLst>
                <a:glow rad="101600">
                  <a:schemeClr val="tx1">
                    <a:alpha val="60000"/>
                  </a:schemeClr>
                </a:glow>
              </a:effectLst>
              <a:latin typeface="Gloucester MT Extra Condensed" pitchFamily="18" charset="0"/>
            </a:endParaRPr>
          </a:p>
        </p:txBody>
      </p:sp>
      <p:sp>
        <p:nvSpPr>
          <p:cNvPr id="8" name="Rectangle 7"/>
          <p:cNvSpPr/>
          <p:nvPr/>
        </p:nvSpPr>
        <p:spPr>
          <a:xfrm>
            <a:off x="0" y="4038600"/>
            <a:ext cx="9144000" cy="2554545"/>
          </a:xfrm>
          <a:prstGeom prst="rect">
            <a:avLst/>
          </a:prstGeom>
        </p:spPr>
        <p:txBody>
          <a:bodyPr wrap="square">
            <a:spAutoFit/>
          </a:bodyPr>
          <a:lstStyle/>
          <a:p>
            <a:pPr lvl="0" indent="457200" algn="ctr" eaLnBrk="0" fontAlgn="base" hangingPunct="0">
              <a:spcBef>
                <a:spcPct val="0"/>
              </a:spcBef>
              <a:spcAft>
                <a:spcPct val="0"/>
              </a:spcAft>
            </a:pPr>
            <a:r>
              <a:rPr lang="en-GB"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Maksudnya</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Apabila</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masuk</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bulan</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Ramadhan</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terbukalah</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pintu-pintu</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rahmat</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dan</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terkuncilah</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segala</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pintu</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neraka</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dan</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terbelenggulah</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syaitan</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daripada</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merasuk</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mangsanya</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a:t>
            </a:r>
          </a:p>
          <a:p>
            <a:pPr lvl="0" indent="457200" algn="ctr" eaLnBrk="0" fontAlgn="base" hangingPunct="0">
              <a:spcBef>
                <a:spcPct val="0"/>
              </a:spcBef>
              <a:spcAft>
                <a:spcPct val="0"/>
              </a:spcAft>
            </a:pP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Riwayat</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al-</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Bukhari</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a:t>
            </a:r>
            <a:r>
              <a:rPr lang="en-US" sz="4000" dirty="0" err="1"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dan</a:t>
            </a:r>
            <a:r>
              <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a typeface="Times New Roman" pitchFamily="18" charset="0"/>
                <a:cs typeface="Times New Roman" pitchFamily="18" charset="0"/>
              </a:rPr>
              <a:t> Muslim)</a:t>
            </a:r>
            <a:endParaRPr lang="en-US" sz="400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304800" y="304800"/>
          <a:ext cx="85344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19</a:t>
            </a:fld>
            <a:endParaRPr lang="en-MY"/>
          </a:p>
        </p:txBody>
      </p:sp>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381000" y="228600"/>
          <a:ext cx="84582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3009" name="Rectangle 1"/>
          <p:cNvSpPr>
            <a:spLocks noChangeArrowheads="1"/>
          </p:cNvSpPr>
          <p:nvPr/>
        </p:nvSpPr>
        <p:spPr bwMode="auto">
          <a:xfrm>
            <a:off x="1905000" y="2286000"/>
            <a:ext cx="51816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2000" b="1" i="0" u="none" strike="noStrike" cap="all" normalizeH="0" baseline="0" dirty="0" smtClean="0">
                <a:ln w="9000" cmpd="sng">
                  <a:solidFill>
                    <a:srgbClr val="00FF00"/>
                  </a:solidFill>
                  <a:prstDash val="solid"/>
                </a:ln>
                <a:solidFill>
                  <a:srgbClr val="00FF00"/>
                </a:solidFill>
                <a:effectLst>
                  <a:glow rad="101600">
                    <a:srgbClr val="003300">
                      <a:alpha val="60000"/>
                    </a:srgbClr>
                  </a:glow>
                  <a:reflection blurRad="12700" stA="28000" endPos="45000" dist="1000" dir="5400000" sy="-100000" algn="bl" rotWithShape="0"/>
                </a:effectLst>
                <a:latin typeface="Traditional Arabic" pitchFamily="2" charset="-78"/>
                <a:ea typeface="Calibri" pitchFamily="34" charset="0"/>
                <a:cs typeface="Traditional Arabic" pitchFamily="2" charset="-78"/>
              </a:rPr>
              <a:t>اَلْحَمْدُ ِللهِ</a:t>
            </a:r>
            <a:r>
              <a:rPr kumimoji="0" lang="en-US" sz="12000" b="1" i="0" u="none" strike="noStrike" cap="all" normalizeH="0" baseline="0" dirty="0" smtClean="0">
                <a:ln w="9000" cmpd="sng">
                  <a:solidFill>
                    <a:srgbClr val="00FF00"/>
                  </a:solidFill>
                  <a:prstDash val="solid"/>
                </a:ln>
                <a:solidFill>
                  <a:srgbClr val="00FF00"/>
                </a:solidFill>
                <a:effectLst>
                  <a:glow rad="101600">
                    <a:srgbClr val="003300">
                      <a:alpha val="60000"/>
                    </a:srgbClr>
                  </a:glow>
                  <a:reflection blurRad="12700" stA="28000" endPos="45000" dist="1000" dir="5400000" sy="-100000" algn="bl" rotWithShape="0"/>
                </a:effectLst>
                <a:latin typeface="Arial" pitchFamily="34" charset="0"/>
                <a:cs typeface="Traditional Arabic" pitchFamily="2" charset="-78"/>
              </a:rPr>
              <a:t> </a:t>
            </a:r>
          </a:p>
        </p:txBody>
      </p:sp>
      <p:sp>
        <p:nvSpPr>
          <p:cNvPr id="4" name="Rectangle 3"/>
          <p:cNvSpPr/>
          <p:nvPr/>
        </p:nvSpPr>
        <p:spPr>
          <a:xfrm>
            <a:off x="0" y="228600"/>
            <a:ext cx="5334000" cy="923330"/>
          </a:xfrm>
          <a:prstGeom prst="rect">
            <a:avLst/>
          </a:prstGeom>
        </p:spPr>
        <p:txBody>
          <a:bodyPr wrap="square">
            <a:spAutoFit/>
          </a:bodyPr>
          <a:lstStyle/>
          <a:p>
            <a:pPr lvl="0" fontAlgn="base">
              <a:spcBef>
                <a:spcPct val="0"/>
              </a:spcBef>
              <a:spcAft>
                <a:spcPct val="0"/>
              </a:spcAft>
            </a:pPr>
            <a:r>
              <a:rPr lang="en-US" sz="5400" dirty="0" err="1" smtClean="0">
                <a:ln>
                  <a:solidFill>
                    <a:srgbClr val="FF0000"/>
                  </a:solidFill>
                </a:ln>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Pujian</a:t>
            </a:r>
            <a:r>
              <a:rPr lang="en-US" sz="5400" dirty="0" smtClean="0">
                <a:ln>
                  <a:solidFill>
                    <a:srgbClr val="FF0000"/>
                  </a:solidFill>
                </a:ln>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5400" dirty="0" err="1" smtClean="0">
                <a:ln>
                  <a:solidFill>
                    <a:srgbClr val="FF0000"/>
                  </a:solidFill>
                </a:ln>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kepada</a:t>
            </a:r>
            <a:r>
              <a:rPr lang="en-US" sz="5400" dirty="0" smtClean="0">
                <a:ln>
                  <a:solidFill>
                    <a:srgbClr val="FF0000"/>
                  </a:solidFill>
                </a:ln>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Allah SWT</a:t>
            </a:r>
            <a:endParaRPr lang="en-US" sz="5400" b="1" dirty="0" smtClean="0">
              <a:ln>
                <a:solidFill>
                  <a:srgbClr val="FF0000"/>
                </a:solidFill>
              </a:ln>
              <a:solidFill>
                <a:srgbClr val="FF0000"/>
              </a:solidFill>
              <a:effectLst>
                <a:glow rad="101600">
                  <a:schemeClr val="tx1">
                    <a:alpha val="60000"/>
                  </a:schemeClr>
                </a:glow>
              </a:effectLst>
              <a:latin typeface="Gloucester MT Extra Condensed" pitchFamily="18" charset="0"/>
              <a:ea typeface="Calibri"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Rectangle 3"/>
          <p:cNvSpPr/>
          <p:nvPr/>
        </p:nvSpPr>
        <p:spPr>
          <a:xfrm>
            <a:off x="0" y="0"/>
            <a:ext cx="8458200" cy="769441"/>
          </a:xfrm>
          <a:prstGeom prst="rect">
            <a:avLst/>
          </a:prstGeom>
        </p:spPr>
        <p:txBody>
          <a:bodyPr wrap="square">
            <a:spAutoFit/>
          </a:bodyPr>
          <a:lstStyle/>
          <a:p>
            <a:pPr lvl="0" algn="justLow" fontAlgn="base">
              <a:spcBef>
                <a:spcPct val="0"/>
              </a:spcBef>
              <a:spcAft>
                <a:spcPct val="0"/>
              </a:spcAft>
            </a:pPr>
            <a:r>
              <a:rPr lang="en-US" sz="4400" dirty="0" err="1"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Firman</a:t>
            </a:r>
            <a:r>
              <a:rPr lang="en-US" sz="4400" dirty="0"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Allah SWT </a:t>
            </a:r>
            <a:r>
              <a:rPr lang="en-US" sz="4400" dirty="0" err="1"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dalam</a:t>
            </a:r>
            <a:r>
              <a:rPr lang="en-US" sz="4400" dirty="0"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4400" dirty="0" err="1"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surah</a:t>
            </a:r>
            <a:r>
              <a:rPr lang="en-US" sz="4400" dirty="0"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a:t>
            </a:r>
            <a:r>
              <a:rPr lang="en-US" sz="4400" dirty="0" err="1"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Syams</a:t>
            </a:r>
            <a:r>
              <a:rPr lang="en-US" sz="4400" dirty="0"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4400" dirty="0" err="1"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ayat</a:t>
            </a:r>
            <a:r>
              <a:rPr lang="en-US" sz="4400" dirty="0" smtClean="0">
                <a:ln>
                  <a:solidFill>
                    <a:srgbClr val="FF66FF"/>
                  </a:solidFill>
                </a:ln>
                <a:solidFill>
                  <a:srgbClr val="FF66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7-9</a:t>
            </a:r>
            <a:r>
              <a:rPr lang="en-US" sz="4400" dirty="0" smtClean="0">
                <a:solidFill>
                  <a:srgbClr val="000000"/>
                </a:solidFill>
                <a:latin typeface="Gloucester MT Extra Condensed" pitchFamily="18" charset="0"/>
                <a:ea typeface="Times New Roman" pitchFamily="18" charset="0"/>
                <a:cs typeface="Times New Roman" pitchFamily="18" charset="0"/>
              </a:rPr>
              <a:t>:</a:t>
            </a:r>
            <a:endParaRPr lang="en-US" sz="4400" dirty="0" smtClean="0">
              <a:latin typeface="Gloucester MT Extra Condensed" pitchFamily="18" charset="0"/>
              <a:cs typeface="Arial" pitchFamily="34" charset="0"/>
            </a:endParaRPr>
          </a:p>
        </p:txBody>
      </p:sp>
      <p:sp>
        <p:nvSpPr>
          <p:cNvPr id="5" name="Rectangle 4"/>
          <p:cNvSpPr/>
          <p:nvPr/>
        </p:nvSpPr>
        <p:spPr>
          <a:xfrm>
            <a:off x="0" y="4114800"/>
            <a:ext cx="9144000" cy="2308324"/>
          </a:xfrm>
          <a:prstGeom prst="rect">
            <a:avLst/>
          </a:prstGeom>
        </p:spPr>
        <p:txBody>
          <a:bodyPr wrap="square">
            <a:spAutoFit/>
          </a:bodyPr>
          <a:lstStyle/>
          <a:p>
            <a:pPr lvl="0" algn="ctr" eaLnBrk="0" fontAlgn="base" hangingPunct="0">
              <a:spcBef>
                <a:spcPct val="0"/>
              </a:spcBef>
              <a:spcAft>
                <a:spcPct val="0"/>
              </a:spcAft>
            </a:pPr>
            <a:r>
              <a:rPr lang="sv-SE" sz="3600" b="1"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Maksudnya</a:t>
            </a:r>
            <a:r>
              <a:rPr lang="sv-SE"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Demi</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diri</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manusia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dan</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yang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menyempurnakan</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kejadiannya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Serta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mengilhamkannya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jalan</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yang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membawanya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kepada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kejahatan</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dan</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ketaqwaan</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Sesungguhnya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berjayalah</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orang</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yang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menjadikan</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dirinya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yang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sedia</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bersih</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bertambah-tambah</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bersih</a:t>
            </a:r>
            <a:r>
              <a:rPr lang="en-US"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
            </a:r>
            <a:r>
              <a:rPr lang="sv-SE" sz="3600" dirty="0" smtClean="0">
                <a:ln>
                  <a:solidFill>
                    <a:srgbClr val="00CCFF"/>
                  </a:solidFill>
                </a:ln>
                <a:solidFill>
                  <a:srgbClr val="00CCFF"/>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endParaRPr lang="sv-SE" sz="3600" dirty="0" smtClean="0">
              <a:ln>
                <a:solidFill>
                  <a:srgbClr val="00CCFF"/>
                </a:solidFill>
              </a:ln>
              <a:solidFill>
                <a:srgbClr val="00CCFF"/>
              </a:solidFill>
              <a:effectLst>
                <a:glow rad="101600">
                  <a:schemeClr val="tx1">
                    <a:alpha val="60000"/>
                  </a:schemeClr>
                </a:glow>
              </a:effectLst>
              <a:latin typeface="Gloucester MT Extra Condensed" pitchFamily="18" charset="0"/>
              <a:cs typeface="Arial" pitchFamily="34" charset="0"/>
            </a:endParaRPr>
          </a:p>
        </p:txBody>
      </p:sp>
      <p:sp>
        <p:nvSpPr>
          <p:cNvPr id="24577" name="Rectangle 1"/>
          <p:cNvSpPr>
            <a:spLocks noChangeArrowheads="1"/>
          </p:cNvSpPr>
          <p:nvPr/>
        </p:nvSpPr>
        <p:spPr bwMode="auto">
          <a:xfrm>
            <a:off x="533400" y="1295400"/>
            <a:ext cx="81534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600" b="1" i="0" u="none" strike="noStrike" normalizeH="0" baseline="0" dirty="0" smtClean="0">
                <a:ln w="1905">
                  <a:solidFill>
                    <a:srgbClr val="FFFF00"/>
                  </a:solidFill>
                </a:ln>
                <a:solidFill>
                  <a:srgbClr val="FFFF00"/>
                </a:solidFill>
                <a:effectLst>
                  <a:glow rad="101600">
                    <a:schemeClr val="tx1">
                      <a:lumMod val="95000"/>
                      <a:lumOff val="5000"/>
                      <a:alpha val="60000"/>
                    </a:schemeClr>
                  </a:glow>
                  <a:innerShdw blurRad="69850" dist="43180" dir="5400000">
                    <a:srgbClr val="000000">
                      <a:alpha val="65000"/>
                    </a:srgbClr>
                  </a:innerShdw>
                </a:effectLst>
                <a:latin typeface="QCF_P595" pitchFamily="2" charset="2"/>
                <a:ea typeface="Times New Roman" pitchFamily="18" charset="0"/>
                <a:cs typeface="QCF_P595" pitchFamily="2" charset="2"/>
              </a:rPr>
              <a:t>ﭨ ﭩ ﭪ ﭫ</a:t>
            </a:r>
            <a:r>
              <a:rPr kumimoji="0" lang="en-US" sz="6600" b="1" i="0" u="none" strike="noStrike" normalizeH="0" baseline="0" dirty="0" smtClean="0">
                <a:ln w="1905">
                  <a:solidFill>
                    <a:srgbClr val="FFFF00"/>
                  </a:solidFill>
                </a:ln>
                <a:solidFill>
                  <a:srgbClr val="FFFF00"/>
                </a:solidFill>
                <a:effectLst>
                  <a:glow rad="101600">
                    <a:schemeClr val="tx1">
                      <a:lumMod val="95000"/>
                      <a:lumOff val="5000"/>
                      <a:alpha val="60000"/>
                    </a:schemeClr>
                  </a:glow>
                  <a:innerShdw blurRad="69850" dist="43180" dir="5400000">
                    <a:srgbClr val="000000">
                      <a:alpha val="65000"/>
                    </a:srgbClr>
                  </a:innerShdw>
                </a:effectLst>
                <a:latin typeface="QCF_P595" pitchFamily="2" charset="2"/>
                <a:ea typeface="Times New Roman" pitchFamily="18" charset="0"/>
                <a:cs typeface="QCF_P595" pitchFamily="2" charset="2"/>
              </a:rPr>
              <a:t> </a:t>
            </a:r>
            <a:r>
              <a:rPr kumimoji="0" lang="ar-SA" sz="6600" b="1" i="0" u="none" strike="noStrike" normalizeH="0" baseline="0" dirty="0" smtClean="0">
                <a:ln w="1905">
                  <a:solidFill>
                    <a:srgbClr val="FFFF00"/>
                  </a:solidFill>
                </a:ln>
                <a:solidFill>
                  <a:srgbClr val="FFFF00"/>
                </a:solidFill>
                <a:effectLst>
                  <a:glow rad="101600">
                    <a:schemeClr val="tx1">
                      <a:lumMod val="95000"/>
                      <a:lumOff val="5000"/>
                      <a:alpha val="60000"/>
                    </a:schemeClr>
                  </a:glow>
                  <a:innerShdw blurRad="69850" dist="43180" dir="5400000">
                    <a:srgbClr val="000000">
                      <a:alpha val="65000"/>
                    </a:srgbClr>
                  </a:innerShdw>
                </a:effectLst>
                <a:latin typeface="QCF_P595" pitchFamily="2" charset="2"/>
                <a:ea typeface="Times New Roman" pitchFamily="18" charset="0"/>
                <a:cs typeface="QCF_P595" pitchFamily="2" charset="2"/>
              </a:rPr>
              <a:t>ﭬ ﭭ ﭮ ﭯ</a:t>
            </a:r>
            <a:r>
              <a:rPr kumimoji="0" lang="en-US" sz="6600" b="1" i="0" u="none" strike="noStrike" normalizeH="0" baseline="0" dirty="0" smtClean="0">
                <a:ln w="1905">
                  <a:solidFill>
                    <a:srgbClr val="FFFF00"/>
                  </a:solidFill>
                </a:ln>
                <a:solidFill>
                  <a:srgbClr val="FFFF00"/>
                </a:solidFill>
                <a:effectLst>
                  <a:glow rad="101600">
                    <a:schemeClr val="tx1">
                      <a:lumMod val="95000"/>
                      <a:lumOff val="5000"/>
                      <a:alpha val="60000"/>
                    </a:schemeClr>
                  </a:glow>
                  <a:innerShdw blurRad="69850" dist="43180" dir="5400000">
                    <a:srgbClr val="000000">
                      <a:alpha val="65000"/>
                    </a:srgbClr>
                  </a:innerShdw>
                </a:effectLst>
                <a:latin typeface="QCF_P595" pitchFamily="2" charset="2"/>
                <a:ea typeface="Times New Roman" pitchFamily="18" charset="0"/>
                <a:cs typeface="QCF_P595" pitchFamily="2" charset="2"/>
              </a:rPr>
              <a:t> </a:t>
            </a:r>
            <a:r>
              <a:rPr kumimoji="0" lang="ar-SA" sz="6600" b="1" i="0" u="none" strike="noStrike" normalizeH="0" baseline="0" dirty="0" smtClean="0">
                <a:ln w="1905">
                  <a:solidFill>
                    <a:srgbClr val="FFFF00"/>
                  </a:solidFill>
                </a:ln>
                <a:solidFill>
                  <a:srgbClr val="FFFF00"/>
                </a:solidFill>
                <a:effectLst>
                  <a:glow rad="101600">
                    <a:schemeClr val="tx1">
                      <a:lumMod val="95000"/>
                      <a:lumOff val="5000"/>
                      <a:alpha val="60000"/>
                    </a:schemeClr>
                  </a:glow>
                  <a:innerShdw blurRad="69850" dist="43180" dir="5400000">
                    <a:srgbClr val="000000">
                      <a:alpha val="65000"/>
                    </a:srgbClr>
                  </a:innerShdw>
                </a:effectLst>
                <a:latin typeface="QCF_P595" pitchFamily="2" charset="2"/>
                <a:ea typeface="Times New Roman" pitchFamily="18" charset="0"/>
                <a:cs typeface="QCF_P595" pitchFamily="2" charset="2"/>
              </a:rPr>
              <a:t>ﭰ ﭱ ﭲ ﭳ ﭴ</a:t>
            </a:r>
            <a:endParaRPr kumimoji="0" lang="en-US" sz="6600" b="1" i="0" u="none" strike="noStrike" normalizeH="0" baseline="0" dirty="0" smtClean="0">
              <a:ln w="1905">
                <a:solidFill>
                  <a:srgbClr val="FFFF00"/>
                </a:solidFill>
              </a:ln>
              <a:solidFill>
                <a:srgbClr val="FFFF00"/>
              </a:solidFill>
              <a:effectLst>
                <a:glow rad="101600">
                  <a:schemeClr val="tx1">
                    <a:lumMod val="95000"/>
                    <a:lumOff val="5000"/>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228600" y="152400"/>
          <a:ext cx="8610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228600" y="152400"/>
          <a:ext cx="8686800" cy="6476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228600" y="228600"/>
          <a:ext cx="86868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609600" y="914400"/>
          <a:ext cx="8001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2529" name="Rectangle 1"/>
          <p:cNvSpPr>
            <a:spLocks noChangeArrowheads="1"/>
          </p:cNvSpPr>
          <p:nvPr/>
        </p:nvSpPr>
        <p:spPr bwMode="auto">
          <a:xfrm>
            <a:off x="457200" y="990600"/>
            <a:ext cx="84582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457200" algn="ctr" defTabSz="914400" rtl="1" eaLnBrk="0" fontAlgn="base" latinLnBrk="0" hangingPunct="0">
              <a:lnSpc>
                <a:spcPct val="100000"/>
              </a:lnSpc>
              <a:spcBef>
                <a:spcPct val="0"/>
              </a:spcBef>
              <a:spcAft>
                <a:spcPct val="0"/>
              </a:spcAft>
              <a:buClrTx/>
              <a:buSzTx/>
              <a:buFontTx/>
              <a:buNone/>
              <a:tabLst/>
            </a:pPr>
            <a:r>
              <a:rPr kumimoji="0" lang="ar-SA" sz="72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imes New Roman" pitchFamily="18" charset="0"/>
                <a:ea typeface="Times New Roman" pitchFamily="18" charset="0"/>
                <a:cs typeface="Traditional Arabic" pitchFamily="2" charset="-78"/>
              </a:rPr>
              <a:t>مَنْ صَامَ رَمَضَانَ إِيمَانًا وَاحْتِسَابًا غُفِرَ لَهُ مَا تَقَدَّمَ مِنْ ذَنْبِهِ</a:t>
            </a:r>
            <a:endParaRPr kumimoji="0" lang="en-US" sz="72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
        <p:nvSpPr>
          <p:cNvPr id="5" name="TextBox 4"/>
          <p:cNvSpPr txBox="1"/>
          <p:nvPr/>
        </p:nvSpPr>
        <p:spPr>
          <a:xfrm>
            <a:off x="0" y="0"/>
            <a:ext cx="3962400" cy="646331"/>
          </a:xfrm>
          <a:prstGeom prst="rect">
            <a:avLst/>
          </a:prstGeom>
          <a:noFill/>
        </p:spPr>
        <p:txBody>
          <a:bodyPr wrap="square" rtlCol="0">
            <a:spAutoFit/>
          </a:bodyPr>
          <a:lstStyle/>
          <a:p>
            <a:r>
              <a:rPr lang="en-US" sz="3600" b="1" dirty="0" err="1" smtClean="0">
                <a:ln>
                  <a:solidFill>
                    <a:srgbClr val="FFC000"/>
                  </a:solidFill>
                </a:ln>
                <a:solidFill>
                  <a:srgbClr val="FFC000"/>
                </a:solidFill>
                <a:effectLst>
                  <a:glow rad="101600">
                    <a:schemeClr val="tx1">
                      <a:alpha val="60000"/>
                    </a:schemeClr>
                  </a:glow>
                </a:effectLst>
                <a:latin typeface="Gloucester MT Extra Condensed" pitchFamily="18" charset="0"/>
              </a:rPr>
              <a:t>Sabda</a:t>
            </a:r>
            <a:r>
              <a:rPr lang="en-US" sz="3600" b="1" dirty="0" smtClean="0">
                <a:ln>
                  <a:solidFill>
                    <a:srgbClr val="FFC000"/>
                  </a:solidFill>
                </a:ln>
                <a:solidFill>
                  <a:srgbClr val="FFC000"/>
                </a:solidFill>
                <a:effectLst>
                  <a:glow rad="101600">
                    <a:schemeClr val="tx1">
                      <a:alpha val="60000"/>
                    </a:schemeClr>
                  </a:glow>
                </a:effectLst>
                <a:latin typeface="Gloucester MT Extra Condensed" pitchFamily="18" charset="0"/>
              </a:rPr>
              <a:t> </a:t>
            </a:r>
            <a:r>
              <a:rPr lang="en-US" sz="3600" b="1" dirty="0" err="1" smtClean="0">
                <a:ln>
                  <a:solidFill>
                    <a:srgbClr val="FFC000"/>
                  </a:solidFill>
                </a:ln>
                <a:solidFill>
                  <a:srgbClr val="FFC000"/>
                </a:solidFill>
                <a:effectLst>
                  <a:glow rad="101600">
                    <a:schemeClr val="tx1">
                      <a:alpha val="60000"/>
                    </a:schemeClr>
                  </a:glow>
                </a:effectLst>
                <a:latin typeface="Gloucester MT Extra Condensed" pitchFamily="18" charset="0"/>
              </a:rPr>
              <a:t>Rasulullah</a:t>
            </a:r>
            <a:r>
              <a:rPr lang="en-US" sz="3600" b="1" dirty="0" smtClean="0">
                <a:ln>
                  <a:solidFill>
                    <a:srgbClr val="FFC000"/>
                  </a:solidFill>
                </a:ln>
                <a:solidFill>
                  <a:srgbClr val="FFC000"/>
                </a:solidFill>
                <a:effectLst>
                  <a:glow rad="101600">
                    <a:schemeClr val="tx1">
                      <a:alpha val="60000"/>
                    </a:schemeClr>
                  </a:glow>
                </a:effectLst>
                <a:latin typeface="Gloucester MT Extra Condensed" pitchFamily="18" charset="0"/>
              </a:rPr>
              <a:t> SAW:</a:t>
            </a:r>
            <a:endParaRPr lang="en-US" sz="3600" b="1" dirty="0">
              <a:ln>
                <a:solidFill>
                  <a:srgbClr val="FFC000"/>
                </a:solidFill>
              </a:ln>
              <a:solidFill>
                <a:srgbClr val="FFC000"/>
              </a:solidFill>
              <a:effectLst>
                <a:glow rad="101600">
                  <a:schemeClr val="tx1">
                    <a:alpha val="60000"/>
                  </a:schemeClr>
                </a:glow>
              </a:effectLst>
              <a:latin typeface="Gloucester MT Extra Condensed" pitchFamily="18" charset="0"/>
            </a:endParaRPr>
          </a:p>
        </p:txBody>
      </p:sp>
      <p:sp>
        <p:nvSpPr>
          <p:cNvPr id="6" name="Rectangle 5"/>
          <p:cNvSpPr/>
          <p:nvPr/>
        </p:nvSpPr>
        <p:spPr>
          <a:xfrm>
            <a:off x="457200" y="3733800"/>
            <a:ext cx="8229600" cy="2308324"/>
          </a:xfrm>
          <a:prstGeom prst="rect">
            <a:avLst/>
          </a:prstGeom>
        </p:spPr>
        <p:txBody>
          <a:bodyPr wrap="square">
            <a:spAutoFit/>
          </a:bodyPr>
          <a:lstStyle/>
          <a:p>
            <a:pPr lvl="0" indent="457200" algn="ctr" eaLnBrk="0" fontAlgn="base" hangingPunct="0">
              <a:spcBef>
                <a:spcPct val="0"/>
              </a:spcBef>
              <a:spcAft>
                <a:spcPct val="0"/>
              </a:spcAft>
            </a:pPr>
            <a:r>
              <a:rPr lang="en-US" sz="3600" b="1"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raditional Arabic" pitchFamily="2" charset="-78"/>
              </a:rPr>
              <a:t>Maksudnya</a:t>
            </a:r>
            <a:r>
              <a:rPr lang="en-US" sz="3600" b="1"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Barangsiapa</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yang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berpuasa</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Ramadhan</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dengan</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penuh</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keimanan</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dan</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mengharapkan</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ganjaran</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pahala</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nescaya</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diampunkan</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baginya</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segala</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dosa</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yang </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terdahulu</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Riwayat</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a:t>
            </a:r>
            <a:r>
              <a:rPr lang="en-US" sz="36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Bukhari</a:t>
            </a:r>
            <a:r>
              <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
            </a:r>
            <a:endParaRPr lang="en-US" sz="3600" dirty="0" smtClean="0">
              <a:ln>
                <a:solidFill>
                  <a:srgbClr val="FFFF00"/>
                </a:solidFill>
              </a:ln>
              <a:solidFill>
                <a:srgbClr val="FFFF00"/>
              </a:solidFill>
              <a:effectLst>
                <a:glow rad="101600">
                  <a:schemeClr val="tx1">
                    <a:alpha val="60000"/>
                  </a:schemeClr>
                </a:glow>
              </a:effectLst>
              <a:latin typeface="Gloucester MT Extra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7" name="Flowchart: Punched Tape 6"/>
          <p:cNvSpPr/>
          <p:nvPr/>
        </p:nvSpPr>
        <p:spPr>
          <a:xfrm>
            <a:off x="381000" y="762000"/>
            <a:ext cx="8382000" cy="4572000"/>
          </a:xfrm>
          <a:prstGeom prst="flowChartPunchedTape">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sv-SE" sz="3200" dirty="0" smtClean="0">
                <a:solidFill>
                  <a:srgbClr val="000000"/>
                </a:solidFill>
                <a:latin typeface="Rockwell Condensed" pitchFamily="18" charset="0"/>
                <a:ea typeface="Times New Roman" pitchFamily="18" charset="0"/>
                <a:cs typeface="Times New Roman" pitchFamily="18" charset="0"/>
              </a:rPr>
              <a:t>Selari dengan </a:t>
            </a:r>
            <a:r>
              <a:rPr lang="sv-SE" sz="3200" dirty="0" smtClean="0">
                <a:solidFill>
                  <a:srgbClr val="FFC000"/>
                </a:solidFill>
                <a:latin typeface="Rockwell Condensed" pitchFamily="18" charset="0"/>
                <a:ea typeface="Times New Roman" pitchFamily="18" charset="0"/>
                <a:cs typeface="Times New Roman" pitchFamily="18" charset="0"/>
              </a:rPr>
              <a:t>bulan yang mulia </a:t>
            </a:r>
            <a:r>
              <a:rPr lang="sv-SE" sz="3200" dirty="0" smtClean="0">
                <a:solidFill>
                  <a:srgbClr val="000000"/>
                </a:solidFill>
                <a:latin typeface="Rockwell Condensed" pitchFamily="18" charset="0"/>
                <a:ea typeface="Times New Roman" pitchFamily="18" charset="0"/>
                <a:cs typeface="Times New Roman" pitchFamily="18" charset="0"/>
              </a:rPr>
              <a:t>lagi berkat ini mimbar menyeru, kepada para jemaah sekalian marilah sama-sama kita </a:t>
            </a:r>
            <a:r>
              <a:rPr lang="sv-SE" sz="3200" dirty="0" smtClean="0">
                <a:solidFill>
                  <a:srgbClr val="FF00FF"/>
                </a:solidFill>
                <a:latin typeface="Rockwell Condensed" pitchFamily="18" charset="0"/>
                <a:ea typeface="Times New Roman" pitchFamily="18" charset="0"/>
                <a:cs typeface="Times New Roman" pitchFamily="18" charset="0"/>
              </a:rPr>
              <a:t>bermujahadah dengan diri sendiri</a:t>
            </a:r>
            <a:r>
              <a:rPr lang="sv-SE" sz="3200" dirty="0" smtClean="0">
                <a:solidFill>
                  <a:srgbClr val="000000"/>
                </a:solidFill>
                <a:latin typeface="Rockwell Condensed" pitchFamily="18" charset="0"/>
                <a:ea typeface="Times New Roman" pitchFamily="18" charset="0"/>
                <a:cs typeface="Times New Roman" pitchFamily="18" charset="0"/>
              </a:rPr>
              <a:t>, mengawal segala perbuatan agar ianya bertepatan dengan </a:t>
            </a:r>
            <a:r>
              <a:rPr lang="sv-SE" sz="3200" dirty="0" smtClean="0">
                <a:solidFill>
                  <a:srgbClr val="00FF00"/>
                </a:solidFill>
                <a:latin typeface="Rockwell Condensed" pitchFamily="18" charset="0"/>
                <a:ea typeface="Times New Roman" pitchFamily="18" charset="0"/>
                <a:cs typeface="Times New Roman" pitchFamily="18" charset="0"/>
              </a:rPr>
              <a:t>kehendak syariat </a:t>
            </a:r>
            <a:r>
              <a:rPr lang="sv-SE" sz="3200" dirty="0" smtClean="0">
                <a:solidFill>
                  <a:srgbClr val="000000"/>
                </a:solidFill>
                <a:latin typeface="Rockwell Condensed" pitchFamily="18" charset="0"/>
                <a:ea typeface="Times New Roman" pitchFamily="18" charset="0"/>
                <a:cs typeface="Times New Roman" pitchFamily="18" charset="0"/>
              </a:rPr>
              <a:t>dan </a:t>
            </a:r>
            <a:r>
              <a:rPr lang="sv-SE" sz="3200" dirty="0" smtClean="0">
                <a:solidFill>
                  <a:srgbClr val="FF0000"/>
                </a:solidFill>
                <a:latin typeface="Rockwell Condensed" pitchFamily="18" charset="0"/>
                <a:ea typeface="Times New Roman" pitchFamily="18" charset="0"/>
                <a:cs typeface="Times New Roman" pitchFamily="18" charset="0"/>
              </a:rPr>
              <a:t>tuntutan agama </a:t>
            </a:r>
            <a:r>
              <a:rPr lang="sv-SE" sz="3200" dirty="0" smtClean="0">
                <a:solidFill>
                  <a:srgbClr val="000000"/>
                </a:solidFill>
                <a:latin typeface="Rockwell Condensed" pitchFamily="18" charset="0"/>
                <a:ea typeface="Times New Roman" pitchFamily="18" charset="0"/>
                <a:cs typeface="Times New Roman" pitchFamily="18" charset="0"/>
              </a:rPr>
              <a:t>dengan mengambil langkah-langkah seperti berikut:</a:t>
            </a:r>
            <a:endParaRPr lang="en-US" sz="3200" dirty="0" smtClean="0">
              <a:latin typeface="Rockwell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27</a:t>
            </a:fld>
            <a:endParaRPr lang="en-MY"/>
          </a:p>
        </p:txBody>
      </p:sp>
      <p:graphicFrame>
        <p:nvGraphicFramePr>
          <p:cNvPr id="3" name="Diagram 2"/>
          <p:cNvGraphicFramePr/>
          <p:nvPr/>
        </p:nvGraphicFramePr>
        <p:xfrm>
          <a:off x="457200" y="990600"/>
          <a:ext cx="8382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457200" y="685800"/>
          <a:ext cx="8382000" cy="5105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9457" name="Rectangle 1"/>
          <p:cNvSpPr>
            <a:spLocks noChangeArrowheads="1"/>
          </p:cNvSpPr>
          <p:nvPr/>
        </p:nvSpPr>
        <p:spPr bwMode="auto">
          <a:xfrm>
            <a:off x="0" y="990600"/>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54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QCF_P435" pitchFamily="2" charset="2"/>
                <a:ea typeface="Times New Roman" pitchFamily="18" charset="0"/>
                <a:cs typeface="QCF_P435" pitchFamily="2" charset="2"/>
              </a:rPr>
              <a:t>ﯞ ﯟ ﯠ ﯡ ﯢ ﯣ ﯤ ﯥ ﯦ ﯧ ﯨ ﯩ ﯪ ﯫ ﯬ ﯭ ﯮ ﯯ ﯰ ﯱ ﯲ ﯳ ﯴ ﯵ ﯶ ﯷ ﯸ</a:t>
            </a:r>
            <a:endParaRPr kumimoji="0" lang="en-US" sz="54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ea typeface="Times New Roman" pitchFamily="18" charset="0"/>
              <a:cs typeface="Arial" pitchFamily="34" charset="0"/>
            </a:endParaRPr>
          </a:p>
        </p:txBody>
      </p:sp>
      <p:sp>
        <p:nvSpPr>
          <p:cNvPr id="4" name="Rectangle 3"/>
          <p:cNvSpPr/>
          <p:nvPr/>
        </p:nvSpPr>
        <p:spPr>
          <a:xfrm>
            <a:off x="0" y="0"/>
            <a:ext cx="5979970"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Low" fontAlgn="base">
              <a:spcBef>
                <a:spcPct val="0"/>
              </a:spcBef>
              <a:spcAft>
                <a:spcPct val="0"/>
              </a:spcAft>
            </a:pPr>
            <a:r>
              <a:rPr lang="sv-SE"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Gloucester MT Extra Condensed" pitchFamily="18" charset="0"/>
                <a:ea typeface="Times New Roman" pitchFamily="18" charset="0"/>
                <a:cs typeface="Times New Roman" pitchFamily="18" charset="0"/>
              </a:rPr>
              <a:t>firman Allah SWT </a:t>
            </a:r>
            <a:r>
              <a:rPr lang="da-DK"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Gloucester MT Extra Condensed" pitchFamily="18" charset="0"/>
                <a:ea typeface="Times New Roman" pitchFamily="18" charset="0"/>
                <a:cs typeface="Times New Roman" pitchFamily="18" charset="0"/>
              </a:rPr>
              <a:t>dalam surah faatir ayat 10:</a:t>
            </a:r>
            <a:endPar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Gloucester MT Extra Condensed" pitchFamily="18" charset="0"/>
              <a:ea typeface="Times New Roman" pitchFamily="18" charset="0"/>
              <a:cs typeface="Arial" pitchFamily="34" charset="0"/>
            </a:endParaRPr>
          </a:p>
        </p:txBody>
      </p:sp>
      <p:sp>
        <p:nvSpPr>
          <p:cNvPr id="5" name="Rectangle 4"/>
          <p:cNvSpPr/>
          <p:nvPr/>
        </p:nvSpPr>
        <p:spPr>
          <a:xfrm>
            <a:off x="0" y="4114800"/>
            <a:ext cx="9144000"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eaLnBrk="0" fontAlgn="base" hangingPunct="0">
              <a:spcBef>
                <a:spcPct val="0"/>
              </a:spcBef>
              <a:spcAft>
                <a:spcPct val="0"/>
              </a:spcAft>
            </a:pPr>
            <a:r>
              <a:rPr lang="sv-SE"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Maksudnya: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Sesiapa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yang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mahukan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kemuliaan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maka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bagi</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Allah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jualah</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segala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kemuliaan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Kepada-Nyalah</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naik</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segala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perkataan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yang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baik</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dan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amal</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yang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soleh</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pula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di</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angkat-Nya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naik</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Dan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orang</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yang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merancang</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kejahatan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adalah</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bagi</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mereka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azab</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seksa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yang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berat</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dan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rancangan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jahat</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mereka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akan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rosak</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binasa</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ea typeface="Times New Roman" pitchFamily="18" charset="0"/>
                <a:cs typeface="Times New Roman" pitchFamily="18" charset="0"/>
              </a:rPr>
              <a:t>”.</a:t>
            </a:r>
            <a:endParaRPr lang="en-US" sz="32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outerShdw blurRad="76200" dist="50800" dir="5400000" algn="tl" rotWithShape="0">
                  <a:srgbClr val="000000">
                    <a:alpha val="65000"/>
                  </a:srgbClr>
                </a:outerShdw>
              </a:effectLst>
              <a:latin typeface="Gloucester MT Extra Condensed" pitchFamily="18"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3009" name="Rectangle 1"/>
          <p:cNvSpPr>
            <a:spLocks noChangeArrowheads="1"/>
          </p:cNvSpPr>
          <p:nvPr/>
        </p:nvSpPr>
        <p:spPr bwMode="auto">
          <a:xfrm>
            <a:off x="457200" y="1143000"/>
            <a:ext cx="8229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u="none" strike="noStrike" normalizeH="0" baseline="0" dirty="0" smtClean="0">
                <a:ln w="11430">
                  <a:solidFill>
                    <a:srgbClr val="FFFF00"/>
                  </a:solidFill>
                </a:ln>
                <a:solidFill>
                  <a:srgbClr val="FFFF00"/>
                </a:solidFill>
                <a:effectLst>
                  <a:glow rad="101600">
                    <a:schemeClr val="tx1">
                      <a:alpha val="60000"/>
                    </a:schemeClr>
                  </a:glow>
                  <a:outerShdw blurRad="80000" dist="40000" dir="5040000" algn="tl">
                    <a:srgbClr val="000000">
                      <a:alpha val="30000"/>
                    </a:srgbClr>
                  </a:outerShdw>
                </a:effectLst>
                <a:latin typeface="QCF_P540" pitchFamily="2" charset="2"/>
                <a:ea typeface="Calibri" pitchFamily="34" charset="0"/>
                <a:cs typeface="QCF_P540" pitchFamily="2" charset="2"/>
              </a:rPr>
              <a:t>ﮓ ﮔ ﮕ ﮖ ﮗ ﮘ ﮙ ﮚ ﮛ ﮜ ﮝ ﮞ ﮟ ﮠ ﮡ ﮢ ﮣ ﮤ ﮥ ﮦ ﮧ ﮨ ﮩ ﮪ ﮫ ﮬ ﮭ</a:t>
            </a:r>
            <a:endParaRPr kumimoji="0" lang="ar-SA" sz="6000" b="1" i="0" u="none" strike="noStrike" normalizeH="0" baseline="0" dirty="0" smtClean="0">
              <a:ln w="11430">
                <a:solidFill>
                  <a:srgbClr val="FFFF00"/>
                </a:solidFill>
              </a:ln>
              <a:solidFill>
                <a:srgbClr val="FFFF00"/>
              </a:soli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
        <p:nvSpPr>
          <p:cNvPr id="4" name="TextBox 3"/>
          <p:cNvSpPr txBox="1"/>
          <p:nvPr/>
        </p:nvSpPr>
        <p:spPr>
          <a:xfrm>
            <a:off x="8229600" y="6400800"/>
            <a:ext cx="914400" cy="400110"/>
          </a:xfrm>
          <a:prstGeom prst="rect">
            <a:avLst/>
          </a:prstGeom>
          <a:noFill/>
        </p:spPr>
        <p:txBody>
          <a:bodyPr wrap="square" rtlCol="0">
            <a:spAutoFit/>
          </a:bodyPr>
          <a:lstStyle/>
          <a:p>
            <a:r>
              <a:rPr lang="en-US" sz="20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rPr>
              <a:t>Hadid</a:t>
            </a:r>
            <a:r>
              <a:rPr lang="en-US" sz="20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rPr>
              <a:t>: 21</a:t>
            </a:r>
            <a:endParaRPr lang="en-US" sz="2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Gloucester MT Extra Condensed" pitchFamily="18"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9" name="Rectangle 8"/>
          <p:cNvSpPr/>
          <p:nvPr/>
        </p:nvSpPr>
        <p:spPr>
          <a:xfrm>
            <a:off x="533400" y="838200"/>
            <a:ext cx="8286328" cy="5262979"/>
          </a:xfrm>
          <a:prstGeom prst="rect">
            <a:avLst/>
          </a:prstGeom>
        </p:spPr>
        <p:txBody>
          <a:bodyPr wrap="square">
            <a:spAutoFit/>
          </a:bodyPr>
          <a:lstStyle/>
          <a:p>
            <a:pPr algn="ctr" rtl="1"/>
            <a:r>
              <a:rPr lang="ar-SA" sz="4800" b="1"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anose="02010000000000000000" pitchFamily="2" charset="-78"/>
              </a:rPr>
              <a:t>بَارَكَ اللهُ لِيْ وَلَكُمْ </a:t>
            </a:r>
            <a:r>
              <a:rPr lang="ar-SA" sz="4800" b="1"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anose="02010000000000000000" pitchFamily="2" charset="-78"/>
              </a:rPr>
              <a:t>بِالْقُرْآنِ </a:t>
            </a:r>
            <a:r>
              <a:rPr lang="ar-SA" sz="4800" b="1"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anose="02010000000000000000" pitchFamily="2" charset="-78"/>
              </a:rPr>
              <a:t>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anose="02010000000000000000"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31</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a14="http://schemas.microsoft.com/office/drawing/2010/main" xmlns="" val="0"/>
                </a:ext>
              </a:extLst>
            </a:blip>
            <a:srcRect b="12476"/>
            <a:stretch>
              <a:fillRect/>
            </a:stretch>
          </p:blipFill>
          <p:spPr bwMode="auto">
            <a:xfrm>
              <a:off x="0" y="0"/>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2357438"/>
              <a:ext cx="6657975"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0811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32</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sp>
        <p:nvSpPr>
          <p:cNvPr id="15361" name="Rectangle 1"/>
          <p:cNvSpPr>
            <a:spLocks noChangeArrowheads="1"/>
          </p:cNvSpPr>
          <p:nvPr/>
        </p:nvSpPr>
        <p:spPr bwMode="auto">
          <a:xfrm>
            <a:off x="990600" y="3962400"/>
            <a:ext cx="7391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solidFill>
                    <a:srgbClr val="FF00FF"/>
                  </a:solidFill>
                </a:ln>
                <a:solidFill>
                  <a:srgbClr val="FF00FF"/>
                </a:solidFill>
                <a:effectLst>
                  <a:glow rad="101600">
                    <a:schemeClr val="tx1">
                      <a:alpha val="60000"/>
                    </a:schemeClr>
                  </a:glow>
                  <a:innerShdw blurRad="69850" dist="43180" dir="5400000">
                    <a:srgbClr val="000000">
                      <a:alpha val="65000"/>
                    </a:srgbClr>
                  </a:innerShdw>
                </a:effectLst>
                <a:latin typeface="Arb Naskh"/>
                <a:ea typeface="SimSun" pitchFamily="2" charset="-122"/>
                <a:cs typeface="Traditional Arabic" pitchFamily="2" charset="-78"/>
              </a:rPr>
              <a:t>اَلْحَمْدُ لِلّهِ نَحْمَدُهُ وَنَسْتَعِيْنُهُ وَنَسْتَغْفِرُهُ وَنُؤْمِنُ بِهِ وَنَتَوَكَّلُ عَلَيْهِ وَنَعُوْذُُ بِاللهِ مِنْ شُرُوْرِ أَنْفُسِنَا وَمِنْ سَيِّئَاتِ أَعْمَالِنَا. مَنْ يَهْدِهِ اللهُ فَلاَ مُضِلَّ لَهُ وَمَنْ يُضْلِلْهُ فَلاَ هَادِيَ لَهُ. </a:t>
            </a:r>
            <a:endParaRPr kumimoji="0" lang="ar-SA" altLang="zh-CN" sz="4000" b="1" i="0" u="none" strike="noStrike" normalizeH="0" baseline="0" dirty="0" smtClean="0">
              <a:ln w="1905">
                <a:solidFill>
                  <a:srgbClr val="FF00FF"/>
                </a:solidFill>
              </a:ln>
              <a:solidFill>
                <a:srgbClr val="FF00FF"/>
              </a:soli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xmlns="" val="2894201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33</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t="4668" b="9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7" name="Rectangle 1"/>
          <p:cNvSpPr>
            <a:spLocks noChangeArrowheads="1"/>
          </p:cNvSpPr>
          <p:nvPr/>
        </p:nvSpPr>
        <p:spPr bwMode="auto">
          <a:xfrm>
            <a:off x="304800" y="1219200"/>
            <a:ext cx="8382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5400" b="0" i="0" u="none" strike="noStrike" cap="none" normalizeH="0" baseline="0" dirty="0" smtClean="0">
                <a:ln>
                  <a:solidFill>
                    <a:srgbClr val="808000"/>
                  </a:solidFill>
                </a:ln>
                <a:solidFill>
                  <a:srgbClr val="808000"/>
                </a:solidFill>
                <a:effectLst>
                  <a:glow rad="101600">
                    <a:schemeClr val="tx1">
                      <a:alpha val="60000"/>
                    </a:schemeClr>
                  </a:glow>
                </a:effectLst>
                <a:latin typeface="Times New Roman" pitchFamily="18" charset="0"/>
                <a:ea typeface="SimSun" pitchFamily="2" charset="-122"/>
                <a:cs typeface="Traditional Arabic" pitchFamily="2" charset="-78"/>
              </a:rPr>
              <a:t>أَشْهَدُ أَنْ لاَّ اِلَهَ إِلاَّ اللهُ وَحْدَهُ لآ شَرِيْكَ لَهُ، وَأَشْهَدُ أَنَّ سَيِّدَنَا وَنَبِيَّنَا مُحَمَّدًا عَبْدُهُ وَرَسُوْلُهُ سَيِّدُ الْخَلاَئِقِ وَالْبَشَرِ. اَللّهُمَّ صَلِّ وَسَلِّمْ وَبَارِكْ عَلَى سَيِّدِنَا وَنَبِيِّنَا مُحَمَّدٍ وَعَلَى آلِهِ وَأَصْحَابِهِ أَجْمَعِيْنَ.</a:t>
            </a:r>
            <a:endParaRPr kumimoji="0" lang="ar-SA" altLang="zh-CN" sz="5400" b="0" i="0" u="none" strike="noStrike" cap="none" normalizeH="0" baseline="0" dirty="0" smtClean="0">
              <a:ln>
                <a:solidFill>
                  <a:srgbClr val="808000"/>
                </a:solidFill>
              </a:ln>
              <a:solidFill>
                <a:srgbClr val="80800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593947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34</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304800" y="1066800"/>
            <a:ext cx="8534400" cy="4708981"/>
          </a:xfrm>
          <a:prstGeom prst="rect">
            <a:avLst/>
          </a:prstGeom>
        </p:spPr>
        <p:txBody>
          <a:bodyPr wrap="square">
            <a:spAutoFit/>
          </a:bodyPr>
          <a:lstStyle/>
          <a:p>
            <a:pPr algn="ctr" rtl="1"/>
            <a:r>
              <a:rPr lang="ar-SA" sz="60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rPr>
              <a:t>أَمَّا بَعْدُ فَيَا عِبَادَ اللهِ، إِتَّقُوْا اللهَ وَكُوْنُوْا مَعَ الصَّادِقِيْنَ. وَاعْلَمُوْا أَنَّ اللهَ سُبْحَانَهُ وَتَعَالىَ أَمَرَكُمْ بِأَمْرٍ بَدَأَ فِيْهِ بِنَفْسِهِ وَثَنَّى بِمَلآئِكَتِهِ الْمُسَبِّحَةِ بِقُدْسِهِ. فَقَالَ اللهُ تَعَالىَ مُخْبِرًا وَآمِرًا </a:t>
            </a:r>
            <a:endParaRPr lang="en-US" sz="6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endParaRPr>
          </a:p>
        </p:txBody>
      </p:sp>
    </p:spTree>
    <p:extLst>
      <p:ext uri="{BB962C8B-B14F-4D97-AF65-F5344CB8AC3E}">
        <p14:creationId xmlns:p14="http://schemas.microsoft.com/office/powerpoint/2010/main" xmlns="" val="7424655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35</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225" y="2049463"/>
              <a:ext cx="8589963"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729153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1" name="Rectangle 1"/>
          <p:cNvSpPr>
            <a:spLocks noChangeArrowheads="1"/>
          </p:cNvSpPr>
          <p:nvPr/>
        </p:nvSpPr>
        <p:spPr bwMode="auto">
          <a:xfrm>
            <a:off x="762000" y="990600"/>
            <a:ext cx="76962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800" b="1" i="0" u="none" strike="noStrike" cap="none" normalizeH="0" baseline="0" dirty="0" smtClean="0">
                <a:ln>
                  <a:solidFill>
                    <a:srgbClr val="00B0F0"/>
                  </a:solidFill>
                </a:ln>
                <a:solidFill>
                  <a:srgbClr val="00B0F0"/>
                </a:solidFill>
                <a:effectLst>
                  <a:glow rad="101600">
                    <a:schemeClr val="tx1">
                      <a:alpha val="60000"/>
                    </a:schemeClr>
                  </a:glow>
                </a:effectLst>
                <a:latin typeface="Arb Naskh"/>
                <a:ea typeface="SimSun" pitchFamily="2" charset="-122"/>
                <a:cs typeface="Traditional Arabic" pitchFamily="2" charset="-78"/>
              </a:rPr>
              <a:t>وَارْضَ اللّهُمَّ عَنِ الأَرْبَعَةِ الْخُلَفَاءِ الرَّاشِدِيْنَ سَادَاتِنَا أَبِى بَكْرٍ وَعُمَرَ وَعُثْمَانَ وَعَلِىٍّ بْنِ أَبِى طَالِبٍ، وَعَنْ أَزْوَاجِ نَبِيِّنَا الْمُطَهَّرَاتِ مِنَ الأَدْنَاسِ وَعَنْ أَهْلِ بَيْتِهِ وَقَرَابَتِهِ وَسَائِرِ الصَّحَابَةِ وَالتَّابِعِيْنَ وَمَنْ تَبِعَهُمْ بِإِحْسَانٍ إِلَى يَوْمِ الدِّيْنِ. وَارْضَ عَنَّا بِرَحْمَتِكَ يَا أَرْحَمَ الرَّاحِمِيْنَ.</a:t>
            </a:r>
            <a:endParaRPr kumimoji="0" lang="ar-SA" altLang="zh-CN" sz="4800" b="1" i="0" u="none" strike="noStrike" cap="none" normalizeH="0" baseline="0" dirty="0" smtClean="0">
              <a:ln>
                <a:solidFill>
                  <a:srgbClr val="00B0F0"/>
                </a:solidFill>
              </a:ln>
              <a:solidFill>
                <a:srgbClr val="00B0F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2791975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http://images.hdlandscapewallpaper.com/fields/pzm5vb2w5oy.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37</a:t>
            </a:fld>
            <a:endParaRPr lang="en-MY"/>
          </a:p>
        </p:txBody>
      </p:sp>
      <p:sp>
        <p:nvSpPr>
          <p:cNvPr id="57345" name="Rectangle 1"/>
          <p:cNvSpPr>
            <a:spLocks noChangeArrowheads="1"/>
          </p:cNvSpPr>
          <p:nvPr/>
        </p:nvSpPr>
        <p:spPr bwMode="auto">
          <a:xfrm>
            <a:off x="533400" y="457200"/>
            <a:ext cx="81534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اَللّهُمَّ اغْفِرْ لِلْمُسْلِمِيْنَ وَالْمُسْلِمَاتِ وَالْمُؤْمِنِيْنَ وَالْمُؤْمِنَاتِ الأَحْيَاءِ مِنْهُمْ وَالأَمْوَاتِ. اَللّهُمَّ أَنْزِلِ الرَّحْمَةَ عَلَى السَّلاَطِيْنِ الْكِرَامِ، وَجَمِيْعِ الْمُسْلِمِيْنَ الْعِظَامِ، الَّذِيْنَ قَضَوْا بِالْحَقِّ وَبِهِ كَانُوْا يَعْدِلُوْنَ. اَللّهُمَّ أَنْزِلِ الرَّحْمَةَ وَالسَّكِيْنَةَ وَالسَّلاَمَةَ وَالْعَافِيَةَ عَلَى مَلِكِنَا، سري فادوك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بضيندا</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يغ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دفرتوان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مَوْلاَنَا الْمَلِكُ الْمُعْتَصِمُ بِا اللهِ مُحِبُّ الدِّيْنِ توانكو الْحَاجَّ عَبْدَ الْحَلِيْمِ مُعَظَّمْ شَاهُ إِبْنَ الْمَرْحُوْمِ اَلْسُّلْطَانِ بَدْلِي شَاهُ، راج فرمايسوري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 سلطانة حاجة حامينة وعلى فوتري</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سرتا قرابة</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دراج  سكلين". </a:t>
            </a:r>
            <a:endPar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maizuriah\Pictures\bendera\1233958_721127957900802_204024120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Slide Number Placeholder 1"/>
          <p:cNvSpPr>
            <a:spLocks noGrp="1"/>
          </p:cNvSpPr>
          <p:nvPr>
            <p:ph type="sldNum" sz="quarter" idx="12"/>
          </p:nvPr>
        </p:nvSpPr>
        <p:spPr/>
        <p:txBody>
          <a:bodyPr/>
          <a:lstStyle/>
          <a:p>
            <a:fld id="{BA8784F8-D9B1-479F-A9B4-848AA317FB34}" type="slidenum">
              <a:rPr lang="en-MY" smtClean="0"/>
              <a:pPr/>
              <a:t>38</a:t>
            </a:fld>
            <a:endParaRPr lang="en-MY"/>
          </a:p>
        </p:txBody>
      </p:sp>
      <p:sp>
        <p:nvSpPr>
          <p:cNvPr id="58369" name="Rectangle 1"/>
          <p:cNvSpPr>
            <a:spLocks noChangeArrowheads="1"/>
          </p:cNvSpPr>
          <p:nvPr/>
        </p:nvSpPr>
        <p:spPr bwMode="auto">
          <a:xfrm>
            <a:off x="685800" y="1676400"/>
            <a:ext cx="76962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6600" b="1" i="0" u="none" strike="noStrike" normalizeH="0" baseline="0" dirty="0" smtClean="0">
                <a:ln w="11430">
                  <a:solidFill>
                    <a:srgbClr val="FFFF00"/>
                  </a:solidFill>
                </a:ln>
                <a:solidFill>
                  <a:srgbClr val="FFFF00"/>
                </a:solidFill>
                <a:effectLst>
                  <a:glow rad="101600">
                    <a:schemeClr val="tx1">
                      <a:alpha val="60000"/>
                    </a:schemeClr>
                  </a:glow>
                  <a:outerShdw blurRad="80000" dist="40000" dir="5040000" algn="tl">
                    <a:srgbClr val="000000">
                      <a:alpha val="30000"/>
                    </a:srgbClr>
                  </a:outerShdw>
                </a:effectLst>
                <a:latin typeface="Arb Naskh" charset="2"/>
                <a:ea typeface="SimSun" pitchFamily="2" charset="-122"/>
                <a:cs typeface="Traditional Arabic" pitchFamily="2" charset="-78"/>
              </a:rPr>
              <a:t>اَللّهُمَّ اجْعَلْ مَالِيْزِيَا وَسَائِرَ بِلاَدِ الْمُسْلِمِيْنَ طَيِّبَةً آمِنَةً مُطْمَئِنَّةً رَخِيَّةً.</a:t>
            </a:r>
            <a:endParaRPr kumimoji="0" lang="ar-SA" altLang="zh-CN" sz="6600" b="1" i="0" u="none" strike="noStrike" normalizeH="0" baseline="0" dirty="0" smtClean="0">
              <a:ln w="11430">
                <a:solidFill>
                  <a:srgbClr val="FFFF00"/>
                </a:solidFill>
              </a:ln>
              <a:solidFill>
                <a:srgbClr val="FFFF00"/>
              </a:soli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39</a:t>
            </a:fld>
            <a:endParaRPr lang="en-MY" sz="1600" b="1" dirty="0">
              <a:solidFill>
                <a:srgbClr val="FF0000"/>
              </a:solidFill>
            </a:endParaRPr>
          </a:p>
        </p:txBody>
      </p:sp>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9217" name="Rectangle 1"/>
          <p:cNvSpPr>
            <a:spLocks noChangeArrowheads="1"/>
          </p:cNvSpPr>
          <p:nvPr/>
        </p:nvSpPr>
        <p:spPr bwMode="auto">
          <a:xfrm>
            <a:off x="457200" y="1371600"/>
            <a:ext cx="8077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يا الله</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يا توهن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كامي مموهون اضر دغن رحمة دان فرليندوغنمو</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نضارا كامي اين دان سلوروه رعيتث دككلكن دالم كأمانن دان كسجهترا</a:t>
            </a:r>
            <a:r>
              <a:rPr kumimoji="0" lang="ar-SA" altLang="zh-CN" sz="4000" b="1" i="0" u="none" strike="noStrike" normalizeH="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ء</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ن</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a:t>
            </a:r>
            <a:endParaRPr kumimoji="0" lang="en-US"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تانمكنله راسا كاسيه سايغ دانتارا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ككلكنله فرفادوان دكلاغن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سموض دغنث كامي سنتياس هيدوف أمان داماي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 معمور</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دان سلامت سفنجغ زمان.</a:t>
            </a:r>
            <a:endPar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xmlns="" val="3950763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0961" name="Rectangle 1"/>
          <p:cNvSpPr>
            <a:spLocks noChangeArrowheads="1"/>
          </p:cNvSpPr>
          <p:nvPr/>
        </p:nvSpPr>
        <p:spPr bwMode="auto">
          <a:xfrm>
            <a:off x="685800" y="1143000"/>
            <a:ext cx="79248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أَشْهَدُ أَنْ لآ إِلَهَ إِلاَّ اللهُ وَحْدَهُ لاَ شَرِيْكَ لَهُ. وَأَشْهَدُ أَنَّ سَيِّدَنَا مُحَمَّدًا عَبْدُهُ وَرَسُوْلُهُ</a:t>
            </a:r>
            <a:r>
              <a:rPr kumimoji="0" lang="en-US" sz="6000" b="1" i="0" u="none" strike="noStrike" normalizeH="0" baseline="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 </a:t>
            </a:r>
            <a:endParaRPr kumimoji="0" lang="en-US" sz="6000" b="1" i="0" u="none" strike="noStrike" normalizeH="0" baseline="0" dirty="0" smtClean="0">
              <a:ln w="18415" cmpd="sng">
                <a:solidFill>
                  <a:srgbClr val="00CCFF"/>
                </a:solidFill>
                <a:prstDash val="solid"/>
              </a:ln>
              <a:solidFill>
                <a:srgbClr val="00CCFF"/>
              </a:solidFill>
              <a:effectLst>
                <a:glow rad="101600">
                  <a:schemeClr val="tx1">
                    <a:alpha val="60000"/>
                  </a:schemeClr>
                </a:glow>
                <a:outerShdw blurRad="63500" dir="3600000" algn="tl" rotWithShape="0">
                  <a:srgbClr val="000000">
                    <a:alpha val="70000"/>
                  </a:srgbClr>
                </a:outerShdw>
              </a:effectLst>
              <a:latin typeface="Arial" pitchFamily="34" charset="0"/>
              <a:cs typeface="Traditional Arabic" pitchFamily="2" charset="-78"/>
            </a:endParaRPr>
          </a:p>
        </p:txBody>
      </p:sp>
      <p:sp>
        <p:nvSpPr>
          <p:cNvPr id="7" name="Rectangle 6"/>
          <p:cNvSpPr/>
          <p:nvPr/>
        </p:nvSpPr>
        <p:spPr>
          <a:xfrm>
            <a:off x="685800" y="4038600"/>
            <a:ext cx="7848600" cy="2308324"/>
          </a:xfrm>
          <a:prstGeom prst="rect">
            <a:avLst/>
          </a:prstGeom>
        </p:spPr>
        <p:txBody>
          <a:bodyPr wrap="square">
            <a:spAutoFit/>
          </a:bodyPr>
          <a:lstStyle/>
          <a:p>
            <a:pPr lvl="0" algn="ctr" eaLnBrk="0" fontAlgn="base" hangingPunct="0">
              <a:spcBef>
                <a:spcPct val="0"/>
              </a:spcBef>
              <a:spcAft>
                <a:spcPct val="0"/>
              </a:spcAft>
            </a:pP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Aku</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bersaksi</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bahawa</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tiada</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tuhan</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yang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layak</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disembah</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melainkan</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Allah yang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Maha</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Esa</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dan</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aku</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juga</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bersaksi</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bahawa</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Nabi</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Muhammad SAW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adalah</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hambaNya</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dan</a:t>
            </a:r>
            <a:r>
              <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 </a:t>
            </a:r>
            <a:r>
              <a:rPr lang="en-US" sz="3600" dirty="0" err="1" smtClean="0">
                <a:ln>
                  <a:solidFill>
                    <a:srgbClr val="FF0000"/>
                  </a:solidFill>
                </a:ln>
                <a:solidFill>
                  <a:srgbClr val="FF00FF"/>
                </a:solidFill>
                <a:effectLst>
                  <a:glow rad="101600">
                    <a:srgbClr val="003300">
                      <a:alpha val="60000"/>
                    </a:srgbClr>
                  </a:glow>
                </a:effectLst>
                <a:latin typeface="Gloucester MT Extra Condensed" pitchFamily="18" charset="0"/>
                <a:ea typeface="Calibri" pitchFamily="34" charset="0"/>
                <a:cs typeface="Times New Roman" pitchFamily="18" charset="0"/>
              </a:rPr>
              <a:t>rasulNya</a:t>
            </a:r>
            <a:endParaRPr lang="en-US" sz="3600" dirty="0" smtClean="0">
              <a:ln>
                <a:solidFill>
                  <a:srgbClr val="FF0000"/>
                </a:solidFill>
              </a:ln>
              <a:solidFill>
                <a:srgbClr val="FF00FF"/>
              </a:solidFill>
              <a:effectLst>
                <a:glow rad="101600">
                  <a:srgbClr val="003300">
                    <a:alpha val="60000"/>
                  </a:srgbClr>
                </a:glow>
              </a:effectLst>
              <a:latin typeface="Gloucester MT Extra Condensed" pitchFamily="18" charset="0"/>
              <a:cs typeface="Arial" pitchFamily="34" charset="0"/>
            </a:endParaRPr>
          </a:p>
        </p:txBody>
      </p:sp>
      <p:sp>
        <p:nvSpPr>
          <p:cNvPr id="5" name="Rectangle 4"/>
          <p:cNvSpPr/>
          <p:nvPr/>
        </p:nvSpPr>
        <p:spPr>
          <a:xfrm>
            <a:off x="0" y="0"/>
            <a:ext cx="3352800" cy="923330"/>
          </a:xfrm>
          <a:prstGeom prst="rect">
            <a:avLst/>
          </a:prstGeom>
        </p:spPr>
        <p:txBody>
          <a:bodyPr wrap="square">
            <a:spAutoFit/>
          </a:bodyPr>
          <a:lstStyle/>
          <a:p>
            <a:pPr lvl="0" fontAlgn="base">
              <a:spcBef>
                <a:spcPct val="0"/>
              </a:spcBef>
              <a:spcAft>
                <a:spcPct val="0"/>
              </a:spcAft>
            </a:pPr>
            <a:r>
              <a:rPr lang="en-US" sz="5400" dirty="0" err="1" smtClean="0">
                <a:ln>
                  <a:solidFill>
                    <a:srgbClr val="0000FF"/>
                  </a:solidFill>
                </a:ln>
                <a:solidFill>
                  <a:srgbClr val="0000FF"/>
                </a:solidFill>
                <a:effectLst>
                  <a:glow rad="101600">
                    <a:schemeClr val="bg1">
                      <a:alpha val="60000"/>
                    </a:schemeClr>
                  </a:glow>
                </a:effectLst>
                <a:latin typeface="Gloucester MT Extra Condensed" pitchFamily="18" charset="0"/>
                <a:ea typeface="Times New Roman" pitchFamily="18" charset="0"/>
                <a:cs typeface="Times New Roman" pitchFamily="18" charset="0"/>
              </a:rPr>
              <a:t>Syahadah</a:t>
            </a:r>
            <a:endParaRPr lang="en-US" sz="5400" dirty="0" smtClean="0">
              <a:ln>
                <a:solidFill>
                  <a:srgbClr val="0000FF"/>
                </a:solidFill>
              </a:ln>
              <a:solidFill>
                <a:srgbClr val="0000FF"/>
              </a:solidFill>
              <a:effectLst>
                <a:glow rad="101600">
                  <a:schemeClr val="bg1">
                    <a:alpha val="60000"/>
                  </a:schemeClr>
                </a:glow>
              </a:effectLst>
              <a:latin typeface="Gloucester MT Extra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40</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srcRect/>
            <a:stretch>
              <a:fillRect/>
            </a:stretch>
          </p:blipFill>
          <p:spPr bwMode="auto">
            <a:xfrm>
              <a:off x="457200" y="1676400"/>
              <a:ext cx="8305799" cy="281940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28622515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41</a:t>
            </a:fld>
            <a:endParaRPr lang="en-MY" sz="1600" b="1" dirty="0">
              <a:solidFill>
                <a:srgbClr val="FF0000"/>
              </a:solidFill>
            </a:endParaRPr>
          </a:p>
        </p:txBody>
      </p:sp>
      <p:grpSp>
        <p:nvGrpSpPr>
          <p:cNvPr id="5" name="Group 4"/>
          <p:cNvGrpSpPr/>
          <p:nvPr/>
        </p:nvGrpSpPr>
        <p:grpSpPr>
          <a:xfrm>
            <a:off x="0" y="0"/>
            <a:ext cx="9152351" cy="6858000"/>
            <a:chOff x="0" y="0"/>
            <a:chExt cx="9144000" cy="6858000"/>
          </a:xfrm>
        </p:grpSpPr>
        <p:pic>
          <p:nvPicPr>
            <p:cNvPr id="7" name="Picture 6"/>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4755058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42</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b="11702"/>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828800"/>
            <a:ext cx="9144000"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43</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5"/>
            <a:ext cx="91138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949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5</a:t>
            </a:fld>
            <a:endParaRPr lang="en-MY"/>
          </a:p>
        </p:txBody>
      </p:sp>
      <p:sp>
        <p:nvSpPr>
          <p:cNvPr id="58369" name="Rectangle 1"/>
          <p:cNvSpPr>
            <a:spLocks noChangeArrowheads="1"/>
          </p:cNvSpPr>
          <p:nvPr/>
        </p:nvSpPr>
        <p:spPr bwMode="auto">
          <a:xfrm>
            <a:off x="0" y="1371600"/>
            <a:ext cx="9144000" cy="20467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9050">
                  <a:solidFill>
                    <a:srgbClr val="00FF00"/>
                  </a:solidFill>
                  <a:prstDash val="solid"/>
                </a:ln>
                <a:solidFill>
                  <a:srgbClr val="00FF00"/>
                </a:solidFill>
                <a:effectLst>
                  <a:glow rad="101600">
                    <a:schemeClr val="tx1">
                      <a:alpha val="60000"/>
                    </a:schemeClr>
                  </a:glow>
                  <a:outerShdw blurRad="50000" dist="50800" dir="7500000" algn="tl">
                    <a:srgbClr val="000000">
                      <a:shade val="5000"/>
                      <a:alpha val="35000"/>
                    </a:srgbClr>
                  </a:outerShdw>
                </a:effectLst>
                <a:latin typeface="Traditional Arabic" pitchFamily="2" charset="-78"/>
                <a:ea typeface="Times New Roman" pitchFamily="18" charset="0"/>
                <a:cs typeface="Traditional Arabic" pitchFamily="2" charset="-78"/>
              </a:rPr>
              <a:t>اَللَّهُمَّ صَلِّ وَسَلِّمْ عَلَى سَيِّدِنَا مُحَمَّدٍ وَعَلَى آلِهِ وَأَصْحَابِهِ أَجَمِعِيْنَ </a:t>
            </a:r>
            <a:endParaRPr kumimoji="0" lang="en-US" sz="6000" b="1" i="0" u="none" strike="noStrike" normalizeH="0" baseline="0" dirty="0" smtClean="0">
              <a:ln w="19050">
                <a:solidFill>
                  <a:srgbClr val="00FF00"/>
                </a:solidFill>
                <a:prstDash val="solid"/>
              </a:ln>
              <a:solidFill>
                <a:srgbClr val="00FF00"/>
              </a:solidFill>
              <a:effectLst>
                <a:glow rad="101600">
                  <a:schemeClr val="tx1">
                    <a:alpha val="60000"/>
                  </a:schemeClr>
                </a:glow>
                <a:outerShdw blurRad="50000" dist="50800" dir="7500000" algn="tl">
                  <a:srgbClr val="000000">
                    <a:shade val="5000"/>
                    <a:alpha val="35000"/>
                  </a:srgbClr>
                </a:outerShdw>
              </a:effectLst>
              <a:latin typeface="Arial" pitchFamily="34" charset="0"/>
              <a:cs typeface="Traditional Arabic" pitchFamily="2" charset="-78"/>
            </a:endParaRPr>
          </a:p>
        </p:txBody>
      </p:sp>
      <p:sp>
        <p:nvSpPr>
          <p:cNvPr id="6" name="Rectangle 5"/>
          <p:cNvSpPr/>
          <p:nvPr/>
        </p:nvSpPr>
        <p:spPr>
          <a:xfrm>
            <a:off x="457200" y="3733800"/>
            <a:ext cx="8153400" cy="1938992"/>
          </a:xfrm>
          <a:prstGeom prst="rect">
            <a:avLst/>
          </a:prstGeom>
        </p:spPr>
        <p:txBody>
          <a:bodyPr wrap="square">
            <a:spAutoFit/>
          </a:bodyPr>
          <a:lstStyle/>
          <a:p>
            <a:pPr lvl="0" algn="ctr" eaLnBrk="0" fontAlgn="base" hangingPunct="0">
              <a:spcBef>
                <a:spcPct val="0"/>
              </a:spcBef>
              <a:spcAft>
                <a:spcPct val="0"/>
              </a:spcAft>
            </a:pP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Ya</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Allah,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cucurilah</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rahmat</a:t>
            </a:r>
            <a:r>
              <a:rPr lang="en-US"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dan</a:t>
            </a:r>
            <a:r>
              <a:rPr lang="en-US"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sejahtera</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atas</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junjungan</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kami</a:t>
            </a:r>
            <a:endParaRPr lang="en-US" sz="4000" dirty="0" smtClean="0">
              <a:ln>
                <a:solidFill>
                  <a:srgbClr val="FFFF00"/>
                </a:solidFill>
              </a:ln>
              <a:solidFill>
                <a:srgbClr val="FFFF00"/>
              </a:solidFill>
              <a:effectLst>
                <a:glow rad="101600">
                  <a:schemeClr val="tx1">
                    <a:alpha val="60000"/>
                  </a:schemeClr>
                </a:glow>
              </a:effectLst>
              <a:latin typeface="Gloucester MT Extra Condensed" pitchFamily="18" charset="0"/>
              <a:cs typeface="Arial" pitchFamily="34" charset="0"/>
            </a:endParaRPr>
          </a:p>
          <a:p>
            <a:pPr lvl="0" algn="ctr" eaLnBrk="0" fontAlgn="base" hangingPunct="0">
              <a:spcBef>
                <a:spcPct val="0"/>
              </a:spcBef>
              <a:spcAft>
                <a:spcPct val="0"/>
              </a:spcAft>
            </a:pP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Nabi</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 Muhammad SAW,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keluarga</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seluruh</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sahabatnya</a:t>
            </a:r>
            <a:r>
              <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ea typeface="Calibri" pitchFamily="34" charset="0"/>
                <a:cs typeface="Times New Roman" pitchFamily="18" charset="0"/>
              </a:rPr>
              <a:t>.</a:t>
            </a:r>
            <a:endParaRPr lang="en-GB" sz="4000" dirty="0" smtClean="0">
              <a:ln>
                <a:solidFill>
                  <a:srgbClr val="FFFF00"/>
                </a:solidFill>
              </a:ln>
              <a:solidFill>
                <a:srgbClr val="FFFF00"/>
              </a:solidFill>
              <a:effectLst>
                <a:glow rad="101600">
                  <a:schemeClr val="tx1">
                    <a:alpha val="60000"/>
                  </a:schemeClr>
                </a:glow>
              </a:effectLst>
              <a:latin typeface="Gloucester MT Extra Condensed" pitchFamily="18" charset="0"/>
              <a:cs typeface="Arial" pitchFamily="34" charset="0"/>
            </a:endParaRPr>
          </a:p>
        </p:txBody>
      </p:sp>
      <p:sp>
        <p:nvSpPr>
          <p:cNvPr id="7" name="Rectangle 6"/>
          <p:cNvSpPr/>
          <p:nvPr/>
        </p:nvSpPr>
        <p:spPr>
          <a:xfrm>
            <a:off x="0" y="0"/>
            <a:ext cx="3733800" cy="923330"/>
          </a:xfrm>
          <a:prstGeom prst="rect">
            <a:avLst/>
          </a:prstGeom>
        </p:spPr>
        <p:txBody>
          <a:bodyPr wrap="square">
            <a:spAutoFit/>
          </a:bodyPr>
          <a:lstStyle/>
          <a:p>
            <a:r>
              <a:rPr lang="en-US" sz="5400" b="1" dirty="0" err="1" smtClean="0">
                <a:ln w="19050">
                  <a:solidFill>
                    <a:srgbClr val="808000"/>
                  </a:solidFill>
                  <a:prstDash val="solid"/>
                </a:ln>
                <a:solidFill>
                  <a:srgbClr val="808000"/>
                </a:solidFill>
                <a:effectLst>
                  <a:glow rad="101600">
                    <a:schemeClr val="tx1">
                      <a:alpha val="60000"/>
                    </a:schemeClr>
                  </a:glow>
                  <a:outerShdw blurRad="50000" dist="50800" dir="7500000" algn="tl">
                    <a:srgbClr val="000000">
                      <a:shade val="5000"/>
                      <a:alpha val="35000"/>
                    </a:srgbClr>
                  </a:outerShdw>
                </a:effectLst>
                <a:latin typeface="Gloucester MT Extra Condensed" pitchFamily="18" charset="0"/>
                <a:ea typeface="Times New Roman" pitchFamily="18" charset="0"/>
                <a:cs typeface="Times New Roman" pitchFamily="18" charset="0"/>
              </a:rPr>
              <a:t>Selawat</a:t>
            </a:r>
            <a:endParaRPr lang="en-US" sz="5400" b="1" dirty="0">
              <a:ln w="19050">
                <a:solidFill>
                  <a:srgbClr val="808000"/>
                </a:solidFill>
                <a:prstDash val="solid"/>
              </a:ln>
              <a:solidFill>
                <a:srgbClr val="808000"/>
              </a:solidFill>
              <a:effectLst>
                <a:glow rad="101600">
                  <a:schemeClr val="tx1">
                    <a:alpha val="60000"/>
                  </a:schemeClr>
                </a:glow>
                <a:outerShdw blurRad="50000" dist="50800" dir="7500000" algn="tl">
                  <a:srgbClr val="000000">
                    <a:shade val="5000"/>
                    <a:alpha val="35000"/>
                  </a:srgbClr>
                </a:outerShdw>
              </a:effectLst>
              <a:latin typeface="Gloucester MT Extra Condensed"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6865" name="Rectangle 1"/>
          <p:cNvSpPr>
            <a:spLocks noChangeArrowheads="1"/>
          </p:cNvSpPr>
          <p:nvPr/>
        </p:nvSpPr>
        <p:spPr bwMode="auto">
          <a:xfrm>
            <a:off x="533400" y="1295400"/>
            <a:ext cx="8229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8000" b="1" i="0" u="none" strike="noStrike" normalizeH="0" baseline="0" dirty="0" smtClean="0">
                <a:ln w="11430">
                  <a:solidFill>
                    <a:srgbClr val="CC00CC"/>
                  </a:solidFill>
                </a:ln>
                <a:solidFill>
                  <a:srgbClr val="CC00CC"/>
                </a:soli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أَمَّا بَعْدُ، فَيَا عِبَادَ اللهِ، اتَّقُوا اللهَ، أُوْصِيْكُمْ وَإِيَّايَ</a:t>
            </a:r>
            <a:r>
              <a:rPr kumimoji="0" lang="ar-SA" sz="8000" b="1" i="0" u="none" strike="noStrike" normalizeH="0" baseline="0" dirty="0" smtClean="0">
                <a:ln w="11430">
                  <a:solidFill>
                    <a:srgbClr val="CC00CC"/>
                  </a:solidFill>
                </a:ln>
                <a:solidFill>
                  <a:srgbClr val="CC00CC"/>
                </a:solidFill>
                <a:effectLst>
                  <a:glow rad="101600">
                    <a:schemeClr val="tx1">
                      <a:alpha val="60000"/>
                    </a:schemeClr>
                  </a:glow>
                  <a:outerShdw blurRad="80000" dist="40000" dir="5040000" algn="tl">
                    <a:srgbClr val="000000">
                      <a:alpha val="30000"/>
                    </a:srgbClr>
                  </a:outerShdw>
                </a:effectLst>
                <a:latin typeface="Traditional Arabic" pitchFamily="2" charset="-78"/>
                <a:cs typeface="Traditional Arabic" pitchFamily="2" charset="-78"/>
              </a:rPr>
              <a:t> </a:t>
            </a:r>
            <a:r>
              <a:rPr kumimoji="0" lang="ar-SA" sz="8000" b="1" i="0" u="none" strike="noStrike" normalizeH="0" baseline="0" dirty="0" smtClean="0">
                <a:ln w="11430">
                  <a:solidFill>
                    <a:srgbClr val="CC00CC"/>
                  </a:solidFill>
                </a:ln>
                <a:solidFill>
                  <a:srgbClr val="CC00CC"/>
                </a:soli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بِتَقْوَى اللهِ، فَقَدْ فَازَ الْمُتَّقُوْنَ</a:t>
            </a:r>
            <a:endParaRPr kumimoji="0" lang="ar-SA" sz="8000" b="1" i="0" u="none" strike="noStrike" normalizeH="0" baseline="0" dirty="0" smtClean="0">
              <a:ln w="11430">
                <a:solidFill>
                  <a:srgbClr val="CC00CC"/>
                </a:solidFill>
              </a:ln>
              <a:solidFill>
                <a:srgbClr val="CC00CC"/>
              </a:solidFill>
              <a:effectLst>
                <a:glow rad="101600">
                  <a:schemeClr val="tx1">
                    <a:alpha val="60000"/>
                  </a:schemeClr>
                </a:glow>
                <a:outerShdw blurRad="80000" dist="40000" dir="5040000" algn="tl">
                  <a:srgbClr val="000000">
                    <a:alpha val="30000"/>
                  </a:srgbClr>
                </a:outerShdw>
              </a:effectLst>
              <a:latin typeface="Arial" pitchFamily="34" charset="0"/>
              <a:cs typeface="Traditional Arabic"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381000" y="533400"/>
          <a:ext cx="84582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1" name="Rectangle 10"/>
          <p:cNvSpPr/>
          <p:nvPr/>
        </p:nvSpPr>
        <p:spPr>
          <a:xfrm>
            <a:off x="838200" y="1752600"/>
            <a:ext cx="7620000" cy="304698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rPr>
              <a:t>JIHAD </a:t>
            </a:r>
          </a:p>
          <a:p>
            <a:pPr algn="ct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rPr>
              <a:t>RAMADHAN</a:t>
            </a: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endParaRPr>
          </a:p>
        </p:txBody>
      </p:sp>
      <p:sp>
        <p:nvSpPr>
          <p:cNvPr id="13" name="Rectangle 12"/>
          <p:cNvSpPr/>
          <p:nvPr/>
        </p:nvSpPr>
        <p:spPr>
          <a:xfrm>
            <a:off x="0" y="0"/>
            <a:ext cx="4395755" cy="1107996"/>
          </a:xfrm>
          <a:prstGeom prst="rect">
            <a:avLst/>
          </a:prstGeom>
        </p:spPr>
        <p:txBody>
          <a:bodyPr wrap="none">
            <a:spAutoFit/>
          </a:bodyPr>
          <a:lstStyle/>
          <a:p>
            <a:pPr algn="ctr"/>
            <a:r>
              <a:rPr lang="en-US" sz="6600" b="1" dirty="0" err="1"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Tajuk</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r>
              <a:rPr lang="en-US" sz="6600" b="1" dirty="0" err="1" smtClean="0">
                <a:ln>
                  <a:solidFill>
                    <a:srgbClr val="0070C0"/>
                  </a:solidFill>
                </a:ln>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Khutbah</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endParaRPr lang="en-MY" sz="6600" b="1" dirty="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maizuriah\Pictures\wallpaper\1920x1080p-Desktop-Wallpaper-Green-Bamboo-1024x576.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304800" y="381000"/>
          <a:ext cx="85344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3575</TotalTime>
  <Words>1785</Words>
  <Application>Microsoft Office PowerPoint</Application>
  <PresentationFormat>On-screen Show (4:3)</PresentationFormat>
  <Paragraphs>108</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maizuriah</cp:lastModifiedBy>
  <cp:revision>346</cp:revision>
  <dcterms:created xsi:type="dcterms:W3CDTF">2014-12-10T01:16:34Z</dcterms:created>
  <dcterms:modified xsi:type="dcterms:W3CDTF">2015-06-25T08:27:41Z</dcterms:modified>
</cp:coreProperties>
</file>