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3" r:id="rId2"/>
    <p:sldId id="257" r:id="rId3"/>
    <p:sldId id="258" r:id="rId4"/>
    <p:sldId id="274" r:id="rId5"/>
    <p:sldId id="275" r:id="rId6"/>
    <p:sldId id="259" r:id="rId7"/>
    <p:sldId id="276" r:id="rId8"/>
    <p:sldId id="292" r:id="rId9"/>
    <p:sldId id="293" r:id="rId10"/>
    <p:sldId id="306" r:id="rId11"/>
    <p:sldId id="301" r:id="rId12"/>
    <p:sldId id="291" r:id="rId13"/>
    <p:sldId id="300" r:id="rId14"/>
    <p:sldId id="263" r:id="rId15"/>
    <p:sldId id="264" r:id="rId16"/>
    <p:sldId id="265" r:id="rId17"/>
    <p:sldId id="266" r:id="rId18"/>
    <p:sldId id="267" r:id="rId19"/>
    <p:sldId id="268" r:id="rId20"/>
    <p:sldId id="303" r:id="rId21"/>
    <p:sldId id="304" r:id="rId22"/>
    <p:sldId id="305" r:id="rId23"/>
    <p:sldId id="307" r:id="rId24"/>
    <p:sldId id="308" r:id="rId25"/>
    <p:sldId id="309" r:id="rId26"/>
    <p:sldId id="271" r:id="rId27"/>
    <p:sldId id="272" r:id="rId28"/>
    <p:sldId id="277" r:id="rId29"/>
    <p:sldId id="278" r:id="rId30"/>
    <p:sldId id="279" r:id="rId31"/>
    <p:sldId id="280" r:id="rId32"/>
    <p:sldId id="281" r:id="rId33"/>
    <p:sldId id="282" r:id="rId34"/>
    <p:sldId id="283" r:id="rId35"/>
    <p:sldId id="28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00FF00"/>
    <a:srgbClr val="99CCFF"/>
    <a:srgbClr val="99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15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F85D8-5C9F-4ED7-8542-0AC682832206}"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C0CF5898-F815-409A-9FFA-26A3FD449475}">
      <dgm:prSet phldrT="[Text]" custT="1"/>
      <dgm:spPr/>
      <dgm:t>
        <a:bodyPr/>
        <a:lstStyle/>
        <a:p>
          <a:r>
            <a:rPr lang="en-US" sz="2400" dirty="0" err="1" smtClean="0"/>
            <a:t>marilah</a:t>
          </a:r>
          <a:r>
            <a:rPr lang="en-US" sz="2400" dirty="0" smtClean="0"/>
            <a:t> </a:t>
          </a:r>
          <a:r>
            <a:rPr lang="en-US" sz="2400" dirty="0" err="1" smtClean="0"/>
            <a:t>sama-sama</a:t>
          </a:r>
          <a:r>
            <a:rPr lang="en-US" sz="2400" dirty="0" smtClean="0"/>
            <a:t> </a:t>
          </a:r>
          <a:r>
            <a:rPr lang="en-US" sz="2400" dirty="0" err="1" smtClean="0"/>
            <a:t>kita</a:t>
          </a:r>
          <a:r>
            <a:rPr lang="en-US" sz="2400" dirty="0" smtClean="0"/>
            <a:t> </a:t>
          </a:r>
          <a:r>
            <a:rPr lang="en-US" sz="2400" dirty="0" err="1" smtClean="0"/>
            <a:t>memperkasakan</a:t>
          </a:r>
          <a:r>
            <a:rPr lang="en-US" sz="2400" dirty="0" smtClean="0"/>
            <a:t> </a:t>
          </a:r>
          <a:r>
            <a:rPr lang="en-US" sz="2400" dirty="0" err="1" smtClean="0"/>
            <a:t>ketakwaan</a:t>
          </a:r>
          <a:r>
            <a:rPr lang="en-US" sz="2400" dirty="0" smtClean="0"/>
            <a:t> </a:t>
          </a:r>
          <a:r>
            <a:rPr lang="en-US" sz="2400" dirty="0" err="1" smtClean="0"/>
            <a:t>kita</a:t>
          </a:r>
          <a:r>
            <a:rPr lang="en-US" sz="2400" dirty="0" smtClean="0"/>
            <a:t> </a:t>
          </a:r>
          <a:r>
            <a:rPr lang="en-US" sz="2400" dirty="0" err="1" smtClean="0"/>
            <a:t>kepada</a:t>
          </a:r>
          <a:r>
            <a:rPr lang="en-US" sz="2400" dirty="0" smtClean="0"/>
            <a:t> Allah SWT</a:t>
          </a:r>
          <a:endParaRPr lang="en-US" sz="2400" dirty="0"/>
        </a:p>
      </dgm:t>
    </dgm:pt>
    <dgm:pt modelId="{E05E9AC3-C846-4BBF-8765-3D016166EA8E}" type="parTrans" cxnId="{217C7A80-077F-47C1-B3A0-D5CFA26A1391}">
      <dgm:prSet/>
      <dgm:spPr/>
      <dgm:t>
        <a:bodyPr/>
        <a:lstStyle/>
        <a:p>
          <a:endParaRPr lang="en-US"/>
        </a:p>
      </dgm:t>
    </dgm:pt>
    <dgm:pt modelId="{9D15CDDF-8480-4280-8172-A1C6B9360989}" type="sibTrans" cxnId="{217C7A80-077F-47C1-B3A0-D5CFA26A1391}">
      <dgm:prSet/>
      <dgm:spPr/>
      <dgm:t>
        <a:bodyPr/>
        <a:lstStyle/>
        <a:p>
          <a:endParaRPr lang="en-US"/>
        </a:p>
      </dgm:t>
    </dgm:pt>
    <dgm:pt modelId="{637ABED3-A35B-4DFC-A360-B5C7B246D74B}">
      <dgm:prSet phldrT="[Text]" custT="1"/>
      <dgm:spPr/>
      <dgm:t>
        <a:bodyPr/>
        <a:lstStyle/>
        <a:p>
          <a:r>
            <a:rPr lang="en-US" sz="2000" dirty="0" err="1" smtClean="0"/>
            <a:t>mengerjakan</a:t>
          </a:r>
          <a:r>
            <a:rPr lang="en-US" sz="2000" dirty="0" smtClean="0"/>
            <a:t> </a:t>
          </a:r>
          <a:r>
            <a:rPr lang="en-US" sz="2000" dirty="0" err="1" smtClean="0"/>
            <a:t>suruhan-Nya</a:t>
          </a:r>
          <a:endParaRPr lang="en-US" sz="2000" dirty="0"/>
        </a:p>
      </dgm:t>
    </dgm:pt>
    <dgm:pt modelId="{82D631C7-4C3F-4B24-B56A-48E40CDE9679}" type="parTrans" cxnId="{F2906C30-8D22-4841-8133-DD3CF3DB02AE}">
      <dgm:prSet/>
      <dgm:spPr/>
      <dgm:t>
        <a:bodyPr/>
        <a:lstStyle/>
        <a:p>
          <a:endParaRPr lang="en-US"/>
        </a:p>
      </dgm:t>
    </dgm:pt>
    <dgm:pt modelId="{E833A4C1-9ED9-4107-9404-1A7BF8A8C086}" type="sibTrans" cxnId="{F2906C30-8D22-4841-8133-DD3CF3DB02AE}">
      <dgm:prSet/>
      <dgm:spPr/>
      <dgm:t>
        <a:bodyPr/>
        <a:lstStyle/>
        <a:p>
          <a:endParaRPr lang="en-US"/>
        </a:p>
      </dgm:t>
    </dgm:pt>
    <dgm:pt modelId="{9C2027D7-43D6-42FB-8554-CB299F4351B6}">
      <dgm:prSet phldrT="[Text]" custT="1"/>
      <dgm:spPr/>
      <dgm:t>
        <a:bodyPr/>
        <a:lstStyle/>
        <a:p>
          <a:r>
            <a:rPr lang="en-US" sz="2000" dirty="0" err="1" smtClean="0"/>
            <a:t>meninggalkan</a:t>
          </a:r>
          <a:r>
            <a:rPr lang="en-US" sz="2000" dirty="0" smtClean="0"/>
            <a:t> </a:t>
          </a:r>
          <a:r>
            <a:rPr lang="en-US" sz="2000" dirty="0" err="1" smtClean="0"/>
            <a:t>larangan-Nya</a:t>
          </a:r>
          <a:endParaRPr lang="en-US" sz="2000" dirty="0"/>
        </a:p>
      </dgm:t>
    </dgm:pt>
    <dgm:pt modelId="{81D29828-0CDA-4CDA-8F7D-9726ECC34361}" type="parTrans" cxnId="{77155C52-BB67-4D01-A399-425489AB81D9}">
      <dgm:prSet/>
      <dgm:spPr/>
      <dgm:t>
        <a:bodyPr/>
        <a:lstStyle/>
        <a:p>
          <a:endParaRPr lang="en-US"/>
        </a:p>
      </dgm:t>
    </dgm:pt>
    <dgm:pt modelId="{5E1B6782-CFCF-4890-BD34-172AD7314A67}" type="sibTrans" cxnId="{77155C52-BB67-4D01-A399-425489AB81D9}">
      <dgm:prSet/>
      <dgm:spPr/>
      <dgm:t>
        <a:bodyPr/>
        <a:lstStyle/>
        <a:p>
          <a:endParaRPr lang="en-US"/>
        </a:p>
      </dgm:t>
    </dgm:pt>
    <dgm:pt modelId="{3C55A164-C50E-431F-89E2-93C215C95B9B}" type="pres">
      <dgm:prSet presAssocID="{B37F85D8-5C9F-4ED7-8542-0AC682832206}" presName="diagram" presStyleCnt="0">
        <dgm:presLayoutVars>
          <dgm:chPref val="1"/>
          <dgm:dir/>
          <dgm:animOne val="branch"/>
          <dgm:animLvl val="lvl"/>
          <dgm:resizeHandles/>
        </dgm:presLayoutVars>
      </dgm:prSet>
      <dgm:spPr/>
    </dgm:pt>
    <dgm:pt modelId="{DCBC7018-CDDA-413B-9F0B-879A549EDA54}" type="pres">
      <dgm:prSet presAssocID="{C0CF5898-F815-409A-9FFA-26A3FD449475}" presName="root" presStyleCnt="0"/>
      <dgm:spPr/>
    </dgm:pt>
    <dgm:pt modelId="{8D84CBA6-CB15-45C9-BD6F-C520E22F6C2E}" type="pres">
      <dgm:prSet presAssocID="{C0CF5898-F815-409A-9FFA-26A3FD449475}" presName="rootComposite" presStyleCnt="0"/>
      <dgm:spPr/>
    </dgm:pt>
    <dgm:pt modelId="{67C68EEB-0663-4E78-AF5D-2395C9444E96}" type="pres">
      <dgm:prSet presAssocID="{C0CF5898-F815-409A-9FFA-26A3FD449475}" presName="rootText" presStyleLbl="node1" presStyleIdx="0" presStyleCnt="1" custScaleX="248835"/>
      <dgm:spPr/>
      <dgm:t>
        <a:bodyPr/>
        <a:lstStyle/>
        <a:p>
          <a:endParaRPr lang="en-US"/>
        </a:p>
      </dgm:t>
    </dgm:pt>
    <dgm:pt modelId="{F590CBC5-C40F-4FAE-9420-7478BABCB98A}" type="pres">
      <dgm:prSet presAssocID="{C0CF5898-F815-409A-9FFA-26A3FD449475}" presName="rootConnector" presStyleLbl="node1" presStyleIdx="0" presStyleCnt="1"/>
      <dgm:spPr/>
    </dgm:pt>
    <dgm:pt modelId="{E0532570-FA88-4A52-B508-39A126447A86}" type="pres">
      <dgm:prSet presAssocID="{C0CF5898-F815-409A-9FFA-26A3FD449475}" presName="childShape" presStyleCnt="0"/>
      <dgm:spPr/>
    </dgm:pt>
    <dgm:pt modelId="{228E89B3-9FBE-46EF-9BE2-3CE5FC35D8E2}" type="pres">
      <dgm:prSet presAssocID="{82D631C7-4C3F-4B24-B56A-48E40CDE9679}" presName="Name13" presStyleLbl="parChTrans1D2" presStyleIdx="0" presStyleCnt="2"/>
      <dgm:spPr/>
    </dgm:pt>
    <dgm:pt modelId="{F00DE83E-557F-49A9-8856-9B1304AD98E4}" type="pres">
      <dgm:prSet presAssocID="{637ABED3-A35B-4DFC-A360-B5C7B246D74B}" presName="childText" presStyleLbl="bgAcc1" presStyleIdx="0" presStyleCnt="2" custScaleX="203682">
        <dgm:presLayoutVars>
          <dgm:bulletEnabled val="1"/>
        </dgm:presLayoutVars>
      </dgm:prSet>
      <dgm:spPr/>
      <dgm:t>
        <a:bodyPr/>
        <a:lstStyle/>
        <a:p>
          <a:endParaRPr lang="en-US"/>
        </a:p>
      </dgm:t>
    </dgm:pt>
    <dgm:pt modelId="{22FECBF2-0934-4967-BF05-2F5C7B2C3114}" type="pres">
      <dgm:prSet presAssocID="{81D29828-0CDA-4CDA-8F7D-9726ECC34361}" presName="Name13" presStyleLbl="parChTrans1D2" presStyleIdx="1" presStyleCnt="2"/>
      <dgm:spPr/>
    </dgm:pt>
    <dgm:pt modelId="{A9A54D9A-8556-40CA-BB9A-24550D9A65CF}" type="pres">
      <dgm:prSet presAssocID="{9C2027D7-43D6-42FB-8554-CB299F4351B6}" presName="childText" presStyleLbl="bgAcc1" presStyleIdx="1" presStyleCnt="2" custScaleX="203682">
        <dgm:presLayoutVars>
          <dgm:bulletEnabled val="1"/>
        </dgm:presLayoutVars>
      </dgm:prSet>
      <dgm:spPr/>
      <dgm:t>
        <a:bodyPr/>
        <a:lstStyle/>
        <a:p>
          <a:endParaRPr lang="en-US"/>
        </a:p>
      </dgm:t>
    </dgm:pt>
  </dgm:ptLst>
  <dgm:cxnLst>
    <dgm:cxn modelId="{77155C52-BB67-4D01-A399-425489AB81D9}" srcId="{C0CF5898-F815-409A-9FFA-26A3FD449475}" destId="{9C2027D7-43D6-42FB-8554-CB299F4351B6}" srcOrd="1" destOrd="0" parTransId="{81D29828-0CDA-4CDA-8F7D-9726ECC34361}" sibTransId="{5E1B6782-CFCF-4890-BD34-172AD7314A67}"/>
    <dgm:cxn modelId="{B4B76A5B-4102-47F1-91D5-CCCEF7791A69}" type="presOf" srcId="{B37F85D8-5C9F-4ED7-8542-0AC682832206}" destId="{3C55A164-C50E-431F-89E2-93C215C95B9B}" srcOrd="0" destOrd="0" presId="urn:microsoft.com/office/officeart/2005/8/layout/hierarchy3"/>
    <dgm:cxn modelId="{B1BC9A93-D2B1-4208-9833-1B7D25A55A85}" type="presOf" srcId="{637ABED3-A35B-4DFC-A360-B5C7B246D74B}" destId="{F00DE83E-557F-49A9-8856-9B1304AD98E4}" srcOrd="0" destOrd="0" presId="urn:microsoft.com/office/officeart/2005/8/layout/hierarchy3"/>
    <dgm:cxn modelId="{1B9AD233-6DE4-4A55-B967-FE508755DC94}" type="presOf" srcId="{C0CF5898-F815-409A-9FFA-26A3FD449475}" destId="{F590CBC5-C40F-4FAE-9420-7478BABCB98A}" srcOrd="1" destOrd="0" presId="urn:microsoft.com/office/officeart/2005/8/layout/hierarchy3"/>
    <dgm:cxn modelId="{D6F869CB-F9CB-4598-931A-A0A5DC410213}" type="presOf" srcId="{9C2027D7-43D6-42FB-8554-CB299F4351B6}" destId="{A9A54D9A-8556-40CA-BB9A-24550D9A65CF}" srcOrd="0" destOrd="0" presId="urn:microsoft.com/office/officeart/2005/8/layout/hierarchy3"/>
    <dgm:cxn modelId="{DC41C75D-0548-408F-A445-E95B8D5011D8}" type="presOf" srcId="{81D29828-0CDA-4CDA-8F7D-9726ECC34361}" destId="{22FECBF2-0934-4967-BF05-2F5C7B2C3114}" srcOrd="0" destOrd="0" presId="urn:microsoft.com/office/officeart/2005/8/layout/hierarchy3"/>
    <dgm:cxn modelId="{217C7A80-077F-47C1-B3A0-D5CFA26A1391}" srcId="{B37F85D8-5C9F-4ED7-8542-0AC682832206}" destId="{C0CF5898-F815-409A-9FFA-26A3FD449475}" srcOrd="0" destOrd="0" parTransId="{E05E9AC3-C846-4BBF-8765-3D016166EA8E}" sibTransId="{9D15CDDF-8480-4280-8172-A1C6B9360989}"/>
    <dgm:cxn modelId="{C4B4F21B-B90E-45DD-8978-B764F569FCE3}" type="presOf" srcId="{82D631C7-4C3F-4B24-B56A-48E40CDE9679}" destId="{228E89B3-9FBE-46EF-9BE2-3CE5FC35D8E2}" srcOrd="0" destOrd="0" presId="urn:microsoft.com/office/officeart/2005/8/layout/hierarchy3"/>
    <dgm:cxn modelId="{37DA96E4-D83A-44BC-94D5-5C3CC1D7288D}" type="presOf" srcId="{C0CF5898-F815-409A-9FFA-26A3FD449475}" destId="{67C68EEB-0663-4E78-AF5D-2395C9444E96}" srcOrd="0" destOrd="0" presId="urn:microsoft.com/office/officeart/2005/8/layout/hierarchy3"/>
    <dgm:cxn modelId="{F2906C30-8D22-4841-8133-DD3CF3DB02AE}" srcId="{C0CF5898-F815-409A-9FFA-26A3FD449475}" destId="{637ABED3-A35B-4DFC-A360-B5C7B246D74B}" srcOrd="0" destOrd="0" parTransId="{82D631C7-4C3F-4B24-B56A-48E40CDE9679}" sibTransId="{E833A4C1-9ED9-4107-9404-1A7BF8A8C086}"/>
    <dgm:cxn modelId="{CE366CAD-ED6A-42B1-A363-1799D21B7DC6}" type="presParOf" srcId="{3C55A164-C50E-431F-89E2-93C215C95B9B}" destId="{DCBC7018-CDDA-413B-9F0B-879A549EDA54}" srcOrd="0" destOrd="0" presId="urn:microsoft.com/office/officeart/2005/8/layout/hierarchy3"/>
    <dgm:cxn modelId="{5339CC3D-9BF1-4BEB-9CE6-B301C45B179B}" type="presParOf" srcId="{DCBC7018-CDDA-413B-9F0B-879A549EDA54}" destId="{8D84CBA6-CB15-45C9-BD6F-C520E22F6C2E}" srcOrd="0" destOrd="0" presId="urn:microsoft.com/office/officeart/2005/8/layout/hierarchy3"/>
    <dgm:cxn modelId="{8CDA522C-7D32-4FF9-ADE5-618B40BFB71B}" type="presParOf" srcId="{8D84CBA6-CB15-45C9-BD6F-C520E22F6C2E}" destId="{67C68EEB-0663-4E78-AF5D-2395C9444E96}" srcOrd="0" destOrd="0" presId="urn:microsoft.com/office/officeart/2005/8/layout/hierarchy3"/>
    <dgm:cxn modelId="{48E64783-09DA-4CA2-825E-E71D02C64A0E}" type="presParOf" srcId="{8D84CBA6-CB15-45C9-BD6F-C520E22F6C2E}" destId="{F590CBC5-C40F-4FAE-9420-7478BABCB98A}" srcOrd="1" destOrd="0" presId="urn:microsoft.com/office/officeart/2005/8/layout/hierarchy3"/>
    <dgm:cxn modelId="{F083606F-0E60-4936-9AF8-A0D356DCEB7A}" type="presParOf" srcId="{DCBC7018-CDDA-413B-9F0B-879A549EDA54}" destId="{E0532570-FA88-4A52-B508-39A126447A86}" srcOrd="1" destOrd="0" presId="urn:microsoft.com/office/officeart/2005/8/layout/hierarchy3"/>
    <dgm:cxn modelId="{CC985FB4-4BBD-4321-81EA-1E7350EFB9FD}" type="presParOf" srcId="{E0532570-FA88-4A52-B508-39A126447A86}" destId="{228E89B3-9FBE-46EF-9BE2-3CE5FC35D8E2}" srcOrd="0" destOrd="0" presId="urn:microsoft.com/office/officeart/2005/8/layout/hierarchy3"/>
    <dgm:cxn modelId="{31D09E8E-4D9F-4FBD-B645-40EE1A123FBD}" type="presParOf" srcId="{E0532570-FA88-4A52-B508-39A126447A86}" destId="{F00DE83E-557F-49A9-8856-9B1304AD98E4}" srcOrd="1" destOrd="0" presId="urn:microsoft.com/office/officeart/2005/8/layout/hierarchy3"/>
    <dgm:cxn modelId="{F2CB5ACF-4C98-48CF-ADA8-066A4FFD00C2}" type="presParOf" srcId="{E0532570-FA88-4A52-B508-39A126447A86}" destId="{22FECBF2-0934-4967-BF05-2F5C7B2C3114}" srcOrd="2" destOrd="0" presId="urn:microsoft.com/office/officeart/2005/8/layout/hierarchy3"/>
    <dgm:cxn modelId="{96560344-21A1-4D00-9FF6-0B9CB77CC438}" type="presParOf" srcId="{E0532570-FA88-4A52-B508-39A126447A86}" destId="{A9A54D9A-8556-40CA-BB9A-24550D9A65CF}" srcOrd="3"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B9C8B233-A829-46CA-9425-93CB3F85E839}" type="doc">
      <dgm:prSet loTypeId="urn:microsoft.com/office/officeart/2005/8/layout/process2" loCatId="process" qsTypeId="urn:microsoft.com/office/officeart/2005/8/quickstyle/simple5" qsCatId="simple" csTypeId="urn:microsoft.com/office/officeart/2005/8/colors/colorful2" csCatId="colorful" phldr="1"/>
      <dgm:spPr/>
    </dgm:pt>
    <dgm:pt modelId="{0EB8F95B-41B5-430E-9143-DB190069A752}">
      <dgm:prSet phldrT="[Text]" custT="1"/>
      <dgm:spPr/>
      <dgm:t>
        <a:bodyPr/>
        <a:lstStyle/>
        <a:p>
          <a:r>
            <a:rPr lang="en-US" sz="2400" b="1" cap="none" spc="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PERKAHWINAN</a:t>
          </a:r>
          <a:endParaRPr lang="en-US" sz="2400" b="1" cap="none" spc="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endParaRPr>
        </a:p>
      </dgm:t>
    </dgm:pt>
    <dgm:pt modelId="{19E9DC29-D263-44D1-9D56-E315C2825EC5}" type="parTrans" cxnId="{7F85D829-EC70-431F-8FB0-B9E16F07D2B4}">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79C08F8-E1E5-436C-8E2C-E651E9CBB408}" type="sibTrans" cxnId="{7F85D829-EC70-431F-8FB0-B9E16F07D2B4}">
      <dgm:prSet custT="1"/>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F869034-4648-403C-B866-AC342E697C64}">
      <dgm:prSet phldrT="[Text]" custT="1"/>
      <dgm:spPr>
        <a:solidFill>
          <a:srgbClr val="00FF00"/>
        </a:solidFill>
      </dgm:spPr>
      <dgm:t>
        <a:bodyPr/>
        <a:lstStyle/>
        <a:p>
          <a:r>
            <a:rPr lang="en-US" sz="20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suatu ibadah yang dituntut oleh syariat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BF87AD9-209C-4E76-9B6E-5408C6FECAF8}" type="parTrans" cxnId="{335F7FF9-4E14-48A7-B0FC-3F1D72E1061A}">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A5BB561-3FFE-4DE6-9EFB-B40D8852BD94}" type="sibTrans" cxnId="{335F7FF9-4E14-48A7-B0FC-3F1D72E1061A}">
      <dgm:prSet custT="1"/>
      <dgm:spPr>
        <a:solidFill>
          <a:srgbClr val="7030A0"/>
        </a:solidFill>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9BC8E5F-2B89-417C-99B6-9606CBA34B5D}">
      <dgm:prSet phldrT="[Text]" custT="1"/>
      <dgm:spPr>
        <a:solidFill>
          <a:srgbClr val="7030A0"/>
        </a:solidFill>
      </dgm:spPr>
      <dgm:t>
        <a:bodyPr/>
        <a:lstStyle/>
        <a:p>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suatu</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usaha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kesinambungan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melahirkan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generasi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khalifah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dunia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ini</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0207F57-4A2F-487A-A25B-491959456FBC}" type="parTrans" cxnId="{80E02B1E-D5B3-4D82-8F90-6DF3FDA343C2}">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92A6C31-3181-4D0B-B107-6E0FCBDA78C9}" type="sibTrans" cxnId="{80E02B1E-D5B3-4D82-8F90-6DF3FDA343C2}">
      <dgm:prSet custT="1"/>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A4D0D3-F7D8-4378-83A8-70723BD33AA8}">
      <dgm:prSet phldrT="[Text]" custT="1"/>
      <dgm:spPr>
        <a:solidFill>
          <a:srgbClr val="FF9999"/>
        </a:solidFill>
      </dgm:spPr>
      <dgm:t>
        <a:bodyPr/>
        <a:lstStyle/>
        <a:p>
          <a:r>
            <a:rPr lang="en-US" sz="20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melahirkan keberkatan dalam kehidupan</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D859BC2-AAE7-4E65-9441-D00DD742D246}" type="parTrans" cxnId="{67D83A52-B3CD-4E50-A7F3-541C0600BD13}">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DBAB9D0-B8DA-4EA7-B323-C37171DF61C6}" type="sibTrans" cxnId="{67D83A52-B3CD-4E50-A7F3-541C0600BD13}">
      <dgm:prSet custT="1"/>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3CF15F5-2D9D-4FA3-A74A-A231269A485D}">
      <dgm:prSet phldrT="[Text]" custT="1"/>
      <dgm:spPr>
        <a:solidFill>
          <a:srgbClr val="993300"/>
        </a:solidFill>
      </dgm:spPr>
      <dgm:t>
        <a:bodyPr/>
        <a:lstStyle/>
        <a:p>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mewujudkan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suasana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harmoni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masyarakat</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negara</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F6B64BE-D4ED-4D5E-9175-36C32BCEABA8}" type="parTrans" cxnId="{910A4EB2-D2DF-40D2-B5B3-A875E76B9708}">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0D2CE44-D4B9-4C50-B563-EEB24BE018AE}" type="sibTrans" cxnId="{910A4EB2-D2DF-40D2-B5B3-A875E76B9708}">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90376F3-14B4-4E53-A28B-2A8E17154B46}" type="pres">
      <dgm:prSet presAssocID="{B9C8B233-A829-46CA-9425-93CB3F85E839}" presName="linearFlow" presStyleCnt="0">
        <dgm:presLayoutVars>
          <dgm:resizeHandles val="exact"/>
        </dgm:presLayoutVars>
      </dgm:prSet>
      <dgm:spPr/>
    </dgm:pt>
    <dgm:pt modelId="{886E0386-ABBD-4800-A893-1BBDF6F5C511}" type="pres">
      <dgm:prSet presAssocID="{0EB8F95B-41B5-430E-9143-DB190069A752}" presName="node" presStyleLbl="node1" presStyleIdx="0" presStyleCnt="5" custScaleX="165935">
        <dgm:presLayoutVars>
          <dgm:bulletEnabled val="1"/>
        </dgm:presLayoutVars>
      </dgm:prSet>
      <dgm:spPr>
        <a:prstGeom prst="roundRect">
          <a:avLst/>
        </a:prstGeom>
      </dgm:spPr>
      <dgm:t>
        <a:bodyPr/>
        <a:lstStyle/>
        <a:p>
          <a:endParaRPr lang="en-US"/>
        </a:p>
      </dgm:t>
    </dgm:pt>
    <dgm:pt modelId="{366C115A-21C8-48C9-A4CB-45FB513540C6}" type="pres">
      <dgm:prSet presAssocID="{C79C08F8-E1E5-436C-8E2C-E651E9CBB408}" presName="sibTrans" presStyleLbl="sibTrans2D1" presStyleIdx="0" presStyleCnt="4"/>
      <dgm:spPr/>
    </dgm:pt>
    <dgm:pt modelId="{854DA922-0206-4FE7-AC73-1542DC6A5377}" type="pres">
      <dgm:prSet presAssocID="{C79C08F8-E1E5-436C-8E2C-E651E9CBB408}" presName="connectorText" presStyleLbl="sibTrans2D1" presStyleIdx="0" presStyleCnt="4"/>
      <dgm:spPr/>
    </dgm:pt>
    <dgm:pt modelId="{9668EDA1-F331-4573-B753-67C13AE59AF3}" type="pres">
      <dgm:prSet presAssocID="{0F869034-4648-403C-B866-AC342E697C64}" presName="node" presStyleLbl="node1" presStyleIdx="1" presStyleCnt="5" custScaleX="298683">
        <dgm:presLayoutVars>
          <dgm:bulletEnabled val="1"/>
        </dgm:presLayoutVars>
      </dgm:prSet>
      <dgm:spPr>
        <a:prstGeom prst="roundRect">
          <a:avLst/>
        </a:prstGeom>
      </dgm:spPr>
      <dgm:t>
        <a:bodyPr/>
        <a:lstStyle/>
        <a:p>
          <a:endParaRPr lang="en-US"/>
        </a:p>
      </dgm:t>
    </dgm:pt>
    <dgm:pt modelId="{6D4AF275-A009-43E5-8974-E5CE1DFA7BBE}" type="pres">
      <dgm:prSet presAssocID="{BA5BB561-3FFE-4DE6-9EFB-B40D8852BD94}" presName="sibTrans" presStyleLbl="sibTrans2D1" presStyleIdx="1" presStyleCnt="4"/>
      <dgm:spPr/>
    </dgm:pt>
    <dgm:pt modelId="{FD2187D6-3D1D-4773-BBAE-DF7C0D1F64FD}" type="pres">
      <dgm:prSet presAssocID="{BA5BB561-3FFE-4DE6-9EFB-B40D8852BD94}" presName="connectorText" presStyleLbl="sibTrans2D1" presStyleIdx="1" presStyleCnt="4"/>
      <dgm:spPr/>
    </dgm:pt>
    <dgm:pt modelId="{097769A4-3EE0-4029-A2FA-9B9EC332347F}" type="pres">
      <dgm:prSet presAssocID="{09BC8E5F-2B89-417C-99B6-9606CBA34B5D}" presName="node" presStyleLbl="node1" presStyleIdx="2" presStyleCnt="5" custScaleX="298683">
        <dgm:presLayoutVars>
          <dgm:bulletEnabled val="1"/>
        </dgm:presLayoutVars>
      </dgm:prSet>
      <dgm:spPr>
        <a:prstGeom prst="roundRect">
          <a:avLst/>
        </a:prstGeom>
      </dgm:spPr>
      <dgm:t>
        <a:bodyPr/>
        <a:lstStyle/>
        <a:p>
          <a:endParaRPr lang="en-US"/>
        </a:p>
      </dgm:t>
    </dgm:pt>
    <dgm:pt modelId="{EF6595EE-C9B5-4875-83CA-984AC5E645C1}" type="pres">
      <dgm:prSet presAssocID="{992A6C31-3181-4D0B-B107-6E0FCBDA78C9}" presName="sibTrans" presStyleLbl="sibTrans2D1" presStyleIdx="2" presStyleCnt="4"/>
      <dgm:spPr/>
    </dgm:pt>
    <dgm:pt modelId="{D3B2EB1D-01E8-423D-A66C-552D243CD443}" type="pres">
      <dgm:prSet presAssocID="{992A6C31-3181-4D0B-B107-6E0FCBDA78C9}" presName="connectorText" presStyleLbl="sibTrans2D1" presStyleIdx="2" presStyleCnt="4"/>
      <dgm:spPr/>
    </dgm:pt>
    <dgm:pt modelId="{19C0F6AA-909D-4D4B-A6CD-D9C352D2ECB7}" type="pres">
      <dgm:prSet presAssocID="{FAA4D0D3-F7D8-4378-83A8-70723BD33AA8}" presName="node" presStyleLbl="node1" presStyleIdx="3" presStyleCnt="5" custScaleX="298683">
        <dgm:presLayoutVars>
          <dgm:bulletEnabled val="1"/>
        </dgm:presLayoutVars>
      </dgm:prSet>
      <dgm:spPr>
        <a:prstGeom prst="roundRect">
          <a:avLst/>
        </a:prstGeom>
      </dgm:spPr>
      <dgm:t>
        <a:bodyPr/>
        <a:lstStyle/>
        <a:p>
          <a:endParaRPr lang="en-US"/>
        </a:p>
      </dgm:t>
    </dgm:pt>
    <dgm:pt modelId="{DF221AE0-A7FD-4134-AC87-74A1061B4050}" type="pres">
      <dgm:prSet presAssocID="{4DBAB9D0-B8DA-4EA7-B323-C37171DF61C6}" presName="sibTrans" presStyleLbl="sibTrans2D1" presStyleIdx="3" presStyleCnt="4"/>
      <dgm:spPr/>
    </dgm:pt>
    <dgm:pt modelId="{2847D346-023E-4867-BC03-BA81E68AF6C3}" type="pres">
      <dgm:prSet presAssocID="{4DBAB9D0-B8DA-4EA7-B323-C37171DF61C6}" presName="connectorText" presStyleLbl="sibTrans2D1" presStyleIdx="3" presStyleCnt="4"/>
      <dgm:spPr/>
    </dgm:pt>
    <dgm:pt modelId="{51E95A4B-3FDE-4C3C-9F48-6F19B4A9AA69}" type="pres">
      <dgm:prSet presAssocID="{73CF15F5-2D9D-4FA3-A74A-A231269A485D}" presName="node" presStyleLbl="node1" presStyleIdx="4" presStyleCnt="5" custScaleX="298683">
        <dgm:presLayoutVars>
          <dgm:bulletEnabled val="1"/>
        </dgm:presLayoutVars>
      </dgm:prSet>
      <dgm:spPr>
        <a:prstGeom prst="roundRect">
          <a:avLst/>
        </a:prstGeom>
      </dgm:spPr>
      <dgm:t>
        <a:bodyPr/>
        <a:lstStyle/>
        <a:p>
          <a:endParaRPr lang="en-US"/>
        </a:p>
      </dgm:t>
    </dgm:pt>
  </dgm:ptLst>
  <dgm:cxnLst>
    <dgm:cxn modelId="{67D83A52-B3CD-4E50-A7F3-541C0600BD13}" srcId="{B9C8B233-A829-46CA-9425-93CB3F85E839}" destId="{FAA4D0D3-F7D8-4378-83A8-70723BD33AA8}" srcOrd="3" destOrd="0" parTransId="{7D859BC2-AAE7-4E65-9441-D00DD742D246}" sibTransId="{4DBAB9D0-B8DA-4EA7-B323-C37171DF61C6}"/>
    <dgm:cxn modelId="{AFEAB5A6-D2C7-4C9E-8206-FC2708AF8F09}" type="presOf" srcId="{C79C08F8-E1E5-436C-8E2C-E651E9CBB408}" destId="{366C115A-21C8-48C9-A4CB-45FB513540C6}" srcOrd="0" destOrd="0" presId="urn:microsoft.com/office/officeart/2005/8/layout/process2"/>
    <dgm:cxn modelId="{B666845E-EB93-4084-ABAE-BA98A8F24F7F}" type="presOf" srcId="{09BC8E5F-2B89-417C-99B6-9606CBA34B5D}" destId="{097769A4-3EE0-4029-A2FA-9B9EC332347F}" srcOrd="0" destOrd="0" presId="urn:microsoft.com/office/officeart/2005/8/layout/process2"/>
    <dgm:cxn modelId="{4D9F5829-6E95-437E-9786-F3A251456857}" type="presOf" srcId="{73CF15F5-2D9D-4FA3-A74A-A231269A485D}" destId="{51E95A4B-3FDE-4C3C-9F48-6F19B4A9AA69}" srcOrd="0" destOrd="0" presId="urn:microsoft.com/office/officeart/2005/8/layout/process2"/>
    <dgm:cxn modelId="{910A4EB2-D2DF-40D2-B5B3-A875E76B9708}" srcId="{B9C8B233-A829-46CA-9425-93CB3F85E839}" destId="{73CF15F5-2D9D-4FA3-A74A-A231269A485D}" srcOrd="4" destOrd="0" parTransId="{8F6B64BE-D4ED-4D5E-9175-36C32BCEABA8}" sibTransId="{B0D2CE44-D4B9-4C50-B563-EEB24BE018AE}"/>
    <dgm:cxn modelId="{B9B9C525-0116-4C24-805F-CAAEF0177832}" type="presOf" srcId="{992A6C31-3181-4D0B-B107-6E0FCBDA78C9}" destId="{D3B2EB1D-01E8-423D-A66C-552D243CD443}" srcOrd="1" destOrd="0" presId="urn:microsoft.com/office/officeart/2005/8/layout/process2"/>
    <dgm:cxn modelId="{80E02B1E-D5B3-4D82-8F90-6DF3FDA343C2}" srcId="{B9C8B233-A829-46CA-9425-93CB3F85E839}" destId="{09BC8E5F-2B89-417C-99B6-9606CBA34B5D}" srcOrd="2" destOrd="0" parTransId="{D0207F57-4A2F-487A-A25B-491959456FBC}" sibTransId="{992A6C31-3181-4D0B-B107-6E0FCBDA78C9}"/>
    <dgm:cxn modelId="{85975D97-5A94-4660-906E-838447BA7984}" type="presOf" srcId="{4DBAB9D0-B8DA-4EA7-B323-C37171DF61C6}" destId="{DF221AE0-A7FD-4134-AC87-74A1061B4050}" srcOrd="0" destOrd="0" presId="urn:microsoft.com/office/officeart/2005/8/layout/process2"/>
    <dgm:cxn modelId="{AA36DB57-7CB5-4F32-A099-D66CFBC2BD47}" type="presOf" srcId="{FAA4D0D3-F7D8-4378-83A8-70723BD33AA8}" destId="{19C0F6AA-909D-4D4B-A6CD-D9C352D2ECB7}" srcOrd="0" destOrd="0" presId="urn:microsoft.com/office/officeart/2005/8/layout/process2"/>
    <dgm:cxn modelId="{399EF065-7A29-4987-AD54-4A2D24A24155}" type="presOf" srcId="{0EB8F95B-41B5-430E-9143-DB190069A752}" destId="{886E0386-ABBD-4800-A893-1BBDF6F5C511}" srcOrd="0" destOrd="0" presId="urn:microsoft.com/office/officeart/2005/8/layout/process2"/>
    <dgm:cxn modelId="{7F85D829-EC70-431F-8FB0-B9E16F07D2B4}" srcId="{B9C8B233-A829-46CA-9425-93CB3F85E839}" destId="{0EB8F95B-41B5-430E-9143-DB190069A752}" srcOrd="0" destOrd="0" parTransId="{19E9DC29-D263-44D1-9D56-E315C2825EC5}" sibTransId="{C79C08F8-E1E5-436C-8E2C-E651E9CBB408}"/>
    <dgm:cxn modelId="{971C36D7-61DF-4315-8249-BBF534641A13}" type="presOf" srcId="{992A6C31-3181-4D0B-B107-6E0FCBDA78C9}" destId="{EF6595EE-C9B5-4875-83CA-984AC5E645C1}" srcOrd="0" destOrd="0" presId="urn:microsoft.com/office/officeart/2005/8/layout/process2"/>
    <dgm:cxn modelId="{335F7FF9-4E14-48A7-B0FC-3F1D72E1061A}" srcId="{B9C8B233-A829-46CA-9425-93CB3F85E839}" destId="{0F869034-4648-403C-B866-AC342E697C64}" srcOrd="1" destOrd="0" parTransId="{BBF87AD9-209C-4E76-9B6E-5408C6FECAF8}" sibTransId="{BA5BB561-3FFE-4DE6-9EFB-B40D8852BD94}"/>
    <dgm:cxn modelId="{6BCF50E2-91DA-4A27-B1C0-41A445785485}" type="presOf" srcId="{BA5BB561-3FFE-4DE6-9EFB-B40D8852BD94}" destId="{FD2187D6-3D1D-4773-BBAE-DF7C0D1F64FD}" srcOrd="1" destOrd="0" presId="urn:microsoft.com/office/officeart/2005/8/layout/process2"/>
    <dgm:cxn modelId="{FA4F48A0-A049-4514-8087-4EAB2F64232C}" type="presOf" srcId="{BA5BB561-3FFE-4DE6-9EFB-B40D8852BD94}" destId="{6D4AF275-A009-43E5-8974-E5CE1DFA7BBE}" srcOrd="0" destOrd="0" presId="urn:microsoft.com/office/officeart/2005/8/layout/process2"/>
    <dgm:cxn modelId="{4F6EE0F9-028E-4128-A96E-1E0B7CD9B702}" type="presOf" srcId="{C79C08F8-E1E5-436C-8E2C-E651E9CBB408}" destId="{854DA922-0206-4FE7-AC73-1542DC6A5377}" srcOrd="1" destOrd="0" presId="urn:microsoft.com/office/officeart/2005/8/layout/process2"/>
    <dgm:cxn modelId="{AA632716-4CD0-44A5-A30C-366B3F6F5DB8}" type="presOf" srcId="{4DBAB9D0-B8DA-4EA7-B323-C37171DF61C6}" destId="{2847D346-023E-4867-BC03-BA81E68AF6C3}" srcOrd="1" destOrd="0" presId="urn:microsoft.com/office/officeart/2005/8/layout/process2"/>
    <dgm:cxn modelId="{0D715285-4104-48F0-8760-1CDD0EB5B2F5}" type="presOf" srcId="{0F869034-4648-403C-B866-AC342E697C64}" destId="{9668EDA1-F331-4573-B753-67C13AE59AF3}" srcOrd="0" destOrd="0" presId="urn:microsoft.com/office/officeart/2005/8/layout/process2"/>
    <dgm:cxn modelId="{245CCE35-AEC3-4726-8096-83334ECDE18C}" type="presOf" srcId="{B9C8B233-A829-46CA-9425-93CB3F85E839}" destId="{E90376F3-14B4-4E53-A28B-2A8E17154B46}" srcOrd="0" destOrd="0" presId="urn:microsoft.com/office/officeart/2005/8/layout/process2"/>
    <dgm:cxn modelId="{99690A1A-CE4A-4A49-BB25-57D66455A110}" type="presParOf" srcId="{E90376F3-14B4-4E53-A28B-2A8E17154B46}" destId="{886E0386-ABBD-4800-A893-1BBDF6F5C511}" srcOrd="0" destOrd="0" presId="urn:microsoft.com/office/officeart/2005/8/layout/process2"/>
    <dgm:cxn modelId="{CD9C4A07-0B19-457E-9575-CAEC0B7BA69D}" type="presParOf" srcId="{E90376F3-14B4-4E53-A28B-2A8E17154B46}" destId="{366C115A-21C8-48C9-A4CB-45FB513540C6}" srcOrd="1" destOrd="0" presId="urn:microsoft.com/office/officeart/2005/8/layout/process2"/>
    <dgm:cxn modelId="{220EAE4F-66D6-419D-B1A6-9931A06EF7E2}" type="presParOf" srcId="{366C115A-21C8-48C9-A4CB-45FB513540C6}" destId="{854DA922-0206-4FE7-AC73-1542DC6A5377}" srcOrd="0" destOrd="0" presId="urn:microsoft.com/office/officeart/2005/8/layout/process2"/>
    <dgm:cxn modelId="{1DAA428D-4670-43F6-A777-2CFBAB7673D8}" type="presParOf" srcId="{E90376F3-14B4-4E53-A28B-2A8E17154B46}" destId="{9668EDA1-F331-4573-B753-67C13AE59AF3}" srcOrd="2" destOrd="0" presId="urn:microsoft.com/office/officeart/2005/8/layout/process2"/>
    <dgm:cxn modelId="{FAEA10EF-1119-46A0-8437-3B28B2957328}" type="presParOf" srcId="{E90376F3-14B4-4E53-A28B-2A8E17154B46}" destId="{6D4AF275-A009-43E5-8974-E5CE1DFA7BBE}" srcOrd="3" destOrd="0" presId="urn:microsoft.com/office/officeart/2005/8/layout/process2"/>
    <dgm:cxn modelId="{6FF40315-7244-4D0D-BC00-9796B5D84E15}" type="presParOf" srcId="{6D4AF275-A009-43E5-8974-E5CE1DFA7BBE}" destId="{FD2187D6-3D1D-4773-BBAE-DF7C0D1F64FD}" srcOrd="0" destOrd="0" presId="urn:microsoft.com/office/officeart/2005/8/layout/process2"/>
    <dgm:cxn modelId="{B2FB28C4-6F1B-4C63-B806-EDD12BD29118}" type="presParOf" srcId="{E90376F3-14B4-4E53-A28B-2A8E17154B46}" destId="{097769A4-3EE0-4029-A2FA-9B9EC332347F}" srcOrd="4" destOrd="0" presId="urn:microsoft.com/office/officeart/2005/8/layout/process2"/>
    <dgm:cxn modelId="{6BD62348-632C-4C53-A23A-65F2807D5FCE}" type="presParOf" srcId="{E90376F3-14B4-4E53-A28B-2A8E17154B46}" destId="{EF6595EE-C9B5-4875-83CA-984AC5E645C1}" srcOrd="5" destOrd="0" presId="urn:microsoft.com/office/officeart/2005/8/layout/process2"/>
    <dgm:cxn modelId="{340CF06C-6358-499C-A973-4956AB1EBEA4}" type="presParOf" srcId="{EF6595EE-C9B5-4875-83CA-984AC5E645C1}" destId="{D3B2EB1D-01E8-423D-A66C-552D243CD443}" srcOrd="0" destOrd="0" presId="urn:microsoft.com/office/officeart/2005/8/layout/process2"/>
    <dgm:cxn modelId="{C7856837-647B-454C-8293-8E4B399C215C}" type="presParOf" srcId="{E90376F3-14B4-4E53-A28B-2A8E17154B46}" destId="{19C0F6AA-909D-4D4B-A6CD-D9C352D2ECB7}" srcOrd="6" destOrd="0" presId="urn:microsoft.com/office/officeart/2005/8/layout/process2"/>
    <dgm:cxn modelId="{0B801E91-9D05-4FDB-B169-82564D1C0BE9}" type="presParOf" srcId="{E90376F3-14B4-4E53-A28B-2A8E17154B46}" destId="{DF221AE0-A7FD-4134-AC87-74A1061B4050}" srcOrd="7" destOrd="0" presId="urn:microsoft.com/office/officeart/2005/8/layout/process2"/>
    <dgm:cxn modelId="{059FA6DD-3E8C-4070-A2BD-E55D5A9E4F4C}" type="presParOf" srcId="{DF221AE0-A7FD-4134-AC87-74A1061B4050}" destId="{2847D346-023E-4867-BC03-BA81E68AF6C3}" srcOrd="0" destOrd="0" presId="urn:microsoft.com/office/officeart/2005/8/layout/process2"/>
    <dgm:cxn modelId="{02254168-FCD1-4539-95B8-863C803C6404}" type="presParOf" srcId="{E90376F3-14B4-4E53-A28B-2A8E17154B46}" destId="{51E95A4B-3FDE-4C3C-9F48-6F19B4A9AA69}" srcOrd="8" destOrd="0" presId="urn:microsoft.com/office/officeart/2005/8/layout/process2"/>
  </dgm:cxnLst>
  <dgm:bg>
    <a:effectLst>
      <a:glow rad="101600">
        <a:schemeClr val="accent4">
          <a:satMod val="175000"/>
          <a:alpha val="40000"/>
        </a:schemeClr>
      </a:glow>
    </a:effectLst>
  </dgm:bg>
  <dgm:whole/>
</dgm:dataModel>
</file>

<file path=ppt/diagrams/data3.xml><?xml version="1.0" encoding="utf-8"?>
<dgm:dataModel xmlns:dgm="http://schemas.openxmlformats.org/drawingml/2006/diagram" xmlns:a="http://schemas.openxmlformats.org/drawingml/2006/main">
  <dgm:ptLst>
    <dgm:pt modelId="{674B21BF-7679-4F3B-8FDD-02D13DB9CC85}" type="doc">
      <dgm:prSet loTypeId="urn:microsoft.com/office/officeart/2005/8/layout/venn2" loCatId="relationship" qsTypeId="urn:microsoft.com/office/officeart/2005/8/quickstyle/simple4" qsCatId="simple" csTypeId="urn:microsoft.com/office/officeart/2005/8/colors/colorful2" csCatId="colorful" phldr="1"/>
      <dgm:spPr/>
      <dgm:t>
        <a:bodyPr/>
        <a:lstStyle/>
        <a:p>
          <a:endParaRPr lang="en-US"/>
        </a:p>
      </dgm:t>
    </dgm:pt>
    <dgm:pt modelId="{D7196BD1-8325-4291-8C90-0BB7190AB540}">
      <dgm:prSet phldrT="[Text]"/>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Perkahwinan</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DD4679B-27C7-413E-ABF0-83EC513756E7}" type="parTrans" cxnId="{AB965B26-5FB1-4D28-A8BA-ED7550D1113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3777173-24F4-4A4F-ADFC-AB38DFF6CF0F}" type="sibTrans" cxnId="{AB965B26-5FB1-4D28-A8BA-ED7550D1113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09372B6-E722-4288-82AB-E84182D68353}">
      <dgm:prSet phldrT="[Text]"/>
      <dgm:spPr>
        <a:solidFill>
          <a:srgbClr val="FF0000"/>
        </a:solidFill>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Bahagia</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0BF04A8-BEE2-4EDF-8566-CB9D50E2BD30}" type="parTrans" cxnId="{806FA68E-554C-4F2A-8752-F24AE6E5552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CF4259-4857-40DE-B041-657F9781640E}" type="sibTrans" cxnId="{806FA68E-554C-4F2A-8752-F24AE6E5552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B52F493-CF8A-410D-9C97-CEB434B82D6F}" type="pres">
      <dgm:prSet presAssocID="{674B21BF-7679-4F3B-8FDD-02D13DB9CC85}" presName="Name0" presStyleCnt="0">
        <dgm:presLayoutVars>
          <dgm:chMax val="7"/>
          <dgm:resizeHandles val="exact"/>
        </dgm:presLayoutVars>
      </dgm:prSet>
      <dgm:spPr/>
    </dgm:pt>
    <dgm:pt modelId="{9984F4E5-B3B3-4F91-9AF6-5E6E837A94FB}" type="pres">
      <dgm:prSet presAssocID="{674B21BF-7679-4F3B-8FDD-02D13DB9CC85}" presName="comp1" presStyleCnt="0"/>
      <dgm:spPr/>
    </dgm:pt>
    <dgm:pt modelId="{EE02E8A9-EAA7-426B-A944-CA7A0A411EA4}" type="pres">
      <dgm:prSet presAssocID="{674B21BF-7679-4F3B-8FDD-02D13DB9CC85}" presName="circle1" presStyleLbl="node1" presStyleIdx="0" presStyleCnt="2"/>
      <dgm:spPr/>
    </dgm:pt>
    <dgm:pt modelId="{C4AC555C-63C8-4464-9D8F-AA6522D41E7D}" type="pres">
      <dgm:prSet presAssocID="{674B21BF-7679-4F3B-8FDD-02D13DB9CC85}" presName="c1text" presStyleLbl="node1" presStyleIdx="0" presStyleCnt="2">
        <dgm:presLayoutVars>
          <dgm:bulletEnabled val="1"/>
        </dgm:presLayoutVars>
      </dgm:prSet>
      <dgm:spPr/>
    </dgm:pt>
    <dgm:pt modelId="{7B13F88F-FAE8-48DE-B246-5F4D5D79E4E7}" type="pres">
      <dgm:prSet presAssocID="{674B21BF-7679-4F3B-8FDD-02D13DB9CC85}" presName="comp2" presStyleCnt="0"/>
      <dgm:spPr/>
    </dgm:pt>
    <dgm:pt modelId="{BE88D7BB-10DB-43F5-8F91-44491BF387C7}" type="pres">
      <dgm:prSet presAssocID="{674B21BF-7679-4F3B-8FDD-02D13DB9CC85}" presName="circle2" presStyleLbl="node1" presStyleIdx="1" presStyleCnt="2"/>
      <dgm:spPr/>
      <dgm:t>
        <a:bodyPr/>
        <a:lstStyle/>
        <a:p>
          <a:endParaRPr lang="en-US"/>
        </a:p>
      </dgm:t>
    </dgm:pt>
    <dgm:pt modelId="{ECBF4347-4289-4232-A76B-321DD579D63C}" type="pres">
      <dgm:prSet presAssocID="{674B21BF-7679-4F3B-8FDD-02D13DB9CC85}" presName="c2text" presStyleLbl="node1" presStyleIdx="1" presStyleCnt="2">
        <dgm:presLayoutVars>
          <dgm:bulletEnabled val="1"/>
        </dgm:presLayoutVars>
      </dgm:prSet>
      <dgm:spPr/>
      <dgm:t>
        <a:bodyPr/>
        <a:lstStyle/>
        <a:p>
          <a:endParaRPr lang="en-US"/>
        </a:p>
      </dgm:t>
    </dgm:pt>
  </dgm:ptLst>
  <dgm:cxnLst>
    <dgm:cxn modelId="{68014D4F-3314-48EC-ABF8-CA54DDC2B394}" type="presOf" srcId="{674B21BF-7679-4F3B-8FDD-02D13DB9CC85}" destId="{9B52F493-CF8A-410D-9C97-CEB434B82D6F}" srcOrd="0" destOrd="0" presId="urn:microsoft.com/office/officeart/2005/8/layout/venn2"/>
    <dgm:cxn modelId="{806FA68E-554C-4F2A-8752-F24AE6E55526}" srcId="{674B21BF-7679-4F3B-8FDD-02D13DB9CC85}" destId="{409372B6-E722-4288-82AB-E84182D68353}" srcOrd="1" destOrd="0" parTransId="{F0BF04A8-BEE2-4EDF-8566-CB9D50E2BD30}" sibTransId="{FACF4259-4857-40DE-B041-657F9781640E}"/>
    <dgm:cxn modelId="{8C535B94-7329-4B2A-8AAB-8B1C0112D3AE}" type="presOf" srcId="{D7196BD1-8325-4291-8C90-0BB7190AB540}" destId="{EE02E8A9-EAA7-426B-A944-CA7A0A411EA4}" srcOrd="0" destOrd="0" presId="urn:microsoft.com/office/officeart/2005/8/layout/venn2"/>
    <dgm:cxn modelId="{7DF2F813-720E-4D18-803A-583EC0D81185}" type="presOf" srcId="{D7196BD1-8325-4291-8C90-0BB7190AB540}" destId="{C4AC555C-63C8-4464-9D8F-AA6522D41E7D}" srcOrd="1" destOrd="0" presId="urn:microsoft.com/office/officeart/2005/8/layout/venn2"/>
    <dgm:cxn modelId="{B3DDFBEC-8223-4A35-A94E-302060E88361}" type="presOf" srcId="{409372B6-E722-4288-82AB-E84182D68353}" destId="{BE88D7BB-10DB-43F5-8F91-44491BF387C7}" srcOrd="0" destOrd="0" presId="urn:microsoft.com/office/officeart/2005/8/layout/venn2"/>
    <dgm:cxn modelId="{AB965B26-5FB1-4D28-A8BA-ED7550D11133}" srcId="{674B21BF-7679-4F3B-8FDD-02D13DB9CC85}" destId="{D7196BD1-8325-4291-8C90-0BB7190AB540}" srcOrd="0" destOrd="0" parTransId="{9DD4679B-27C7-413E-ABF0-83EC513756E7}" sibTransId="{C3777173-24F4-4A4F-ADFC-AB38DFF6CF0F}"/>
    <dgm:cxn modelId="{AE20EA30-E8F2-40AC-93DF-6361C6595B4F}" type="presOf" srcId="{409372B6-E722-4288-82AB-E84182D68353}" destId="{ECBF4347-4289-4232-A76B-321DD579D63C}" srcOrd="1" destOrd="0" presId="urn:microsoft.com/office/officeart/2005/8/layout/venn2"/>
    <dgm:cxn modelId="{628CF5D8-54A0-4553-B1CC-848FC2A44B7F}" type="presParOf" srcId="{9B52F493-CF8A-410D-9C97-CEB434B82D6F}" destId="{9984F4E5-B3B3-4F91-9AF6-5E6E837A94FB}" srcOrd="0" destOrd="0" presId="urn:microsoft.com/office/officeart/2005/8/layout/venn2"/>
    <dgm:cxn modelId="{6274C43C-8A14-493A-B27E-EED1FDA4CED5}" type="presParOf" srcId="{9984F4E5-B3B3-4F91-9AF6-5E6E837A94FB}" destId="{EE02E8A9-EAA7-426B-A944-CA7A0A411EA4}" srcOrd="0" destOrd="0" presId="urn:microsoft.com/office/officeart/2005/8/layout/venn2"/>
    <dgm:cxn modelId="{BC889FAD-C77C-4C09-9569-B63EC5126A60}" type="presParOf" srcId="{9984F4E5-B3B3-4F91-9AF6-5E6E837A94FB}" destId="{C4AC555C-63C8-4464-9D8F-AA6522D41E7D}" srcOrd="1" destOrd="0" presId="urn:microsoft.com/office/officeart/2005/8/layout/venn2"/>
    <dgm:cxn modelId="{C6426959-2DB7-4DEF-80DF-3C6C0E4D705A}" type="presParOf" srcId="{9B52F493-CF8A-410D-9C97-CEB434B82D6F}" destId="{7B13F88F-FAE8-48DE-B246-5F4D5D79E4E7}" srcOrd="1" destOrd="0" presId="urn:microsoft.com/office/officeart/2005/8/layout/venn2"/>
    <dgm:cxn modelId="{BB15DE94-AA7F-4CCB-B760-57A8DBD40792}" type="presParOf" srcId="{7B13F88F-FAE8-48DE-B246-5F4D5D79E4E7}" destId="{BE88D7BB-10DB-43F5-8F91-44491BF387C7}" srcOrd="0" destOrd="0" presId="urn:microsoft.com/office/officeart/2005/8/layout/venn2"/>
    <dgm:cxn modelId="{1168138A-4C50-4C70-B7A9-DB58042D4CBE}" type="presParOf" srcId="{7B13F88F-FAE8-48DE-B246-5F4D5D79E4E7}" destId="{ECBF4347-4289-4232-A76B-321DD579D63C}" srcOrd="1" destOrd="0" presId="urn:microsoft.com/office/officeart/2005/8/layout/venn2"/>
  </dgm:cxnLst>
  <dgm:bg>
    <a:effectLst>
      <a:glow rad="101600">
        <a:schemeClr val="accent4">
          <a:satMod val="175000"/>
          <a:alpha val="40000"/>
        </a:schemeClr>
      </a:glow>
    </a:effectLst>
  </dgm:bg>
  <dgm:whole/>
</dgm:dataModel>
</file>

<file path=ppt/diagrams/data4.xml><?xml version="1.0" encoding="utf-8"?>
<dgm:dataModel xmlns:dgm="http://schemas.openxmlformats.org/drawingml/2006/diagram" xmlns:a="http://schemas.openxmlformats.org/drawingml/2006/main">
  <dgm:ptLst>
    <dgm:pt modelId="{771E5AD8-5AF4-4798-9212-3A112101E81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8829B2B-E83C-45B6-9002-7ED9E38F705F}">
      <dgm:prSet phldrT="[Text]" custT="1"/>
      <dgm:spPr/>
      <dgm:t>
        <a:bodyPr/>
        <a:lstStyle/>
        <a:p>
          <a:pPr algn="just"/>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fenomena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masa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kini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sangat</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mencabar</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berbanding</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dahulu</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7507FEB-7B06-4ACE-B39C-D62B11836BF4}" type="parTrans" cxnId="{22B95DE2-CF89-43AE-8A55-7EBF360857CC}">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89AA6E4-4432-4CBB-9441-0ACD9172DB71}" type="sibTrans" cxnId="{22B95DE2-CF89-43AE-8A55-7EBF360857CC}">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3353763-EC36-4086-A260-8EB053A3A28B}">
      <dgm:prSet phldrT="[Text]" custT="1"/>
      <dgm:spPr/>
      <dgm:t>
        <a:bodyPr/>
        <a:lstStyle/>
        <a:p>
          <a:pPr algn="just"/>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pemimpin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mementingkan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pendidikan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terus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tertinggal</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segi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penghayatan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ilmu</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5C3BE06-4C68-4D84-B711-0C5F1CECFF52}" type="parTrans" cxnId="{EF1FD0AC-04A0-4AB2-99D3-A4BC6072C14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90AABFD-85F9-488A-B7A0-47664781F0C8}" type="sibTrans" cxnId="{EF1FD0AC-04A0-4AB2-99D3-A4BC6072C14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7499E81-2513-4C0F-AFAC-6BFA0E36D5B0}">
      <dgm:prSet phldrT="[Text]" custT="1"/>
      <dgm:spPr>
        <a:solidFill>
          <a:srgbClr val="00FF00"/>
        </a:solidFill>
      </dgm:spPr>
      <dgm:t>
        <a:bodyPr/>
        <a:lstStyle/>
        <a:p>
          <a:pPr algn="just"/>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memiliki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pegangan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kukuh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terjerumus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segala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macam</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gejala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sosial</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berakhlak</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14ED58F-F5F5-4C6A-A1D6-958EA611A65D}" type="parTrans" cxnId="{EFF27BBE-D5C9-4D60-B7CB-EF572479F4A7}">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CCDDFD6-EFB2-471E-8B4B-5145022F84D8}" type="sibTrans" cxnId="{EFF27BBE-D5C9-4D60-B7CB-EF572479F4A7}">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1BEADA1-617E-445F-AA49-B8810B630AAB}">
      <dgm:prSet phldrT="[Text]" custT="1"/>
      <dgm:spPr>
        <a:solidFill>
          <a:srgbClr val="92D050"/>
        </a:solidFill>
      </dgm:spPr>
      <dgm:t>
        <a:bodyPr/>
        <a:lstStyle/>
        <a:p>
          <a:pPr algn="just"/>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sering</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menyalahi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hukum</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undang-undang</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negara</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E15C8A8-537A-4496-9974-2CDD3D018608}" type="parTrans" cxnId="{DEB5660B-BD0D-4380-BEDD-7C3C1AA99493}">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022163A-59BB-4F5C-A97C-2F297F3BAD5F}" type="sibTrans" cxnId="{DEB5660B-BD0D-4380-BEDD-7C3C1AA99493}">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92AEC22-78F2-4589-A877-6F50CFABD9ED}" type="pres">
      <dgm:prSet presAssocID="{771E5AD8-5AF4-4798-9212-3A112101E81F}" presName="linear" presStyleCnt="0">
        <dgm:presLayoutVars>
          <dgm:animLvl val="lvl"/>
          <dgm:resizeHandles val="exact"/>
        </dgm:presLayoutVars>
      </dgm:prSet>
      <dgm:spPr/>
    </dgm:pt>
    <dgm:pt modelId="{7445F150-5B87-4E5A-915B-13144CB8E8E5}" type="pres">
      <dgm:prSet presAssocID="{28829B2B-E83C-45B6-9002-7ED9E38F705F}" presName="parentText" presStyleLbl="node1" presStyleIdx="0" presStyleCnt="4">
        <dgm:presLayoutVars>
          <dgm:chMax val="0"/>
          <dgm:bulletEnabled val="1"/>
        </dgm:presLayoutVars>
      </dgm:prSet>
      <dgm:spPr/>
    </dgm:pt>
    <dgm:pt modelId="{5759D84E-9C1D-4D2E-BB88-22528951428E}" type="pres">
      <dgm:prSet presAssocID="{389AA6E4-4432-4CBB-9441-0ACD9172DB71}" presName="spacer" presStyleCnt="0"/>
      <dgm:spPr/>
    </dgm:pt>
    <dgm:pt modelId="{37FB8806-31E1-410F-89B2-AF96155ABC02}" type="pres">
      <dgm:prSet presAssocID="{53353763-EC36-4086-A260-8EB053A3A28B}" presName="parentText" presStyleLbl="node1" presStyleIdx="1" presStyleCnt="4">
        <dgm:presLayoutVars>
          <dgm:chMax val="0"/>
          <dgm:bulletEnabled val="1"/>
        </dgm:presLayoutVars>
      </dgm:prSet>
      <dgm:spPr/>
    </dgm:pt>
    <dgm:pt modelId="{BC7406C3-3011-465E-A07F-EAA26B96238F}" type="pres">
      <dgm:prSet presAssocID="{D90AABFD-85F9-488A-B7A0-47664781F0C8}" presName="spacer" presStyleCnt="0"/>
      <dgm:spPr/>
    </dgm:pt>
    <dgm:pt modelId="{77D3E3E6-8DEA-4C48-BA03-9A7CAA450290}" type="pres">
      <dgm:prSet presAssocID="{77499E81-2513-4C0F-AFAC-6BFA0E36D5B0}" presName="parentText" presStyleLbl="node1" presStyleIdx="2" presStyleCnt="4">
        <dgm:presLayoutVars>
          <dgm:chMax val="0"/>
          <dgm:bulletEnabled val="1"/>
        </dgm:presLayoutVars>
      </dgm:prSet>
      <dgm:spPr/>
    </dgm:pt>
    <dgm:pt modelId="{F3502E09-5F8F-4952-AECE-79C7C10CE775}" type="pres">
      <dgm:prSet presAssocID="{ACCDDFD6-EFB2-471E-8B4B-5145022F84D8}" presName="spacer" presStyleCnt="0"/>
      <dgm:spPr/>
    </dgm:pt>
    <dgm:pt modelId="{8550E884-FB47-4F46-9C67-B88E7B041235}" type="pres">
      <dgm:prSet presAssocID="{51BEADA1-617E-445F-AA49-B8810B630AAB}" presName="parentText" presStyleLbl="node1" presStyleIdx="3" presStyleCnt="4">
        <dgm:presLayoutVars>
          <dgm:chMax val="0"/>
          <dgm:bulletEnabled val="1"/>
        </dgm:presLayoutVars>
      </dgm:prSet>
      <dgm:spPr/>
    </dgm:pt>
  </dgm:ptLst>
  <dgm:cxnLst>
    <dgm:cxn modelId="{B56FE09D-A684-456C-BBDF-E446CF2F3BE7}" type="presOf" srcId="{77499E81-2513-4C0F-AFAC-6BFA0E36D5B0}" destId="{77D3E3E6-8DEA-4C48-BA03-9A7CAA450290}" srcOrd="0" destOrd="0" presId="urn:microsoft.com/office/officeart/2005/8/layout/vList2"/>
    <dgm:cxn modelId="{8BAC9094-6F32-4769-ADB7-8079364688BA}" type="presOf" srcId="{771E5AD8-5AF4-4798-9212-3A112101E81F}" destId="{C92AEC22-78F2-4589-A877-6F50CFABD9ED}" srcOrd="0" destOrd="0" presId="urn:microsoft.com/office/officeart/2005/8/layout/vList2"/>
    <dgm:cxn modelId="{EF1FD0AC-04A0-4AB2-99D3-A4BC6072C146}" srcId="{771E5AD8-5AF4-4798-9212-3A112101E81F}" destId="{53353763-EC36-4086-A260-8EB053A3A28B}" srcOrd="1" destOrd="0" parTransId="{35C3BE06-4C68-4D84-B711-0C5F1CECFF52}" sibTransId="{D90AABFD-85F9-488A-B7A0-47664781F0C8}"/>
    <dgm:cxn modelId="{22B95DE2-CF89-43AE-8A55-7EBF360857CC}" srcId="{771E5AD8-5AF4-4798-9212-3A112101E81F}" destId="{28829B2B-E83C-45B6-9002-7ED9E38F705F}" srcOrd="0" destOrd="0" parTransId="{C7507FEB-7B06-4ACE-B39C-D62B11836BF4}" sibTransId="{389AA6E4-4432-4CBB-9441-0ACD9172DB71}"/>
    <dgm:cxn modelId="{C5DED710-77F3-4CF9-B588-CB21BA3A5C26}" type="presOf" srcId="{53353763-EC36-4086-A260-8EB053A3A28B}" destId="{37FB8806-31E1-410F-89B2-AF96155ABC02}" srcOrd="0" destOrd="0" presId="urn:microsoft.com/office/officeart/2005/8/layout/vList2"/>
    <dgm:cxn modelId="{87D860CB-4E09-4A62-A365-EA0F2B1ACBAE}" type="presOf" srcId="{28829B2B-E83C-45B6-9002-7ED9E38F705F}" destId="{7445F150-5B87-4E5A-915B-13144CB8E8E5}" srcOrd="0" destOrd="0" presId="urn:microsoft.com/office/officeart/2005/8/layout/vList2"/>
    <dgm:cxn modelId="{EFF27BBE-D5C9-4D60-B7CB-EF572479F4A7}" srcId="{771E5AD8-5AF4-4798-9212-3A112101E81F}" destId="{77499E81-2513-4C0F-AFAC-6BFA0E36D5B0}" srcOrd="2" destOrd="0" parTransId="{C14ED58F-F5F5-4C6A-A1D6-958EA611A65D}" sibTransId="{ACCDDFD6-EFB2-471E-8B4B-5145022F84D8}"/>
    <dgm:cxn modelId="{E37ABEE3-1B78-4C50-AD04-A6D0E1308758}" type="presOf" srcId="{51BEADA1-617E-445F-AA49-B8810B630AAB}" destId="{8550E884-FB47-4F46-9C67-B88E7B041235}" srcOrd="0" destOrd="0" presId="urn:microsoft.com/office/officeart/2005/8/layout/vList2"/>
    <dgm:cxn modelId="{DEB5660B-BD0D-4380-BEDD-7C3C1AA99493}" srcId="{771E5AD8-5AF4-4798-9212-3A112101E81F}" destId="{51BEADA1-617E-445F-AA49-B8810B630AAB}" srcOrd="3" destOrd="0" parTransId="{6E15C8A8-537A-4496-9974-2CDD3D018608}" sibTransId="{E022163A-59BB-4F5C-A97C-2F297F3BAD5F}"/>
    <dgm:cxn modelId="{F6E7EC27-86DB-4C0D-91FE-4216D66860B5}" type="presParOf" srcId="{C92AEC22-78F2-4589-A877-6F50CFABD9ED}" destId="{7445F150-5B87-4E5A-915B-13144CB8E8E5}" srcOrd="0" destOrd="0" presId="urn:microsoft.com/office/officeart/2005/8/layout/vList2"/>
    <dgm:cxn modelId="{6B2D692B-B229-43DD-A462-EA408D4B877B}" type="presParOf" srcId="{C92AEC22-78F2-4589-A877-6F50CFABD9ED}" destId="{5759D84E-9C1D-4D2E-BB88-22528951428E}" srcOrd="1" destOrd="0" presId="urn:microsoft.com/office/officeart/2005/8/layout/vList2"/>
    <dgm:cxn modelId="{DB8C065C-0C18-488F-A10C-E3F23C6FA132}" type="presParOf" srcId="{C92AEC22-78F2-4589-A877-6F50CFABD9ED}" destId="{37FB8806-31E1-410F-89B2-AF96155ABC02}" srcOrd="2" destOrd="0" presId="urn:microsoft.com/office/officeart/2005/8/layout/vList2"/>
    <dgm:cxn modelId="{C863EF8F-B5FD-492E-A50B-97EFAE186B59}" type="presParOf" srcId="{C92AEC22-78F2-4589-A877-6F50CFABD9ED}" destId="{BC7406C3-3011-465E-A07F-EAA26B96238F}" srcOrd="3" destOrd="0" presId="urn:microsoft.com/office/officeart/2005/8/layout/vList2"/>
    <dgm:cxn modelId="{00875465-B7AE-46F1-8EA5-4063B2C87204}" type="presParOf" srcId="{C92AEC22-78F2-4589-A877-6F50CFABD9ED}" destId="{77D3E3E6-8DEA-4C48-BA03-9A7CAA450290}" srcOrd="4" destOrd="0" presId="urn:microsoft.com/office/officeart/2005/8/layout/vList2"/>
    <dgm:cxn modelId="{81D6B29F-BA43-4761-BFDC-A5522619AC76}" type="presParOf" srcId="{C92AEC22-78F2-4589-A877-6F50CFABD9ED}" destId="{F3502E09-5F8F-4952-AECE-79C7C10CE775}" srcOrd="5" destOrd="0" presId="urn:microsoft.com/office/officeart/2005/8/layout/vList2"/>
    <dgm:cxn modelId="{DE562393-4157-419E-B179-9BCE349A51E9}" type="presParOf" srcId="{C92AEC22-78F2-4589-A877-6F50CFABD9ED}" destId="{8550E884-FB47-4F46-9C67-B88E7B041235}" srcOrd="6" destOrd="0" presId="urn:microsoft.com/office/officeart/2005/8/layout/vList2"/>
  </dgm:cxnLst>
  <dgm:bg>
    <a:effectLst>
      <a:glow rad="101600">
        <a:schemeClr val="accent4">
          <a:satMod val="175000"/>
          <a:alpha val="40000"/>
        </a:schemeClr>
      </a:glow>
    </a:effectLst>
  </dgm:bg>
  <dgm:whole/>
</dgm:dataModel>
</file>

<file path=ppt/diagrams/data5.xml><?xml version="1.0" encoding="utf-8"?>
<dgm:dataModel xmlns:dgm="http://schemas.openxmlformats.org/drawingml/2006/diagram" xmlns:a="http://schemas.openxmlformats.org/drawingml/2006/main">
  <dgm:ptLst>
    <dgm:pt modelId="{49767121-DB33-463A-B288-AF1FE6204D0D}" type="doc">
      <dgm:prSet loTypeId="urn:microsoft.com/office/officeart/2005/8/layout/radial4" loCatId="relationship" qsTypeId="urn:microsoft.com/office/officeart/2005/8/quickstyle/3d2" qsCatId="3D" csTypeId="urn:microsoft.com/office/officeart/2005/8/colors/colorful1" csCatId="colorful" phldr="1"/>
      <dgm:spPr/>
      <dgm:t>
        <a:bodyPr/>
        <a:lstStyle/>
        <a:p>
          <a:endParaRPr lang="en-US"/>
        </a:p>
      </dgm:t>
    </dgm:pt>
    <dgm:pt modelId="{A769C0D8-F92C-44B5-B3EF-835DF61F7F38}">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RUMAHTANGGA ISLAM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CD0BA69C-93C5-43E5-9334-BD5534A9D4C1}" type="parTrans" cxnId="{92717E74-49DA-436E-BAAC-88D3EA98643F}">
      <dgm:prSet/>
      <dgm:spPr/>
      <dgm:t>
        <a:bodyPr/>
        <a:lstStyle/>
        <a:p>
          <a:endParaRPr lang="en-US"/>
        </a:p>
      </dgm:t>
    </dgm:pt>
    <dgm:pt modelId="{9416A6F8-A0C2-4470-BDA7-CEC063F3DE1E}" type="sibTrans" cxnId="{92717E74-49DA-436E-BAAC-88D3EA98643F}">
      <dgm:prSet/>
      <dgm:spPr/>
      <dgm:t>
        <a:bodyPr/>
        <a:lstStyle/>
        <a:p>
          <a:endParaRPr lang="en-US"/>
        </a:p>
      </dgm:t>
    </dgm:pt>
    <dgm:pt modelId="{4A895DB5-661E-4250-AF86-F26CD6D02748}">
      <dgm:prSet phldrT="[Text]" custT="1"/>
      <dgm:spPr/>
      <dgm:t>
        <a:bodyPr/>
        <a:lstStyle/>
        <a:p>
          <a:r>
            <a:rPr lang="en-US" sz="2000" b="0" cap="none" spc="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Aman</a:t>
          </a:r>
          <a:endParaRPr lang="en-US" sz="2000" b="0" cap="none" spc="0" dirty="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endParaRPr>
        </a:p>
      </dgm:t>
    </dgm:pt>
    <dgm:pt modelId="{9EBDEAFC-9E18-4B93-BDE2-B428A78A0A7E}" type="parTrans" cxnId="{254991EA-5099-4C9C-8965-0B07CEB0C7A8}">
      <dgm:prSet/>
      <dgm:spPr>
        <a:ln>
          <a:solidFill>
            <a:srgbClr val="FFFF00"/>
          </a:solidFill>
        </a:ln>
      </dgm:spPr>
      <dgm:t>
        <a:bodyPr/>
        <a:lstStyle/>
        <a:p>
          <a:endParaRPr lang="en-US"/>
        </a:p>
      </dgm:t>
    </dgm:pt>
    <dgm:pt modelId="{17ABA534-1DCB-4E12-9F3D-6993B3EA558A}" type="sibTrans" cxnId="{254991EA-5099-4C9C-8965-0B07CEB0C7A8}">
      <dgm:prSet/>
      <dgm:spPr/>
      <dgm:t>
        <a:bodyPr/>
        <a:lstStyle/>
        <a:p>
          <a:endParaRPr lang="en-US"/>
        </a:p>
      </dgm:t>
    </dgm:pt>
    <dgm:pt modelId="{574A3B62-C5DE-4806-87C0-EA136EE69666}">
      <dgm:prSet phldrT="[Text]" custT="1"/>
      <dgm:spPr/>
      <dgm:t>
        <a:bodyPr/>
        <a:lstStyle/>
        <a:p>
          <a:r>
            <a:rPr lang="en-US" sz="2000" b="0" cap="none" spc="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Selamat</a:t>
          </a:r>
          <a:endParaRPr lang="en-US" sz="2000" b="0" cap="none" spc="0" dirty="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endParaRPr>
        </a:p>
      </dgm:t>
    </dgm:pt>
    <dgm:pt modelId="{EFE4A0F3-7F70-426B-A82A-D4889A0CC234}" type="parTrans" cxnId="{F9B4E853-8019-4B12-80BB-E669961B82A6}">
      <dgm:prSet/>
      <dgm:spPr>
        <a:ln>
          <a:solidFill>
            <a:srgbClr val="FF0000"/>
          </a:solidFill>
        </a:ln>
      </dgm:spPr>
      <dgm:t>
        <a:bodyPr/>
        <a:lstStyle/>
        <a:p>
          <a:endParaRPr lang="en-US"/>
        </a:p>
      </dgm:t>
    </dgm:pt>
    <dgm:pt modelId="{ED18FCE6-CE80-48B6-8FAD-4AC3E715D7B0}" type="sibTrans" cxnId="{F9B4E853-8019-4B12-80BB-E669961B82A6}">
      <dgm:prSet/>
      <dgm:spPr/>
      <dgm:t>
        <a:bodyPr/>
        <a:lstStyle/>
        <a:p>
          <a:endParaRPr lang="en-US"/>
        </a:p>
      </dgm:t>
    </dgm:pt>
    <dgm:pt modelId="{8AC0CAC0-9160-4533-BF81-6178361BFB93}">
      <dgm:prSet phldrT="[Text]" custT="1"/>
      <dgm:spPr/>
      <dgm:t>
        <a:bodyPr/>
        <a:lstStyle/>
        <a:p>
          <a:r>
            <a:rPr lang="en-US" sz="2000" b="0" cap="none" spc="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Sihat</a:t>
          </a:r>
          <a:endParaRPr lang="en-US" sz="2000" b="0" cap="none" spc="0" dirty="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endParaRPr>
        </a:p>
      </dgm:t>
    </dgm:pt>
    <dgm:pt modelId="{D55A7841-D4BF-4B55-A3F3-F06B6A7ECF3C}" type="parTrans" cxnId="{DF8F0D0B-D470-4394-AA54-5CEF8A69E346}">
      <dgm:prSet/>
      <dgm:spPr>
        <a:ln>
          <a:solidFill>
            <a:schemeClr val="bg1"/>
          </a:solidFill>
        </a:ln>
      </dgm:spPr>
      <dgm:t>
        <a:bodyPr/>
        <a:lstStyle/>
        <a:p>
          <a:endParaRPr lang="en-US"/>
        </a:p>
      </dgm:t>
    </dgm:pt>
    <dgm:pt modelId="{D2AD422B-9BEF-4E20-9057-79EB211DA414}" type="sibTrans" cxnId="{DF8F0D0B-D470-4394-AA54-5CEF8A69E346}">
      <dgm:prSet/>
      <dgm:spPr/>
      <dgm:t>
        <a:bodyPr/>
        <a:lstStyle/>
        <a:p>
          <a:endParaRPr lang="en-US"/>
        </a:p>
      </dgm:t>
    </dgm:pt>
    <dgm:pt modelId="{83BED538-E23D-4EE0-AF0C-7DC6BD0AB315}">
      <dgm:prSet phldrT="[Text]" custT="1"/>
      <dgm:spPr/>
      <dgm:t>
        <a:bodyPr/>
        <a:lstStyle/>
        <a:p>
          <a:r>
            <a:rPr lang="en-US" sz="2000" b="0" cap="none" spc="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Harmoni</a:t>
          </a:r>
          <a:endParaRPr lang="en-US" sz="2000" b="0" cap="none" spc="0" dirty="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endParaRPr>
        </a:p>
      </dgm:t>
    </dgm:pt>
    <dgm:pt modelId="{F5038ECF-00CC-49CF-980E-F012E3C9810B}" type="parTrans" cxnId="{CC7178B9-C6B3-4192-AB7E-BADD0FE46EE4}">
      <dgm:prSet/>
      <dgm:spPr>
        <a:ln>
          <a:solidFill>
            <a:srgbClr val="FF0000"/>
          </a:solidFill>
        </a:ln>
      </dgm:spPr>
      <dgm:t>
        <a:bodyPr/>
        <a:lstStyle/>
        <a:p>
          <a:endParaRPr lang="en-US"/>
        </a:p>
      </dgm:t>
    </dgm:pt>
    <dgm:pt modelId="{BD57E2F2-6E51-4A11-B928-C614CBBD7A1F}" type="sibTrans" cxnId="{CC7178B9-C6B3-4192-AB7E-BADD0FE46EE4}">
      <dgm:prSet/>
      <dgm:spPr/>
      <dgm:t>
        <a:bodyPr/>
        <a:lstStyle/>
        <a:p>
          <a:endParaRPr lang="en-US"/>
        </a:p>
      </dgm:t>
    </dgm:pt>
    <dgm:pt modelId="{F2236BEE-83D1-4C8B-8D4E-79721B393A3D}">
      <dgm:prSet phldrT="[Text]" custT="1"/>
      <dgm:spPr>
        <a:solidFill>
          <a:srgbClr val="FFFF00"/>
        </a:solidFill>
      </dgm:spPr>
      <dgm:t>
        <a:bodyPr/>
        <a:lstStyle/>
        <a:p>
          <a:r>
            <a:rPr lang="en-US" sz="2000" b="0" cap="none" spc="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Bahagia</a:t>
          </a:r>
          <a:r>
            <a:rPr lang="en-US" sz="2000" b="0" cap="none" spc="0"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 </a:t>
          </a:r>
          <a:endParaRPr lang="en-US" sz="2000" b="0" cap="none" spc="0" dirty="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endParaRPr>
        </a:p>
      </dgm:t>
    </dgm:pt>
    <dgm:pt modelId="{5870E177-130E-4ED3-BFC9-58A66F4E3616}" type="parTrans" cxnId="{0049481C-BC6F-441C-9189-B4444B6FDE4F}">
      <dgm:prSet/>
      <dgm:spPr>
        <a:solidFill>
          <a:srgbClr val="FFFF00"/>
        </a:solidFill>
        <a:ln>
          <a:solidFill>
            <a:srgbClr val="FF0000"/>
          </a:solidFill>
        </a:ln>
      </dgm:spPr>
      <dgm:t>
        <a:bodyPr/>
        <a:lstStyle/>
        <a:p>
          <a:endParaRPr lang="en-US"/>
        </a:p>
      </dgm:t>
    </dgm:pt>
    <dgm:pt modelId="{ED8CF13F-A447-4219-9564-0AB0AF2F382C}" type="sibTrans" cxnId="{0049481C-BC6F-441C-9189-B4444B6FDE4F}">
      <dgm:prSet/>
      <dgm:spPr/>
      <dgm:t>
        <a:bodyPr/>
        <a:lstStyle/>
        <a:p>
          <a:endParaRPr lang="en-US"/>
        </a:p>
      </dgm:t>
    </dgm:pt>
    <dgm:pt modelId="{D82675E4-08BF-47B0-8DAE-84F36C62C711}" type="pres">
      <dgm:prSet presAssocID="{49767121-DB33-463A-B288-AF1FE6204D0D}" presName="cycle" presStyleCnt="0">
        <dgm:presLayoutVars>
          <dgm:chMax val="1"/>
          <dgm:dir/>
          <dgm:animLvl val="ctr"/>
          <dgm:resizeHandles val="exact"/>
        </dgm:presLayoutVars>
      </dgm:prSet>
      <dgm:spPr/>
    </dgm:pt>
    <dgm:pt modelId="{1B8A02A2-4058-47DE-AFE4-A236D612DE6F}" type="pres">
      <dgm:prSet presAssocID="{A769C0D8-F92C-44B5-B3EF-835DF61F7F38}" presName="centerShape" presStyleLbl="node0" presStyleIdx="0" presStyleCnt="1"/>
      <dgm:spPr/>
      <dgm:t>
        <a:bodyPr/>
        <a:lstStyle/>
        <a:p>
          <a:endParaRPr lang="en-US"/>
        </a:p>
      </dgm:t>
    </dgm:pt>
    <dgm:pt modelId="{C80100B1-06D3-4A28-B8C3-693D4D8D3993}" type="pres">
      <dgm:prSet presAssocID="{9EBDEAFC-9E18-4B93-BDE2-B428A78A0A7E}" presName="parTrans" presStyleLbl="bgSibTrans2D1" presStyleIdx="0" presStyleCnt="5"/>
      <dgm:spPr/>
    </dgm:pt>
    <dgm:pt modelId="{90E3CDD0-092E-4201-AB29-D8D1ADE985AF}" type="pres">
      <dgm:prSet presAssocID="{4A895DB5-661E-4250-AF86-F26CD6D02748}" presName="node" presStyleLbl="node1" presStyleIdx="0" presStyleCnt="5" custScaleX="73368" custScaleY="56008">
        <dgm:presLayoutVars>
          <dgm:bulletEnabled val="1"/>
        </dgm:presLayoutVars>
      </dgm:prSet>
      <dgm:spPr/>
      <dgm:t>
        <a:bodyPr/>
        <a:lstStyle/>
        <a:p>
          <a:endParaRPr lang="en-US"/>
        </a:p>
      </dgm:t>
    </dgm:pt>
    <dgm:pt modelId="{F6E6FAA4-53DE-48B2-8E9F-90E4ABDDDB86}" type="pres">
      <dgm:prSet presAssocID="{EFE4A0F3-7F70-426B-A82A-D4889A0CC234}" presName="parTrans" presStyleLbl="bgSibTrans2D1" presStyleIdx="1" presStyleCnt="5"/>
      <dgm:spPr/>
    </dgm:pt>
    <dgm:pt modelId="{AF28108A-E208-4280-843F-B9883264638D}" type="pres">
      <dgm:prSet presAssocID="{574A3B62-C5DE-4806-87C0-EA136EE69666}" presName="node" presStyleLbl="node1" presStyleIdx="1" presStyleCnt="5" custScaleX="73368" custScaleY="56008">
        <dgm:presLayoutVars>
          <dgm:bulletEnabled val="1"/>
        </dgm:presLayoutVars>
      </dgm:prSet>
      <dgm:spPr/>
      <dgm:t>
        <a:bodyPr/>
        <a:lstStyle/>
        <a:p>
          <a:endParaRPr lang="en-US"/>
        </a:p>
      </dgm:t>
    </dgm:pt>
    <dgm:pt modelId="{1D15334A-634F-4C04-9F82-A1B3588D3F4B}" type="pres">
      <dgm:prSet presAssocID="{D55A7841-D4BF-4B55-A3F3-F06B6A7ECF3C}" presName="parTrans" presStyleLbl="bgSibTrans2D1" presStyleIdx="2" presStyleCnt="5"/>
      <dgm:spPr/>
    </dgm:pt>
    <dgm:pt modelId="{493FC77D-6468-4FEF-A238-9B7213360CF0}" type="pres">
      <dgm:prSet presAssocID="{8AC0CAC0-9160-4533-BF81-6178361BFB93}" presName="node" presStyleLbl="node1" presStyleIdx="2" presStyleCnt="5" custScaleX="73368" custScaleY="56008">
        <dgm:presLayoutVars>
          <dgm:bulletEnabled val="1"/>
        </dgm:presLayoutVars>
      </dgm:prSet>
      <dgm:spPr/>
      <dgm:t>
        <a:bodyPr/>
        <a:lstStyle/>
        <a:p>
          <a:endParaRPr lang="en-US"/>
        </a:p>
      </dgm:t>
    </dgm:pt>
    <dgm:pt modelId="{4FF45151-8CD3-48E7-8B68-5158BE89EB5A}" type="pres">
      <dgm:prSet presAssocID="{F5038ECF-00CC-49CF-980E-F012E3C9810B}" presName="parTrans" presStyleLbl="bgSibTrans2D1" presStyleIdx="3" presStyleCnt="5"/>
      <dgm:spPr/>
    </dgm:pt>
    <dgm:pt modelId="{AE6223C6-16B2-4E58-BB9A-C83FAB61ADD1}" type="pres">
      <dgm:prSet presAssocID="{83BED538-E23D-4EE0-AF0C-7DC6BD0AB315}" presName="node" presStyleLbl="node1" presStyleIdx="3" presStyleCnt="5" custScaleX="73368" custScaleY="56008">
        <dgm:presLayoutVars>
          <dgm:bulletEnabled val="1"/>
        </dgm:presLayoutVars>
      </dgm:prSet>
      <dgm:spPr/>
      <dgm:t>
        <a:bodyPr/>
        <a:lstStyle/>
        <a:p>
          <a:endParaRPr lang="en-US"/>
        </a:p>
      </dgm:t>
    </dgm:pt>
    <dgm:pt modelId="{F8784721-755B-41D0-9DEC-EF93174DDEA4}" type="pres">
      <dgm:prSet presAssocID="{5870E177-130E-4ED3-BFC9-58A66F4E3616}" presName="parTrans" presStyleLbl="bgSibTrans2D1" presStyleIdx="4" presStyleCnt="5"/>
      <dgm:spPr/>
    </dgm:pt>
    <dgm:pt modelId="{6ADA3147-8BF1-4BAB-8E74-7EDBAD27D4CA}" type="pres">
      <dgm:prSet presAssocID="{F2236BEE-83D1-4C8B-8D4E-79721B393A3D}" presName="node" presStyleLbl="node1" presStyleIdx="4" presStyleCnt="5" custScaleX="73368" custScaleY="56008">
        <dgm:presLayoutVars>
          <dgm:bulletEnabled val="1"/>
        </dgm:presLayoutVars>
      </dgm:prSet>
      <dgm:spPr/>
      <dgm:t>
        <a:bodyPr/>
        <a:lstStyle/>
        <a:p>
          <a:endParaRPr lang="en-US"/>
        </a:p>
      </dgm:t>
    </dgm:pt>
  </dgm:ptLst>
  <dgm:cxnLst>
    <dgm:cxn modelId="{CC7178B9-C6B3-4192-AB7E-BADD0FE46EE4}" srcId="{A769C0D8-F92C-44B5-B3EF-835DF61F7F38}" destId="{83BED538-E23D-4EE0-AF0C-7DC6BD0AB315}" srcOrd="3" destOrd="0" parTransId="{F5038ECF-00CC-49CF-980E-F012E3C9810B}" sibTransId="{BD57E2F2-6E51-4A11-B928-C614CBBD7A1F}"/>
    <dgm:cxn modelId="{35D004F7-E13C-49BD-9B8E-4B0CA31DB642}" type="presOf" srcId="{A769C0D8-F92C-44B5-B3EF-835DF61F7F38}" destId="{1B8A02A2-4058-47DE-AFE4-A236D612DE6F}" srcOrd="0" destOrd="0" presId="urn:microsoft.com/office/officeart/2005/8/layout/radial4"/>
    <dgm:cxn modelId="{3B885020-7181-46F6-B3D2-74CB1B631F3A}" type="presOf" srcId="{D55A7841-D4BF-4B55-A3F3-F06B6A7ECF3C}" destId="{1D15334A-634F-4C04-9F82-A1B3588D3F4B}" srcOrd="0" destOrd="0" presId="urn:microsoft.com/office/officeart/2005/8/layout/radial4"/>
    <dgm:cxn modelId="{70271D82-DE79-440A-A96C-90FB240AEEAD}" type="presOf" srcId="{83BED538-E23D-4EE0-AF0C-7DC6BD0AB315}" destId="{AE6223C6-16B2-4E58-BB9A-C83FAB61ADD1}" srcOrd="0" destOrd="0" presId="urn:microsoft.com/office/officeart/2005/8/layout/radial4"/>
    <dgm:cxn modelId="{A789FF18-953D-413E-A44E-56C30B3BC178}" type="presOf" srcId="{5870E177-130E-4ED3-BFC9-58A66F4E3616}" destId="{F8784721-755B-41D0-9DEC-EF93174DDEA4}" srcOrd="0" destOrd="0" presId="urn:microsoft.com/office/officeart/2005/8/layout/radial4"/>
    <dgm:cxn modelId="{92717E74-49DA-436E-BAAC-88D3EA98643F}" srcId="{49767121-DB33-463A-B288-AF1FE6204D0D}" destId="{A769C0D8-F92C-44B5-B3EF-835DF61F7F38}" srcOrd="0" destOrd="0" parTransId="{CD0BA69C-93C5-43E5-9334-BD5534A9D4C1}" sibTransId="{9416A6F8-A0C2-4470-BDA7-CEC063F3DE1E}"/>
    <dgm:cxn modelId="{DF8F0D0B-D470-4394-AA54-5CEF8A69E346}" srcId="{A769C0D8-F92C-44B5-B3EF-835DF61F7F38}" destId="{8AC0CAC0-9160-4533-BF81-6178361BFB93}" srcOrd="2" destOrd="0" parTransId="{D55A7841-D4BF-4B55-A3F3-F06B6A7ECF3C}" sibTransId="{D2AD422B-9BEF-4E20-9057-79EB211DA414}"/>
    <dgm:cxn modelId="{0049481C-BC6F-441C-9189-B4444B6FDE4F}" srcId="{A769C0D8-F92C-44B5-B3EF-835DF61F7F38}" destId="{F2236BEE-83D1-4C8B-8D4E-79721B393A3D}" srcOrd="4" destOrd="0" parTransId="{5870E177-130E-4ED3-BFC9-58A66F4E3616}" sibTransId="{ED8CF13F-A447-4219-9564-0AB0AF2F382C}"/>
    <dgm:cxn modelId="{63D37EB7-D44B-403E-A2E3-F2E4A081C10A}" type="presOf" srcId="{4A895DB5-661E-4250-AF86-F26CD6D02748}" destId="{90E3CDD0-092E-4201-AB29-D8D1ADE985AF}" srcOrd="0" destOrd="0" presId="urn:microsoft.com/office/officeart/2005/8/layout/radial4"/>
    <dgm:cxn modelId="{254991EA-5099-4C9C-8965-0B07CEB0C7A8}" srcId="{A769C0D8-F92C-44B5-B3EF-835DF61F7F38}" destId="{4A895DB5-661E-4250-AF86-F26CD6D02748}" srcOrd="0" destOrd="0" parTransId="{9EBDEAFC-9E18-4B93-BDE2-B428A78A0A7E}" sibTransId="{17ABA534-1DCB-4E12-9F3D-6993B3EA558A}"/>
    <dgm:cxn modelId="{CFEB910B-DF84-4108-A6FE-16ECB721E19D}" type="presOf" srcId="{F5038ECF-00CC-49CF-980E-F012E3C9810B}" destId="{4FF45151-8CD3-48E7-8B68-5158BE89EB5A}" srcOrd="0" destOrd="0" presId="urn:microsoft.com/office/officeart/2005/8/layout/radial4"/>
    <dgm:cxn modelId="{837B7B3C-B0C0-4CE0-9899-E257564ED736}" type="presOf" srcId="{F2236BEE-83D1-4C8B-8D4E-79721B393A3D}" destId="{6ADA3147-8BF1-4BAB-8E74-7EDBAD27D4CA}" srcOrd="0" destOrd="0" presId="urn:microsoft.com/office/officeart/2005/8/layout/radial4"/>
    <dgm:cxn modelId="{55EA4FE1-D708-43EF-8A88-DBA2A38852AD}" type="presOf" srcId="{574A3B62-C5DE-4806-87C0-EA136EE69666}" destId="{AF28108A-E208-4280-843F-B9883264638D}" srcOrd="0" destOrd="0" presId="urn:microsoft.com/office/officeart/2005/8/layout/radial4"/>
    <dgm:cxn modelId="{89C9F2F5-7E0D-4E06-B5C7-C3A39F6D2C6D}" type="presOf" srcId="{49767121-DB33-463A-B288-AF1FE6204D0D}" destId="{D82675E4-08BF-47B0-8DAE-84F36C62C711}" srcOrd="0" destOrd="0" presId="urn:microsoft.com/office/officeart/2005/8/layout/radial4"/>
    <dgm:cxn modelId="{9C6C7858-DA29-448C-A1DD-A114C5DA23FC}" type="presOf" srcId="{8AC0CAC0-9160-4533-BF81-6178361BFB93}" destId="{493FC77D-6468-4FEF-A238-9B7213360CF0}" srcOrd="0" destOrd="0" presId="urn:microsoft.com/office/officeart/2005/8/layout/radial4"/>
    <dgm:cxn modelId="{248B56C3-F3A9-4100-A406-53937137581A}" type="presOf" srcId="{EFE4A0F3-7F70-426B-A82A-D4889A0CC234}" destId="{F6E6FAA4-53DE-48B2-8E9F-90E4ABDDDB86}" srcOrd="0" destOrd="0" presId="urn:microsoft.com/office/officeart/2005/8/layout/radial4"/>
    <dgm:cxn modelId="{F9B4E853-8019-4B12-80BB-E669961B82A6}" srcId="{A769C0D8-F92C-44B5-B3EF-835DF61F7F38}" destId="{574A3B62-C5DE-4806-87C0-EA136EE69666}" srcOrd="1" destOrd="0" parTransId="{EFE4A0F3-7F70-426B-A82A-D4889A0CC234}" sibTransId="{ED18FCE6-CE80-48B6-8FAD-4AC3E715D7B0}"/>
    <dgm:cxn modelId="{B6E3632F-46E7-4B23-96DA-48097F978CA8}" type="presOf" srcId="{9EBDEAFC-9E18-4B93-BDE2-B428A78A0A7E}" destId="{C80100B1-06D3-4A28-B8C3-693D4D8D3993}" srcOrd="0" destOrd="0" presId="urn:microsoft.com/office/officeart/2005/8/layout/radial4"/>
    <dgm:cxn modelId="{2A90C89D-0BBE-40B1-8A48-25A7FC1AFF3F}" type="presParOf" srcId="{D82675E4-08BF-47B0-8DAE-84F36C62C711}" destId="{1B8A02A2-4058-47DE-AFE4-A236D612DE6F}" srcOrd="0" destOrd="0" presId="urn:microsoft.com/office/officeart/2005/8/layout/radial4"/>
    <dgm:cxn modelId="{675FABB4-FADF-4718-8DAF-3B6B0A4424D4}" type="presParOf" srcId="{D82675E4-08BF-47B0-8DAE-84F36C62C711}" destId="{C80100B1-06D3-4A28-B8C3-693D4D8D3993}" srcOrd="1" destOrd="0" presId="urn:microsoft.com/office/officeart/2005/8/layout/radial4"/>
    <dgm:cxn modelId="{14D7519F-DFA6-4805-83E4-64D369338356}" type="presParOf" srcId="{D82675E4-08BF-47B0-8DAE-84F36C62C711}" destId="{90E3CDD0-092E-4201-AB29-D8D1ADE985AF}" srcOrd="2" destOrd="0" presId="urn:microsoft.com/office/officeart/2005/8/layout/radial4"/>
    <dgm:cxn modelId="{1AAD9682-118F-4A08-B972-9806950FF379}" type="presParOf" srcId="{D82675E4-08BF-47B0-8DAE-84F36C62C711}" destId="{F6E6FAA4-53DE-48B2-8E9F-90E4ABDDDB86}" srcOrd="3" destOrd="0" presId="urn:microsoft.com/office/officeart/2005/8/layout/radial4"/>
    <dgm:cxn modelId="{9CD8B834-22A5-41C3-BAC1-10AA2A191F60}" type="presParOf" srcId="{D82675E4-08BF-47B0-8DAE-84F36C62C711}" destId="{AF28108A-E208-4280-843F-B9883264638D}" srcOrd="4" destOrd="0" presId="urn:microsoft.com/office/officeart/2005/8/layout/radial4"/>
    <dgm:cxn modelId="{954338FE-55A5-4F72-B59B-65451F69BC72}" type="presParOf" srcId="{D82675E4-08BF-47B0-8DAE-84F36C62C711}" destId="{1D15334A-634F-4C04-9F82-A1B3588D3F4B}" srcOrd="5" destOrd="0" presId="urn:microsoft.com/office/officeart/2005/8/layout/radial4"/>
    <dgm:cxn modelId="{1DF52C9E-8176-418D-A17D-05C482E17DF9}" type="presParOf" srcId="{D82675E4-08BF-47B0-8DAE-84F36C62C711}" destId="{493FC77D-6468-4FEF-A238-9B7213360CF0}" srcOrd="6" destOrd="0" presId="urn:microsoft.com/office/officeart/2005/8/layout/radial4"/>
    <dgm:cxn modelId="{E8C7C8BC-F7F0-4E02-97AB-C07E9F9ECF67}" type="presParOf" srcId="{D82675E4-08BF-47B0-8DAE-84F36C62C711}" destId="{4FF45151-8CD3-48E7-8B68-5158BE89EB5A}" srcOrd="7" destOrd="0" presId="urn:microsoft.com/office/officeart/2005/8/layout/radial4"/>
    <dgm:cxn modelId="{F06C52A3-5D47-443D-95B4-81A45C4C4DC5}" type="presParOf" srcId="{D82675E4-08BF-47B0-8DAE-84F36C62C711}" destId="{AE6223C6-16B2-4E58-BB9A-C83FAB61ADD1}" srcOrd="8" destOrd="0" presId="urn:microsoft.com/office/officeart/2005/8/layout/radial4"/>
    <dgm:cxn modelId="{2A90C8BE-FCFF-463A-B9D2-2376F910CF0C}" type="presParOf" srcId="{D82675E4-08BF-47B0-8DAE-84F36C62C711}" destId="{F8784721-755B-41D0-9DEC-EF93174DDEA4}" srcOrd="9" destOrd="0" presId="urn:microsoft.com/office/officeart/2005/8/layout/radial4"/>
    <dgm:cxn modelId="{B8E9241E-B692-4849-A10A-B9867AE51ECE}" type="presParOf" srcId="{D82675E4-08BF-47B0-8DAE-84F36C62C711}" destId="{6ADA3147-8BF1-4BAB-8E74-7EDBAD27D4CA}" srcOrd="10" destOrd="0" presId="urn:microsoft.com/office/officeart/2005/8/layout/radial4"/>
  </dgm:cxnLst>
  <dgm:bg/>
  <dgm:whole/>
</dgm:dataModel>
</file>

<file path=ppt/diagrams/data6.xml><?xml version="1.0" encoding="utf-8"?>
<dgm:dataModel xmlns:dgm="http://schemas.openxmlformats.org/drawingml/2006/diagram" xmlns:a="http://schemas.openxmlformats.org/drawingml/2006/main">
  <dgm:ptLst>
    <dgm:pt modelId="{D21A9BFE-F5C2-4ED6-A791-12DBCEC8C65B}"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US"/>
        </a:p>
      </dgm:t>
    </dgm:pt>
    <dgm:pt modelId="{471A1DC7-58C4-43D1-B9D2-46F9B09B0F05}">
      <dgm:prSet phldrT="[Text]" custT="1"/>
      <dgm:spPr/>
      <dgm:t>
        <a:bodyPr/>
        <a:lstStyle/>
        <a:p>
          <a:pPr algn="just"/>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meletakkan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akidah</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kukuh</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mantap</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asas</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utama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pembinaan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bahagia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FDB5327-2ACD-4BFC-A886-096F9A24A80E}" type="parTrans" cxnId="{47EF5509-75D6-4533-81E7-425074219C8D}">
      <dgm:prSet/>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BDD459F-768B-4B5A-A34B-489A7AA1CE75}" type="sibTrans" cxnId="{47EF5509-75D6-4533-81E7-425074219C8D}">
      <dgm:prSet custT="1"/>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9B0D21F-C7C8-49B4-9A35-9E48821D1A5F}">
      <dgm:prSet phldrT="[Text]" custT="1"/>
      <dgm:spPr/>
      <dgm:t>
        <a:bodyPr/>
        <a:lstStyle/>
        <a:p>
          <a:pPr algn="just"/>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mematuhi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garis</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panduan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diajar</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oleh</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memahami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tanggungjawab</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amanah</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dipikul</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007036C-1A59-4379-8D87-351AB0C70D01}" type="parTrans" cxnId="{70DDC0CA-7E5A-40A2-AA82-5F9F21956334}">
      <dgm:prSet/>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4673CA-43C9-4838-82F2-327F6B01F95E}" type="sibTrans" cxnId="{70DDC0CA-7E5A-40A2-AA82-5F9F21956334}">
      <dgm:prSet custT="1"/>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1391035-3D29-4F88-BA23-8E33EB7587A8}">
      <dgm:prSet phldrT="[Text]" custT="1"/>
      <dgm:spPr/>
      <dgm:t>
        <a:bodyPr/>
        <a:lstStyle/>
        <a:p>
          <a:pPr algn="just"/>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mengakui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bersedia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melaksanakan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ketaatan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suami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isteri</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anak-anak</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0AF3B65-AB06-427C-92D5-3775F4F58324}" type="parTrans" cxnId="{E80BF2D9-2E19-459B-B984-0ADE4C0F8617}">
      <dgm:prSet/>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FCBFAC0-3B52-4DD2-A25E-A75E9BB0C2E1}" type="sibTrans" cxnId="{E80BF2D9-2E19-459B-B984-0ADE4C0F8617}">
      <dgm:prSet custT="1"/>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B704256-2976-41C4-B297-2278F80B95FE}">
      <dgm:prSet phldrT="[Text]" custT="1"/>
      <dgm:spPr>
        <a:solidFill>
          <a:srgbClr val="99CCFF"/>
        </a:solidFill>
      </dgm:spPr>
      <dgm:t>
        <a:bodyPr/>
        <a:lstStyle/>
        <a:p>
          <a:pPr algn="just"/>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(4) </a:t>
          </a:r>
          <a:r>
            <a:rPr lang="en-US" sz="1800" b="0" cap="none" spc="0" dirty="0" err="1"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menjadikan</a:t>
          </a:r>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 </a:t>
          </a:r>
          <a:r>
            <a:rPr lang="en-US" sz="1800" b="0" cap="none" spc="0" dirty="0" err="1"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diri</a:t>
          </a:r>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 </a:t>
          </a:r>
          <a:r>
            <a:rPr lang="en-US" sz="1800" b="0" cap="none" spc="0" dirty="0" err="1"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sebagai</a:t>
          </a:r>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 </a:t>
          </a:r>
          <a:r>
            <a:rPr lang="en-US" sz="1800" b="0" cap="none" spc="0" dirty="0" err="1"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contoh</a:t>
          </a:r>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 </a:t>
          </a:r>
          <a:r>
            <a:rPr lang="en-US" sz="1800" b="0" cap="none" spc="0" dirty="0" err="1"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dan</a:t>
          </a:r>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 </a:t>
          </a:r>
          <a:r>
            <a:rPr lang="en-US" sz="1800" b="0" cap="none" spc="0" dirty="0" err="1"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teladan</a:t>
          </a:r>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 yang </a:t>
          </a:r>
          <a:r>
            <a:rPr lang="en-US" sz="1800" b="0" cap="none" spc="0" dirty="0" err="1"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terbaik</a:t>
          </a:r>
          <a:r>
            <a:rPr lang="en-US" sz="1800" b="0" cap="none" spc="0" dirty="0" smtClean="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rPr>
            <a:t>.</a:t>
          </a:r>
          <a:endParaRPr lang="en-US" sz="1800" b="0" cap="none" spc="0" dirty="0">
            <a:ln w="18415" cmpd="sng">
              <a:solidFill>
                <a:schemeClr val="tx1"/>
              </a:solidFill>
              <a:prstDash val="solid"/>
            </a:ln>
            <a:solidFill>
              <a:schemeClr val="tx1"/>
            </a:solidFill>
            <a:effectLst>
              <a:glow rad="101600">
                <a:schemeClr val="accent1">
                  <a:satMod val="175000"/>
                  <a:alpha val="40000"/>
                </a:schemeClr>
              </a:glow>
              <a:outerShdw blurRad="63500" dir="3600000" algn="tl" rotWithShape="0">
                <a:srgbClr val="000000">
                  <a:alpha val="70000"/>
                </a:srgbClr>
              </a:outerShdw>
            </a:effectLst>
          </a:endParaRPr>
        </a:p>
      </dgm:t>
    </dgm:pt>
    <dgm:pt modelId="{8A4E5D17-DFA2-45AB-B8A8-8408456A75ED}" type="parTrans" cxnId="{4AD15E34-9015-415D-9F7F-929FB09D9CF1}">
      <dgm:prSet/>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FC0C09E-AFF6-4F74-987A-A7522FF4DFBE}" type="sibTrans" cxnId="{4AD15E34-9015-415D-9F7F-929FB09D9CF1}">
      <dgm:prSet custT="1"/>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6D21225-1E67-4FED-8E18-783D6F45713A}">
      <dgm:prSet phldrT="[Text]" custT="1"/>
      <dgm:spPr>
        <a:solidFill>
          <a:srgbClr val="FF9999"/>
        </a:solidFill>
      </dgm:spPr>
      <dgm:t>
        <a:bodyPr/>
        <a:lstStyle/>
        <a:p>
          <a:pPr algn="just"/>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sentiasa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memupuk</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rasa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kasih</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sayang</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silaturahim</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suasana</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ceria.</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A8EACAE-A5C2-4997-A24C-2011C97FBE07}" type="parTrans" cxnId="{D2F2B931-C47A-47D2-8F3A-D2FFEE3EDA0C}">
      <dgm:prSet/>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D8006A6-6CA7-41C5-8606-92CA4EF68363}" type="sibTrans" cxnId="{D2F2B931-C47A-47D2-8F3A-D2FFEE3EDA0C}">
      <dgm:prSet/>
      <dgm:spPr/>
      <dgm:t>
        <a:bodyPr/>
        <a:lstStyle/>
        <a:p>
          <a:pPr algn="just"/>
          <a:endParaRPr lang="en-US"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4773AD8-4598-40EA-9599-EC4838ADE9A6}" type="pres">
      <dgm:prSet presAssocID="{D21A9BFE-F5C2-4ED6-A791-12DBCEC8C65B}" presName="outerComposite" presStyleCnt="0">
        <dgm:presLayoutVars>
          <dgm:chMax val="5"/>
          <dgm:dir/>
          <dgm:resizeHandles val="exact"/>
        </dgm:presLayoutVars>
      </dgm:prSet>
      <dgm:spPr/>
    </dgm:pt>
    <dgm:pt modelId="{6AC192E5-5647-4D07-BD10-E8FCF3946977}" type="pres">
      <dgm:prSet presAssocID="{D21A9BFE-F5C2-4ED6-A791-12DBCEC8C65B}" presName="dummyMaxCanvas" presStyleCnt="0">
        <dgm:presLayoutVars/>
      </dgm:prSet>
      <dgm:spPr/>
    </dgm:pt>
    <dgm:pt modelId="{8B122428-6C37-4E4C-BD70-75743612F4D3}" type="pres">
      <dgm:prSet presAssocID="{D21A9BFE-F5C2-4ED6-A791-12DBCEC8C65B}" presName="FiveNodes_1" presStyleLbl="node1" presStyleIdx="0" presStyleCnt="5">
        <dgm:presLayoutVars>
          <dgm:bulletEnabled val="1"/>
        </dgm:presLayoutVars>
      </dgm:prSet>
      <dgm:spPr/>
    </dgm:pt>
    <dgm:pt modelId="{5FB7CC2C-1163-4884-A75D-4DC74BCDC721}" type="pres">
      <dgm:prSet presAssocID="{D21A9BFE-F5C2-4ED6-A791-12DBCEC8C65B}" presName="FiveNodes_2" presStyleLbl="node1" presStyleIdx="1" presStyleCnt="5">
        <dgm:presLayoutVars>
          <dgm:bulletEnabled val="1"/>
        </dgm:presLayoutVars>
      </dgm:prSet>
      <dgm:spPr/>
    </dgm:pt>
    <dgm:pt modelId="{1BF8737D-EBA9-4B22-9A60-BC0A6BC23C17}" type="pres">
      <dgm:prSet presAssocID="{D21A9BFE-F5C2-4ED6-A791-12DBCEC8C65B}" presName="FiveNodes_3" presStyleLbl="node1" presStyleIdx="2" presStyleCnt="5">
        <dgm:presLayoutVars>
          <dgm:bulletEnabled val="1"/>
        </dgm:presLayoutVars>
      </dgm:prSet>
      <dgm:spPr/>
    </dgm:pt>
    <dgm:pt modelId="{06C01A13-0A9C-49C0-9F49-8BAC68FC2DD8}" type="pres">
      <dgm:prSet presAssocID="{D21A9BFE-F5C2-4ED6-A791-12DBCEC8C65B}" presName="FiveNodes_4" presStyleLbl="node1" presStyleIdx="3" presStyleCnt="5">
        <dgm:presLayoutVars>
          <dgm:bulletEnabled val="1"/>
        </dgm:presLayoutVars>
      </dgm:prSet>
      <dgm:spPr/>
    </dgm:pt>
    <dgm:pt modelId="{F47856DE-2D37-470C-A08D-9F65C22BF852}" type="pres">
      <dgm:prSet presAssocID="{D21A9BFE-F5C2-4ED6-A791-12DBCEC8C65B}" presName="FiveNodes_5" presStyleLbl="node1" presStyleIdx="4" presStyleCnt="5">
        <dgm:presLayoutVars>
          <dgm:bulletEnabled val="1"/>
        </dgm:presLayoutVars>
      </dgm:prSet>
      <dgm:spPr/>
      <dgm:t>
        <a:bodyPr/>
        <a:lstStyle/>
        <a:p>
          <a:endParaRPr lang="en-US"/>
        </a:p>
      </dgm:t>
    </dgm:pt>
    <dgm:pt modelId="{CB14A640-6E0D-4285-ADB2-667CBC683A95}" type="pres">
      <dgm:prSet presAssocID="{D21A9BFE-F5C2-4ED6-A791-12DBCEC8C65B}" presName="FiveConn_1-2" presStyleLbl="fgAccFollowNode1" presStyleIdx="0" presStyleCnt="4">
        <dgm:presLayoutVars>
          <dgm:bulletEnabled val="1"/>
        </dgm:presLayoutVars>
      </dgm:prSet>
      <dgm:spPr/>
    </dgm:pt>
    <dgm:pt modelId="{A641180B-FBB7-41B9-A9A6-4B351D4BCB03}" type="pres">
      <dgm:prSet presAssocID="{D21A9BFE-F5C2-4ED6-A791-12DBCEC8C65B}" presName="FiveConn_2-3" presStyleLbl="fgAccFollowNode1" presStyleIdx="1" presStyleCnt="4">
        <dgm:presLayoutVars>
          <dgm:bulletEnabled val="1"/>
        </dgm:presLayoutVars>
      </dgm:prSet>
      <dgm:spPr/>
    </dgm:pt>
    <dgm:pt modelId="{DFFD3E9B-68A0-4DB4-8427-5E6B1EA9B053}" type="pres">
      <dgm:prSet presAssocID="{D21A9BFE-F5C2-4ED6-A791-12DBCEC8C65B}" presName="FiveConn_3-4" presStyleLbl="fgAccFollowNode1" presStyleIdx="2" presStyleCnt="4">
        <dgm:presLayoutVars>
          <dgm:bulletEnabled val="1"/>
        </dgm:presLayoutVars>
      </dgm:prSet>
      <dgm:spPr/>
    </dgm:pt>
    <dgm:pt modelId="{8DE29FF4-E103-4E9D-80D1-25569D469123}" type="pres">
      <dgm:prSet presAssocID="{D21A9BFE-F5C2-4ED6-A791-12DBCEC8C65B}" presName="FiveConn_4-5" presStyleLbl="fgAccFollowNode1" presStyleIdx="3" presStyleCnt="4">
        <dgm:presLayoutVars>
          <dgm:bulletEnabled val="1"/>
        </dgm:presLayoutVars>
      </dgm:prSet>
      <dgm:spPr/>
    </dgm:pt>
    <dgm:pt modelId="{BEC436EA-E531-4AE6-91B1-BF8F96BD1710}" type="pres">
      <dgm:prSet presAssocID="{D21A9BFE-F5C2-4ED6-A791-12DBCEC8C65B}" presName="FiveNodes_1_text" presStyleLbl="node1" presStyleIdx="4" presStyleCnt="5">
        <dgm:presLayoutVars>
          <dgm:bulletEnabled val="1"/>
        </dgm:presLayoutVars>
      </dgm:prSet>
      <dgm:spPr/>
    </dgm:pt>
    <dgm:pt modelId="{3C812853-C889-4A85-8BBA-8264AB51C6A2}" type="pres">
      <dgm:prSet presAssocID="{D21A9BFE-F5C2-4ED6-A791-12DBCEC8C65B}" presName="FiveNodes_2_text" presStyleLbl="node1" presStyleIdx="4" presStyleCnt="5">
        <dgm:presLayoutVars>
          <dgm:bulletEnabled val="1"/>
        </dgm:presLayoutVars>
      </dgm:prSet>
      <dgm:spPr/>
    </dgm:pt>
    <dgm:pt modelId="{F6CCDDFB-B8E2-42D3-98FD-A11F57E7A4C8}" type="pres">
      <dgm:prSet presAssocID="{D21A9BFE-F5C2-4ED6-A791-12DBCEC8C65B}" presName="FiveNodes_3_text" presStyleLbl="node1" presStyleIdx="4" presStyleCnt="5">
        <dgm:presLayoutVars>
          <dgm:bulletEnabled val="1"/>
        </dgm:presLayoutVars>
      </dgm:prSet>
      <dgm:spPr/>
    </dgm:pt>
    <dgm:pt modelId="{4336BF9D-C787-45AC-B5D5-2EB1FED0A3A9}" type="pres">
      <dgm:prSet presAssocID="{D21A9BFE-F5C2-4ED6-A791-12DBCEC8C65B}" presName="FiveNodes_4_text" presStyleLbl="node1" presStyleIdx="4" presStyleCnt="5">
        <dgm:presLayoutVars>
          <dgm:bulletEnabled val="1"/>
        </dgm:presLayoutVars>
      </dgm:prSet>
      <dgm:spPr/>
    </dgm:pt>
    <dgm:pt modelId="{48487BB6-77BB-4AD7-B155-487A0A9296A3}" type="pres">
      <dgm:prSet presAssocID="{D21A9BFE-F5C2-4ED6-A791-12DBCEC8C65B}" presName="FiveNodes_5_text" presStyleLbl="node1" presStyleIdx="4" presStyleCnt="5">
        <dgm:presLayoutVars>
          <dgm:bulletEnabled val="1"/>
        </dgm:presLayoutVars>
      </dgm:prSet>
      <dgm:spPr/>
      <dgm:t>
        <a:bodyPr/>
        <a:lstStyle/>
        <a:p>
          <a:endParaRPr lang="en-US"/>
        </a:p>
      </dgm:t>
    </dgm:pt>
  </dgm:ptLst>
  <dgm:cxnLst>
    <dgm:cxn modelId="{7E1456E0-FA94-475E-ABEF-1202CFF54135}" type="presOf" srcId="{0A4673CA-43C9-4838-82F2-327F6B01F95E}" destId="{A641180B-FBB7-41B9-A9A6-4B351D4BCB03}" srcOrd="0" destOrd="0" presId="urn:microsoft.com/office/officeart/2005/8/layout/vProcess5"/>
    <dgm:cxn modelId="{2006AB8C-C6AD-4588-9700-4C64880CA48F}" type="presOf" srcId="{A9B0D21F-C7C8-49B4-9A35-9E48821D1A5F}" destId="{3C812853-C889-4A85-8BBA-8264AB51C6A2}" srcOrd="1" destOrd="0" presId="urn:microsoft.com/office/officeart/2005/8/layout/vProcess5"/>
    <dgm:cxn modelId="{17A00E73-4EA4-4187-93CB-6BE1649900A3}" type="presOf" srcId="{06D21225-1E67-4FED-8E18-783D6F45713A}" destId="{48487BB6-77BB-4AD7-B155-487A0A9296A3}" srcOrd="1" destOrd="0" presId="urn:microsoft.com/office/officeart/2005/8/layout/vProcess5"/>
    <dgm:cxn modelId="{50571D63-9E7E-41BB-9FB8-577DD3CAFB7D}" type="presOf" srcId="{06D21225-1E67-4FED-8E18-783D6F45713A}" destId="{F47856DE-2D37-470C-A08D-9F65C22BF852}" srcOrd="0" destOrd="0" presId="urn:microsoft.com/office/officeart/2005/8/layout/vProcess5"/>
    <dgm:cxn modelId="{B37624DC-8E1C-4928-8663-A2B361CEF968}" type="presOf" srcId="{DFC0C09E-AFF6-4F74-987A-A7522FF4DFBE}" destId="{8DE29FF4-E103-4E9D-80D1-25569D469123}" srcOrd="0" destOrd="0" presId="urn:microsoft.com/office/officeart/2005/8/layout/vProcess5"/>
    <dgm:cxn modelId="{B431A244-8101-440E-BEDE-E9995AFABE66}" type="presOf" srcId="{91391035-3D29-4F88-BA23-8E33EB7587A8}" destId="{1BF8737D-EBA9-4B22-9A60-BC0A6BC23C17}" srcOrd="0" destOrd="0" presId="urn:microsoft.com/office/officeart/2005/8/layout/vProcess5"/>
    <dgm:cxn modelId="{794D3C64-CF14-48A4-868A-BFA377B9DE44}" type="presOf" srcId="{D21A9BFE-F5C2-4ED6-A791-12DBCEC8C65B}" destId="{14773AD8-4598-40EA-9599-EC4838ADE9A6}" srcOrd="0" destOrd="0" presId="urn:microsoft.com/office/officeart/2005/8/layout/vProcess5"/>
    <dgm:cxn modelId="{2D941E1C-F3ED-42C1-996C-1BD944D0374B}" type="presOf" srcId="{A9B0D21F-C7C8-49B4-9A35-9E48821D1A5F}" destId="{5FB7CC2C-1163-4884-A75D-4DC74BCDC721}" srcOrd="0" destOrd="0" presId="urn:microsoft.com/office/officeart/2005/8/layout/vProcess5"/>
    <dgm:cxn modelId="{ED3B115F-3667-4C13-B32C-02B4E5040621}" type="presOf" srcId="{5FCBFAC0-3B52-4DD2-A25E-A75E9BB0C2E1}" destId="{DFFD3E9B-68A0-4DB4-8427-5E6B1EA9B053}" srcOrd="0" destOrd="0" presId="urn:microsoft.com/office/officeart/2005/8/layout/vProcess5"/>
    <dgm:cxn modelId="{E80BF2D9-2E19-459B-B984-0ADE4C0F8617}" srcId="{D21A9BFE-F5C2-4ED6-A791-12DBCEC8C65B}" destId="{91391035-3D29-4F88-BA23-8E33EB7587A8}" srcOrd="2" destOrd="0" parTransId="{C0AF3B65-AB06-427C-92D5-3775F4F58324}" sibTransId="{5FCBFAC0-3B52-4DD2-A25E-A75E9BB0C2E1}"/>
    <dgm:cxn modelId="{4AD15E34-9015-415D-9F7F-929FB09D9CF1}" srcId="{D21A9BFE-F5C2-4ED6-A791-12DBCEC8C65B}" destId="{EB704256-2976-41C4-B297-2278F80B95FE}" srcOrd="3" destOrd="0" parTransId="{8A4E5D17-DFA2-45AB-B8A8-8408456A75ED}" sibTransId="{DFC0C09E-AFF6-4F74-987A-A7522FF4DFBE}"/>
    <dgm:cxn modelId="{4257B193-3900-4221-A390-8C88EBD07117}" type="presOf" srcId="{471A1DC7-58C4-43D1-B9D2-46F9B09B0F05}" destId="{BEC436EA-E531-4AE6-91B1-BF8F96BD1710}" srcOrd="1" destOrd="0" presId="urn:microsoft.com/office/officeart/2005/8/layout/vProcess5"/>
    <dgm:cxn modelId="{47EF5509-75D6-4533-81E7-425074219C8D}" srcId="{D21A9BFE-F5C2-4ED6-A791-12DBCEC8C65B}" destId="{471A1DC7-58C4-43D1-B9D2-46F9B09B0F05}" srcOrd="0" destOrd="0" parTransId="{5FDB5327-2ACD-4BFC-A886-096F9A24A80E}" sibTransId="{8BDD459F-768B-4B5A-A34B-489A7AA1CE75}"/>
    <dgm:cxn modelId="{6F23FAEE-7DF3-48AA-81A4-2B8643A8653A}" type="presOf" srcId="{EB704256-2976-41C4-B297-2278F80B95FE}" destId="{06C01A13-0A9C-49C0-9F49-8BAC68FC2DD8}" srcOrd="0" destOrd="0" presId="urn:microsoft.com/office/officeart/2005/8/layout/vProcess5"/>
    <dgm:cxn modelId="{FC8FFBC0-4013-4E69-ADDF-CD317E249B89}" type="presOf" srcId="{EB704256-2976-41C4-B297-2278F80B95FE}" destId="{4336BF9D-C787-45AC-B5D5-2EB1FED0A3A9}" srcOrd="1" destOrd="0" presId="urn:microsoft.com/office/officeart/2005/8/layout/vProcess5"/>
    <dgm:cxn modelId="{4BF343D8-A8AB-4873-BEF9-68B3FB43D003}" type="presOf" srcId="{471A1DC7-58C4-43D1-B9D2-46F9B09B0F05}" destId="{8B122428-6C37-4E4C-BD70-75743612F4D3}" srcOrd="0" destOrd="0" presId="urn:microsoft.com/office/officeart/2005/8/layout/vProcess5"/>
    <dgm:cxn modelId="{66683FBB-DD67-4A4F-8B31-2A80691F4BF8}" type="presOf" srcId="{91391035-3D29-4F88-BA23-8E33EB7587A8}" destId="{F6CCDDFB-B8E2-42D3-98FD-A11F57E7A4C8}" srcOrd="1" destOrd="0" presId="urn:microsoft.com/office/officeart/2005/8/layout/vProcess5"/>
    <dgm:cxn modelId="{540AD186-F7AE-483B-BC52-07BF852E719B}" type="presOf" srcId="{8BDD459F-768B-4B5A-A34B-489A7AA1CE75}" destId="{CB14A640-6E0D-4285-ADB2-667CBC683A95}" srcOrd="0" destOrd="0" presId="urn:microsoft.com/office/officeart/2005/8/layout/vProcess5"/>
    <dgm:cxn modelId="{70DDC0CA-7E5A-40A2-AA82-5F9F21956334}" srcId="{D21A9BFE-F5C2-4ED6-A791-12DBCEC8C65B}" destId="{A9B0D21F-C7C8-49B4-9A35-9E48821D1A5F}" srcOrd="1" destOrd="0" parTransId="{4007036C-1A59-4379-8D87-351AB0C70D01}" sibTransId="{0A4673CA-43C9-4838-82F2-327F6B01F95E}"/>
    <dgm:cxn modelId="{D2F2B931-C47A-47D2-8F3A-D2FFEE3EDA0C}" srcId="{D21A9BFE-F5C2-4ED6-A791-12DBCEC8C65B}" destId="{06D21225-1E67-4FED-8E18-783D6F45713A}" srcOrd="4" destOrd="0" parTransId="{DA8EACAE-A5C2-4997-A24C-2011C97FBE07}" sibTransId="{8D8006A6-6CA7-41C5-8606-92CA4EF68363}"/>
    <dgm:cxn modelId="{14830094-4A3D-4C65-8038-F1FF50E87B7B}" type="presParOf" srcId="{14773AD8-4598-40EA-9599-EC4838ADE9A6}" destId="{6AC192E5-5647-4D07-BD10-E8FCF3946977}" srcOrd="0" destOrd="0" presId="urn:microsoft.com/office/officeart/2005/8/layout/vProcess5"/>
    <dgm:cxn modelId="{05F1E26E-EB50-4542-AFFA-9414D7F6AA38}" type="presParOf" srcId="{14773AD8-4598-40EA-9599-EC4838ADE9A6}" destId="{8B122428-6C37-4E4C-BD70-75743612F4D3}" srcOrd="1" destOrd="0" presId="urn:microsoft.com/office/officeart/2005/8/layout/vProcess5"/>
    <dgm:cxn modelId="{E5BBDA0C-E73F-4F15-BB22-A1D549E7A6B8}" type="presParOf" srcId="{14773AD8-4598-40EA-9599-EC4838ADE9A6}" destId="{5FB7CC2C-1163-4884-A75D-4DC74BCDC721}" srcOrd="2" destOrd="0" presId="urn:microsoft.com/office/officeart/2005/8/layout/vProcess5"/>
    <dgm:cxn modelId="{4CE79E3B-842A-4C7D-BA64-C2460D65BF56}" type="presParOf" srcId="{14773AD8-4598-40EA-9599-EC4838ADE9A6}" destId="{1BF8737D-EBA9-4B22-9A60-BC0A6BC23C17}" srcOrd="3" destOrd="0" presId="urn:microsoft.com/office/officeart/2005/8/layout/vProcess5"/>
    <dgm:cxn modelId="{818CE966-07B6-48AF-B8B4-9A8DCEFAA00E}" type="presParOf" srcId="{14773AD8-4598-40EA-9599-EC4838ADE9A6}" destId="{06C01A13-0A9C-49C0-9F49-8BAC68FC2DD8}" srcOrd="4" destOrd="0" presId="urn:microsoft.com/office/officeart/2005/8/layout/vProcess5"/>
    <dgm:cxn modelId="{2ADBA01E-AB9F-4DDE-BC86-2679DEEB7883}" type="presParOf" srcId="{14773AD8-4598-40EA-9599-EC4838ADE9A6}" destId="{F47856DE-2D37-470C-A08D-9F65C22BF852}" srcOrd="5" destOrd="0" presId="urn:microsoft.com/office/officeart/2005/8/layout/vProcess5"/>
    <dgm:cxn modelId="{6E26E464-204D-4946-A6D6-0F1EED6F46DE}" type="presParOf" srcId="{14773AD8-4598-40EA-9599-EC4838ADE9A6}" destId="{CB14A640-6E0D-4285-ADB2-667CBC683A95}" srcOrd="6" destOrd="0" presId="urn:microsoft.com/office/officeart/2005/8/layout/vProcess5"/>
    <dgm:cxn modelId="{9B83A49F-5F62-47C7-BB0D-B656515E8096}" type="presParOf" srcId="{14773AD8-4598-40EA-9599-EC4838ADE9A6}" destId="{A641180B-FBB7-41B9-A9A6-4B351D4BCB03}" srcOrd="7" destOrd="0" presId="urn:microsoft.com/office/officeart/2005/8/layout/vProcess5"/>
    <dgm:cxn modelId="{841459DD-CCC9-452D-B02B-0430F45186E5}" type="presParOf" srcId="{14773AD8-4598-40EA-9599-EC4838ADE9A6}" destId="{DFFD3E9B-68A0-4DB4-8427-5E6B1EA9B053}" srcOrd="8" destOrd="0" presId="urn:microsoft.com/office/officeart/2005/8/layout/vProcess5"/>
    <dgm:cxn modelId="{F57EDD09-4712-4055-BA50-0F8EA0A28E5A}" type="presParOf" srcId="{14773AD8-4598-40EA-9599-EC4838ADE9A6}" destId="{8DE29FF4-E103-4E9D-80D1-25569D469123}" srcOrd="9" destOrd="0" presId="urn:microsoft.com/office/officeart/2005/8/layout/vProcess5"/>
    <dgm:cxn modelId="{C91534B7-D5BD-40E9-B020-CAFB0CF43F6B}" type="presParOf" srcId="{14773AD8-4598-40EA-9599-EC4838ADE9A6}" destId="{BEC436EA-E531-4AE6-91B1-BF8F96BD1710}" srcOrd="10" destOrd="0" presId="urn:microsoft.com/office/officeart/2005/8/layout/vProcess5"/>
    <dgm:cxn modelId="{6B6AFF38-9E2E-4FFD-9E84-30AEB65FCFAA}" type="presParOf" srcId="{14773AD8-4598-40EA-9599-EC4838ADE9A6}" destId="{3C812853-C889-4A85-8BBA-8264AB51C6A2}" srcOrd="11" destOrd="0" presId="urn:microsoft.com/office/officeart/2005/8/layout/vProcess5"/>
    <dgm:cxn modelId="{5CACB9CB-9EE9-44D9-8FF3-5509A8E10A98}" type="presParOf" srcId="{14773AD8-4598-40EA-9599-EC4838ADE9A6}" destId="{F6CCDDFB-B8E2-42D3-98FD-A11F57E7A4C8}" srcOrd="12" destOrd="0" presId="urn:microsoft.com/office/officeart/2005/8/layout/vProcess5"/>
    <dgm:cxn modelId="{2E7A7FB9-2A7F-4533-8FEF-B2D61CC79C4F}" type="presParOf" srcId="{14773AD8-4598-40EA-9599-EC4838ADE9A6}" destId="{4336BF9D-C787-45AC-B5D5-2EB1FED0A3A9}" srcOrd="13" destOrd="0" presId="urn:microsoft.com/office/officeart/2005/8/layout/vProcess5"/>
    <dgm:cxn modelId="{A7FC4007-5AA1-421F-80E1-C4E6DC51E32F}" type="presParOf" srcId="{14773AD8-4598-40EA-9599-EC4838ADE9A6}" destId="{48487BB6-77BB-4AD7-B155-487A0A9296A3}" srcOrd="14" destOrd="0" presId="urn:microsoft.com/office/officeart/2005/8/layout/vProcess5"/>
  </dgm:cxnLst>
  <dgm:bg>
    <a:effectLst>
      <a:glow rad="101600">
        <a:schemeClr val="accent4">
          <a:satMod val="175000"/>
          <a:alpha val="40000"/>
        </a:schemeClr>
      </a:glow>
    </a:effectLst>
  </dgm:bg>
  <dgm:whole/>
</dgm:dataModel>
</file>

<file path=ppt/diagrams/data7.xml><?xml version="1.0" encoding="utf-8"?>
<dgm:dataModel xmlns:dgm="http://schemas.openxmlformats.org/drawingml/2006/diagram" xmlns:a="http://schemas.openxmlformats.org/drawingml/2006/main">
  <dgm:ptLst>
    <dgm:pt modelId="{79900F55-50BC-4609-954E-432F9DA1055E}" type="doc">
      <dgm:prSet loTypeId="urn:microsoft.com/office/officeart/2005/8/layout/hList3" loCatId="list" qsTypeId="urn:microsoft.com/office/officeart/2005/8/quickstyle/simple5" qsCatId="simple" csTypeId="urn:microsoft.com/office/officeart/2005/8/colors/accent2_1" csCatId="accent2" phldr="1"/>
      <dgm:spPr/>
      <dgm:t>
        <a:bodyPr/>
        <a:lstStyle/>
        <a:p>
          <a:endParaRPr lang="en-US"/>
        </a:p>
      </dgm:t>
    </dgm:pt>
    <dgm:pt modelId="{2706BC11-454B-41C2-A09B-B8E27F671AFA}">
      <dgm:prSet phldrT="[Text]"/>
      <dgm:spPr>
        <a:solidFill>
          <a:srgbClr val="7030A0"/>
        </a:solidFill>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KASIH</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6D05A59-A84C-467B-A00F-F6C7FF05A2E0}" type="parTrans" cxnId="{36E13217-8193-419E-9CF4-63C6309F149D}">
      <dgm:prSet/>
      <dgm:spPr/>
      <dgm:t>
        <a:bodyPr/>
        <a:lstStyle/>
        <a:p>
          <a:endParaRPr lang="en-US"/>
        </a:p>
      </dgm:t>
    </dgm:pt>
    <dgm:pt modelId="{15548BCD-C5B5-4FFA-9033-23FC03644CF4}" type="sibTrans" cxnId="{36E13217-8193-419E-9CF4-63C6309F149D}">
      <dgm:prSet/>
      <dgm:spPr/>
      <dgm:t>
        <a:bodyPr/>
        <a:lstStyle/>
        <a:p>
          <a:endParaRPr lang="en-US"/>
        </a:p>
      </dgm:t>
    </dgm:pt>
    <dgm:pt modelId="{52EA44D9-1140-4A4F-B8A4-A941D70038A1}">
      <dgm:prSet phldrT="[Text]" custT="1"/>
      <dgm:spPr/>
      <dgm:t>
        <a:bodyPr/>
        <a:lstStyle/>
        <a:p>
          <a:r>
            <a:rPr lang="en-US" sz="1800" smtClean="0">
              <a:ln w="18415" cmpd="sng">
                <a:prstDash val="solid"/>
              </a:ln>
              <a:effectLst>
                <a:outerShdw blurRad="63500" dir="3600000" algn="tl" rotWithShape="0">
                  <a:srgbClr val="000000">
                    <a:alpha val="70000"/>
                  </a:srgbClr>
                </a:outerShdw>
              </a:effectLst>
            </a:rPr>
            <a:t>kasih sayang</a:t>
          </a:r>
          <a:endParaRPr lang="en-US" sz="1800" dirty="0"/>
        </a:p>
      </dgm:t>
    </dgm:pt>
    <dgm:pt modelId="{1EE94A87-ABD0-4FD1-A6B3-CADA6A312DA2}" type="parTrans" cxnId="{4B04E987-7324-4E98-9DC9-D166A59C0FCA}">
      <dgm:prSet/>
      <dgm:spPr/>
      <dgm:t>
        <a:bodyPr/>
        <a:lstStyle/>
        <a:p>
          <a:endParaRPr lang="en-US"/>
        </a:p>
      </dgm:t>
    </dgm:pt>
    <dgm:pt modelId="{0F980DB2-B9BE-4903-B3A0-84E45648A98F}" type="sibTrans" cxnId="{4B04E987-7324-4E98-9DC9-D166A59C0FCA}">
      <dgm:prSet/>
      <dgm:spPr/>
      <dgm:t>
        <a:bodyPr/>
        <a:lstStyle/>
        <a:p>
          <a:endParaRPr lang="en-US"/>
        </a:p>
      </dgm:t>
    </dgm:pt>
    <dgm:pt modelId="{7AA144F7-2808-49BF-8AA5-E1F280B89958}">
      <dgm:prSet phldrT="[Text]" custT="1"/>
      <dgm:spPr/>
      <dgm:t>
        <a:bodyPr/>
        <a:lstStyle/>
        <a:p>
          <a:r>
            <a:rPr lang="en-US" sz="1800" smtClean="0">
              <a:ln w="18415" cmpd="sng">
                <a:prstDash val="solid"/>
              </a:ln>
              <a:effectLst>
                <a:outerShdw blurRad="63500" dir="3600000" algn="tl" rotWithShape="0">
                  <a:srgbClr val="000000">
                    <a:alpha val="70000"/>
                  </a:srgbClr>
                </a:outerShdw>
              </a:effectLst>
            </a:rPr>
            <a:t>akhlak mulia</a:t>
          </a:r>
          <a:endParaRPr lang="en-US" sz="1800" dirty="0"/>
        </a:p>
      </dgm:t>
    </dgm:pt>
    <dgm:pt modelId="{CB0F1C57-122F-4A14-9FDC-F277782AB0A2}" type="parTrans" cxnId="{34CDA494-FFC3-4635-8C27-94EB5004B6E4}">
      <dgm:prSet/>
      <dgm:spPr/>
      <dgm:t>
        <a:bodyPr/>
        <a:lstStyle/>
        <a:p>
          <a:endParaRPr lang="en-US"/>
        </a:p>
      </dgm:t>
    </dgm:pt>
    <dgm:pt modelId="{FC495441-1483-42EB-A60E-693417C180FD}" type="sibTrans" cxnId="{34CDA494-FFC3-4635-8C27-94EB5004B6E4}">
      <dgm:prSet/>
      <dgm:spPr/>
      <dgm:t>
        <a:bodyPr/>
        <a:lstStyle/>
        <a:p>
          <a:endParaRPr lang="en-US"/>
        </a:p>
      </dgm:t>
    </dgm:pt>
    <dgm:pt modelId="{2EAC7421-A976-4C52-B2BF-04DCFC83B760}">
      <dgm:prSet phldrT="[Text]" custT="1"/>
      <dgm:spPr/>
      <dgm:t>
        <a:bodyPr/>
        <a:lstStyle/>
        <a:p>
          <a:r>
            <a:rPr lang="en-US" sz="1800" dirty="0" err="1" smtClean="0">
              <a:ln w="18415" cmpd="sng">
                <a:prstDash val="solid"/>
              </a:ln>
              <a:effectLst>
                <a:outerShdw blurRad="63500" dir="3600000" algn="tl" rotWithShape="0">
                  <a:srgbClr val="000000">
                    <a:alpha val="70000"/>
                  </a:srgbClr>
                </a:outerShdw>
              </a:effectLst>
            </a:rPr>
            <a:t>sihat</a:t>
          </a:r>
          <a:r>
            <a:rPr lang="en-US" sz="1800" dirty="0" smtClean="0">
              <a:ln w="18415" cmpd="sng">
                <a:prstDash val="solid"/>
              </a:ln>
              <a:effectLst>
                <a:outerShdw blurRad="63500" dir="3600000" algn="tl" rotWithShape="0">
                  <a:srgbClr val="000000">
                    <a:alpha val="70000"/>
                  </a:srgbClr>
                </a:outerShdw>
              </a:effectLst>
            </a:rPr>
            <a:t> </a:t>
          </a:r>
          <a:r>
            <a:rPr lang="en-US" sz="1800" dirty="0" err="1" smtClean="0">
              <a:ln w="18415" cmpd="sng">
                <a:prstDash val="solid"/>
              </a:ln>
              <a:effectLst>
                <a:outerShdw blurRad="63500" dir="3600000" algn="tl" rotWithShape="0">
                  <a:srgbClr val="000000">
                    <a:alpha val="70000"/>
                  </a:srgbClr>
                </a:outerShdw>
              </a:effectLst>
            </a:rPr>
            <a:t>dan</a:t>
          </a:r>
          <a:r>
            <a:rPr lang="en-US" sz="1800" dirty="0" smtClean="0">
              <a:ln w="18415" cmpd="sng">
                <a:prstDash val="solid"/>
              </a:ln>
              <a:effectLst>
                <a:outerShdw blurRad="63500" dir="3600000" algn="tl" rotWithShape="0">
                  <a:srgbClr val="000000">
                    <a:alpha val="70000"/>
                  </a:srgbClr>
                </a:outerShdw>
              </a:effectLst>
            </a:rPr>
            <a:t> </a:t>
          </a:r>
          <a:r>
            <a:rPr lang="en-US" sz="1800" dirty="0" err="1" smtClean="0">
              <a:ln w="18415" cmpd="sng">
                <a:prstDash val="solid"/>
              </a:ln>
              <a:effectLst>
                <a:outerShdw blurRad="63500" dir="3600000" algn="tl" rotWithShape="0">
                  <a:srgbClr val="000000">
                    <a:alpha val="70000"/>
                  </a:srgbClr>
                </a:outerShdw>
              </a:effectLst>
            </a:rPr>
            <a:t>selamat</a:t>
          </a:r>
          <a:endParaRPr lang="en-US" sz="1800" dirty="0"/>
        </a:p>
      </dgm:t>
    </dgm:pt>
    <dgm:pt modelId="{6A1A5908-1D2F-4AEF-A5EA-2E69AE58710C}" type="parTrans" cxnId="{A757FDA2-C0EA-4A78-8745-9163CC43A589}">
      <dgm:prSet/>
      <dgm:spPr/>
      <dgm:t>
        <a:bodyPr/>
        <a:lstStyle/>
        <a:p>
          <a:endParaRPr lang="en-US"/>
        </a:p>
      </dgm:t>
    </dgm:pt>
    <dgm:pt modelId="{662ADA5C-CE65-42DF-B5F8-DD0BFEFC8627}" type="sibTrans" cxnId="{A757FDA2-C0EA-4A78-8745-9163CC43A589}">
      <dgm:prSet/>
      <dgm:spPr/>
      <dgm:t>
        <a:bodyPr/>
        <a:lstStyle/>
        <a:p>
          <a:endParaRPr lang="en-US"/>
        </a:p>
      </dgm:t>
    </dgm:pt>
    <dgm:pt modelId="{A9750A63-7ADD-4B12-BCDC-D36AEA038204}">
      <dgm:prSet phldrT="[Text]" custT="1"/>
      <dgm:spPr/>
      <dgm:t>
        <a:bodyPr/>
        <a:lstStyle/>
        <a:p>
          <a:r>
            <a:rPr lang="en-US" sz="1800" dirty="0" err="1" smtClean="0">
              <a:ln w="18415" cmpd="sng">
                <a:prstDash val="solid"/>
              </a:ln>
              <a:effectLst>
                <a:outerShdw blurRad="63500" dir="3600000" algn="tl" rotWithShape="0">
                  <a:srgbClr val="000000">
                    <a:alpha val="70000"/>
                  </a:srgbClr>
                </a:outerShdw>
              </a:effectLst>
            </a:rPr>
            <a:t>berilmu</a:t>
          </a:r>
          <a:endParaRPr lang="en-US" sz="1800" dirty="0"/>
        </a:p>
      </dgm:t>
    </dgm:pt>
    <dgm:pt modelId="{930222C3-A1FB-4A6E-BE54-9AD0E6EF7F79}" type="parTrans" cxnId="{8D8FE295-702A-49B5-B5FB-4034E8FCA92A}">
      <dgm:prSet/>
      <dgm:spPr/>
      <dgm:t>
        <a:bodyPr/>
        <a:lstStyle/>
        <a:p>
          <a:endParaRPr lang="en-US"/>
        </a:p>
      </dgm:t>
    </dgm:pt>
    <dgm:pt modelId="{825516E4-98F8-4297-B09B-F3BD6FC2A47E}" type="sibTrans" cxnId="{8D8FE295-702A-49B5-B5FB-4034E8FCA92A}">
      <dgm:prSet/>
      <dgm:spPr/>
      <dgm:t>
        <a:bodyPr/>
        <a:lstStyle/>
        <a:p>
          <a:endParaRPr lang="en-US"/>
        </a:p>
      </dgm:t>
    </dgm:pt>
    <dgm:pt modelId="{55028BF7-34F8-4BA9-A62E-A8A0193A5B41}">
      <dgm:prSet phldrT="[Text]" custT="1"/>
      <dgm:spPr/>
      <dgm:t>
        <a:bodyPr/>
        <a:lstStyle/>
        <a:p>
          <a:r>
            <a:rPr lang="en-US" sz="1800" dirty="0" err="1" smtClean="0">
              <a:ln w="18415" cmpd="sng">
                <a:prstDash val="solid"/>
              </a:ln>
              <a:effectLst>
                <a:outerShdw blurRad="63500" dir="3600000" algn="tl" rotWithShape="0">
                  <a:srgbClr val="000000">
                    <a:alpha val="70000"/>
                  </a:srgbClr>
                </a:outerShdw>
              </a:effectLst>
            </a:rPr>
            <a:t>harmoni</a:t>
          </a:r>
          <a:r>
            <a:rPr lang="en-US" sz="1800" dirty="0" smtClean="0">
              <a:ln w="18415" cmpd="sng">
                <a:prstDash val="solid"/>
              </a:ln>
              <a:effectLst>
                <a:outerShdw blurRad="63500" dir="3600000" algn="tl" rotWithShape="0">
                  <a:srgbClr val="000000">
                    <a:alpha val="70000"/>
                  </a:srgbClr>
                </a:outerShdw>
              </a:effectLst>
            </a:rPr>
            <a:t> </a:t>
          </a:r>
          <a:r>
            <a:rPr lang="en-US" sz="1800" dirty="0" err="1" smtClean="0">
              <a:ln w="18415" cmpd="sng">
                <a:prstDash val="solid"/>
              </a:ln>
              <a:effectLst>
                <a:outerShdw blurRad="63500" dir="3600000" algn="tl" rotWithShape="0">
                  <a:srgbClr val="000000">
                    <a:alpha val="70000"/>
                  </a:srgbClr>
                </a:outerShdw>
              </a:effectLst>
            </a:rPr>
            <a:t>dalam</a:t>
          </a:r>
          <a:r>
            <a:rPr lang="en-US" sz="1800" dirty="0" smtClean="0">
              <a:ln w="18415" cmpd="sng">
                <a:prstDash val="solid"/>
              </a:ln>
              <a:effectLst>
                <a:outerShdw blurRad="63500" dir="3600000" algn="tl" rotWithShape="0">
                  <a:srgbClr val="000000">
                    <a:alpha val="70000"/>
                  </a:srgbClr>
                </a:outerShdw>
              </a:effectLst>
            </a:rPr>
            <a:t> </a:t>
          </a:r>
          <a:r>
            <a:rPr lang="en-US" sz="1800" dirty="0" err="1" smtClean="0">
              <a:ln w="18415" cmpd="sng">
                <a:prstDash val="solid"/>
              </a:ln>
              <a:effectLst>
                <a:outerShdw blurRad="63500" dir="3600000" algn="tl" rotWithShape="0">
                  <a:srgbClr val="000000">
                    <a:alpha val="70000"/>
                  </a:srgbClr>
                </a:outerShdw>
              </a:effectLst>
            </a:rPr>
            <a:t>kehidupan</a:t>
          </a:r>
          <a:r>
            <a:rPr lang="en-US" sz="1800" dirty="0" smtClean="0">
              <a:ln w="18415" cmpd="sng">
                <a:prstDash val="solid"/>
              </a:ln>
              <a:effectLst>
                <a:outerShdw blurRad="63500" dir="3600000" algn="tl" rotWithShape="0">
                  <a:srgbClr val="000000">
                    <a:alpha val="70000"/>
                  </a:srgbClr>
                </a:outerShdw>
              </a:effectLst>
            </a:rPr>
            <a:t> </a:t>
          </a:r>
          <a:r>
            <a:rPr lang="en-US" sz="1800" dirty="0" err="1" smtClean="0">
              <a:ln w="18415" cmpd="sng">
                <a:prstDash val="solid"/>
              </a:ln>
              <a:effectLst>
                <a:outerShdw blurRad="63500" dir="3600000" algn="tl" rotWithShape="0">
                  <a:srgbClr val="000000">
                    <a:alpha val="70000"/>
                  </a:srgbClr>
                </a:outerShdw>
              </a:effectLst>
            </a:rPr>
            <a:t>keluarga</a:t>
          </a:r>
          <a:r>
            <a:rPr lang="en-US" sz="1800" dirty="0" smtClean="0">
              <a:ln w="18415" cmpd="sng">
                <a:prstDash val="solid"/>
              </a:ln>
              <a:effectLst>
                <a:outerShdw blurRad="63500" dir="3600000" algn="tl" rotWithShape="0">
                  <a:srgbClr val="000000">
                    <a:alpha val="70000"/>
                  </a:srgbClr>
                </a:outerShdw>
              </a:effectLst>
            </a:rPr>
            <a:t> </a:t>
          </a:r>
          <a:endParaRPr lang="en-US" sz="1800" dirty="0"/>
        </a:p>
      </dgm:t>
    </dgm:pt>
    <dgm:pt modelId="{6DF1266F-2F51-4E96-9E65-CF6AB81414D9}" type="parTrans" cxnId="{D2CC8AF2-BB7C-4716-BD33-016383363E1D}">
      <dgm:prSet/>
      <dgm:spPr/>
      <dgm:t>
        <a:bodyPr/>
        <a:lstStyle/>
        <a:p>
          <a:endParaRPr lang="en-US"/>
        </a:p>
      </dgm:t>
    </dgm:pt>
    <dgm:pt modelId="{5D523A0D-3F12-403F-A8C0-66BE2B9F5849}" type="sibTrans" cxnId="{D2CC8AF2-BB7C-4716-BD33-016383363E1D}">
      <dgm:prSet/>
      <dgm:spPr/>
      <dgm:t>
        <a:bodyPr/>
        <a:lstStyle/>
        <a:p>
          <a:endParaRPr lang="en-US"/>
        </a:p>
      </dgm:t>
    </dgm:pt>
    <dgm:pt modelId="{1ABA957B-9FA7-421E-8F04-5474EAA96332}" type="pres">
      <dgm:prSet presAssocID="{79900F55-50BC-4609-954E-432F9DA1055E}" presName="composite" presStyleCnt="0">
        <dgm:presLayoutVars>
          <dgm:chMax val="1"/>
          <dgm:dir/>
          <dgm:resizeHandles val="exact"/>
        </dgm:presLayoutVars>
      </dgm:prSet>
      <dgm:spPr/>
    </dgm:pt>
    <dgm:pt modelId="{0314E9C6-5096-4B28-A88C-F21A92C1F916}" type="pres">
      <dgm:prSet presAssocID="{2706BC11-454B-41C2-A09B-B8E27F671AFA}" presName="roof" presStyleLbl="dkBgShp" presStyleIdx="0" presStyleCnt="2"/>
      <dgm:spPr/>
    </dgm:pt>
    <dgm:pt modelId="{7277912E-B244-46A1-8610-86FA35CFC1DD}" type="pres">
      <dgm:prSet presAssocID="{2706BC11-454B-41C2-A09B-B8E27F671AFA}" presName="pillars" presStyleCnt="0"/>
      <dgm:spPr/>
    </dgm:pt>
    <dgm:pt modelId="{5AC4D5AE-59D5-4871-986C-587C6068FA30}" type="pres">
      <dgm:prSet presAssocID="{2706BC11-454B-41C2-A09B-B8E27F671AFA}" presName="pillar1" presStyleLbl="node1" presStyleIdx="0" presStyleCnt="5">
        <dgm:presLayoutVars>
          <dgm:bulletEnabled val="1"/>
        </dgm:presLayoutVars>
      </dgm:prSet>
      <dgm:spPr/>
      <dgm:t>
        <a:bodyPr/>
        <a:lstStyle/>
        <a:p>
          <a:endParaRPr lang="en-US"/>
        </a:p>
      </dgm:t>
    </dgm:pt>
    <dgm:pt modelId="{56AB1F96-6630-4626-8311-6C24EF916DAC}" type="pres">
      <dgm:prSet presAssocID="{7AA144F7-2808-49BF-8AA5-E1F280B89958}" presName="pillarX" presStyleLbl="node1" presStyleIdx="1" presStyleCnt="5">
        <dgm:presLayoutVars>
          <dgm:bulletEnabled val="1"/>
        </dgm:presLayoutVars>
      </dgm:prSet>
      <dgm:spPr/>
      <dgm:t>
        <a:bodyPr/>
        <a:lstStyle/>
        <a:p>
          <a:endParaRPr lang="en-US"/>
        </a:p>
      </dgm:t>
    </dgm:pt>
    <dgm:pt modelId="{352D6581-924F-4CA6-977E-E411E7E131F9}" type="pres">
      <dgm:prSet presAssocID="{2EAC7421-A976-4C52-B2BF-04DCFC83B760}" presName="pillarX" presStyleLbl="node1" presStyleIdx="2" presStyleCnt="5">
        <dgm:presLayoutVars>
          <dgm:bulletEnabled val="1"/>
        </dgm:presLayoutVars>
      </dgm:prSet>
      <dgm:spPr/>
      <dgm:t>
        <a:bodyPr/>
        <a:lstStyle/>
        <a:p>
          <a:endParaRPr lang="en-US"/>
        </a:p>
      </dgm:t>
    </dgm:pt>
    <dgm:pt modelId="{876BC23A-D3E6-49EE-83C0-297B495D2982}" type="pres">
      <dgm:prSet presAssocID="{A9750A63-7ADD-4B12-BCDC-D36AEA038204}" presName="pillarX" presStyleLbl="node1" presStyleIdx="3" presStyleCnt="5">
        <dgm:presLayoutVars>
          <dgm:bulletEnabled val="1"/>
        </dgm:presLayoutVars>
      </dgm:prSet>
      <dgm:spPr/>
      <dgm:t>
        <a:bodyPr/>
        <a:lstStyle/>
        <a:p>
          <a:endParaRPr lang="en-US"/>
        </a:p>
      </dgm:t>
    </dgm:pt>
    <dgm:pt modelId="{4607955C-57DF-4278-8FB9-8C83DD41E57B}" type="pres">
      <dgm:prSet presAssocID="{55028BF7-34F8-4BA9-A62E-A8A0193A5B41}" presName="pillarX" presStyleLbl="node1" presStyleIdx="4" presStyleCnt="5">
        <dgm:presLayoutVars>
          <dgm:bulletEnabled val="1"/>
        </dgm:presLayoutVars>
      </dgm:prSet>
      <dgm:spPr/>
      <dgm:t>
        <a:bodyPr/>
        <a:lstStyle/>
        <a:p>
          <a:endParaRPr lang="en-US"/>
        </a:p>
      </dgm:t>
    </dgm:pt>
    <dgm:pt modelId="{4D58F06C-D0B4-407C-AEF9-12A909F76FAB}" type="pres">
      <dgm:prSet presAssocID="{2706BC11-454B-41C2-A09B-B8E27F671AFA}" presName="base" presStyleLbl="dkBgShp" presStyleIdx="1" presStyleCnt="2"/>
      <dgm:spPr/>
    </dgm:pt>
  </dgm:ptLst>
  <dgm:cxnLst>
    <dgm:cxn modelId="{3047A1A0-8ED7-48A7-86B9-DA17D1A4270B}" type="presOf" srcId="{55028BF7-34F8-4BA9-A62E-A8A0193A5B41}" destId="{4607955C-57DF-4278-8FB9-8C83DD41E57B}" srcOrd="0" destOrd="0" presId="urn:microsoft.com/office/officeart/2005/8/layout/hList3"/>
    <dgm:cxn modelId="{2BC55233-F40D-4438-9DE1-91D277B5E13D}" type="presOf" srcId="{A9750A63-7ADD-4B12-BCDC-D36AEA038204}" destId="{876BC23A-D3E6-49EE-83C0-297B495D2982}" srcOrd="0" destOrd="0" presId="urn:microsoft.com/office/officeart/2005/8/layout/hList3"/>
    <dgm:cxn modelId="{C3297408-23EC-4450-99D1-46BD323A5A4E}" type="presOf" srcId="{52EA44D9-1140-4A4F-B8A4-A941D70038A1}" destId="{5AC4D5AE-59D5-4871-986C-587C6068FA30}" srcOrd="0" destOrd="0" presId="urn:microsoft.com/office/officeart/2005/8/layout/hList3"/>
    <dgm:cxn modelId="{A757FDA2-C0EA-4A78-8745-9163CC43A589}" srcId="{2706BC11-454B-41C2-A09B-B8E27F671AFA}" destId="{2EAC7421-A976-4C52-B2BF-04DCFC83B760}" srcOrd="2" destOrd="0" parTransId="{6A1A5908-1D2F-4AEF-A5EA-2E69AE58710C}" sibTransId="{662ADA5C-CE65-42DF-B5F8-DD0BFEFC8627}"/>
    <dgm:cxn modelId="{487C871C-21A2-4C65-8122-04AC237276BD}" type="presOf" srcId="{79900F55-50BC-4609-954E-432F9DA1055E}" destId="{1ABA957B-9FA7-421E-8F04-5474EAA96332}" srcOrd="0" destOrd="0" presId="urn:microsoft.com/office/officeart/2005/8/layout/hList3"/>
    <dgm:cxn modelId="{D2CC8AF2-BB7C-4716-BD33-016383363E1D}" srcId="{2706BC11-454B-41C2-A09B-B8E27F671AFA}" destId="{55028BF7-34F8-4BA9-A62E-A8A0193A5B41}" srcOrd="4" destOrd="0" parTransId="{6DF1266F-2F51-4E96-9E65-CF6AB81414D9}" sibTransId="{5D523A0D-3F12-403F-A8C0-66BE2B9F5849}"/>
    <dgm:cxn modelId="{36E13217-8193-419E-9CF4-63C6309F149D}" srcId="{79900F55-50BC-4609-954E-432F9DA1055E}" destId="{2706BC11-454B-41C2-A09B-B8E27F671AFA}" srcOrd="0" destOrd="0" parTransId="{D6D05A59-A84C-467B-A00F-F6C7FF05A2E0}" sibTransId="{15548BCD-C5B5-4FFA-9033-23FC03644CF4}"/>
    <dgm:cxn modelId="{34CDA494-FFC3-4635-8C27-94EB5004B6E4}" srcId="{2706BC11-454B-41C2-A09B-B8E27F671AFA}" destId="{7AA144F7-2808-49BF-8AA5-E1F280B89958}" srcOrd="1" destOrd="0" parTransId="{CB0F1C57-122F-4A14-9FDC-F277782AB0A2}" sibTransId="{FC495441-1483-42EB-A60E-693417C180FD}"/>
    <dgm:cxn modelId="{4F9ED2C9-549C-4F0C-ABC7-2C3672E616E9}" type="presOf" srcId="{2EAC7421-A976-4C52-B2BF-04DCFC83B760}" destId="{352D6581-924F-4CA6-977E-E411E7E131F9}" srcOrd="0" destOrd="0" presId="urn:microsoft.com/office/officeart/2005/8/layout/hList3"/>
    <dgm:cxn modelId="{4B04E987-7324-4E98-9DC9-D166A59C0FCA}" srcId="{2706BC11-454B-41C2-A09B-B8E27F671AFA}" destId="{52EA44D9-1140-4A4F-B8A4-A941D70038A1}" srcOrd="0" destOrd="0" parTransId="{1EE94A87-ABD0-4FD1-A6B3-CADA6A312DA2}" sibTransId="{0F980DB2-B9BE-4903-B3A0-84E45648A98F}"/>
    <dgm:cxn modelId="{8D8FE295-702A-49B5-B5FB-4034E8FCA92A}" srcId="{2706BC11-454B-41C2-A09B-B8E27F671AFA}" destId="{A9750A63-7ADD-4B12-BCDC-D36AEA038204}" srcOrd="3" destOrd="0" parTransId="{930222C3-A1FB-4A6E-BE54-9AD0E6EF7F79}" sibTransId="{825516E4-98F8-4297-B09B-F3BD6FC2A47E}"/>
    <dgm:cxn modelId="{537200EE-9A38-4BF2-91DF-AE158548F418}" type="presOf" srcId="{7AA144F7-2808-49BF-8AA5-E1F280B89958}" destId="{56AB1F96-6630-4626-8311-6C24EF916DAC}" srcOrd="0" destOrd="0" presId="urn:microsoft.com/office/officeart/2005/8/layout/hList3"/>
    <dgm:cxn modelId="{02AF8E3F-C606-4FFB-A0B8-36A6625BD755}" type="presOf" srcId="{2706BC11-454B-41C2-A09B-B8E27F671AFA}" destId="{0314E9C6-5096-4B28-A88C-F21A92C1F916}" srcOrd="0" destOrd="0" presId="urn:microsoft.com/office/officeart/2005/8/layout/hList3"/>
    <dgm:cxn modelId="{F0AFFEBD-F982-4C30-862F-80E0BAC1010E}" type="presParOf" srcId="{1ABA957B-9FA7-421E-8F04-5474EAA96332}" destId="{0314E9C6-5096-4B28-A88C-F21A92C1F916}" srcOrd="0" destOrd="0" presId="urn:microsoft.com/office/officeart/2005/8/layout/hList3"/>
    <dgm:cxn modelId="{003D33EF-A2A5-42A6-834B-662912B44315}" type="presParOf" srcId="{1ABA957B-9FA7-421E-8F04-5474EAA96332}" destId="{7277912E-B244-46A1-8610-86FA35CFC1DD}" srcOrd="1" destOrd="0" presId="urn:microsoft.com/office/officeart/2005/8/layout/hList3"/>
    <dgm:cxn modelId="{A4A71569-5EC9-4151-B98E-A4766438187F}" type="presParOf" srcId="{7277912E-B244-46A1-8610-86FA35CFC1DD}" destId="{5AC4D5AE-59D5-4871-986C-587C6068FA30}" srcOrd="0" destOrd="0" presId="urn:microsoft.com/office/officeart/2005/8/layout/hList3"/>
    <dgm:cxn modelId="{805C3EBF-FE40-4ED7-96DF-9ECAC8C9B85C}" type="presParOf" srcId="{7277912E-B244-46A1-8610-86FA35CFC1DD}" destId="{56AB1F96-6630-4626-8311-6C24EF916DAC}" srcOrd="1" destOrd="0" presId="urn:microsoft.com/office/officeart/2005/8/layout/hList3"/>
    <dgm:cxn modelId="{E77C34ED-A261-4B7D-8F0D-C76A9A27E481}" type="presParOf" srcId="{7277912E-B244-46A1-8610-86FA35CFC1DD}" destId="{352D6581-924F-4CA6-977E-E411E7E131F9}" srcOrd="2" destOrd="0" presId="urn:microsoft.com/office/officeart/2005/8/layout/hList3"/>
    <dgm:cxn modelId="{FC59DCCF-4D97-4D4F-8413-5A8E79B32B8B}" type="presParOf" srcId="{7277912E-B244-46A1-8610-86FA35CFC1DD}" destId="{876BC23A-D3E6-49EE-83C0-297B495D2982}" srcOrd="3" destOrd="0" presId="urn:microsoft.com/office/officeart/2005/8/layout/hList3"/>
    <dgm:cxn modelId="{76116688-E583-4263-88E2-33DFBA1596C1}" type="presParOf" srcId="{7277912E-B244-46A1-8610-86FA35CFC1DD}" destId="{4607955C-57DF-4278-8FB9-8C83DD41E57B}" srcOrd="4" destOrd="0" presId="urn:microsoft.com/office/officeart/2005/8/layout/hList3"/>
    <dgm:cxn modelId="{9CDAA709-AF70-47FF-8C19-6242F84FF225}" type="presParOf" srcId="{1ABA957B-9FA7-421E-8F04-5474EAA96332}" destId="{4D58F06C-D0B4-407C-AEF9-12A909F76FAB}" srcOrd="2" destOrd="0" presId="urn:microsoft.com/office/officeart/2005/8/layout/hList3"/>
  </dgm:cxnLst>
  <dgm:bg/>
  <dgm:whole/>
</dgm:dataModel>
</file>

<file path=ppt/diagrams/data8.xml><?xml version="1.0" encoding="utf-8"?>
<dgm:dataModel xmlns:dgm="http://schemas.openxmlformats.org/drawingml/2006/diagram" xmlns:a="http://schemas.openxmlformats.org/drawingml/2006/main">
  <dgm:ptLst>
    <dgm:pt modelId="{387F7124-34EC-40C4-89A0-94EE5779756B}"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036990C5-1158-4C8C-98DC-8032C97B3E9E}">
      <dgm:prSet phldrT="[Text]" custT="1"/>
      <dgm:spPr/>
      <dgm:t>
        <a:bodyPr anchor="t"/>
        <a:lstStyle/>
        <a:p>
          <a:pPr algn="ctr"/>
          <a:r>
            <a:rPr lang="en-US" sz="2400" b="1" dirty="0" smtClean="0">
              <a:ln>
                <a:solidFill>
                  <a:srgbClr val="FFFF00"/>
                </a:solidFill>
              </a:ln>
            </a:rPr>
            <a:t>1</a:t>
          </a:r>
          <a:endParaRPr lang="en-US" sz="2400" dirty="0">
            <a:ln>
              <a:solidFill>
                <a:srgbClr val="FFFF00"/>
              </a:solidFill>
            </a:ln>
          </a:endParaRPr>
        </a:p>
      </dgm:t>
    </dgm:pt>
    <dgm:pt modelId="{5B569532-BDE9-4C3C-96DF-F287572B8447}" type="parTrans" cxnId="{147F6FA3-CCA7-4D6D-8A63-3284237DD181}">
      <dgm:prSet/>
      <dgm:spPr/>
      <dgm:t>
        <a:bodyPr/>
        <a:lstStyle/>
        <a:p>
          <a:pPr algn="just"/>
          <a:endParaRPr lang="en-US" sz="1800"/>
        </a:p>
      </dgm:t>
    </dgm:pt>
    <dgm:pt modelId="{626B2B9C-B52E-40FC-B118-6D888D795705}" type="sibTrans" cxnId="{147F6FA3-CCA7-4D6D-8A63-3284237DD181}">
      <dgm:prSet/>
      <dgm:spPr/>
      <dgm:t>
        <a:bodyPr/>
        <a:lstStyle/>
        <a:p>
          <a:pPr algn="just"/>
          <a:endParaRPr lang="en-US" sz="1800"/>
        </a:p>
      </dgm:t>
    </dgm:pt>
    <dgm:pt modelId="{DF6E29AE-7C4E-40A7-9BE3-675785D2C66F}">
      <dgm:prSet phldrT="[Text]" custT="1"/>
      <dgm:spPr/>
      <dgm:t>
        <a:bodyPr/>
        <a:lstStyle/>
        <a:p>
          <a:pPr algn="just"/>
          <a:r>
            <a:rPr lang="en-US" sz="1800" dirty="0" err="1" smtClean="0">
              <a:effectLst>
                <a:glow rad="101600">
                  <a:schemeClr val="accent1">
                    <a:satMod val="175000"/>
                    <a:alpha val="40000"/>
                  </a:schemeClr>
                </a:glow>
              </a:effectLst>
            </a:rPr>
            <a:t>Membina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keluarga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bahagia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merupakan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tuntutan</a:t>
          </a:r>
          <a:r>
            <a:rPr lang="en-US" sz="1800" dirty="0" smtClean="0">
              <a:effectLst>
                <a:glow rad="101600">
                  <a:schemeClr val="accent1">
                    <a:satMod val="175000"/>
                    <a:alpha val="40000"/>
                  </a:schemeClr>
                </a:glow>
              </a:effectLst>
            </a:rPr>
            <a:t> yang </a:t>
          </a:r>
          <a:r>
            <a:rPr lang="en-US" sz="1800" dirty="0" err="1" smtClean="0">
              <a:effectLst>
                <a:glow rad="101600">
                  <a:schemeClr val="accent1">
                    <a:satMod val="175000"/>
                    <a:alpha val="40000"/>
                  </a:schemeClr>
                </a:glow>
              </a:effectLst>
            </a:rPr>
            <a:t>besar</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di</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dalam</a:t>
          </a:r>
          <a:r>
            <a:rPr lang="en-US" sz="1800" dirty="0" smtClean="0">
              <a:effectLst>
                <a:glow rad="101600">
                  <a:schemeClr val="accent1">
                    <a:satMod val="175000"/>
                    <a:alpha val="40000"/>
                  </a:schemeClr>
                </a:glow>
              </a:effectLst>
            </a:rPr>
            <a:t> Islam. </a:t>
          </a:r>
          <a:r>
            <a:rPr lang="en-US" sz="1800" dirty="0" err="1" smtClean="0">
              <a:effectLst>
                <a:glow rad="101600">
                  <a:schemeClr val="accent1">
                    <a:satMod val="175000"/>
                    <a:alpha val="40000"/>
                  </a:schemeClr>
                </a:glow>
              </a:effectLst>
            </a:rPr>
            <a:t>Oleh</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itu</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menjadi</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kewajiban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kepada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kita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untuk</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memastikan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keluargaku</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syurgaku</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mengikut</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acuan</a:t>
          </a:r>
          <a:r>
            <a:rPr lang="en-US" sz="1800" dirty="0" smtClean="0">
              <a:effectLst>
                <a:glow rad="101600">
                  <a:schemeClr val="accent1">
                    <a:satMod val="175000"/>
                    <a:alpha val="40000"/>
                  </a:schemeClr>
                </a:glow>
              </a:effectLst>
            </a:rPr>
            <a:t> Islam </a:t>
          </a:r>
          <a:r>
            <a:rPr lang="en-US" sz="1800" dirty="0" err="1" smtClean="0">
              <a:effectLst>
                <a:glow rad="101600">
                  <a:schemeClr val="accent1">
                    <a:satMod val="175000"/>
                    <a:alpha val="40000"/>
                  </a:schemeClr>
                </a:glow>
              </a:effectLst>
            </a:rPr>
            <a:t>sebenar</a:t>
          </a:r>
          <a:r>
            <a:rPr lang="en-US" sz="1800" dirty="0" smtClean="0">
              <a:effectLst>
                <a:glow rad="101600">
                  <a:schemeClr val="accent1">
                    <a:satMod val="175000"/>
                    <a:alpha val="40000"/>
                  </a:schemeClr>
                </a:glow>
              </a:effectLst>
            </a:rPr>
            <a:t>.</a:t>
          </a:r>
          <a:endParaRPr lang="en-US" sz="1800" dirty="0">
            <a:effectLst>
              <a:glow rad="101600">
                <a:schemeClr val="accent1">
                  <a:satMod val="175000"/>
                  <a:alpha val="40000"/>
                </a:schemeClr>
              </a:glow>
            </a:effectLst>
          </a:endParaRPr>
        </a:p>
      </dgm:t>
    </dgm:pt>
    <dgm:pt modelId="{1D2DD4F2-3484-49DD-ACFD-2DF34F45737A}" type="parTrans" cxnId="{D848D6FE-F0C5-4398-8619-5DDDF1FDF767}">
      <dgm:prSet/>
      <dgm:spPr/>
      <dgm:t>
        <a:bodyPr/>
        <a:lstStyle/>
        <a:p>
          <a:pPr algn="just"/>
          <a:endParaRPr lang="en-US" sz="1800"/>
        </a:p>
      </dgm:t>
    </dgm:pt>
    <dgm:pt modelId="{53F43140-D45F-46F4-B281-A37A73CE90B9}" type="sibTrans" cxnId="{D848D6FE-F0C5-4398-8619-5DDDF1FDF767}">
      <dgm:prSet/>
      <dgm:spPr/>
      <dgm:t>
        <a:bodyPr/>
        <a:lstStyle/>
        <a:p>
          <a:pPr algn="just"/>
          <a:endParaRPr lang="en-US" sz="1800"/>
        </a:p>
      </dgm:t>
    </dgm:pt>
    <dgm:pt modelId="{6B846892-DCE7-4A14-8517-CC1898A6DE20}">
      <dgm:prSet phldrT="[Text]" custT="1"/>
      <dgm:spPr/>
      <dgm:t>
        <a:bodyPr anchor="t"/>
        <a:lstStyle/>
        <a:p>
          <a:pPr algn="ctr"/>
          <a:r>
            <a:rPr lang="en-US" sz="2400" b="1" dirty="0" smtClean="0">
              <a:ln>
                <a:solidFill>
                  <a:srgbClr val="FFFF00"/>
                </a:solidFill>
              </a:ln>
            </a:rPr>
            <a:t>2</a:t>
          </a:r>
          <a:endParaRPr lang="en-US" sz="2400" dirty="0">
            <a:ln>
              <a:solidFill>
                <a:srgbClr val="FFFF00"/>
              </a:solidFill>
            </a:ln>
          </a:endParaRPr>
        </a:p>
      </dgm:t>
    </dgm:pt>
    <dgm:pt modelId="{DBD24D89-A684-4C3B-A0F4-8209C286B739}" type="parTrans" cxnId="{FAD5F7F1-5395-4F2A-8643-52DA846B554F}">
      <dgm:prSet/>
      <dgm:spPr/>
      <dgm:t>
        <a:bodyPr/>
        <a:lstStyle/>
        <a:p>
          <a:pPr algn="just"/>
          <a:endParaRPr lang="en-US" sz="1800"/>
        </a:p>
      </dgm:t>
    </dgm:pt>
    <dgm:pt modelId="{70D76EA2-BAEB-44A8-914A-016CA2EFD2BA}" type="sibTrans" cxnId="{FAD5F7F1-5395-4F2A-8643-52DA846B554F}">
      <dgm:prSet/>
      <dgm:spPr/>
      <dgm:t>
        <a:bodyPr/>
        <a:lstStyle/>
        <a:p>
          <a:pPr algn="just"/>
          <a:endParaRPr lang="en-US" sz="1800"/>
        </a:p>
      </dgm:t>
    </dgm:pt>
    <dgm:pt modelId="{9D87898C-8F50-4F65-A602-AA121C927914}">
      <dgm:prSet phldrT="[Text]" custT="1"/>
      <dgm:spPr/>
      <dgm:t>
        <a:bodyPr/>
        <a:lstStyle/>
        <a:p>
          <a:pPr algn="just"/>
          <a:r>
            <a:rPr lang="en-US" sz="1800" smtClean="0">
              <a:effectLst>
                <a:glow rad="101600">
                  <a:schemeClr val="accent1">
                    <a:satMod val="175000"/>
                    <a:alpha val="40000"/>
                  </a:schemeClr>
                </a:glow>
              </a:effectLst>
            </a:rPr>
            <a:t>Setiap individu muslim wajib memahami tujuan dan matlamat sesebuah perkahwinan. Perkahwinan bukan sekadar pelengkap kehidupan malah ia sebagai jaminan untuk ke syurga.</a:t>
          </a:r>
          <a:endParaRPr lang="en-US" sz="1800">
            <a:effectLst>
              <a:glow rad="101600">
                <a:schemeClr val="accent1">
                  <a:satMod val="175000"/>
                  <a:alpha val="40000"/>
                </a:schemeClr>
              </a:glow>
            </a:effectLst>
          </a:endParaRPr>
        </a:p>
      </dgm:t>
    </dgm:pt>
    <dgm:pt modelId="{9E375C2A-67E6-4409-B297-B57E993CC2C6}" type="parTrans" cxnId="{678418CB-A624-4AD3-BB3D-71D69876557B}">
      <dgm:prSet/>
      <dgm:spPr/>
      <dgm:t>
        <a:bodyPr/>
        <a:lstStyle/>
        <a:p>
          <a:pPr algn="just"/>
          <a:endParaRPr lang="en-US" sz="1800"/>
        </a:p>
      </dgm:t>
    </dgm:pt>
    <dgm:pt modelId="{ED913105-CA17-47C5-8C07-B4B185F6BE80}" type="sibTrans" cxnId="{678418CB-A624-4AD3-BB3D-71D69876557B}">
      <dgm:prSet/>
      <dgm:spPr/>
      <dgm:t>
        <a:bodyPr/>
        <a:lstStyle/>
        <a:p>
          <a:pPr algn="just"/>
          <a:endParaRPr lang="en-US" sz="1800"/>
        </a:p>
      </dgm:t>
    </dgm:pt>
    <dgm:pt modelId="{9CC09069-F9F2-46B2-8F6A-0F0312607976}">
      <dgm:prSet phldrT="[Text]" custT="1"/>
      <dgm:spPr/>
      <dgm:t>
        <a:bodyPr anchor="t"/>
        <a:lstStyle/>
        <a:p>
          <a:pPr algn="ctr"/>
          <a:r>
            <a:rPr lang="en-US" sz="2400" b="1" dirty="0" smtClean="0">
              <a:ln>
                <a:solidFill>
                  <a:srgbClr val="FFFF00"/>
                </a:solidFill>
              </a:ln>
            </a:rPr>
            <a:t>3</a:t>
          </a:r>
          <a:endParaRPr lang="en-US" sz="2400" dirty="0">
            <a:ln>
              <a:solidFill>
                <a:srgbClr val="FFFF00"/>
              </a:solidFill>
            </a:ln>
          </a:endParaRPr>
        </a:p>
      </dgm:t>
    </dgm:pt>
    <dgm:pt modelId="{71AD4792-1471-4F7C-B2B9-AE9B836305D2}" type="parTrans" cxnId="{F7A4AB28-AB05-4121-8431-8708EE7337F9}">
      <dgm:prSet/>
      <dgm:spPr/>
      <dgm:t>
        <a:bodyPr/>
        <a:lstStyle/>
        <a:p>
          <a:pPr algn="just"/>
          <a:endParaRPr lang="en-US" sz="1800"/>
        </a:p>
      </dgm:t>
    </dgm:pt>
    <dgm:pt modelId="{674B71FF-E1A4-46B9-BB5B-7590A0AEECB4}" type="sibTrans" cxnId="{F7A4AB28-AB05-4121-8431-8708EE7337F9}">
      <dgm:prSet/>
      <dgm:spPr/>
      <dgm:t>
        <a:bodyPr/>
        <a:lstStyle/>
        <a:p>
          <a:pPr algn="just"/>
          <a:endParaRPr lang="en-US" sz="1800"/>
        </a:p>
      </dgm:t>
    </dgm:pt>
    <dgm:pt modelId="{2B4D4D8B-6CAD-4694-9808-CCFFAEBA0CE2}">
      <dgm:prSet phldrT="[Text]" custT="1"/>
      <dgm:spPr/>
      <dgm:t>
        <a:bodyPr/>
        <a:lstStyle/>
        <a:p>
          <a:pPr algn="just"/>
          <a:r>
            <a:rPr lang="en-US" sz="1800" dirty="0" err="1" smtClean="0">
              <a:effectLst>
                <a:glow rad="101600">
                  <a:schemeClr val="accent1">
                    <a:satMod val="175000"/>
                    <a:alpha val="40000"/>
                  </a:schemeClr>
                </a:glow>
              </a:effectLst>
            </a:rPr>
            <a:t>Nilai</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takwa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dan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kasih</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sayang</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adalah</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elemen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terpenting</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dalam</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kehidupan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berkeluarga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Sekiranya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ia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tiada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nescaya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gagallah</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keluarga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untuk</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mengecapi</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nikmat</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kebahagiaan</a:t>
          </a:r>
          <a:r>
            <a:rPr lang="en-US" sz="1800" dirty="0" smtClean="0">
              <a:effectLst>
                <a:glow rad="101600">
                  <a:schemeClr val="accent1">
                    <a:satMod val="175000"/>
                    <a:alpha val="40000"/>
                  </a:schemeClr>
                </a:glow>
              </a:effectLst>
            </a:rPr>
            <a:t>.</a:t>
          </a:r>
          <a:endParaRPr lang="en-US" sz="1800" dirty="0">
            <a:effectLst>
              <a:glow rad="101600">
                <a:schemeClr val="accent1">
                  <a:satMod val="175000"/>
                  <a:alpha val="40000"/>
                </a:schemeClr>
              </a:glow>
            </a:effectLst>
          </a:endParaRPr>
        </a:p>
      </dgm:t>
    </dgm:pt>
    <dgm:pt modelId="{D108BBB7-1709-455B-992D-1769F0361C1E}" type="parTrans" cxnId="{3A6991D6-8D70-46FC-92A1-E84F9427653C}">
      <dgm:prSet/>
      <dgm:spPr/>
      <dgm:t>
        <a:bodyPr/>
        <a:lstStyle/>
        <a:p>
          <a:pPr algn="just"/>
          <a:endParaRPr lang="en-US" sz="1800"/>
        </a:p>
      </dgm:t>
    </dgm:pt>
    <dgm:pt modelId="{FBF04B9B-15C7-425C-BC9A-5EACE264C0D7}" type="sibTrans" cxnId="{3A6991D6-8D70-46FC-92A1-E84F9427653C}">
      <dgm:prSet/>
      <dgm:spPr/>
      <dgm:t>
        <a:bodyPr/>
        <a:lstStyle/>
        <a:p>
          <a:pPr algn="just"/>
          <a:endParaRPr lang="en-US" sz="1800"/>
        </a:p>
      </dgm:t>
    </dgm:pt>
    <dgm:pt modelId="{B9689273-014F-41A0-BD3B-B6FA3C4F59D3}">
      <dgm:prSet phldrT="[Text]" custT="1"/>
      <dgm:spPr/>
      <dgm:t>
        <a:bodyPr anchor="t"/>
        <a:lstStyle/>
        <a:p>
          <a:pPr algn="ctr"/>
          <a:r>
            <a:rPr lang="en-US" sz="2400" b="1" dirty="0" smtClean="0">
              <a:ln>
                <a:solidFill>
                  <a:srgbClr val="FFFF00"/>
                </a:solidFill>
              </a:ln>
            </a:rPr>
            <a:t>4</a:t>
          </a:r>
          <a:endParaRPr lang="en-US" sz="2400" dirty="0">
            <a:ln>
              <a:solidFill>
                <a:srgbClr val="FFFF00"/>
              </a:solidFill>
            </a:ln>
          </a:endParaRPr>
        </a:p>
      </dgm:t>
    </dgm:pt>
    <dgm:pt modelId="{693F888F-885B-4D13-B0CB-E65DD34F1000}" type="parTrans" cxnId="{5FA7F31B-8DF9-4D92-9735-10D803ADAA64}">
      <dgm:prSet/>
      <dgm:spPr/>
      <dgm:t>
        <a:bodyPr/>
        <a:lstStyle/>
        <a:p>
          <a:pPr algn="just"/>
          <a:endParaRPr lang="en-US" sz="1800"/>
        </a:p>
      </dgm:t>
    </dgm:pt>
    <dgm:pt modelId="{1A16A97D-B833-42CF-AB97-EF07423BFEBB}" type="sibTrans" cxnId="{5FA7F31B-8DF9-4D92-9735-10D803ADAA64}">
      <dgm:prSet/>
      <dgm:spPr/>
      <dgm:t>
        <a:bodyPr/>
        <a:lstStyle/>
        <a:p>
          <a:pPr algn="just"/>
          <a:endParaRPr lang="en-US" sz="1800"/>
        </a:p>
      </dgm:t>
    </dgm:pt>
    <dgm:pt modelId="{2A092E5B-871C-4C3A-A814-3E344F22377D}">
      <dgm:prSet phldrT="[Text]" custT="1"/>
      <dgm:spPr/>
      <dgm:t>
        <a:bodyPr/>
        <a:lstStyle/>
        <a:p>
          <a:pPr algn="just"/>
          <a:r>
            <a:rPr lang="en-US" sz="1800" dirty="0" err="1" smtClean="0">
              <a:effectLst>
                <a:glow rad="101600">
                  <a:schemeClr val="accent1">
                    <a:satMod val="175000"/>
                    <a:alpha val="40000"/>
                  </a:schemeClr>
                </a:glow>
              </a:effectLst>
            </a:rPr>
            <a:t>Setiap</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ahli</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keluarga</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perlu</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tahu</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dan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faham</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akan</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tanggungjawab</a:t>
          </a:r>
          <a:r>
            <a:rPr lang="en-US" sz="1800" dirty="0" smtClean="0">
              <a:effectLst>
                <a:glow rad="101600">
                  <a:schemeClr val="accent1">
                    <a:satMod val="175000"/>
                    <a:alpha val="40000"/>
                  </a:schemeClr>
                </a:glow>
              </a:effectLst>
            </a:rPr>
            <a:t> </a:t>
          </a:r>
          <a:r>
            <a:rPr lang="en-US" sz="1800" dirty="0" err="1" smtClean="0">
              <a:effectLst>
                <a:glow rad="101600">
                  <a:schemeClr val="accent1">
                    <a:satMod val="175000"/>
                    <a:alpha val="40000"/>
                  </a:schemeClr>
                </a:glow>
              </a:effectLst>
            </a:rPr>
            <a:t>masing-masing</a:t>
          </a:r>
          <a:r>
            <a:rPr lang="en-US" sz="1800" dirty="0" smtClean="0">
              <a:effectLst>
                <a:glow rad="101600">
                  <a:schemeClr val="accent1">
                    <a:satMod val="175000"/>
                    <a:alpha val="40000"/>
                  </a:schemeClr>
                </a:glow>
              </a:effectLst>
            </a:rPr>
            <a:t>.</a:t>
          </a:r>
          <a:endParaRPr lang="en-US" sz="1800" dirty="0">
            <a:effectLst>
              <a:glow rad="101600">
                <a:schemeClr val="accent1">
                  <a:satMod val="175000"/>
                  <a:alpha val="40000"/>
                </a:schemeClr>
              </a:glow>
            </a:effectLst>
          </a:endParaRPr>
        </a:p>
      </dgm:t>
    </dgm:pt>
    <dgm:pt modelId="{09AE2746-4A0C-4FEA-995B-3241E05FFE1A}" type="parTrans" cxnId="{52995754-7377-4CA0-BF0C-167FC9848B0B}">
      <dgm:prSet/>
      <dgm:spPr/>
      <dgm:t>
        <a:bodyPr/>
        <a:lstStyle/>
        <a:p>
          <a:pPr algn="just"/>
          <a:endParaRPr lang="en-US" sz="1800"/>
        </a:p>
      </dgm:t>
    </dgm:pt>
    <dgm:pt modelId="{95316AE9-1EE4-40AC-AF8F-DA17A14D65AF}" type="sibTrans" cxnId="{52995754-7377-4CA0-BF0C-167FC9848B0B}">
      <dgm:prSet/>
      <dgm:spPr/>
      <dgm:t>
        <a:bodyPr/>
        <a:lstStyle/>
        <a:p>
          <a:pPr algn="just"/>
          <a:endParaRPr lang="en-US" sz="1800"/>
        </a:p>
      </dgm:t>
    </dgm:pt>
    <dgm:pt modelId="{5F7D054D-9C53-4AF4-9E9E-367706D6FEBB}" type="pres">
      <dgm:prSet presAssocID="{387F7124-34EC-40C4-89A0-94EE5779756B}" presName="linearFlow" presStyleCnt="0">
        <dgm:presLayoutVars>
          <dgm:dir/>
          <dgm:animLvl val="lvl"/>
          <dgm:resizeHandles val="exact"/>
        </dgm:presLayoutVars>
      </dgm:prSet>
      <dgm:spPr/>
    </dgm:pt>
    <dgm:pt modelId="{DFA1224B-9FD4-4ECB-BDB7-BBDA21BA8A0E}" type="pres">
      <dgm:prSet presAssocID="{036990C5-1158-4C8C-98DC-8032C97B3E9E}" presName="composite" presStyleCnt="0"/>
      <dgm:spPr/>
    </dgm:pt>
    <dgm:pt modelId="{BE0F3A7C-BD88-46D6-B81A-8F1C7973FAB2}" type="pres">
      <dgm:prSet presAssocID="{036990C5-1158-4C8C-98DC-8032C97B3E9E}" presName="parentText" presStyleLbl="alignNode1" presStyleIdx="0" presStyleCnt="4" custScaleX="124113">
        <dgm:presLayoutVars>
          <dgm:chMax val="1"/>
          <dgm:bulletEnabled val="1"/>
        </dgm:presLayoutVars>
      </dgm:prSet>
      <dgm:spPr/>
      <dgm:t>
        <a:bodyPr/>
        <a:lstStyle/>
        <a:p>
          <a:endParaRPr lang="en-US"/>
        </a:p>
      </dgm:t>
    </dgm:pt>
    <dgm:pt modelId="{562D5C17-8B78-4447-9BBE-63EBDDD77515}" type="pres">
      <dgm:prSet presAssocID="{036990C5-1158-4C8C-98DC-8032C97B3E9E}" presName="descendantText" presStyleLbl="alignAcc1" presStyleIdx="0" presStyleCnt="4">
        <dgm:presLayoutVars>
          <dgm:bulletEnabled val="1"/>
        </dgm:presLayoutVars>
      </dgm:prSet>
      <dgm:spPr/>
      <dgm:t>
        <a:bodyPr/>
        <a:lstStyle/>
        <a:p>
          <a:endParaRPr lang="en-US"/>
        </a:p>
      </dgm:t>
    </dgm:pt>
    <dgm:pt modelId="{37760802-92B7-407C-B912-81DA4D915908}" type="pres">
      <dgm:prSet presAssocID="{626B2B9C-B52E-40FC-B118-6D888D795705}" presName="sp" presStyleCnt="0"/>
      <dgm:spPr/>
    </dgm:pt>
    <dgm:pt modelId="{ACB6FF14-A3BD-41A2-A1C3-18990693A349}" type="pres">
      <dgm:prSet presAssocID="{6B846892-DCE7-4A14-8517-CC1898A6DE20}" presName="composite" presStyleCnt="0"/>
      <dgm:spPr/>
    </dgm:pt>
    <dgm:pt modelId="{E701F476-81A2-4269-981B-0C1EE96D19F9}" type="pres">
      <dgm:prSet presAssocID="{6B846892-DCE7-4A14-8517-CC1898A6DE20}" presName="parentText" presStyleLbl="alignNode1" presStyleIdx="1" presStyleCnt="4" custScaleX="124113">
        <dgm:presLayoutVars>
          <dgm:chMax val="1"/>
          <dgm:bulletEnabled val="1"/>
        </dgm:presLayoutVars>
      </dgm:prSet>
      <dgm:spPr/>
      <dgm:t>
        <a:bodyPr/>
        <a:lstStyle/>
        <a:p>
          <a:endParaRPr lang="en-US"/>
        </a:p>
      </dgm:t>
    </dgm:pt>
    <dgm:pt modelId="{27F9A04B-79BE-408C-94EA-DE115B366BC9}" type="pres">
      <dgm:prSet presAssocID="{6B846892-DCE7-4A14-8517-CC1898A6DE20}" presName="descendantText" presStyleLbl="alignAcc1" presStyleIdx="1" presStyleCnt="4">
        <dgm:presLayoutVars>
          <dgm:bulletEnabled val="1"/>
        </dgm:presLayoutVars>
      </dgm:prSet>
      <dgm:spPr/>
      <dgm:t>
        <a:bodyPr/>
        <a:lstStyle/>
        <a:p>
          <a:endParaRPr lang="en-US"/>
        </a:p>
      </dgm:t>
    </dgm:pt>
    <dgm:pt modelId="{17D45A41-7FA8-46D4-A3DF-4D44731BD633}" type="pres">
      <dgm:prSet presAssocID="{70D76EA2-BAEB-44A8-914A-016CA2EFD2BA}" presName="sp" presStyleCnt="0"/>
      <dgm:spPr/>
    </dgm:pt>
    <dgm:pt modelId="{E9DAD858-AFD2-4EBE-A51D-CB1E23B020A1}" type="pres">
      <dgm:prSet presAssocID="{9CC09069-F9F2-46B2-8F6A-0F0312607976}" presName="composite" presStyleCnt="0"/>
      <dgm:spPr/>
    </dgm:pt>
    <dgm:pt modelId="{3B366E09-89A9-4A9B-A865-E180CDE2F0BE}" type="pres">
      <dgm:prSet presAssocID="{9CC09069-F9F2-46B2-8F6A-0F0312607976}" presName="parentText" presStyleLbl="alignNode1" presStyleIdx="2" presStyleCnt="4" custScaleX="124113">
        <dgm:presLayoutVars>
          <dgm:chMax val="1"/>
          <dgm:bulletEnabled val="1"/>
        </dgm:presLayoutVars>
      </dgm:prSet>
      <dgm:spPr/>
      <dgm:t>
        <a:bodyPr/>
        <a:lstStyle/>
        <a:p>
          <a:endParaRPr lang="en-US"/>
        </a:p>
      </dgm:t>
    </dgm:pt>
    <dgm:pt modelId="{105D6C3F-0452-4C12-AB2F-DF6C09A0ECC2}" type="pres">
      <dgm:prSet presAssocID="{9CC09069-F9F2-46B2-8F6A-0F0312607976}" presName="descendantText" presStyleLbl="alignAcc1" presStyleIdx="2" presStyleCnt="4">
        <dgm:presLayoutVars>
          <dgm:bulletEnabled val="1"/>
        </dgm:presLayoutVars>
      </dgm:prSet>
      <dgm:spPr/>
      <dgm:t>
        <a:bodyPr/>
        <a:lstStyle/>
        <a:p>
          <a:endParaRPr lang="en-US"/>
        </a:p>
      </dgm:t>
    </dgm:pt>
    <dgm:pt modelId="{3287D430-6089-4B03-8544-3EE7249F05A8}" type="pres">
      <dgm:prSet presAssocID="{674B71FF-E1A4-46B9-BB5B-7590A0AEECB4}" presName="sp" presStyleCnt="0"/>
      <dgm:spPr/>
    </dgm:pt>
    <dgm:pt modelId="{62BFBFE0-0546-470B-8008-7932034B2A60}" type="pres">
      <dgm:prSet presAssocID="{B9689273-014F-41A0-BD3B-B6FA3C4F59D3}" presName="composite" presStyleCnt="0"/>
      <dgm:spPr/>
    </dgm:pt>
    <dgm:pt modelId="{176ECBC6-C1CB-4789-9878-3EDCB5E7B09D}" type="pres">
      <dgm:prSet presAssocID="{B9689273-014F-41A0-BD3B-B6FA3C4F59D3}" presName="parentText" presStyleLbl="alignNode1" presStyleIdx="3" presStyleCnt="4" custScaleX="124113">
        <dgm:presLayoutVars>
          <dgm:chMax val="1"/>
          <dgm:bulletEnabled val="1"/>
        </dgm:presLayoutVars>
      </dgm:prSet>
      <dgm:spPr/>
      <dgm:t>
        <a:bodyPr/>
        <a:lstStyle/>
        <a:p>
          <a:endParaRPr lang="en-US"/>
        </a:p>
      </dgm:t>
    </dgm:pt>
    <dgm:pt modelId="{153E6FF9-D311-413F-A7AC-BC3626384AF4}" type="pres">
      <dgm:prSet presAssocID="{B9689273-014F-41A0-BD3B-B6FA3C4F59D3}" presName="descendantText" presStyleLbl="alignAcc1" presStyleIdx="3" presStyleCnt="4">
        <dgm:presLayoutVars>
          <dgm:bulletEnabled val="1"/>
        </dgm:presLayoutVars>
      </dgm:prSet>
      <dgm:spPr/>
    </dgm:pt>
  </dgm:ptLst>
  <dgm:cxnLst>
    <dgm:cxn modelId="{3B5E5D7D-E4A7-4FBC-8CCA-DB4FC53677E1}" type="presOf" srcId="{B9689273-014F-41A0-BD3B-B6FA3C4F59D3}" destId="{176ECBC6-C1CB-4789-9878-3EDCB5E7B09D}" srcOrd="0" destOrd="0" presId="urn:microsoft.com/office/officeart/2005/8/layout/chevron2"/>
    <dgm:cxn modelId="{00B45A13-591E-4A00-B662-DE1A5314DF88}" type="presOf" srcId="{9CC09069-F9F2-46B2-8F6A-0F0312607976}" destId="{3B366E09-89A9-4A9B-A865-E180CDE2F0BE}" srcOrd="0" destOrd="0" presId="urn:microsoft.com/office/officeart/2005/8/layout/chevron2"/>
    <dgm:cxn modelId="{52995754-7377-4CA0-BF0C-167FC9848B0B}" srcId="{B9689273-014F-41A0-BD3B-B6FA3C4F59D3}" destId="{2A092E5B-871C-4C3A-A814-3E344F22377D}" srcOrd="0" destOrd="0" parTransId="{09AE2746-4A0C-4FEA-995B-3241E05FFE1A}" sibTransId="{95316AE9-1EE4-40AC-AF8F-DA17A14D65AF}"/>
    <dgm:cxn modelId="{5FA7F31B-8DF9-4D92-9735-10D803ADAA64}" srcId="{387F7124-34EC-40C4-89A0-94EE5779756B}" destId="{B9689273-014F-41A0-BD3B-B6FA3C4F59D3}" srcOrd="3" destOrd="0" parTransId="{693F888F-885B-4D13-B0CB-E65DD34F1000}" sibTransId="{1A16A97D-B833-42CF-AB97-EF07423BFEBB}"/>
    <dgm:cxn modelId="{F7A4AB28-AB05-4121-8431-8708EE7337F9}" srcId="{387F7124-34EC-40C4-89A0-94EE5779756B}" destId="{9CC09069-F9F2-46B2-8F6A-0F0312607976}" srcOrd="2" destOrd="0" parTransId="{71AD4792-1471-4F7C-B2B9-AE9B836305D2}" sibTransId="{674B71FF-E1A4-46B9-BB5B-7590A0AEECB4}"/>
    <dgm:cxn modelId="{678418CB-A624-4AD3-BB3D-71D69876557B}" srcId="{6B846892-DCE7-4A14-8517-CC1898A6DE20}" destId="{9D87898C-8F50-4F65-A602-AA121C927914}" srcOrd="0" destOrd="0" parTransId="{9E375C2A-67E6-4409-B297-B57E993CC2C6}" sibTransId="{ED913105-CA17-47C5-8C07-B4B185F6BE80}"/>
    <dgm:cxn modelId="{D5B56D4B-F5DE-4C83-A725-5A38BA0E7EB9}" type="presOf" srcId="{6B846892-DCE7-4A14-8517-CC1898A6DE20}" destId="{E701F476-81A2-4269-981B-0C1EE96D19F9}" srcOrd="0" destOrd="0" presId="urn:microsoft.com/office/officeart/2005/8/layout/chevron2"/>
    <dgm:cxn modelId="{FAD5F7F1-5395-4F2A-8643-52DA846B554F}" srcId="{387F7124-34EC-40C4-89A0-94EE5779756B}" destId="{6B846892-DCE7-4A14-8517-CC1898A6DE20}" srcOrd="1" destOrd="0" parTransId="{DBD24D89-A684-4C3B-A0F4-8209C286B739}" sibTransId="{70D76EA2-BAEB-44A8-914A-016CA2EFD2BA}"/>
    <dgm:cxn modelId="{147F6FA3-CCA7-4D6D-8A63-3284237DD181}" srcId="{387F7124-34EC-40C4-89A0-94EE5779756B}" destId="{036990C5-1158-4C8C-98DC-8032C97B3E9E}" srcOrd="0" destOrd="0" parTransId="{5B569532-BDE9-4C3C-96DF-F287572B8447}" sibTransId="{626B2B9C-B52E-40FC-B118-6D888D795705}"/>
    <dgm:cxn modelId="{6A184489-5479-4889-BEBB-A4CABEC16688}" type="presOf" srcId="{9D87898C-8F50-4F65-A602-AA121C927914}" destId="{27F9A04B-79BE-408C-94EA-DE115B366BC9}" srcOrd="0" destOrd="0" presId="urn:microsoft.com/office/officeart/2005/8/layout/chevron2"/>
    <dgm:cxn modelId="{C21F067E-B60A-4874-AE16-6613851D2B2D}" type="presOf" srcId="{036990C5-1158-4C8C-98DC-8032C97B3E9E}" destId="{BE0F3A7C-BD88-46D6-B81A-8F1C7973FAB2}" srcOrd="0" destOrd="0" presId="urn:microsoft.com/office/officeart/2005/8/layout/chevron2"/>
    <dgm:cxn modelId="{EDC078BE-8EAC-4AAF-9EAA-AAD9D4BB33A8}" type="presOf" srcId="{2A092E5B-871C-4C3A-A814-3E344F22377D}" destId="{153E6FF9-D311-413F-A7AC-BC3626384AF4}" srcOrd="0" destOrd="0" presId="urn:microsoft.com/office/officeart/2005/8/layout/chevron2"/>
    <dgm:cxn modelId="{3A6991D6-8D70-46FC-92A1-E84F9427653C}" srcId="{9CC09069-F9F2-46B2-8F6A-0F0312607976}" destId="{2B4D4D8B-6CAD-4694-9808-CCFFAEBA0CE2}" srcOrd="0" destOrd="0" parTransId="{D108BBB7-1709-455B-992D-1769F0361C1E}" sibTransId="{FBF04B9B-15C7-425C-BC9A-5EACE264C0D7}"/>
    <dgm:cxn modelId="{D848D6FE-F0C5-4398-8619-5DDDF1FDF767}" srcId="{036990C5-1158-4C8C-98DC-8032C97B3E9E}" destId="{DF6E29AE-7C4E-40A7-9BE3-675785D2C66F}" srcOrd="0" destOrd="0" parTransId="{1D2DD4F2-3484-49DD-ACFD-2DF34F45737A}" sibTransId="{53F43140-D45F-46F4-B281-A37A73CE90B9}"/>
    <dgm:cxn modelId="{C034C804-1A95-4238-B6DD-D717B182B565}" type="presOf" srcId="{387F7124-34EC-40C4-89A0-94EE5779756B}" destId="{5F7D054D-9C53-4AF4-9E9E-367706D6FEBB}" srcOrd="0" destOrd="0" presId="urn:microsoft.com/office/officeart/2005/8/layout/chevron2"/>
    <dgm:cxn modelId="{16242D82-A03E-4246-824D-2957A4FD4E18}" type="presOf" srcId="{2B4D4D8B-6CAD-4694-9808-CCFFAEBA0CE2}" destId="{105D6C3F-0452-4C12-AB2F-DF6C09A0ECC2}" srcOrd="0" destOrd="0" presId="urn:microsoft.com/office/officeart/2005/8/layout/chevron2"/>
    <dgm:cxn modelId="{1A6A0A7E-0B18-449B-BCD1-0D60EAFD43A7}" type="presOf" srcId="{DF6E29AE-7C4E-40A7-9BE3-675785D2C66F}" destId="{562D5C17-8B78-4447-9BBE-63EBDDD77515}" srcOrd="0" destOrd="0" presId="urn:microsoft.com/office/officeart/2005/8/layout/chevron2"/>
    <dgm:cxn modelId="{B989EA8B-3D51-4511-9BF8-A03A19786E81}" type="presParOf" srcId="{5F7D054D-9C53-4AF4-9E9E-367706D6FEBB}" destId="{DFA1224B-9FD4-4ECB-BDB7-BBDA21BA8A0E}" srcOrd="0" destOrd="0" presId="urn:microsoft.com/office/officeart/2005/8/layout/chevron2"/>
    <dgm:cxn modelId="{C7901298-614B-4A03-A12B-6F0C062F9221}" type="presParOf" srcId="{DFA1224B-9FD4-4ECB-BDB7-BBDA21BA8A0E}" destId="{BE0F3A7C-BD88-46D6-B81A-8F1C7973FAB2}" srcOrd="0" destOrd="0" presId="urn:microsoft.com/office/officeart/2005/8/layout/chevron2"/>
    <dgm:cxn modelId="{BB578598-8F27-4FD7-A583-452569CD69BA}" type="presParOf" srcId="{DFA1224B-9FD4-4ECB-BDB7-BBDA21BA8A0E}" destId="{562D5C17-8B78-4447-9BBE-63EBDDD77515}" srcOrd="1" destOrd="0" presId="urn:microsoft.com/office/officeart/2005/8/layout/chevron2"/>
    <dgm:cxn modelId="{20545110-6927-4F18-91A9-266F91340206}" type="presParOf" srcId="{5F7D054D-9C53-4AF4-9E9E-367706D6FEBB}" destId="{37760802-92B7-407C-B912-81DA4D915908}" srcOrd="1" destOrd="0" presId="urn:microsoft.com/office/officeart/2005/8/layout/chevron2"/>
    <dgm:cxn modelId="{4621A873-2594-4FFE-9AB2-C0B6EAF892C0}" type="presParOf" srcId="{5F7D054D-9C53-4AF4-9E9E-367706D6FEBB}" destId="{ACB6FF14-A3BD-41A2-A1C3-18990693A349}" srcOrd="2" destOrd="0" presId="urn:microsoft.com/office/officeart/2005/8/layout/chevron2"/>
    <dgm:cxn modelId="{5E5F828F-16AB-4C22-9DC1-DB4A5AF841A4}" type="presParOf" srcId="{ACB6FF14-A3BD-41A2-A1C3-18990693A349}" destId="{E701F476-81A2-4269-981B-0C1EE96D19F9}" srcOrd="0" destOrd="0" presId="urn:microsoft.com/office/officeart/2005/8/layout/chevron2"/>
    <dgm:cxn modelId="{62D41D38-73A0-41CD-B474-D1F488578D22}" type="presParOf" srcId="{ACB6FF14-A3BD-41A2-A1C3-18990693A349}" destId="{27F9A04B-79BE-408C-94EA-DE115B366BC9}" srcOrd="1" destOrd="0" presId="urn:microsoft.com/office/officeart/2005/8/layout/chevron2"/>
    <dgm:cxn modelId="{9DF0A795-0706-421D-9E1B-BD7DBB60D4A3}" type="presParOf" srcId="{5F7D054D-9C53-4AF4-9E9E-367706D6FEBB}" destId="{17D45A41-7FA8-46D4-A3DF-4D44731BD633}" srcOrd="3" destOrd="0" presId="urn:microsoft.com/office/officeart/2005/8/layout/chevron2"/>
    <dgm:cxn modelId="{9530CF9B-0080-4719-955A-1493541072BF}" type="presParOf" srcId="{5F7D054D-9C53-4AF4-9E9E-367706D6FEBB}" destId="{E9DAD858-AFD2-4EBE-A51D-CB1E23B020A1}" srcOrd="4" destOrd="0" presId="urn:microsoft.com/office/officeart/2005/8/layout/chevron2"/>
    <dgm:cxn modelId="{189CC50F-F089-4DD6-9749-468540A878F0}" type="presParOf" srcId="{E9DAD858-AFD2-4EBE-A51D-CB1E23B020A1}" destId="{3B366E09-89A9-4A9B-A865-E180CDE2F0BE}" srcOrd="0" destOrd="0" presId="urn:microsoft.com/office/officeart/2005/8/layout/chevron2"/>
    <dgm:cxn modelId="{5FC33C21-8639-456F-8564-246CB56369F1}" type="presParOf" srcId="{E9DAD858-AFD2-4EBE-A51D-CB1E23B020A1}" destId="{105D6C3F-0452-4C12-AB2F-DF6C09A0ECC2}" srcOrd="1" destOrd="0" presId="urn:microsoft.com/office/officeart/2005/8/layout/chevron2"/>
    <dgm:cxn modelId="{2B281738-E0D4-4A68-8745-E36098DB6C4E}" type="presParOf" srcId="{5F7D054D-9C53-4AF4-9E9E-367706D6FEBB}" destId="{3287D430-6089-4B03-8544-3EE7249F05A8}" srcOrd="5" destOrd="0" presId="urn:microsoft.com/office/officeart/2005/8/layout/chevron2"/>
    <dgm:cxn modelId="{CDEF46E8-6982-493B-A3E5-F8A35ECE695C}" type="presParOf" srcId="{5F7D054D-9C53-4AF4-9E9E-367706D6FEBB}" destId="{62BFBFE0-0546-470B-8008-7932034B2A60}" srcOrd="6" destOrd="0" presId="urn:microsoft.com/office/officeart/2005/8/layout/chevron2"/>
    <dgm:cxn modelId="{9D1C6BC4-444B-4A4D-8547-2A3B37BE3ACD}" type="presParOf" srcId="{62BFBFE0-0546-470B-8008-7932034B2A60}" destId="{176ECBC6-C1CB-4789-9878-3EDCB5E7B09D}" srcOrd="0" destOrd="0" presId="urn:microsoft.com/office/officeart/2005/8/layout/chevron2"/>
    <dgm:cxn modelId="{E0CC7E0D-DC38-4105-8C14-588CB015CF22}" type="presParOf" srcId="{62BFBFE0-0546-470B-8008-7932034B2A60}" destId="{153E6FF9-D311-413F-A7AC-BC3626384AF4}"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B2C23-D0AA-46D3-875D-E3CD78F95131}"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E80A4-06E6-4500-AA40-908984BB482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0FB5D3B-CBAB-40F7-B039-D079F9747A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12B9F6-A048-4E55-863D-84CDE528DE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522D01-3FDF-4439-B346-8EB46358F4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317E-463A-4F5F-859C-A6EDA616E9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9C086-82A2-47CD-A418-B934D10601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39EEDF-5DA6-45E2-B12D-9975BE5249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ABC0C4-85CE-4873-8FB1-885B358B1A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265D42-3DEB-410D-9131-226B3251C5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A127F4-FE04-40B4-B20F-11954260A2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3C5C36-DAA6-470C-BD87-CC8DDF8D8D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4BCA82-674F-47E3-A20B-754D41086B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4C4D2C-F2C4-4FC2-A3DB-AC388AD8C0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8" name="Subtitle 2"/>
          <p:cNvSpPr txBox="1">
            <a:spLocks/>
          </p:cNvSpPr>
          <p:nvPr/>
        </p:nvSpPr>
        <p:spPr bwMode="auto">
          <a:xfrm>
            <a:off x="1142976" y="4672018"/>
            <a:ext cx="6858048" cy="757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0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(6 NOVEMBER </a:t>
            </a:r>
            <a:r>
              <a:rPr kumimoji="0" lang="es-ES" sz="20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2015 </a:t>
            </a:r>
            <a:r>
              <a:rPr kumimoji="0" lang="es-ES" sz="20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s-ES" sz="20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24 </a:t>
            </a:r>
            <a:r>
              <a:rPr kumimoji="0" lang="es-ES" sz="20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MUHARRAM 1437H)</a:t>
            </a:r>
            <a:endParaRPr kumimoji="0" lang="en-US" sz="2000" i="0" u="non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9" name="Rectangle 8"/>
          <p:cNvSpPr/>
          <p:nvPr/>
        </p:nvSpPr>
        <p:spPr>
          <a:xfrm>
            <a:off x="1928794" y="2500306"/>
            <a:ext cx="5357850" cy="2500330"/>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dirty="0" smtClean="0">
                <a:solidFill>
                  <a:srgbClr val="FF9999"/>
                </a:solidFill>
                <a:effectLst>
                  <a:glow rad="101600">
                    <a:srgbClr val="002060">
                      <a:alpha val="60000"/>
                    </a:srgbClr>
                  </a:glow>
                </a:effectLst>
              </a:rPr>
              <a:t>SAYANGI KELUARGA MEMBAWA BAHAGIA</a:t>
            </a:r>
            <a:endParaRPr lang="en-US" sz="3600" b="1" spc="50" dirty="0">
              <a:ln w="11430"/>
              <a:solidFill>
                <a:srgbClr val="FF9999"/>
              </a:solidFill>
              <a:effectLst>
                <a:glow rad="101600">
                  <a:srgbClr val="002060">
                    <a:alpha val="60000"/>
                  </a:srgbClr>
                </a:glow>
              </a:effectLst>
              <a:latin typeface="Times New Roman" pitchFamily="18" charset="0"/>
              <a:cs typeface="Times New Roman" pitchFamily="18" charset="0"/>
            </a:endParaRPr>
          </a:p>
        </p:txBody>
      </p:sp>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3" name="Group 12"/>
          <p:cNvGrpSpPr/>
          <p:nvPr/>
        </p:nvGrpSpPr>
        <p:grpSpPr>
          <a:xfrm>
            <a:off x="0" y="0"/>
            <a:ext cx="9144000" cy="1000108"/>
            <a:chOff x="0" y="0"/>
            <a:chExt cx="9144000" cy="1000108"/>
          </a:xfrm>
        </p:grpSpPr>
        <p:pic>
          <p:nvPicPr>
            <p:cNvPr id="14" name="Picture 13" descr="12.jpg"/>
            <p:cNvPicPr>
              <a:picLocks noChangeAspect="1"/>
            </p:cNvPicPr>
            <p:nvPr/>
          </p:nvPicPr>
          <p:blipFill>
            <a:blip r:embed="rId5"/>
            <a:stretch>
              <a:fillRect/>
            </a:stretch>
          </p:blipFill>
          <p:spPr>
            <a:xfrm>
              <a:off x="0" y="0"/>
              <a:ext cx="9144000" cy="1000108"/>
            </a:xfrm>
            <a:prstGeom prst="rect">
              <a:avLst/>
            </a:prstGeom>
          </p:spPr>
        </p:pic>
        <p:pic>
          <p:nvPicPr>
            <p:cNvPr id="15" name="Picture 14"/>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16" name="Picture 15"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7" name="Rectangle 16"/>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ounded Rectangle 14"/>
          <p:cNvSpPr/>
          <p:nvPr/>
        </p:nvSpPr>
        <p:spPr>
          <a:xfrm>
            <a:off x="571472" y="4062411"/>
            <a:ext cx="8072494" cy="1643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265113" algn="l"/>
              </a:tabLst>
            </a:pPr>
            <a:r>
              <a:rPr lang="en-US" sz="160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orang-orang</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beriman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Peliharalah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Neraka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bahan-bahan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bakarannya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berhala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neraka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dijaga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dikawal</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malaikat-malaikat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keras</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kasar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layanannya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menderhaka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segala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diperintahkan-Nya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pula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tetap</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melakukan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segala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diperintahkan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Tahrim</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6</a:t>
            </a:r>
            <a:endPar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pic>
        <p:nvPicPr>
          <p:cNvPr id="16" name="Picture 15" descr="1.bmp"/>
          <p:cNvPicPr>
            <a:picLocks noChangeAspect="1"/>
          </p:cNvPicPr>
          <p:nvPr/>
        </p:nvPicPr>
        <p:blipFill>
          <a:blip r:embed="rId4"/>
          <a:stretch>
            <a:fillRect/>
          </a:stretch>
        </p:blipFill>
        <p:spPr>
          <a:xfrm>
            <a:off x="114300" y="2000240"/>
            <a:ext cx="8915400" cy="1695450"/>
          </a:xfrm>
          <a:prstGeom prst="roundRect">
            <a:avLst/>
          </a:prstGeom>
          <a:ln w="28575">
            <a:solidFill>
              <a:schemeClr val="tx1"/>
            </a:solidFill>
          </a:ln>
        </p:spPr>
      </p:pic>
      <p:sp>
        <p:nvSpPr>
          <p:cNvPr id="17" name="Slide Number Placeholder 16"/>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10</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9" name="Group 18"/>
          <p:cNvGrpSpPr/>
          <p:nvPr/>
        </p:nvGrpSpPr>
        <p:grpSpPr>
          <a:xfrm>
            <a:off x="0" y="0"/>
            <a:ext cx="9144000" cy="1000108"/>
            <a:chOff x="0" y="0"/>
            <a:chExt cx="9144000" cy="1000108"/>
          </a:xfrm>
        </p:grpSpPr>
        <p:pic>
          <p:nvPicPr>
            <p:cNvPr id="20" name="Picture 19" descr="12.jpg"/>
            <p:cNvPicPr>
              <a:picLocks noChangeAspect="1"/>
            </p:cNvPicPr>
            <p:nvPr/>
          </p:nvPicPr>
          <p:blipFill>
            <a:blip r:embed="rId5"/>
            <a:stretch>
              <a:fillRect/>
            </a:stretch>
          </p:blipFill>
          <p:spPr>
            <a:xfrm>
              <a:off x="0" y="0"/>
              <a:ext cx="9144000" cy="1000108"/>
            </a:xfrm>
            <a:prstGeom prst="rect">
              <a:avLst/>
            </a:prstGeom>
          </p:spPr>
        </p:pic>
        <p:pic>
          <p:nvPicPr>
            <p:cNvPr id="21" name="Picture 20"/>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2" name="Picture 21"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3" name="Rectangle 2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2000232" y="1357298"/>
            <a:ext cx="505516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PEMIMPIN RUMAHTANGGA</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Oval 15"/>
          <p:cNvSpPr/>
          <p:nvPr/>
        </p:nvSpPr>
        <p:spPr>
          <a:xfrm>
            <a:off x="3786182" y="2214554"/>
            <a:ext cx="1428760" cy="1714512"/>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SUAMI</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p:cNvSpPr/>
          <p:nvPr/>
        </p:nvSpPr>
        <p:spPr>
          <a:xfrm>
            <a:off x="3786182" y="4071942"/>
            <a:ext cx="1428760" cy="17145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ISTERI</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Pentagon 17"/>
          <p:cNvSpPr/>
          <p:nvPr/>
        </p:nvSpPr>
        <p:spPr>
          <a:xfrm>
            <a:off x="5715040" y="3183625"/>
            <a:ext cx="3000364" cy="2031325"/>
          </a:xfrm>
          <a:prstGeom prst="homePlate">
            <a:avLst/>
          </a:prstGeom>
          <a:noFill/>
          <a:ln>
            <a:noFill/>
          </a:ln>
        </p:spPr>
        <p:style>
          <a:lnRef idx="3">
            <a:schemeClr val="lt1"/>
          </a:lnRef>
          <a:fillRef idx="1">
            <a:schemeClr val="accent6"/>
          </a:fillRef>
          <a:effectRef idx="1">
            <a:schemeClr val="accent6"/>
          </a:effectRef>
          <a:fontRef idx="minor">
            <a:schemeClr val="lt1"/>
          </a:fontRef>
        </p:style>
        <p:txBody>
          <a:bodyPr wrap="square">
            <a:spAutoFit/>
          </a:bodyPr>
          <a:lstStyle/>
          <a:p>
            <a:pPr marL="265113" indent="-265113">
              <a:buFont typeface="Arial" pitchFamily="34" charset="0"/>
              <a:buChar char="•"/>
            </a:pP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bertanggungjawab</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menentukan</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mengambil</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berat</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supaya</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dasar</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rumahtangga</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bercanggah</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syariat</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Islam.</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9" name="Pentagon 18"/>
          <p:cNvSpPr/>
          <p:nvPr/>
        </p:nvSpPr>
        <p:spPr>
          <a:xfrm>
            <a:off x="642910" y="3174872"/>
            <a:ext cx="3071834" cy="1754326"/>
          </a:xfrm>
          <a:prstGeom prst="homePlate">
            <a:avLst/>
          </a:prstGeom>
          <a:noFill/>
          <a:ln>
            <a:noFill/>
          </a:ln>
        </p:spPr>
        <p:txBody>
          <a:bodyPr wrap="square">
            <a:spAutoFit/>
          </a:bodyPr>
          <a:lstStyle/>
          <a:p>
            <a:pPr marL="182563" indent="-182563" algn="just">
              <a:buFont typeface="Arial" pitchFamily="34" charset="0"/>
              <a:buChar char="•"/>
            </a:pP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hilang</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arah</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tuju</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jelas</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dalam</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men-</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gemudi</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a:p>
            <a:pPr marL="182563" indent="-182563">
              <a:buFont typeface="Arial" pitchFamily="34" charset="0"/>
              <a:buChar char="•"/>
            </a:pP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anak-anak</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hidup</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dalam</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keadaan</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terumbang-ambing</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20" name="Rectangle 19"/>
          <p:cNvSpPr/>
          <p:nvPr/>
        </p:nvSpPr>
        <p:spPr>
          <a:xfrm>
            <a:off x="943845" y="2467269"/>
            <a:ext cx="1556453" cy="461665"/>
          </a:xfrm>
          <a:prstGeom prst="rect">
            <a:avLst/>
          </a:prstGeom>
          <a:solidFill>
            <a:srgbClr val="FF000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NEGATIF</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6077170" y="2467269"/>
            <a:ext cx="1423788" cy="461665"/>
          </a:xfrm>
          <a:prstGeom prst="rect">
            <a:avLst/>
          </a:prstGeom>
          <a:solidFill>
            <a:srgbClr val="FF990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POSITIF</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Slide Number Placeholder 21"/>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11</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3" name="Group 22"/>
          <p:cNvGrpSpPr/>
          <p:nvPr/>
        </p:nvGrpSpPr>
        <p:grpSpPr>
          <a:xfrm>
            <a:off x="0" y="0"/>
            <a:ext cx="9144000" cy="1000108"/>
            <a:chOff x="0" y="0"/>
            <a:chExt cx="9144000" cy="1000108"/>
          </a:xfrm>
        </p:grpSpPr>
        <p:pic>
          <p:nvPicPr>
            <p:cNvPr id="24" name="Picture 23" descr="12.jpg"/>
            <p:cNvPicPr>
              <a:picLocks noChangeAspect="1"/>
            </p:cNvPicPr>
            <p:nvPr/>
          </p:nvPicPr>
          <p:blipFill>
            <a:blip r:embed="rId4"/>
            <a:stretch>
              <a:fillRect/>
            </a:stretch>
          </p:blipFill>
          <p:spPr>
            <a:xfrm>
              <a:off x="0" y="0"/>
              <a:ext cx="9144000" cy="1000108"/>
            </a:xfrm>
            <a:prstGeom prst="rect">
              <a:avLst/>
            </a:prstGeom>
          </p:spPr>
        </p:pic>
        <p:pic>
          <p:nvPicPr>
            <p:cNvPr id="25" name="Picture 24"/>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6" name="Picture 25"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7" name="Rectangle 26"/>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643174" y="1869229"/>
            <a:ext cx="3668761"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effectLst>
                  <a:glow rad="101600">
                    <a:schemeClr val="accent4">
                      <a:satMod val="175000"/>
                      <a:alpha val="40000"/>
                    </a:schemeClr>
                  </a:glow>
                  <a:outerShdw blurRad="76200" dist="50800" dir="5400000" algn="tl" rotWithShape="0">
                    <a:srgbClr val="000000">
                      <a:alpha val="65000"/>
                    </a:srgbClr>
                  </a:outerShdw>
                </a:effectLst>
              </a:rPr>
              <a:t>PERSOALANNYA</a:t>
            </a:r>
            <a:endParaRPr lang="en-US" sz="3200" b="1" spc="50" dirty="0">
              <a:ln w="11430"/>
              <a:solidFill>
                <a:srgbClr val="FF0000"/>
              </a:solidFill>
              <a:effectLst>
                <a:glow rad="101600">
                  <a:schemeClr val="accent4">
                    <a:satMod val="175000"/>
                    <a:alpha val="40000"/>
                  </a:schemeClr>
                </a:glow>
                <a:outerShdw blurRad="76200" dist="50800" dir="5400000" algn="tl" rotWithShape="0">
                  <a:srgbClr val="000000">
                    <a:alpha val="65000"/>
                  </a:srgbClr>
                </a:outerShdw>
              </a:effectLst>
            </a:endParaRPr>
          </a:p>
        </p:txBody>
      </p:sp>
      <p:sp>
        <p:nvSpPr>
          <p:cNvPr id="17" name="Trapezoid 16"/>
          <p:cNvSpPr/>
          <p:nvPr/>
        </p:nvSpPr>
        <p:spPr>
          <a:xfrm>
            <a:off x="1571604" y="2596880"/>
            <a:ext cx="6191343" cy="1903690"/>
          </a:xfrm>
          <a:prstGeom prst="trapezoid">
            <a:avLst/>
          </a:prstGeom>
          <a:solidFill>
            <a:srgbClr val="0070C0"/>
          </a:solidFill>
          <a:ln>
            <a:solidFill>
              <a:srgbClr val="FFFF00"/>
            </a:solidFill>
            <a:prstDash val="lgDashDotDot"/>
          </a:ln>
          <a:effectLst>
            <a:glow rad="1397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Apakah</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penyelesaian</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yang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terbaik</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bagi</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memastikan</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sebuah</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keluarga</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menuju</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arah</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yang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betul</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dan</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rPr>
              <a:t>selamat</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endParaRPr lang="en-US" sz="28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8" name="Slide Number Placeholder 17"/>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12</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9" name="Group 18"/>
          <p:cNvGrpSpPr/>
          <p:nvPr/>
        </p:nvGrpSpPr>
        <p:grpSpPr>
          <a:xfrm>
            <a:off x="0" y="0"/>
            <a:ext cx="9144000" cy="1000108"/>
            <a:chOff x="0" y="0"/>
            <a:chExt cx="9144000" cy="1000108"/>
          </a:xfrm>
        </p:grpSpPr>
        <p:pic>
          <p:nvPicPr>
            <p:cNvPr id="20" name="Picture 19" descr="12.jpg"/>
            <p:cNvPicPr>
              <a:picLocks noChangeAspect="1"/>
            </p:cNvPicPr>
            <p:nvPr/>
          </p:nvPicPr>
          <p:blipFill>
            <a:blip r:embed="rId4"/>
            <a:stretch>
              <a:fillRect/>
            </a:stretch>
          </p:blipFill>
          <p:spPr>
            <a:xfrm>
              <a:off x="0" y="0"/>
              <a:ext cx="9144000" cy="1000108"/>
            </a:xfrm>
            <a:prstGeom prst="rect">
              <a:avLst/>
            </a:prstGeom>
          </p:spPr>
        </p:pic>
        <p:pic>
          <p:nvPicPr>
            <p:cNvPr id="21" name="Picture 20"/>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2" name="Picture 21"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3" name="Rectangle 2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214414" y="2135356"/>
            <a:ext cx="6858048" cy="2793842"/>
          </a:xfrm>
          <a:prstGeom prst="rect">
            <a:avLst/>
          </a:prstGeom>
        </p:spPr>
        <p:txBody>
          <a:bodyPr wrap="square">
            <a:spAutoFit/>
          </a:bodyPr>
          <a:lstStyle/>
          <a:p>
            <a:pPr algn="ctr">
              <a:lnSpc>
                <a:spcPct val="150000"/>
              </a:lnSpc>
            </a:pP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membentuk</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sebuah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bahagia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setiap</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pemimpin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rumahtangga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perlu</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mempunyai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ilmu</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pendidikan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kekeluargaan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berteraskan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fahaman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agama Islam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menjamin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keutuhan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institusi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endParaRPr lang="en-US" sz="54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8" name="Rectangle 17"/>
          <p:cNvSpPr/>
          <p:nvPr/>
        </p:nvSpPr>
        <p:spPr>
          <a:xfrm>
            <a:off x="1428728" y="1714488"/>
            <a:ext cx="526105" cy="1323439"/>
          </a:xfrm>
          <a:prstGeom prst="rect">
            <a:avLst/>
          </a:prstGeom>
          <a:noFill/>
        </p:spPr>
        <p:txBody>
          <a:bodyPr wrap="none" lIns="91440" tIns="45720" rIns="91440" bIns="45720">
            <a:spAutoFit/>
          </a:bodyPr>
          <a:lstStyle/>
          <a:p>
            <a:pPr algn="ctr"/>
            <a:r>
              <a:rPr lang="en-US" sz="80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a:t>
            </a:r>
            <a:endParaRPr lang="en-US" sz="80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19" name="Rectangle 18"/>
          <p:cNvSpPr/>
          <p:nvPr/>
        </p:nvSpPr>
        <p:spPr>
          <a:xfrm rot="10800000">
            <a:off x="7189167" y="3571876"/>
            <a:ext cx="526105" cy="1323439"/>
          </a:xfrm>
          <a:prstGeom prst="rect">
            <a:avLst/>
          </a:prstGeom>
          <a:noFill/>
        </p:spPr>
        <p:txBody>
          <a:bodyPr wrap="none" lIns="91440" tIns="45720" rIns="91440" bIns="45720">
            <a:spAutoFit/>
          </a:bodyPr>
          <a:lstStyle/>
          <a:p>
            <a:pPr algn="ctr"/>
            <a:r>
              <a:rPr lang="en-US" sz="80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a:t>
            </a:r>
            <a:endParaRPr lang="en-US" sz="80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20" name="Slide Number Placeholder 19"/>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13</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1" name="Group 20"/>
          <p:cNvGrpSpPr/>
          <p:nvPr/>
        </p:nvGrpSpPr>
        <p:grpSpPr>
          <a:xfrm>
            <a:off x="0" y="0"/>
            <a:ext cx="9144000" cy="1000108"/>
            <a:chOff x="0" y="0"/>
            <a:chExt cx="9144000" cy="1000108"/>
          </a:xfrm>
        </p:grpSpPr>
        <p:pic>
          <p:nvPicPr>
            <p:cNvPr id="22" name="Picture 21" descr="12.jpg"/>
            <p:cNvPicPr>
              <a:picLocks noChangeAspect="1"/>
            </p:cNvPicPr>
            <p:nvPr/>
          </p:nvPicPr>
          <p:blipFill>
            <a:blip r:embed="rId4"/>
            <a:stretch>
              <a:fillRect/>
            </a:stretch>
          </p:blipFill>
          <p:spPr>
            <a:xfrm>
              <a:off x="0" y="0"/>
              <a:ext cx="9144000" cy="1000108"/>
            </a:xfrm>
            <a:prstGeom prst="rect">
              <a:avLst/>
            </a:prstGeom>
          </p:spPr>
        </p:pic>
        <p:pic>
          <p:nvPicPr>
            <p:cNvPr id="23" name="Picture 22"/>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4" name="Picture 23"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5" name="Rectangle 2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2" name="Content Placeholder 11"/>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14</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4" name="Group 13"/>
          <p:cNvGrpSpPr/>
          <p:nvPr/>
        </p:nvGrpSpPr>
        <p:grpSpPr>
          <a:xfrm>
            <a:off x="0" y="0"/>
            <a:ext cx="9144000" cy="1000108"/>
            <a:chOff x="0" y="0"/>
            <a:chExt cx="9144000" cy="1000108"/>
          </a:xfrm>
        </p:grpSpPr>
        <p:pic>
          <p:nvPicPr>
            <p:cNvPr id="15" name="Picture 14" descr="12.jpg"/>
            <p:cNvPicPr>
              <a:picLocks noChangeAspect="1"/>
            </p:cNvPicPr>
            <p:nvPr/>
          </p:nvPicPr>
          <p:blipFill>
            <a:blip r:embed="rId8"/>
            <a:stretch>
              <a:fillRect/>
            </a:stretch>
          </p:blipFill>
          <p:spPr>
            <a:xfrm>
              <a:off x="0" y="0"/>
              <a:ext cx="9144000" cy="1000108"/>
            </a:xfrm>
            <a:prstGeom prst="rect">
              <a:avLst/>
            </a:prstGeom>
          </p:spPr>
        </p:pic>
        <p:pic>
          <p:nvPicPr>
            <p:cNvPr id="16" name="Picture 15"/>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7" name="Picture 16"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8" name="Rectangle 1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Content Placeholder 1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lide Number Placeholder 15"/>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15</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7" name="Group 16"/>
          <p:cNvGrpSpPr/>
          <p:nvPr/>
        </p:nvGrpSpPr>
        <p:grpSpPr>
          <a:xfrm>
            <a:off x="0" y="0"/>
            <a:ext cx="9144000" cy="1000108"/>
            <a:chOff x="0" y="0"/>
            <a:chExt cx="9144000" cy="1000108"/>
          </a:xfrm>
        </p:grpSpPr>
        <p:pic>
          <p:nvPicPr>
            <p:cNvPr id="18" name="Picture 17" descr="12.jpg"/>
            <p:cNvPicPr>
              <a:picLocks noChangeAspect="1"/>
            </p:cNvPicPr>
            <p:nvPr/>
          </p:nvPicPr>
          <p:blipFill>
            <a:blip r:embed="rId8"/>
            <a:stretch>
              <a:fillRect/>
            </a:stretch>
          </p:blipFill>
          <p:spPr>
            <a:xfrm>
              <a:off x="0" y="0"/>
              <a:ext cx="9144000" cy="1000108"/>
            </a:xfrm>
            <a:prstGeom prst="rect">
              <a:avLst/>
            </a:prstGeom>
          </p:spPr>
        </p:pic>
        <p:pic>
          <p:nvPicPr>
            <p:cNvPr id="19" name="Picture 18"/>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0" name="Picture 1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1" name="Rectangle 2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ound Diagonal Corner Rectangle 12"/>
          <p:cNvSpPr/>
          <p:nvPr/>
        </p:nvSpPr>
        <p:spPr>
          <a:xfrm>
            <a:off x="928662" y="1857364"/>
            <a:ext cx="7358114" cy="2553891"/>
          </a:xfrm>
          <a:prstGeom prst="round2DiagRect">
            <a:avLst/>
          </a:prstGeom>
          <a:solidFill>
            <a:srgbClr val="FF9999"/>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Pembinaan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bahagia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dilihat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peranan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tanggungjawab</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dimainkan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setiap</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rumah</a:t>
            </a:r>
            <a:endPar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a:p>
            <a:pPr algn="just"/>
            <a:endPar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a:p>
            <a:pPr algn="just"/>
            <a:endPar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a:p>
            <a:pPr algn="just"/>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Round Diagonal Corner Rectangle 13"/>
          <p:cNvSpPr/>
          <p:nvPr/>
        </p:nvSpPr>
        <p:spPr>
          <a:xfrm>
            <a:off x="1214414" y="3549742"/>
            <a:ext cx="7358114" cy="1736646"/>
          </a:xfrm>
          <a:prstGeom prst="round2DiagRect">
            <a:avLst/>
          </a:prstGeom>
          <a:solidFill>
            <a:srgbClr val="993300"/>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Tanggungjawab</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haruslah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disemai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sejak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awal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perkahwinan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lagi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supaya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ibu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orang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pertama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memberi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bimbingan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tunjuk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ajar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betul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anak-anak</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5" name="Slide Number Placeholder 14"/>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16</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6" name="Group 15"/>
          <p:cNvGrpSpPr/>
          <p:nvPr/>
        </p:nvGrpSpPr>
        <p:grpSpPr>
          <a:xfrm>
            <a:off x="0" y="0"/>
            <a:ext cx="9144000" cy="1000108"/>
            <a:chOff x="0" y="0"/>
            <a:chExt cx="9144000" cy="1000108"/>
          </a:xfrm>
        </p:grpSpPr>
        <p:pic>
          <p:nvPicPr>
            <p:cNvPr id="17" name="Picture 16" descr="12.jpg"/>
            <p:cNvPicPr>
              <a:picLocks noChangeAspect="1"/>
            </p:cNvPicPr>
            <p:nvPr/>
          </p:nvPicPr>
          <p:blipFill>
            <a:blip r:embed="rId4"/>
            <a:stretch>
              <a:fillRect/>
            </a:stretch>
          </p:blipFill>
          <p:spPr>
            <a:xfrm>
              <a:off x="0" y="0"/>
              <a:ext cx="9144000" cy="1000108"/>
            </a:xfrm>
            <a:prstGeom prst="rect">
              <a:avLst/>
            </a:prstGeom>
          </p:spPr>
        </p:pic>
        <p:pic>
          <p:nvPicPr>
            <p:cNvPr id="18" name="Picture 17"/>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9" name="Picture 1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0" name="Rectangle 1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12" descr="untitled 3.bmp"/>
          <p:cNvPicPr/>
          <p:nvPr/>
        </p:nvPicPr>
        <p:blipFill>
          <a:blip r:embed="rId4"/>
          <a:stretch>
            <a:fillRect/>
          </a:stretch>
        </p:blipFill>
        <p:spPr>
          <a:xfrm>
            <a:off x="571472" y="1643050"/>
            <a:ext cx="8143932" cy="928694"/>
          </a:xfrm>
          <a:prstGeom prst="snip2SameRect">
            <a:avLst/>
          </a:prstGeom>
        </p:spPr>
      </p:pic>
      <p:sp>
        <p:nvSpPr>
          <p:cNvPr id="14" name="Rectangle 13"/>
          <p:cNvSpPr/>
          <p:nvPr/>
        </p:nvSpPr>
        <p:spPr>
          <a:xfrm>
            <a:off x="571472" y="3071810"/>
            <a:ext cx="8143932" cy="1564531"/>
          </a:xfrm>
          <a:prstGeom prst="rect">
            <a:avLst/>
          </a:prstGeom>
        </p:spPr>
        <p:txBody>
          <a:bodyPr wrap="square">
            <a:spAutoFit/>
          </a:bodyPr>
          <a:lstStyle/>
          <a:p>
            <a:pPr algn="just">
              <a:lnSpc>
                <a:spcPct val="150000"/>
              </a:lnSpc>
            </a:pPr>
            <a:r>
              <a:rPr lang="en-US" sz="160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ingatlah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tatkala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Luqman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berkata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anaknya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semasa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memberi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nasihat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kesayanganku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janganlah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engkau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mempersekutukan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sesuatu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lain),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sesungguhnya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perbuatan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syirik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kezaliman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besar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Luqman</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13</a:t>
            </a:r>
            <a:endParaRPr lang="en-US" sz="1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5" name="Slide Number Placeholder 14"/>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17</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6" name="Group 15"/>
          <p:cNvGrpSpPr/>
          <p:nvPr/>
        </p:nvGrpSpPr>
        <p:grpSpPr>
          <a:xfrm>
            <a:off x="0" y="0"/>
            <a:ext cx="9144000" cy="1000108"/>
            <a:chOff x="0" y="0"/>
            <a:chExt cx="9144000" cy="1000108"/>
          </a:xfrm>
        </p:grpSpPr>
        <p:pic>
          <p:nvPicPr>
            <p:cNvPr id="17" name="Picture 16" descr="12.jpg"/>
            <p:cNvPicPr>
              <a:picLocks noChangeAspect="1"/>
            </p:cNvPicPr>
            <p:nvPr/>
          </p:nvPicPr>
          <p:blipFill>
            <a:blip r:embed="rId5"/>
            <a:stretch>
              <a:fillRect/>
            </a:stretch>
          </p:blipFill>
          <p:spPr>
            <a:xfrm>
              <a:off x="0" y="0"/>
              <a:ext cx="9144000" cy="1000108"/>
            </a:xfrm>
            <a:prstGeom prst="rect">
              <a:avLst/>
            </a:prstGeom>
          </p:spPr>
        </p:pic>
        <p:pic>
          <p:nvPicPr>
            <p:cNvPr id="18" name="Picture 17"/>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9" name="Picture 1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0" name="Rectangle 1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4" name="Content Placeholder 1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lide Number Placeholder 14"/>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18</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6" name="Group 15"/>
          <p:cNvGrpSpPr/>
          <p:nvPr/>
        </p:nvGrpSpPr>
        <p:grpSpPr>
          <a:xfrm>
            <a:off x="0" y="0"/>
            <a:ext cx="9144000" cy="1000108"/>
            <a:chOff x="0" y="0"/>
            <a:chExt cx="9144000" cy="1000108"/>
          </a:xfrm>
        </p:grpSpPr>
        <p:pic>
          <p:nvPicPr>
            <p:cNvPr id="17" name="Picture 16" descr="12.jpg"/>
            <p:cNvPicPr>
              <a:picLocks noChangeAspect="1"/>
            </p:cNvPicPr>
            <p:nvPr/>
          </p:nvPicPr>
          <p:blipFill>
            <a:blip r:embed="rId8"/>
            <a:stretch>
              <a:fillRect/>
            </a:stretch>
          </p:blipFill>
          <p:spPr>
            <a:xfrm>
              <a:off x="0" y="0"/>
              <a:ext cx="9144000" cy="1000108"/>
            </a:xfrm>
            <a:prstGeom prst="rect">
              <a:avLst/>
            </a:prstGeom>
          </p:spPr>
        </p:pic>
        <p:pic>
          <p:nvPicPr>
            <p:cNvPr id="18" name="Picture 17"/>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9" name="Picture 1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0" name="Rectangle 1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571472" y="2012944"/>
            <a:ext cx="8072494" cy="3416320"/>
          </a:xfrm>
          <a:prstGeom prst="rect">
            <a:avLst/>
          </a:prstGeom>
        </p:spPr>
        <p:txBody>
          <a:bodyPr wrap="square">
            <a:spAutoFit/>
          </a:bodyPr>
          <a:lstStyle/>
          <a:p>
            <a:pPr algn="ct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Allah SWT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menganugerahkan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satu</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nikmat</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sangat</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besar</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hamba-Nya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beriman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anak-anak</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atau</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dihimpunkan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semula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bersama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ibu</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bapa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dalam</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syurga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Perhimpunan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merupakan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penyempurnaan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nikmat</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atas</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pernah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berkumpul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dunia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sebagai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sebuah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diasaskan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keimanan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meskipun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berbeza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segi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amalan</a:t>
            </a:r>
            <a:endParaRPr lang="en-US" sz="24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8" name="Rectangle 17"/>
          <p:cNvSpPr/>
          <p:nvPr/>
        </p:nvSpPr>
        <p:spPr>
          <a:xfrm>
            <a:off x="473995" y="1605495"/>
            <a:ext cx="526105" cy="1323439"/>
          </a:xfrm>
          <a:prstGeom prst="rect">
            <a:avLst/>
          </a:prstGeom>
          <a:noFill/>
        </p:spPr>
        <p:txBody>
          <a:bodyPr wrap="none" lIns="91440" tIns="45720" rIns="91440" bIns="45720">
            <a:spAutoFit/>
          </a:bodyPr>
          <a:lstStyle/>
          <a:p>
            <a:pPr algn="ctr"/>
            <a:r>
              <a:rPr lang="en-US" sz="8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endParaRPr lang="en-US" sz="80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9" name="Rectangle 18"/>
          <p:cNvSpPr/>
          <p:nvPr/>
        </p:nvSpPr>
        <p:spPr>
          <a:xfrm rot="10800000">
            <a:off x="5072067" y="4214818"/>
            <a:ext cx="526105" cy="1323439"/>
          </a:xfrm>
          <a:prstGeom prst="rect">
            <a:avLst/>
          </a:prstGeom>
          <a:noFill/>
        </p:spPr>
        <p:txBody>
          <a:bodyPr wrap="none" lIns="91440" tIns="45720" rIns="91440" bIns="45720">
            <a:spAutoFit/>
          </a:bodyPr>
          <a:lstStyle/>
          <a:p>
            <a:pPr algn="ctr"/>
            <a:r>
              <a:rPr lang="en-US" sz="8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endParaRPr lang="en-US" sz="80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20" name="Rectangle 19"/>
          <p:cNvSpPr/>
          <p:nvPr/>
        </p:nvSpPr>
        <p:spPr>
          <a:xfrm>
            <a:off x="5055428" y="5715016"/>
            <a:ext cx="3815468" cy="400110"/>
          </a:xfrm>
          <a:prstGeom prst="rect">
            <a:avLst/>
          </a:prstGeom>
        </p:spPr>
        <p:txBody>
          <a:bodyPr wrap="none">
            <a:spAutoFit/>
          </a:bodyPr>
          <a:lstStyle/>
          <a:p>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Imam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Ibnu</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Katsir</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rahimahullah</a:t>
            </a:r>
            <a:endParaRPr lang="en-US" sz="2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21" name="Slide Number Placeholder 20"/>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19</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2" name="Group 21"/>
          <p:cNvGrpSpPr/>
          <p:nvPr/>
        </p:nvGrpSpPr>
        <p:grpSpPr>
          <a:xfrm>
            <a:off x="0" y="0"/>
            <a:ext cx="9144000" cy="1000108"/>
            <a:chOff x="0" y="0"/>
            <a:chExt cx="9144000" cy="1000108"/>
          </a:xfrm>
        </p:grpSpPr>
        <p:pic>
          <p:nvPicPr>
            <p:cNvPr id="23" name="Picture 22" descr="12.jpg"/>
            <p:cNvPicPr>
              <a:picLocks noChangeAspect="1"/>
            </p:cNvPicPr>
            <p:nvPr/>
          </p:nvPicPr>
          <p:blipFill>
            <a:blip r:embed="rId4"/>
            <a:stretch>
              <a:fillRect/>
            </a:stretch>
          </p:blipFill>
          <p:spPr>
            <a:xfrm>
              <a:off x="0" y="0"/>
              <a:ext cx="9144000" cy="1000108"/>
            </a:xfrm>
            <a:prstGeom prst="rect">
              <a:avLst/>
            </a:prstGeom>
          </p:spPr>
        </p:pic>
        <p:pic>
          <p:nvPicPr>
            <p:cNvPr id="24" name="Picture 23"/>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5" name="Picture 2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6" name="Rectangle 2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1" name="Picture 10"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2" name="Rectangle 11"/>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itle 1"/>
          <p:cNvSpPr>
            <a:spLocks noGrp="1"/>
          </p:cNvSpPr>
          <p:nvPr>
            <p:ph type="title"/>
          </p:nvPr>
        </p:nvSpPr>
        <p:spPr>
          <a:xfrm>
            <a:off x="457200" y="1714496"/>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الْحَمْدُ لِلَّهِ القَائل:</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endParaRPr>
          </a:p>
        </p:txBody>
      </p:sp>
      <p:sp>
        <p:nvSpPr>
          <p:cNvPr id="9" name="Rounded Rectangle 8"/>
          <p:cNvSpPr/>
          <p:nvPr/>
        </p:nvSpPr>
        <p:spPr>
          <a:xfrm>
            <a:off x="571472" y="4643446"/>
            <a:ext cx="8072494" cy="1643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265113" algn="l"/>
              </a:tabLst>
            </a:pPr>
            <a:r>
              <a:rPr lang="en-US" sz="160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orang-orang</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beriman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Peliharalah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Neraka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bahan-bahan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bakarannya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berhala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neraka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dijaga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dikawal</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malaikat-malaikat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keras</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kasar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layanannya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menderhaka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segala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diperintahkan-Nya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pula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tetap</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melakukan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segala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diperintahkan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Tahrim</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6</a:t>
            </a:r>
            <a:endPar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Rectangle 12"/>
          <p:cNvSpPr/>
          <p:nvPr/>
        </p:nvSpPr>
        <p:spPr>
          <a:xfrm>
            <a:off x="2643174" y="1214422"/>
            <a:ext cx="382322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PUJIAN KEPADA ALLAH SWT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pic>
        <p:nvPicPr>
          <p:cNvPr id="16" name="Picture 15" descr="1.bmp"/>
          <p:cNvPicPr>
            <a:picLocks noChangeAspect="1"/>
          </p:cNvPicPr>
          <p:nvPr/>
        </p:nvPicPr>
        <p:blipFill>
          <a:blip r:embed="rId4"/>
          <a:stretch>
            <a:fillRect/>
          </a:stretch>
        </p:blipFill>
        <p:spPr>
          <a:xfrm>
            <a:off x="114300" y="2581275"/>
            <a:ext cx="8915400" cy="1695450"/>
          </a:xfrm>
          <a:prstGeom prst="roundRect">
            <a:avLst/>
          </a:prstGeom>
          <a:ln w="28575">
            <a:solidFill>
              <a:schemeClr val="tx1"/>
            </a:solidFill>
          </a:ln>
        </p:spPr>
      </p:pic>
      <p:sp>
        <p:nvSpPr>
          <p:cNvPr id="17" name="Slide Number Placeholder 16"/>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8" name="Group 17"/>
          <p:cNvGrpSpPr/>
          <p:nvPr/>
        </p:nvGrpSpPr>
        <p:grpSpPr>
          <a:xfrm>
            <a:off x="0" y="0"/>
            <a:ext cx="9144000" cy="1000108"/>
            <a:chOff x="0" y="0"/>
            <a:chExt cx="9144000" cy="1000108"/>
          </a:xfrm>
        </p:grpSpPr>
        <p:pic>
          <p:nvPicPr>
            <p:cNvPr id="19" name="Picture 18" descr="12.jpg"/>
            <p:cNvPicPr>
              <a:picLocks noChangeAspect="1"/>
            </p:cNvPicPr>
            <p:nvPr/>
          </p:nvPicPr>
          <p:blipFill>
            <a:blip r:embed="rId5"/>
            <a:stretch>
              <a:fillRect/>
            </a:stretch>
          </p:blipFill>
          <p:spPr>
            <a:xfrm>
              <a:off x="0" y="0"/>
              <a:ext cx="9144000" cy="1000108"/>
            </a:xfrm>
            <a:prstGeom prst="rect">
              <a:avLst/>
            </a:prstGeom>
          </p:spPr>
        </p:pic>
        <p:pic>
          <p:nvPicPr>
            <p:cNvPr id="20" name="Picture 19"/>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1" name="Picture 20"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2" name="Rectangle 21"/>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1" name="Picture 20"/>
          <p:cNvPicPr/>
          <p:nvPr/>
        </p:nvPicPr>
        <p:blipFill>
          <a:blip r:embed="rId4"/>
          <a:srcRect/>
          <a:stretch>
            <a:fillRect/>
          </a:stretch>
        </p:blipFill>
        <p:spPr bwMode="auto">
          <a:xfrm>
            <a:off x="785786" y="1571612"/>
            <a:ext cx="7786742" cy="1571636"/>
          </a:xfrm>
          <a:prstGeom prst="rect">
            <a:avLst/>
          </a:prstGeom>
          <a:ln>
            <a:noFill/>
          </a:ln>
          <a:effectLst>
            <a:softEdge rad="112500"/>
          </a:effectLst>
        </p:spPr>
      </p:pic>
      <p:sp>
        <p:nvSpPr>
          <p:cNvPr id="22" name="Rectangle 21"/>
          <p:cNvSpPr/>
          <p:nvPr/>
        </p:nvSpPr>
        <p:spPr>
          <a:xfrm>
            <a:off x="857224" y="3380432"/>
            <a:ext cx="7643866" cy="2585323"/>
          </a:xfrm>
          <a:prstGeom prst="rect">
            <a:avLst/>
          </a:prstGeom>
        </p:spPr>
        <p:txBody>
          <a:bodyPr wrap="square">
            <a:spAutoFit/>
          </a:bodyPr>
          <a:lstStyle/>
          <a:p>
            <a:pPr algn="just">
              <a:lnSpc>
                <a:spcPct val="150000"/>
              </a:lnSpc>
            </a:pPr>
            <a:r>
              <a:rPr lang="en-US"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Maksudnya</a:t>
            </a:r>
            <a:r>
              <a:rPr lang="en-US"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a:t>
            </a:r>
            <a:r>
              <a:rPr lang="en-US" i="1"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orang-orang</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diturut</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zuriat</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keturunannya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keadaan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hubungkan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himpunkan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zuriat</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keturunannya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Syurga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mengurangi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sedikitpun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pahala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amal-amal</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tiap-tiap</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seorang</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terikat</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amal</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dikerjakannya</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a:t>
            </a:r>
            <a:r>
              <a:rPr lang="en-US"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Thur</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21</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23" name="Slide Number Placeholder 22"/>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20</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4" name="Group 23"/>
          <p:cNvGrpSpPr/>
          <p:nvPr/>
        </p:nvGrpSpPr>
        <p:grpSpPr>
          <a:xfrm>
            <a:off x="0" y="0"/>
            <a:ext cx="9144000" cy="1000108"/>
            <a:chOff x="0" y="0"/>
            <a:chExt cx="9144000" cy="1000108"/>
          </a:xfrm>
        </p:grpSpPr>
        <p:pic>
          <p:nvPicPr>
            <p:cNvPr id="25" name="Picture 24" descr="12.jpg"/>
            <p:cNvPicPr>
              <a:picLocks noChangeAspect="1"/>
            </p:cNvPicPr>
            <p:nvPr/>
          </p:nvPicPr>
          <p:blipFill>
            <a:blip r:embed="rId5"/>
            <a:stretch>
              <a:fillRect/>
            </a:stretch>
          </p:blipFill>
          <p:spPr>
            <a:xfrm>
              <a:off x="0" y="0"/>
              <a:ext cx="9144000" cy="1000108"/>
            </a:xfrm>
            <a:prstGeom prst="rect">
              <a:avLst/>
            </a:prstGeom>
          </p:spPr>
        </p:pic>
        <p:pic>
          <p:nvPicPr>
            <p:cNvPr id="26" name="Picture 25"/>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7" name="Picture 26"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8" name="Rectangle 2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785786" y="1597871"/>
            <a:ext cx="7786742"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Membentuk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sesebuah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bukanlah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sehari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dua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sahaja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berterusan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selama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hayat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dikandung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6" name="Rectangle 15"/>
          <p:cNvSpPr/>
          <p:nvPr/>
        </p:nvSpPr>
        <p:spPr>
          <a:xfrm>
            <a:off x="785786" y="2955193"/>
            <a:ext cx="7786742"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Justeru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kejayaan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ibu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membentuk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beriman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cermin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anak-anak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apabila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membina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datang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7" name="Rectangle 16"/>
          <p:cNvSpPr/>
          <p:nvPr/>
        </p:nvSpPr>
        <p:spPr>
          <a:xfrm>
            <a:off x="785786" y="4812581"/>
            <a:ext cx="7786742" cy="83099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Ibu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mempunyai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pengaruh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kuat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terhadap</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kehidupan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anak-anak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8" name="Slide Number Placeholder 17"/>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21</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9" name="Group 18"/>
          <p:cNvGrpSpPr/>
          <p:nvPr/>
        </p:nvGrpSpPr>
        <p:grpSpPr>
          <a:xfrm>
            <a:off x="0" y="0"/>
            <a:ext cx="9144000" cy="1000108"/>
            <a:chOff x="0" y="0"/>
            <a:chExt cx="9144000" cy="1000108"/>
          </a:xfrm>
        </p:grpSpPr>
        <p:pic>
          <p:nvPicPr>
            <p:cNvPr id="20" name="Picture 19" descr="12.jpg"/>
            <p:cNvPicPr>
              <a:picLocks noChangeAspect="1"/>
            </p:cNvPicPr>
            <p:nvPr/>
          </p:nvPicPr>
          <p:blipFill>
            <a:blip r:embed="rId4"/>
            <a:stretch>
              <a:fillRect/>
            </a:stretch>
          </p:blipFill>
          <p:spPr>
            <a:xfrm>
              <a:off x="0" y="0"/>
              <a:ext cx="9144000" cy="1000108"/>
            </a:xfrm>
            <a:prstGeom prst="rect">
              <a:avLst/>
            </a:prstGeom>
          </p:spPr>
        </p:pic>
        <p:pic>
          <p:nvPicPr>
            <p:cNvPr id="22" name="Picture 21"/>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3" name="Picture 22"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4" name="Rectangle 23"/>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Snip Diagonal Corner Rectangle 27"/>
          <p:cNvSpPr/>
          <p:nvPr/>
        </p:nvSpPr>
        <p:spPr>
          <a:xfrm>
            <a:off x="428596" y="1484643"/>
            <a:ext cx="8001056" cy="1212116"/>
          </a:xfrm>
          <a:prstGeom prst="snip2DiagRect">
            <a:avLst/>
          </a:prstGeom>
          <a:solidFill>
            <a:srgbClr val="00B0F0"/>
          </a:solidFill>
        </p:spPr>
        <p:txBody>
          <a:bodyPr wrap="square">
            <a:spAutoFit/>
          </a:bodyPr>
          <a:lstStyle/>
          <a:p>
            <a:pPr algn="just"/>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bahagia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hanya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dapat</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diwujudkan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jika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setiap</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individu</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menganggotainya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telah</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melalui</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pelbagai</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proses</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pemupukan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kejiwaan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berkesan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sejak</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kecil</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29" name="Rounded Rectangle 28"/>
          <p:cNvSpPr/>
          <p:nvPr/>
        </p:nvSpPr>
        <p:spPr>
          <a:xfrm>
            <a:off x="2571768" y="2964901"/>
            <a:ext cx="6143636" cy="1464231"/>
          </a:xfrm>
          <a:prstGeom prst="roundRect">
            <a:avLst/>
          </a:prstGeom>
          <a:solidFill>
            <a:srgbClr val="7030A0"/>
          </a:solidFill>
        </p:spPr>
        <p:txBody>
          <a:bodyPr wrap="square">
            <a:spAutoFit/>
          </a:bodyPr>
          <a:lstStyle/>
          <a:p>
            <a:pPr algn="just"/>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Kesediaan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setiap</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anggota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bersedia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berkorban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bertolak</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asur</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sesama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memudahkan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proses</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pemupukan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bahagia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30" name="Teardrop 29"/>
          <p:cNvSpPr/>
          <p:nvPr/>
        </p:nvSpPr>
        <p:spPr>
          <a:xfrm>
            <a:off x="214282" y="4677329"/>
            <a:ext cx="8072494" cy="1861006"/>
          </a:xfrm>
          <a:prstGeom prst="teardrop">
            <a:avLst/>
          </a:prstGeom>
          <a:solidFill>
            <a:srgbClr val="FF9999"/>
          </a:solidFill>
        </p:spPr>
        <p:txBody>
          <a:bodyPr wrap="square">
            <a:spAutoFit/>
          </a:bodyPr>
          <a:lstStyle/>
          <a:p>
            <a:pPr algn="just"/>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Sesungguhnya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bahagia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merupakan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pembentukan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masyarakat</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penyayang</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masyarakat</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maju</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Jika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pincang</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maka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pincanglah</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masyarakatnya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31" name="Slide Number Placeholder 30"/>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22</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32" name="Group 31"/>
          <p:cNvGrpSpPr/>
          <p:nvPr/>
        </p:nvGrpSpPr>
        <p:grpSpPr>
          <a:xfrm>
            <a:off x="0" y="0"/>
            <a:ext cx="9144000" cy="1000108"/>
            <a:chOff x="0" y="0"/>
            <a:chExt cx="9144000" cy="1000108"/>
          </a:xfrm>
        </p:grpSpPr>
        <p:pic>
          <p:nvPicPr>
            <p:cNvPr id="33" name="Picture 32" descr="12.jpg"/>
            <p:cNvPicPr>
              <a:picLocks noChangeAspect="1"/>
            </p:cNvPicPr>
            <p:nvPr/>
          </p:nvPicPr>
          <p:blipFill>
            <a:blip r:embed="rId4"/>
            <a:stretch>
              <a:fillRect/>
            </a:stretch>
          </p:blipFill>
          <p:spPr>
            <a:xfrm>
              <a:off x="0" y="0"/>
              <a:ext cx="9144000" cy="1000108"/>
            </a:xfrm>
            <a:prstGeom prst="rect">
              <a:avLst/>
            </a:prstGeom>
          </p:spPr>
        </p:pic>
        <p:pic>
          <p:nvPicPr>
            <p:cNvPr id="34" name="Picture 33"/>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35" name="Picture 3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36" name="Rectangle 3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ounded Rectangle 14"/>
          <p:cNvSpPr/>
          <p:nvPr/>
        </p:nvSpPr>
        <p:spPr>
          <a:xfrm>
            <a:off x="0" y="1142984"/>
            <a:ext cx="9144000" cy="510778"/>
          </a:xfrm>
          <a:prstGeom prst="round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SEMPENA SAMBUTAN</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1538" y="2132950"/>
            <a:ext cx="6858048" cy="1938992"/>
          </a:xfrm>
          <a:prstGeom prst="rect">
            <a:avLst/>
          </a:prstGeom>
          <a:noFill/>
        </p:spPr>
        <p:txBody>
          <a:bodyPr wrap="square" lIns="91440" tIns="45720" rIns="91440" bIns="45720">
            <a:spAutoFit/>
          </a:bodyPr>
          <a:lstStyle/>
          <a:p>
            <a:pPr algn="ctr"/>
            <a:r>
              <a:rPr lang="en-US" sz="4000" dirty="0" smtClean="0">
                <a:ln w="18415" cmpd="sng">
                  <a:solidFill>
                    <a:srgbClr val="FFFF00"/>
                  </a:solidFill>
                  <a:prstDash val="solid"/>
                </a:ln>
                <a:blipFill>
                  <a:blip r:embed="rId4"/>
                  <a:stretch>
                    <a:fillRect/>
                  </a:stretch>
                </a:blipFill>
                <a:effectLst>
                  <a:glow rad="228600">
                    <a:schemeClr val="accent6">
                      <a:satMod val="175000"/>
                      <a:alpha val="40000"/>
                    </a:schemeClr>
                  </a:glow>
                  <a:outerShdw blurRad="63500" dir="3600000" algn="tl" rotWithShape="0">
                    <a:srgbClr val="000000">
                      <a:alpha val="70000"/>
                    </a:srgbClr>
                  </a:outerShdw>
                </a:effectLst>
              </a:rPr>
              <a:t>BULAN KELUARGA KEBANGSAAN </a:t>
            </a:r>
            <a:r>
              <a:rPr lang="en-US" sz="4000" dirty="0" smtClean="0">
                <a:ln w="18415" cmpd="sng">
                  <a:solidFill>
                    <a:srgbClr val="FFFF00"/>
                  </a:solidFill>
                  <a:prstDash val="solid"/>
                </a:ln>
                <a:blipFill>
                  <a:blip r:embed="rId4"/>
                  <a:stretch>
                    <a:fillRect/>
                  </a:stretch>
                </a:blipFill>
                <a:effectLst>
                  <a:glow rad="228600">
                    <a:schemeClr val="accent6">
                      <a:satMod val="175000"/>
                      <a:alpha val="40000"/>
                    </a:schemeClr>
                  </a:glow>
                  <a:outerShdw blurRad="63500" dir="3600000" algn="tl" rotWithShape="0">
                    <a:srgbClr val="000000">
                      <a:alpha val="70000"/>
                    </a:srgbClr>
                  </a:outerShdw>
                </a:effectLst>
              </a:rPr>
              <a:t>1MALAYSIA BAGI TAHUN 2015</a:t>
            </a:r>
            <a:endParaRPr lang="en-US" sz="4000" dirty="0">
              <a:ln w="18415" cmpd="sng">
                <a:solidFill>
                  <a:srgbClr val="FFFF00"/>
                </a:solidFill>
                <a:prstDash val="solid"/>
              </a:ln>
              <a:blipFill>
                <a:blip r:embed="rId4"/>
                <a:stretch>
                  <a:fillRect/>
                </a:stretch>
              </a:blipFill>
              <a:effectLst>
                <a:glow rad="228600">
                  <a:schemeClr val="accent6">
                    <a:satMod val="175000"/>
                    <a:alpha val="40000"/>
                  </a:schemeClr>
                </a:glow>
                <a:outerShdw blurRad="63500" dir="3600000" algn="tl" rotWithShape="0">
                  <a:srgbClr val="000000">
                    <a:alpha val="70000"/>
                  </a:srgbClr>
                </a:outerShdw>
              </a:effectLst>
            </a:endParaRPr>
          </a:p>
        </p:txBody>
      </p:sp>
      <p:sp>
        <p:nvSpPr>
          <p:cNvPr id="17" name="Rectangle 16"/>
          <p:cNvSpPr/>
          <p:nvPr/>
        </p:nvSpPr>
        <p:spPr>
          <a:xfrm>
            <a:off x="1536327" y="4169639"/>
            <a:ext cx="553600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TEMA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SAYA SAYANG KELUARGA SAYA”</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2143108" y="5050049"/>
            <a:ext cx="4500594" cy="307777"/>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400" b="1" spc="50" dirty="0" smtClean="0">
                <a:ln w="11430"/>
                <a:solidFill>
                  <a:srgbClr val="FF0000"/>
                </a:solidFill>
                <a:effectLst>
                  <a:outerShdw blurRad="76200" dist="50800" dir="5400000" algn="tl" rotWithShape="0">
                    <a:srgbClr val="000000">
                      <a:alpha val="65000"/>
                    </a:srgbClr>
                  </a:outerShdw>
                </a:effectLst>
              </a:rPr>
              <a:t>(</a:t>
            </a:r>
            <a:r>
              <a:rPr lang="en-US" sz="1400" b="1" spc="50" dirty="0" smtClean="0">
                <a:ln w="11430"/>
                <a:solidFill>
                  <a:srgbClr val="FF0000"/>
                </a:solidFill>
                <a:effectLst>
                  <a:outerShdw blurRad="76200" dist="50800" dir="5400000" algn="tl" rotWithShape="0">
                    <a:srgbClr val="000000">
                      <a:alpha val="65000"/>
                    </a:srgbClr>
                  </a:outerShdw>
                </a:effectLst>
              </a:rPr>
              <a:t>PADA </a:t>
            </a:r>
            <a:r>
              <a:rPr lang="en-US" sz="1400" b="1" spc="50" dirty="0" smtClean="0">
                <a:ln w="11430"/>
                <a:solidFill>
                  <a:srgbClr val="FF0000"/>
                </a:solidFill>
                <a:effectLst>
                  <a:outerShdw blurRad="76200" dist="50800" dir="5400000" algn="tl" rotWithShape="0">
                    <a:srgbClr val="000000">
                      <a:alpha val="65000"/>
                    </a:srgbClr>
                  </a:outerShdw>
                </a:effectLst>
              </a:rPr>
              <a:t>BULAN NOVEMBER SETIAP </a:t>
            </a:r>
            <a:r>
              <a:rPr lang="en-US" sz="1400" b="1" spc="50" dirty="0" smtClean="0">
                <a:ln w="11430"/>
                <a:solidFill>
                  <a:srgbClr val="FF0000"/>
                </a:solidFill>
                <a:effectLst>
                  <a:outerShdw blurRad="76200" dist="50800" dir="5400000" algn="tl" rotWithShape="0">
                    <a:srgbClr val="000000">
                      <a:alpha val="65000"/>
                    </a:srgbClr>
                  </a:outerShdw>
                </a:effectLst>
              </a:rPr>
              <a:t>TAHUN)</a:t>
            </a:r>
            <a:endParaRPr lang="en-US" sz="1400" dirty="0">
              <a:solidFill>
                <a:srgbClr val="FF0000"/>
              </a:solidFill>
            </a:endParaRPr>
          </a:p>
        </p:txBody>
      </p:sp>
      <p:sp>
        <p:nvSpPr>
          <p:cNvPr id="19" name="Slide Number Placeholder 18"/>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23</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0" name="Group 19"/>
          <p:cNvGrpSpPr/>
          <p:nvPr/>
        </p:nvGrpSpPr>
        <p:grpSpPr>
          <a:xfrm>
            <a:off x="0" y="0"/>
            <a:ext cx="9144000" cy="1000108"/>
            <a:chOff x="0" y="0"/>
            <a:chExt cx="9144000" cy="1000108"/>
          </a:xfrm>
        </p:grpSpPr>
        <p:pic>
          <p:nvPicPr>
            <p:cNvPr id="21" name="Picture 20" descr="12.jpg"/>
            <p:cNvPicPr>
              <a:picLocks noChangeAspect="1"/>
            </p:cNvPicPr>
            <p:nvPr/>
          </p:nvPicPr>
          <p:blipFill>
            <a:blip r:embed="rId5"/>
            <a:stretch>
              <a:fillRect/>
            </a:stretch>
          </p:blipFill>
          <p:spPr>
            <a:xfrm>
              <a:off x="0" y="0"/>
              <a:ext cx="9144000" cy="1000108"/>
            </a:xfrm>
            <a:prstGeom prst="rect">
              <a:avLst/>
            </a:prstGeom>
          </p:spPr>
        </p:pic>
        <p:pic>
          <p:nvPicPr>
            <p:cNvPr id="22" name="Picture 21"/>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3" name="Picture 22"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4" name="Rectangle 23"/>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0" y="1142984"/>
            <a:ext cx="9144000" cy="646331"/>
          </a:xfrm>
          <a:prstGeom prst="rect">
            <a:avLst/>
          </a:prstGeom>
          <a:solidFill>
            <a:srgbClr val="FF9999"/>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imbar</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menyeru</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sidang</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jemaah</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masyarakat</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di</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negara</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ini</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endParaRPr>
          </a:p>
          <a:p>
            <a:pPr algn="ct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marilah</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kita</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menyemai</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nilai</a:t>
            </a:r>
            <a:endPar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3" name="Rectangle 12"/>
          <p:cNvSpPr/>
          <p:nvPr/>
        </p:nvSpPr>
        <p:spPr>
          <a:xfrm>
            <a:off x="428596" y="4005868"/>
            <a:ext cx="8215370" cy="923330"/>
          </a:xfrm>
          <a:prstGeom prst="rect">
            <a:avLst/>
          </a:prstGeom>
          <a:solidFill>
            <a:srgbClr val="FFFFCC"/>
          </a:solidFill>
          <a:effectLst>
            <a:glow rad="139700">
              <a:schemeClr val="accent6">
                <a:satMod val="175000"/>
                <a:alpha val="40000"/>
              </a:schemeClr>
            </a:glow>
          </a:effectLst>
        </p:spPr>
        <p:txBody>
          <a:bodyPr wrap="square">
            <a:spAutoFit/>
          </a:bodyPr>
          <a:lstStyle/>
          <a:p>
            <a:pPr algn="just"/>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Semoga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dengan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itu</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institusi</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keluarga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yang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dibina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berjaya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menghidupkan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persekitaran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yang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baik</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harmoni</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serta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melimpahkan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keberkatan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kepada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masyarakat</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negara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ectangle 13"/>
          <p:cNvSpPr/>
          <p:nvPr/>
        </p:nvSpPr>
        <p:spPr>
          <a:xfrm>
            <a:off x="428596" y="5072074"/>
            <a:ext cx="8215370" cy="369332"/>
          </a:xfrm>
          <a:prstGeom prst="rect">
            <a:avLst/>
          </a:prstGeom>
          <a:solidFill>
            <a:srgbClr val="FFFFCC"/>
          </a:solidFill>
          <a:effectLst>
            <a:glow rad="139700">
              <a:schemeClr val="accent6">
                <a:satMod val="175000"/>
                <a:alpha val="40000"/>
              </a:schemeClr>
            </a:glow>
          </a:effectLst>
        </p:spPr>
        <p:txBody>
          <a:bodyPr wrap="square">
            <a:spAutoFit/>
          </a:bodyPr>
          <a:lstStyle/>
          <a:p>
            <a:pPr algn="just"/>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Mudah-mudahan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negara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kita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akan</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menjadi</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sebuah</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negara</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yang </a:t>
            </a:r>
            <a:r>
              <a:rPr lang="en-US"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gemilang</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7" name="Content Placeholder 16"/>
          <p:cNvGraphicFramePr>
            <a:graphicFrameLocks noGrp="1"/>
          </p:cNvGraphicFramePr>
          <p:nvPr>
            <p:ph idx="1"/>
          </p:nvPr>
        </p:nvGraphicFramePr>
        <p:xfrm>
          <a:off x="428596" y="2000240"/>
          <a:ext cx="8229600" cy="1839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Slide Number Placeholder 17"/>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24</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9" name="Group 18"/>
          <p:cNvGrpSpPr/>
          <p:nvPr/>
        </p:nvGrpSpPr>
        <p:grpSpPr>
          <a:xfrm>
            <a:off x="0" y="0"/>
            <a:ext cx="9144000" cy="1000108"/>
            <a:chOff x="0" y="0"/>
            <a:chExt cx="9144000" cy="1000108"/>
          </a:xfrm>
        </p:grpSpPr>
        <p:pic>
          <p:nvPicPr>
            <p:cNvPr id="20" name="Picture 19" descr="12.jpg"/>
            <p:cNvPicPr>
              <a:picLocks noChangeAspect="1"/>
            </p:cNvPicPr>
            <p:nvPr/>
          </p:nvPicPr>
          <p:blipFill>
            <a:blip r:embed="rId8"/>
            <a:stretch>
              <a:fillRect/>
            </a:stretch>
          </p:blipFill>
          <p:spPr>
            <a:xfrm>
              <a:off x="0" y="0"/>
              <a:ext cx="9144000" cy="1000108"/>
            </a:xfrm>
            <a:prstGeom prst="rect">
              <a:avLst/>
            </a:prstGeom>
          </p:spPr>
        </p:pic>
        <p:pic>
          <p:nvPicPr>
            <p:cNvPr id="21" name="Picture 20"/>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2" name="Picture 21"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3" name="Rectangle 2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4" name="Rectangle 23"/>
          <p:cNvSpPr/>
          <p:nvPr/>
        </p:nvSpPr>
        <p:spPr>
          <a:xfrm>
            <a:off x="357158" y="2467269"/>
            <a:ext cx="42862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000232" y="2467269"/>
            <a:ext cx="42862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Rectangle 25"/>
          <p:cNvSpPr/>
          <p:nvPr/>
        </p:nvSpPr>
        <p:spPr>
          <a:xfrm>
            <a:off x="3643306" y="2467269"/>
            <a:ext cx="42862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Rectangle 26"/>
          <p:cNvSpPr/>
          <p:nvPr/>
        </p:nvSpPr>
        <p:spPr>
          <a:xfrm>
            <a:off x="5286380" y="2467269"/>
            <a:ext cx="42862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Rectangle 27"/>
          <p:cNvSpPr/>
          <p:nvPr/>
        </p:nvSpPr>
        <p:spPr>
          <a:xfrm>
            <a:off x="6929454" y="2467269"/>
            <a:ext cx="42862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4" name="Content Placeholder 13"/>
          <p:cNvGraphicFramePr>
            <a:graphicFrameLocks noGrp="1"/>
          </p:cNvGraphicFramePr>
          <p:nvPr>
            <p:ph idx="1"/>
          </p:nvPr>
        </p:nvGraphicFramePr>
        <p:xfrm>
          <a:off x="457200" y="1643050"/>
          <a:ext cx="8229600" cy="5214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0" y="1142984"/>
            <a:ext cx="9144000" cy="461665"/>
          </a:xfrm>
          <a:prstGeom prst="rect">
            <a:avLst/>
          </a:prstGeom>
          <a:solidFill>
            <a:srgbClr val="FF9999"/>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400" b="1"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KESIMPULAN</a:t>
            </a:r>
            <a:endParaRPr lang="en-US" sz="2400" b="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6" name="Slide Number Placeholder 15"/>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25</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7" name="Group 16"/>
          <p:cNvGrpSpPr/>
          <p:nvPr/>
        </p:nvGrpSpPr>
        <p:grpSpPr>
          <a:xfrm>
            <a:off x="0" y="0"/>
            <a:ext cx="9144000" cy="1000108"/>
            <a:chOff x="0" y="0"/>
            <a:chExt cx="9144000" cy="1000108"/>
          </a:xfrm>
        </p:grpSpPr>
        <p:pic>
          <p:nvPicPr>
            <p:cNvPr id="18" name="Picture 17" descr="12.jpg"/>
            <p:cNvPicPr>
              <a:picLocks noChangeAspect="1"/>
            </p:cNvPicPr>
            <p:nvPr/>
          </p:nvPicPr>
          <p:blipFill>
            <a:blip r:embed="rId8"/>
            <a:stretch>
              <a:fillRect/>
            </a:stretch>
          </p:blipFill>
          <p:spPr>
            <a:xfrm>
              <a:off x="0" y="0"/>
              <a:ext cx="9144000" cy="1000108"/>
            </a:xfrm>
            <a:prstGeom prst="rect">
              <a:avLst/>
            </a:prstGeom>
          </p:spPr>
        </p:pic>
        <p:pic>
          <p:nvPicPr>
            <p:cNvPr id="19" name="Picture 18"/>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0" name="Picture 1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1" name="Rectangle 2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Picture 11" descr="untitled 4.bmp"/>
          <p:cNvPicPr/>
          <p:nvPr/>
        </p:nvPicPr>
        <p:blipFill>
          <a:blip r:embed="rId4"/>
          <a:stretch>
            <a:fillRect/>
          </a:stretch>
        </p:blipFill>
        <p:spPr>
          <a:xfrm>
            <a:off x="1000100" y="1857364"/>
            <a:ext cx="7215238" cy="1785950"/>
          </a:xfrm>
          <a:prstGeom prst="round2SameRect">
            <a:avLst/>
          </a:prstGeom>
          <a:ln w="28575" cap="sq">
            <a:solidFill>
              <a:srgbClr val="00FF00"/>
            </a:solidFill>
            <a:miter lim="800000"/>
          </a:ln>
          <a:effectLst>
            <a:outerShdw blurRad="63500" sx="102000" sy="102000" algn="ctr" rotWithShape="0">
              <a:prstClr val="black">
                <a:alpha val="40000"/>
              </a:prstClr>
            </a:outerShdw>
          </a:effectLst>
        </p:spPr>
      </p:pic>
      <p:sp>
        <p:nvSpPr>
          <p:cNvPr id="13313" name="Rectangle 1"/>
          <p:cNvSpPr>
            <a:spLocks noChangeArrowheads="1"/>
          </p:cNvSpPr>
          <p:nvPr/>
        </p:nvSpPr>
        <p:spPr bwMode="auto">
          <a:xfrm>
            <a:off x="928662" y="4000504"/>
            <a:ext cx="735811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804863" algn="l"/>
              </a:tabLst>
            </a:pPr>
            <a:r>
              <a:rPr kumimoji="0" lang="en-US" i="0" u="none" strike="noStrike" normalizeH="0" baseline="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Maksudnya</a:t>
            </a:r>
            <a:r>
              <a:rPr kumimoji="0" lang="en-US" i="0" u="none" strike="noStrike" normalizeH="0" baseline="0"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a:ea typeface="Calibri" pitchFamily="34" charset="0"/>
                <a:cs typeface="Arial" pitchFamily="34" charset="0"/>
              </a:rPr>
              <a:t>“</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Dan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juga</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mereka</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(yang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diredhai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Allah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itu</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ialah</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orang-orang</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yang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berdo’a</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dengan</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berkata</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Wahai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Tuhan</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kami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berilah</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kami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beroleh</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dari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isteri-isteri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dan</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zuriat</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keturunan</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kami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perkara-perkara</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yang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menyukakan</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hati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melihatnya</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dan</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jadikanlah</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kami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imam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ikutan</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bagi</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orang-orang</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yang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mahu</a:t>
            </a:r>
            <a:r>
              <a:rPr kumimoji="0" lang="en-US"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ial" pitchFamily="34" charset="0"/>
              </a:rPr>
              <a:t>bertaqwa</a:t>
            </a:r>
            <a:r>
              <a:rPr kumimoji="0" lang="en-US"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Helvetica" pitchFamily="34" charset="0"/>
                <a:ea typeface="Calibri" pitchFamily="34" charset="0"/>
                <a:cs typeface="Arial" pitchFamily="34" charset="0"/>
              </a:rPr>
              <a:t>.</a:t>
            </a:r>
            <a:r>
              <a:rPr kumimoji="0" lang="en-US"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a:ea typeface="Calibri" pitchFamily="34" charset="0"/>
                <a:cs typeface="Arial" pitchFamily="34" charset="0"/>
              </a:rPr>
              <a:t>” – </a:t>
            </a:r>
            <a:r>
              <a:rPr kumimoji="0" lang="en-US"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a:ea typeface="Calibri" pitchFamily="34" charset="0"/>
                <a:cs typeface="Arial" pitchFamily="34" charset="0"/>
              </a:rPr>
              <a:t>Surah</a:t>
            </a:r>
            <a:r>
              <a:rPr kumimoji="0" lang="en-US"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a:ea typeface="Calibri" pitchFamily="34" charset="0"/>
                <a:cs typeface="Arial" pitchFamily="34" charset="0"/>
              </a:rPr>
              <a:t> al-</a:t>
            </a:r>
            <a:r>
              <a:rPr kumimoji="0" lang="en-US"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a:ea typeface="Calibri" pitchFamily="34" charset="0"/>
                <a:cs typeface="Arial" pitchFamily="34" charset="0"/>
              </a:rPr>
              <a:t>Furqan</a:t>
            </a:r>
            <a:r>
              <a:rPr kumimoji="0" lang="en-US"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a:ea typeface="Calibri" pitchFamily="34" charset="0"/>
                <a:cs typeface="Arial" pitchFamily="34" charset="0"/>
              </a:rPr>
              <a:t> : 74</a:t>
            </a:r>
            <a:endParaRPr kumimoji="0" lang="en-US"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26</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4" name="Group 13"/>
          <p:cNvGrpSpPr/>
          <p:nvPr/>
        </p:nvGrpSpPr>
        <p:grpSpPr>
          <a:xfrm>
            <a:off x="0" y="0"/>
            <a:ext cx="9144000" cy="1000108"/>
            <a:chOff x="0" y="0"/>
            <a:chExt cx="9144000" cy="1000108"/>
          </a:xfrm>
        </p:grpSpPr>
        <p:pic>
          <p:nvPicPr>
            <p:cNvPr id="15" name="Picture 14" descr="12.jpg"/>
            <p:cNvPicPr>
              <a:picLocks noChangeAspect="1"/>
            </p:cNvPicPr>
            <p:nvPr/>
          </p:nvPicPr>
          <p:blipFill>
            <a:blip r:embed="rId5"/>
            <a:stretch>
              <a:fillRect/>
            </a:stretch>
          </p:blipFill>
          <p:spPr>
            <a:xfrm>
              <a:off x="0" y="0"/>
              <a:ext cx="9144000" cy="1000108"/>
            </a:xfrm>
            <a:prstGeom prst="rect">
              <a:avLst/>
            </a:prstGeom>
          </p:spPr>
        </p:pic>
        <p:pic>
          <p:nvPicPr>
            <p:cNvPr id="16" name="Picture 15"/>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7" name="Picture 16"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8" name="Rectangle 1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descr="Doa.bmp"/>
          <p:cNvPicPr/>
          <p:nvPr/>
        </p:nvPicPr>
        <p:blipFill>
          <a:blip r:embed="rId4"/>
          <a:stretch>
            <a:fillRect/>
          </a:stretch>
        </p:blipFill>
        <p:spPr>
          <a:xfrm>
            <a:off x="500034" y="1928802"/>
            <a:ext cx="8143932" cy="3286148"/>
          </a:xfrm>
          <a:prstGeom prst="roundRect">
            <a:avLst/>
          </a:prstGeom>
        </p:spPr>
      </p:pic>
      <p:sp>
        <p:nvSpPr>
          <p:cNvPr id="11" name="Slide Number Placeholder 10"/>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27</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2" name="Group 11"/>
          <p:cNvGrpSpPr/>
          <p:nvPr/>
        </p:nvGrpSpPr>
        <p:grpSpPr>
          <a:xfrm>
            <a:off x="0" y="0"/>
            <a:ext cx="9144000" cy="1000108"/>
            <a:chOff x="0" y="0"/>
            <a:chExt cx="9144000" cy="1000108"/>
          </a:xfrm>
        </p:grpSpPr>
        <p:pic>
          <p:nvPicPr>
            <p:cNvPr id="13" name="Picture 12" descr="12.jpg"/>
            <p:cNvPicPr>
              <a:picLocks noChangeAspect="1"/>
            </p:cNvPicPr>
            <p:nvPr/>
          </p:nvPicPr>
          <p:blipFill>
            <a:blip r:embed="rId5"/>
            <a:stretch>
              <a:fillRect/>
            </a:stretch>
          </p:blipFill>
          <p:spPr>
            <a:xfrm>
              <a:off x="0" y="0"/>
              <a:ext cx="9144000" cy="1000108"/>
            </a:xfrm>
            <a:prstGeom prst="rect">
              <a:avLst/>
            </a:prstGeom>
          </p:spPr>
        </p:pic>
        <p:pic>
          <p:nvPicPr>
            <p:cNvPr id="14" name="Picture 13"/>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5" name="Picture 1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pic>
        <p:nvPicPr>
          <p:cNvPr id="17" name="Picture 16"/>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8" name="Picture 1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0" name="Slide Number Placeholder 19"/>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28</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1" name="Group 20"/>
          <p:cNvGrpSpPr/>
          <p:nvPr/>
        </p:nvGrpSpPr>
        <p:grpSpPr>
          <a:xfrm>
            <a:off x="0" y="0"/>
            <a:ext cx="9144000" cy="1000108"/>
            <a:chOff x="0" y="0"/>
            <a:chExt cx="9144000" cy="1000108"/>
          </a:xfrm>
        </p:grpSpPr>
        <p:pic>
          <p:nvPicPr>
            <p:cNvPr id="22" name="Picture 21" descr="12.jpg"/>
            <p:cNvPicPr>
              <a:picLocks noChangeAspect="1"/>
            </p:cNvPicPr>
            <p:nvPr/>
          </p:nvPicPr>
          <p:blipFill>
            <a:blip r:embed="rId4"/>
            <a:stretch>
              <a:fillRect/>
            </a:stretch>
          </p:blipFill>
          <p:spPr>
            <a:xfrm>
              <a:off x="0" y="0"/>
              <a:ext cx="9144000" cy="1000108"/>
            </a:xfrm>
            <a:prstGeom prst="rect">
              <a:avLst/>
            </a:prstGeom>
          </p:spPr>
        </p:pic>
        <p:pic>
          <p:nvPicPr>
            <p:cNvPr id="23" name="Picture 22"/>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4" name="Picture 23"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5" name="Rectangle 2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428736"/>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8" name="Rectangle 17"/>
          <p:cNvSpPr/>
          <p:nvPr/>
        </p:nvSpPr>
        <p:spPr>
          <a:xfrm>
            <a:off x="357158" y="3517661"/>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20" name="Slide Number Placeholder 19"/>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29</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1" name="Group 20"/>
          <p:cNvGrpSpPr/>
          <p:nvPr/>
        </p:nvGrpSpPr>
        <p:grpSpPr>
          <a:xfrm>
            <a:off x="0" y="0"/>
            <a:ext cx="9144000" cy="1000108"/>
            <a:chOff x="0" y="0"/>
            <a:chExt cx="9144000" cy="1000108"/>
          </a:xfrm>
        </p:grpSpPr>
        <p:pic>
          <p:nvPicPr>
            <p:cNvPr id="22" name="Picture 21" descr="12.jpg"/>
            <p:cNvPicPr>
              <a:picLocks noChangeAspect="1"/>
            </p:cNvPicPr>
            <p:nvPr/>
          </p:nvPicPr>
          <p:blipFill>
            <a:blip r:embed="rId4"/>
            <a:stretch>
              <a:fillRect/>
            </a:stretch>
          </p:blipFill>
          <p:spPr>
            <a:xfrm>
              <a:off x="0" y="0"/>
              <a:ext cx="9144000" cy="1000108"/>
            </a:xfrm>
            <a:prstGeom prst="rect">
              <a:avLst/>
            </a:prstGeom>
          </p:spPr>
        </p:pic>
        <p:pic>
          <p:nvPicPr>
            <p:cNvPr id="23" name="Picture 22"/>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4" name="Picture 23"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5" name="Rectangle 2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58851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SYAHADAH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2" name="Rectangle 1"/>
          <p:cNvSpPr>
            <a:spLocks noChangeArrowheads="1"/>
          </p:cNvSpPr>
          <p:nvPr/>
        </p:nvSpPr>
        <p:spPr bwMode="auto">
          <a:xfrm>
            <a:off x="642910" y="2348393"/>
            <a:ext cx="7924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أَشْهَدُ أَنْ لآ إِلَهَ إِلاَّ اللهُ وَحْدَهُ لاَ شَرِيْكَ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لَهُ،</a:t>
            </a:r>
            <a:endPar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وَأَشْهَدُ أَنَّ سَيِّدَنَا وَنَبِيَّنَا</a:t>
            </a:r>
            <a:r>
              <a:rPr kumimoji="0" lang="ar-SA" sz="4400" b="1" i="0" u="none" strike="noStrike" spc="50" normalizeH="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مُحَمَّدًا عَبْدُهُ وَرَسُوْلُهُ</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3" name="Rectangle 12"/>
          <p:cNvSpPr/>
          <p:nvPr/>
        </p:nvSpPr>
        <p:spPr>
          <a:xfrm>
            <a:off x="1357290" y="3943183"/>
            <a:ext cx="6715172" cy="1524007"/>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layak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disembah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Maha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Esa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p>
          <a:p>
            <a:pPr lvl="0" algn="just" eaLnBrk="0" fontAlgn="base" hangingPunct="0">
              <a:lnSpc>
                <a:spcPct val="150000"/>
              </a:lnSpc>
              <a:spcBef>
                <a:spcPct val="0"/>
              </a:spcBef>
              <a:spcAft>
                <a:spcPct val="0"/>
              </a:spcAft>
            </a:pP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junjungan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hambaNya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endPar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4" name="Slide Number Placeholder 13"/>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3</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5" name="Group 14"/>
          <p:cNvGrpSpPr/>
          <p:nvPr/>
        </p:nvGrpSpPr>
        <p:grpSpPr>
          <a:xfrm>
            <a:off x="0" y="0"/>
            <a:ext cx="9144000" cy="1000108"/>
            <a:chOff x="0" y="0"/>
            <a:chExt cx="9144000" cy="1000108"/>
          </a:xfrm>
        </p:grpSpPr>
        <p:pic>
          <p:nvPicPr>
            <p:cNvPr id="16" name="Picture 15" descr="12.jpg"/>
            <p:cNvPicPr>
              <a:picLocks noChangeAspect="1"/>
            </p:cNvPicPr>
            <p:nvPr/>
          </p:nvPicPr>
          <p:blipFill>
            <a:blip r:embed="rId4"/>
            <a:stretch>
              <a:fillRect/>
            </a:stretch>
          </p:blipFill>
          <p:spPr>
            <a:xfrm>
              <a:off x="0" y="0"/>
              <a:ext cx="9144000" cy="1000108"/>
            </a:xfrm>
            <a:prstGeom prst="rect">
              <a:avLst/>
            </a:prstGeom>
          </p:spPr>
        </p:pic>
        <p:pic>
          <p:nvPicPr>
            <p:cNvPr id="17" name="Picture 16"/>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8" name="Picture 1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9" name="Rectangle 1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561446"/>
            <a:ext cx="8429684" cy="1938992"/>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348" y="3889703"/>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Slide Number Placeholder 19"/>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30</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1" name="Group 20"/>
          <p:cNvGrpSpPr/>
          <p:nvPr/>
        </p:nvGrpSpPr>
        <p:grpSpPr>
          <a:xfrm>
            <a:off x="0" y="0"/>
            <a:ext cx="9144000" cy="1000108"/>
            <a:chOff x="0" y="0"/>
            <a:chExt cx="9144000" cy="1000108"/>
          </a:xfrm>
        </p:grpSpPr>
        <p:pic>
          <p:nvPicPr>
            <p:cNvPr id="22" name="Picture 21" descr="12.jpg"/>
            <p:cNvPicPr>
              <a:picLocks noChangeAspect="1"/>
            </p:cNvPicPr>
            <p:nvPr/>
          </p:nvPicPr>
          <p:blipFill>
            <a:blip r:embed="rId5"/>
            <a:stretch>
              <a:fillRect/>
            </a:stretch>
          </p:blipFill>
          <p:spPr>
            <a:xfrm>
              <a:off x="0" y="0"/>
              <a:ext cx="9144000" cy="1000108"/>
            </a:xfrm>
            <a:prstGeom prst="rect">
              <a:avLst/>
            </a:prstGeom>
          </p:spPr>
        </p:pic>
        <p:pic>
          <p:nvPicPr>
            <p:cNvPr id="23" name="Picture 22"/>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4" name="Picture 23"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5" name="Rectangle 2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8" name="Rectangle 17"/>
          <p:cNvSpPr/>
          <p:nvPr/>
        </p:nvSpPr>
        <p:spPr>
          <a:xfrm>
            <a:off x="428596" y="4786322"/>
            <a:ext cx="8429684"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20" name="Slide Number Placeholder 19"/>
          <p:cNvSpPr>
            <a:spLocks noGrp="1"/>
          </p:cNvSpPr>
          <p:nvPr>
            <p:ph type="sldNum" sz="quarter" idx="12"/>
          </p:nvPr>
        </p:nvSpPr>
        <p:spPr/>
        <p:txBody>
          <a:bodyPr/>
          <a:lstStyle/>
          <a:p>
            <a:fld id="{0354317E-463A-4F5F-859C-A6EDA616E962}" type="slidenum">
              <a:rPr lang="en-US" smtClean="0"/>
              <a:pPr/>
              <a:t>31</a:t>
            </a:fld>
            <a:endParaRPr lang="en-US"/>
          </a:p>
        </p:txBody>
      </p:sp>
      <p:grpSp>
        <p:nvGrpSpPr>
          <p:cNvPr id="21" name="Group 20"/>
          <p:cNvGrpSpPr/>
          <p:nvPr/>
        </p:nvGrpSpPr>
        <p:grpSpPr>
          <a:xfrm>
            <a:off x="0" y="0"/>
            <a:ext cx="9144000" cy="1000108"/>
            <a:chOff x="0" y="0"/>
            <a:chExt cx="9144000" cy="1000108"/>
          </a:xfrm>
        </p:grpSpPr>
        <p:pic>
          <p:nvPicPr>
            <p:cNvPr id="22" name="Picture 21" descr="12.jpg"/>
            <p:cNvPicPr>
              <a:picLocks noChangeAspect="1"/>
            </p:cNvPicPr>
            <p:nvPr/>
          </p:nvPicPr>
          <p:blipFill>
            <a:blip r:embed="rId4"/>
            <a:stretch>
              <a:fillRect/>
            </a:stretch>
          </p:blipFill>
          <p:spPr>
            <a:xfrm>
              <a:off x="0" y="0"/>
              <a:ext cx="9144000" cy="1000108"/>
            </a:xfrm>
            <a:prstGeom prst="rect">
              <a:avLst/>
            </a:prstGeom>
          </p:spPr>
        </p:pic>
        <p:pic>
          <p:nvPicPr>
            <p:cNvPr id="23" name="Picture 22"/>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4" name="Picture 23"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5" name="Rectangle 2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 اللهِ مُحِبُّ الدِّيْنِ </a:t>
            </a:r>
            <a:r>
              <a:rPr kumimoji="0" lang="ar-SA" altLang="zh-CN" sz="4000" i="0" u="none" strike="noStrike" normalizeH="0" baseline="0" dirty="0" smtClean="0">
                <a:ln w="18415" cmpd="sng">
                  <a:solidFill>
                    <a:srgbClr val="FF0000"/>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توانكو الْحَاجَّ عَبْدَ الْحَلِيْمِ مُعَظَّمْ شَاهُ إِبْنَ الْمَرْحُوْمِ اَلْسُّلْطَانِ بَدْلِي شَاهُ،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0000"/>
                  </a:solidFill>
                  <a:prstDash val="solid"/>
                </a:ln>
                <a:solidFill>
                  <a:srgbClr val="FF0000"/>
                </a:solidFill>
                <a:effectLst>
                  <a:glow rad="139700">
                    <a:schemeClr val="accent4">
                      <a:satMod val="175000"/>
                      <a:alpha val="40000"/>
                    </a:schemeClr>
                  </a:glow>
                </a:effectLst>
                <a:latin typeface="Arb Naskh" charset="2"/>
                <a:ea typeface="SimSun" pitchFamily="2" charset="-122"/>
                <a:cs typeface="Jawi - Biasa" pitchFamily="2" charset="-78"/>
              </a:rPr>
              <a:t>سلطانة حاجة حامينة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dirty="0">
              <a:ln w="18415" cmpd="sng">
                <a:solidFill>
                  <a:srgbClr val="002060"/>
                </a:solidFill>
                <a:prstDash val="solid"/>
              </a:ln>
              <a:solidFill>
                <a:srgbClr val="00206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8" name="Slide Number Placeholder 17"/>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32</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9" name="Group 18"/>
          <p:cNvGrpSpPr/>
          <p:nvPr/>
        </p:nvGrpSpPr>
        <p:grpSpPr>
          <a:xfrm>
            <a:off x="0" y="0"/>
            <a:ext cx="9144000" cy="1000108"/>
            <a:chOff x="0" y="0"/>
            <a:chExt cx="9144000" cy="1000108"/>
          </a:xfrm>
        </p:grpSpPr>
        <p:pic>
          <p:nvPicPr>
            <p:cNvPr id="20" name="Picture 19" descr="12.jpg"/>
            <p:cNvPicPr>
              <a:picLocks noChangeAspect="1"/>
            </p:cNvPicPr>
            <p:nvPr/>
          </p:nvPicPr>
          <p:blipFill>
            <a:blip r:embed="rId4"/>
            <a:stretch>
              <a:fillRect/>
            </a:stretch>
          </p:blipFill>
          <p:spPr>
            <a:xfrm>
              <a:off x="0" y="0"/>
              <a:ext cx="9144000" cy="1000108"/>
            </a:xfrm>
            <a:prstGeom prst="rect">
              <a:avLst/>
            </a:prstGeom>
          </p:spPr>
        </p:pic>
        <p:pic>
          <p:nvPicPr>
            <p:cNvPr id="21" name="Picture 20"/>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2" name="Picture 21"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3" name="Rectangle 2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8" name="Slide Number Placeholder 17"/>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33</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9" name="Group 18"/>
          <p:cNvGrpSpPr/>
          <p:nvPr/>
        </p:nvGrpSpPr>
        <p:grpSpPr>
          <a:xfrm>
            <a:off x="0" y="0"/>
            <a:ext cx="9144000" cy="1000108"/>
            <a:chOff x="0" y="0"/>
            <a:chExt cx="9144000" cy="1000108"/>
          </a:xfrm>
        </p:grpSpPr>
        <p:pic>
          <p:nvPicPr>
            <p:cNvPr id="20" name="Picture 19" descr="12.jpg"/>
            <p:cNvPicPr>
              <a:picLocks noChangeAspect="1"/>
            </p:cNvPicPr>
            <p:nvPr/>
          </p:nvPicPr>
          <p:blipFill>
            <a:blip r:embed="rId4"/>
            <a:stretch>
              <a:fillRect/>
            </a:stretch>
          </p:blipFill>
          <p:spPr>
            <a:xfrm>
              <a:off x="0" y="0"/>
              <a:ext cx="9144000" cy="1000108"/>
            </a:xfrm>
            <a:prstGeom prst="rect">
              <a:avLst/>
            </a:prstGeom>
          </p:spPr>
        </p:pic>
        <p:pic>
          <p:nvPicPr>
            <p:cNvPr id="21" name="Picture 20"/>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2" name="Picture 21"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3" name="Rectangle 2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p:cNvPicPr>
            <a:picLocks noChangeAspect="1" noChangeArrowheads="1"/>
          </p:cNvPicPr>
          <p:nvPr/>
        </p:nvPicPr>
        <p:blipFill>
          <a:blip r:embed="rId4" cstate="print"/>
          <a:srcRect/>
          <a:stretch>
            <a:fillRect/>
          </a:stretch>
        </p:blipFill>
        <p:spPr bwMode="auto">
          <a:xfrm>
            <a:off x="428596" y="1928801"/>
            <a:ext cx="8143932" cy="1395410"/>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8" name="Picture 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1472" y="3500438"/>
            <a:ext cx="8143932" cy="185738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Slide Number Placeholder 19"/>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34</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4" name="Group 23"/>
          <p:cNvGrpSpPr/>
          <p:nvPr/>
        </p:nvGrpSpPr>
        <p:grpSpPr>
          <a:xfrm>
            <a:off x="0" y="0"/>
            <a:ext cx="9144000" cy="1000108"/>
            <a:chOff x="0" y="0"/>
            <a:chExt cx="9144000" cy="1000108"/>
          </a:xfrm>
        </p:grpSpPr>
        <p:pic>
          <p:nvPicPr>
            <p:cNvPr id="25" name="Picture 24" descr="12.jpg"/>
            <p:cNvPicPr>
              <a:picLocks noChangeAspect="1"/>
            </p:cNvPicPr>
            <p:nvPr/>
          </p:nvPicPr>
          <p:blipFill>
            <a:blip r:embed="rId6"/>
            <a:stretch>
              <a:fillRect/>
            </a:stretch>
          </p:blipFill>
          <p:spPr>
            <a:xfrm>
              <a:off x="0" y="0"/>
              <a:ext cx="9144000" cy="1000108"/>
            </a:xfrm>
            <a:prstGeom prst="rect">
              <a:avLst/>
            </a:prstGeom>
          </p:spPr>
        </p:pic>
        <p:pic>
          <p:nvPicPr>
            <p:cNvPr id="26" name="Picture 25"/>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7" name="Picture 26"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8" name="Rectangle 2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0"/>
            <a:ext cx="9144000" cy="1000108"/>
            <a:chOff x="0" y="0"/>
            <a:chExt cx="9144000" cy="1000108"/>
          </a:xfrm>
        </p:grpSpPr>
        <p:pic>
          <p:nvPicPr>
            <p:cNvPr id="39" name="Picture 38" descr="12.jpg"/>
            <p:cNvPicPr>
              <a:picLocks noChangeAspect="1"/>
            </p:cNvPicPr>
            <p:nvPr/>
          </p:nvPicPr>
          <p:blipFill>
            <a:blip r:embed="rId2"/>
            <a:stretch>
              <a:fillRect/>
            </a:stretch>
          </p:blipFill>
          <p:spPr>
            <a:xfrm>
              <a:off x="0" y="0"/>
              <a:ext cx="9144000" cy="1000108"/>
            </a:xfrm>
            <a:prstGeom prst="rect">
              <a:avLst/>
            </a:prstGeom>
          </p:spPr>
        </p:pic>
        <p:pic>
          <p:nvPicPr>
            <p:cNvPr id="4" name="Picture 3"/>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7"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57224" y="1526527"/>
            <a:ext cx="7715272" cy="2473977"/>
          </a:xfrm>
          <a:prstGeom prst="rect">
            <a:avLst/>
          </a:prstGeom>
          <a:noFill/>
          <a:ln>
            <a:noFill/>
          </a:ln>
          <a:effectLst>
            <a:glow rad="1397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
        <p:nvSpPr>
          <p:cNvPr id="21" name="Slide Number Placeholder 20"/>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35</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34902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SELAWAT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2" name="Rectangle 11"/>
          <p:cNvSpPr/>
          <p:nvPr/>
        </p:nvSpPr>
        <p:spPr>
          <a:xfrm>
            <a:off x="857224" y="1934166"/>
            <a:ext cx="7715304"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eaLnBrk="0" hangingPunct="0">
              <a:lnSpc>
                <a:spcPct val="150000"/>
              </a:lnSpc>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اللَّهُمَّ صَلِّ وَسَلِّمْ وَبَارِكْ عَلَى سَيِّدِنَا مُحَمَّدٍ وَعَلَى آلِهِ وَأَصْحَابِهِ وَمَنْ تَبِعَهُمْ بِإِحْسَانٍ إِلَى يَوْمِ الدِّيْنِ</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3" name="Rectangle 12"/>
          <p:cNvSpPr/>
          <p:nvPr/>
        </p:nvSpPr>
        <p:spPr>
          <a:xfrm>
            <a:off x="1071538" y="4291620"/>
            <a:ext cx="7286676" cy="1569660"/>
          </a:xfrm>
          <a:prstGeom prst="rect">
            <a:avLst/>
          </a:prstGeom>
        </p:spPr>
        <p:txBody>
          <a:bodyPr wrap="square">
            <a:spAutoFit/>
          </a:bodyPr>
          <a:lstStyle/>
          <a:p>
            <a:pPr lvl="0" algn="just" eaLnBrk="0" fontAlgn="base" hangingPunct="0">
              <a:lnSpc>
                <a:spcPct val="150000"/>
              </a:lnSpc>
              <a:spcBef>
                <a:spcPct val="0"/>
              </a:spcBef>
              <a:spcAft>
                <a:spcPct val="0"/>
              </a:spcAft>
            </a:pP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Ya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Allah,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cucurilah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rahmat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sejahtera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keberkatan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junjungan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keluarga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seluruh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sahabat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baginda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sesiapa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mengikuti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jejak</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langkah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mereka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dengan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sebaik-baiknya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sehingga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hari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pembalasan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Slide Number Placeholder 13"/>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4</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5" name="Group 14"/>
          <p:cNvGrpSpPr/>
          <p:nvPr/>
        </p:nvGrpSpPr>
        <p:grpSpPr>
          <a:xfrm>
            <a:off x="0" y="0"/>
            <a:ext cx="9144000" cy="1000108"/>
            <a:chOff x="0" y="0"/>
            <a:chExt cx="9144000" cy="1000108"/>
          </a:xfrm>
        </p:grpSpPr>
        <p:pic>
          <p:nvPicPr>
            <p:cNvPr id="16" name="Picture 15" descr="12.jpg"/>
            <p:cNvPicPr>
              <a:picLocks noChangeAspect="1"/>
            </p:cNvPicPr>
            <p:nvPr/>
          </p:nvPicPr>
          <p:blipFill>
            <a:blip r:embed="rId4"/>
            <a:stretch>
              <a:fillRect/>
            </a:stretch>
          </p:blipFill>
          <p:spPr>
            <a:xfrm>
              <a:off x="0" y="0"/>
              <a:ext cx="9144000" cy="1000108"/>
            </a:xfrm>
            <a:prstGeom prst="rect">
              <a:avLst/>
            </a:prstGeom>
          </p:spPr>
        </p:pic>
        <p:pic>
          <p:nvPicPr>
            <p:cNvPr id="17" name="Picture 16"/>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8" name="Picture 1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9" name="Rectangle 1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928662" y="1585729"/>
            <a:ext cx="7358114" cy="20390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أَمَّـا بَعْـدُ، فَيَـا عِبَـادَ اللهِ، اِتَّقُـواْ اللهَ حَقَّ تُقَـاتِهِ وَلاَ تَمُـوْتُنَّ إِلاَّ وَأَنْتُـمْ مُسْلِمُوْنَ</a:t>
            </a:r>
            <a:endPar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ectangle 14"/>
          <p:cNvSpPr/>
          <p:nvPr/>
        </p:nvSpPr>
        <p:spPr>
          <a:xfrm>
            <a:off x="1071538" y="3943183"/>
            <a:ext cx="7286676" cy="1154675"/>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Seterusnya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hamba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dengan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sebenar-benar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taqwa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jangan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sekali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-kali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mati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keadaan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Islam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1" name="Slide Number Placeholder 10"/>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5</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2" name="Group 11"/>
          <p:cNvGrpSpPr/>
          <p:nvPr/>
        </p:nvGrpSpPr>
        <p:grpSpPr>
          <a:xfrm>
            <a:off x="0" y="0"/>
            <a:ext cx="9144000" cy="1000108"/>
            <a:chOff x="0" y="0"/>
            <a:chExt cx="9144000" cy="1000108"/>
          </a:xfrm>
        </p:grpSpPr>
        <p:pic>
          <p:nvPicPr>
            <p:cNvPr id="13" name="Picture 12" descr="12.jpg"/>
            <p:cNvPicPr>
              <a:picLocks noChangeAspect="1"/>
            </p:cNvPicPr>
            <p:nvPr/>
          </p:nvPicPr>
          <p:blipFill>
            <a:blip r:embed="rId4"/>
            <a:stretch>
              <a:fillRect/>
            </a:stretch>
          </p:blipFill>
          <p:spPr>
            <a:xfrm>
              <a:off x="0" y="0"/>
              <a:ext cx="9144000" cy="1000108"/>
            </a:xfrm>
            <a:prstGeom prst="rect">
              <a:avLst/>
            </a:prstGeom>
          </p:spPr>
        </p:pic>
        <p:pic>
          <p:nvPicPr>
            <p:cNvPr id="16" name="Picture 15"/>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7" name="Picture 16"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8" name="Rectangle 1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2" name="Picture 11"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3" name="Rectangle 1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3440458" y="915399"/>
            <a:ext cx="213167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WASIAT TAQWA</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graphicFrame>
        <p:nvGraphicFramePr>
          <p:cNvPr id="17" name="Content Placeholder 16"/>
          <p:cNvGraphicFramePr>
            <a:graphicFrameLocks noGrp="1"/>
          </p:cNvGraphicFramePr>
          <p:nvPr>
            <p:ph idx="1"/>
          </p:nvPr>
        </p:nvGraphicFramePr>
        <p:xfrm>
          <a:off x="457200" y="1428737"/>
          <a:ext cx="8229600" cy="3857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500034" y="5357826"/>
            <a:ext cx="8215370" cy="830997"/>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Mudah-mudahan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mendapat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keberkatan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keredhaan-Nya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dunia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mahu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pun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akhirat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9" name="Slide Number Placeholder 18"/>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6</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0" name="Group 19"/>
          <p:cNvGrpSpPr/>
          <p:nvPr/>
        </p:nvGrpSpPr>
        <p:grpSpPr>
          <a:xfrm>
            <a:off x="0" y="0"/>
            <a:ext cx="9144000" cy="1000108"/>
            <a:chOff x="0" y="0"/>
            <a:chExt cx="9144000" cy="1000108"/>
          </a:xfrm>
        </p:grpSpPr>
        <p:pic>
          <p:nvPicPr>
            <p:cNvPr id="21" name="Picture 20" descr="12.jpg"/>
            <p:cNvPicPr>
              <a:picLocks noChangeAspect="1"/>
            </p:cNvPicPr>
            <p:nvPr/>
          </p:nvPicPr>
          <p:blipFill>
            <a:blip r:embed="rId8"/>
            <a:stretch>
              <a:fillRect/>
            </a:stretch>
          </p:blipFill>
          <p:spPr>
            <a:xfrm>
              <a:off x="0" y="0"/>
              <a:ext cx="9144000" cy="1000108"/>
            </a:xfrm>
            <a:prstGeom prst="rect">
              <a:avLst/>
            </a:prstGeom>
          </p:spPr>
        </p:pic>
        <p:pic>
          <p:nvPicPr>
            <p:cNvPr id="22" name="Picture 21"/>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3" name="Picture 22"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4" name="Rectangle 23"/>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3440458" y="2058407"/>
            <a:ext cx="23434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Gloucester MT Extra Condensed" pitchFamily="18" charset="0"/>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5" name="Rectangle 14"/>
          <p:cNvSpPr/>
          <p:nvPr/>
        </p:nvSpPr>
        <p:spPr>
          <a:xfrm>
            <a:off x="2000233" y="3071810"/>
            <a:ext cx="5357850"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dirty="0" smtClean="0">
                <a:solidFill>
                  <a:srgbClr val="FF9999"/>
                </a:solidFill>
                <a:effectLst>
                  <a:glow rad="101600">
                    <a:srgbClr val="002060">
                      <a:alpha val="60000"/>
                    </a:srgbClr>
                  </a:glow>
                </a:effectLst>
              </a:rPr>
              <a:t>SAYANGI KELUARGA MEMBAWA BAHAGIA</a:t>
            </a:r>
            <a:endParaRPr lang="en-US" sz="3600" b="1" spc="50" dirty="0">
              <a:ln w="11430"/>
              <a:solidFill>
                <a:srgbClr val="FF9999"/>
              </a:solidFill>
              <a:effectLst>
                <a:glow rad="101600">
                  <a:srgbClr val="002060">
                    <a:alpha val="60000"/>
                  </a:srgbClr>
                </a:glo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7</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13" name="Group 12"/>
          <p:cNvGrpSpPr/>
          <p:nvPr/>
        </p:nvGrpSpPr>
        <p:grpSpPr>
          <a:xfrm>
            <a:off x="0" y="0"/>
            <a:ext cx="9144000" cy="1000108"/>
            <a:chOff x="0" y="0"/>
            <a:chExt cx="9144000" cy="1000108"/>
          </a:xfrm>
        </p:grpSpPr>
        <p:pic>
          <p:nvPicPr>
            <p:cNvPr id="16" name="Picture 15" descr="12.jpg"/>
            <p:cNvPicPr>
              <a:picLocks noChangeAspect="1"/>
            </p:cNvPicPr>
            <p:nvPr/>
          </p:nvPicPr>
          <p:blipFill>
            <a:blip r:embed="rId4"/>
            <a:stretch>
              <a:fillRect/>
            </a:stretch>
          </p:blipFill>
          <p:spPr>
            <a:xfrm>
              <a:off x="0" y="0"/>
              <a:ext cx="9144000" cy="1000108"/>
            </a:xfrm>
            <a:prstGeom prst="rect">
              <a:avLst/>
            </a:prstGeom>
          </p:spPr>
        </p:pic>
        <p:pic>
          <p:nvPicPr>
            <p:cNvPr id="17" name="Picture 16"/>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18" name="Picture 17"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9" name="Rectangle 1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6"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7"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Slide Number Placeholder 18"/>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8</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0" name="Group 19"/>
          <p:cNvGrpSpPr/>
          <p:nvPr/>
        </p:nvGrpSpPr>
        <p:grpSpPr>
          <a:xfrm>
            <a:off x="0" y="0"/>
            <a:ext cx="9144000" cy="1000108"/>
            <a:chOff x="0" y="0"/>
            <a:chExt cx="9144000" cy="1000108"/>
          </a:xfrm>
        </p:grpSpPr>
        <p:pic>
          <p:nvPicPr>
            <p:cNvPr id="22" name="Picture 21" descr="12.jpg"/>
            <p:cNvPicPr>
              <a:picLocks noChangeAspect="1"/>
            </p:cNvPicPr>
            <p:nvPr/>
          </p:nvPicPr>
          <p:blipFill>
            <a:blip r:embed="rId8"/>
            <a:stretch>
              <a:fillRect/>
            </a:stretch>
          </p:blipFill>
          <p:spPr>
            <a:xfrm>
              <a:off x="0" y="0"/>
              <a:ext cx="9144000" cy="1000108"/>
            </a:xfrm>
            <a:prstGeom prst="rect">
              <a:avLst/>
            </a:prstGeom>
          </p:spPr>
        </p:pic>
        <p:pic>
          <p:nvPicPr>
            <p:cNvPr id="23" name="Picture 22"/>
            <p:cNvPicPr>
              <a:picLocks noChangeAspect="1"/>
            </p:cNvPicPr>
            <p:nvPr/>
          </p:nvPicPr>
          <p:blipFill>
            <a:blip r:embed="rId6" cstate="print"/>
            <a:srcRect/>
            <a:stretch>
              <a:fillRect/>
            </a:stretch>
          </p:blipFill>
          <p:spPr bwMode="auto">
            <a:xfrm>
              <a:off x="142844" y="142852"/>
              <a:ext cx="756455" cy="796268"/>
            </a:xfrm>
            <a:prstGeom prst="rect">
              <a:avLst/>
            </a:prstGeom>
            <a:noFill/>
            <a:ln w="9525">
              <a:noFill/>
              <a:miter lim="800000"/>
              <a:headEnd/>
              <a:tailEnd/>
            </a:ln>
          </p:spPr>
        </p:pic>
        <p:pic>
          <p:nvPicPr>
            <p:cNvPr id="24" name="Picture 23" descr="C:\Users\asari\AppData\Local\Temp\Rar$DRa0.764\LOGO JAKIM EDITED.png"/>
            <p:cNvPicPr>
              <a:picLocks noChangeAspect="1" noChangeArrowheads="1"/>
            </p:cNvPicPr>
            <p:nvPr/>
          </p:nvPicPr>
          <p:blipFill>
            <a:blip r:embed="rId7"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5" name="Rectangle 2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7" name="Content Placeholder 16"/>
          <p:cNvGraphicFramePr>
            <a:graphicFrameLocks noGrp="1"/>
          </p:cNvGraphicFramePr>
          <p:nvPr>
            <p:ph idx="1"/>
          </p:nvPr>
        </p:nvGraphicFramePr>
        <p:xfrm>
          <a:off x="-857288" y="1903433"/>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1328686" y="1438256"/>
            <a:ext cx="3615394" cy="847736"/>
          </a:xfrm>
          <a:prstGeom prst="rect">
            <a:avLst/>
          </a:prstGeom>
          <a:noFill/>
        </p:spPr>
        <p:txBody>
          <a:bodyPr wrap="none" lIns="91440" tIns="45720" rIns="91440" bIns="45720">
            <a:prstTxWarp prst="textDeflateBottom">
              <a:avLst>
                <a:gd name="adj" fmla="val 33856"/>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Bukan</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mudah</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5643570" y="3061644"/>
            <a:ext cx="3214694" cy="19389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Bahagia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yang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dibina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ketaqwaan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memperoleh</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rahmat-Nya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dunia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akhirat</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21" name="Down Arrow 20"/>
          <p:cNvSpPr/>
          <p:nvPr/>
        </p:nvSpPr>
        <p:spPr>
          <a:xfrm>
            <a:off x="2786050" y="2928934"/>
            <a:ext cx="857256" cy="1285884"/>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0354317E-463A-4F5F-859C-A6EDA616E962}" type="slidenum">
              <a:rPr lang="en-US" smtClean="0">
                <a:ln w="18415" cmpd="sng">
                  <a:solidFill>
                    <a:srgbClr val="FF0000"/>
                  </a:solidFill>
                  <a:prstDash val="solid"/>
                </a:ln>
                <a:solidFill>
                  <a:srgbClr val="FF0000"/>
                </a:solidFill>
                <a:effectLst>
                  <a:outerShdw blurRad="63500" dir="3600000" algn="tl" rotWithShape="0">
                    <a:srgbClr val="000000">
                      <a:alpha val="70000"/>
                    </a:srgbClr>
                  </a:outerShdw>
                </a:effectLst>
              </a:rPr>
              <a:pPr/>
              <a:t>9</a:t>
            </a:fld>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nvGrpSpPr>
          <p:cNvPr id="23" name="Group 22"/>
          <p:cNvGrpSpPr/>
          <p:nvPr/>
        </p:nvGrpSpPr>
        <p:grpSpPr>
          <a:xfrm>
            <a:off x="0" y="0"/>
            <a:ext cx="9144000" cy="1000108"/>
            <a:chOff x="0" y="0"/>
            <a:chExt cx="9144000" cy="1000108"/>
          </a:xfrm>
        </p:grpSpPr>
        <p:pic>
          <p:nvPicPr>
            <p:cNvPr id="24" name="Picture 23" descr="12.jpg"/>
            <p:cNvPicPr>
              <a:picLocks noChangeAspect="1"/>
            </p:cNvPicPr>
            <p:nvPr/>
          </p:nvPicPr>
          <p:blipFill>
            <a:blip r:embed="rId8"/>
            <a:stretch>
              <a:fillRect/>
            </a:stretch>
          </p:blipFill>
          <p:spPr>
            <a:xfrm>
              <a:off x="0" y="0"/>
              <a:ext cx="9144000" cy="1000108"/>
            </a:xfrm>
            <a:prstGeom prst="rect">
              <a:avLst/>
            </a:prstGeom>
          </p:spPr>
        </p:pic>
        <p:pic>
          <p:nvPicPr>
            <p:cNvPr id="25" name="Picture 24"/>
            <p:cNvPicPr>
              <a:picLocks noChangeAspect="1"/>
            </p:cNvPicPr>
            <p:nvPr/>
          </p:nvPicPr>
          <p:blipFill>
            <a:blip r:embed="rId2" cstate="print"/>
            <a:srcRect/>
            <a:stretch>
              <a:fillRect/>
            </a:stretch>
          </p:blipFill>
          <p:spPr bwMode="auto">
            <a:xfrm>
              <a:off x="142844" y="142852"/>
              <a:ext cx="756455" cy="796268"/>
            </a:xfrm>
            <a:prstGeom prst="rect">
              <a:avLst/>
            </a:prstGeom>
            <a:noFill/>
            <a:ln w="9525">
              <a:noFill/>
              <a:miter lim="800000"/>
              <a:headEnd/>
              <a:tailEnd/>
            </a:ln>
          </p:spPr>
        </p:pic>
        <p:pic>
          <p:nvPicPr>
            <p:cNvPr id="26" name="Picture 25"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7" name="Rectangle 26"/>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www.FreeDownloadPowerPoint.co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TotalTime>
  <Words>1714</Words>
  <Application>Microsoft PowerPoint</Application>
  <PresentationFormat>On-screen Show (4:3)</PresentationFormat>
  <Paragraphs>218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1_www.FreeDownloadPowerPoint.com</vt:lpstr>
      <vt:lpstr>Slide 1</vt:lpstr>
      <vt:lpstr>الْحَمْدُ لِلَّهِ القَائل:</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rushdan</dc:creator>
  <cp:lastModifiedBy>rushdan</cp:lastModifiedBy>
  <cp:revision>101</cp:revision>
  <dcterms:created xsi:type="dcterms:W3CDTF">2015-09-22T01:21:07Z</dcterms:created>
  <dcterms:modified xsi:type="dcterms:W3CDTF">2015-11-05T07:40:27Z</dcterms:modified>
</cp:coreProperties>
</file>