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30"/>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6" r:id="rId20"/>
    <p:sldId id="278" r:id="rId21"/>
    <p:sldId id="279" r:id="rId22"/>
    <p:sldId id="281" r:id="rId23"/>
    <p:sldId id="282" r:id="rId24"/>
    <p:sldId id="283" r:id="rId25"/>
    <p:sldId id="284" r:id="rId26"/>
    <p:sldId id="285" r:id="rId27"/>
    <p:sldId id="286" r:id="rId28"/>
    <p:sldId id="28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60"/>
  </p:normalViewPr>
  <p:slideViewPr>
    <p:cSldViewPr>
      <p:cViewPr varScale="1">
        <p:scale>
          <a:sx n="104" d="100"/>
          <a:sy n="104" d="100"/>
        </p:scale>
        <p:origin x="-9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7336F6-7D7D-4E69-ABEA-98EAACE892DB}" type="doc">
      <dgm:prSet loTypeId="urn:microsoft.com/office/officeart/2005/8/layout/radial6" loCatId="cycle" qsTypeId="urn:microsoft.com/office/officeart/2005/8/quickstyle/simple5" qsCatId="simple" csTypeId="urn:microsoft.com/office/officeart/2005/8/colors/colorful3" csCatId="colorful" phldr="1"/>
      <dgm:spPr/>
      <dgm:t>
        <a:bodyPr/>
        <a:lstStyle/>
        <a:p>
          <a:endParaRPr lang="en-US"/>
        </a:p>
      </dgm:t>
    </dgm:pt>
    <dgm:pt modelId="{22B3F2AC-FFF8-4B0B-BAC2-2691FC5BF44D}">
      <dgm:prSet phldrT="[Text]" custT="1"/>
      <dgm:spPr/>
      <dgm:t>
        <a:bodyPr/>
        <a:lstStyle/>
        <a:p>
          <a:r>
            <a:rPr lang="en-US" sz="2000" b="1" cap="none" spc="50" dirty="0" smtClean="0">
              <a:ln w="9525" cmpd="sng">
                <a:solidFill>
                  <a:srgbClr val="FFFF00"/>
                </a:solidFill>
                <a:prstDash val="solid"/>
              </a:ln>
              <a:solidFill>
                <a:srgbClr val="FFFF00"/>
              </a:solidFill>
              <a:effectLst>
                <a:glow rad="38100">
                  <a:schemeClr val="accent1">
                    <a:alpha val="40000"/>
                  </a:schemeClr>
                </a:glow>
              </a:effectLst>
            </a:rPr>
            <a:t>KATEGORI</a:t>
          </a:r>
        </a:p>
        <a:p>
          <a:r>
            <a:rPr lang="en-US" sz="2000" b="1" cap="none" spc="50" dirty="0" smtClean="0">
              <a:ln w="9525" cmpd="sng">
                <a:solidFill>
                  <a:srgbClr val="FFFF00"/>
                </a:solidFill>
                <a:prstDash val="solid"/>
              </a:ln>
              <a:solidFill>
                <a:srgbClr val="FFFF00"/>
              </a:solidFill>
              <a:effectLst>
                <a:glow rad="38100">
                  <a:schemeClr val="accent1">
                    <a:alpha val="40000"/>
                  </a:schemeClr>
                </a:glow>
              </a:effectLst>
            </a:rPr>
            <a:t>OKU</a:t>
          </a:r>
          <a:endParaRPr lang="en-US" sz="2000" b="1" cap="none" spc="50" dirty="0">
            <a:ln w="9525" cmpd="sng">
              <a:solidFill>
                <a:srgbClr val="FFFF00"/>
              </a:solidFill>
              <a:prstDash val="solid"/>
            </a:ln>
            <a:solidFill>
              <a:srgbClr val="FFFF00"/>
            </a:solidFill>
            <a:effectLst>
              <a:glow rad="38100">
                <a:schemeClr val="accent1">
                  <a:alpha val="40000"/>
                </a:schemeClr>
              </a:glow>
            </a:effectLst>
          </a:endParaRPr>
        </a:p>
      </dgm:t>
    </dgm:pt>
    <dgm:pt modelId="{47400F2F-BD33-4DB0-99A7-C2583A3BEDA0}" type="parTrans" cxnId="{D3EAFF94-90E6-41E1-92AA-1F127F210671}">
      <dgm:prSet/>
      <dgm:spPr/>
      <dgm:t>
        <a:bodyPr/>
        <a:lstStyle/>
        <a:p>
          <a:endParaRPr lang="en-US" sz="4400" b="1" cap="none" spc="50">
            <a:ln w="9525" cmpd="sng">
              <a:solidFill>
                <a:srgbClr val="FFFF00"/>
              </a:solidFill>
              <a:prstDash val="solid"/>
            </a:ln>
            <a:solidFill>
              <a:srgbClr val="FFFF00"/>
            </a:solidFill>
            <a:effectLst>
              <a:glow rad="38100">
                <a:schemeClr val="accent1">
                  <a:alpha val="40000"/>
                </a:schemeClr>
              </a:glow>
            </a:effectLst>
          </a:endParaRPr>
        </a:p>
      </dgm:t>
    </dgm:pt>
    <dgm:pt modelId="{C1624128-9D63-4105-89CD-BD592DBF93A0}" type="sibTrans" cxnId="{D3EAFF94-90E6-41E1-92AA-1F127F210671}">
      <dgm:prSet/>
      <dgm:spPr/>
      <dgm:t>
        <a:bodyPr/>
        <a:lstStyle/>
        <a:p>
          <a:endParaRPr lang="en-US" sz="4400" b="1" cap="none" spc="50">
            <a:ln w="9525" cmpd="sng">
              <a:solidFill>
                <a:srgbClr val="FFFF00"/>
              </a:solidFill>
              <a:prstDash val="solid"/>
            </a:ln>
            <a:solidFill>
              <a:srgbClr val="FFFF00"/>
            </a:solidFill>
            <a:effectLst>
              <a:glow rad="38100">
                <a:schemeClr val="accent1">
                  <a:alpha val="40000"/>
                </a:schemeClr>
              </a:glow>
            </a:effectLst>
          </a:endParaRPr>
        </a:p>
      </dgm:t>
    </dgm:pt>
    <dgm:pt modelId="{04FFC2E4-3BE5-486C-8568-9CC10B2B8789}">
      <dgm:prSet phldrT="[Text]" custT="1"/>
      <dgm:spPr/>
      <dgm:t>
        <a:bodyPr/>
        <a:lstStyle/>
        <a:p>
          <a:r>
            <a:rPr lang="en-US" sz="1400" b="1" cap="none" spc="50" dirty="0" smtClean="0">
              <a:ln w="9525" cmpd="sng">
                <a:solidFill>
                  <a:srgbClr val="FFFF00"/>
                </a:solidFill>
                <a:prstDash val="solid"/>
              </a:ln>
              <a:solidFill>
                <a:srgbClr val="FFFF00"/>
              </a:solidFill>
              <a:effectLst>
                <a:glow rad="38100">
                  <a:schemeClr val="accent1">
                    <a:alpha val="40000"/>
                  </a:schemeClr>
                </a:glow>
              </a:effectLst>
            </a:rPr>
            <a:t>CACAT ANGGOTA</a:t>
          </a:r>
          <a:endParaRPr lang="en-US" sz="1400" b="1" cap="none" spc="50" dirty="0">
            <a:ln w="9525" cmpd="sng">
              <a:solidFill>
                <a:srgbClr val="FFFF00"/>
              </a:solidFill>
              <a:prstDash val="solid"/>
            </a:ln>
            <a:solidFill>
              <a:srgbClr val="FFFF00"/>
            </a:solidFill>
            <a:effectLst>
              <a:glow rad="38100">
                <a:schemeClr val="accent1">
                  <a:alpha val="40000"/>
                </a:schemeClr>
              </a:glow>
            </a:effectLst>
          </a:endParaRPr>
        </a:p>
      </dgm:t>
    </dgm:pt>
    <dgm:pt modelId="{9B745B20-7E06-4966-8506-EE28779C8986}" type="parTrans" cxnId="{6D755894-3C3B-4109-A08D-DE0D2E9D026D}">
      <dgm:prSet/>
      <dgm:spPr/>
      <dgm:t>
        <a:bodyPr/>
        <a:lstStyle/>
        <a:p>
          <a:endParaRPr lang="en-US" sz="4400" b="1" cap="none" spc="50">
            <a:ln w="9525" cmpd="sng">
              <a:solidFill>
                <a:srgbClr val="FFFF00"/>
              </a:solidFill>
              <a:prstDash val="solid"/>
            </a:ln>
            <a:solidFill>
              <a:srgbClr val="FFFF00"/>
            </a:solidFill>
            <a:effectLst>
              <a:glow rad="38100">
                <a:schemeClr val="accent1">
                  <a:alpha val="40000"/>
                </a:schemeClr>
              </a:glow>
            </a:effectLst>
          </a:endParaRPr>
        </a:p>
      </dgm:t>
    </dgm:pt>
    <dgm:pt modelId="{57A5A312-D56E-4524-86FD-37435C12B5E3}" type="sibTrans" cxnId="{6D755894-3C3B-4109-A08D-DE0D2E9D026D}">
      <dgm:prSet/>
      <dgm:spPr/>
      <dgm:t>
        <a:bodyPr/>
        <a:lstStyle/>
        <a:p>
          <a:endParaRPr lang="en-US" sz="4400" b="1" cap="none" spc="50">
            <a:ln w="9525" cmpd="sng">
              <a:solidFill>
                <a:srgbClr val="FFFF00"/>
              </a:solidFill>
              <a:prstDash val="solid"/>
            </a:ln>
            <a:solidFill>
              <a:srgbClr val="FFFF00"/>
            </a:solidFill>
            <a:effectLst>
              <a:glow rad="38100">
                <a:schemeClr val="accent1">
                  <a:alpha val="40000"/>
                </a:schemeClr>
              </a:glow>
            </a:effectLst>
          </a:endParaRPr>
        </a:p>
      </dgm:t>
    </dgm:pt>
    <dgm:pt modelId="{D0334617-26FA-4FF0-B870-F8E0736BC784}">
      <dgm:prSet phldrT="[Text]" custT="1"/>
      <dgm:spPr/>
      <dgm:t>
        <a:bodyPr/>
        <a:lstStyle/>
        <a:p>
          <a:r>
            <a:rPr lang="en-US" sz="1400" b="1" cap="none" spc="50" dirty="0" smtClean="0">
              <a:ln w="9525" cmpd="sng">
                <a:solidFill>
                  <a:srgbClr val="FFFF00"/>
                </a:solidFill>
                <a:prstDash val="solid"/>
              </a:ln>
              <a:solidFill>
                <a:srgbClr val="FFFF00"/>
              </a:solidFill>
              <a:effectLst>
                <a:glow rad="38100">
                  <a:schemeClr val="accent1">
                    <a:alpha val="40000"/>
                  </a:schemeClr>
                </a:glow>
              </a:effectLst>
            </a:rPr>
            <a:t>PENDENGARAN</a:t>
          </a:r>
          <a:endParaRPr lang="en-US" sz="1400" b="1" cap="none" spc="50" dirty="0">
            <a:ln w="9525" cmpd="sng">
              <a:solidFill>
                <a:srgbClr val="FFFF00"/>
              </a:solidFill>
              <a:prstDash val="solid"/>
            </a:ln>
            <a:solidFill>
              <a:srgbClr val="FFFF00"/>
            </a:solidFill>
            <a:effectLst>
              <a:glow rad="38100">
                <a:schemeClr val="accent1">
                  <a:alpha val="40000"/>
                </a:schemeClr>
              </a:glow>
            </a:effectLst>
          </a:endParaRPr>
        </a:p>
      </dgm:t>
    </dgm:pt>
    <dgm:pt modelId="{F21F1F25-6B88-4A35-A49B-E9051C2329D7}" type="parTrans" cxnId="{7C6E4E5D-82AA-4F48-8810-AB69F725DE35}">
      <dgm:prSet/>
      <dgm:spPr/>
      <dgm:t>
        <a:bodyPr/>
        <a:lstStyle/>
        <a:p>
          <a:endParaRPr lang="en-US" sz="4400" b="1" cap="none" spc="50">
            <a:ln w="9525" cmpd="sng">
              <a:solidFill>
                <a:srgbClr val="FFFF00"/>
              </a:solidFill>
              <a:prstDash val="solid"/>
            </a:ln>
            <a:solidFill>
              <a:srgbClr val="FFFF00"/>
            </a:solidFill>
            <a:effectLst>
              <a:glow rad="38100">
                <a:schemeClr val="accent1">
                  <a:alpha val="40000"/>
                </a:schemeClr>
              </a:glow>
            </a:effectLst>
          </a:endParaRPr>
        </a:p>
      </dgm:t>
    </dgm:pt>
    <dgm:pt modelId="{AF337F46-45EB-4BEF-8F3E-F7A057DBC523}" type="sibTrans" cxnId="{7C6E4E5D-82AA-4F48-8810-AB69F725DE35}">
      <dgm:prSet/>
      <dgm:spPr/>
      <dgm:t>
        <a:bodyPr/>
        <a:lstStyle/>
        <a:p>
          <a:endParaRPr lang="en-US" sz="4400" b="1" cap="none" spc="50">
            <a:ln w="9525" cmpd="sng">
              <a:solidFill>
                <a:srgbClr val="FFFF00"/>
              </a:solidFill>
              <a:prstDash val="solid"/>
            </a:ln>
            <a:solidFill>
              <a:srgbClr val="FFFF00"/>
            </a:solidFill>
            <a:effectLst>
              <a:glow rad="38100">
                <a:schemeClr val="accent1">
                  <a:alpha val="40000"/>
                </a:schemeClr>
              </a:glow>
            </a:effectLst>
          </a:endParaRPr>
        </a:p>
      </dgm:t>
    </dgm:pt>
    <dgm:pt modelId="{88047AEC-09BB-435D-8818-22B5605ADAA1}">
      <dgm:prSet phldrT="[Text]" custT="1"/>
      <dgm:spPr/>
      <dgm:t>
        <a:bodyPr/>
        <a:lstStyle/>
        <a:p>
          <a:r>
            <a:rPr lang="en-US" sz="1400" b="1" cap="none" spc="50" dirty="0" smtClean="0">
              <a:ln w="9525" cmpd="sng">
                <a:solidFill>
                  <a:srgbClr val="FFFF00"/>
                </a:solidFill>
                <a:prstDash val="solid"/>
              </a:ln>
              <a:solidFill>
                <a:srgbClr val="FFFF00"/>
              </a:solidFill>
              <a:effectLst>
                <a:glow rad="38100">
                  <a:schemeClr val="accent1">
                    <a:alpha val="40000"/>
                  </a:schemeClr>
                </a:glow>
              </a:effectLst>
            </a:rPr>
            <a:t>PENGLIHATAN</a:t>
          </a:r>
          <a:endParaRPr lang="en-US" sz="1400" b="1" cap="none" spc="50" dirty="0">
            <a:ln w="9525" cmpd="sng">
              <a:solidFill>
                <a:srgbClr val="FFFF00"/>
              </a:solidFill>
              <a:prstDash val="solid"/>
            </a:ln>
            <a:solidFill>
              <a:srgbClr val="FFFF00"/>
            </a:solidFill>
            <a:effectLst>
              <a:glow rad="38100">
                <a:schemeClr val="accent1">
                  <a:alpha val="40000"/>
                </a:schemeClr>
              </a:glow>
            </a:effectLst>
          </a:endParaRPr>
        </a:p>
      </dgm:t>
    </dgm:pt>
    <dgm:pt modelId="{2AF43F73-8641-4DBF-B68C-CB500BD45271}" type="parTrans" cxnId="{232F4839-1C3B-4842-9319-A127559FC40B}">
      <dgm:prSet/>
      <dgm:spPr/>
      <dgm:t>
        <a:bodyPr/>
        <a:lstStyle/>
        <a:p>
          <a:endParaRPr lang="en-US" sz="4400" b="1" cap="none" spc="50">
            <a:ln w="9525" cmpd="sng">
              <a:solidFill>
                <a:srgbClr val="FFFF00"/>
              </a:solidFill>
              <a:prstDash val="solid"/>
            </a:ln>
            <a:solidFill>
              <a:srgbClr val="FFFF00"/>
            </a:solidFill>
            <a:effectLst>
              <a:glow rad="38100">
                <a:schemeClr val="accent1">
                  <a:alpha val="40000"/>
                </a:schemeClr>
              </a:glow>
            </a:effectLst>
          </a:endParaRPr>
        </a:p>
      </dgm:t>
    </dgm:pt>
    <dgm:pt modelId="{86560B79-A8B8-4789-88D9-45FA64892247}" type="sibTrans" cxnId="{232F4839-1C3B-4842-9319-A127559FC40B}">
      <dgm:prSet/>
      <dgm:spPr/>
      <dgm:t>
        <a:bodyPr/>
        <a:lstStyle/>
        <a:p>
          <a:endParaRPr lang="en-US" sz="4400" b="1" cap="none" spc="50">
            <a:ln w="9525" cmpd="sng">
              <a:solidFill>
                <a:srgbClr val="FFFF00"/>
              </a:solidFill>
              <a:prstDash val="solid"/>
            </a:ln>
            <a:solidFill>
              <a:srgbClr val="FFFF00"/>
            </a:solidFill>
            <a:effectLst>
              <a:glow rad="38100">
                <a:schemeClr val="accent1">
                  <a:alpha val="40000"/>
                </a:schemeClr>
              </a:glow>
            </a:effectLst>
          </a:endParaRPr>
        </a:p>
      </dgm:t>
    </dgm:pt>
    <dgm:pt modelId="{8F5927F7-E19D-47C6-A96E-00FB259F7EFC}">
      <dgm:prSet phldrT="[Text]" custT="1"/>
      <dgm:spPr/>
      <dgm:t>
        <a:bodyPr/>
        <a:lstStyle/>
        <a:p>
          <a:r>
            <a:rPr lang="en-US" sz="1400" b="1" cap="none" spc="50" dirty="0" smtClean="0">
              <a:ln w="9525" cmpd="sng">
                <a:solidFill>
                  <a:srgbClr val="FFFF00"/>
                </a:solidFill>
                <a:prstDash val="solid"/>
              </a:ln>
              <a:solidFill>
                <a:srgbClr val="FFFF00"/>
              </a:solidFill>
              <a:effectLst>
                <a:glow rad="38100">
                  <a:schemeClr val="accent1">
                    <a:alpha val="40000"/>
                  </a:schemeClr>
                </a:glow>
              </a:effectLst>
            </a:rPr>
            <a:t>PERKEMBANGAN MENTAL</a:t>
          </a:r>
          <a:endParaRPr lang="en-US" sz="1400" b="1" cap="none" spc="50" dirty="0">
            <a:ln w="9525" cmpd="sng">
              <a:solidFill>
                <a:srgbClr val="FFFF00"/>
              </a:solidFill>
              <a:prstDash val="solid"/>
            </a:ln>
            <a:solidFill>
              <a:srgbClr val="FFFF00"/>
            </a:solidFill>
            <a:effectLst>
              <a:glow rad="38100">
                <a:schemeClr val="accent1">
                  <a:alpha val="40000"/>
                </a:schemeClr>
              </a:glow>
            </a:effectLst>
          </a:endParaRPr>
        </a:p>
      </dgm:t>
    </dgm:pt>
    <dgm:pt modelId="{A27FF03E-FFF2-4641-B083-4F93374241E7}" type="parTrans" cxnId="{82D77371-3710-4237-A491-D564E8875447}">
      <dgm:prSet/>
      <dgm:spPr/>
      <dgm:t>
        <a:bodyPr/>
        <a:lstStyle/>
        <a:p>
          <a:endParaRPr lang="en-US" sz="4400" b="1" cap="none" spc="50">
            <a:ln w="9525" cmpd="sng">
              <a:solidFill>
                <a:srgbClr val="FFFF00"/>
              </a:solidFill>
              <a:prstDash val="solid"/>
            </a:ln>
            <a:solidFill>
              <a:srgbClr val="FFFF00"/>
            </a:solidFill>
            <a:effectLst>
              <a:glow rad="38100">
                <a:schemeClr val="accent1">
                  <a:alpha val="40000"/>
                </a:schemeClr>
              </a:glow>
            </a:effectLst>
          </a:endParaRPr>
        </a:p>
      </dgm:t>
    </dgm:pt>
    <dgm:pt modelId="{02730E4D-BB32-4D19-8AB3-4CA4232ADF51}" type="sibTrans" cxnId="{82D77371-3710-4237-A491-D564E8875447}">
      <dgm:prSet/>
      <dgm:spPr/>
      <dgm:t>
        <a:bodyPr/>
        <a:lstStyle/>
        <a:p>
          <a:endParaRPr lang="en-US" sz="4400" b="1" cap="none" spc="50">
            <a:ln w="9525" cmpd="sng">
              <a:solidFill>
                <a:srgbClr val="FFFF00"/>
              </a:solidFill>
              <a:prstDash val="solid"/>
            </a:ln>
            <a:solidFill>
              <a:srgbClr val="FFFF00"/>
            </a:solidFill>
            <a:effectLst>
              <a:glow rad="38100">
                <a:schemeClr val="accent1">
                  <a:alpha val="40000"/>
                </a:schemeClr>
              </a:glow>
            </a:effectLst>
          </a:endParaRPr>
        </a:p>
      </dgm:t>
    </dgm:pt>
    <dgm:pt modelId="{3FD8433B-16C1-4875-A0DB-359BFB7FF1CA}">
      <dgm:prSet phldrT="[Text]" custT="1"/>
      <dgm:spPr/>
      <dgm:t>
        <a:bodyPr/>
        <a:lstStyle/>
        <a:p>
          <a:r>
            <a:rPr lang="en-US" sz="1400" b="1" cap="none" spc="50" dirty="0" smtClean="0">
              <a:ln w="9525" cmpd="sng">
                <a:solidFill>
                  <a:srgbClr val="FFFF00"/>
                </a:solidFill>
                <a:prstDash val="solid"/>
              </a:ln>
              <a:solidFill>
                <a:srgbClr val="FFFF00"/>
              </a:solidFill>
              <a:effectLst>
                <a:glow rad="38100">
                  <a:schemeClr val="accent1">
                    <a:alpha val="40000"/>
                  </a:schemeClr>
                </a:glow>
              </a:effectLst>
            </a:rPr>
            <a:t>PEMBELAJARAN</a:t>
          </a:r>
          <a:endParaRPr lang="en-US" sz="1400" b="1" cap="none" spc="50" dirty="0">
            <a:ln w="9525" cmpd="sng">
              <a:solidFill>
                <a:srgbClr val="FFFF00"/>
              </a:solidFill>
              <a:prstDash val="solid"/>
            </a:ln>
            <a:solidFill>
              <a:srgbClr val="FFFF00"/>
            </a:solidFill>
            <a:effectLst>
              <a:glow rad="38100">
                <a:schemeClr val="accent1">
                  <a:alpha val="40000"/>
                </a:schemeClr>
              </a:glow>
            </a:effectLst>
          </a:endParaRPr>
        </a:p>
      </dgm:t>
    </dgm:pt>
    <dgm:pt modelId="{386CC83B-552F-498D-8ABF-6EF655DB09DB}" type="parTrans" cxnId="{8CA86E49-7244-4410-86E3-FEE2731D5629}">
      <dgm:prSet/>
      <dgm:spPr/>
      <dgm:t>
        <a:bodyPr/>
        <a:lstStyle/>
        <a:p>
          <a:endParaRPr lang="en-US" sz="4400" b="1" cap="none" spc="50">
            <a:ln w="9525" cmpd="sng">
              <a:solidFill>
                <a:srgbClr val="FFFF00"/>
              </a:solidFill>
              <a:prstDash val="solid"/>
            </a:ln>
            <a:solidFill>
              <a:srgbClr val="FFFF00"/>
            </a:solidFill>
            <a:effectLst>
              <a:glow rad="38100">
                <a:schemeClr val="accent1">
                  <a:alpha val="40000"/>
                </a:schemeClr>
              </a:glow>
            </a:effectLst>
          </a:endParaRPr>
        </a:p>
      </dgm:t>
    </dgm:pt>
    <dgm:pt modelId="{352CDF1E-D536-4350-99E4-F6A476CB647A}" type="sibTrans" cxnId="{8CA86E49-7244-4410-86E3-FEE2731D5629}">
      <dgm:prSet/>
      <dgm:spPr/>
      <dgm:t>
        <a:bodyPr/>
        <a:lstStyle/>
        <a:p>
          <a:endParaRPr lang="en-US" sz="4400" b="1" cap="none" spc="50">
            <a:ln w="9525" cmpd="sng">
              <a:solidFill>
                <a:srgbClr val="FFFF00"/>
              </a:solidFill>
              <a:prstDash val="solid"/>
            </a:ln>
            <a:solidFill>
              <a:srgbClr val="FFFF00"/>
            </a:solidFill>
            <a:effectLst>
              <a:glow rad="38100">
                <a:schemeClr val="accent1">
                  <a:alpha val="40000"/>
                </a:schemeClr>
              </a:glow>
            </a:effectLst>
          </a:endParaRPr>
        </a:p>
      </dgm:t>
    </dgm:pt>
    <dgm:pt modelId="{5BA08AC7-9A77-4B43-A2EF-EA8EAD7D97F0}">
      <dgm:prSet phldrT="[Text]" custT="1"/>
      <dgm:spPr/>
      <dgm:t>
        <a:bodyPr/>
        <a:lstStyle/>
        <a:p>
          <a:r>
            <a:rPr lang="en-US" sz="1400" b="1" cap="none" spc="50" dirty="0" smtClean="0">
              <a:ln w="9525" cmpd="sng">
                <a:solidFill>
                  <a:srgbClr val="FFFF00"/>
                </a:solidFill>
                <a:prstDash val="solid"/>
              </a:ln>
              <a:solidFill>
                <a:srgbClr val="FFFF00"/>
              </a:solidFill>
              <a:effectLst>
                <a:glow rad="38100">
                  <a:schemeClr val="accent1">
                    <a:alpha val="40000"/>
                  </a:schemeClr>
                </a:glow>
              </a:effectLst>
            </a:rPr>
            <a:t>AUTISME</a:t>
          </a:r>
          <a:endParaRPr lang="en-US" sz="1400" b="1" cap="none" spc="50" dirty="0">
            <a:ln w="9525" cmpd="sng">
              <a:solidFill>
                <a:srgbClr val="FFFF00"/>
              </a:solidFill>
              <a:prstDash val="solid"/>
            </a:ln>
            <a:solidFill>
              <a:srgbClr val="FFFF00"/>
            </a:solidFill>
            <a:effectLst>
              <a:glow rad="38100">
                <a:schemeClr val="accent1">
                  <a:alpha val="40000"/>
                </a:schemeClr>
              </a:glow>
            </a:effectLst>
          </a:endParaRPr>
        </a:p>
      </dgm:t>
    </dgm:pt>
    <dgm:pt modelId="{B8118A26-C148-4A01-99DA-706CD540AA05}" type="parTrans" cxnId="{B54FA13D-CA3D-4EA7-A71D-B68D51E9283B}">
      <dgm:prSet/>
      <dgm:spPr/>
      <dgm:t>
        <a:bodyPr/>
        <a:lstStyle/>
        <a:p>
          <a:endParaRPr lang="en-US" sz="4400" b="1" cap="none" spc="50">
            <a:ln w="9525" cmpd="sng">
              <a:solidFill>
                <a:srgbClr val="FFFF00"/>
              </a:solidFill>
              <a:prstDash val="solid"/>
            </a:ln>
            <a:solidFill>
              <a:srgbClr val="FFFF00"/>
            </a:solidFill>
            <a:effectLst>
              <a:glow rad="38100">
                <a:schemeClr val="accent1">
                  <a:alpha val="40000"/>
                </a:schemeClr>
              </a:glow>
            </a:effectLst>
          </a:endParaRPr>
        </a:p>
      </dgm:t>
    </dgm:pt>
    <dgm:pt modelId="{57CF6709-5872-4DCA-BABF-5E7EFC7A7719}" type="sibTrans" cxnId="{B54FA13D-CA3D-4EA7-A71D-B68D51E9283B}">
      <dgm:prSet/>
      <dgm:spPr/>
      <dgm:t>
        <a:bodyPr/>
        <a:lstStyle/>
        <a:p>
          <a:endParaRPr lang="en-US" sz="4400" b="1" cap="none" spc="50">
            <a:ln w="9525" cmpd="sng">
              <a:solidFill>
                <a:srgbClr val="FFFF00"/>
              </a:solidFill>
              <a:prstDash val="solid"/>
            </a:ln>
            <a:solidFill>
              <a:srgbClr val="FFFF00"/>
            </a:solidFill>
            <a:effectLst>
              <a:glow rad="38100">
                <a:schemeClr val="accent1">
                  <a:alpha val="40000"/>
                </a:schemeClr>
              </a:glow>
            </a:effectLst>
          </a:endParaRPr>
        </a:p>
      </dgm:t>
    </dgm:pt>
    <dgm:pt modelId="{AF716265-8E9E-44A6-8594-8A20249CF70C}">
      <dgm:prSet phldrT="[Text]" custT="1"/>
      <dgm:spPr/>
      <dgm:t>
        <a:bodyPr/>
        <a:lstStyle/>
        <a:p>
          <a:r>
            <a:rPr lang="en-US" sz="1400" b="1" cap="none" spc="50" dirty="0" smtClean="0">
              <a:ln w="9525" cmpd="sng">
                <a:solidFill>
                  <a:srgbClr val="FFFF00"/>
                </a:solidFill>
                <a:prstDash val="solid"/>
              </a:ln>
              <a:solidFill>
                <a:srgbClr val="FFFF00"/>
              </a:solidFill>
              <a:effectLst>
                <a:glow rad="38100">
                  <a:schemeClr val="accent1">
                    <a:alpha val="40000"/>
                  </a:schemeClr>
                </a:glow>
              </a:effectLst>
            </a:rPr>
            <a:t>BISU</a:t>
          </a:r>
          <a:endParaRPr lang="en-US" sz="1400" b="1" cap="none" spc="50" dirty="0">
            <a:ln w="9525" cmpd="sng">
              <a:solidFill>
                <a:srgbClr val="FFFF00"/>
              </a:solidFill>
              <a:prstDash val="solid"/>
            </a:ln>
            <a:solidFill>
              <a:srgbClr val="FFFF00"/>
            </a:solidFill>
            <a:effectLst>
              <a:glow rad="38100">
                <a:schemeClr val="accent1">
                  <a:alpha val="40000"/>
                </a:schemeClr>
              </a:glow>
            </a:effectLst>
          </a:endParaRPr>
        </a:p>
      </dgm:t>
    </dgm:pt>
    <dgm:pt modelId="{B3BD3638-C928-47A3-B8FC-C953B2B61EC1}" type="parTrans" cxnId="{9E977580-BACE-4AFD-8EAD-05BC9BAA09FE}">
      <dgm:prSet/>
      <dgm:spPr/>
      <dgm:t>
        <a:bodyPr/>
        <a:lstStyle/>
        <a:p>
          <a:endParaRPr lang="en-US" sz="4400" b="1" cap="none" spc="50">
            <a:ln w="9525" cmpd="sng">
              <a:solidFill>
                <a:srgbClr val="FFFF00"/>
              </a:solidFill>
              <a:prstDash val="solid"/>
            </a:ln>
            <a:solidFill>
              <a:srgbClr val="FFFF00"/>
            </a:solidFill>
            <a:effectLst>
              <a:glow rad="38100">
                <a:schemeClr val="accent1">
                  <a:alpha val="40000"/>
                </a:schemeClr>
              </a:glow>
            </a:effectLst>
          </a:endParaRPr>
        </a:p>
      </dgm:t>
    </dgm:pt>
    <dgm:pt modelId="{328166FE-D087-4911-B75D-F68CB2B7E5F3}" type="sibTrans" cxnId="{9E977580-BACE-4AFD-8EAD-05BC9BAA09FE}">
      <dgm:prSet/>
      <dgm:spPr/>
      <dgm:t>
        <a:bodyPr/>
        <a:lstStyle/>
        <a:p>
          <a:endParaRPr lang="en-US" sz="4400" b="1" cap="none" spc="50">
            <a:ln w="9525" cmpd="sng">
              <a:solidFill>
                <a:srgbClr val="FFFF00"/>
              </a:solidFill>
              <a:prstDash val="solid"/>
            </a:ln>
            <a:solidFill>
              <a:srgbClr val="FFFF00"/>
            </a:solidFill>
            <a:effectLst>
              <a:glow rad="38100">
                <a:schemeClr val="accent1">
                  <a:alpha val="40000"/>
                </a:schemeClr>
              </a:glow>
            </a:effectLst>
          </a:endParaRPr>
        </a:p>
      </dgm:t>
    </dgm:pt>
    <dgm:pt modelId="{9DBBDD73-13CD-4B84-9DA4-34B7AF2BF03C}" type="pres">
      <dgm:prSet presAssocID="{A97336F6-7D7D-4E69-ABEA-98EAACE892DB}" presName="Name0" presStyleCnt="0">
        <dgm:presLayoutVars>
          <dgm:chMax val="1"/>
          <dgm:dir/>
          <dgm:animLvl val="ctr"/>
          <dgm:resizeHandles val="exact"/>
        </dgm:presLayoutVars>
      </dgm:prSet>
      <dgm:spPr/>
      <dgm:t>
        <a:bodyPr/>
        <a:lstStyle/>
        <a:p>
          <a:endParaRPr lang="en-US"/>
        </a:p>
      </dgm:t>
    </dgm:pt>
    <dgm:pt modelId="{A6AF32C3-1756-4973-8B76-0644F9B93059}" type="pres">
      <dgm:prSet presAssocID="{22B3F2AC-FFF8-4B0B-BAC2-2691FC5BF44D}" presName="centerShape" presStyleLbl="node0" presStyleIdx="0" presStyleCnt="1"/>
      <dgm:spPr/>
      <dgm:t>
        <a:bodyPr/>
        <a:lstStyle/>
        <a:p>
          <a:endParaRPr lang="en-US"/>
        </a:p>
      </dgm:t>
    </dgm:pt>
    <dgm:pt modelId="{05E82FB5-200F-4B54-AE7E-7BEF594BAED5}" type="pres">
      <dgm:prSet presAssocID="{04FFC2E4-3BE5-486C-8568-9CC10B2B8789}" presName="node" presStyleLbl="node1" presStyleIdx="0" presStyleCnt="7" custScaleX="132864" custScaleY="121823">
        <dgm:presLayoutVars>
          <dgm:bulletEnabled val="1"/>
        </dgm:presLayoutVars>
      </dgm:prSet>
      <dgm:spPr/>
      <dgm:t>
        <a:bodyPr/>
        <a:lstStyle/>
        <a:p>
          <a:endParaRPr lang="en-US"/>
        </a:p>
      </dgm:t>
    </dgm:pt>
    <dgm:pt modelId="{4573BDB1-1111-4A24-B8D3-7BAA0780BE03}" type="pres">
      <dgm:prSet presAssocID="{04FFC2E4-3BE5-486C-8568-9CC10B2B8789}" presName="dummy" presStyleCnt="0"/>
      <dgm:spPr/>
    </dgm:pt>
    <dgm:pt modelId="{DC0B11AB-EBAD-4A6C-9547-ECB8BC1503F5}" type="pres">
      <dgm:prSet presAssocID="{57A5A312-D56E-4524-86FD-37435C12B5E3}" presName="sibTrans" presStyleLbl="sibTrans2D1" presStyleIdx="0" presStyleCnt="7"/>
      <dgm:spPr/>
      <dgm:t>
        <a:bodyPr/>
        <a:lstStyle/>
        <a:p>
          <a:endParaRPr lang="en-US"/>
        </a:p>
      </dgm:t>
    </dgm:pt>
    <dgm:pt modelId="{63FC574D-F75C-4B21-882C-44B96F0328D5}" type="pres">
      <dgm:prSet presAssocID="{D0334617-26FA-4FF0-B870-F8E0736BC784}" presName="node" presStyleLbl="node1" presStyleIdx="1" presStyleCnt="7" custScaleX="165136" custScaleY="152604" custRadScaleRad="101979" custRadScaleInc="-8013">
        <dgm:presLayoutVars>
          <dgm:bulletEnabled val="1"/>
        </dgm:presLayoutVars>
      </dgm:prSet>
      <dgm:spPr/>
      <dgm:t>
        <a:bodyPr/>
        <a:lstStyle/>
        <a:p>
          <a:endParaRPr lang="en-US"/>
        </a:p>
      </dgm:t>
    </dgm:pt>
    <dgm:pt modelId="{7815E923-336F-4062-A1CD-54ED88EA88F9}" type="pres">
      <dgm:prSet presAssocID="{D0334617-26FA-4FF0-B870-F8E0736BC784}" presName="dummy" presStyleCnt="0"/>
      <dgm:spPr/>
    </dgm:pt>
    <dgm:pt modelId="{91C184FF-49CC-411B-B197-71266E8B54D8}" type="pres">
      <dgm:prSet presAssocID="{AF337F46-45EB-4BEF-8F3E-F7A057DBC523}" presName="sibTrans" presStyleLbl="sibTrans2D1" presStyleIdx="1" presStyleCnt="7"/>
      <dgm:spPr/>
      <dgm:t>
        <a:bodyPr/>
        <a:lstStyle/>
        <a:p>
          <a:endParaRPr lang="en-US"/>
        </a:p>
      </dgm:t>
    </dgm:pt>
    <dgm:pt modelId="{8B9DB4B8-FDEC-473F-A605-BB93FAAA63FA}" type="pres">
      <dgm:prSet presAssocID="{88047AEC-09BB-435D-8818-22B5605ADAA1}" presName="node" presStyleLbl="node1" presStyleIdx="2" presStyleCnt="7" custScaleX="146268" custScaleY="143003" custRadScaleRad="99164" custRadScaleInc="-13549">
        <dgm:presLayoutVars>
          <dgm:bulletEnabled val="1"/>
        </dgm:presLayoutVars>
      </dgm:prSet>
      <dgm:spPr/>
      <dgm:t>
        <a:bodyPr/>
        <a:lstStyle/>
        <a:p>
          <a:endParaRPr lang="en-US"/>
        </a:p>
      </dgm:t>
    </dgm:pt>
    <dgm:pt modelId="{D5A049F9-6788-40F5-AD51-561241BD53A3}" type="pres">
      <dgm:prSet presAssocID="{88047AEC-09BB-435D-8818-22B5605ADAA1}" presName="dummy" presStyleCnt="0"/>
      <dgm:spPr/>
    </dgm:pt>
    <dgm:pt modelId="{6A4185D8-69AE-4146-BF5F-C91D34FF106A}" type="pres">
      <dgm:prSet presAssocID="{86560B79-A8B8-4789-88D9-45FA64892247}" presName="sibTrans" presStyleLbl="sibTrans2D1" presStyleIdx="2" presStyleCnt="7"/>
      <dgm:spPr/>
      <dgm:t>
        <a:bodyPr/>
        <a:lstStyle/>
        <a:p>
          <a:endParaRPr lang="en-US"/>
        </a:p>
      </dgm:t>
    </dgm:pt>
    <dgm:pt modelId="{4EEF7A3C-1C36-4C86-B2C2-19BA882D1C30}" type="pres">
      <dgm:prSet presAssocID="{8F5927F7-E19D-47C6-A96E-00FB259F7EFC}" presName="node" presStyleLbl="node1" presStyleIdx="3" presStyleCnt="7" custScaleX="176984" custScaleY="170758">
        <dgm:presLayoutVars>
          <dgm:bulletEnabled val="1"/>
        </dgm:presLayoutVars>
      </dgm:prSet>
      <dgm:spPr/>
      <dgm:t>
        <a:bodyPr/>
        <a:lstStyle/>
        <a:p>
          <a:endParaRPr lang="en-US"/>
        </a:p>
      </dgm:t>
    </dgm:pt>
    <dgm:pt modelId="{9A808895-2551-49A9-9641-4E5E145C5120}" type="pres">
      <dgm:prSet presAssocID="{8F5927F7-E19D-47C6-A96E-00FB259F7EFC}" presName="dummy" presStyleCnt="0"/>
      <dgm:spPr/>
    </dgm:pt>
    <dgm:pt modelId="{7DF67EFE-0D9E-40B2-BB2E-91B6F4E84714}" type="pres">
      <dgm:prSet presAssocID="{02730E4D-BB32-4D19-8AB3-4CA4232ADF51}" presName="sibTrans" presStyleLbl="sibTrans2D1" presStyleIdx="3" presStyleCnt="7"/>
      <dgm:spPr/>
      <dgm:t>
        <a:bodyPr/>
        <a:lstStyle/>
        <a:p>
          <a:endParaRPr lang="en-US"/>
        </a:p>
      </dgm:t>
    </dgm:pt>
    <dgm:pt modelId="{A7535D9E-937E-4892-8A91-39EBE2A3495D}" type="pres">
      <dgm:prSet presAssocID="{3FD8433B-16C1-4875-A0DB-359BFB7FF1CA}" presName="node" presStyleLbl="node1" presStyleIdx="4" presStyleCnt="7" custScaleX="154854" custScaleY="155846" custRadScaleRad="104181" custRadScaleInc="25810">
        <dgm:presLayoutVars>
          <dgm:bulletEnabled val="1"/>
        </dgm:presLayoutVars>
      </dgm:prSet>
      <dgm:spPr/>
      <dgm:t>
        <a:bodyPr/>
        <a:lstStyle/>
        <a:p>
          <a:endParaRPr lang="en-US"/>
        </a:p>
      </dgm:t>
    </dgm:pt>
    <dgm:pt modelId="{77CFED7B-69A1-495D-9843-3F54DA94F837}" type="pres">
      <dgm:prSet presAssocID="{3FD8433B-16C1-4875-A0DB-359BFB7FF1CA}" presName="dummy" presStyleCnt="0"/>
      <dgm:spPr/>
    </dgm:pt>
    <dgm:pt modelId="{09A0E356-6B5E-4D6F-BC26-78756BD84BC0}" type="pres">
      <dgm:prSet presAssocID="{352CDF1E-D536-4350-99E4-F6A476CB647A}" presName="sibTrans" presStyleLbl="sibTrans2D1" presStyleIdx="4" presStyleCnt="7"/>
      <dgm:spPr/>
      <dgm:t>
        <a:bodyPr/>
        <a:lstStyle/>
        <a:p>
          <a:endParaRPr lang="en-US"/>
        </a:p>
      </dgm:t>
    </dgm:pt>
    <dgm:pt modelId="{897E7DD4-FF97-45D8-9678-DB22FC9204EE}" type="pres">
      <dgm:prSet presAssocID="{5BA08AC7-9A77-4B43-A2EF-EA8EAD7D97F0}" presName="node" presStyleLbl="node1" presStyleIdx="5" presStyleCnt="7" custScaleX="159426" custScaleY="157912" custRadScaleRad="102676" custRadScaleInc="23967">
        <dgm:presLayoutVars>
          <dgm:bulletEnabled val="1"/>
        </dgm:presLayoutVars>
      </dgm:prSet>
      <dgm:spPr/>
      <dgm:t>
        <a:bodyPr/>
        <a:lstStyle/>
        <a:p>
          <a:endParaRPr lang="en-US"/>
        </a:p>
      </dgm:t>
    </dgm:pt>
    <dgm:pt modelId="{38BA2900-B544-4076-B62B-E000BEA818A2}" type="pres">
      <dgm:prSet presAssocID="{5BA08AC7-9A77-4B43-A2EF-EA8EAD7D97F0}" presName="dummy" presStyleCnt="0"/>
      <dgm:spPr/>
    </dgm:pt>
    <dgm:pt modelId="{498015DB-6463-4D0E-B6AE-4DAD4670AA71}" type="pres">
      <dgm:prSet presAssocID="{57CF6709-5872-4DCA-BABF-5E7EFC7A7719}" presName="sibTrans" presStyleLbl="sibTrans2D1" presStyleIdx="5" presStyleCnt="7"/>
      <dgm:spPr/>
      <dgm:t>
        <a:bodyPr/>
        <a:lstStyle/>
        <a:p>
          <a:endParaRPr lang="en-US"/>
        </a:p>
      </dgm:t>
    </dgm:pt>
    <dgm:pt modelId="{77141ECC-C113-443D-8C5F-C92C19D563E2}" type="pres">
      <dgm:prSet presAssocID="{AF716265-8E9E-44A6-8594-8A20249CF70C}" presName="node" presStyleLbl="node1" presStyleIdx="6" presStyleCnt="7" custScaleX="147149" custScaleY="139806" custRadScaleRad="104286" custRadScaleInc="16709">
        <dgm:presLayoutVars>
          <dgm:bulletEnabled val="1"/>
        </dgm:presLayoutVars>
      </dgm:prSet>
      <dgm:spPr/>
      <dgm:t>
        <a:bodyPr/>
        <a:lstStyle/>
        <a:p>
          <a:endParaRPr lang="en-US"/>
        </a:p>
      </dgm:t>
    </dgm:pt>
    <dgm:pt modelId="{A0429EB4-CCA9-4E03-9F09-E50CEED46693}" type="pres">
      <dgm:prSet presAssocID="{AF716265-8E9E-44A6-8594-8A20249CF70C}" presName="dummy" presStyleCnt="0"/>
      <dgm:spPr/>
    </dgm:pt>
    <dgm:pt modelId="{B0362531-E407-4A3F-BFBD-D5D6EF9849CE}" type="pres">
      <dgm:prSet presAssocID="{328166FE-D087-4911-B75D-F68CB2B7E5F3}" presName="sibTrans" presStyleLbl="sibTrans2D1" presStyleIdx="6" presStyleCnt="7"/>
      <dgm:spPr/>
      <dgm:t>
        <a:bodyPr/>
        <a:lstStyle/>
        <a:p>
          <a:endParaRPr lang="en-US"/>
        </a:p>
      </dgm:t>
    </dgm:pt>
  </dgm:ptLst>
  <dgm:cxnLst>
    <dgm:cxn modelId="{CB0DE480-EB7B-448E-B19D-5D55DB01EEBC}" type="presOf" srcId="{A97336F6-7D7D-4E69-ABEA-98EAACE892DB}" destId="{9DBBDD73-13CD-4B84-9DA4-34B7AF2BF03C}" srcOrd="0" destOrd="0" presId="urn:microsoft.com/office/officeart/2005/8/layout/radial6"/>
    <dgm:cxn modelId="{2B8B6B6F-62F6-4CD6-A73C-93EDBB86818B}" type="presOf" srcId="{57CF6709-5872-4DCA-BABF-5E7EFC7A7719}" destId="{498015DB-6463-4D0E-B6AE-4DAD4670AA71}" srcOrd="0" destOrd="0" presId="urn:microsoft.com/office/officeart/2005/8/layout/radial6"/>
    <dgm:cxn modelId="{F5E61C36-5A5E-4ECB-8451-36E805A558DF}" type="presOf" srcId="{5BA08AC7-9A77-4B43-A2EF-EA8EAD7D97F0}" destId="{897E7DD4-FF97-45D8-9678-DB22FC9204EE}" srcOrd="0" destOrd="0" presId="urn:microsoft.com/office/officeart/2005/8/layout/radial6"/>
    <dgm:cxn modelId="{5C3F2CD3-04A3-40E6-88B9-6B20D63B1566}" type="presOf" srcId="{02730E4D-BB32-4D19-8AB3-4CA4232ADF51}" destId="{7DF67EFE-0D9E-40B2-BB2E-91B6F4E84714}" srcOrd="0" destOrd="0" presId="urn:microsoft.com/office/officeart/2005/8/layout/radial6"/>
    <dgm:cxn modelId="{4525DEF7-4031-4218-92C9-891BE68F688A}" type="presOf" srcId="{57A5A312-D56E-4524-86FD-37435C12B5E3}" destId="{DC0B11AB-EBAD-4A6C-9547-ECB8BC1503F5}" srcOrd="0" destOrd="0" presId="urn:microsoft.com/office/officeart/2005/8/layout/radial6"/>
    <dgm:cxn modelId="{6D755894-3C3B-4109-A08D-DE0D2E9D026D}" srcId="{22B3F2AC-FFF8-4B0B-BAC2-2691FC5BF44D}" destId="{04FFC2E4-3BE5-486C-8568-9CC10B2B8789}" srcOrd="0" destOrd="0" parTransId="{9B745B20-7E06-4966-8506-EE28779C8986}" sibTransId="{57A5A312-D56E-4524-86FD-37435C12B5E3}"/>
    <dgm:cxn modelId="{1F80FB3B-5846-4640-80B9-87F4BAFD2358}" type="presOf" srcId="{8F5927F7-E19D-47C6-A96E-00FB259F7EFC}" destId="{4EEF7A3C-1C36-4C86-B2C2-19BA882D1C30}" srcOrd="0" destOrd="0" presId="urn:microsoft.com/office/officeart/2005/8/layout/radial6"/>
    <dgm:cxn modelId="{9E977580-BACE-4AFD-8EAD-05BC9BAA09FE}" srcId="{22B3F2AC-FFF8-4B0B-BAC2-2691FC5BF44D}" destId="{AF716265-8E9E-44A6-8594-8A20249CF70C}" srcOrd="6" destOrd="0" parTransId="{B3BD3638-C928-47A3-B8FC-C953B2B61EC1}" sibTransId="{328166FE-D087-4911-B75D-F68CB2B7E5F3}"/>
    <dgm:cxn modelId="{4D260EBF-E194-48AF-BF41-928A39314650}" type="presOf" srcId="{352CDF1E-D536-4350-99E4-F6A476CB647A}" destId="{09A0E356-6B5E-4D6F-BC26-78756BD84BC0}" srcOrd="0" destOrd="0" presId="urn:microsoft.com/office/officeart/2005/8/layout/radial6"/>
    <dgm:cxn modelId="{7C6E4E5D-82AA-4F48-8810-AB69F725DE35}" srcId="{22B3F2AC-FFF8-4B0B-BAC2-2691FC5BF44D}" destId="{D0334617-26FA-4FF0-B870-F8E0736BC784}" srcOrd="1" destOrd="0" parTransId="{F21F1F25-6B88-4A35-A49B-E9051C2329D7}" sibTransId="{AF337F46-45EB-4BEF-8F3E-F7A057DBC523}"/>
    <dgm:cxn modelId="{31CB5795-5CD6-489E-A78E-DC0DBFF64C1F}" type="presOf" srcId="{D0334617-26FA-4FF0-B870-F8E0736BC784}" destId="{63FC574D-F75C-4B21-882C-44B96F0328D5}" srcOrd="0" destOrd="0" presId="urn:microsoft.com/office/officeart/2005/8/layout/radial6"/>
    <dgm:cxn modelId="{009D050F-0C09-4CCB-A82F-B0547642C71C}" type="presOf" srcId="{3FD8433B-16C1-4875-A0DB-359BFB7FF1CA}" destId="{A7535D9E-937E-4892-8A91-39EBE2A3495D}" srcOrd="0" destOrd="0" presId="urn:microsoft.com/office/officeart/2005/8/layout/radial6"/>
    <dgm:cxn modelId="{C5073BF1-949A-4064-B155-110FDB813060}" type="presOf" srcId="{86560B79-A8B8-4789-88D9-45FA64892247}" destId="{6A4185D8-69AE-4146-BF5F-C91D34FF106A}" srcOrd="0" destOrd="0" presId="urn:microsoft.com/office/officeart/2005/8/layout/radial6"/>
    <dgm:cxn modelId="{BF7D129E-E892-474A-9E54-3D8DAC741BDA}" type="presOf" srcId="{88047AEC-09BB-435D-8818-22B5605ADAA1}" destId="{8B9DB4B8-FDEC-473F-A605-BB93FAAA63FA}" srcOrd="0" destOrd="0" presId="urn:microsoft.com/office/officeart/2005/8/layout/radial6"/>
    <dgm:cxn modelId="{8CA86E49-7244-4410-86E3-FEE2731D5629}" srcId="{22B3F2AC-FFF8-4B0B-BAC2-2691FC5BF44D}" destId="{3FD8433B-16C1-4875-A0DB-359BFB7FF1CA}" srcOrd="4" destOrd="0" parTransId="{386CC83B-552F-498D-8ABF-6EF655DB09DB}" sibTransId="{352CDF1E-D536-4350-99E4-F6A476CB647A}"/>
    <dgm:cxn modelId="{D3EAFF94-90E6-41E1-92AA-1F127F210671}" srcId="{A97336F6-7D7D-4E69-ABEA-98EAACE892DB}" destId="{22B3F2AC-FFF8-4B0B-BAC2-2691FC5BF44D}" srcOrd="0" destOrd="0" parTransId="{47400F2F-BD33-4DB0-99A7-C2583A3BEDA0}" sibTransId="{C1624128-9D63-4105-89CD-BD592DBF93A0}"/>
    <dgm:cxn modelId="{B54FA13D-CA3D-4EA7-A71D-B68D51E9283B}" srcId="{22B3F2AC-FFF8-4B0B-BAC2-2691FC5BF44D}" destId="{5BA08AC7-9A77-4B43-A2EF-EA8EAD7D97F0}" srcOrd="5" destOrd="0" parTransId="{B8118A26-C148-4A01-99DA-706CD540AA05}" sibTransId="{57CF6709-5872-4DCA-BABF-5E7EFC7A7719}"/>
    <dgm:cxn modelId="{82D77371-3710-4237-A491-D564E8875447}" srcId="{22B3F2AC-FFF8-4B0B-BAC2-2691FC5BF44D}" destId="{8F5927F7-E19D-47C6-A96E-00FB259F7EFC}" srcOrd="3" destOrd="0" parTransId="{A27FF03E-FFF2-4641-B083-4F93374241E7}" sibTransId="{02730E4D-BB32-4D19-8AB3-4CA4232ADF51}"/>
    <dgm:cxn modelId="{1050655C-BA18-4D3E-91BB-249994A6FAFB}" type="presOf" srcId="{328166FE-D087-4911-B75D-F68CB2B7E5F3}" destId="{B0362531-E407-4A3F-BFBD-D5D6EF9849CE}" srcOrd="0" destOrd="0" presId="urn:microsoft.com/office/officeart/2005/8/layout/radial6"/>
    <dgm:cxn modelId="{50FCA5E1-CCCD-44A7-8530-04D069819CFB}" type="presOf" srcId="{22B3F2AC-FFF8-4B0B-BAC2-2691FC5BF44D}" destId="{A6AF32C3-1756-4973-8B76-0644F9B93059}" srcOrd="0" destOrd="0" presId="urn:microsoft.com/office/officeart/2005/8/layout/radial6"/>
    <dgm:cxn modelId="{CB0A9DFB-037C-44B3-8111-8832866297FE}" type="presOf" srcId="{04FFC2E4-3BE5-486C-8568-9CC10B2B8789}" destId="{05E82FB5-200F-4B54-AE7E-7BEF594BAED5}" srcOrd="0" destOrd="0" presId="urn:microsoft.com/office/officeart/2005/8/layout/radial6"/>
    <dgm:cxn modelId="{DB662CC9-344E-4236-9DBF-DC0104B9E127}" type="presOf" srcId="{AF337F46-45EB-4BEF-8F3E-F7A057DBC523}" destId="{91C184FF-49CC-411B-B197-71266E8B54D8}" srcOrd="0" destOrd="0" presId="urn:microsoft.com/office/officeart/2005/8/layout/radial6"/>
    <dgm:cxn modelId="{232F4839-1C3B-4842-9319-A127559FC40B}" srcId="{22B3F2AC-FFF8-4B0B-BAC2-2691FC5BF44D}" destId="{88047AEC-09BB-435D-8818-22B5605ADAA1}" srcOrd="2" destOrd="0" parTransId="{2AF43F73-8641-4DBF-B68C-CB500BD45271}" sibTransId="{86560B79-A8B8-4789-88D9-45FA64892247}"/>
    <dgm:cxn modelId="{A97CD561-4F37-4071-A2BA-3ADFFF622AA2}" type="presOf" srcId="{AF716265-8E9E-44A6-8594-8A20249CF70C}" destId="{77141ECC-C113-443D-8C5F-C92C19D563E2}" srcOrd="0" destOrd="0" presId="urn:microsoft.com/office/officeart/2005/8/layout/radial6"/>
    <dgm:cxn modelId="{1B6C29A7-387A-4CC6-BA02-FE46B7D60796}" type="presParOf" srcId="{9DBBDD73-13CD-4B84-9DA4-34B7AF2BF03C}" destId="{A6AF32C3-1756-4973-8B76-0644F9B93059}" srcOrd="0" destOrd="0" presId="urn:microsoft.com/office/officeart/2005/8/layout/radial6"/>
    <dgm:cxn modelId="{18395A0A-B838-40DA-8C08-515913BDF25E}" type="presParOf" srcId="{9DBBDD73-13CD-4B84-9DA4-34B7AF2BF03C}" destId="{05E82FB5-200F-4B54-AE7E-7BEF594BAED5}" srcOrd="1" destOrd="0" presId="urn:microsoft.com/office/officeart/2005/8/layout/radial6"/>
    <dgm:cxn modelId="{6EAAE4EB-502B-41CE-9CB5-EBC090DFE9EC}" type="presParOf" srcId="{9DBBDD73-13CD-4B84-9DA4-34B7AF2BF03C}" destId="{4573BDB1-1111-4A24-B8D3-7BAA0780BE03}" srcOrd="2" destOrd="0" presId="urn:microsoft.com/office/officeart/2005/8/layout/radial6"/>
    <dgm:cxn modelId="{CCAD3EFA-8126-4B12-A7C7-8AB90AF84CE1}" type="presParOf" srcId="{9DBBDD73-13CD-4B84-9DA4-34B7AF2BF03C}" destId="{DC0B11AB-EBAD-4A6C-9547-ECB8BC1503F5}" srcOrd="3" destOrd="0" presId="urn:microsoft.com/office/officeart/2005/8/layout/radial6"/>
    <dgm:cxn modelId="{53958037-159A-42FA-B6CD-288AE40F5D55}" type="presParOf" srcId="{9DBBDD73-13CD-4B84-9DA4-34B7AF2BF03C}" destId="{63FC574D-F75C-4B21-882C-44B96F0328D5}" srcOrd="4" destOrd="0" presId="urn:microsoft.com/office/officeart/2005/8/layout/radial6"/>
    <dgm:cxn modelId="{E218DB99-8EAC-4C74-97D6-11D699A8A5FB}" type="presParOf" srcId="{9DBBDD73-13CD-4B84-9DA4-34B7AF2BF03C}" destId="{7815E923-336F-4062-A1CD-54ED88EA88F9}" srcOrd="5" destOrd="0" presId="urn:microsoft.com/office/officeart/2005/8/layout/radial6"/>
    <dgm:cxn modelId="{80C2F9E0-D241-4617-AF99-DE1BC8807B00}" type="presParOf" srcId="{9DBBDD73-13CD-4B84-9DA4-34B7AF2BF03C}" destId="{91C184FF-49CC-411B-B197-71266E8B54D8}" srcOrd="6" destOrd="0" presId="urn:microsoft.com/office/officeart/2005/8/layout/radial6"/>
    <dgm:cxn modelId="{0A4219AF-3E33-4957-A0B5-B2667BFF3836}" type="presParOf" srcId="{9DBBDD73-13CD-4B84-9DA4-34B7AF2BF03C}" destId="{8B9DB4B8-FDEC-473F-A605-BB93FAAA63FA}" srcOrd="7" destOrd="0" presId="urn:microsoft.com/office/officeart/2005/8/layout/radial6"/>
    <dgm:cxn modelId="{FE20F9EE-ED36-47FD-B47D-3F92834CD16F}" type="presParOf" srcId="{9DBBDD73-13CD-4B84-9DA4-34B7AF2BF03C}" destId="{D5A049F9-6788-40F5-AD51-561241BD53A3}" srcOrd="8" destOrd="0" presId="urn:microsoft.com/office/officeart/2005/8/layout/radial6"/>
    <dgm:cxn modelId="{F3ED3AD1-C23B-4091-8727-F5B2083DE9E9}" type="presParOf" srcId="{9DBBDD73-13CD-4B84-9DA4-34B7AF2BF03C}" destId="{6A4185D8-69AE-4146-BF5F-C91D34FF106A}" srcOrd="9" destOrd="0" presId="urn:microsoft.com/office/officeart/2005/8/layout/radial6"/>
    <dgm:cxn modelId="{CA5C3F95-E1A4-4510-B8B2-A3F50EB1BB76}" type="presParOf" srcId="{9DBBDD73-13CD-4B84-9DA4-34B7AF2BF03C}" destId="{4EEF7A3C-1C36-4C86-B2C2-19BA882D1C30}" srcOrd="10" destOrd="0" presId="urn:microsoft.com/office/officeart/2005/8/layout/radial6"/>
    <dgm:cxn modelId="{E65346A9-7C64-46B1-86A5-AF7C3D0D4AF7}" type="presParOf" srcId="{9DBBDD73-13CD-4B84-9DA4-34B7AF2BF03C}" destId="{9A808895-2551-49A9-9641-4E5E145C5120}" srcOrd="11" destOrd="0" presId="urn:microsoft.com/office/officeart/2005/8/layout/radial6"/>
    <dgm:cxn modelId="{6C322B2A-7E38-459F-8624-3074557B329C}" type="presParOf" srcId="{9DBBDD73-13CD-4B84-9DA4-34B7AF2BF03C}" destId="{7DF67EFE-0D9E-40B2-BB2E-91B6F4E84714}" srcOrd="12" destOrd="0" presId="urn:microsoft.com/office/officeart/2005/8/layout/radial6"/>
    <dgm:cxn modelId="{31CF6A4C-0507-4BFB-BE0A-2E2D8B9953D2}" type="presParOf" srcId="{9DBBDD73-13CD-4B84-9DA4-34B7AF2BF03C}" destId="{A7535D9E-937E-4892-8A91-39EBE2A3495D}" srcOrd="13" destOrd="0" presId="urn:microsoft.com/office/officeart/2005/8/layout/radial6"/>
    <dgm:cxn modelId="{2E03C6F2-C880-4BF8-8AC1-C26ED6BCDEFB}" type="presParOf" srcId="{9DBBDD73-13CD-4B84-9DA4-34B7AF2BF03C}" destId="{77CFED7B-69A1-495D-9843-3F54DA94F837}" srcOrd="14" destOrd="0" presId="urn:microsoft.com/office/officeart/2005/8/layout/radial6"/>
    <dgm:cxn modelId="{98341B59-52C6-47D0-AC3C-3538ED930AE6}" type="presParOf" srcId="{9DBBDD73-13CD-4B84-9DA4-34B7AF2BF03C}" destId="{09A0E356-6B5E-4D6F-BC26-78756BD84BC0}" srcOrd="15" destOrd="0" presId="urn:microsoft.com/office/officeart/2005/8/layout/radial6"/>
    <dgm:cxn modelId="{099959B5-A911-4742-BB09-F0310F1E6AE9}" type="presParOf" srcId="{9DBBDD73-13CD-4B84-9DA4-34B7AF2BF03C}" destId="{897E7DD4-FF97-45D8-9678-DB22FC9204EE}" srcOrd="16" destOrd="0" presId="urn:microsoft.com/office/officeart/2005/8/layout/radial6"/>
    <dgm:cxn modelId="{6C3C0481-9273-4E2C-8511-6C65B88BDA1A}" type="presParOf" srcId="{9DBBDD73-13CD-4B84-9DA4-34B7AF2BF03C}" destId="{38BA2900-B544-4076-B62B-E000BEA818A2}" srcOrd="17" destOrd="0" presId="urn:microsoft.com/office/officeart/2005/8/layout/radial6"/>
    <dgm:cxn modelId="{62982932-258D-4DB6-B091-630B7B74A14C}" type="presParOf" srcId="{9DBBDD73-13CD-4B84-9DA4-34B7AF2BF03C}" destId="{498015DB-6463-4D0E-B6AE-4DAD4670AA71}" srcOrd="18" destOrd="0" presId="urn:microsoft.com/office/officeart/2005/8/layout/radial6"/>
    <dgm:cxn modelId="{2F73D66E-40EB-48FC-91A8-28B69EA2B503}" type="presParOf" srcId="{9DBBDD73-13CD-4B84-9DA4-34B7AF2BF03C}" destId="{77141ECC-C113-443D-8C5F-C92C19D563E2}" srcOrd="19" destOrd="0" presId="urn:microsoft.com/office/officeart/2005/8/layout/radial6"/>
    <dgm:cxn modelId="{497BB6C0-0689-4BF1-9659-062F95328117}" type="presParOf" srcId="{9DBBDD73-13CD-4B84-9DA4-34B7AF2BF03C}" destId="{A0429EB4-CCA9-4E03-9F09-E50CEED46693}" srcOrd="20" destOrd="0" presId="urn:microsoft.com/office/officeart/2005/8/layout/radial6"/>
    <dgm:cxn modelId="{518F9C7D-C52C-4ED3-AA86-ABE1A135AED4}" type="presParOf" srcId="{9DBBDD73-13CD-4B84-9DA4-34B7AF2BF03C}" destId="{B0362531-E407-4A3F-BFBD-D5D6EF9849CE}" srcOrd="21" destOrd="0" presId="urn:microsoft.com/office/officeart/2005/8/layout/radial6"/>
  </dgm:cxnLst>
  <dgm:bg/>
  <dgm:whole/>
  <dgm:extLst>
    <a:ext uri="http://schemas.microsoft.com/office/drawing/2008/diagram">
      <dsp:dataModelExt xmlns=""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4AEF14-3324-4181-B10A-6DECC6BB9AC6}" type="doc">
      <dgm:prSet loTypeId="urn:microsoft.com/office/officeart/2008/layout/VerticalCurvedList" loCatId="list" qsTypeId="urn:microsoft.com/office/officeart/2009/2/quickstyle/3d8" qsCatId="3D" csTypeId="urn:microsoft.com/office/officeart/2005/8/colors/colorful5" csCatId="colorful" phldr="1"/>
      <dgm:spPr/>
      <dgm:t>
        <a:bodyPr/>
        <a:lstStyle/>
        <a:p>
          <a:endParaRPr lang="en-US"/>
        </a:p>
      </dgm:t>
    </dgm:pt>
    <dgm:pt modelId="{B0C6C0CB-A97E-40B4-B02E-75E883B33305}">
      <dgm:prSet phldrT="[Text]"/>
      <dgm:spPr/>
      <dgm:t>
        <a:bodyPr/>
        <a:lstStyle/>
        <a:p>
          <a:r>
            <a:rPr lang="en-US" dirty="0" err="1" smtClean="0">
              <a:effectLst>
                <a:outerShdw blurRad="38100" dist="38100" dir="2700000" algn="tl">
                  <a:srgbClr val="000000">
                    <a:alpha val="43137"/>
                  </a:srgbClr>
                </a:outerShdw>
              </a:effectLst>
            </a:rPr>
            <a:t>sentiasa</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menunjukkan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nilai-nilai</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murni</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dan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etika</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seorang</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mukmin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dalam</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pergaulan</a:t>
          </a:r>
          <a:endParaRPr lang="en-US" dirty="0">
            <a:effectLst>
              <a:outerShdw blurRad="38100" dist="38100" dir="2700000" algn="tl">
                <a:srgbClr val="000000">
                  <a:alpha val="43137"/>
                </a:srgbClr>
              </a:outerShdw>
            </a:effectLst>
          </a:endParaRPr>
        </a:p>
      </dgm:t>
    </dgm:pt>
    <dgm:pt modelId="{FC9EB096-4D6E-4A4C-AF91-B5AE1CB84395}" type="parTrans" cxnId="{663F5E18-E43C-46AD-A2EB-10CF18CF7FC9}">
      <dgm:prSet/>
      <dgm:spPr/>
      <dgm:t>
        <a:bodyPr/>
        <a:lstStyle/>
        <a:p>
          <a:endParaRPr lang="en-US">
            <a:effectLst>
              <a:outerShdw blurRad="38100" dist="38100" dir="2700000" algn="tl">
                <a:srgbClr val="000000">
                  <a:alpha val="43137"/>
                </a:srgbClr>
              </a:outerShdw>
            </a:effectLst>
          </a:endParaRPr>
        </a:p>
      </dgm:t>
    </dgm:pt>
    <dgm:pt modelId="{B1AC6C1E-0CD5-46F2-B2B9-02C8009A9CF4}" type="sibTrans" cxnId="{663F5E18-E43C-46AD-A2EB-10CF18CF7FC9}">
      <dgm:prSet/>
      <dgm:spPr/>
      <dgm:t>
        <a:bodyPr/>
        <a:lstStyle/>
        <a:p>
          <a:endParaRPr lang="en-US">
            <a:effectLst>
              <a:outerShdw blurRad="38100" dist="38100" dir="2700000" algn="tl">
                <a:srgbClr val="000000">
                  <a:alpha val="43137"/>
                </a:srgbClr>
              </a:outerShdw>
            </a:effectLst>
          </a:endParaRPr>
        </a:p>
      </dgm:t>
    </dgm:pt>
    <dgm:pt modelId="{A01D1B97-3965-4582-90F9-F8680FD21983}">
      <dgm:prSet phldrT="[Text]"/>
      <dgm:spPr/>
      <dgm:t>
        <a:bodyPr/>
        <a:lstStyle/>
        <a:p>
          <a:r>
            <a:rPr lang="en-US" dirty="0" err="1" smtClean="0">
              <a:effectLst>
                <a:outerShdw blurRad="38100" dist="38100" dir="2700000" algn="tl">
                  <a:srgbClr val="000000">
                    <a:alpha val="43137"/>
                  </a:srgbClr>
                </a:outerShdw>
              </a:effectLst>
            </a:rPr>
            <a:t>menyediakan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pelbagai</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kemudahan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asas</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seperti</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kemudahan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fasiliti</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pendidikan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pekerjaan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perkhidmatan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kesihatan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dan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sebagainya</a:t>
          </a:r>
          <a:endParaRPr lang="en-US" dirty="0">
            <a:effectLst>
              <a:outerShdw blurRad="38100" dist="38100" dir="2700000" algn="tl">
                <a:srgbClr val="000000">
                  <a:alpha val="43137"/>
                </a:srgbClr>
              </a:outerShdw>
            </a:effectLst>
          </a:endParaRPr>
        </a:p>
      </dgm:t>
    </dgm:pt>
    <dgm:pt modelId="{47972B1B-A995-4D52-8515-8A5B35C1C63C}" type="parTrans" cxnId="{3CB64F7C-03E0-4267-87DA-87FE3C91A434}">
      <dgm:prSet/>
      <dgm:spPr/>
      <dgm:t>
        <a:bodyPr/>
        <a:lstStyle/>
        <a:p>
          <a:endParaRPr lang="en-US">
            <a:effectLst>
              <a:outerShdw blurRad="38100" dist="38100" dir="2700000" algn="tl">
                <a:srgbClr val="000000">
                  <a:alpha val="43137"/>
                </a:srgbClr>
              </a:outerShdw>
            </a:effectLst>
          </a:endParaRPr>
        </a:p>
      </dgm:t>
    </dgm:pt>
    <dgm:pt modelId="{1C97393D-F49A-4547-B280-4350B78DAF17}" type="sibTrans" cxnId="{3CB64F7C-03E0-4267-87DA-87FE3C91A434}">
      <dgm:prSet/>
      <dgm:spPr/>
      <dgm:t>
        <a:bodyPr/>
        <a:lstStyle/>
        <a:p>
          <a:endParaRPr lang="en-US">
            <a:effectLst>
              <a:outerShdw blurRad="38100" dist="38100" dir="2700000" algn="tl">
                <a:srgbClr val="000000">
                  <a:alpha val="43137"/>
                </a:srgbClr>
              </a:outerShdw>
            </a:effectLst>
          </a:endParaRPr>
        </a:p>
      </dgm:t>
    </dgm:pt>
    <dgm:pt modelId="{19DF23B0-EE54-49AA-B64F-31BA054DAC36}">
      <dgm:prSet phldrT="[Text]"/>
      <dgm:spPr/>
      <dgm:t>
        <a:bodyPr/>
        <a:lstStyle/>
        <a:p>
          <a:r>
            <a:rPr lang="en-US" dirty="0" err="1" smtClean="0">
              <a:effectLst>
                <a:outerShdw blurRad="38100" dist="38100" dir="2700000" algn="tl">
                  <a:srgbClr val="000000">
                    <a:alpha val="43137"/>
                  </a:srgbClr>
                </a:outerShdw>
              </a:effectLst>
            </a:rPr>
            <a:t>mengamalkan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sikap</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toleransi</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dan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keadilan</a:t>
          </a:r>
          <a:r>
            <a:rPr lang="en-US" dirty="0" smtClean="0">
              <a:effectLst>
                <a:outerShdw blurRad="38100" dist="38100" dir="2700000" algn="tl">
                  <a:srgbClr val="000000">
                    <a:alpha val="43137"/>
                  </a:srgbClr>
                </a:outerShdw>
              </a:effectLst>
            </a:rPr>
            <a:t> di </a:t>
          </a:r>
          <a:r>
            <a:rPr lang="en-US" dirty="0" err="1" smtClean="0">
              <a:effectLst>
                <a:outerShdw blurRad="38100" dist="38100" dir="2700000" algn="tl">
                  <a:srgbClr val="000000">
                    <a:alpha val="43137"/>
                  </a:srgbClr>
                </a:outerShdw>
              </a:effectLst>
            </a:rPr>
            <a:t>dalam</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sistem</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kehidupan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bermasyarakat</a:t>
          </a:r>
          <a:endParaRPr lang="en-US" dirty="0">
            <a:effectLst>
              <a:outerShdw blurRad="38100" dist="38100" dir="2700000" algn="tl">
                <a:srgbClr val="000000">
                  <a:alpha val="43137"/>
                </a:srgbClr>
              </a:outerShdw>
            </a:effectLst>
          </a:endParaRPr>
        </a:p>
      </dgm:t>
    </dgm:pt>
    <dgm:pt modelId="{35C85679-F7B9-42F5-B719-657550947B0C}" type="parTrans" cxnId="{38AE08CD-D7C0-4C38-80E7-80560DD61072}">
      <dgm:prSet/>
      <dgm:spPr/>
      <dgm:t>
        <a:bodyPr/>
        <a:lstStyle/>
        <a:p>
          <a:endParaRPr lang="en-US">
            <a:effectLst>
              <a:outerShdw blurRad="38100" dist="38100" dir="2700000" algn="tl">
                <a:srgbClr val="000000">
                  <a:alpha val="43137"/>
                </a:srgbClr>
              </a:outerShdw>
            </a:effectLst>
          </a:endParaRPr>
        </a:p>
      </dgm:t>
    </dgm:pt>
    <dgm:pt modelId="{4ACF925B-265B-4B24-A459-BE97231DB6DC}" type="sibTrans" cxnId="{38AE08CD-D7C0-4C38-80E7-80560DD61072}">
      <dgm:prSet/>
      <dgm:spPr/>
      <dgm:t>
        <a:bodyPr/>
        <a:lstStyle/>
        <a:p>
          <a:endParaRPr lang="en-US">
            <a:effectLst>
              <a:outerShdw blurRad="38100" dist="38100" dir="2700000" algn="tl">
                <a:srgbClr val="000000">
                  <a:alpha val="43137"/>
                </a:srgbClr>
              </a:outerShdw>
            </a:effectLst>
          </a:endParaRPr>
        </a:p>
      </dgm:t>
    </dgm:pt>
    <dgm:pt modelId="{258A6261-5445-4E24-9011-F65B4D41A39A}" type="pres">
      <dgm:prSet presAssocID="{BD4AEF14-3324-4181-B10A-6DECC6BB9AC6}" presName="Name0" presStyleCnt="0">
        <dgm:presLayoutVars>
          <dgm:chMax val="7"/>
          <dgm:chPref val="7"/>
          <dgm:dir/>
        </dgm:presLayoutVars>
      </dgm:prSet>
      <dgm:spPr/>
      <dgm:t>
        <a:bodyPr/>
        <a:lstStyle/>
        <a:p>
          <a:endParaRPr lang="en-US"/>
        </a:p>
      </dgm:t>
    </dgm:pt>
    <dgm:pt modelId="{EB09CABD-DEAA-4177-B7B1-7BC310772906}" type="pres">
      <dgm:prSet presAssocID="{BD4AEF14-3324-4181-B10A-6DECC6BB9AC6}" presName="Name1" presStyleCnt="0"/>
      <dgm:spPr/>
    </dgm:pt>
    <dgm:pt modelId="{28346730-97E4-4840-9FB0-E6C0FB6ED522}" type="pres">
      <dgm:prSet presAssocID="{BD4AEF14-3324-4181-B10A-6DECC6BB9AC6}" presName="cycle" presStyleCnt="0"/>
      <dgm:spPr/>
    </dgm:pt>
    <dgm:pt modelId="{9C354EA3-E92E-4979-A9D6-3273027CA7AB}" type="pres">
      <dgm:prSet presAssocID="{BD4AEF14-3324-4181-B10A-6DECC6BB9AC6}" presName="srcNode" presStyleLbl="node1" presStyleIdx="0" presStyleCnt="3"/>
      <dgm:spPr/>
    </dgm:pt>
    <dgm:pt modelId="{21BF1570-5BC8-49CD-B946-8E4591396BAB}" type="pres">
      <dgm:prSet presAssocID="{BD4AEF14-3324-4181-B10A-6DECC6BB9AC6}" presName="conn" presStyleLbl="parChTrans1D2" presStyleIdx="0" presStyleCnt="1"/>
      <dgm:spPr/>
      <dgm:t>
        <a:bodyPr/>
        <a:lstStyle/>
        <a:p>
          <a:endParaRPr lang="en-US"/>
        </a:p>
      </dgm:t>
    </dgm:pt>
    <dgm:pt modelId="{5A5AF12D-E551-4216-8277-269454B1C10E}" type="pres">
      <dgm:prSet presAssocID="{BD4AEF14-3324-4181-B10A-6DECC6BB9AC6}" presName="extraNode" presStyleLbl="node1" presStyleIdx="0" presStyleCnt="3"/>
      <dgm:spPr/>
    </dgm:pt>
    <dgm:pt modelId="{5944A0F6-EADB-45F7-A8E2-B24FB6830D44}" type="pres">
      <dgm:prSet presAssocID="{BD4AEF14-3324-4181-B10A-6DECC6BB9AC6}" presName="dstNode" presStyleLbl="node1" presStyleIdx="0" presStyleCnt="3"/>
      <dgm:spPr/>
    </dgm:pt>
    <dgm:pt modelId="{F4ADEF8F-A25B-4F9D-B657-F3CF701E2ECB}" type="pres">
      <dgm:prSet presAssocID="{B0C6C0CB-A97E-40B4-B02E-75E883B33305}" presName="text_1" presStyleLbl="node1" presStyleIdx="0" presStyleCnt="3">
        <dgm:presLayoutVars>
          <dgm:bulletEnabled val="1"/>
        </dgm:presLayoutVars>
      </dgm:prSet>
      <dgm:spPr/>
      <dgm:t>
        <a:bodyPr/>
        <a:lstStyle/>
        <a:p>
          <a:endParaRPr lang="en-US"/>
        </a:p>
      </dgm:t>
    </dgm:pt>
    <dgm:pt modelId="{937866E4-B35E-4D7A-811B-DBDC971057E2}" type="pres">
      <dgm:prSet presAssocID="{B0C6C0CB-A97E-40B4-B02E-75E883B33305}" presName="accent_1" presStyleCnt="0"/>
      <dgm:spPr/>
    </dgm:pt>
    <dgm:pt modelId="{60D8C30E-6AFE-4171-8299-D6FF12602E07}" type="pres">
      <dgm:prSet presAssocID="{B0C6C0CB-A97E-40B4-B02E-75E883B33305}" presName="accentRepeatNode" presStyleLbl="solidFgAcc1" presStyleIdx="0" presStyleCnt="3"/>
      <dgm:spPr/>
    </dgm:pt>
    <dgm:pt modelId="{4C77DEAA-BAF7-41AB-92B4-97320D9E1A0D}" type="pres">
      <dgm:prSet presAssocID="{A01D1B97-3965-4582-90F9-F8680FD21983}" presName="text_2" presStyleLbl="node1" presStyleIdx="1" presStyleCnt="3">
        <dgm:presLayoutVars>
          <dgm:bulletEnabled val="1"/>
        </dgm:presLayoutVars>
      </dgm:prSet>
      <dgm:spPr/>
      <dgm:t>
        <a:bodyPr/>
        <a:lstStyle/>
        <a:p>
          <a:endParaRPr lang="en-US"/>
        </a:p>
      </dgm:t>
    </dgm:pt>
    <dgm:pt modelId="{241A8E92-15FB-46EC-BABC-EB0F206882FC}" type="pres">
      <dgm:prSet presAssocID="{A01D1B97-3965-4582-90F9-F8680FD21983}" presName="accent_2" presStyleCnt="0"/>
      <dgm:spPr/>
    </dgm:pt>
    <dgm:pt modelId="{2473A623-9FF5-4F46-ADA7-A794269B3C15}" type="pres">
      <dgm:prSet presAssocID="{A01D1B97-3965-4582-90F9-F8680FD21983}" presName="accentRepeatNode" presStyleLbl="solidFgAcc1" presStyleIdx="1" presStyleCnt="3"/>
      <dgm:spPr/>
    </dgm:pt>
    <dgm:pt modelId="{73D74F7B-1010-4227-BFDD-60FE0CD0B15D}" type="pres">
      <dgm:prSet presAssocID="{19DF23B0-EE54-49AA-B64F-31BA054DAC36}" presName="text_3" presStyleLbl="node1" presStyleIdx="2" presStyleCnt="3">
        <dgm:presLayoutVars>
          <dgm:bulletEnabled val="1"/>
        </dgm:presLayoutVars>
      </dgm:prSet>
      <dgm:spPr/>
      <dgm:t>
        <a:bodyPr/>
        <a:lstStyle/>
        <a:p>
          <a:endParaRPr lang="en-US"/>
        </a:p>
      </dgm:t>
    </dgm:pt>
    <dgm:pt modelId="{BDAA0E98-2FE9-4775-930F-9AA9936DD8A3}" type="pres">
      <dgm:prSet presAssocID="{19DF23B0-EE54-49AA-B64F-31BA054DAC36}" presName="accent_3" presStyleCnt="0"/>
      <dgm:spPr/>
    </dgm:pt>
    <dgm:pt modelId="{77CD662C-16C5-4B90-B244-C714300363FA}" type="pres">
      <dgm:prSet presAssocID="{19DF23B0-EE54-49AA-B64F-31BA054DAC36}" presName="accentRepeatNode" presStyleLbl="solidFgAcc1" presStyleIdx="2" presStyleCnt="3"/>
      <dgm:spPr/>
    </dgm:pt>
  </dgm:ptLst>
  <dgm:cxnLst>
    <dgm:cxn modelId="{96D709F8-2869-4A19-A377-3E6026692109}" type="presOf" srcId="{A01D1B97-3965-4582-90F9-F8680FD21983}" destId="{4C77DEAA-BAF7-41AB-92B4-97320D9E1A0D}" srcOrd="0" destOrd="0" presId="urn:microsoft.com/office/officeart/2008/layout/VerticalCurvedList"/>
    <dgm:cxn modelId="{3CB64F7C-03E0-4267-87DA-87FE3C91A434}" srcId="{BD4AEF14-3324-4181-B10A-6DECC6BB9AC6}" destId="{A01D1B97-3965-4582-90F9-F8680FD21983}" srcOrd="1" destOrd="0" parTransId="{47972B1B-A995-4D52-8515-8A5B35C1C63C}" sibTransId="{1C97393D-F49A-4547-B280-4350B78DAF17}"/>
    <dgm:cxn modelId="{EB892B92-2570-45D8-BC77-D8C7C0A35384}" type="presOf" srcId="{B0C6C0CB-A97E-40B4-B02E-75E883B33305}" destId="{F4ADEF8F-A25B-4F9D-B657-F3CF701E2ECB}" srcOrd="0" destOrd="0" presId="urn:microsoft.com/office/officeart/2008/layout/VerticalCurvedList"/>
    <dgm:cxn modelId="{DD04CEDC-13F1-4EFF-B33C-F30636B8B258}" type="presOf" srcId="{B1AC6C1E-0CD5-46F2-B2B9-02C8009A9CF4}" destId="{21BF1570-5BC8-49CD-B946-8E4591396BAB}" srcOrd="0" destOrd="0" presId="urn:microsoft.com/office/officeart/2008/layout/VerticalCurvedList"/>
    <dgm:cxn modelId="{008115EC-8960-4E73-A6C1-3324CA3CCD1E}" type="presOf" srcId="{BD4AEF14-3324-4181-B10A-6DECC6BB9AC6}" destId="{258A6261-5445-4E24-9011-F65B4D41A39A}" srcOrd="0" destOrd="0" presId="urn:microsoft.com/office/officeart/2008/layout/VerticalCurvedList"/>
    <dgm:cxn modelId="{39DDC53C-807A-491C-87EA-2413820AE5BD}" type="presOf" srcId="{19DF23B0-EE54-49AA-B64F-31BA054DAC36}" destId="{73D74F7B-1010-4227-BFDD-60FE0CD0B15D}" srcOrd="0" destOrd="0" presId="urn:microsoft.com/office/officeart/2008/layout/VerticalCurvedList"/>
    <dgm:cxn modelId="{663F5E18-E43C-46AD-A2EB-10CF18CF7FC9}" srcId="{BD4AEF14-3324-4181-B10A-6DECC6BB9AC6}" destId="{B0C6C0CB-A97E-40B4-B02E-75E883B33305}" srcOrd="0" destOrd="0" parTransId="{FC9EB096-4D6E-4A4C-AF91-B5AE1CB84395}" sibTransId="{B1AC6C1E-0CD5-46F2-B2B9-02C8009A9CF4}"/>
    <dgm:cxn modelId="{38AE08CD-D7C0-4C38-80E7-80560DD61072}" srcId="{BD4AEF14-3324-4181-B10A-6DECC6BB9AC6}" destId="{19DF23B0-EE54-49AA-B64F-31BA054DAC36}" srcOrd="2" destOrd="0" parTransId="{35C85679-F7B9-42F5-B719-657550947B0C}" sibTransId="{4ACF925B-265B-4B24-A459-BE97231DB6DC}"/>
    <dgm:cxn modelId="{7CFE9031-06FE-4943-B981-00AD6A508882}" type="presParOf" srcId="{258A6261-5445-4E24-9011-F65B4D41A39A}" destId="{EB09CABD-DEAA-4177-B7B1-7BC310772906}" srcOrd="0" destOrd="0" presId="urn:microsoft.com/office/officeart/2008/layout/VerticalCurvedList"/>
    <dgm:cxn modelId="{18845387-ECD5-4BA1-8415-289B3F6A7560}" type="presParOf" srcId="{EB09CABD-DEAA-4177-B7B1-7BC310772906}" destId="{28346730-97E4-4840-9FB0-E6C0FB6ED522}" srcOrd="0" destOrd="0" presId="urn:microsoft.com/office/officeart/2008/layout/VerticalCurvedList"/>
    <dgm:cxn modelId="{FFF575A6-A345-4481-B90A-70196C5A3776}" type="presParOf" srcId="{28346730-97E4-4840-9FB0-E6C0FB6ED522}" destId="{9C354EA3-E92E-4979-A9D6-3273027CA7AB}" srcOrd="0" destOrd="0" presId="urn:microsoft.com/office/officeart/2008/layout/VerticalCurvedList"/>
    <dgm:cxn modelId="{D982D395-9D1A-496D-A2A3-F5E61D7C9215}" type="presParOf" srcId="{28346730-97E4-4840-9FB0-E6C0FB6ED522}" destId="{21BF1570-5BC8-49CD-B946-8E4591396BAB}" srcOrd="1" destOrd="0" presId="urn:microsoft.com/office/officeart/2008/layout/VerticalCurvedList"/>
    <dgm:cxn modelId="{F61AEDF0-C8AE-48E9-9EC9-F77BDD1416E3}" type="presParOf" srcId="{28346730-97E4-4840-9FB0-E6C0FB6ED522}" destId="{5A5AF12D-E551-4216-8277-269454B1C10E}" srcOrd="2" destOrd="0" presId="urn:microsoft.com/office/officeart/2008/layout/VerticalCurvedList"/>
    <dgm:cxn modelId="{32BD7D4B-62E0-436E-812E-C81B16CA56A5}" type="presParOf" srcId="{28346730-97E4-4840-9FB0-E6C0FB6ED522}" destId="{5944A0F6-EADB-45F7-A8E2-B24FB6830D44}" srcOrd="3" destOrd="0" presId="urn:microsoft.com/office/officeart/2008/layout/VerticalCurvedList"/>
    <dgm:cxn modelId="{1B0D198D-3006-4AD1-ACCD-400B1718B3F0}" type="presParOf" srcId="{EB09CABD-DEAA-4177-B7B1-7BC310772906}" destId="{F4ADEF8F-A25B-4F9D-B657-F3CF701E2ECB}" srcOrd="1" destOrd="0" presId="urn:microsoft.com/office/officeart/2008/layout/VerticalCurvedList"/>
    <dgm:cxn modelId="{F850201D-1A41-4F01-9E8C-E59F66722366}" type="presParOf" srcId="{EB09CABD-DEAA-4177-B7B1-7BC310772906}" destId="{937866E4-B35E-4D7A-811B-DBDC971057E2}" srcOrd="2" destOrd="0" presId="urn:microsoft.com/office/officeart/2008/layout/VerticalCurvedList"/>
    <dgm:cxn modelId="{A8B808F1-48E9-420B-8B31-E0C9DD3E4030}" type="presParOf" srcId="{937866E4-B35E-4D7A-811B-DBDC971057E2}" destId="{60D8C30E-6AFE-4171-8299-D6FF12602E07}" srcOrd="0" destOrd="0" presId="urn:microsoft.com/office/officeart/2008/layout/VerticalCurvedList"/>
    <dgm:cxn modelId="{AF54D588-9608-4ED0-9331-960CAD6AECAC}" type="presParOf" srcId="{EB09CABD-DEAA-4177-B7B1-7BC310772906}" destId="{4C77DEAA-BAF7-41AB-92B4-97320D9E1A0D}" srcOrd="3" destOrd="0" presId="urn:microsoft.com/office/officeart/2008/layout/VerticalCurvedList"/>
    <dgm:cxn modelId="{B8B3FE94-52F8-40D0-A1EB-534B6417426A}" type="presParOf" srcId="{EB09CABD-DEAA-4177-B7B1-7BC310772906}" destId="{241A8E92-15FB-46EC-BABC-EB0F206882FC}" srcOrd="4" destOrd="0" presId="urn:microsoft.com/office/officeart/2008/layout/VerticalCurvedList"/>
    <dgm:cxn modelId="{2F276014-D47E-4705-896F-BC54138CCF55}" type="presParOf" srcId="{241A8E92-15FB-46EC-BABC-EB0F206882FC}" destId="{2473A623-9FF5-4F46-ADA7-A794269B3C15}" srcOrd="0" destOrd="0" presId="urn:microsoft.com/office/officeart/2008/layout/VerticalCurvedList"/>
    <dgm:cxn modelId="{6AD57B5E-0124-443F-B102-7731449BFD9D}" type="presParOf" srcId="{EB09CABD-DEAA-4177-B7B1-7BC310772906}" destId="{73D74F7B-1010-4227-BFDD-60FE0CD0B15D}" srcOrd="5" destOrd="0" presId="urn:microsoft.com/office/officeart/2008/layout/VerticalCurvedList"/>
    <dgm:cxn modelId="{7F0C3DFF-A775-48DA-B3DA-5BAC14256B97}" type="presParOf" srcId="{EB09CABD-DEAA-4177-B7B1-7BC310772906}" destId="{BDAA0E98-2FE9-4775-930F-9AA9936DD8A3}" srcOrd="6" destOrd="0" presId="urn:microsoft.com/office/officeart/2008/layout/VerticalCurvedList"/>
    <dgm:cxn modelId="{9699DD9C-D587-4D85-93B0-2D6882FD5599}" type="presParOf" srcId="{BDAA0E98-2FE9-4775-930F-9AA9936DD8A3}" destId="{77CD662C-16C5-4B90-B244-C714300363FA}" srcOrd="0" destOrd="0" presId="urn:microsoft.com/office/officeart/2008/layout/VerticalCurvedList"/>
  </dgm:cxnLst>
  <dgm:bg/>
  <dgm:whole/>
  <dgm:extLst>
    <a:ext uri="http://schemas.microsoft.com/office/drawing/2008/diagram">
      <dsp:dataModelExt xmlns=""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5AC17C-BF65-454A-9B1E-2FCABD5E3C96}"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EC2D8842-9514-4FDD-B559-D3B9CDA88777}">
      <dgm:prSet phldrT="[Text]" custT="1"/>
      <dgm:spPr/>
      <dgm:t>
        <a:bodyPr/>
        <a:lstStyle/>
        <a:p>
          <a:pPr algn="just"/>
          <a:r>
            <a:rPr lang="en-US" sz="2200" b="1" dirty="0" smtClean="0">
              <a:effectLst>
                <a:glow rad="101600">
                  <a:schemeClr val="accent4">
                    <a:satMod val="175000"/>
                    <a:alpha val="40000"/>
                  </a:schemeClr>
                </a:glow>
                <a:outerShdw blurRad="38100" dist="38100" dir="2700000" algn="tl">
                  <a:srgbClr val="000000">
                    <a:alpha val="43137"/>
                  </a:srgbClr>
                </a:outerShdw>
              </a:effectLst>
            </a:rPr>
            <a:t>Allah SWT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telah</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menciptakan</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manusia</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dengan</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sebaik-baik</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kejadian</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dan</a:t>
          </a:r>
          <a:r>
            <a:rPr lang="en-US" sz="2200" b="1" dirty="0" smtClean="0">
              <a:effectLst>
                <a:glow rad="101600">
                  <a:schemeClr val="accent4">
                    <a:satMod val="175000"/>
                    <a:alpha val="40000"/>
                  </a:schemeClr>
                </a:glow>
                <a:outerShdw blurRad="38100" dist="38100" dir="2700000" algn="tl">
                  <a:srgbClr val="000000">
                    <a:alpha val="43137"/>
                  </a:srgbClr>
                </a:outerShdw>
              </a:effectLst>
            </a:rPr>
            <a:t> Allah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Maha</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Bijak</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Maha</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Mengetahui</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dan</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Maha</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Adil</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dalam</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setiap</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perancangan</a:t>
          </a:r>
          <a:r>
            <a:rPr lang="en-US" sz="2200" b="1" dirty="0" smtClean="0">
              <a:effectLst>
                <a:glow rad="101600">
                  <a:schemeClr val="accent4">
                    <a:satMod val="175000"/>
                    <a:alpha val="40000"/>
                  </a:schemeClr>
                </a:glow>
                <a:outerShdw blurRad="38100" dist="38100" dir="2700000" algn="tl">
                  <a:srgbClr val="000000">
                    <a:alpha val="43137"/>
                  </a:srgbClr>
                </a:outerShdw>
              </a:effectLst>
            </a:rPr>
            <a:t>-Nya.</a:t>
          </a:r>
          <a:endParaRPr lang="en-US" sz="2200" b="1" dirty="0">
            <a:effectLst>
              <a:glow rad="101600">
                <a:schemeClr val="accent4">
                  <a:satMod val="175000"/>
                  <a:alpha val="40000"/>
                </a:schemeClr>
              </a:glow>
              <a:outerShdw blurRad="38100" dist="38100" dir="2700000" algn="tl">
                <a:srgbClr val="000000">
                  <a:alpha val="43137"/>
                </a:srgbClr>
              </a:outerShdw>
            </a:effectLst>
          </a:endParaRPr>
        </a:p>
      </dgm:t>
    </dgm:pt>
    <dgm:pt modelId="{128A6C0C-F2A4-4586-90F1-CF2D6C4D314B}" type="parTrans" cxnId="{F24FAE13-053D-4A56-9C8D-A764599A519F}">
      <dgm:prSet/>
      <dgm:spPr/>
      <dgm:t>
        <a:bodyPr/>
        <a:lstStyle/>
        <a:p>
          <a:pPr algn="just"/>
          <a:endParaRPr lang="en-US" sz="2200" b="1">
            <a:effectLst>
              <a:glow rad="101600">
                <a:schemeClr val="accent4">
                  <a:satMod val="175000"/>
                  <a:alpha val="40000"/>
                </a:schemeClr>
              </a:glow>
              <a:outerShdw blurRad="38100" dist="38100" dir="2700000" algn="tl">
                <a:srgbClr val="000000">
                  <a:alpha val="43137"/>
                </a:srgbClr>
              </a:outerShdw>
            </a:effectLst>
          </a:endParaRPr>
        </a:p>
      </dgm:t>
    </dgm:pt>
    <dgm:pt modelId="{E4FC2148-B8A2-464F-B62D-18E0E8639CFD}" type="sibTrans" cxnId="{F24FAE13-053D-4A56-9C8D-A764599A519F}">
      <dgm:prSet/>
      <dgm:spPr/>
      <dgm:t>
        <a:bodyPr/>
        <a:lstStyle/>
        <a:p>
          <a:pPr algn="just"/>
          <a:endParaRPr lang="en-US" sz="2200" b="1">
            <a:effectLst>
              <a:glow rad="101600">
                <a:schemeClr val="accent4">
                  <a:satMod val="175000"/>
                  <a:alpha val="40000"/>
                </a:schemeClr>
              </a:glow>
              <a:outerShdw blurRad="38100" dist="38100" dir="2700000" algn="tl">
                <a:srgbClr val="000000">
                  <a:alpha val="43137"/>
                </a:srgbClr>
              </a:outerShdw>
            </a:effectLst>
          </a:endParaRPr>
        </a:p>
      </dgm:t>
    </dgm:pt>
    <dgm:pt modelId="{488C483E-E228-46ED-8724-B9E764164AD4}">
      <dgm:prSet phldrT="[Text]" custT="1"/>
      <dgm:spPr/>
      <dgm:t>
        <a:bodyPr/>
        <a:lstStyle/>
        <a:p>
          <a:pPr algn="just"/>
          <a:r>
            <a:rPr lang="en-US" sz="2200" b="1" dirty="0" smtClean="0">
              <a:effectLst>
                <a:glow rad="101600">
                  <a:schemeClr val="accent4">
                    <a:satMod val="175000"/>
                    <a:alpha val="40000"/>
                  </a:schemeClr>
                </a:glow>
                <a:outerShdw blurRad="38100" dist="38100" dir="2700000" algn="tl">
                  <a:srgbClr val="000000">
                    <a:alpha val="43137"/>
                  </a:srgbClr>
                </a:outerShdw>
              </a:effectLst>
            </a:rPr>
            <a:t>Kita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hendaklah</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bersyukur</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dengan</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segala</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kurniaan</a:t>
          </a:r>
          <a:r>
            <a:rPr lang="en-US" sz="2200" b="1" dirty="0" smtClean="0">
              <a:effectLst>
                <a:glow rad="101600">
                  <a:schemeClr val="accent4">
                    <a:satMod val="175000"/>
                    <a:alpha val="40000"/>
                  </a:schemeClr>
                </a:glow>
                <a:outerShdw blurRad="38100" dist="38100" dir="2700000" algn="tl">
                  <a:srgbClr val="000000">
                    <a:alpha val="43137"/>
                  </a:srgbClr>
                </a:outerShdw>
              </a:effectLst>
            </a:rPr>
            <a:t> Allah SWT,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tidak</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kira</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kecil</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atau</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besar</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kurang</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atau</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lebih</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bahawa</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setiap</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kurniaan</a:t>
          </a:r>
          <a:r>
            <a:rPr lang="en-US" sz="2200" b="1" dirty="0" smtClean="0">
              <a:effectLst>
                <a:glow rad="101600">
                  <a:schemeClr val="accent4">
                    <a:satMod val="175000"/>
                    <a:alpha val="40000"/>
                  </a:schemeClr>
                </a:glow>
                <a:outerShdw blurRad="38100" dist="38100" dir="2700000" algn="tl">
                  <a:srgbClr val="000000">
                    <a:alpha val="43137"/>
                  </a:srgbClr>
                </a:outerShdw>
              </a:effectLst>
            </a:rPr>
            <a:t> Allah SWT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itu</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ada</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hikmah</a:t>
          </a:r>
          <a:r>
            <a:rPr lang="en-US" sz="2200" b="1" dirty="0" smtClean="0">
              <a:effectLst>
                <a:glow rad="101600">
                  <a:schemeClr val="accent4">
                    <a:satMod val="175000"/>
                    <a:alpha val="40000"/>
                  </a:schemeClr>
                </a:glow>
                <a:outerShdw blurRad="38100" dist="38100" dir="2700000" algn="tl">
                  <a:srgbClr val="000000">
                    <a:alpha val="43137"/>
                  </a:srgbClr>
                </a:outerShdw>
              </a:effectLst>
            </a:rPr>
            <a:t> di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sebaliknya</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untuk</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menjadikan</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kita</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dekat</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atau</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jauh</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dari</a:t>
          </a:r>
          <a:r>
            <a:rPr lang="en-US" sz="2200" b="1" dirty="0" smtClean="0">
              <a:effectLst>
                <a:glow rad="101600">
                  <a:schemeClr val="accent4">
                    <a:satMod val="175000"/>
                    <a:alpha val="40000"/>
                  </a:schemeClr>
                </a:glow>
                <a:outerShdw blurRad="38100" dist="38100" dir="2700000" algn="tl">
                  <a:srgbClr val="000000">
                    <a:alpha val="43137"/>
                  </a:srgbClr>
                </a:outerShdw>
              </a:effectLst>
            </a:rPr>
            <a:t> Allah SWT.</a:t>
          </a:r>
          <a:endParaRPr lang="en-US" sz="2200" b="1" dirty="0">
            <a:effectLst>
              <a:glow rad="101600">
                <a:schemeClr val="accent4">
                  <a:satMod val="175000"/>
                  <a:alpha val="40000"/>
                </a:schemeClr>
              </a:glow>
              <a:outerShdw blurRad="38100" dist="38100" dir="2700000" algn="tl">
                <a:srgbClr val="000000">
                  <a:alpha val="43137"/>
                </a:srgbClr>
              </a:outerShdw>
            </a:effectLst>
          </a:endParaRPr>
        </a:p>
      </dgm:t>
    </dgm:pt>
    <dgm:pt modelId="{D4F30C8C-6E7C-467E-9DAD-709666BFA185}" type="parTrans" cxnId="{8DF8C7F4-E38A-489B-839F-7A141ECD98FB}">
      <dgm:prSet/>
      <dgm:spPr/>
      <dgm:t>
        <a:bodyPr/>
        <a:lstStyle/>
        <a:p>
          <a:pPr algn="just"/>
          <a:endParaRPr lang="en-US" sz="2200" b="1">
            <a:effectLst>
              <a:glow rad="101600">
                <a:schemeClr val="accent4">
                  <a:satMod val="175000"/>
                  <a:alpha val="40000"/>
                </a:schemeClr>
              </a:glow>
              <a:outerShdw blurRad="38100" dist="38100" dir="2700000" algn="tl">
                <a:srgbClr val="000000">
                  <a:alpha val="43137"/>
                </a:srgbClr>
              </a:outerShdw>
            </a:effectLst>
          </a:endParaRPr>
        </a:p>
      </dgm:t>
    </dgm:pt>
    <dgm:pt modelId="{4E0445C5-B693-4386-8721-C26BA6EA9ED8}" type="sibTrans" cxnId="{8DF8C7F4-E38A-489B-839F-7A141ECD98FB}">
      <dgm:prSet/>
      <dgm:spPr/>
      <dgm:t>
        <a:bodyPr/>
        <a:lstStyle/>
        <a:p>
          <a:pPr algn="just"/>
          <a:endParaRPr lang="en-US" sz="2200" b="1">
            <a:effectLst>
              <a:glow rad="101600">
                <a:schemeClr val="accent4">
                  <a:satMod val="175000"/>
                  <a:alpha val="40000"/>
                </a:schemeClr>
              </a:glow>
              <a:outerShdw blurRad="38100" dist="38100" dir="2700000" algn="tl">
                <a:srgbClr val="000000">
                  <a:alpha val="43137"/>
                </a:srgbClr>
              </a:outerShdw>
            </a:effectLst>
          </a:endParaRPr>
        </a:p>
      </dgm:t>
    </dgm:pt>
    <dgm:pt modelId="{835C5A75-0135-49B0-9043-90DCC1A7D835}">
      <dgm:prSet phldrT="[Text]" custT="1"/>
      <dgm:spPr/>
      <dgm:t>
        <a:bodyPr/>
        <a:lstStyle/>
        <a:p>
          <a:pPr algn="just"/>
          <a:r>
            <a:rPr lang="en-US" sz="2200" b="1" dirty="0" err="1" smtClean="0">
              <a:effectLst>
                <a:glow rad="101600">
                  <a:schemeClr val="accent4">
                    <a:satMod val="175000"/>
                    <a:alpha val="40000"/>
                  </a:schemeClr>
                </a:glow>
                <a:outerShdw blurRad="38100" dist="38100" dir="2700000" algn="tl">
                  <a:srgbClr val="000000">
                    <a:alpha val="43137"/>
                  </a:srgbClr>
                </a:outerShdw>
              </a:effectLst>
            </a:rPr>
            <a:t>Kelainan</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upaya</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bukanlah</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penghalang</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dalam</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mencapai</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kejayaan</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kerana</a:t>
          </a:r>
          <a:r>
            <a:rPr lang="en-US" sz="2200" b="1" dirty="0" smtClean="0">
              <a:effectLst>
                <a:glow rad="101600">
                  <a:schemeClr val="accent4">
                    <a:satMod val="175000"/>
                    <a:alpha val="40000"/>
                  </a:schemeClr>
                </a:glow>
                <a:outerShdw blurRad="38100" dist="38100" dir="2700000" algn="tl">
                  <a:srgbClr val="000000">
                    <a:alpha val="43137"/>
                  </a:srgbClr>
                </a:outerShdw>
              </a:effectLst>
            </a:rPr>
            <a:t> Allah SWT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telah</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menetapkan</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rezeki</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masing-masing</a:t>
          </a:r>
          <a:r>
            <a:rPr lang="en-US" sz="2200" b="1" dirty="0" smtClean="0">
              <a:effectLst>
                <a:glow rad="101600">
                  <a:schemeClr val="accent4">
                    <a:satMod val="175000"/>
                    <a:alpha val="40000"/>
                  </a:schemeClr>
                </a:glow>
                <a:outerShdw blurRad="38100" dist="38100" dir="2700000" algn="tl">
                  <a:srgbClr val="000000">
                    <a:alpha val="43137"/>
                  </a:srgbClr>
                </a:outerShdw>
              </a:effectLst>
            </a:rPr>
            <a:t>; </a:t>
          </a:r>
          <a:r>
            <a:rPr lang="en-US" sz="2200" b="1" dirty="0" err="1" smtClean="0">
              <a:effectLst>
                <a:glow rad="101600">
                  <a:schemeClr val="accent4">
                    <a:satMod val="175000"/>
                    <a:alpha val="40000"/>
                  </a:schemeClr>
                </a:glow>
                <a:outerShdw blurRad="38100" dist="38100" dir="2700000" algn="tl">
                  <a:srgbClr val="000000">
                    <a:alpha val="43137"/>
                  </a:srgbClr>
                </a:outerShdw>
              </a:effectLst>
            </a:rPr>
            <a:t>dan</a:t>
          </a:r>
          <a:endParaRPr lang="en-US" sz="2200" b="1" dirty="0">
            <a:effectLst>
              <a:glow rad="101600">
                <a:schemeClr val="accent4">
                  <a:satMod val="175000"/>
                  <a:alpha val="40000"/>
                </a:schemeClr>
              </a:glow>
              <a:outerShdw blurRad="38100" dist="38100" dir="2700000" algn="tl">
                <a:srgbClr val="000000">
                  <a:alpha val="43137"/>
                </a:srgbClr>
              </a:outerShdw>
            </a:effectLst>
          </a:endParaRPr>
        </a:p>
      </dgm:t>
    </dgm:pt>
    <dgm:pt modelId="{FAE6568B-E4CA-4279-9CD4-F95DC91301BE}" type="parTrans" cxnId="{C44B363B-D9C7-4C91-A46A-87450CDA3526}">
      <dgm:prSet/>
      <dgm:spPr/>
      <dgm:t>
        <a:bodyPr/>
        <a:lstStyle/>
        <a:p>
          <a:pPr algn="just"/>
          <a:endParaRPr lang="en-US" sz="2200" b="1">
            <a:effectLst>
              <a:glow rad="101600">
                <a:schemeClr val="accent4">
                  <a:satMod val="175000"/>
                  <a:alpha val="40000"/>
                </a:schemeClr>
              </a:glow>
              <a:outerShdw blurRad="38100" dist="38100" dir="2700000" algn="tl">
                <a:srgbClr val="000000">
                  <a:alpha val="43137"/>
                </a:srgbClr>
              </a:outerShdw>
            </a:effectLst>
          </a:endParaRPr>
        </a:p>
      </dgm:t>
    </dgm:pt>
    <dgm:pt modelId="{1901EEAF-D9EB-4370-B850-56FEEB28A569}" type="sibTrans" cxnId="{C44B363B-D9C7-4C91-A46A-87450CDA3526}">
      <dgm:prSet/>
      <dgm:spPr/>
      <dgm:t>
        <a:bodyPr/>
        <a:lstStyle/>
        <a:p>
          <a:pPr algn="just"/>
          <a:endParaRPr lang="en-US" sz="2200" b="1">
            <a:effectLst>
              <a:glow rad="101600">
                <a:schemeClr val="accent4">
                  <a:satMod val="175000"/>
                  <a:alpha val="40000"/>
                </a:schemeClr>
              </a:glow>
              <a:outerShdw blurRad="38100" dist="38100" dir="2700000" algn="tl">
                <a:srgbClr val="000000">
                  <a:alpha val="43137"/>
                </a:srgbClr>
              </a:outerShdw>
            </a:effectLst>
          </a:endParaRPr>
        </a:p>
      </dgm:t>
    </dgm:pt>
    <dgm:pt modelId="{1BD1C1A6-4151-4D5D-9A4B-5963E339AF22}">
      <dgm:prSet phldrT="[Text]" custT="1"/>
      <dgm:spPr/>
      <dgm:t>
        <a:bodyPr/>
        <a:lstStyle/>
        <a:p>
          <a:pPr algn="just"/>
          <a:r>
            <a:rPr lang="en-US" sz="2200" b="1" smtClean="0">
              <a:effectLst>
                <a:glow rad="101600">
                  <a:schemeClr val="accent4">
                    <a:satMod val="175000"/>
                    <a:alpha val="40000"/>
                  </a:schemeClr>
                </a:glow>
                <a:outerShdw blurRad="38100" dist="38100" dir="2700000" algn="tl">
                  <a:srgbClr val="000000">
                    <a:alpha val="43137"/>
                  </a:srgbClr>
                </a:outerShdw>
              </a:effectLst>
            </a:rPr>
            <a:t>Semua pihak terutamanya keluarga dan komuniti terdekat perlu memainkan peranan membantu golongan kelainan upaya meneruskan kehidupan seharian.</a:t>
          </a:r>
          <a:endParaRPr lang="en-US" sz="2200" b="1" dirty="0">
            <a:effectLst>
              <a:glow rad="101600">
                <a:schemeClr val="accent4">
                  <a:satMod val="175000"/>
                  <a:alpha val="40000"/>
                </a:schemeClr>
              </a:glow>
              <a:outerShdw blurRad="38100" dist="38100" dir="2700000" algn="tl">
                <a:srgbClr val="000000">
                  <a:alpha val="43137"/>
                </a:srgbClr>
              </a:outerShdw>
            </a:effectLst>
          </a:endParaRPr>
        </a:p>
      </dgm:t>
    </dgm:pt>
    <dgm:pt modelId="{8B16B3AC-93F7-48E5-A9CB-C6F28A272131}" type="parTrans" cxnId="{22E2E312-127A-4A58-9921-CA06A7E8A2D4}">
      <dgm:prSet/>
      <dgm:spPr/>
      <dgm:t>
        <a:bodyPr/>
        <a:lstStyle/>
        <a:p>
          <a:pPr algn="just"/>
          <a:endParaRPr lang="en-US" sz="2200" b="1">
            <a:effectLst>
              <a:glow rad="101600">
                <a:schemeClr val="accent4">
                  <a:satMod val="175000"/>
                  <a:alpha val="40000"/>
                </a:schemeClr>
              </a:glow>
              <a:outerShdw blurRad="38100" dist="38100" dir="2700000" algn="tl">
                <a:srgbClr val="000000">
                  <a:alpha val="43137"/>
                </a:srgbClr>
              </a:outerShdw>
            </a:effectLst>
          </a:endParaRPr>
        </a:p>
      </dgm:t>
    </dgm:pt>
    <dgm:pt modelId="{958744D2-1416-4A37-8290-343C3018EEFE}" type="sibTrans" cxnId="{22E2E312-127A-4A58-9921-CA06A7E8A2D4}">
      <dgm:prSet/>
      <dgm:spPr/>
      <dgm:t>
        <a:bodyPr/>
        <a:lstStyle/>
        <a:p>
          <a:pPr algn="just"/>
          <a:endParaRPr lang="en-US" sz="2200" b="1">
            <a:effectLst>
              <a:glow rad="101600">
                <a:schemeClr val="accent4">
                  <a:satMod val="175000"/>
                  <a:alpha val="40000"/>
                </a:schemeClr>
              </a:glow>
              <a:outerShdw blurRad="38100" dist="38100" dir="2700000" algn="tl">
                <a:srgbClr val="000000">
                  <a:alpha val="43137"/>
                </a:srgbClr>
              </a:outerShdw>
            </a:effectLst>
          </a:endParaRPr>
        </a:p>
      </dgm:t>
    </dgm:pt>
    <dgm:pt modelId="{1E08245D-B456-4972-92BE-46489BFD9C5F}" type="pres">
      <dgm:prSet presAssocID="{2C5AC17C-BF65-454A-9B1E-2FCABD5E3C96}" presName="linear" presStyleCnt="0">
        <dgm:presLayoutVars>
          <dgm:animLvl val="lvl"/>
          <dgm:resizeHandles val="exact"/>
        </dgm:presLayoutVars>
      </dgm:prSet>
      <dgm:spPr/>
      <dgm:t>
        <a:bodyPr/>
        <a:lstStyle/>
        <a:p>
          <a:endParaRPr lang="en-US"/>
        </a:p>
      </dgm:t>
    </dgm:pt>
    <dgm:pt modelId="{9D2EDB97-9BED-4A80-9653-57AB88FD7827}" type="pres">
      <dgm:prSet presAssocID="{EC2D8842-9514-4FDD-B559-D3B9CDA88777}" presName="parentText" presStyleLbl="node1" presStyleIdx="0" presStyleCnt="4">
        <dgm:presLayoutVars>
          <dgm:chMax val="0"/>
          <dgm:bulletEnabled val="1"/>
        </dgm:presLayoutVars>
      </dgm:prSet>
      <dgm:spPr/>
      <dgm:t>
        <a:bodyPr/>
        <a:lstStyle/>
        <a:p>
          <a:endParaRPr lang="en-US"/>
        </a:p>
      </dgm:t>
    </dgm:pt>
    <dgm:pt modelId="{0986B3DD-3CD9-4CD7-88D7-33235983EF5B}" type="pres">
      <dgm:prSet presAssocID="{E4FC2148-B8A2-464F-B62D-18E0E8639CFD}" presName="spacer" presStyleCnt="0"/>
      <dgm:spPr/>
    </dgm:pt>
    <dgm:pt modelId="{1B37CE48-2020-4D8B-841E-E511D97A14D7}" type="pres">
      <dgm:prSet presAssocID="{488C483E-E228-46ED-8724-B9E764164AD4}" presName="parentText" presStyleLbl="node1" presStyleIdx="1" presStyleCnt="4">
        <dgm:presLayoutVars>
          <dgm:chMax val="0"/>
          <dgm:bulletEnabled val="1"/>
        </dgm:presLayoutVars>
      </dgm:prSet>
      <dgm:spPr/>
      <dgm:t>
        <a:bodyPr/>
        <a:lstStyle/>
        <a:p>
          <a:endParaRPr lang="en-US"/>
        </a:p>
      </dgm:t>
    </dgm:pt>
    <dgm:pt modelId="{85B44138-A977-4FDF-8B21-CE2D77D6722F}" type="pres">
      <dgm:prSet presAssocID="{4E0445C5-B693-4386-8721-C26BA6EA9ED8}" presName="spacer" presStyleCnt="0"/>
      <dgm:spPr/>
    </dgm:pt>
    <dgm:pt modelId="{FA1F5975-B069-47D3-B5E2-E694D9104165}" type="pres">
      <dgm:prSet presAssocID="{835C5A75-0135-49B0-9043-90DCC1A7D835}" presName="parentText" presStyleLbl="node1" presStyleIdx="2" presStyleCnt="4">
        <dgm:presLayoutVars>
          <dgm:chMax val="0"/>
          <dgm:bulletEnabled val="1"/>
        </dgm:presLayoutVars>
      </dgm:prSet>
      <dgm:spPr/>
      <dgm:t>
        <a:bodyPr/>
        <a:lstStyle/>
        <a:p>
          <a:endParaRPr lang="en-US"/>
        </a:p>
      </dgm:t>
    </dgm:pt>
    <dgm:pt modelId="{040E9A46-6301-4DB5-95F6-7D62AA4E4552}" type="pres">
      <dgm:prSet presAssocID="{1901EEAF-D9EB-4370-B850-56FEEB28A569}" presName="spacer" presStyleCnt="0"/>
      <dgm:spPr/>
    </dgm:pt>
    <dgm:pt modelId="{63DB93CD-B61B-43D4-BF48-32ADF41D0484}" type="pres">
      <dgm:prSet presAssocID="{1BD1C1A6-4151-4D5D-9A4B-5963E339AF22}" presName="parentText" presStyleLbl="node1" presStyleIdx="3" presStyleCnt="4">
        <dgm:presLayoutVars>
          <dgm:chMax val="0"/>
          <dgm:bulletEnabled val="1"/>
        </dgm:presLayoutVars>
      </dgm:prSet>
      <dgm:spPr/>
      <dgm:t>
        <a:bodyPr/>
        <a:lstStyle/>
        <a:p>
          <a:endParaRPr lang="en-US"/>
        </a:p>
      </dgm:t>
    </dgm:pt>
  </dgm:ptLst>
  <dgm:cxnLst>
    <dgm:cxn modelId="{C44B363B-D9C7-4C91-A46A-87450CDA3526}" srcId="{2C5AC17C-BF65-454A-9B1E-2FCABD5E3C96}" destId="{835C5A75-0135-49B0-9043-90DCC1A7D835}" srcOrd="2" destOrd="0" parTransId="{FAE6568B-E4CA-4279-9CD4-F95DC91301BE}" sibTransId="{1901EEAF-D9EB-4370-B850-56FEEB28A569}"/>
    <dgm:cxn modelId="{F7353D22-77DC-41FB-840D-AA4D71418849}" type="presOf" srcId="{835C5A75-0135-49B0-9043-90DCC1A7D835}" destId="{FA1F5975-B069-47D3-B5E2-E694D9104165}" srcOrd="0" destOrd="0" presId="urn:microsoft.com/office/officeart/2005/8/layout/vList2"/>
    <dgm:cxn modelId="{8DF8C7F4-E38A-489B-839F-7A141ECD98FB}" srcId="{2C5AC17C-BF65-454A-9B1E-2FCABD5E3C96}" destId="{488C483E-E228-46ED-8724-B9E764164AD4}" srcOrd="1" destOrd="0" parTransId="{D4F30C8C-6E7C-467E-9DAD-709666BFA185}" sibTransId="{4E0445C5-B693-4386-8721-C26BA6EA9ED8}"/>
    <dgm:cxn modelId="{E2A0F748-A785-4258-8311-59CB9146EFE9}" type="presOf" srcId="{1BD1C1A6-4151-4D5D-9A4B-5963E339AF22}" destId="{63DB93CD-B61B-43D4-BF48-32ADF41D0484}" srcOrd="0" destOrd="0" presId="urn:microsoft.com/office/officeart/2005/8/layout/vList2"/>
    <dgm:cxn modelId="{F24FAE13-053D-4A56-9C8D-A764599A519F}" srcId="{2C5AC17C-BF65-454A-9B1E-2FCABD5E3C96}" destId="{EC2D8842-9514-4FDD-B559-D3B9CDA88777}" srcOrd="0" destOrd="0" parTransId="{128A6C0C-F2A4-4586-90F1-CF2D6C4D314B}" sibTransId="{E4FC2148-B8A2-464F-B62D-18E0E8639CFD}"/>
    <dgm:cxn modelId="{61F2F321-C8B0-49A4-8C83-E7421C9E4375}" type="presOf" srcId="{2C5AC17C-BF65-454A-9B1E-2FCABD5E3C96}" destId="{1E08245D-B456-4972-92BE-46489BFD9C5F}" srcOrd="0" destOrd="0" presId="urn:microsoft.com/office/officeart/2005/8/layout/vList2"/>
    <dgm:cxn modelId="{22E2E312-127A-4A58-9921-CA06A7E8A2D4}" srcId="{2C5AC17C-BF65-454A-9B1E-2FCABD5E3C96}" destId="{1BD1C1A6-4151-4D5D-9A4B-5963E339AF22}" srcOrd="3" destOrd="0" parTransId="{8B16B3AC-93F7-48E5-A9CB-C6F28A272131}" sibTransId="{958744D2-1416-4A37-8290-343C3018EEFE}"/>
    <dgm:cxn modelId="{9348BB6C-ED71-48CF-8197-64373309F39C}" type="presOf" srcId="{EC2D8842-9514-4FDD-B559-D3B9CDA88777}" destId="{9D2EDB97-9BED-4A80-9653-57AB88FD7827}" srcOrd="0" destOrd="0" presId="urn:microsoft.com/office/officeart/2005/8/layout/vList2"/>
    <dgm:cxn modelId="{FDD63227-0529-4192-A3A1-949732CEC923}" type="presOf" srcId="{488C483E-E228-46ED-8724-B9E764164AD4}" destId="{1B37CE48-2020-4D8B-841E-E511D97A14D7}" srcOrd="0" destOrd="0" presId="urn:microsoft.com/office/officeart/2005/8/layout/vList2"/>
    <dgm:cxn modelId="{24FE3AD4-39DB-452D-96A0-F1B0E86D12A1}" type="presParOf" srcId="{1E08245D-B456-4972-92BE-46489BFD9C5F}" destId="{9D2EDB97-9BED-4A80-9653-57AB88FD7827}" srcOrd="0" destOrd="0" presId="urn:microsoft.com/office/officeart/2005/8/layout/vList2"/>
    <dgm:cxn modelId="{D2766621-53D3-476B-BBE4-55528B4B83F8}" type="presParOf" srcId="{1E08245D-B456-4972-92BE-46489BFD9C5F}" destId="{0986B3DD-3CD9-4CD7-88D7-33235983EF5B}" srcOrd="1" destOrd="0" presId="urn:microsoft.com/office/officeart/2005/8/layout/vList2"/>
    <dgm:cxn modelId="{814E44D0-6ED6-46FE-9246-2EE31C6B2A0A}" type="presParOf" srcId="{1E08245D-B456-4972-92BE-46489BFD9C5F}" destId="{1B37CE48-2020-4D8B-841E-E511D97A14D7}" srcOrd="2" destOrd="0" presId="urn:microsoft.com/office/officeart/2005/8/layout/vList2"/>
    <dgm:cxn modelId="{350FC080-447A-474E-8D8B-A371EB357E1F}" type="presParOf" srcId="{1E08245D-B456-4972-92BE-46489BFD9C5F}" destId="{85B44138-A977-4FDF-8B21-CE2D77D6722F}" srcOrd="3" destOrd="0" presId="urn:microsoft.com/office/officeart/2005/8/layout/vList2"/>
    <dgm:cxn modelId="{3B23B550-C81B-4722-87C6-E879A64145DD}" type="presParOf" srcId="{1E08245D-B456-4972-92BE-46489BFD9C5F}" destId="{FA1F5975-B069-47D3-B5E2-E694D9104165}" srcOrd="4" destOrd="0" presId="urn:microsoft.com/office/officeart/2005/8/layout/vList2"/>
    <dgm:cxn modelId="{C2DE2B78-AED1-4F44-8294-D6B4A3EACECD}" type="presParOf" srcId="{1E08245D-B456-4972-92BE-46489BFD9C5F}" destId="{040E9A46-6301-4DB5-95F6-7D62AA4E4552}" srcOrd="5" destOrd="0" presId="urn:microsoft.com/office/officeart/2005/8/layout/vList2"/>
    <dgm:cxn modelId="{5A8A4CFB-A94E-406F-9D24-5333CF28B552}" type="presParOf" srcId="{1E08245D-B456-4972-92BE-46489BFD9C5F}" destId="{63DB93CD-B61B-43D4-BF48-32ADF41D0484}" srcOrd="6" destOrd="0" presId="urn:microsoft.com/office/officeart/2005/8/layout/vList2"/>
  </dgm:cxnLst>
  <dgm:bg/>
  <dgm:whole/>
  <dgm:extLst>
    <a:ext uri="http://schemas.microsoft.com/office/drawing/2008/diagram">
      <dsp:dataModelExt xmlns=""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62531-E407-4A3F-BFBD-D5D6EF9849CE}">
      <dsp:nvSpPr>
        <dsp:cNvPr id="0" name=""/>
        <dsp:cNvSpPr/>
      </dsp:nvSpPr>
      <dsp:spPr>
        <a:xfrm>
          <a:off x="1974894" y="407827"/>
          <a:ext cx="4427241" cy="4427241"/>
        </a:xfrm>
        <a:prstGeom prst="blockArc">
          <a:avLst>
            <a:gd name="adj1" fmla="val 13410878"/>
            <a:gd name="adj2" fmla="val 16394787"/>
            <a:gd name="adj3" fmla="val 3904"/>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98015DB-6463-4D0E-B6AE-4DAD4670AA71}">
      <dsp:nvSpPr>
        <dsp:cNvPr id="0" name=""/>
        <dsp:cNvSpPr/>
      </dsp:nvSpPr>
      <dsp:spPr>
        <a:xfrm>
          <a:off x="2028325" y="349456"/>
          <a:ext cx="4427241" cy="4427241"/>
        </a:xfrm>
        <a:prstGeom prst="blockArc">
          <a:avLst>
            <a:gd name="adj1" fmla="val 10161498"/>
            <a:gd name="adj2" fmla="val 13285531"/>
            <a:gd name="adj3" fmla="val 3904"/>
          </a:avLst>
        </a:prstGeom>
        <a:gradFill rotWithShape="0">
          <a:gsLst>
            <a:gs pos="0">
              <a:schemeClr val="accent3">
                <a:hueOff val="9375220"/>
                <a:satOff val="-14067"/>
                <a:lumOff val="-2288"/>
                <a:alphaOff val="0"/>
                <a:shade val="51000"/>
                <a:satMod val="130000"/>
              </a:schemeClr>
            </a:gs>
            <a:gs pos="80000">
              <a:schemeClr val="accent3">
                <a:hueOff val="9375220"/>
                <a:satOff val="-14067"/>
                <a:lumOff val="-2288"/>
                <a:alphaOff val="0"/>
                <a:shade val="93000"/>
                <a:satMod val="130000"/>
              </a:schemeClr>
            </a:gs>
            <a:gs pos="100000">
              <a:schemeClr val="accent3">
                <a:hueOff val="9375220"/>
                <a:satOff val="-14067"/>
                <a:lumOff val="-22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9A0E356-6B5E-4D6F-BC26-78756BD84BC0}">
      <dsp:nvSpPr>
        <dsp:cNvPr id="0" name=""/>
        <dsp:cNvSpPr/>
      </dsp:nvSpPr>
      <dsp:spPr>
        <a:xfrm>
          <a:off x="2049795" y="488368"/>
          <a:ext cx="4427241" cy="4427241"/>
        </a:xfrm>
        <a:prstGeom prst="blockArc">
          <a:avLst>
            <a:gd name="adj1" fmla="val 7203849"/>
            <a:gd name="adj2" fmla="val 10384174"/>
            <a:gd name="adj3" fmla="val 3904"/>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DF67EFE-0D9E-40B2-BB2E-91B6F4E84714}">
      <dsp:nvSpPr>
        <dsp:cNvPr id="0" name=""/>
        <dsp:cNvSpPr/>
      </dsp:nvSpPr>
      <dsp:spPr>
        <a:xfrm>
          <a:off x="2000999" y="460957"/>
          <a:ext cx="4427241" cy="4427241"/>
        </a:xfrm>
        <a:prstGeom prst="blockArc">
          <a:avLst>
            <a:gd name="adj1" fmla="val 3684803"/>
            <a:gd name="adj2" fmla="val 7115198"/>
            <a:gd name="adj3" fmla="val 3904"/>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A4185D8-69AE-4146-BF5F-C91D34FF106A}">
      <dsp:nvSpPr>
        <dsp:cNvPr id="0" name=""/>
        <dsp:cNvSpPr/>
      </dsp:nvSpPr>
      <dsp:spPr>
        <a:xfrm>
          <a:off x="2077555" y="421193"/>
          <a:ext cx="4427241" cy="4427241"/>
        </a:xfrm>
        <a:prstGeom prst="blockArc">
          <a:avLst>
            <a:gd name="adj1" fmla="val 610814"/>
            <a:gd name="adj2" fmla="val 3821451"/>
            <a:gd name="adj3" fmla="val 3904"/>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1C184FF-49CC-411B-B197-71266E8B54D8}">
      <dsp:nvSpPr>
        <dsp:cNvPr id="0" name=""/>
        <dsp:cNvSpPr/>
      </dsp:nvSpPr>
      <dsp:spPr>
        <a:xfrm>
          <a:off x="2094028" y="338688"/>
          <a:ext cx="4427241" cy="4427241"/>
        </a:xfrm>
        <a:prstGeom prst="blockArc">
          <a:avLst>
            <a:gd name="adj1" fmla="val 19295336"/>
            <a:gd name="adj2" fmla="val 744082"/>
            <a:gd name="adj3" fmla="val 3904"/>
          </a:avLst>
        </a:prstGeom>
        <a:gradFill rotWithShape="0">
          <a:gsLst>
            <a:gs pos="0">
              <a:schemeClr val="accent3">
                <a:hueOff val="1875044"/>
                <a:satOff val="-2813"/>
                <a:lumOff val="-458"/>
                <a:alphaOff val="0"/>
                <a:shade val="51000"/>
                <a:satMod val="130000"/>
              </a:schemeClr>
            </a:gs>
            <a:gs pos="80000">
              <a:schemeClr val="accent3">
                <a:hueOff val="1875044"/>
                <a:satOff val="-2813"/>
                <a:lumOff val="-458"/>
                <a:alphaOff val="0"/>
                <a:shade val="93000"/>
                <a:satMod val="130000"/>
              </a:schemeClr>
            </a:gs>
            <a:gs pos="100000">
              <a:schemeClr val="accent3">
                <a:hueOff val="1875044"/>
                <a:satOff val="-2813"/>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C0B11AB-EBAD-4A6C-9547-ECB8BC1503F5}">
      <dsp:nvSpPr>
        <dsp:cNvPr id="0" name=""/>
        <dsp:cNvSpPr/>
      </dsp:nvSpPr>
      <dsp:spPr>
        <a:xfrm>
          <a:off x="2153605" y="410593"/>
          <a:ext cx="4427241" cy="4427241"/>
        </a:xfrm>
        <a:prstGeom prst="blockArc">
          <a:avLst>
            <a:gd name="adj1" fmla="val 16111610"/>
            <a:gd name="adj2" fmla="val 19147419"/>
            <a:gd name="adj3" fmla="val 3904"/>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6AF32C3-1756-4973-8B76-0644F9B93059}">
      <dsp:nvSpPr>
        <dsp:cNvPr id="0" name=""/>
        <dsp:cNvSpPr/>
      </dsp:nvSpPr>
      <dsp:spPr>
        <a:xfrm>
          <a:off x="3454118" y="1767622"/>
          <a:ext cx="1714618" cy="171461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cap="none" spc="50" dirty="0" smtClean="0">
              <a:ln w="9525" cmpd="sng">
                <a:solidFill>
                  <a:srgbClr val="FFFF00"/>
                </a:solidFill>
                <a:prstDash val="solid"/>
              </a:ln>
              <a:solidFill>
                <a:srgbClr val="FFFF00"/>
              </a:solidFill>
              <a:effectLst>
                <a:glow rad="38100">
                  <a:schemeClr val="accent1">
                    <a:alpha val="40000"/>
                  </a:schemeClr>
                </a:glow>
              </a:effectLst>
            </a:rPr>
            <a:t>KATEGORI</a:t>
          </a:r>
        </a:p>
        <a:p>
          <a:pPr lvl="0" algn="ctr" defTabSz="889000">
            <a:lnSpc>
              <a:spcPct val="90000"/>
            </a:lnSpc>
            <a:spcBef>
              <a:spcPct val="0"/>
            </a:spcBef>
            <a:spcAft>
              <a:spcPct val="35000"/>
            </a:spcAft>
          </a:pPr>
          <a:r>
            <a:rPr lang="en-US" sz="2000" b="1" kern="1200" cap="none" spc="50" dirty="0" smtClean="0">
              <a:ln w="9525" cmpd="sng">
                <a:solidFill>
                  <a:srgbClr val="FFFF00"/>
                </a:solidFill>
                <a:prstDash val="solid"/>
              </a:ln>
              <a:solidFill>
                <a:srgbClr val="FFFF00"/>
              </a:solidFill>
              <a:effectLst>
                <a:glow rad="38100">
                  <a:schemeClr val="accent1">
                    <a:alpha val="40000"/>
                  </a:schemeClr>
                </a:glow>
              </a:effectLst>
            </a:rPr>
            <a:t>OKU</a:t>
          </a:r>
          <a:endParaRPr lang="en-US" sz="2000" b="1" kern="1200" cap="none" spc="50" dirty="0">
            <a:ln w="9525" cmpd="sng">
              <a:solidFill>
                <a:srgbClr val="FFFF00"/>
              </a:solidFill>
              <a:prstDash val="solid"/>
            </a:ln>
            <a:solidFill>
              <a:srgbClr val="FFFF00"/>
            </a:solidFill>
            <a:effectLst>
              <a:glow rad="38100">
                <a:schemeClr val="accent1">
                  <a:alpha val="40000"/>
                </a:schemeClr>
              </a:glow>
            </a:effectLst>
          </a:endParaRPr>
        </a:p>
      </dsp:txBody>
      <dsp:txXfrm>
        <a:off x="3705218" y="2018722"/>
        <a:ext cx="1212418" cy="1212418"/>
      </dsp:txXfrm>
    </dsp:sp>
    <dsp:sp modelId="{05E82FB5-200F-4B54-AE7E-7BEF594BAED5}">
      <dsp:nvSpPr>
        <dsp:cNvPr id="0" name=""/>
        <dsp:cNvSpPr/>
      </dsp:nvSpPr>
      <dsp:spPr>
        <a:xfrm>
          <a:off x="3514088" y="-276560"/>
          <a:ext cx="1594677" cy="1462160"/>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cap="none" spc="50" dirty="0" smtClean="0">
              <a:ln w="9525" cmpd="sng">
                <a:solidFill>
                  <a:srgbClr val="FFFF00"/>
                </a:solidFill>
                <a:prstDash val="solid"/>
              </a:ln>
              <a:solidFill>
                <a:srgbClr val="FFFF00"/>
              </a:solidFill>
              <a:effectLst>
                <a:glow rad="38100">
                  <a:schemeClr val="accent1">
                    <a:alpha val="40000"/>
                  </a:schemeClr>
                </a:glow>
              </a:effectLst>
            </a:rPr>
            <a:t>CACAT ANGGOTA</a:t>
          </a:r>
          <a:endParaRPr lang="en-US" sz="1400" b="1" kern="1200" cap="none" spc="50" dirty="0">
            <a:ln w="9525" cmpd="sng">
              <a:solidFill>
                <a:srgbClr val="FFFF00"/>
              </a:solidFill>
              <a:prstDash val="solid"/>
            </a:ln>
            <a:solidFill>
              <a:srgbClr val="FFFF00"/>
            </a:solidFill>
            <a:effectLst>
              <a:glow rad="38100">
                <a:schemeClr val="accent1">
                  <a:alpha val="40000"/>
                </a:schemeClr>
              </a:glow>
            </a:effectLst>
          </a:endParaRPr>
        </a:p>
      </dsp:txBody>
      <dsp:txXfrm>
        <a:off x="3747623" y="-62432"/>
        <a:ext cx="1127607" cy="1033904"/>
      </dsp:txXfrm>
    </dsp:sp>
    <dsp:sp modelId="{63FC574D-F75C-4B21-882C-44B96F0328D5}">
      <dsp:nvSpPr>
        <dsp:cNvPr id="0" name=""/>
        <dsp:cNvSpPr/>
      </dsp:nvSpPr>
      <dsp:spPr>
        <a:xfrm>
          <a:off x="5017317" y="288031"/>
          <a:ext cx="1982017" cy="1831603"/>
        </a:xfrm>
        <a:prstGeom prst="ellipse">
          <a:avLst/>
        </a:prstGeom>
        <a:gradFill rotWithShape="0">
          <a:gsLst>
            <a:gs pos="0">
              <a:schemeClr val="accent3">
                <a:hueOff val="1875044"/>
                <a:satOff val="-2813"/>
                <a:lumOff val="-458"/>
                <a:alphaOff val="0"/>
                <a:shade val="51000"/>
                <a:satMod val="130000"/>
              </a:schemeClr>
            </a:gs>
            <a:gs pos="80000">
              <a:schemeClr val="accent3">
                <a:hueOff val="1875044"/>
                <a:satOff val="-2813"/>
                <a:lumOff val="-458"/>
                <a:alphaOff val="0"/>
                <a:shade val="93000"/>
                <a:satMod val="130000"/>
              </a:schemeClr>
            </a:gs>
            <a:gs pos="100000">
              <a:schemeClr val="accent3">
                <a:hueOff val="1875044"/>
                <a:satOff val="-2813"/>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cap="none" spc="50" dirty="0" smtClean="0">
              <a:ln w="9525" cmpd="sng">
                <a:solidFill>
                  <a:srgbClr val="FFFF00"/>
                </a:solidFill>
                <a:prstDash val="solid"/>
              </a:ln>
              <a:solidFill>
                <a:srgbClr val="FFFF00"/>
              </a:solidFill>
              <a:effectLst>
                <a:glow rad="38100">
                  <a:schemeClr val="accent1">
                    <a:alpha val="40000"/>
                  </a:schemeClr>
                </a:glow>
              </a:effectLst>
            </a:rPr>
            <a:t>PENDENGARAN</a:t>
          </a:r>
          <a:endParaRPr lang="en-US" sz="1400" b="1" kern="1200" cap="none" spc="50" dirty="0">
            <a:ln w="9525" cmpd="sng">
              <a:solidFill>
                <a:srgbClr val="FFFF00"/>
              </a:solidFill>
              <a:prstDash val="solid"/>
            </a:ln>
            <a:solidFill>
              <a:srgbClr val="FFFF00"/>
            </a:solidFill>
            <a:effectLst>
              <a:glow rad="38100">
                <a:schemeClr val="accent1">
                  <a:alpha val="40000"/>
                </a:schemeClr>
              </a:glow>
            </a:effectLst>
          </a:endParaRPr>
        </a:p>
      </dsp:txBody>
      <dsp:txXfrm>
        <a:off x="5307577" y="556263"/>
        <a:ext cx="1401497" cy="1295139"/>
      </dsp:txXfrm>
    </dsp:sp>
    <dsp:sp modelId="{8B9DB4B8-FDEC-473F-A605-BB93FAAA63FA}">
      <dsp:nvSpPr>
        <dsp:cNvPr id="0" name=""/>
        <dsp:cNvSpPr/>
      </dsp:nvSpPr>
      <dsp:spPr>
        <a:xfrm>
          <a:off x="5549640" y="2160239"/>
          <a:ext cx="1755557" cy="1716369"/>
        </a:xfrm>
        <a:prstGeom prst="ellipse">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cap="none" spc="50" dirty="0" smtClean="0">
              <a:ln w="9525" cmpd="sng">
                <a:solidFill>
                  <a:srgbClr val="FFFF00"/>
                </a:solidFill>
                <a:prstDash val="solid"/>
              </a:ln>
              <a:solidFill>
                <a:srgbClr val="FFFF00"/>
              </a:solidFill>
              <a:effectLst>
                <a:glow rad="38100">
                  <a:schemeClr val="accent1">
                    <a:alpha val="40000"/>
                  </a:schemeClr>
                </a:glow>
              </a:effectLst>
            </a:rPr>
            <a:t>PENGLIHATAN</a:t>
          </a:r>
          <a:endParaRPr lang="en-US" sz="1400" b="1" kern="1200" cap="none" spc="50" dirty="0">
            <a:ln w="9525" cmpd="sng">
              <a:solidFill>
                <a:srgbClr val="FFFF00"/>
              </a:solidFill>
              <a:prstDash val="solid"/>
            </a:ln>
            <a:solidFill>
              <a:srgbClr val="FFFF00"/>
            </a:solidFill>
            <a:effectLst>
              <a:glow rad="38100">
                <a:schemeClr val="accent1">
                  <a:alpha val="40000"/>
                </a:schemeClr>
              </a:glow>
            </a:effectLst>
          </a:endParaRPr>
        </a:p>
      </dsp:txBody>
      <dsp:txXfrm>
        <a:off x="5806735" y="2411595"/>
        <a:ext cx="1241367" cy="1213657"/>
      </dsp:txXfrm>
    </dsp:sp>
    <dsp:sp modelId="{4EEF7A3C-1C36-4C86-B2C2-19BA882D1C30}">
      <dsp:nvSpPr>
        <dsp:cNvPr id="0" name=""/>
        <dsp:cNvSpPr/>
      </dsp:nvSpPr>
      <dsp:spPr>
        <a:xfrm>
          <a:off x="4191023" y="3555658"/>
          <a:ext cx="2124220" cy="2049494"/>
        </a:xfrm>
        <a:prstGeom prst="ellipse">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cap="none" spc="50" dirty="0" smtClean="0">
              <a:ln w="9525" cmpd="sng">
                <a:solidFill>
                  <a:srgbClr val="FFFF00"/>
                </a:solidFill>
                <a:prstDash val="solid"/>
              </a:ln>
              <a:solidFill>
                <a:srgbClr val="FFFF00"/>
              </a:solidFill>
              <a:effectLst>
                <a:glow rad="38100">
                  <a:schemeClr val="accent1">
                    <a:alpha val="40000"/>
                  </a:schemeClr>
                </a:glow>
              </a:effectLst>
            </a:rPr>
            <a:t>PERKEMBANGAN MENTAL</a:t>
          </a:r>
          <a:endParaRPr lang="en-US" sz="1400" b="1" kern="1200" cap="none" spc="50" dirty="0">
            <a:ln w="9525" cmpd="sng">
              <a:solidFill>
                <a:srgbClr val="FFFF00"/>
              </a:solidFill>
              <a:prstDash val="solid"/>
            </a:ln>
            <a:solidFill>
              <a:srgbClr val="FFFF00"/>
            </a:solidFill>
            <a:effectLst>
              <a:glow rad="38100">
                <a:schemeClr val="accent1">
                  <a:alpha val="40000"/>
                </a:schemeClr>
              </a:glow>
            </a:effectLst>
          </a:endParaRPr>
        </a:p>
      </dsp:txBody>
      <dsp:txXfrm>
        <a:off x="4502108" y="3855799"/>
        <a:ext cx="1502050" cy="1449212"/>
      </dsp:txXfrm>
    </dsp:sp>
    <dsp:sp modelId="{A7535D9E-937E-4892-8A91-39EBE2A3495D}">
      <dsp:nvSpPr>
        <dsp:cNvPr id="0" name=""/>
        <dsp:cNvSpPr/>
      </dsp:nvSpPr>
      <dsp:spPr>
        <a:xfrm>
          <a:off x="2246801" y="3645147"/>
          <a:ext cx="1858609" cy="1870515"/>
        </a:xfrm>
        <a:prstGeom prst="ellipse">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cap="none" spc="50" dirty="0" smtClean="0">
              <a:ln w="9525" cmpd="sng">
                <a:solidFill>
                  <a:srgbClr val="FFFF00"/>
                </a:solidFill>
                <a:prstDash val="solid"/>
              </a:ln>
              <a:solidFill>
                <a:srgbClr val="FFFF00"/>
              </a:solidFill>
              <a:effectLst>
                <a:glow rad="38100">
                  <a:schemeClr val="accent1">
                    <a:alpha val="40000"/>
                  </a:schemeClr>
                </a:glow>
              </a:effectLst>
            </a:rPr>
            <a:t>PEMBELAJARAN</a:t>
          </a:r>
          <a:endParaRPr lang="en-US" sz="1400" b="1" kern="1200" cap="none" spc="50" dirty="0">
            <a:ln w="9525" cmpd="sng">
              <a:solidFill>
                <a:srgbClr val="FFFF00"/>
              </a:solidFill>
              <a:prstDash val="solid"/>
            </a:ln>
            <a:solidFill>
              <a:srgbClr val="FFFF00"/>
            </a:solidFill>
            <a:effectLst>
              <a:glow rad="38100">
                <a:schemeClr val="accent1">
                  <a:alpha val="40000"/>
                </a:schemeClr>
              </a:glow>
            </a:effectLst>
          </a:endParaRPr>
        </a:p>
      </dsp:txBody>
      <dsp:txXfrm>
        <a:off x="2518988" y="3919078"/>
        <a:ext cx="1314235" cy="1322653"/>
      </dsp:txXfrm>
    </dsp:sp>
    <dsp:sp modelId="{897E7DD4-FF97-45D8-9678-DB22FC9204EE}">
      <dsp:nvSpPr>
        <dsp:cNvPr id="0" name=""/>
        <dsp:cNvSpPr/>
      </dsp:nvSpPr>
      <dsp:spPr>
        <a:xfrm>
          <a:off x="1152120" y="2016224"/>
          <a:ext cx="1913483" cy="1895312"/>
        </a:xfrm>
        <a:prstGeom prst="ellipse">
          <a:avLst/>
        </a:prstGeom>
        <a:gradFill rotWithShape="0">
          <a:gsLst>
            <a:gs pos="0">
              <a:schemeClr val="accent3">
                <a:hueOff val="9375220"/>
                <a:satOff val="-14067"/>
                <a:lumOff val="-2288"/>
                <a:alphaOff val="0"/>
                <a:shade val="51000"/>
                <a:satMod val="130000"/>
              </a:schemeClr>
            </a:gs>
            <a:gs pos="80000">
              <a:schemeClr val="accent3">
                <a:hueOff val="9375220"/>
                <a:satOff val="-14067"/>
                <a:lumOff val="-2288"/>
                <a:alphaOff val="0"/>
                <a:shade val="93000"/>
                <a:satMod val="130000"/>
              </a:schemeClr>
            </a:gs>
            <a:gs pos="100000">
              <a:schemeClr val="accent3">
                <a:hueOff val="9375220"/>
                <a:satOff val="-14067"/>
                <a:lumOff val="-22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cap="none" spc="50" dirty="0" smtClean="0">
              <a:ln w="9525" cmpd="sng">
                <a:solidFill>
                  <a:srgbClr val="FFFF00"/>
                </a:solidFill>
                <a:prstDash val="solid"/>
              </a:ln>
              <a:solidFill>
                <a:srgbClr val="FFFF00"/>
              </a:solidFill>
              <a:effectLst>
                <a:glow rad="38100">
                  <a:schemeClr val="accent1">
                    <a:alpha val="40000"/>
                  </a:schemeClr>
                </a:glow>
              </a:effectLst>
            </a:rPr>
            <a:t>AUTISME</a:t>
          </a:r>
          <a:endParaRPr lang="en-US" sz="1400" b="1" kern="1200" cap="none" spc="50" dirty="0">
            <a:ln w="9525" cmpd="sng">
              <a:solidFill>
                <a:srgbClr val="FFFF00"/>
              </a:solidFill>
              <a:prstDash val="solid"/>
            </a:ln>
            <a:solidFill>
              <a:srgbClr val="FFFF00"/>
            </a:solidFill>
            <a:effectLst>
              <a:glow rad="38100">
                <a:schemeClr val="accent1">
                  <a:alpha val="40000"/>
                </a:schemeClr>
              </a:glow>
            </a:effectLst>
          </a:endParaRPr>
        </a:p>
      </dsp:txBody>
      <dsp:txXfrm>
        <a:off x="1432343" y="2293786"/>
        <a:ext cx="1353037" cy="1340188"/>
      </dsp:txXfrm>
    </dsp:sp>
    <dsp:sp modelId="{77141ECC-C113-443D-8C5F-C92C19D563E2}">
      <dsp:nvSpPr>
        <dsp:cNvPr id="0" name=""/>
        <dsp:cNvSpPr/>
      </dsp:nvSpPr>
      <dsp:spPr>
        <a:xfrm>
          <a:off x="1731469" y="288033"/>
          <a:ext cx="1766131" cy="1677998"/>
        </a:xfrm>
        <a:prstGeom prst="ellips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cap="none" spc="50" dirty="0" smtClean="0">
              <a:ln w="9525" cmpd="sng">
                <a:solidFill>
                  <a:srgbClr val="FFFF00"/>
                </a:solidFill>
                <a:prstDash val="solid"/>
              </a:ln>
              <a:solidFill>
                <a:srgbClr val="FFFF00"/>
              </a:solidFill>
              <a:effectLst>
                <a:glow rad="38100">
                  <a:schemeClr val="accent1">
                    <a:alpha val="40000"/>
                  </a:schemeClr>
                </a:glow>
              </a:effectLst>
            </a:rPr>
            <a:t>BISU</a:t>
          </a:r>
          <a:endParaRPr lang="en-US" sz="1400" b="1" kern="1200" cap="none" spc="50" dirty="0">
            <a:ln w="9525" cmpd="sng">
              <a:solidFill>
                <a:srgbClr val="FFFF00"/>
              </a:solidFill>
              <a:prstDash val="solid"/>
            </a:ln>
            <a:solidFill>
              <a:srgbClr val="FFFF00"/>
            </a:solidFill>
            <a:effectLst>
              <a:glow rad="38100">
                <a:schemeClr val="accent1">
                  <a:alpha val="40000"/>
                </a:schemeClr>
              </a:glow>
            </a:effectLst>
          </a:endParaRPr>
        </a:p>
      </dsp:txBody>
      <dsp:txXfrm>
        <a:off x="1990113" y="533770"/>
        <a:ext cx="1248843" cy="11865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F1570-5BC8-49CD-B946-8E4591396BAB}">
      <dsp:nvSpPr>
        <dsp:cNvPr id="0" name=""/>
        <dsp:cNvSpPr/>
      </dsp:nvSpPr>
      <dsp:spPr>
        <a:xfrm>
          <a:off x="-6326280" y="-968037"/>
          <a:ext cx="7532806" cy="7532806"/>
        </a:xfrm>
        <a:prstGeom prst="blockArc">
          <a:avLst>
            <a:gd name="adj1" fmla="val 18900000"/>
            <a:gd name="adj2" fmla="val 2700000"/>
            <a:gd name="adj3" fmla="val 287"/>
          </a:avLst>
        </a:prstGeom>
        <a:noFill/>
        <a:ln w="25400"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4ADEF8F-A25B-4F9D-B657-F3CF701E2ECB}">
      <dsp:nvSpPr>
        <dsp:cNvPr id="0" name=""/>
        <dsp:cNvSpPr/>
      </dsp:nvSpPr>
      <dsp:spPr>
        <a:xfrm>
          <a:off x="776826" y="559673"/>
          <a:ext cx="7689830" cy="1119346"/>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88481" tIns="58420" rIns="58420" bIns="58420" numCol="1" spcCol="1270" anchor="ctr" anchorCtr="0">
          <a:noAutofit/>
        </a:bodyPr>
        <a:lstStyle/>
        <a:p>
          <a:pPr lvl="0" algn="l" defTabSz="1022350">
            <a:lnSpc>
              <a:spcPct val="90000"/>
            </a:lnSpc>
            <a:spcBef>
              <a:spcPct val="0"/>
            </a:spcBef>
            <a:spcAft>
              <a:spcPct val="35000"/>
            </a:spcAft>
          </a:pPr>
          <a:r>
            <a:rPr lang="en-US" sz="2300" kern="1200" dirty="0" err="1" smtClean="0"/>
            <a:t>sentiasa</a:t>
          </a:r>
          <a:r>
            <a:rPr lang="en-US" sz="2300" kern="1200" dirty="0" smtClean="0"/>
            <a:t> </a:t>
          </a:r>
          <a:r>
            <a:rPr lang="en-US" sz="2300" kern="1200" dirty="0" err="1" smtClean="0"/>
            <a:t>menunjukkan</a:t>
          </a:r>
          <a:r>
            <a:rPr lang="en-US" sz="2300" kern="1200" dirty="0" smtClean="0"/>
            <a:t> </a:t>
          </a:r>
          <a:r>
            <a:rPr lang="en-US" sz="2300" kern="1200" dirty="0" err="1" smtClean="0"/>
            <a:t>nilai-nilai</a:t>
          </a:r>
          <a:r>
            <a:rPr lang="en-US" sz="2300" kern="1200" dirty="0" smtClean="0"/>
            <a:t> </a:t>
          </a:r>
          <a:r>
            <a:rPr lang="en-US" sz="2300" kern="1200" dirty="0" err="1" smtClean="0"/>
            <a:t>murni</a:t>
          </a:r>
          <a:r>
            <a:rPr lang="en-US" sz="2300" kern="1200" dirty="0" smtClean="0"/>
            <a:t> </a:t>
          </a:r>
          <a:r>
            <a:rPr lang="en-US" sz="2300" kern="1200" dirty="0" err="1" smtClean="0"/>
            <a:t>dan</a:t>
          </a:r>
          <a:r>
            <a:rPr lang="en-US" sz="2300" kern="1200" dirty="0" smtClean="0"/>
            <a:t> </a:t>
          </a:r>
          <a:r>
            <a:rPr lang="en-US" sz="2300" kern="1200" dirty="0" err="1" smtClean="0"/>
            <a:t>etika</a:t>
          </a:r>
          <a:r>
            <a:rPr lang="en-US" sz="2300" kern="1200" dirty="0" smtClean="0"/>
            <a:t> </a:t>
          </a:r>
          <a:r>
            <a:rPr lang="en-US" sz="2300" kern="1200" dirty="0" err="1" smtClean="0"/>
            <a:t>seorang</a:t>
          </a:r>
          <a:r>
            <a:rPr lang="en-US" sz="2300" kern="1200" dirty="0" smtClean="0"/>
            <a:t> </a:t>
          </a:r>
          <a:r>
            <a:rPr lang="en-US" sz="2300" kern="1200" dirty="0" err="1" smtClean="0"/>
            <a:t>mukmin</a:t>
          </a:r>
          <a:r>
            <a:rPr lang="en-US" sz="2300" kern="1200" dirty="0" smtClean="0"/>
            <a:t> </a:t>
          </a:r>
          <a:r>
            <a:rPr lang="en-US" sz="2300" kern="1200" dirty="0" err="1" smtClean="0"/>
            <a:t>dalam</a:t>
          </a:r>
          <a:r>
            <a:rPr lang="en-US" sz="2300" kern="1200" dirty="0" smtClean="0"/>
            <a:t> </a:t>
          </a:r>
          <a:r>
            <a:rPr lang="en-US" sz="2300" kern="1200" dirty="0" err="1" smtClean="0"/>
            <a:t>pergaulan</a:t>
          </a:r>
          <a:endParaRPr lang="en-US" sz="2300" kern="1200" dirty="0"/>
        </a:p>
      </dsp:txBody>
      <dsp:txXfrm>
        <a:off x="776826" y="559673"/>
        <a:ext cx="7689830" cy="1119346"/>
      </dsp:txXfrm>
    </dsp:sp>
    <dsp:sp modelId="{60D8C30E-6AFE-4171-8299-D6FF12602E07}">
      <dsp:nvSpPr>
        <dsp:cNvPr id="0" name=""/>
        <dsp:cNvSpPr/>
      </dsp:nvSpPr>
      <dsp:spPr>
        <a:xfrm>
          <a:off x="77234" y="419754"/>
          <a:ext cx="1399182" cy="1399182"/>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sp>
    <dsp:sp modelId="{4C77DEAA-BAF7-41AB-92B4-97320D9E1A0D}">
      <dsp:nvSpPr>
        <dsp:cNvPr id="0" name=""/>
        <dsp:cNvSpPr/>
      </dsp:nvSpPr>
      <dsp:spPr>
        <a:xfrm>
          <a:off x="1183708" y="2238692"/>
          <a:ext cx="7282948" cy="1119346"/>
        </a:xfrm>
        <a:prstGeom prst="rect">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88481" tIns="58420" rIns="58420" bIns="58420" numCol="1" spcCol="1270" anchor="ctr" anchorCtr="0">
          <a:noAutofit/>
        </a:bodyPr>
        <a:lstStyle/>
        <a:p>
          <a:pPr lvl="0" algn="l" defTabSz="1022350">
            <a:lnSpc>
              <a:spcPct val="90000"/>
            </a:lnSpc>
            <a:spcBef>
              <a:spcPct val="0"/>
            </a:spcBef>
            <a:spcAft>
              <a:spcPct val="35000"/>
            </a:spcAft>
          </a:pPr>
          <a:r>
            <a:rPr lang="en-US" sz="2300" kern="1200" dirty="0" err="1" smtClean="0"/>
            <a:t>menyediakan</a:t>
          </a:r>
          <a:r>
            <a:rPr lang="en-US" sz="2300" kern="1200" dirty="0" smtClean="0"/>
            <a:t> </a:t>
          </a:r>
          <a:r>
            <a:rPr lang="en-US" sz="2300" kern="1200" dirty="0" err="1" smtClean="0"/>
            <a:t>pelbagai</a:t>
          </a:r>
          <a:r>
            <a:rPr lang="en-US" sz="2300" kern="1200" dirty="0" smtClean="0"/>
            <a:t> </a:t>
          </a:r>
          <a:r>
            <a:rPr lang="en-US" sz="2300" kern="1200" dirty="0" err="1" smtClean="0"/>
            <a:t>kemudahan</a:t>
          </a:r>
          <a:r>
            <a:rPr lang="en-US" sz="2300" kern="1200" dirty="0" smtClean="0"/>
            <a:t> </a:t>
          </a:r>
          <a:r>
            <a:rPr lang="en-US" sz="2300" kern="1200" dirty="0" err="1" smtClean="0"/>
            <a:t>asas</a:t>
          </a:r>
          <a:r>
            <a:rPr lang="en-US" sz="2300" kern="1200" dirty="0" smtClean="0"/>
            <a:t> </a:t>
          </a:r>
          <a:r>
            <a:rPr lang="en-US" sz="2300" kern="1200" dirty="0" err="1" smtClean="0"/>
            <a:t>seperti</a:t>
          </a:r>
          <a:r>
            <a:rPr lang="en-US" sz="2300" kern="1200" dirty="0" smtClean="0"/>
            <a:t> </a:t>
          </a:r>
          <a:r>
            <a:rPr lang="en-US" sz="2300" kern="1200" dirty="0" err="1" smtClean="0"/>
            <a:t>kemudahan</a:t>
          </a:r>
          <a:r>
            <a:rPr lang="en-US" sz="2300" kern="1200" dirty="0" smtClean="0"/>
            <a:t> </a:t>
          </a:r>
          <a:r>
            <a:rPr lang="en-US" sz="2300" kern="1200" dirty="0" err="1" smtClean="0"/>
            <a:t>fasiliti</a:t>
          </a:r>
          <a:r>
            <a:rPr lang="en-US" sz="2300" kern="1200" dirty="0" smtClean="0"/>
            <a:t>, </a:t>
          </a:r>
          <a:r>
            <a:rPr lang="en-US" sz="2300" kern="1200" dirty="0" err="1" smtClean="0"/>
            <a:t>pendidikan</a:t>
          </a:r>
          <a:r>
            <a:rPr lang="en-US" sz="2300" kern="1200" dirty="0" smtClean="0"/>
            <a:t>, </a:t>
          </a:r>
          <a:r>
            <a:rPr lang="en-US" sz="2300" kern="1200" dirty="0" err="1" smtClean="0"/>
            <a:t>pekerjaan</a:t>
          </a:r>
          <a:r>
            <a:rPr lang="en-US" sz="2300" kern="1200" dirty="0" smtClean="0"/>
            <a:t>, </a:t>
          </a:r>
          <a:r>
            <a:rPr lang="en-US" sz="2300" kern="1200" dirty="0" err="1" smtClean="0"/>
            <a:t>perkhidmatan</a:t>
          </a:r>
          <a:r>
            <a:rPr lang="en-US" sz="2300" kern="1200" dirty="0" smtClean="0"/>
            <a:t> </a:t>
          </a:r>
          <a:r>
            <a:rPr lang="en-US" sz="2300" kern="1200" dirty="0" err="1" smtClean="0"/>
            <a:t>kesihatan</a:t>
          </a:r>
          <a:r>
            <a:rPr lang="en-US" sz="2300" kern="1200" dirty="0" smtClean="0"/>
            <a:t> </a:t>
          </a:r>
          <a:r>
            <a:rPr lang="en-US" sz="2300" kern="1200" dirty="0" err="1" smtClean="0"/>
            <a:t>dan</a:t>
          </a:r>
          <a:r>
            <a:rPr lang="en-US" sz="2300" kern="1200" dirty="0" smtClean="0"/>
            <a:t> </a:t>
          </a:r>
          <a:r>
            <a:rPr lang="en-US" sz="2300" kern="1200" dirty="0" err="1" smtClean="0"/>
            <a:t>sebagainya</a:t>
          </a:r>
          <a:endParaRPr lang="en-US" sz="2300" kern="1200" dirty="0"/>
        </a:p>
      </dsp:txBody>
      <dsp:txXfrm>
        <a:off x="1183708" y="2238692"/>
        <a:ext cx="7282948" cy="1119346"/>
      </dsp:txXfrm>
    </dsp:sp>
    <dsp:sp modelId="{2473A623-9FF5-4F46-ADA7-A794269B3C15}">
      <dsp:nvSpPr>
        <dsp:cNvPr id="0" name=""/>
        <dsp:cNvSpPr/>
      </dsp:nvSpPr>
      <dsp:spPr>
        <a:xfrm>
          <a:off x="484117" y="2098774"/>
          <a:ext cx="1399182" cy="1399182"/>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sp>
    <dsp:sp modelId="{73D74F7B-1010-4227-BFDD-60FE0CD0B15D}">
      <dsp:nvSpPr>
        <dsp:cNvPr id="0" name=""/>
        <dsp:cNvSpPr/>
      </dsp:nvSpPr>
      <dsp:spPr>
        <a:xfrm>
          <a:off x="776826" y="3917711"/>
          <a:ext cx="7689830" cy="1119346"/>
        </a:xfrm>
        <a:prstGeom prst="rec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88481" tIns="58420" rIns="58420" bIns="58420" numCol="1" spcCol="1270" anchor="ctr" anchorCtr="0">
          <a:noAutofit/>
        </a:bodyPr>
        <a:lstStyle/>
        <a:p>
          <a:pPr lvl="0" algn="l" defTabSz="1022350">
            <a:lnSpc>
              <a:spcPct val="90000"/>
            </a:lnSpc>
            <a:spcBef>
              <a:spcPct val="0"/>
            </a:spcBef>
            <a:spcAft>
              <a:spcPct val="35000"/>
            </a:spcAft>
          </a:pPr>
          <a:r>
            <a:rPr lang="en-US" sz="2300" kern="1200" dirty="0" err="1" smtClean="0"/>
            <a:t>mengamalkan</a:t>
          </a:r>
          <a:r>
            <a:rPr lang="en-US" sz="2300" kern="1200" dirty="0" smtClean="0"/>
            <a:t> </a:t>
          </a:r>
          <a:r>
            <a:rPr lang="en-US" sz="2300" kern="1200" dirty="0" err="1" smtClean="0"/>
            <a:t>sikap</a:t>
          </a:r>
          <a:r>
            <a:rPr lang="en-US" sz="2300" kern="1200" dirty="0" smtClean="0"/>
            <a:t> </a:t>
          </a:r>
          <a:r>
            <a:rPr lang="en-US" sz="2300" kern="1200" dirty="0" err="1" smtClean="0"/>
            <a:t>toleransi</a:t>
          </a:r>
          <a:r>
            <a:rPr lang="en-US" sz="2300" kern="1200" dirty="0" smtClean="0"/>
            <a:t> </a:t>
          </a:r>
          <a:r>
            <a:rPr lang="en-US" sz="2300" kern="1200" dirty="0" err="1" smtClean="0"/>
            <a:t>dan</a:t>
          </a:r>
          <a:r>
            <a:rPr lang="en-US" sz="2300" kern="1200" dirty="0" smtClean="0"/>
            <a:t> </a:t>
          </a:r>
          <a:r>
            <a:rPr lang="en-US" sz="2300" kern="1200" dirty="0" err="1" smtClean="0"/>
            <a:t>keadilan</a:t>
          </a:r>
          <a:r>
            <a:rPr lang="en-US" sz="2300" kern="1200" dirty="0" smtClean="0"/>
            <a:t> di </a:t>
          </a:r>
          <a:r>
            <a:rPr lang="en-US" sz="2300" kern="1200" dirty="0" err="1" smtClean="0"/>
            <a:t>dalam</a:t>
          </a:r>
          <a:r>
            <a:rPr lang="en-US" sz="2300" kern="1200" dirty="0" smtClean="0"/>
            <a:t> </a:t>
          </a:r>
          <a:r>
            <a:rPr lang="en-US" sz="2300" kern="1200" dirty="0" err="1" smtClean="0"/>
            <a:t>sistem</a:t>
          </a:r>
          <a:r>
            <a:rPr lang="en-US" sz="2300" kern="1200" dirty="0" smtClean="0"/>
            <a:t> </a:t>
          </a:r>
          <a:r>
            <a:rPr lang="en-US" sz="2300" kern="1200" dirty="0" err="1" smtClean="0"/>
            <a:t>kehidupan</a:t>
          </a:r>
          <a:r>
            <a:rPr lang="en-US" sz="2300" kern="1200" dirty="0" smtClean="0"/>
            <a:t> </a:t>
          </a:r>
          <a:r>
            <a:rPr lang="en-US" sz="2300" kern="1200" dirty="0" err="1" smtClean="0"/>
            <a:t>bermasyarakat</a:t>
          </a:r>
          <a:endParaRPr lang="en-US" sz="2300" kern="1200" dirty="0"/>
        </a:p>
      </dsp:txBody>
      <dsp:txXfrm>
        <a:off x="776826" y="3917711"/>
        <a:ext cx="7689830" cy="1119346"/>
      </dsp:txXfrm>
    </dsp:sp>
    <dsp:sp modelId="{77CD662C-16C5-4B90-B244-C714300363FA}">
      <dsp:nvSpPr>
        <dsp:cNvPr id="0" name=""/>
        <dsp:cNvSpPr/>
      </dsp:nvSpPr>
      <dsp:spPr>
        <a:xfrm>
          <a:off x="77234" y="3777793"/>
          <a:ext cx="1399182" cy="1399182"/>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EDB97-9BED-4A80-9653-57AB88FD7827}">
      <dsp:nvSpPr>
        <dsp:cNvPr id="0" name=""/>
        <dsp:cNvSpPr/>
      </dsp:nvSpPr>
      <dsp:spPr>
        <a:xfrm>
          <a:off x="0" y="473"/>
          <a:ext cx="8229600" cy="1271275"/>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Allah SWT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telah</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menciptakan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manusia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dengan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sebaik-baik</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kejadian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dan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Allah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Maha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Bijak</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Maha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Mengetahui</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dan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Maha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Adil</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dalam</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setiap</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perancangan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-Nya.</a:t>
          </a:r>
          <a:endParaRPr lang="en-US" sz="2200" b="1" kern="1200" dirty="0">
            <a:effectLst>
              <a:glow rad="101600">
                <a:schemeClr val="accent4">
                  <a:satMod val="175000"/>
                  <a:alpha val="40000"/>
                </a:schemeClr>
              </a:glow>
              <a:outerShdw blurRad="38100" dist="38100" dir="2700000" algn="tl">
                <a:srgbClr val="000000">
                  <a:alpha val="43137"/>
                </a:srgbClr>
              </a:outerShdw>
            </a:effectLst>
          </a:endParaRPr>
        </a:p>
      </dsp:txBody>
      <dsp:txXfrm>
        <a:off x="62059" y="62532"/>
        <a:ext cx="8105482" cy="1147157"/>
      </dsp:txXfrm>
    </dsp:sp>
    <dsp:sp modelId="{1B37CE48-2020-4D8B-841E-E511D97A14D7}">
      <dsp:nvSpPr>
        <dsp:cNvPr id="0" name=""/>
        <dsp:cNvSpPr/>
      </dsp:nvSpPr>
      <dsp:spPr>
        <a:xfrm>
          <a:off x="0" y="1283491"/>
          <a:ext cx="8229600" cy="1271275"/>
        </a:xfrm>
        <a:prstGeom prst="roundRect">
          <a:avLst/>
        </a:prstGeom>
        <a:solidFill>
          <a:schemeClr val="accent2">
            <a:hueOff val="1560506"/>
            <a:satOff val="-1946"/>
            <a:lumOff val="45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Kita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hendaklah</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bersyukur</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dengan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segala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kurniaan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Allah SWT,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tidak</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kira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kecil</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atau</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besar</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kurang</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atau</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lebih</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bahawa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setiap</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kurniaan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Allah SWT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itu</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ada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hikmah</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di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sebaliknya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untuk</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menjadikan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kita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dekat</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atau</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jauh</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dari</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Allah SWT.</a:t>
          </a:r>
          <a:endParaRPr lang="en-US" sz="2200" b="1" kern="1200" dirty="0">
            <a:effectLst>
              <a:glow rad="101600">
                <a:schemeClr val="accent4">
                  <a:satMod val="175000"/>
                  <a:alpha val="40000"/>
                </a:schemeClr>
              </a:glow>
              <a:outerShdw blurRad="38100" dist="38100" dir="2700000" algn="tl">
                <a:srgbClr val="000000">
                  <a:alpha val="43137"/>
                </a:srgbClr>
              </a:outerShdw>
            </a:effectLst>
          </a:endParaRPr>
        </a:p>
      </dsp:txBody>
      <dsp:txXfrm>
        <a:off x="62059" y="1345550"/>
        <a:ext cx="8105482" cy="1147157"/>
      </dsp:txXfrm>
    </dsp:sp>
    <dsp:sp modelId="{FA1F5975-B069-47D3-B5E2-E694D9104165}">
      <dsp:nvSpPr>
        <dsp:cNvPr id="0" name=""/>
        <dsp:cNvSpPr/>
      </dsp:nvSpPr>
      <dsp:spPr>
        <a:xfrm>
          <a:off x="0" y="2566508"/>
          <a:ext cx="8229600" cy="1271275"/>
        </a:xfrm>
        <a:prstGeom prst="roundRect">
          <a:avLst/>
        </a:prstGeom>
        <a:solidFill>
          <a:schemeClr val="accent2">
            <a:hueOff val="3121013"/>
            <a:satOff val="-3893"/>
            <a:lumOff val="9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Kelainan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upaya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bukanlah</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penghalang</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dalam</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mencapai</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kejayaan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kerana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Allah SWT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telah</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menetapkan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rezeki</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masing-masing</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dan</a:t>
          </a:r>
          <a:endParaRPr lang="en-US" sz="2200" b="1" kern="1200" dirty="0">
            <a:effectLst>
              <a:glow rad="101600">
                <a:schemeClr val="accent4">
                  <a:satMod val="175000"/>
                  <a:alpha val="40000"/>
                </a:schemeClr>
              </a:glow>
              <a:outerShdw blurRad="38100" dist="38100" dir="2700000" algn="tl">
                <a:srgbClr val="000000">
                  <a:alpha val="43137"/>
                </a:srgbClr>
              </a:outerShdw>
            </a:effectLst>
          </a:endParaRPr>
        </a:p>
      </dsp:txBody>
      <dsp:txXfrm>
        <a:off x="62059" y="2628567"/>
        <a:ext cx="8105482" cy="1147157"/>
      </dsp:txXfrm>
    </dsp:sp>
    <dsp:sp modelId="{63DB93CD-B61B-43D4-BF48-32ADF41D0484}">
      <dsp:nvSpPr>
        <dsp:cNvPr id="0" name=""/>
        <dsp:cNvSpPr/>
      </dsp:nvSpPr>
      <dsp:spPr>
        <a:xfrm>
          <a:off x="0" y="3849526"/>
          <a:ext cx="8229600" cy="1271275"/>
        </a:xfrm>
        <a:prstGeom prst="roundRect">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b="1" kern="1200" smtClean="0">
              <a:effectLst>
                <a:glow rad="101600">
                  <a:schemeClr val="accent4">
                    <a:satMod val="175000"/>
                    <a:alpha val="40000"/>
                  </a:schemeClr>
                </a:glow>
                <a:outerShdw blurRad="38100" dist="38100" dir="2700000" algn="tl">
                  <a:srgbClr val="000000">
                    <a:alpha val="43137"/>
                  </a:srgbClr>
                </a:outerShdw>
              </a:effectLst>
            </a:rPr>
            <a:t>Semua pihak terutamanya keluarga dan komuniti terdekat perlu memainkan peranan membantu golongan kelainan upaya meneruskan kehidupan seharian.</a:t>
          </a:r>
          <a:endParaRPr lang="en-US" sz="2200" b="1" kern="1200" dirty="0">
            <a:effectLst>
              <a:glow rad="101600">
                <a:schemeClr val="accent4">
                  <a:satMod val="175000"/>
                  <a:alpha val="40000"/>
                </a:schemeClr>
              </a:glow>
              <a:outerShdw blurRad="38100" dist="38100" dir="2700000" algn="tl">
                <a:srgbClr val="000000">
                  <a:alpha val="43137"/>
                </a:srgbClr>
              </a:outerShdw>
            </a:effectLst>
          </a:endParaRPr>
        </a:p>
      </dsp:txBody>
      <dsp:txXfrm>
        <a:off x="62059" y="3911585"/>
        <a:ext cx="8105482" cy="114715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B48E5-A66D-4DA9-ACA4-A625016B2828}" type="datetimeFigureOut">
              <a:rPr lang="en-US" smtClean="0"/>
              <a:pPr/>
              <a:t>12/3/2015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CC223-0B65-4BC9-B250-18A2FAFEA3F1}" type="slidenum">
              <a:rPr lang="en-US" smtClean="0"/>
              <a:pPr/>
              <a:t>‹#›</a:t>
            </a:fld>
            <a:endParaRPr lang="en-US"/>
          </a:p>
        </p:txBody>
      </p:sp>
    </p:spTree>
    <p:extLst>
      <p:ext uri="{BB962C8B-B14F-4D97-AF65-F5344CB8AC3E}">
        <p14:creationId xmlns="" xmlns:p14="http://schemas.microsoft.com/office/powerpoint/2010/main" val="2379278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8F4766-FCEB-4387-912A-D38F4800153A}" type="datetime1">
              <a:rPr lang="en-US" smtClean="0"/>
              <a:pPr/>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D8D20A-1435-4FA5-A33A-EE53286A8438}" type="datetime1">
              <a:rPr lang="en-US" smtClean="0"/>
              <a:pPr/>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0E78B-E2E4-4746-8BC2-36A9409E378D}" type="datetime1">
              <a:rPr lang="en-US" smtClean="0"/>
              <a:pPr/>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A64A83-101B-4AC0-9A0E-DA9F0CA64F59}" type="datetime1">
              <a:rPr lang="en-US" smtClean="0"/>
              <a:pPr/>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E5D2E2-22BA-4F69-B285-4432B59741E3}" type="datetime1">
              <a:rPr lang="en-US" smtClean="0"/>
              <a:pPr/>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4269FF-02A6-4145-B350-3AA59962CA97}" type="datetime1">
              <a:rPr lang="en-US" smtClean="0"/>
              <a:pPr/>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A3F2C0-6A5E-438B-9652-795CF128650D}" type="datetime1">
              <a:rPr lang="en-US" smtClean="0"/>
              <a:pPr/>
              <a:t>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18DB08-ECD6-41E6-9DE4-C52D32A833BE}" type="datetime1">
              <a:rPr lang="en-US" smtClean="0"/>
              <a:pPr/>
              <a:t>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75E21-B5B3-43AD-BFE7-F13158B634E5}" type="datetime1">
              <a:rPr lang="en-US" smtClean="0"/>
              <a:pPr/>
              <a:t>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239E3E-4356-407F-B374-E0107415AEF7}" type="datetime1">
              <a:rPr lang="en-US" smtClean="0"/>
              <a:pPr/>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4D32A3-FDFB-44C3-9EF2-B934235FDECF}" type="datetime1">
              <a:rPr lang="en-US" smtClean="0"/>
              <a:pPr/>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88C21-DF7A-4B9B-9FA5-3F31F6A521F2}" type="datetime1">
              <a:rPr lang="en-US" smtClean="0"/>
              <a:pPr/>
              <a:t>12/3/2015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7AA28-366A-4997-BBC8-D6BEB1ED3A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jpeg"/><Relationship Id="rId7" Type="http://schemas.openxmlformats.org/officeDocument/2006/relationships/diagramLayout" Target="../diagrams/layout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4.pn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jpeg"/><Relationship Id="rId7" Type="http://schemas.openxmlformats.org/officeDocument/2006/relationships/diagramLayout" Target="../diagrams/layout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4.png"/><Relationship Id="rId10" Type="http://schemas.microsoft.com/office/2007/relationships/diagramDrawing" Target="../diagrams/drawing2.xml"/><Relationship Id="rId4" Type="http://schemas.openxmlformats.org/officeDocument/2006/relationships/image" Target="../media/image3.png"/><Relationship Id="rId9" Type="http://schemas.openxmlformats.org/officeDocument/2006/relationships/diagramColors" Target="../diagrams/colors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2.jpeg"/><Relationship Id="rId7" Type="http://schemas.openxmlformats.org/officeDocument/2006/relationships/diagramLayout" Target="../diagrams/layout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4.png"/><Relationship Id="rId10" Type="http://schemas.microsoft.com/office/2007/relationships/diagramDrawing" Target="../diagrams/drawing3.xml"/><Relationship Id="rId4" Type="http://schemas.openxmlformats.org/officeDocument/2006/relationships/image" Target="../media/image3.png"/><Relationship Id="rId9" Type="http://schemas.openxmlformats.org/officeDocument/2006/relationships/diagramColors" Target="../diagrams/colors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lue.jpg"/>
          <p:cNvPicPr>
            <a:picLocks noChangeAspect="1"/>
          </p:cNvPicPr>
          <p:nvPr/>
        </p:nvPicPr>
        <p:blipFill>
          <a:blip r:embed="rId2"/>
          <a:stretch>
            <a:fillRect/>
          </a:stretch>
        </p:blipFill>
        <p:spPr>
          <a:xfrm>
            <a:off x="0" y="1000108"/>
            <a:ext cx="9144000" cy="5857892"/>
          </a:xfrm>
          <a:prstGeom prst="rect">
            <a:avLst/>
          </a:prstGeom>
        </p:spPr>
      </p:pic>
      <p:sp>
        <p:nvSpPr>
          <p:cNvPr id="2" name="Title 1"/>
          <p:cNvSpPr>
            <a:spLocks noGrp="1"/>
          </p:cNvSpPr>
          <p:nvPr>
            <p:ph type="ctr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600" b="1" spc="50" dirty="0" smtClean="0">
                <a:ln w="11430">
                  <a:solidFill>
                    <a:srgbClr val="002060"/>
                  </a:solidFill>
                </a:ln>
                <a:solidFill>
                  <a:srgbClr val="FFFF00"/>
                </a:solidFill>
                <a:effectLst>
                  <a:glow rad="101600">
                    <a:schemeClr val="accent2">
                      <a:satMod val="175000"/>
                      <a:alpha val="40000"/>
                    </a:schemeClr>
                  </a:glow>
                  <a:outerShdw blurRad="76200" dist="50800" dir="5400000" algn="tl" rotWithShape="0">
                    <a:srgbClr val="000000">
                      <a:alpha val="65000"/>
                    </a:srgbClr>
                  </a:outerShdw>
                </a:effectLst>
              </a:rPr>
              <a:t>KAU INSAN </a:t>
            </a:r>
            <a:br>
              <a:rPr lang="en-US" sz="6600" b="1" spc="50" dirty="0" smtClean="0">
                <a:ln w="11430">
                  <a:solidFill>
                    <a:srgbClr val="002060"/>
                  </a:solidFill>
                </a:ln>
                <a:solidFill>
                  <a:srgbClr val="FFFF00"/>
                </a:solidFill>
                <a:effectLst>
                  <a:glow rad="101600">
                    <a:schemeClr val="accent2">
                      <a:satMod val="175000"/>
                      <a:alpha val="40000"/>
                    </a:schemeClr>
                  </a:glow>
                  <a:outerShdw blurRad="76200" dist="50800" dir="5400000" algn="tl" rotWithShape="0">
                    <a:srgbClr val="000000">
                      <a:alpha val="65000"/>
                    </a:srgbClr>
                  </a:outerShdw>
                </a:effectLst>
              </a:rPr>
            </a:br>
            <a:r>
              <a:rPr lang="en-US" sz="6600" b="1" spc="50" dirty="0" smtClean="0">
                <a:ln w="11430">
                  <a:solidFill>
                    <a:srgbClr val="002060"/>
                  </a:solidFill>
                </a:ln>
                <a:solidFill>
                  <a:srgbClr val="FFFF00"/>
                </a:solidFill>
                <a:effectLst>
                  <a:glow rad="101600">
                    <a:schemeClr val="accent2">
                      <a:satMod val="175000"/>
                      <a:alpha val="40000"/>
                    </a:schemeClr>
                  </a:glow>
                  <a:outerShdw blurRad="76200" dist="50800" dir="5400000" algn="tl" rotWithShape="0">
                    <a:srgbClr val="000000">
                      <a:alpha val="65000"/>
                    </a:srgbClr>
                  </a:outerShdw>
                </a:effectLst>
              </a:rPr>
              <a:t>ISTIMEWA</a:t>
            </a:r>
            <a:endParaRPr lang="en-US" sz="6600" b="1" spc="50" dirty="0">
              <a:ln w="11430">
                <a:solidFill>
                  <a:srgbClr val="002060"/>
                </a:solidFill>
              </a:ln>
              <a:solidFill>
                <a:srgbClr val="FFFF00"/>
              </a:solidFill>
              <a:effectLst>
                <a:glow rad="101600">
                  <a:schemeClr val="accent2">
                    <a:satMod val="175000"/>
                    <a:alpha val="40000"/>
                  </a:schemeClr>
                </a:glow>
                <a:outerShdw blurRad="76200" dist="50800" dir="5400000" algn="tl" rotWithShape="0">
                  <a:srgbClr val="000000">
                    <a:alpha val="65000"/>
                  </a:srgbClr>
                </a:outerShdw>
              </a:effectLst>
            </a:endParaRPr>
          </a:p>
        </p:txBody>
      </p:sp>
      <p:sp>
        <p:nvSpPr>
          <p:cNvPr id="3" name="Subtitle 2"/>
          <p:cNvSpPr>
            <a:spLocks noGrp="1"/>
          </p:cNvSpPr>
          <p:nvPr>
            <p:ph type="subTitle" idx="1"/>
          </p:nvPr>
        </p:nvSpPr>
        <p:spPr/>
        <p:txBody>
          <a:bodyPr>
            <a:normAutofit/>
          </a:bodyPr>
          <a:lstStyle/>
          <a:p>
            <a:pPr>
              <a:spcBef>
                <a:spcPts val="0"/>
              </a:spcBef>
            </a:pPr>
            <a:r>
              <a:rPr lang="en-US" sz="2000" b="1" dirty="0" smtClean="0">
                <a:ln>
                  <a:solidFill>
                    <a:srgbClr val="FF0000"/>
                  </a:solidFill>
                </a:ln>
                <a:solidFill>
                  <a:schemeClr val="bg1"/>
                </a:solidFill>
              </a:rPr>
              <a:t>(</a:t>
            </a:r>
            <a:r>
              <a:rPr lang="es-ES" sz="2000" b="1" dirty="0" smtClean="0">
                <a:ln>
                  <a:solidFill>
                    <a:srgbClr val="FF0000"/>
                  </a:solidFill>
                </a:ln>
                <a:solidFill>
                  <a:schemeClr val="bg1"/>
                </a:solidFill>
              </a:rPr>
              <a:t>4 </a:t>
            </a:r>
            <a:r>
              <a:rPr lang="es-ES" sz="2000" b="1" dirty="0" err="1" smtClean="0">
                <a:ln>
                  <a:solidFill>
                    <a:srgbClr val="FF0000"/>
                  </a:solidFill>
                </a:ln>
                <a:solidFill>
                  <a:schemeClr val="bg1"/>
                </a:solidFill>
              </a:rPr>
              <a:t>Disember</a:t>
            </a:r>
            <a:r>
              <a:rPr lang="es-ES" sz="2000" b="1" dirty="0" smtClean="0">
                <a:ln>
                  <a:solidFill>
                    <a:srgbClr val="FF0000"/>
                  </a:solidFill>
                </a:ln>
                <a:solidFill>
                  <a:schemeClr val="bg1"/>
                </a:solidFill>
              </a:rPr>
              <a:t> 2015) </a:t>
            </a:r>
            <a:r>
              <a:rPr lang="es-ES" sz="2000" b="1" dirty="0" err="1" smtClean="0">
                <a:ln>
                  <a:solidFill>
                    <a:srgbClr val="FF0000"/>
                  </a:solidFill>
                </a:ln>
                <a:solidFill>
                  <a:schemeClr val="bg1"/>
                </a:solidFill>
              </a:rPr>
              <a:t>bersamaan</a:t>
            </a:r>
            <a:r>
              <a:rPr lang="es-ES" sz="2000" b="1" dirty="0" smtClean="0">
                <a:ln>
                  <a:solidFill>
                    <a:srgbClr val="FF0000"/>
                  </a:solidFill>
                </a:ln>
                <a:solidFill>
                  <a:schemeClr val="bg1"/>
                </a:solidFill>
              </a:rPr>
              <a:t> (22 </a:t>
            </a:r>
            <a:r>
              <a:rPr lang="es-ES" sz="2000" b="1" dirty="0" err="1">
                <a:ln>
                  <a:solidFill>
                    <a:srgbClr val="FF0000"/>
                  </a:solidFill>
                </a:ln>
                <a:solidFill>
                  <a:schemeClr val="bg1"/>
                </a:solidFill>
              </a:rPr>
              <a:t>Safar</a:t>
            </a:r>
            <a:r>
              <a:rPr lang="es-ES" sz="2000" b="1" dirty="0">
                <a:ln>
                  <a:solidFill>
                    <a:srgbClr val="FF0000"/>
                  </a:solidFill>
                </a:ln>
                <a:solidFill>
                  <a:schemeClr val="bg1"/>
                </a:solidFill>
              </a:rPr>
              <a:t> 1437H)</a:t>
            </a:r>
            <a:endParaRPr lang="en-US" sz="2000" b="1" dirty="0">
              <a:ln>
                <a:solidFill>
                  <a:srgbClr val="FF0000"/>
                </a:solidFill>
              </a:ln>
              <a:solidFill>
                <a:schemeClr val="bg1"/>
              </a:solidFill>
            </a:endParaRPr>
          </a:p>
        </p:txBody>
      </p:sp>
      <p:grpSp>
        <p:nvGrpSpPr>
          <p:cNvPr id="5"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lue.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graphicFrame>
        <p:nvGraphicFramePr>
          <p:cNvPr id="5" name="Content Placeholder 4"/>
          <p:cNvGraphicFramePr>
            <a:graphicFrameLocks noGrp="1"/>
          </p:cNvGraphicFramePr>
          <p:nvPr>
            <p:ph idx="1"/>
            <p:extLst>
              <p:ext uri="{D42A27DB-BD31-4B8C-83A1-F6EECF244321}">
                <p14:modId xmlns="" xmlns:p14="http://schemas.microsoft.com/office/powerpoint/2010/main" val="3635622677"/>
              </p:ext>
            </p:extLst>
          </p:nvPr>
        </p:nvGraphicFramePr>
        <p:xfrm>
          <a:off x="323528" y="1124745"/>
          <a:ext cx="8543892" cy="53285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lue.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1043608" y="2828836"/>
            <a:ext cx="6984776" cy="1569660"/>
          </a:xfrm>
          <a:prstGeom prst="rect">
            <a:avLst/>
          </a:prstGeom>
        </p:spPr>
        <p:txBody>
          <a:bodyPr wrap="square">
            <a:spAutoFit/>
          </a:bodyPr>
          <a:lstStyle/>
          <a:p>
            <a:pPr algn="ctr"/>
            <a:r>
              <a:rPr lang="en-US" sz="2400" b="1" dirty="0" err="1" smtClean="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ea typeface="Calibri" panose="020F0502020204030204" pitchFamily="34" charset="0"/>
              </a:rPr>
              <a:t>Kelainan</a:t>
            </a:r>
            <a:r>
              <a:rPr lang="en-US" sz="2400" b="1" dirty="0" smtClean="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ea typeface="Calibri" panose="020F0502020204030204" pitchFamily="34" charset="0"/>
              </a:rPr>
              <a:t> </a:t>
            </a:r>
            <a:r>
              <a:rPr lang="en-US" sz="2400" b="1" dirty="0" err="1" smtClean="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ea typeface="Calibri" panose="020F0502020204030204" pitchFamily="34" charset="0"/>
              </a:rPr>
              <a:t>upaya</a:t>
            </a:r>
            <a:r>
              <a:rPr lang="en-US" sz="2400" b="1" dirty="0" smtClean="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ea typeface="Calibri" panose="020F0502020204030204" pitchFamily="34" charset="0"/>
              </a:rPr>
              <a:t> </a:t>
            </a:r>
            <a:r>
              <a:rPr lang="en-US" sz="2400" b="1" dirty="0" err="1" smtClean="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ea typeface="Calibri" panose="020F0502020204030204" pitchFamily="34" charset="0"/>
              </a:rPr>
              <a:t>ini</a:t>
            </a:r>
            <a:r>
              <a:rPr lang="en-US" sz="2400" b="1" dirty="0" smtClean="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ea typeface="Calibri" panose="020F0502020204030204" pitchFamily="34" charset="0"/>
              </a:rPr>
              <a:t>, </a:t>
            </a:r>
            <a:r>
              <a:rPr lang="en-US" sz="2400" b="1" dirty="0" err="1" smtClean="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ea typeface="Calibri" panose="020F0502020204030204" pitchFamily="34" charset="0"/>
              </a:rPr>
              <a:t>boleh</a:t>
            </a:r>
            <a:r>
              <a:rPr lang="en-US" sz="2400" b="1" dirty="0" smtClean="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ea typeface="Calibri" panose="020F0502020204030204" pitchFamily="34" charset="0"/>
              </a:rPr>
              <a:t> </a:t>
            </a:r>
            <a:r>
              <a:rPr lang="en-US" sz="2400" b="1" dirty="0" err="1" smtClean="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ea typeface="Calibri" panose="020F0502020204030204" pitchFamily="34" charset="0"/>
              </a:rPr>
              <a:t>terjadi</a:t>
            </a:r>
            <a:r>
              <a:rPr lang="en-US" sz="2400" b="1" dirty="0" smtClean="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ea typeface="Calibri" panose="020F0502020204030204" pitchFamily="34" charset="0"/>
              </a:rPr>
              <a:t> </a:t>
            </a:r>
            <a:r>
              <a:rPr lang="en-US" sz="2400" b="1" dirty="0" err="1" smtClean="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ea typeface="Calibri" panose="020F0502020204030204" pitchFamily="34" charset="0"/>
              </a:rPr>
              <a:t>kepada</a:t>
            </a:r>
            <a:r>
              <a:rPr lang="en-US" sz="2400" b="1" dirty="0" smtClean="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ea typeface="Calibri" panose="020F0502020204030204" pitchFamily="34" charset="0"/>
              </a:rPr>
              <a:t> </a:t>
            </a:r>
            <a:r>
              <a:rPr lang="en-US" sz="2400" b="1" dirty="0" err="1" smtClean="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ea typeface="Calibri" panose="020F0502020204030204" pitchFamily="34" charset="0"/>
              </a:rPr>
              <a:t>golongan</a:t>
            </a:r>
            <a:r>
              <a:rPr lang="en-US" sz="2400" b="1" dirty="0" smtClean="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ea typeface="Calibri" panose="020F0502020204030204" pitchFamily="34" charset="0"/>
              </a:rPr>
              <a:t> </a:t>
            </a:r>
            <a:r>
              <a:rPr lang="en-US" sz="2400" b="1" dirty="0" err="1" smtClean="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ea typeface="Calibri" panose="020F0502020204030204" pitchFamily="34" charset="0"/>
              </a:rPr>
              <a:t>kanak-kanak</a:t>
            </a:r>
            <a:r>
              <a:rPr lang="en-US" sz="2400" b="1" dirty="0" smtClean="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ea typeface="Calibri" panose="020F0502020204030204" pitchFamily="34" charset="0"/>
              </a:rPr>
              <a:t> </a:t>
            </a:r>
            <a:r>
              <a:rPr lang="en-US" sz="2400" b="1" dirty="0" err="1" smtClean="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ea typeface="Calibri" panose="020F0502020204030204" pitchFamily="34" charset="0"/>
              </a:rPr>
              <a:t>dan</a:t>
            </a:r>
            <a:r>
              <a:rPr lang="en-US" sz="2400" b="1" dirty="0" smtClean="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ea typeface="Calibri" panose="020F0502020204030204" pitchFamily="34" charset="0"/>
              </a:rPr>
              <a:t> </a:t>
            </a:r>
            <a:r>
              <a:rPr lang="en-US" sz="2400" b="1" dirty="0" err="1" smtClean="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ea typeface="Calibri" panose="020F0502020204030204" pitchFamily="34" charset="0"/>
              </a:rPr>
              <a:t>dewasa</a:t>
            </a:r>
            <a:r>
              <a:rPr lang="en-US" sz="2400" b="1" dirty="0" smtClean="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ea typeface="Calibri" panose="020F0502020204030204" pitchFamily="34" charset="0"/>
              </a:rPr>
              <a:t> yang </a:t>
            </a:r>
            <a:r>
              <a:rPr lang="en-US" sz="2400" b="1" dirty="0" err="1" smtClean="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ea typeface="Calibri" panose="020F0502020204030204" pitchFamily="34" charset="0"/>
              </a:rPr>
              <a:t>mengalami</a:t>
            </a:r>
            <a:r>
              <a:rPr lang="en-US" sz="2400" b="1" dirty="0" smtClean="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ea typeface="Calibri" panose="020F0502020204030204" pitchFamily="34" charset="0"/>
              </a:rPr>
              <a:t> </a:t>
            </a:r>
            <a:r>
              <a:rPr lang="en-US" sz="2400" b="1" dirty="0" err="1" smtClean="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ea typeface="Calibri" panose="020F0502020204030204" pitchFamily="34" charset="0"/>
              </a:rPr>
              <a:t>kecacatan</a:t>
            </a:r>
            <a:r>
              <a:rPr lang="en-US" sz="2400" b="1" dirty="0" smtClean="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ea typeface="Calibri" panose="020F0502020204030204" pitchFamily="34" charset="0"/>
              </a:rPr>
              <a:t> </a:t>
            </a:r>
            <a:r>
              <a:rPr lang="en-US" sz="2400" b="1" dirty="0" err="1" smtClean="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ea typeface="Calibri" panose="020F0502020204030204" pitchFamily="34" charset="0"/>
              </a:rPr>
              <a:t>fizikal</a:t>
            </a:r>
            <a:r>
              <a:rPr lang="en-US" sz="2400" b="1" dirty="0" smtClean="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ea typeface="Calibri" panose="020F0502020204030204" pitchFamily="34" charset="0"/>
              </a:rPr>
              <a:t> </a:t>
            </a:r>
            <a:r>
              <a:rPr lang="en-US" sz="2400" b="1" dirty="0" err="1" smtClean="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ea typeface="Calibri" panose="020F0502020204030204" pitchFamily="34" charset="0"/>
              </a:rPr>
              <a:t>atau</a:t>
            </a:r>
            <a:r>
              <a:rPr lang="en-US" sz="2400" b="1" dirty="0" smtClean="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ea typeface="Calibri" panose="020F0502020204030204" pitchFamily="34" charset="0"/>
              </a:rPr>
              <a:t> mental </a:t>
            </a:r>
            <a:r>
              <a:rPr lang="en-US" sz="2400" b="1" dirty="0" err="1" smtClean="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ea typeface="Calibri" panose="020F0502020204030204" pitchFamily="34" charset="0"/>
              </a:rPr>
              <a:t>disebabkan</a:t>
            </a:r>
            <a:r>
              <a:rPr lang="en-US" sz="2400" b="1" dirty="0" smtClean="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ea typeface="Calibri" panose="020F0502020204030204" pitchFamily="34" charset="0"/>
              </a:rPr>
              <a:t> </a:t>
            </a:r>
            <a:r>
              <a:rPr lang="en-US" sz="2400" b="1" dirty="0" err="1" smtClean="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ea typeface="Calibri" panose="020F0502020204030204" pitchFamily="34" charset="0"/>
              </a:rPr>
              <a:t>oleh</a:t>
            </a:r>
            <a:r>
              <a:rPr lang="en-US" sz="2400" b="1" dirty="0" smtClean="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ea typeface="Calibri" panose="020F0502020204030204" pitchFamily="34" charset="0"/>
              </a:rPr>
              <a:t> </a:t>
            </a:r>
            <a:r>
              <a:rPr lang="en-US" sz="2400" b="1" dirty="0" err="1" smtClean="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ea typeface="Calibri" panose="020F0502020204030204" pitchFamily="34" charset="0"/>
              </a:rPr>
              <a:t>kemalangan</a:t>
            </a:r>
            <a:r>
              <a:rPr lang="en-US" sz="2400" b="1" dirty="0" smtClean="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ea typeface="Calibri" panose="020F0502020204030204" pitchFamily="34" charset="0"/>
              </a:rPr>
              <a:t> </a:t>
            </a:r>
            <a:r>
              <a:rPr lang="en-US" sz="2400" b="1" dirty="0" err="1" smtClean="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ea typeface="Calibri" panose="020F0502020204030204" pitchFamily="34" charset="0"/>
              </a:rPr>
              <a:t>atau</a:t>
            </a:r>
            <a:r>
              <a:rPr lang="en-US" sz="2400" b="1" dirty="0" smtClean="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ea typeface="Calibri" panose="020F0502020204030204" pitchFamily="34" charset="0"/>
              </a:rPr>
              <a:t> </a:t>
            </a:r>
            <a:r>
              <a:rPr lang="en-US" sz="2400" b="1" dirty="0" err="1" smtClean="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ea typeface="Calibri" panose="020F0502020204030204" pitchFamily="34" charset="0"/>
              </a:rPr>
              <a:t>sejak</a:t>
            </a:r>
            <a:r>
              <a:rPr lang="en-US" sz="2400" b="1" dirty="0" smtClean="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ea typeface="Calibri" panose="020F0502020204030204" pitchFamily="34" charset="0"/>
              </a:rPr>
              <a:t> </a:t>
            </a:r>
            <a:r>
              <a:rPr lang="en-US" sz="2400" b="1" dirty="0" err="1" smtClean="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ea typeface="Calibri" panose="020F0502020204030204" pitchFamily="34" charset="0"/>
              </a:rPr>
              <a:t>lahir</a:t>
            </a:r>
            <a:r>
              <a:rPr lang="en-US" sz="2400" b="1" dirty="0" smtClean="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ea typeface="Calibri" panose="020F0502020204030204" pitchFamily="34" charset="0"/>
              </a:rPr>
              <a:t>.</a:t>
            </a:r>
            <a:endParaRPr lang="en-US" sz="2400" b="1" dirty="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lue.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 name="Title 2"/>
          <p:cNvSpPr>
            <a:spLocks noGrp="1"/>
          </p:cNvSpPr>
          <p:nvPr>
            <p:ph type="title"/>
          </p:nvPr>
        </p:nvSpPr>
        <p:spPr>
          <a:xfrm>
            <a:off x="457200" y="845840"/>
            <a:ext cx="8229600" cy="1143000"/>
          </a:xfrm>
        </p:spPr>
        <p:txBody>
          <a:bodyPr/>
          <a:lstStyle/>
          <a:p>
            <a:r>
              <a:rPr lang="en-US" dirty="0" smtClean="0">
                <a:ln>
                  <a:solidFill>
                    <a:srgbClr val="FFC000"/>
                  </a:solidFill>
                </a:ln>
                <a:solidFill>
                  <a:srgbClr val="FFFF00"/>
                </a:solidFill>
                <a:effectLst>
                  <a:glow rad="101600">
                    <a:schemeClr val="accent2">
                      <a:satMod val="175000"/>
                      <a:alpha val="40000"/>
                    </a:schemeClr>
                  </a:glow>
                </a:effectLst>
              </a:rPr>
              <a:t>OKU YANG BERDAFTAR (2012)</a:t>
            </a:r>
            <a:endParaRPr lang="en-US" dirty="0">
              <a:ln>
                <a:solidFill>
                  <a:srgbClr val="FFC000"/>
                </a:solidFill>
              </a:ln>
              <a:solidFill>
                <a:srgbClr val="FFFF00"/>
              </a:solidFill>
              <a:effectLst>
                <a:glow rad="101600">
                  <a:schemeClr val="accent2">
                    <a:satMod val="175000"/>
                    <a:alpha val="40000"/>
                  </a:schemeClr>
                </a:glow>
              </a:effectLst>
            </a:endParaRP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1962420689"/>
              </p:ext>
            </p:extLst>
          </p:nvPr>
        </p:nvGraphicFramePr>
        <p:xfrm>
          <a:off x="1331639" y="1998663"/>
          <a:ext cx="6624737" cy="2966720"/>
        </p:xfrm>
        <a:graphic>
          <a:graphicData uri="http://schemas.openxmlformats.org/drawingml/2006/table">
            <a:tbl>
              <a:tblPr firstRow="1" bandRow="1">
                <a:tableStyleId>{5C22544A-7EE6-4342-B048-85BDC9FD1C3A}</a:tableStyleId>
              </a:tblPr>
              <a:tblGrid>
                <a:gridCol w="4896545"/>
                <a:gridCol w="1728192"/>
              </a:tblGrid>
              <a:tr h="370840">
                <a:tc>
                  <a:txBody>
                    <a:bodyPr/>
                    <a:lstStyle/>
                    <a:p>
                      <a:pPr algn="ctr"/>
                      <a:r>
                        <a:rPr lang="en-US" sz="1800" b="1" kern="1200" dirty="0" smtClean="0">
                          <a:solidFill>
                            <a:schemeClr val="lt1"/>
                          </a:solidFill>
                          <a:effectLst/>
                          <a:latin typeface="+mn-lt"/>
                          <a:ea typeface="+mn-ea"/>
                          <a:cs typeface="+mn-cs"/>
                        </a:rPr>
                        <a:t>MASALAH</a:t>
                      </a:r>
                      <a:endParaRPr lang="en-US" dirty="0"/>
                    </a:p>
                  </a:txBody>
                  <a:tcPr/>
                </a:tc>
                <a:tc>
                  <a:txBody>
                    <a:bodyPr/>
                    <a:lstStyle/>
                    <a:p>
                      <a:pPr algn="ctr"/>
                      <a:r>
                        <a:rPr lang="en-US" dirty="0" smtClean="0"/>
                        <a:t>JUMLAH</a:t>
                      </a:r>
                      <a:endParaRPr lang="en-US" dirty="0"/>
                    </a:p>
                  </a:txBody>
                  <a:tcPr/>
                </a:tc>
              </a:tr>
              <a:tr h="370840">
                <a:tc>
                  <a:txBody>
                    <a:bodyPr/>
                    <a:lstStyle/>
                    <a:p>
                      <a:r>
                        <a:rPr lang="en-US" sz="1800" kern="1200" dirty="0" smtClean="0">
                          <a:solidFill>
                            <a:schemeClr val="dk1"/>
                          </a:solidFill>
                          <a:effectLst/>
                          <a:latin typeface="+mn-lt"/>
                          <a:ea typeface="+mn-ea"/>
                          <a:cs typeface="+mn-cs"/>
                        </a:rPr>
                        <a:t>PEMBELAJARAN</a:t>
                      </a:r>
                      <a:endParaRPr lang="en-US" dirty="0"/>
                    </a:p>
                  </a:txBody>
                  <a:tcPr/>
                </a:tc>
                <a:tc>
                  <a:txBody>
                    <a:bodyPr/>
                    <a:lstStyle/>
                    <a:p>
                      <a:pPr algn="ctr"/>
                      <a:r>
                        <a:rPr lang="en-US" sz="1800" b="1" kern="1200" dirty="0" smtClean="0">
                          <a:solidFill>
                            <a:schemeClr val="dk1"/>
                          </a:solidFill>
                          <a:effectLst/>
                          <a:latin typeface="+mn-lt"/>
                          <a:ea typeface="+mn-ea"/>
                          <a:cs typeface="+mn-cs"/>
                        </a:rPr>
                        <a:t>165,281</a:t>
                      </a:r>
                      <a:endParaRPr lang="en-US" dirty="0"/>
                    </a:p>
                  </a:txBody>
                  <a:tcPr/>
                </a:tc>
              </a:tr>
              <a:tr h="370840">
                <a:tc>
                  <a:txBody>
                    <a:bodyPr/>
                    <a:lstStyle/>
                    <a:p>
                      <a:r>
                        <a:rPr lang="en-US" sz="1800" kern="1200" dirty="0" smtClean="0">
                          <a:solidFill>
                            <a:schemeClr val="dk1"/>
                          </a:solidFill>
                          <a:effectLst/>
                          <a:latin typeface="+mn-lt"/>
                          <a:ea typeface="+mn-ea"/>
                          <a:cs typeface="+mn-cs"/>
                        </a:rPr>
                        <a:t>FIZIKAL</a:t>
                      </a:r>
                      <a:endParaRPr lang="en-US" dirty="0"/>
                    </a:p>
                  </a:txBody>
                  <a:tcPr/>
                </a:tc>
                <a:tc>
                  <a:txBody>
                    <a:bodyPr/>
                    <a:lstStyle/>
                    <a:p>
                      <a:pPr algn="ctr"/>
                      <a:r>
                        <a:rPr lang="en-US" sz="1800" kern="1200" dirty="0" smtClean="0">
                          <a:solidFill>
                            <a:schemeClr val="dk1"/>
                          </a:solidFill>
                          <a:effectLst/>
                          <a:latin typeface="+mn-lt"/>
                          <a:ea typeface="+mn-ea"/>
                          <a:cs typeface="+mn-cs"/>
                        </a:rPr>
                        <a:t>148,461</a:t>
                      </a:r>
                      <a:endParaRPr lang="en-US" dirty="0"/>
                    </a:p>
                  </a:txBody>
                  <a:tcPr/>
                </a:tc>
              </a:tr>
              <a:tr h="370840">
                <a:tc>
                  <a:txBody>
                    <a:bodyPr/>
                    <a:lstStyle/>
                    <a:p>
                      <a:r>
                        <a:rPr lang="en-US" sz="1800" kern="1200" dirty="0" smtClean="0">
                          <a:solidFill>
                            <a:schemeClr val="dk1"/>
                          </a:solidFill>
                          <a:effectLst/>
                          <a:latin typeface="+mn-lt"/>
                          <a:ea typeface="+mn-ea"/>
                          <a:cs typeface="+mn-cs"/>
                        </a:rPr>
                        <a:t>PENDENGARAN</a:t>
                      </a:r>
                      <a:endParaRPr lang="en-US" dirty="0"/>
                    </a:p>
                  </a:txBody>
                  <a:tcPr/>
                </a:tc>
                <a:tc>
                  <a:txBody>
                    <a:bodyPr/>
                    <a:lstStyle/>
                    <a:p>
                      <a:pPr algn="ctr"/>
                      <a:r>
                        <a:rPr lang="en-US" sz="1800" kern="1200" dirty="0" smtClean="0">
                          <a:solidFill>
                            <a:schemeClr val="dk1"/>
                          </a:solidFill>
                          <a:effectLst/>
                          <a:latin typeface="+mn-lt"/>
                          <a:ea typeface="+mn-ea"/>
                          <a:cs typeface="+mn-cs"/>
                        </a:rPr>
                        <a:t>53,357</a:t>
                      </a:r>
                      <a:endParaRPr lang="en-US" dirty="0"/>
                    </a:p>
                  </a:txBody>
                  <a:tcPr/>
                </a:tc>
              </a:tr>
              <a:tr h="370840">
                <a:tc>
                  <a:txBody>
                    <a:bodyPr/>
                    <a:lstStyle/>
                    <a:p>
                      <a:r>
                        <a:rPr lang="en-US" sz="1800" kern="1200" dirty="0" smtClean="0">
                          <a:solidFill>
                            <a:schemeClr val="dk1"/>
                          </a:solidFill>
                          <a:effectLst/>
                          <a:latin typeface="+mn-lt"/>
                          <a:ea typeface="+mn-ea"/>
                          <a:cs typeface="+mn-cs"/>
                        </a:rPr>
                        <a:t>PENGLIHATAN</a:t>
                      </a:r>
                      <a:endParaRPr lang="en-US" dirty="0"/>
                    </a:p>
                  </a:txBody>
                  <a:tcPr/>
                </a:tc>
                <a:tc>
                  <a:txBody>
                    <a:bodyPr/>
                    <a:lstStyle/>
                    <a:p>
                      <a:pPr algn="ctr"/>
                      <a:r>
                        <a:rPr lang="en-US" sz="1800" kern="1200" dirty="0" smtClean="0">
                          <a:solidFill>
                            <a:schemeClr val="dk1"/>
                          </a:solidFill>
                          <a:effectLst/>
                          <a:latin typeface="+mn-lt"/>
                          <a:ea typeface="+mn-ea"/>
                          <a:cs typeface="+mn-cs"/>
                        </a:rPr>
                        <a:t>40,510</a:t>
                      </a:r>
                      <a:endParaRPr lang="en-US" dirty="0"/>
                    </a:p>
                  </a:txBody>
                  <a:tcPr/>
                </a:tc>
              </a:tr>
              <a:tr h="370840">
                <a:tc>
                  <a:txBody>
                    <a:bodyPr/>
                    <a:lstStyle/>
                    <a:p>
                      <a:r>
                        <a:rPr lang="en-US" sz="1800" kern="1200" dirty="0" smtClean="0">
                          <a:solidFill>
                            <a:schemeClr val="dk1"/>
                          </a:solidFill>
                          <a:effectLst/>
                          <a:latin typeface="+mn-lt"/>
                          <a:ea typeface="+mn-ea"/>
                          <a:cs typeface="+mn-cs"/>
                        </a:rPr>
                        <a:t>PELBAGAI</a:t>
                      </a:r>
                      <a:endParaRPr lang="en-US" dirty="0"/>
                    </a:p>
                  </a:txBody>
                  <a:tcPr/>
                </a:tc>
                <a:tc>
                  <a:txBody>
                    <a:bodyPr/>
                    <a:lstStyle/>
                    <a:p>
                      <a:pPr algn="ctr"/>
                      <a:r>
                        <a:rPr lang="en-US" sz="1800" kern="1200" dirty="0" smtClean="0">
                          <a:solidFill>
                            <a:schemeClr val="dk1"/>
                          </a:solidFill>
                          <a:effectLst/>
                          <a:latin typeface="+mn-lt"/>
                          <a:ea typeface="+mn-ea"/>
                          <a:cs typeface="+mn-cs"/>
                        </a:rPr>
                        <a:t>20,673</a:t>
                      </a:r>
                      <a:endParaRPr lang="en-US" dirty="0"/>
                    </a:p>
                  </a:txBody>
                  <a:tcPr/>
                </a:tc>
              </a:tr>
              <a:tr h="370840">
                <a:tc>
                  <a:txBody>
                    <a:bodyPr/>
                    <a:lstStyle/>
                    <a:p>
                      <a:r>
                        <a:rPr lang="en-US" sz="1800" kern="1200" dirty="0" smtClean="0">
                          <a:solidFill>
                            <a:schemeClr val="dk1"/>
                          </a:solidFill>
                          <a:effectLst/>
                          <a:latin typeface="+mn-lt"/>
                          <a:ea typeface="+mn-ea"/>
                          <a:cs typeface="+mn-cs"/>
                        </a:rPr>
                        <a:t>PERKEMBANGAN MENTAL</a:t>
                      </a:r>
                      <a:endParaRPr lang="en-US" dirty="0"/>
                    </a:p>
                  </a:txBody>
                  <a:tcPr/>
                </a:tc>
                <a:tc>
                  <a:txBody>
                    <a:bodyPr/>
                    <a:lstStyle/>
                    <a:p>
                      <a:pPr algn="ctr"/>
                      <a:r>
                        <a:rPr lang="en-US" sz="1800" kern="1200" dirty="0" smtClean="0">
                          <a:solidFill>
                            <a:schemeClr val="dk1"/>
                          </a:solidFill>
                          <a:effectLst/>
                          <a:latin typeface="+mn-lt"/>
                          <a:ea typeface="+mn-ea"/>
                          <a:cs typeface="+mn-cs"/>
                        </a:rPr>
                        <a:t>14,990</a:t>
                      </a:r>
                      <a:endParaRPr lang="en-US" dirty="0"/>
                    </a:p>
                  </a:txBody>
                  <a:tcPr/>
                </a:tc>
              </a:tr>
              <a:tr h="370840">
                <a:tc>
                  <a:txBody>
                    <a:bodyPr/>
                    <a:lstStyle/>
                    <a:p>
                      <a:r>
                        <a:rPr lang="en-US" sz="1800" kern="1200" dirty="0" smtClean="0">
                          <a:solidFill>
                            <a:schemeClr val="dk1"/>
                          </a:solidFill>
                          <a:effectLst/>
                          <a:latin typeface="+mn-lt"/>
                          <a:ea typeface="+mn-ea"/>
                          <a:cs typeface="+mn-cs"/>
                        </a:rPr>
                        <a:t>PERTUTURAN</a:t>
                      </a:r>
                      <a:endParaRPr lang="en-US" dirty="0"/>
                    </a:p>
                  </a:txBody>
                  <a:tcPr/>
                </a:tc>
                <a:tc>
                  <a:txBody>
                    <a:bodyPr/>
                    <a:lstStyle/>
                    <a:p>
                      <a:pPr algn="ctr"/>
                      <a:r>
                        <a:rPr lang="en-US" sz="1800" kern="1200" dirty="0" smtClean="0">
                          <a:solidFill>
                            <a:schemeClr val="dk1"/>
                          </a:solidFill>
                          <a:effectLst/>
                          <a:latin typeface="+mn-lt"/>
                          <a:ea typeface="+mn-ea"/>
                          <a:cs typeface="+mn-cs"/>
                        </a:rPr>
                        <a:t>1,734</a:t>
                      </a:r>
                      <a:endParaRPr lang="en-US" dirty="0"/>
                    </a:p>
                  </a:txBody>
                  <a:tcPr/>
                </a:tc>
              </a:tr>
            </a:tbl>
          </a:graphicData>
        </a:graphic>
      </p:graphicFrame>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703466" y="5057889"/>
            <a:ext cx="7900982" cy="400110"/>
          </a:xfrm>
          <a:prstGeom prst="rect">
            <a:avLst/>
          </a:prstGeom>
        </p:spPr>
        <p:txBody>
          <a:bodyPr wrap="square">
            <a:spAutoFit/>
          </a:bodyPr>
          <a:lstStyle/>
          <a:p>
            <a:pPr algn="just"/>
            <a:r>
              <a:rPr lang="en-US" sz="2000" b="1" dirty="0">
                <a:ln w="6600">
                  <a:solidFill>
                    <a:srgbClr val="FFC000"/>
                  </a:solidFill>
                  <a:prstDash val="solid"/>
                </a:ln>
                <a:solidFill>
                  <a:srgbClr val="FFFF0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World Health </a:t>
            </a:r>
            <a:r>
              <a:rPr lang="en-US" sz="2000" b="1" dirty="0" err="1">
                <a:ln w="6600">
                  <a:solidFill>
                    <a:srgbClr val="FFC000"/>
                  </a:solidFill>
                  <a:prstDash val="solid"/>
                </a:ln>
                <a:solidFill>
                  <a:srgbClr val="FFFF0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Organisation</a:t>
            </a:r>
            <a:r>
              <a:rPr lang="en-US" sz="2000" b="1" dirty="0">
                <a:ln w="6600">
                  <a:solidFill>
                    <a:srgbClr val="FFC000"/>
                  </a:solidFill>
                  <a:prstDash val="solid"/>
                </a:ln>
                <a:solidFill>
                  <a:srgbClr val="FFFF0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(WHO</a:t>
            </a:r>
            <a:r>
              <a:rPr lang="en-US" sz="2000" b="1" dirty="0" smtClean="0">
                <a:ln w="6600">
                  <a:solidFill>
                    <a:srgbClr val="FFC000"/>
                  </a:solidFill>
                  <a:prstDash val="solid"/>
                </a:ln>
                <a:solidFill>
                  <a:srgbClr val="FFFF0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2014 </a:t>
            </a:r>
            <a:r>
              <a:rPr lang="en-US" sz="2000" b="1" dirty="0" err="1" smtClean="0">
                <a:ln w="6600">
                  <a:solidFill>
                    <a:srgbClr val="FFC000"/>
                  </a:solidFill>
                  <a:prstDash val="solid"/>
                </a:ln>
                <a:solidFill>
                  <a:srgbClr val="FFFF0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melaporkan</a:t>
            </a:r>
            <a:r>
              <a:rPr lang="en-US" sz="2000" b="1" dirty="0" smtClean="0">
                <a:ln w="6600">
                  <a:solidFill>
                    <a:srgbClr val="FFC000"/>
                  </a:solidFill>
                  <a:prstDash val="solid"/>
                </a:ln>
                <a:solidFill>
                  <a:srgbClr val="FFFF0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sz="2000" b="1" dirty="0" err="1" smtClean="0">
                <a:ln w="6600">
                  <a:solidFill>
                    <a:srgbClr val="FFC000"/>
                  </a:solidFill>
                  <a:prstDash val="solid"/>
                </a:ln>
                <a:solidFill>
                  <a:srgbClr val="FFFF0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bahawa</a:t>
            </a:r>
            <a:r>
              <a:rPr lang="en-US" sz="2000" b="1" dirty="0" smtClean="0">
                <a:ln w="6600">
                  <a:solidFill>
                    <a:srgbClr val="FFC000"/>
                  </a:solidFill>
                  <a:prstDash val="solid"/>
                </a:ln>
                <a:solidFill>
                  <a:srgbClr val="FFFF0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a:t>
            </a:r>
            <a:endParaRPr lang="en-US" sz="2000" b="1" dirty="0">
              <a:ln w="6600">
                <a:solidFill>
                  <a:srgbClr val="FFC000"/>
                </a:solidFill>
                <a:prstDash val="solid"/>
              </a:ln>
              <a:solidFill>
                <a:srgbClr val="FFFF00"/>
              </a:solidFill>
              <a:effectLst>
                <a:outerShdw dist="38100" dir="2700000" algn="tl" rotWithShape="0">
                  <a:schemeClr val="accent2"/>
                </a:outerShdw>
              </a:effectLst>
            </a:endParaRPr>
          </a:p>
        </p:txBody>
      </p:sp>
      <p:sp>
        <p:nvSpPr>
          <p:cNvPr id="15" name="Rectangle 14"/>
          <p:cNvSpPr/>
          <p:nvPr/>
        </p:nvSpPr>
        <p:spPr>
          <a:xfrm>
            <a:off x="714348" y="5500702"/>
            <a:ext cx="3308919" cy="461665"/>
          </a:xfrm>
          <a:prstGeom prst="rect">
            <a:avLst/>
          </a:prstGeom>
        </p:spPr>
        <p:txBody>
          <a:bodyPr wrap="none">
            <a:spAutoFit/>
          </a:bodyPr>
          <a:lstStyle/>
          <a:p>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29.7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juta</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rakyat</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 Malaysia</a:t>
            </a:r>
            <a:endParaRPr lang="en-US" sz="24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ndParaRPr>
          </a:p>
        </p:txBody>
      </p:sp>
      <p:sp>
        <p:nvSpPr>
          <p:cNvPr id="16" name="Rectangle 15"/>
          <p:cNvSpPr/>
          <p:nvPr/>
        </p:nvSpPr>
        <p:spPr>
          <a:xfrm>
            <a:off x="5715008" y="5500702"/>
            <a:ext cx="1851789" cy="461665"/>
          </a:xfrm>
          <a:prstGeom prst="rect">
            <a:avLst/>
          </a:prstGeom>
        </p:spPr>
        <p:txBody>
          <a:bodyPr wrap="none">
            <a:spAutoFit/>
          </a:bodyPr>
          <a:lstStyle/>
          <a:p>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4.4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juta</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 OKU</a:t>
            </a:r>
            <a:endParaRPr lang="en-US" sz="24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ndParaRPr>
          </a:p>
        </p:txBody>
      </p:sp>
      <p:sp>
        <p:nvSpPr>
          <p:cNvPr id="17" name="Rectangle 16"/>
          <p:cNvSpPr/>
          <p:nvPr/>
        </p:nvSpPr>
        <p:spPr>
          <a:xfrm>
            <a:off x="2786050" y="6143644"/>
            <a:ext cx="3598101" cy="369332"/>
          </a:xfrm>
          <a:prstGeom prst="rect">
            <a:avLst/>
          </a:prstGeom>
        </p:spPr>
        <p:txBody>
          <a:bodyPr wrap="none">
            <a:prstTxWarp prst="textWave4">
              <a:avLst/>
            </a:prstTxWarp>
            <a:spAutoFit/>
          </a:bodyPr>
          <a:lstStyle/>
          <a:p>
            <a:r>
              <a:rPr lang="en-US" b="1" dirty="0" err="1" smtClean="0">
                <a:ln w="6600">
                  <a:solidFill>
                    <a:srgbClr val="FFC000"/>
                  </a:solidFill>
                  <a:prstDash val="solid"/>
                </a:ln>
                <a:solidFill>
                  <a:srgbClr val="FFFF0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berdaftar</a:t>
            </a:r>
            <a:r>
              <a:rPr lang="en-US" b="1" dirty="0" smtClean="0">
                <a:ln w="6600">
                  <a:solidFill>
                    <a:srgbClr val="FFC000"/>
                  </a:solidFill>
                  <a:prstDash val="solid"/>
                </a:ln>
                <a:solidFill>
                  <a:srgbClr val="FFFF0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b="1" dirty="0" err="1" smtClean="0">
                <a:ln w="6600">
                  <a:solidFill>
                    <a:srgbClr val="FFC000"/>
                  </a:solidFill>
                  <a:prstDash val="solid"/>
                </a:ln>
                <a:solidFill>
                  <a:srgbClr val="FFFF0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hanyalah</a:t>
            </a:r>
            <a:r>
              <a:rPr lang="en-US" b="1" dirty="0" smtClean="0">
                <a:ln w="6600">
                  <a:solidFill>
                    <a:srgbClr val="FFC000"/>
                  </a:solidFill>
                  <a:prstDash val="solid"/>
                </a:ln>
                <a:solidFill>
                  <a:srgbClr val="FFFF0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506, 228 </a:t>
            </a:r>
            <a:r>
              <a:rPr lang="en-US" b="1" dirty="0" err="1" smtClean="0">
                <a:ln w="6600">
                  <a:solidFill>
                    <a:srgbClr val="FFC000"/>
                  </a:solidFill>
                  <a:prstDash val="solid"/>
                </a:ln>
                <a:solidFill>
                  <a:srgbClr val="FFFF0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orang</a:t>
            </a:r>
            <a:endParaRPr lang="en-US" dirty="0"/>
          </a:p>
        </p:txBody>
      </p:sp>
      <p:sp>
        <p:nvSpPr>
          <p:cNvPr id="18" name="Chevron 17"/>
          <p:cNvSpPr/>
          <p:nvPr/>
        </p:nvSpPr>
        <p:spPr>
          <a:xfrm>
            <a:off x="4214810" y="5500702"/>
            <a:ext cx="357190" cy="500066"/>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9" name="Chevron 18"/>
          <p:cNvSpPr/>
          <p:nvPr/>
        </p:nvSpPr>
        <p:spPr>
          <a:xfrm>
            <a:off x="4500562" y="5500702"/>
            <a:ext cx="357190" cy="500066"/>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20" name="Chevron 19"/>
          <p:cNvSpPr/>
          <p:nvPr/>
        </p:nvSpPr>
        <p:spPr>
          <a:xfrm>
            <a:off x="4786314" y="5500702"/>
            <a:ext cx="357190" cy="500066"/>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21" name="Chevron 20"/>
          <p:cNvSpPr/>
          <p:nvPr/>
        </p:nvSpPr>
        <p:spPr>
          <a:xfrm>
            <a:off x="5072066" y="5500702"/>
            <a:ext cx="357190" cy="500066"/>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lue.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ound Same Side Corner Rectangle 10"/>
          <p:cNvSpPr/>
          <p:nvPr/>
        </p:nvSpPr>
        <p:spPr>
          <a:xfrm>
            <a:off x="652410" y="1268760"/>
            <a:ext cx="8001056" cy="1645563"/>
          </a:xfrm>
          <a:prstGeom prst="round2Same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buClr>
                <a:srgbClr val="FF0000"/>
              </a:buClr>
            </a:pPr>
            <a:r>
              <a:rPr lang="en-US" sz="2400" b="1" dirty="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Islam </a:t>
            </a:r>
            <a:r>
              <a:rPr lang="en-US" sz="2400" b="1" dirty="0" err="1">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sebagai</a:t>
            </a:r>
            <a:r>
              <a:rPr lang="en-US" sz="2400" b="1" dirty="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 </a:t>
            </a:r>
            <a:r>
              <a:rPr lang="en-US" sz="2400" b="1" dirty="0" err="1">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satu</a:t>
            </a:r>
            <a:r>
              <a:rPr lang="en-US" sz="2400" b="1" dirty="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 agama yang </a:t>
            </a:r>
            <a:r>
              <a:rPr lang="en-US" sz="2400" b="1" dirty="0" err="1">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syumul</a:t>
            </a:r>
            <a:r>
              <a:rPr lang="en-US" sz="2400" b="1" dirty="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 </a:t>
            </a:r>
            <a:r>
              <a:rPr lang="en-US" sz="2400" b="1" dirty="0" err="1">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tidak</a:t>
            </a:r>
            <a:r>
              <a:rPr lang="en-US" sz="2400" b="1" dirty="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 </a:t>
            </a:r>
            <a:r>
              <a:rPr lang="en-US" sz="2400" b="1" dirty="0" err="1">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pernah</a:t>
            </a:r>
            <a:r>
              <a:rPr lang="en-US" sz="2400" b="1" dirty="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 </a:t>
            </a:r>
            <a:r>
              <a:rPr lang="en-US" sz="2400" b="1" dirty="0" err="1">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meminggirkan</a:t>
            </a:r>
            <a:r>
              <a:rPr lang="en-US" sz="2400" b="1" dirty="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 </a:t>
            </a:r>
            <a:r>
              <a:rPr lang="en-US" sz="2400" b="1" dirty="0" err="1">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komuniti</a:t>
            </a:r>
            <a:r>
              <a:rPr lang="en-US" sz="2400" b="1" dirty="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 </a:t>
            </a:r>
            <a:r>
              <a:rPr lang="en-US" sz="2400" b="1" dirty="0" err="1">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kelainan</a:t>
            </a:r>
            <a:r>
              <a:rPr lang="en-US" sz="2400" b="1" dirty="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 </a:t>
            </a:r>
            <a:r>
              <a:rPr lang="en-US" sz="2400" b="1" dirty="0" err="1">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upaya</a:t>
            </a:r>
            <a:r>
              <a:rPr lang="en-US" sz="2400" b="1" dirty="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 </a:t>
            </a:r>
            <a:r>
              <a:rPr lang="en-US" sz="2400" b="1" dirty="0" err="1">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ini</a:t>
            </a:r>
            <a:r>
              <a:rPr lang="en-US" sz="2400" b="1" dirty="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 </a:t>
            </a:r>
            <a:r>
              <a:rPr lang="en-US" sz="2400" b="1" dirty="0" err="1">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Walaupun</a:t>
            </a:r>
            <a:r>
              <a:rPr lang="en-US" sz="2400" b="1" dirty="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 </a:t>
            </a:r>
            <a:r>
              <a:rPr lang="en-US" sz="2400" b="1" dirty="0" err="1">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mereka</a:t>
            </a:r>
            <a:r>
              <a:rPr lang="en-US" sz="2400" b="1" dirty="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 </a:t>
            </a:r>
            <a:r>
              <a:rPr lang="en-US" sz="2400" b="1" dirty="0" err="1">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diuji</a:t>
            </a:r>
            <a:r>
              <a:rPr lang="en-US" sz="2400" b="1" dirty="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 </a:t>
            </a:r>
            <a:r>
              <a:rPr lang="en-US" sz="2400" b="1" dirty="0" err="1">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dengan</a:t>
            </a:r>
            <a:r>
              <a:rPr lang="en-US" sz="2400" b="1" dirty="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 </a:t>
            </a:r>
            <a:r>
              <a:rPr lang="en-US" sz="2400" b="1" dirty="0" err="1">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kekurangan</a:t>
            </a:r>
            <a:r>
              <a:rPr lang="en-US" sz="2400" b="1" dirty="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 </a:t>
            </a:r>
            <a:r>
              <a:rPr lang="en-US" sz="2400" b="1" dirty="0" err="1">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fizikal</a:t>
            </a:r>
            <a:r>
              <a:rPr lang="en-US" sz="2400" b="1" dirty="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 Islam </a:t>
            </a:r>
            <a:r>
              <a:rPr lang="en-US" sz="2400" b="1" dirty="0" err="1">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tetap</a:t>
            </a:r>
            <a:r>
              <a:rPr lang="en-US" sz="2400" b="1" dirty="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 </a:t>
            </a:r>
            <a:r>
              <a:rPr lang="en-US" sz="2400" b="1" dirty="0" err="1">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memberi</a:t>
            </a:r>
            <a:r>
              <a:rPr lang="en-US" sz="2400" b="1" dirty="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 </a:t>
            </a:r>
            <a:r>
              <a:rPr lang="en-US" sz="2400" b="1" dirty="0" err="1">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kedudukan</a:t>
            </a:r>
            <a:r>
              <a:rPr lang="en-US" sz="2400" b="1" dirty="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 yang </a:t>
            </a:r>
            <a:r>
              <a:rPr lang="en-US" sz="2400" b="1" dirty="0" err="1">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istimewa</a:t>
            </a:r>
            <a:r>
              <a:rPr lang="en-US" sz="2400" b="1" dirty="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 </a:t>
            </a:r>
            <a:r>
              <a:rPr lang="en-US" sz="2400" b="1" dirty="0" err="1">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kepada</a:t>
            </a:r>
            <a:r>
              <a:rPr lang="en-US" sz="2400" b="1" dirty="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 </a:t>
            </a:r>
            <a:r>
              <a:rPr lang="en-US" sz="2400" b="1" dirty="0" err="1">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mereka</a:t>
            </a:r>
            <a:r>
              <a:rPr lang="en-US" sz="2400" b="1" dirty="0">
                <a:ln w="6600">
                  <a:solidFill>
                    <a:srgbClr val="FFC000"/>
                  </a:solidFill>
                  <a:prstDash val="solid"/>
                </a:ln>
                <a:solidFill>
                  <a:srgbClr val="FFFF00"/>
                </a:solidFill>
                <a:effectLst>
                  <a:glow rad="101600">
                    <a:schemeClr val="accent2">
                      <a:satMod val="175000"/>
                      <a:alpha val="40000"/>
                    </a:schemeClr>
                  </a:glow>
                  <a:outerShdw dist="38100" dir="2700000" algn="tl" rotWithShape="0">
                    <a:schemeClr val="accent2"/>
                  </a:outerShdw>
                </a:effectLst>
              </a:rPr>
              <a:t>.</a:t>
            </a: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652410" y="4131077"/>
            <a:ext cx="2678938" cy="954107"/>
          </a:xfrm>
          <a:prstGeom prst="rect">
            <a:avLst/>
          </a:prstGeom>
        </p:spPr>
        <p:txBody>
          <a:bodyPr wrap="none">
            <a:spAutoFit/>
          </a:bodyPr>
          <a:lstStyle/>
          <a:p>
            <a:pPr algn="ctr"/>
            <a:r>
              <a:rPr lang="en-US" sz="2800" b="1" dirty="0" smtClean="0">
                <a:ln>
                  <a:solidFill>
                    <a:srgbClr val="FFFF00"/>
                  </a:solidFill>
                </a:ln>
                <a:solidFill>
                  <a:srgbClr val="FFFF00"/>
                </a:solidFill>
                <a:effectLst>
                  <a:glow rad="101600">
                    <a:schemeClr val="accent2">
                      <a:satMod val="175000"/>
                      <a:alpha val="40000"/>
                    </a:schemeClr>
                  </a:glow>
                </a:effectLst>
                <a:latin typeface="Times New Roman" panose="02020603050405020304" pitchFamily="18" charset="0"/>
                <a:ea typeface="Calibri" panose="020F0502020204030204" pitchFamily="34" charset="0"/>
              </a:rPr>
              <a:t>RASULULLAH</a:t>
            </a:r>
          </a:p>
          <a:p>
            <a:pPr algn="ctr"/>
            <a:r>
              <a:rPr lang="en-US" sz="2800" b="1" dirty="0" smtClean="0">
                <a:ln>
                  <a:solidFill>
                    <a:srgbClr val="FFFF00"/>
                  </a:solidFill>
                </a:ln>
                <a:solidFill>
                  <a:srgbClr val="FFFF00"/>
                </a:solidFill>
                <a:effectLst>
                  <a:glow rad="101600">
                    <a:schemeClr val="accent2">
                      <a:satMod val="175000"/>
                      <a:alpha val="40000"/>
                    </a:schemeClr>
                  </a:glow>
                </a:effectLst>
                <a:latin typeface="Times New Roman" panose="02020603050405020304" pitchFamily="18" charset="0"/>
                <a:ea typeface="Calibri" panose="020F0502020204030204" pitchFamily="34" charset="0"/>
              </a:rPr>
              <a:t>SAW </a:t>
            </a:r>
            <a:endParaRPr lang="en-US" sz="2800" b="1" dirty="0">
              <a:ln>
                <a:solidFill>
                  <a:srgbClr val="FFFF00"/>
                </a:solidFill>
              </a:ln>
              <a:solidFill>
                <a:srgbClr val="FFFF00"/>
              </a:solidFill>
              <a:effectLst>
                <a:glow rad="101600">
                  <a:schemeClr val="accent2">
                    <a:satMod val="175000"/>
                    <a:alpha val="40000"/>
                  </a:schemeClr>
                </a:glow>
              </a:effectLst>
            </a:endParaRPr>
          </a:p>
        </p:txBody>
      </p:sp>
      <p:sp>
        <p:nvSpPr>
          <p:cNvPr id="5" name="Rectangle 4"/>
          <p:cNvSpPr/>
          <p:nvPr/>
        </p:nvSpPr>
        <p:spPr>
          <a:xfrm>
            <a:off x="5088696" y="3370466"/>
            <a:ext cx="2929007" cy="954107"/>
          </a:xfrm>
          <a:prstGeom prst="rect">
            <a:avLst/>
          </a:prstGeom>
        </p:spPr>
        <p:txBody>
          <a:bodyPr wrap="none">
            <a:spAutoFit/>
          </a:bodyPr>
          <a:lstStyle/>
          <a:p>
            <a:r>
              <a:rPr lang="en-US" sz="28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ABDULLAH BIN</a:t>
            </a:r>
          </a:p>
          <a:p>
            <a:r>
              <a:rPr lang="en-US" sz="28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UMMI MAKTUM</a:t>
            </a:r>
            <a:endParaRPr lang="en-US" sz="28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ndParaRPr>
          </a:p>
        </p:txBody>
      </p:sp>
      <p:sp>
        <p:nvSpPr>
          <p:cNvPr id="14" name="Right Arrow 13"/>
          <p:cNvSpPr/>
          <p:nvPr/>
        </p:nvSpPr>
        <p:spPr>
          <a:xfrm>
            <a:off x="3795507" y="3182975"/>
            <a:ext cx="818737" cy="1296144"/>
          </a:xfrm>
          <a:prstGeom prst="rightArrow">
            <a:avLst/>
          </a:prstGeom>
          <a:solidFill>
            <a:srgbClr val="FFFF00"/>
          </a:solidFill>
          <a:ln>
            <a:solidFill>
              <a:srgbClr val="FFFF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5" name="Right Arrow 14"/>
          <p:cNvSpPr/>
          <p:nvPr/>
        </p:nvSpPr>
        <p:spPr>
          <a:xfrm>
            <a:off x="3779912" y="4725144"/>
            <a:ext cx="818737" cy="1296144"/>
          </a:xfrm>
          <a:prstGeom prst="rightArrow">
            <a:avLst/>
          </a:prstGeom>
          <a:solidFill>
            <a:srgbClr val="FF0000"/>
          </a:solidFill>
          <a:ln>
            <a:solidFill>
              <a:srgbClr val="FFFF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6" name="Rectangle 15"/>
          <p:cNvSpPr/>
          <p:nvPr/>
        </p:nvSpPr>
        <p:spPr>
          <a:xfrm>
            <a:off x="5076056" y="5086925"/>
            <a:ext cx="1781257" cy="523220"/>
          </a:xfrm>
          <a:prstGeom prst="rect">
            <a:avLst/>
          </a:prstGeom>
        </p:spPr>
        <p:txBody>
          <a:bodyPr wrap="none">
            <a:spAutoFit/>
          </a:bodyPr>
          <a:lstStyle/>
          <a:p>
            <a:r>
              <a:rPr lang="en-US" sz="28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JULAIBIB</a:t>
            </a:r>
            <a:endParaRPr lang="en-US" sz="28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lue.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539552" y="1582341"/>
            <a:ext cx="8147248" cy="3416320"/>
          </a:xfrm>
          <a:prstGeom prst="rect">
            <a:avLst/>
          </a:prstGeom>
        </p:spPr>
        <p:txBody>
          <a:bodyPr wrap="square">
            <a:spAutoFit/>
          </a:bodyPr>
          <a:lstStyle/>
          <a:p>
            <a:pPr algn="just"/>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Kisah</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ini</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memberi</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isyarat</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betapa</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 Islam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meletakkan</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kemuliaan</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terhadap</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kedudukan</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insan</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istimewa</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ini</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sehingga</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mendorong</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mereka</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untuk</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menonjolkan</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potensi</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diri</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mencapai</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kejayaan</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dalam</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pelbagai</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bidang</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seperti</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akademik</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sukan</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ekonomi</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kemahiran</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pertanian</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perniagaan</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dan</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sebagainya</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setanding</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manusia</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 normal.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Namun</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b</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agi</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menggilap</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potensi</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mereka</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bukan</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suatu</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 yang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mudah</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Kerjasama</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padu</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semua</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pihak</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bermula</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daripada</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diri</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individu</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keluarga</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masyarakat</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dan</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kerajaan</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amat</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diperlukan</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sebagai</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menghormati</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kemuliaan</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tersebut</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ea typeface="Calibri" panose="020F0502020204030204" pitchFamily="34" charset="0"/>
              </a:rPr>
              <a:t>.</a:t>
            </a:r>
            <a:endPar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lue.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ounded Rectangle 13"/>
          <p:cNvSpPr/>
          <p:nvPr/>
        </p:nvSpPr>
        <p:spPr>
          <a:xfrm>
            <a:off x="808855" y="3463099"/>
            <a:ext cx="8072494" cy="19288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tabLst>
                <a:tab pos="265113" algn="l"/>
              </a:tabLst>
            </a:pPr>
            <a:r>
              <a:rPr lang="en-US" sz="1600" b="1" dirty="0" err="1" smtClean="0">
                <a:ln w="10160">
                  <a:solidFill>
                    <a:srgbClr val="FF0000"/>
                  </a:solidFill>
                  <a:prstDash val="solid"/>
                </a:ln>
                <a:solidFill>
                  <a:srgbClr val="FF0000"/>
                </a:solidFill>
                <a:effectLst>
                  <a:outerShdw blurRad="38100" dist="22860" dir="5400000" algn="tl" rotWithShape="0">
                    <a:srgbClr val="000000">
                      <a:alpha val="30000"/>
                    </a:srgbClr>
                  </a:outerShdw>
                </a:effectLst>
              </a:rPr>
              <a:t>Maksudnya</a:t>
            </a:r>
            <a:r>
              <a:rPr lang="en-US" sz="1600" b="1" dirty="0" smtClean="0">
                <a:ln w="10160">
                  <a:solidFill>
                    <a:srgbClr val="FF0000"/>
                  </a:solidFill>
                  <a:prstDash val="solid"/>
                </a:ln>
                <a:solidFill>
                  <a:srgbClr val="FF0000"/>
                </a:solidFill>
                <a:effectLst>
                  <a:outerShdw blurRad="38100" dist="22860" dir="5400000" algn="tl" rotWithShape="0">
                    <a:srgbClr val="000000">
                      <a:alpha val="30000"/>
                    </a:srgbClr>
                  </a:outerShdw>
                </a:effectLst>
              </a:rPr>
              <a:t>:</a:t>
            </a:r>
            <a:r>
              <a:rPr lang="en-US" sz="1600" b="1" dirty="0" smtClean="0">
                <a:ln w="10160">
                  <a:solidFill>
                    <a:srgbClr val="FFC000"/>
                  </a:solidFill>
                  <a:prstDash val="solid"/>
                </a:ln>
                <a:solidFill>
                  <a:schemeClr val="bg1"/>
                </a:solidFill>
                <a:effectLst>
                  <a:outerShdw blurRad="38100" dist="22860" dir="5400000" algn="tl" rotWithShape="0">
                    <a:srgbClr val="000000">
                      <a:alpha val="30000"/>
                    </a:srgbClr>
                  </a:outerShdw>
                </a:effectLst>
              </a:rPr>
              <a:t> </a:t>
            </a:r>
            <a:r>
              <a:rPr lang="en-US" sz="16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a:t>
            </a: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Dan </a:t>
            </a:r>
            <a:r>
              <a:rPr lang="en-US" sz="16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sesungguhnya</a:t>
            </a: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Kami </a:t>
            </a:r>
            <a:r>
              <a:rPr lang="en-US" sz="16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telah</a:t>
            </a: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memuliakan</a:t>
            </a: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anak-anak</a:t>
            </a: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Adam; </a:t>
            </a:r>
            <a:r>
              <a:rPr lang="en-US" sz="16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dan</a:t>
            </a: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Kami </a:t>
            </a:r>
            <a:r>
              <a:rPr lang="en-US" sz="16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telah</a:t>
            </a: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beri</a:t>
            </a: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mereka</a:t>
            </a: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menggunakan</a:t>
            </a: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berbagai-bagai</a:t>
            </a: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kenderaan</a:t>
            </a: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di </a:t>
            </a:r>
            <a:r>
              <a:rPr lang="en-US" sz="16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darat</a:t>
            </a: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dan</a:t>
            </a: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di </a:t>
            </a:r>
            <a:r>
              <a:rPr lang="en-US" sz="16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laut</a:t>
            </a: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dan</a:t>
            </a: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Kami </a:t>
            </a:r>
            <a:r>
              <a:rPr lang="en-US" sz="16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telah</a:t>
            </a: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memberikan</a:t>
            </a: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rezeki</a:t>
            </a: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kepada</a:t>
            </a: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mereka</a:t>
            </a: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dari</a:t>
            </a: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benda-benda</a:t>
            </a: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yang </a:t>
            </a:r>
            <a:r>
              <a:rPr lang="en-US" sz="16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baik-baik</a:t>
            </a: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serta</a:t>
            </a: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Kami </a:t>
            </a:r>
            <a:r>
              <a:rPr lang="en-US" sz="16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telah</a:t>
            </a: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lebihkan</a:t>
            </a: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mereka</a:t>
            </a: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dengan</a:t>
            </a: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selebih-lebihnya</a:t>
            </a: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atas</a:t>
            </a: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banyak</a:t>
            </a: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makhluk-makhluk</a:t>
            </a: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yang </a:t>
            </a:r>
            <a:r>
              <a:rPr lang="en-US" sz="16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telah</a:t>
            </a: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Kami </a:t>
            </a:r>
            <a:r>
              <a:rPr lang="en-US" sz="16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ciptakan</a:t>
            </a: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a:t>
            </a:r>
            <a:r>
              <a:rPr lang="en-US" sz="1600" i="1"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 </a:t>
            </a:r>
            <a:r>
              <a:rPr lang="en-US" sz="16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Surah al-</a:t>
            </a:r>
            <a:r>
              <a:rPr lang="en-US" sz="1600"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Israa</a:t>
            </a:r>
            <a:r>
              <a:rPr lang="en-US" sz="16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16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16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70</a:t>
            </a:r>
            <a:endParaRPr lang="en-US" sz="1600" b="1" dirty="0" smtClean="0">
              <a:ln w="10160">
                <a:solidFill>
                  <a:srgbClr val="FFC000"/>
                </a:solidFill>
                <a:prstDash val="solid"/>
              </a:ln>
              <a:solidFill>
                <a:schemeClr val="bg1"/>
              </a:solidFill>
              <a:effectLst>
                <a:glow rad="101600">
                  <a:schemeClr val="accent2">
                    <a:satMod val="175000"/>
                    <a:alpha val="40000"/>
                  </a:schemeClr>
                </a:glow>
                <a:outerShdw blurRad="63500" dir="3600000" algn="tl" rotWithShape="0">
                  <a:srgbClr val="000000">
                    <a:alpha val="70000"/>
                  </a:srgbClr>
                </a:outerShdw>
              </a:effectLst>
            </a:endParaRPr>
          </a:p>
        </p:txBody>
      </p:sp>
      <p:sp>
        <p:nvSpPr>
          <p:cNvPr id="3" name="Rectangle 2"/>
          <p:cNvSpPr/>
          <p:nvPr/>
        </p:nvSpPr>
        <p:spPr>
          <a:xfrm>
            <a:off x="548483" y="1437205"/>
            <a:ext cx="8158162" cy="2265813"/>
          </a:xfrm>
          <a:prstGeom prst="rect">
            <a:avLst/>
          </a:prstGeom>
        </p:spPr>
        <p:txBody>
          <a:bodyPr wrap="square">
            <a:spAutoFit/>
          </a:bodyPr>
          <a:lstStyle/>
          <a:p>
            <a:pPr algn="ctr">
              <a:lnSpc>
                <a:spcPct val="107000"/>
              </a:lnSpc>
            </a:pPr>
            <a:r>
              <a:rPr lang="ar-SA" sz="4400" b="1" dirty="0">
                <a:ln w="6600">
                  <a:solidFill>
                    <a:schemeClr val="accent2"/>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Calibri" panose="020F0502020204030204" pitchFamily="34" charset="0"/>
                <a:ea typeface="Times New Roman" panose="02020603050405020304" pitchFamily="18" charset="0"/>
                <a:cs typeface="QCF_P289" panose="02000400000000000000" pitchFamily="2" charset="2"/>
              </a:rPr>
              <a:t>ﮎ ﮏ ﮐ ﮑ ﮒ ﮓ ﮔ ﮕ ﮖ ﮗ ﮘ ﮙ ﮚ ﮛ ﮜ ﮝ ﮞ ﮟ ﮠ</a:t>
            </a:r>
            <a:endParaRPr lang="en-US" sz="4400" b="1" dirty="0">
              <a:ln w="6600">
                <a:solidFill>
                  <a:schemeClr val="accent2"/>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lue.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graphicFrame>
        <p:nvGraphicFramePr>
          <p:cNvPr id="5" name="Content Placeholder 4"/>
          <p:cNvGraphicFramePr>
            <a:graphicFrameLocks noGrp="1"/>
          </p:cNvGraphicFramePr>
          <p:nvPr>
            <p:ph idx="1"/>
            <p:extLst>
              <p:ext uri="{D42A27DB-BD31-4B8C-83A1-F6EECF244321}">
                <p14:modId xmlns="" xmlns:p14="http://schemas.microsoft.com/office/powerpoint/2010/main" val="2870988126"/>
              </p:ext>
            </p:extLst>
          </p:nvPr>
        </p:nvGraphicFramePr>
        <p:xfrm>
          <a:off x="1572724" y="980728"/>
          <a:ext cx="8543892" cy="559673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0" y="2220894"/>
            <a:ext cx="2051752" cy="3416320"/>
          </a:xfrm>
          <a:prstGeom prst="rect">
            <a:avLst/>
          </a:prstGeom>
        </p:spPr>
        <p:txBody>
          <a:bodyPr wrap="square">
            <a:spAutoFit/>
          </a:bodyPr>
          <a:lstStyle/>
          <a:p>
            <a:pPr algn="ctr"/>
            <a:r>
              <a:rPr lang="en-US" sz="2400" b="1" spc="50" dirty="0" err="1" smtClean="0">
                <a:ln w="9525" cmpd="sng">
                  <a:solidFill>
                    <a:schemeClr val="accent1"/>
                  </a:solidFill>
                  <a:prstDash val="solid"/>
                </a:ln>
                <a:solidFill>
                  <a:srgbClr val="FFFF00"/>
                </a:solidFill>
                <a:effectLst>
                  <a:glow rad="1016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Calibri" panose="020F0502020204030204" pitchFamily="34" charset="0"/>
              </a:rPr>
              <a:t>sumbangan</a:t>
            </a:r>
            <a:r>
              <a:rPr lang="en-US" sz="2400" b="1" spc="50" dirty="0" smtClean="0">
                <a:ln w="9525" cmpd="sng">
                  <a:solidFill>
                    <a:schemeClr val="accent1"/>
                  </a:solidFill>
                  <a:prstDash val="solid"/>
                </a:ln>
                <a:solidFill>
                  <a:srgbClr val="FFFF00"/>
                </a:solidFill>
                <a:effectLst>
                  <a:glow rad="1016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400" b="1" spc="50" dirty="0" err="1">
                <a:ln w="9525" cmpd="sng">
                  <a:solidFill>
                    <a:schemeClr val="accent1"/>
                  </a:solidFill>
                  <a:prstDash val="solid"/>
                </a:ln>
                <a:solidFill>
                  <a:srgbClr val="FFFF00"/>
                </a:solidFill>
                <a:effectLst>
                  <a:glow rad="1016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Calibri" panose="020F0502020204030204" pitchFamily="34" charset="0"/>
              </a:rPr>
              <a:t>dalam</a:t>
            </a:r>
            <a:r>
              <a:rPr lang="en-US" sz="2400" b="1" spc="50" dirty="0">
                <a:ln w="9525" cmpd="sng">
                  <a:solidFill>
                    <a:schemeClr val="accent1"/>
                  </a:solidFill>
                  <a:prstDash val="solid"/>
                </a:ln>
                <a:solidFill>
                  <a:srgbClr val="FFFF00"/>
                </a:solidFill>
                <a:effectLst>
                  <a:glow rad="1016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400" b="1" spc="50" dirty="0" err="1">
                <a:ln w="9525" cmpd="sng">
                  <a:solidFill>
                    <a:schemeClr val="accent1"/>
                  </a:solidFill>
                  <a:prstDash val="solid"/>
                </a:ln>
                <a:solidFill>
                  <a:srgbClr val="FFFF00"/>
                </a:solidFill>
                <a:effectLst>
                  <a:glow rad="1016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Calibri" panose="020F0502020204030204" pitchFamily="34" charset="0"/>
              </a:rPr>
              <a:t>menjaga</a:t>
            </a:r>
            <a:r>
              <a:rPr lang="en-US" sz="2400" b="1" spc="50" dirty="0">
                <a:ln w="9525" cmpd="sng">
                  <a:solidFill>
                    <a:schemeClr val="accent1"/>
                  </a:solidFill>
                  <a:prstDash val="solid"/>
                </a:ln>
                <a:solidFill>
                  <a:srgbClr val="FFFF00"/>
                </a:solidFill>
                <a:effectLst>
                  <a:glow rad="1016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400" b="1" spc="50" dirty="0" err="1">
                <a:ln w="9525" cmpd="sng">
                  <a:solidFill>
                    <a:schemeClr val="accent1"/>
                  </a:solidFill>
                  <a:prstDash val="solid"/>
                </a:ln>
                <a:solidFill>
                  <a:srgbClr val="FFFF00"/>
                </a:solidFill>
                <a:effectLst>
                  <a:glow rad="1016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Calibri" panose="020F0502020204030204" pitchFamily="34" charset="0"/>
              </a:rPr>
              <a:t>kebajikan</a:t>
            </a:r>
            <a:r>
              <a:rPr lang="en-US" sz="2400" b="1" spc="50" dirty="0">
                <a:ln w="9525" cmpd="sng">
                  <a:solidFill>
                    <a:schemeClr val="accent1"/>
                  </a:solidFill>
                  <a:prstDash val="solid"/>
                </a:ln>
                <a:solidFill>
                  <a:srgbClr val="FFFF00"/>
                </a:solidFill>
                <a:effectLst>
                  <a:glow rad="1016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400" b="1" spc="50" dirty="0" err="1">
                <a:ln w="9525" cmpd="sng">
                  <a:solidFill>
                    <a:schemeClr val="accent1"/>
                  </a:solidFill>
                  <a:prstDash val="solid"/>
                </a:ln>
                <a:solidFill>
                  <a:srgbClr val="FFFF00"/>
                </a:solidFill>
                <a:effectLst>
                  <a:glow rad="1016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Calibri" panose="020F0502020204030204" pitchFamily="34" charset="0"/>
              </a:rPr>
              <a:t>dan</a:t>
            </a:r>
            <a:r>
              <a:rPr lang="en-US" sz="2400" b="1" spc="50" dirty="0">
                <a:ln w="9525" cmpd="sng">
                  <a:solidFill>
                    <a:schemeClr val="accent1"/>
                  </a:solidFill>
                  <a:prstDash val="solid"/>
                </a:ln>
                <a:solidFill>
                  <a:srgbClr val="FFFF00"/>
                </a:solidFill>
                <a:effectLst>
                  <a:glow rad="1016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400" b="1" spc="50" dirty="0" err="1">
                <a:ln w="9525" cmpd="sng">
                  <a:solidFill>
                    <a:schemeClr val="accent1"/>
                  </a:solidFill>
                  <a:prstDash val="solid"/>
                </a:ln>
                <a:solidFill>
                  <a:srgbClr val="FFFF00"/>
                </a:solidFill>
                <a:effectLst>
                  <a:glow rad="1016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Calibri" panose="020F0502020204030204" pitchFamily="34" charset="0"/>
              </a:rPr>
              <a:t>hubungan</a:t>
            </a:r>
            <a:r>
              <a:rPr lang="en-US" sz="2400" b="1" spc="50" dirty="0">
                <a:ln w="9525" cmpd="sng">
                  <a:solidFill>
                    <a:schemeClr val="accent1"/>
                  </a:solidFill>
                  <a:prstDash val="solid"/>
                </a:ln>
                <a:solidFill>
                  <a:srgbClr val="FFFF00"/>
                </a:solidFill>
                <a:effectLst>
                  <a:glow rad="1016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400" b="1" spc="50" dirty="0" err="1">
                <a:ln w="9525" cmpd="sng">
                  <a:solidFill>
                    <a:schemeClr val="accent1"/>
                  </a:solidFill>
                  <a:prstDash val="solid"/>
                </a:ln>
                <a:solidFill>
                  <a:srgbClr val="FFFF00"/>
                </a:solidFill>
                <a:effectLst>
                  <a:glow rad="1016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Calibri" panose="020F0502020204030204" pitchFamily="34" charset="0"/>
              </a:rPr>
              <a:t>dengan</a:t>
            </a:r>
            <a:r>
              <a:rPr lang="en-US" sz="2400" b="1" spc="50" dirty="0">
                <a:ln w="9525" cmpd="sng">
                  <a:solidFill>
                    <a:schemeClr val="accent1"/>
                  </a:solidFill>
                  <a:prstDash val="solid"/>
                </a:ln>
                <a:solidFill>
                  <a:srgbClr val="FFFF00"/>
                </a:solidFill>
                <a:effectLst>
                  <a:glow rad="1016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400" b="1" spc="50" dirty="0" err="1">
                <a:ln w="9525" cmpd="sng">
                  <a:solidFill>
                    <a:schemeClr val="accent1"/>
                  </a:solidFill>
                  <a:prstDash val="solid"/>
                </a:ln>
                <a:solidFill>
                  <a:srgbClr val="FFFF00"/>
                </a:solidFill>
                <a:effectLst>
                  <a:glow rad="1016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Calibri" panose="020F0502020204030204" pitchFamily="34" charset="0"/>
              </a:rPr>
              <a:t>golongan</a:t>
            </a:r>
            <a:r>
              <a:rPr lang="en-US" sz="2400" b="1" spc="50" dirty="0">
                <a:ln w="9525" cmpd="sng">
                  <a:solidFill>
                    <a:schemeClr val="accent1"/>
                  </a:solidFill>
                  <a:prstDash val="solid"/>
                </a:ln>
                <a:solidFill>
                  <a:srgbClr val="FFFF00"/>
                </a:solidFill>
                <a:effectLst>
                  <a:glow rad="1016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400" b="1" spc="50" dirty="0" err="1">
                <a:ln w="9525" cmpd="sng">
                  <a:solidFill>
                    <a:schemeClr val="accent1"/>
                  </a:solidFill>
                  <a:prstDash val="solid"/>
                </a:ln>
                <a:solidFill>
                  <a:srgbClr val="FFFF00"/>
                </a:solidFill>
                <a:effectLst>
                  <a:glow rad="1016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Calibri" panose="020F0502020204030204" pitchFamily="34" charset="0"/>
              </a:rPr>
              <a:t>istimewa</a:t>
            </a:r>
            <a:endParaRPr lang="en-US" sz="2400" b="1" spc="50" dirty="0">
              <a:ln w="9525" cmpd="sng">
                <a:solidFill>
                  <a:schemeClr val="accent1"/>
                </a:solidFill>
                <a:prstDash val="solid"/>
              </a:ln>
              <a:solidFill>
                <a:srgbClr val="FFFF00"/>
              </a:solidFill>
              <a:effectLst>
                <a:glow rad="101600">
                  <a:schemeClr val="accent2">
                    <a:satMod val="175000"/>
                    <a:alpha val="40000"/>
                  </a:schemeClr>
                </a:glow>
                <a:outerShdw blurRad="38100" dist="38100" dir="2700000" algn="tl">
                  <a:srgbClr val="000000">
                    <a:alpha val="43137"/>
                  </a:srgbClr>
                </a:outerShdw>
              </a:effectLst>
            </a:endParaRPr>
          </a:p>
        </p:txBody>
      </p:sp>
      <p:sp>
        <p:nvSpPr>
          <p:cNvPr id="15" name="Rectangle 14"/>
          <p:cNvSpPr/>
          <p:nvPr/>
        </p:nvSpPr>
        <p:spPr>
          <a:xfrm>
            <a:off x="2327298" y="1628800"/>
            <a:ext cx="535723"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1</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6" name="Rectangle 15"/>
          <p:cNvSpPr/>
          <p:nvPr/>
        </p:nvSpPr>
        <p:spPr>
          <a:xfrm>
            <a:off x="2699792" y="3321233"/>
            <a:ext cx="535723"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2</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7" name="Rectangle 16"/>
          <p:cNvSpPr/>
          <p:nvPr/>
        </p:nvSpPr>
        <p:spPr>
          <a:xfrm>
            <a:off x="2204377" y="5095883"/>
            <a:ext cx="535723"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3</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lue.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500034" y="1124744"/>
            <a:ext cx="8215370" cy="5262979"/>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Selari</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dengan</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usaha</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negara</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kita</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memacu</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ke</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arah</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negara</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maju</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berpendapatan</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tinggi</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menjelang</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2020,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sudah</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pasti</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selain</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sumbangan</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dan</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komitmen</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semua</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pihak</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golongan</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OKU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ini</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juga</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termasuk</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sebagai</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penyumbang</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yang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boleh</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menjayakan</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impian</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berkenaan</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smtClean="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Kita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hendaklah</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percaya</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bahawa</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mereka</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juga</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ada</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peranan</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tersendiri</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andai</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diberi</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peluang</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dan</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ruang</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sewajarnya</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endParaRPr lang="en-US" sz="2400" dirty="0" smtClean="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endParaRPr>
          </a:p>
          <a:p>
            <a:pPr algn="just"/>
            <a:endParaRPr lang="en-US" sz="2400" dirty="0" smtClean="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endParaRPr>
          </a:p>
          <a:p>
            <a:pPr algn="just"/>
            <a:r>
              <a:rPr lang="en-US" sz="2400" dirty="0" err="1" smtClean="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Mimbar</a:t>
            </a:r>
            <a:r>
              <a:rPr lang="en-US" sz="2400" dirty="0" smtClean="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menyeru</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sidang</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Jumaat</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sekalian</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marilah</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kita</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bersama-sama</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berganding</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bahu</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dalam</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membela</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nasib</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dan</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masa</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depan</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insan</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istimewa</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ini</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Mereka</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harus</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diberi</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ruang</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yang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luas</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agar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mereka</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dapat</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duduk</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sama</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rendah</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dan</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berdiri</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sama</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tinggi</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dengan</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orang lain yang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sempurna</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sifatnya</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Jika</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tidak</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sudah</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pasti</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mereka</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akan</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terus</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tersisih</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dalam</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arus</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pembangunan</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negara</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menjelang</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tahun</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 2020 </a:t>
            </a:r>
            <a:r>
              <a:rPr lang="en-US" sz="2400" dirty="0" err="1">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nanti</a:t>
            </a:r>
            <a:r>
              <a:rPr lang="en-US" sz="2400" dirty="0">
                <a:ln w="0">
                  <a:solidFill>
                    <a:srgbClr val="FFC000"/>
                  </a:solidFill>
                </a:ln>
                <a:solidFill>
                  <a:srgbClr val="FFFF00"/>
                </a:solidFill>
                <a:effectLst>
                  <a:glow rad="101600">
                    <a:schemeClr val="accent4">
                      <a:satMod val="175000"/>
                      <a:alpha val="40000"/>
                    </a:schemeClr>
                  </a:glow>
                  <a:outerShdw blurRad="38100" dist="25400" dir="5400000" algn="ctr" rotWithShape="0">
                    <a:srgbClr val="6E747A">
                      <a:alpha val="43000"/>
                    </a:srgbClr>
                  </a:outerShdw>
                </a:effectLst>
              </a:rPr>
              <a:t>.</a:t>
            </a: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lue.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0" y="1052736"/>
            <a:ext cx="9144000" cy="5232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RUMUSAN KHUTBAH</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3974807536"/>
              </p:ext>
            </p:extLst>
          </p:nvPr>
        </p:nvGraphicFramePr>
        <p:xfrm>
          <a:off x="457200" y="1600200"/>
          <a:ext cx="8229600" cy="51212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lue.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4326633"/>
            <a:ext cx="8715436" cy="193899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Maksudnya</a:t>
            </a:r>
            <a:r>
              <a:rPr lang="en-US" sz="2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a:t>
            </a:r>
            <a:r>
              <a:rPr lang="en-US" sz="2000" b="1" spc="50" dirty="0">
                <a:ln w="11430"/>
                <a:solidFill>
                  <a:srgbClr val="00206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20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a:t>
            </a:r>
            <a:r>
              <a:rPr lang="en-US" sz="20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Bertasbihlah</a:t>
            </a:r>
            <a:r>
              <a:rPr lang="en-US" sz="20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mensucikan</a:t>
            </a:r>
            <a:r>
              <a:rPr lang="en-US" sz="20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nama</a:t>
            </a:r>
            <a:r>
              <a:rPr lang="en-US" sz="20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Tuhanmu</a:t>
            </a:r>
            <a:r>
              <a:rPr lang="en-US" sz="20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Yang </a:t>
            </a:r>
            <a:r>
              <a:rPr lang="en-US" sz="20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Maha</a:t>
            </a:r>
            <a:r>
              <a:rPr lang="en-US" sz="20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Tinggi</a:t>
            </a:r>
            <a:r>
              <a:rPr lang="en-US" sz="20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dari</a:t>
            </a:r>
            <a:r>
              <a:rPr lang="en-US" sz="20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segala</a:t>
            </a:r>
            <a:r>
              <a:rPr lang="en-US" sz="20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sifat-sifat</a:t>
            </a:r>
            <a:r>
              <a:rPr lang="en-US" sz="20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kekurangan</a:t>
            </a:r>
            <a:r>
              <a:rPr lang="en-US" sz="20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Yang </a:t>
            </a:r>
            <a:r>
              <a:rPr lang="en-US" sz="20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telah</a:t>
            </a:r>
            <a:r>
              <a:rPr lang="en-US" sz="20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menciptakan</a:t>
            </a:r>
            <a:r>
              <a:rPr lang="en-US" sz="20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sekalian</a:t>
            </a:r>
            <a:r>
              <a:rPr lang="en-US" sz="20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makhluk</a:t>
            </a:r>
            <a:r>
              <a:rPr lang="en-US" sz="20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-Nya) </a:t>
            </a:r>
            <a:r>
              <a:rPr lang="en-US" sz="20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serta</a:t>
            </a:r>
            <a:r>
              <a:rPr lang="en-US" sz="20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menyempurnakan</a:t>
            </a:r>
            <a:r>
              <a:rPr lang="en-US" sz="20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kejadiannya</a:t>
            </a:r>
            <a:r>
              <a:rPr lang="en-US" sz="20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dengan</a:t>
            </a:r>
            <a:r>
              <a:rPr lang="en-US" sz="20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kelengkapan</a:t>
            </a:r>
            <a:r>
              <a:rPr lang="en-US" sz="20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yang </a:t>
            </a:r>
            <a:r>
              <a:rPr lang="en-US" sz="20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sesuai</a:t>
            </a:r>
            <a:r>
              <a:rPr lang="en-US" sz="20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dengan</a:t>
            </a:r>
            <a:r>
              <a:rPr lang="en-US" sz="20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keadaannya</a:t>
            </a:r>
            <a:r>
              <a:rPr lang="en-US" sz="20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Dan yang </a:t>
            </a:r>
            <a:r>
              <a:rPr lang="en-US" sz="20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telah</a:t>
            </a:r>
            <a:r>
              <a:rPr lang="en-US" sz="20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mengatur</a:t>
            </a:r>
            <a:r>
              <a:rPr lang="en-US" sz="20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keadaan</a:t>
            </a:r>
            <a:r>
              <a:rPr lang="en-US" sz="20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makhluk</a:t>
            </a:r>
            <a:r>
              <a:rPr lang="en-US" sz="20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a:t>
            </a:r>
            <a:r>
              <a:rPr lang="en-US" sz="20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makhluk</a:t>
            </a:r>
            <a:r>
              <a:rPr lang="en-US" sz="20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-Nya) </a:t>
            </a:r>
            <a:r>
              <a:rPr lang="en-US" sz="20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serta</a:t>
            </a:r>
            <a:r>
              <a:rPr lang="en-US" sz="20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memberikan</a:t>
            </a:r>
            <a:r>
              <a:rPr lang="en-US" sz="20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hidayah</a:t>
            </a:r>
            <a:r>
              <a:rPr lang="en-US" sz="20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petunjuk</a:t>
            </a:r>
            <a:r>
              <a:rPr lang="en-US" sz="20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ke</a:t>
            </a:r>
            <a:r>
              <a:rPr lang="en-US" sz="20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jalan</a:t>
            </a:r>
            <a:r>
              <a:rPr lang="en-US" sz="20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keselamatannya</a:t>
            </a:r>
            <a:r>
              <a:rPr lang="en-US" sz="20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dan</a:t>
            </a:r>
            <a:r>
              <a:rPr lang="en-US" sz="20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kesempurnaannya</a:t>
            </a:r>
            <a:r>
              <a:rPr lang="en-US" sz="20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a:t>
            </a:r>
            <a:r>
              <a:rPr lang="en-US" sz="20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(Surah al-A’laa:1-3</a:t>
            </a:r>
            <a:r>
              <a:rPr lang="en-US" sz="20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a:t>
            </a:r>
            <a:endParaRPr lang="en-US" sz="2000" dirty="0">
              <a:ln>
                <a:solidFill>
                  <a:srgbClr val="FFFF00"/>
                </a:solidFill>
              </a:ln>
              <a:solidFill>
                <a:schemeClr val="bg1"/>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611560" y="1659284"/>
            <a:ext cx="8075240" cy="2171044"/>
          </a:xfrm>
          <a:prstGeom prst="rect">
            <a:avLst/>
          </a:prstGeom>
        </p:spPr>
        <p:txBody>
          <a:bodyPr wrap="square">
            <a:spAutoFit/>
          </a:bodyPr>
          <a:lstStyle/>
          <a:p>
            <a:pPr algn="ctr" rtl="1">
              <a:lnSpc>
                <a:spcPct val="107000"/>
              </a:lnSpc>
            </a:pPr>
            <a:r>
              <a:rPr lang="ar-SA" sz="4400" b="1" dirty="0">
                <a:ln>
                  <a:solidFill>
                    <a:srgbClr val="FFC000"/>
                  </a:solidFill>
                </a:ln>
                <a:solidFill>
                  <a:srgbClr val="FFFF00"/>
                </a:solidFill>
                <a:effectLst>
                  <a:glow rad="101600">
                    <a:schemeClr val="accent4">
                      <a:satMod val="175000"/>
                      <a:alpha val="40000"/>
                    </a:schemeClr>
                  </a:glow>
                  <a:outerShdw blurRad="38100" dist="38100" dir="2700000" algn="tl">
                    <a:srgbClr val="000000">
                      <a:alpha val="43137"/>
                    </a:srgbClr>
                  </a:outerShdw>
                </a:effectLst>
                <a:latin typeface="Calibri" panose="020F0502020204030204" pitchFamily="34" charset="0"/>
                <a:ea typeface="Calibri" panose="020F0502020204030204" pitchFamily="34" charset="0"/>
                <a:cs typeface="Traditional Arabic" panose="02020603050405020304" pitchFamily="18" charset="-78"/>
              </a:rPr>
              <a:t>أَعُوْ</a:t>
            </a:r>
            <a:r>
              <a:rPr lang="ar-SA" sz="4400" b="1" dirty="0">
                <a:ln>
                  <a:solidFill>
                    <a:srgbClr val="FFC000"/>
                  </a:solidFill>
                </a:ln>
                <a:solidFill>
                  <a:srgbClr val="FFFF00"/>
                </a:solidFill>
                <a:effectLst>
                  <a:glow rad="101600">
                    <a:schemeClr val="accent4">
                      <a:satMod val="175000"/>
                      <a:alpha val="40000"/>
                    </a:schemeClr>
                  </a:glow>
                  <a:outerShdw blurRad="38100" dist="38100" dir="2700000" algn="tl">
                    <a:srgbClr val="000000">
                      <a:alpha val="43137"/>
                    </a:srgbClr>
                  </a:outerShdw>
                </a:effectLst>
                <a:latin typeface="Arial" panose="020B0604020202020204" pitchFamily="34" charset="0"/>
                <a:ea typeface="Calibri" panose="020F0502020204030204" pitchFamily="34" charset="0"/>
                <a:cs typeface="Traditional Arabic" panose="02020603050405020304" pitchFamily="18" charset="-78"/>
              </a:rPr>
              <a:t>ذُ بِاللهِ مِنَ الشَّيْطَانِ الرَّجِيْمِ</a:t>
            </a:r>
            <a:endParaRPr lang="en-US" sz="4400" dirty="0">
              <a:ln>
                <a:solidFill>
                  <a:srgbClr val="FFC000"/>
                </a:solidFill>
              </a:ln>
              <a:solidFill>
                <a:srgbClr val="FFFF00"/>
              </a:solidFill>
              <a:effectLst>
                <a:glow rad="101600">
                  <a:schemeClr val="accent4">
                    <a:satMod val="175000"/>
                    <a:alpha val="40000"/>
                  </a:schemeClr>
                </a:glow>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gn="ctr"/>
            <a:r>
              <a:rPr lang="ar-SA" sz="4400" b="1" dirty="0">
                <a:ln>
                  <a:solidFill>
                    <a:srgbClr val="FFC000"/>
                  </a:solidFill>
                </a:ln>
                <a:solidFill>
                  <a:srgbClr val="FFFF00"/>
                </a:solidFill>
                <a:effectLst>
                  <a:glow rad="101600">
                    <a:schemeClr val="accent4">
                      <a:satMod val="175000"/>
                      <a:alpha val="40000"/>
                    </a:schemeClr>
                  </a:glow>
                  <a:outerShdw blurRad="38100" dist="38100" dir="2700000" algn="tl">
                    <a:srgbClr val="000000">
                      <a:alpha val="43137"/>
                    </a:srgbClr>
                  </a:outerShdw>
                </a:effectLst>
                <a:ea typeface="Times New Roman" panose="02020603050405020304" pitchFamily="18" charset="0"/>
                <a:cs typeface="QCF_P591" panose="02000400000000000000" pitchFamily="2" charset="2"/>
              </a:rPr>
              <a:t>ﮟ ﮠ ﮡ ﮢ ﮣ</a:t>
            </a:r>
            <a:r>
              <a:rPr lang="ar-SA" sz="4400" b="1" dirty="0">
                <a:ln>
                  <a:solidFill>
                    <a:srgbClr val="FFC000"/>
                  </a:solidFill>
                </a:ln>
                <a:solidFill>
                  <a:srgbClr val="FFFF00"/>
                </a:solidFill>
                <a:effectLst>
                  <a:glow rad="101600">
                    <a:schemeClr val="accent4">
                      <a:satMod val="175000"/>
                      <a:alpha val="40000"/>
                    </a:schemeClr>
                  </a:glow>
                  <a:outerShdw blurRad="38100" dist="38100" dir="2700000" algn="tl">
                    <a:srgbClr val="000000">
                      <a:alpha val="43137"/>
                    </a:srgbClr>
                  </a:outerShdw>
                </a:effectLst>
                <a:ea typeface="Calibri" panose="020F0502020204030204" pitchFamily="34" charset="0"/>
                <a:cs typeface="QCF_P591" panose="02000400000000000000" pitchFamily="2" charset="2"/>
              </a:rPr>
              <a:t>   </a:t>
            </a:r>
            <a:r>
              <a:rPr lang="ar-SA" sz="4400" b="1" dirty="0">
                <a:ln>
                  <a:solidFill>
                    <a:srgbClr val="FFC000"/>
                  </a:solidFill>
                </a:ln>
                <a:solidFill>
                  <a:srgbClr val="FFFF00"/>
                </a:solidFill>
                <a:effectLst>
                  <a:glow rad="101600">
                    <a:schemeClr val="accent4">
                      <a:satMod val="175000"/>
                      <a:alpha val="40000"/>
                    </a:schemeClr>
                  </a:glow>
                  <a:outerShdw blurRad="38100" dist="38100" dir="2700000" algn="tl">
                    <a:srgbClr val="000000">
                      <a:alpha val="43137"/>
                    </a:srgbClr>
                  </a:outerShdw>
                </a:effectLst>
                <a:ea typeface="Times New Roman" panose="02020603050405020304" pitchFamily="18" charset="0"/>
                <a:cs typeface="QCF_P591" panose="02000400000000000000" pitchFamily="2" charset="2"/>
              </a:rPr>
              <a:t>ﮤ ﮥ ﮦ  ﮧ  </a:t>
            </a:r>
            <a:r>
              <a:rPr lang="ar-SA" sz="4400" b="1" dirty="0">
                <a:ln>
                  <a:solidFill>
                    <a:srgbClr val="FFC000"/>
                  </a:solidFill>
                </a:ln>
                <a:solidFill>
                  <a:srgbClr val="FFFF00"/>
                </a:solidFill>
                <a:effectLst>
                  <a:glow rad="101600">
                    <a:schemeClr val="accent4">
                      <a:satMod val="175000"/>
                      <a:alpha val="40000"/>
                    </a:schemeClr>
                  </a:glow>
                  <a:outerShdw blurRad="38100" dist="38100" dir="2700000" algn="tl">
                    <a:srgbClr val="000000">
                      <a:alpha val="43137"/>
                    </a:srgbClr>
                  </a:outerShdw>
                </a:effectLst>
                <a:ea typeface="Calibri" panose="020F0502020204030204" pitchFamily="34" charset="0"/>
                <a:cs typeface="QCF_P591" panose="02000400000000000000" pitchFamily="2" charset="2"/>
              </a:rPr>
              <a:t> </a:t>
            </a:r>
            <a:r>
              <a:rPr lang="ar-SA" sz="4400" b="1" dirty="0">
                <a:ln>
                  <a:solidFill>
                    <a:srgbClr val="FFC000"/>
                  </a:solidFill>
                </a:ln>
                <a:solidFill>
                  <a:srgbClr val="FFFF00"/>
                </a:solidFill>
                <a:effectLst>
                  <a:glow rad="101600">
                    <a:schemeClr val="accent4">
                      <a:satMod val="175000"/>
                      <a:alpha val="40000"/>
                    </a:schemeClr>
                  </a:glow>
                  <a:outerShdw blurRad="38100" dist="38100" dir="2700000" algn="tl">
                    <a:srgbClr val="000000">
                      <a:alpha val="43137"/>
                    </a:srgbClr>
                  </a:outerShdw>
                </a:effectLst>
                <a:ea typeface="Times New Roman" panose="02020603050405020304" pitchFamily="18" charset="0"/>
                <a:cs typeface="QCF_P591" panose="02000400000000000000" pitchFamily="2" charset="2"/>
              </a:rPr>
              <a:t>ﮨ ﮩ ﮪ ﮫ</a:t>
            </a:r>
            <a:endParaRPr lang="en-US" sz="4400" dirty="0">
              <a:ln>
                <a:solidFill>
                  <a:srgbClr val="FFC000"/>
                </a:solidFill>
              </a:ln>
              <a:solidFill>
                <a:srgbClr val="FFFF00"/>
              </a:solidFill>
              <a:effectLst>
                <a:glow rad="101600">
                  <a:schemeClr val="accent4">
                    <a:satMod val="175000"/>
                    <a:alpha val="40000"/>
                  </a:schemeClr>
                </a:glow>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lue.jpg"/>
          <p:cNvPicPr>
            <a:picLocks noChangeAspect="1"/>
          </p:cNvPicPr>
          <p:nvPr/>
        </p:nvPicPr>
        <p:blipFill>
          <a:blip r:embed="rId2"/>
          <a:stretch>
            <a:fillRect/>
          </a:stretch>
        </p:blipFill>
        <p:spPr>
          <a:xfrm>
            <a:off x="0" y="1000108"/>
            <a:ext cx="9144000" cy="5857892"/>
          </a:xfrm>
          <a:prstGeom prst="rect">
            <a:avLst/>
          </a:prstGeom>
        </p:spPr>
      </p:pic>
      <p:grpSp>
        <p:nvGrpSpPr>
          <p:cNvPr id="4"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Rectangle 15"/>
          <p:cNvSpPr/>
          <p:nvPr/>
        </p:nvSpPr>
        <p:spPr>
          <a:xfrm>
            <a:off x="2214546" y="1643050"/>
            <a:ext cx="5084662"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FF00"/>
                  </a:solidFill>
                </a:ln>
                <a:solidFill>
                  <a:srgbClr val="002060"/>
                </a:solidFill>
                <a:effectLst>
                  <a:outerShdw blurRad="76200" dist="50800" dir="5400000" algn="tl" rotWithShape="0">
                    <a:srgbClr val="000000">
                      <a:alpha val="65000"/>
                    </a:srgbClr>
                  </a:outerShdw>
                </a:effectLst>
                <a:latin typeface="+mj-lt"/>
                <a:ea typeface="Times New Roman" pitchFamily="18" charset="0"/>
                <a:cs typeface="Times New Roman" pitchFamily="18" charset="0"/>
              </a:rPr>
              <a:t>PUJIAN KEPADA ALLAH SWT</a:t>
            </a:r>
            <a:endParaRPr lang="en-US" sz="3200" b="1" spc="50" dirty="0">
              <a:ln w="11430">
                <a:solidFill>
                  <a:srgbClr val="FFFF00"/>
                </a:solidFill>
              </a:ln>
              <a:solidFill>
                <a:srgbClr val="002060"/>
              </a:solidFill>
              <a:effectLst>
                <a:outerShdw blurRad="76200" dist="50800" dir="5400000" algn="tl" rotWithShape="0">
                  <a:srgbClr val="000000">
                    <a:alpha val="65000"/>
                  </a:srgbClr>
                </a:outerShdw>
              </a:effectLst>
              <a:latin typeface="+mj-lt"/>
            </a:endParaRPr>
          </a:p>
        </p:txBody>
      </p:sp>
      <p:sp>
        <p:nvSpPr>
          <p:cNvPr id="18" name="Rectangle 17"/>
          <p:cNvSpPr/>
          <p:nvPr/>
        </p:nvSpPr>
        <p:spPr>
          <a:xfrm>
            <a:off x="785786" y="2621377"/>
            <a:ext cx="7643866" cy="707886"/>
          </a:xfrm>
          <a:prstGeom prst="rect">
            <a:avLst/>
          </a:prstGeom>
        </p:spPr>
        <p:txBody>
          <a:bodyPr wrap="square">
            <a:spAutoFit/>
          </a:bodyPr>
          <a:lstStyle/>
          <a:p>
            <a:pPr algn="ctr" rtl="1"/>
            <a:r>
              <a:rPr lang="ar-SA" sz="4000" b="1" dirty="0" smtClean="0">
                <a:ln w="6600">
                  <a:solidFill>
                    <a:schemeClr val="accent2"/>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Traditional Arabic" panose="02020603050405020304" pitchFamily="18" charset="-78"/>
                <a:cs typeface="Traditional Arabic" panose="02020603050405020304" pitchFamily="18" charset="-78"/>
              </a:rPr>
              <a:t>الحَمْـدُ لِلَّـهِ الْقَآئِلُ:</a:t>
            </a:r>
            <a:endParaRPr lang="en-US" sz="4000" b="1" dirty="0">
              <a:ln w="6600">
                <a:solidFill>
                  <a:schemeClr val="accent2"/>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Traditional Arabic" panose="02020603050405020304" pitchFamily="18" charset="-78"/>
              <a:cs typeface="Traditional Arabic" panose="02020603050405020304" pitchFamily="18" charset="-78"/>
            </a:endParaRPr>
          </a:p>
        </p:txBody>
      </p:sp>
      <p:sp>
        <p:nvSpPr>
          <p:cNvPr id="11" name="Slide Number Placeholder 10"/>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ounded Rectangle 13"/>
          <p:cNvSpPr/>
          <p:nvPr/>
        </p:nvSpPr>
        <p:spPr>
          <a:xfrm>
            <a:off x="571472" y="4786322"/>
            <a:ext cx="8072494" cy="19288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tabLst>
                <a:tab pos="265113" algn="l"/>
              </a:tabLst>
            </a:pPr>
            <a:r>
              <a:rPr lang="en-US" sz="16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Maksudnya</a:t>
            </a:r>
            <a:r>
              <a:rPr lang="en-US" sz="16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a:t>
            </a:r>
            <a:r>
              <a:rPr lang="en-US" sz="1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Dialah</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jua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mengadakan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bagi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kamu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pendengaran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penglihatan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serta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hati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untuk</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kamu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bersyukur</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tetapi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amatlah</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sedikit</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kamu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bersyukur</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 </a:t>
            </a:r>
            <a:r>
              <a:rPr lang="en-US" sz="16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Surah</a:t>
            </a:r>
            <a:r>
              <a:rPr lang="en-US" sz="1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al-</a:t>
            </a:r>
            <a:r>
              <a:rPr lang="en-US" sz="16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Mu’minun</a:t>
            </a:r>
            <a:r>
              <a:rPr lang="en-US" sz="1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 78</a:t>
            </a:r>
          </a:p>
        </p:txBody>
      </p:sp>
      <p:sp>
        <p:nvSpPr>
          <p:cNvPr id="2" name="Rectangle 1"/>
          <p:cNvSpPr/>
          <p:nvPr/>
        </p:nvSpPr>
        <p:spPr>
          <a:xfrm>
            <a:off x="785786" y="3543865"/>
            <a:ext cx="7643866" cy="1541319"/>
          </a:xfrm>
          <a:prstGeom prst="rect">
            <a:avLst/>
          </a:prstGeom>
        </p:spPr>
        <p:txBody>
          <a:bodyPr wrap="square">
            <a:spAutoFit/>
          </a:bodyPr>
          <a:lstStyle/>
          <a:p>
            <a:pPr algn="ctr">
              <a:lnSpc>
                <a:spcPct val="107000"/>
              </a:lnSpc>
              <a:spcAft>
                <a:spcPts val="800"/>
              </a:spcAft>
            </a:pPr>
            <a:r>
              <a:rPr lang="ar-SA" sz="4400" b="1" dirty="0">
                <a:ln w="6600">
                  <a:solidFill>
                    <a:schemeClr val="accent2"/>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Calibri" panose="020F0502020204030204" pitchFamily="34" charset="0"/>
                <a:ea typeface="Calibri" panose="020F0502020204030204" pitchFamily="34" charset="0"/>
                <a:cs typeface="QCF_P347" panose="02000400000000000000" pitchFamily="2" charset="2"/>
              </a:rPr>
              <a:t>ﭴ ﭵ ﭶ ﭷ ﭸ ﭹ ﭺ ﭻ ﭼ ﭽ ﭾ ﭿ</a:t>
            </a:r>
            <a:endParaRPr lang="en-US" sz="4400" b="1" dirty="0">
              <a:ln w="6600">
                <a:solidFill>
                  <a:schemeClr val="accent2"/>
                </a:solidFill>
                <a:prstDash val="solid"/>
              </a:ln>
              <a:solidFill>
                <a:srgbClr val="FFFF00"/>
              </a:solidFill>
              <a:effectLst>
                <a:glow rad="101600">
                  <a:schemeClr val="accent2">
                    <a:satMod val="175000"/>
                    <a:alpha val="40000"/>
                  </a:schemeClr>
                </a:glow>
                <a:outerShdw dist="38100" dir="2700000" algn="tl" rotWithShape="0">
                  <a:schemeClr val="accent2"/>
                </a:outerShdw>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lue.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7889" name="Rectangle 1"/>
          <p:cNvSpPr>
            <a:spLocks noChangeArrowheads="1"/>
          </p:cNvSpPr>
          <p:nvPr/>
        </p:nvSpPr>
        <p:spPr bwMode="auto">
          <a:xfrm>
            <a:off x="642910" y="1285860"/>
            <a:ext cx="7858180" cy="41780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justLow" defTabSz="914400" rtl="1" eaLnBrk="1" fontAlgn="base" latinLnBrk="0" hangingPunct="1">
              <a:lnSpc>
                <a:spcPct val="150000"/>
              </a:lnSpc>
              <a:spcBef>
                <a:spcPct val="0"/>
              </a:spcBef>
              <a:spcAft>
                <a:spcPct val="0"/>
              </a:spcAft>
              <a:buClrTx/>
              <a:buSzTx/>
              <a:buFontTx/>
              <a:buNone/>
              <a:tabLst/>
            </a:pPr>
            <a:r>
              <a:rPr kumimoji="0" lang="ar-SA" sz="3600" b="1" i="0" u="none" strike="noStrike" spc="50" normalizeH="0" baseline="0" dirty="0" smtClean="0">
                <a:ln w="11430">
                  <a:solidFill>
                    <a:srgbClr val="FFFF00"/>
                  </a:solidFill>
                </a:ln>
                <a:solidFill>
                  <a:schemeClr val="bg1"/>
                </a:solidFill>
                <a:effectLst>
                  <a:glow rad="101600">
                    <a:schemeClr val="accent6">
                      <a:satMod val="175000"/>
                      <a:alpha val="40000"/>
                    </a:schemeClr>
                  </a:glow>
                  <a:outerShdw blurRad="76200" dist="50800" dir="5400000" algn="tl" rotWithShape="0">
                    <a:srgbClr val="000000">
                      <a:alpha val="65000"/>
                    </a:srgbClr>
                  </a:outerShdw>
                </a:effectLst>
                <a:latin typeface="Calibri" pitchFamily="34" charset="0"/>
                <a:ea typeface="Calibri" pitchFamily="34" charset="0"/>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وَلِسَآئِرِ الْمُسْلِمِيْنَ وَالْمُسْلِمَاتِ وَالْمُؤْمِنِيْنَ وَالْمُؤْمِنَاتِ الأَحْيَاءِ مِنْهُمْ وَالأَمْوَاتِ، فَاسْتَغْفِرُوْهُ إِنَّهُ هُوَ الْغَفُوْرُ الرَّحِيْمُ.</a:t>
            </a:r>
            <a:endParaRPr kumimoji="0" lang="ar-SA" sz="3200" b="1" i="0" u="none" strike="noStrike" spc="50" normalizeH="0" baseline="0" dirty="0" smtClean="0">
              <a:ln w="11430">
                <a:solidFill>
                  <a:srgbClr val="FFFF00"/>
                </a:solidFill>
              </a:ln>
              <a:solidFill>
                <a:schemeClr val="bg1"/>
              </a:solidFill>
              <a:effectLst>
                <a:glow rad="101600">
                  <a:schemeClr val="accent6">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11" name="Slide Number Placeholder 10"/>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lue.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786050" y="2714620"/>
            <a:ext cx="4181209" cy="1015663"/>
          </a:xfrm>
          <a:prstGeom prst="rect">
            <a:avLst/>
          </a:prstGeom>
          <a:noFill/>
        </p:spPr>
        <p:txBody>
          <a:bodyPr wrap="none">
            <a:spAutoFit/>
          </a:bodyPr>
          <a:lstStyle/>
          <a:p>
            <a:r>
              <a:rPr lang="en-US" sz="6000" dirty="0" smtClean="0">
                <a:ln>
                  <a:solidFill>
                    <a:srgbClr val="FF0000"/>
                  </a:solidFill>
                </a:ln>
                <a:solidFill>
                  <a:srgbClr val="FF9999"/>
                </a:solidFill>
                <a:effectLst>
                  <a:glow rad="101600">
                    <a:schemeClr val="tx1">
                      <a:alpha val="60000"/>
                    </a:schemeClr>
                  </a:glow>
                </a:effectLst>
                <a:latin typeface="Gloucester MT Extra Condensed" pitchFamily="18" charset="0"/>
                <a:cs typeface="Times New Roman" pitchFamily="18" charset="0"/>
              </a:rPr>
              <a:t>KHUTBAH KEDUA</a:t>
            </a:r>
            <a:endParaRPr lang="en-US" sz="6000" dirty="0">
              <a:solidFill>
                <a:srgbClr val="FF9999"/>
              </a:solidFill>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lue.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428736"/>
            <a:ext cx="8358246" cy="1938992"/>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Arb Naskh"/>
                <a:ea typeface="SimSun" pitchFamily="2" charset="-122"/>
                <a:cs typeface="Traditional Arabic" pitchFamily="2" charset="-78"/>
              </a:rPr>
              <a:t>اَلْحَمْدُ لِلّهِ نَحْمَدُهُ وَنَسْتَعِيْنُهُ وَنَسْتَغْفِرُهُ وَنُؤْمِنُ بِهِ وَنَتَوَكَّلُ عَلَيْهِ وَنَعُوْذُُ بِاللهِ مِنْ شُرُوْرِ أَنْفُسِنَا وَمِنْ سَيِّئَاتِ أَعْمَالِنَا. مَنْ يَهْدِهِ اللهُ فَلاَ مُضِلَّ لَهُ وَمَنْ يُضْلِلْهُ فَلاَ هَادِيَ لَهُ. </a:t>
            </a:r>
            <a:endPar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Rectangle 11"/>
          <p:cNvSpPr/>
          <p:nvPr/>
        </p:nvSpPr>
        <p:spPr>
          <a:xfrm>
            <a:off x="357158" y="3517661"/>
            <a:ext cx="8501122" cy="2554545"/>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أَشْهَدُ أَنْ لاَّ اِلَهَ إِلاَّ اللهُ وَحْدَهُ لآ شَرِيْكَ لَهُ، وَأَشْهَدُ أَنَّ سَيِّدَنَا وَنَبِيَّنَا مُحَمَّدًا عَبْدُهُ وَرَسُوْلُهُ سَيِّدُ الْخَلاَئِقِ وَالْبَشَرِ. اَللّهُمَّ صَلِّ وَسَلِّمْ وَبَارِكْ عَلَى سَيِّدِنَا وَنَبِيِّنَا مُحَمَّدٍ وَعَلَى آلِهِ وَأَصْحَابِهِ أَجْمَعِيْنَ.</a:t>
            </a:r>
            <a:endPar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lue.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561446"/>
            <a:ext cx="8429684" cy="1938992"/>
          </a:xfrm>
          <a:prstGeom prst="rect">
            <a:avLst/>
          </a:prstGeom>
        </p:spPr>
        <p:txBody>
          <a:bodyPr wrap="square">
            <a:spAutoFit/>
          </a:bodyPr>
          <a:lstStyle/>
          <a:p>
            <a:pPr algn="just" rtl="1"/>
            <a:r>
              <a:rPr lang="ar-SA" sz="40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r>
              <a:rPr lang="en-US" sz="40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cs typeface="Traditional Arabic" pitchFamily="2" charset="-78"/>
              </a:rPr>
              <a:t>:</a:t>
            </a:r>
            <a:endParaRPr lang="en-US" sz="40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cs typeface="Traditional Arabic" pitchFamily="2" charset="-78"/>
            </a:endParaRPr>
          </a:p>
        </p:txBody>
      </p:sp>
      <p:pic>
        <p:nvPicPr>
          <p:cNvPr id="12"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14348" y="3889703"/>
            <a:ext cx="8018459" cy="22539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lue.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500174"/>
            <a:ext cx="8501122" cy="3170099"/>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وَسَائِرِ الصَّحَابَةِ وَالتَّابِعِيْنَ وَمَنْ تَبِعَهُمْ بِإِحْسَانٍ إِلَى يَوْمِ الدِّيْنِ. وَارْضَ عَنَّا بِرَحْمَتِكَ يَا أَرْحَمَ الرَّاحِمِيْنَ.</a:t>
            </a:r>
            <a:endPar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Rectangle 11"/>
          <p:cNvSpPr/>
          <p:nvPr/>
        </p:nvSpPr>
        <p:spPr>
          <a:xfrm>
            <a:off x="428596" y="4786322"/>
            <a:ext cx="8429684" cy="1323439"/>
          </a:xfrm>
          <a:prstGeom prst="rect">
            <a:avLst/>
          </a:prstGeom>
        </p:spPr>
        <p:txBody>
          <a:bodyPr wrap="square">
            <a:spAutoFit/>
          </a:bodyPr>
          <a:lstStyle/>
          <a:p>
            <a:pPr algn="just" rtl="1"/>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اغْفِرْ لِلْمُسْلِمِيْنَ وَالْمُسْلِمَاتِ وَالْمُؤْمِنِيْنَ وَالْمُؤْمِنَاتِ الأَحْيَاءِ مِنْهُمْ وَالأَمْوَاتِ. </a:t>
            </a:r>
            <a:endParaRPr lang="en-US" sz="40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lue.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500174"/>
            <a:ext cx="8643998" cy="4401205"/>
          </a:xfrm>
          <a:prstGeom prst="rect">
            <a:avLst/>
          </a:prstGeom>
        </p:spPr>
        <p:txBody>
          <a:bodyPr wrap="square">
            <a:spAutoFit/>
          </a:bodyPr>
          <a:lstStyle/>
          <a:p>
            <a:pPr algn="just" rtl="1"/>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أَنْزِلِ الرَّحْمَةَ عَلَى السَّلاَطِيْنِ الْكِرَامِ، وَجَمِيْعِ الْمُسْلِمِيْنَ الْعِظَامِ، الَّذِيْنَ قَضَوْا بِالْحَقِّ وَبِهِ كَانُوْا يَعْدِلُوْنَ. اَللّهُمَّ أَنْزِلِ الرَّحْمَةَ وَالسَّكِيْنَةَ وَالسَّلاَمَةَ وَالْعَافِيَةَ عَلَى مَلِكِنَا، سري فادوك </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بضيندا</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يغ</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دفرتوان </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اضوغ</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مَوْلاَنَا الْمَلِكُ الْمُعْتَصِمُ بِا اللهِ مُحِبُّ الدِّيْنِ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توانكو الْحَاجَّ عَبْدَ الْحَلِيْمِ مُعَظَّمْ شَاهُ إِبْنَ الْمَرْحُوْمِ اَلْسُّلْطَانِ بَدْلِي شَاهُ، </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راج فرمايسوري </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اضوغ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2">
                      <a:satMod val="175000"/>
                      <a:alpha val="40000"/>
                    </a:schemeClr>
                  </a:glow>
                  <a:outerShdw blurRad="38100" dist="38100" dir="2700000" algn="tl">
                    <a:srgbClr val="000000">
                      <a:alpha val="43137"/>
                    </a:srgbClr>
                  </a:outerShdw>
                </a:effectLst>
                <a:latin typeface="Arb Naskh" charset="2"/>
                <a:ea typeface="SimSun" pitchFamily="2" charset="-122"/>
                <a:cs typeface="Traditional Arabic" pitchFamily="2" charset="-78"/>
              </a:rPr>
              <a:t>سلطانة حاجة حامينة</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2">
                      <a:satMod val="175000"/>
                      <a:alpha val="40000"/>
                    </a:schemeClr>
                  </a:glow>
                </a:effectLst>
                <a:latin typeface="Arb Naskh" charset="2"/>
                <a:ea typeface="SimSun" pitchFamily="2" charset="-122"/>
                <a:cs typeface="Jawi - Biasa" pitchFamily="2" charset="-78"/>
              </a:rPr>
              <a:t> </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وعلى فوتري</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abic Transparent"/>
                <a:ea typeface="Times New Roman" pitchFamily="18" charset="0"/>
                <a:cs typeface="Times New Roman" pitchFamily="18" charset="0"/>
              </a:rPr>
              <a:t>٢</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سرتا قرابة</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abic Transparent"/>
                <a:ea typeface="Times New Roman" pitchFamily="18" charset="0"/>
                <a:cs typeface="Times New Roman" pitchFamily="18" charset="0"/>
              </a:rPr>
              <a:t>٢</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دراج  سكالين.</a:t>
            </a:r>
            <a:endParaRPr lang="en-US" sz="4000" dirty="0">
              <a:ln w="18415" cmpd="sng">
                <a:solidFill>
                  <a:srgbClr val="002060"/>
                </a:solidFill>
                <a:prstDash val="solid"/>
              </a:ln>
              <a:solidFill>
                <a:srgbClr val="002060"/>
              </a:solidFill>
              <a:effectLst>
                <a:glow rad="139700">
                  <a:schemeClr val="accent4">
                    <a:satMod val="175000"/>
                    <a:alpha val="4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lue.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643050"/>
            <a:ext cx="8501122" cy="4401205"/>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r>
              <a:rPr lang="ar-SA" altLang="zh-CN" sz="40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يا الله</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 يا توهن كامي</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 كامي مموهون اضر دغن رحمة دان فرليندوغنمو</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 نضارا كامي اين دان سلوروه رعيتث دككلكن دالم كأمانن دان كسجهترا</a:t>
            </a:r>
            <a:r>
              <a:rPr kumimoji="0" lang="ar-SA" altLang="zh-CN" sz="4000" i="0" u="none" strike="noStrike" normalizeH="0" baseline="300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ء</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ن</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 </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تانمكنله راسا كاسيه سايغ دانتارا كامي</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 ككلكنله فرفادوان دكلاغن كامي</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 سموض دغنث كامي سنتياس هيدوف أمان داماي</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 معمور</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 دان سلامت سفنجغ زمان.</a:t>
            </a:r>
            <a:endPar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lue.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pic>
        <p:nvPicPr>
          <p:cNvPr id="11" name="Picture 2"/>
          <p:cNvPicPr>
            <a:picLocks noChangeAspect="1" noChangeArrowheads="1"/>
          </p:cNvPicPr>
          <p:nvPr/>
        </p:nvPicPr>
        <p:blipFill>
          <a:blip r:embed="rId6" cstate="print"/>
          <a:srcRect/>
          <a:stretch>
            <a:fillRect/>
          </a:stretch>
        </p:blipFill>
        <p:spPr bwMode="auto">
          <a:xfrm>
            <a:off x="428596" y="1928801"/>
            <a:ext cx="8143932" cy="1395410"/>
          </a:xfrm>
          <a:prstGeom prst="rect">
            <a:avLst/>
          </a:prstGeom>
          <a:noFill/>
          <a:ln w="9525">
            <a:noFill/>
            <a:miter lim="800000"/>
            <a:headEnd/>
            <a:tailEnd/>
          </a:ln>
          <a:effectLst>
            <a:glow rad="101600">
              <a:schemeClr val="accent4">
                <a:satMod val="175000"/>
                <a:alpha val="40000"/>
              </a:schemeClr>
            </a:glow>
            <a:outerShdw blurRad="50800" dist="38100" dir="5400000" algn="t" rotWithShape="0">
              <a:prstClr val="black">
                <a:alpha val="40000"/>
              </a:prstClr>
            </a:outerShdw>
          </a:effectLst>
        </p:spPr>
      </p:pic>
      <p:pic>
        <p:nvPicPr>
          <p:cNvPr id="12" name="Picture 1"/>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571472" y="3500438"/>
            <a:ext cx="8143932" cy="1857388"/>
          </a:xfrm>
          <a:prstGeom prst="rect">
            <a:avLst/>
          </a:prstGeom>
          <a:noFill/>
          <a:ln>
            <a:noFill/>
          </a:ln>
          <a:effectLst>
            <a:glow rad="101600">
              <a:schemeClr val="accent3">
                <a:satMod val="175000"/>
                <a:alpha val="40000"/>
              </a:schemeClr>
            </a:glo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lue.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pic>
        <p:nvPicPr>
          <p:cNvPr id="11" name="Picture 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857224" y="1526527"/>
            <a:ext cx="7715272" cy="2473977"/>
          </a:xfrm>
          <a:prstGeom prst="rect">
            <a:avLst/>
          </a:prstGeom>
          <a:noFill/>
          <a:ln>
            <a:noFill/>
          </a:ln>
          <a:effectLst>
            <a:glow rad="139700">
              <a:schemeClr val="accent3">
                <a:satMod val="175000"/>
                <a:alpha val="40000"/>
              </a:schemeClr>
            </a:glo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28596" y="4204652"/>
            <a:ext cx="8358246" cy="1938992"/>
          </a:xfrm>
          <a:prstGeom prst="rect">
            <a:avLst/>
          </a:prstGeom>
        </p:spPr>
        <p:txBody>
          <a:bodyPr wrap="square">
            <a:spAutoFit/>
          </a:bodyPr>
          <a:lstStyle/>
          <a:p>
            <a:pPr algn="ctr" rtl="1"/>
            <a:r>
              <a:rPr lang="ar-SA" sz="40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cs typeface="Traditional Arabic" pitchFamily="2" charset="-78"/>
              </a:rPr>
              <a:t>فَاذْكُرُوا اللهَ الْعَظِيْمَ يَذْكُرْكُمْ وَاشْكُرُوهُ عَلَى نِعَمِهِ يَزِدْكُمْ وَاسْأَلُوهُ مِنْ فَضْلِهِ يُعْطِكُمْ وَلَذِكْرُ اللهِ أَكْبَرُ، وَاللهُ يَعْلَمُ مَا تَصْنَعُونَ.</a:t>
            </a:r>
            <a:endParaRPr lang="en-US" sz="40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lue.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00430" y="1214422"/>
            <a:ext cx="2113464"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002060"/>
                  </a:solidFill>
                </a:ln>
                <a:solidFill>
                  <a:srgbClr val="FFFF00"/>
                </a:solidFill>
                <a:effectLst>
                  <a:outerShdw blurRad="76200" dist="50800" dir="5400000" algn="tl" rotWithShape="0">
                    <a:srgbClr val="000000">
                      <a:alpha val="65000"/>
                    </a:srgbClr>
                  </a:outerShdw>
                </a:effectLst>
                <a:latin typeface="+mj-lt"/>
                <a:ea typeface="Times New Roman" pitchFamily="18" charset="0"/>
                <a:cs typeface="Times New Roman" pitchFamily="18" charset="0"/>
              </a:rPr>
              <a:t>SYAHADAH</a:t>
            </a:r>
            <a:endParaRPr lang="en-US" sz="3200" b="1" spc="50" dirty="0">
              <a:ln w="11430">
                <a:solidFill>
                  <a:srgbClr val="002060"/>
                </a:solidFill>
              </a:ln>
              <a:solidFill>
                <a:srgbClr val="FFFF00"/>
              </a:solidFill>
              <a:effectLst>
                <a:outerShdw blurRad="76200" dist="50800" dir="5400000" algn="tl" rotWithShape="0">
                  <a:srgbClr val="000000">
                    <a:alpha val="65000"/>
                  </a:srgbClr>
                </a:outerShdw>
              </a:effectLst>
              <a:latin typeface="+mj-lt"/>
            </a:endParaRPr>
          </a:p>
        </p:txBody>
      </p:sp>
      <p:sp>
        <p:nvSpPr>
          <p:cNvPr id="12" name="Rectangle 1"/>
          <p:cNvSpPr>
            <a:spLocks noChangeArrowheads="1"/>
          </p:cNvSpPr>
          <p:nvPr/>
        </p:nvSpPr>
        <p:spPr bwMode="auto">
          <a:xfrm>
            <a:off x="642910" y="2000240"/>
            <a:ext cx="79248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4400" b="1" i="0" u="none" strike="noStrike" spc="50" normalizeH="0" baseline="0" dirty="0" smtClean="0">
                <a:ln w="11430"/>
                <a:solidFill>
                  <a:srgbClr val="FFFF00"/>
                </a:solidFill>
                <a:effectLst>
                  <a:glow rad="101600">
                    <a:schemeClr val="accent2">
                      <a:satMod val="175000"/>
                      <a:alpha val="40000"/>
                    </a:schemeClr>
                  </a:glow>
                  <a:outerShdw blurRad="76200" dist="50800" dir="5400000" algn="tl" rotWithShape="0">
                    <a:srgbClr val="000000">
                      <a:alpha val="65000"/>
                    </a:srgbClr>
                  </a:outerShdw>
                </a:effectLst>
                <a:latin typeface="Traditional Arabic" pitchFamily="2" charset="-78"/>
                <a:ea typeface="Times New Roman" pitchFamily="18" charset="0"/>
                <a:cs typeface="Traditional Arabic" pitchFamily="2" charset="-78"/>
              </a:rPr>
              <a:t>أَشْهَدُ أَنْ لآ إِلَهَ إِلاَّ اللهُ وَحْدَهُ لاَ شَرِيْكَ لَهُ،</a:t>
            </a:r>
          </a:p>
          <a:p>
            <a:pPr lvl="0" algn="ctr" rtl="1" eaLnBrk="0" fontAlgn="base" hangingPunct="0">
              <a:spcBef>
                <a:spcPct val="0"/>
              </a:spcBef>
              <a:spcAft>
                <a:spcPct val="0"/>
              </a:spcAft>
            </a:pPr>
            <a:r>
              <a:rPr kumimoji="0" lang="ar-SA" sz="4400" b="1" i="0" u="none" strike="noStrike" spc="50" normalizeH="0" baseline="0" dirty="0" smtClean="0">
                <a:ln w="11430"/>
                <a:solidFill>
                  <a:srgbClr val="FFFF00"/>
                </a:solidFill>
                <a:effectLst>
                  <a:glow rad="101600">
                    <a:schemeClr val="accent2">
                      <a:satMod val="175000"/>
                      <a:alpha val="40000"/>
                    </a:schemeClr>
                  </a:glow>
                  <a:outerShdw blurRad="76200" dist="50800" dir="5400000" algn="tl" rotWithShape="0">
                    <a:srgbClr val="000000">
                      <a:alpha val="65000"/>
                    </a:srgbClr>
                  </a:outerShdw>
                </a:effectLst>
                <a:latin typeface="Traditional Arabic" pitchFamily="2" charset="-78"/>
                <a:ea typeface="Times New Roman" pitchFamily="18" charset="0"/>
                <a:cs typeface="Traditional Arabic" pitchFamily="2" charset="-78"/>
              </a:rPr>
              <a:t>وَأَشْهَدُ أَنَّ </a:t>
            </a:r>
            <a:r>
              <a:rPr lang="ar-SA" sz="4400" b="1" spc="50" dirty="0" smtClean="0">
                <a:ln w="11430"/>
                <a:solidFill>
                  <a:srgbClr val="FFFF00"/>
                </a:solidFill>
                <a:effectLst>
                  <a:glow rad="101600">
                    <a:schemeClr val="accent2">
                      <a:satMod val="175000"/>
                      <a:alpha val="40000"/>
                    </a:schemeClr>
                  </a:glow>
                  <a:outerShdw blurRad="76200" dist="50800" dir="5400000" algn="tl" rotWithShape="0">
                    <a:srgbClr val="000000">
                      <a:alpha val="65000"/>
                    </a:srgbClr>
                  </a:outerShdw>
                </a:effectLst>
                <a:cs typeface="Traditional Arabic" pitchFamily="2" charset="-78"/>
              </a:rPr>
              <a:t>سَيِّدَنَا</a:t>
            </a:r>
            <a:r>
              <a:rPr lang="en-US" sz="4400" b="1" spc="50" dirty="0" smtClean="0">
                <a:ln w="11430"/>
                <a:solidFill>
                  <a:srgbClr val="FFFF00"/>
                </a:solidFill>
                <a:effectLst>
                  <a:glow rad="101600">
                    <a:schemeClr val="accent2">
                      <a:satMod val="175000"/>
                      <a:alpha val="40000"/>
                    </a:schemeClr>
                  </a:glow>
                  <a:outerShdw blurRad="76200" dist="50800" dir="5400000" algn="tl" rotWithShape="0">
                    <a:srgbClr val="000000">
                      <a:alpha val="65000"/>
                    </a:srgbClr>
                  </a:outerShdw>
                </a:effectLst>
                <a:cs typeface="Traditional Arabic" pitchFamily="2" charset="-78"/>
              </a:rPr>
              <a:t> </a:t>
            </a:r>
            <a:r>
              <a:rPr kumimoji="0" lang="ar-SA" sz="4400" b="1" i="0" u="none" strike="noStrike" spc="50" normalizeH="0" baseline="0" dirty="0" smtClean="0">
                <a:ln w="11430"/>
                <a:solidFill>
                  <a:srgbClr val="FFFF00"/>
                </a:solidFill>
                <a:effectLst>
                  <a:glow rad="101600">
                    <a:schemeClr val="accent2">
                      <a:satMod val="175000"/>
                      <a:alpha val="40000"/>
                    </a:schemeClr>
                  </a:glow>
                  <a:outerShdw blurRad="76200" dist="50800" dir="5400000" algn="tl" rotWithShape="0">
                    <a:srgbClr val="000000">
                      <a:alpha val="65000"/>
                    </a:srgbClr>
                  </a:outerShdw>
                </a:effectLst>
                <a:latin typeface="Traditional Arabic" pitchFamily="2" charset="-78"/>
                <a:ea typeface="Times New Roman" pitchFamily="18" charset="0"/>
                <a:cs typeface="Traditional Arabic" pitchFamily="2" charset="-78"/>
              </a:rPr>
              <a:t>مُحَمَّدًا عَبْدُ</a:t>
            </a:r>
            <a:r>
              <a:rPr kumimoji="0" lang="en-US" sz="4400" b="1" i="0" u="none" strike="noStrike" spc="50" normalizeH="0" baseline="0" dirty="0" smtClean="0">
                <a:ln w="11430"/>
                <a:solidFill>
                  <a:srgbClr val="FFFF00"/>
                </a:solidFill>
                <a:effectLst>
                  <a:glow rad="101600">
                    <a:schemeClr val="accent2">
                      <a:satMod val="175000"/>
                      <a:alpha val="40000"/>
                    </a:schemeClr>
                  </a:glow>
                  <a:outerShdw blurRad="76200" dist="50800" dir="5400000" algn="tl" rotWithShape="0">
                    <a:srgbClr val="000000">
                      <a:alpha val="65000"/>
                    </a:srgbClr>
                  </a:outerShdw>
                </a:effectLst>
                <a:latin typeface="Traditional Arabic" pitchFamily="2" charset="-78"/>
                <a:ea typeface="Times New Roman" pitchFamily="18" charset="0"/>
                <a:cs typeface="Traditional Arabic" pitchFamily="2" charset="-78"/>
              </a:rPr>
              <a:t> </a:t>
            </a:r>
            <a:r>
              <a:rPr lang="ar-SA" sz="4400" b="1" spc="50" dirty="0" smtClean="0">
                <a:ln w="11430"/>
                <a:solidFill>
                  <a:srgbClr val="FFFF00"/>
                </a:solidFill>
                <a:effectLst>
                  <a:glow rad="101600">
                    <a:schemeClr val="accent2">
                      <a:satMod val="175000"/>
                      <a:alpha val="40000"/>
                    </a:schemeClr>
                  </a:glow>
                  <a:outerShdw blurRad="76200" dist="50800" dir="5400000" algn="tl" rotWithShape="0">
                    <a:srgbClr val="000000">
                      <a:alpha val="65000"/>
                    </a:srgbClr>
                  </a:outerShdw>
                </a:effectLst>
                <a:cs typeface="Traditional Arabic" pitchFamily="2" charset="-78"/>
              </a:rPr>
              <a:t>اللهِ</a:t>
            </a:r>
            <a:r>
              <a:rPr kumimoji="0" lang="ar-SA" sz="4400" b="1" i="0" u="none" strike="noStrike" spc="50" normalizeH="0" baseline="0" dirty="0" smtClean="0">
                <a:ln w="11430"/>
                <a:solidFill>
                  <a:srgbClr val="FFFF00"/>
                </a:solidFill>
                <a:effectLst>
                  <a:glow rad="101600">
                    <a:schemeClr val="accent2">
                      <a:satMod val="175000"/>
                      <a:alpha val="40000"/>
                    </a:schemeClr>
                  </a:glow>
                  <a:outerShdw blurRad="76200" dist="50800" dir="5400000" algn="tl" rotWithShape="0">
                    <a:srgbClr val="000000">
                      <a:alpha val="65000"/>
                    </a:srgbClr>
                  </a:outerShdw>
                </a:effectLst>
                <a:latin typeface="Traditional Arabic" pitchFamily="2" charset="-78"/>
                <a:ea typeface="Times New Roman" pitchFamily="18" charset="0"/>
                <a:cs typeface="Traditional Arabic" pitchFamily="2" charset="-78"/>
              </a:rPr>
              <a:t> وَرَسُوْلُهُ</a:t>
            </a:r>
            <a:r>
              <a:rPr kumimoji="0" lang="en-US" sz="4400" b="1" i="0" u="none" strike="noStrike" spc="50" normalizeH="0" baseline="0" dirty="0" smtClean="0">
                <a:ln w="11430"/>
                <a:solidFill>
                  <a:srgbClr val="FFFF00"/>
                </a:solidFill>
                <a:effectLst>
                  <a:glow rad="101600">
                    <a:schemeClr val="accent2">
                      <a:satMod val="175000"/>
                      <a:alpha val="40000"/>
                    </a:schemeClr>
                  </a:glow>
                  <a:outerShdw blurRad="76200" dist="50800" dir="5400000" algn="tl" rotWithShape="0">
                    <a:srgbClr val="000000">
                      <a:alpha val="65000"/>
                    </a:srgbClr>
                  </a:outerShdw>
                </a:effectLst>
                <a:latin typeface="Traditional Arabic" pitchFamily="2" charset="-78"/>
                <a:ea typeface="Times New Roman" pitchFamily="18" charset="0"/>
                <a:cs typeface="Traditional Arabic" pitchFamily="2" charset="-78"/>
              </a:rPr>
              <a:t> </a:t>
            </a:r>
            <a:r>
              <a:rPr lang="ar-SA" sz="4400" b="1" spc="50" dirty="0" smtClean="0">
                <a:ln w="11430"/>
                <a:solidFill>
                  <a:srgbClr val="FFFF00"/>
                </a:solidFill>
                <a:effectLst>
                  <a:glow rad="101600">
                    <a:schemeClr val="accent2">
                      <a:satMod val="175000"/>
                      <a:alpha val="40000"/>
                    </a:schemeClr>
                  </a:glow>
                  <a:outerShdw blurRad="76200" dist="50800" dir="5400000" algn="tl" rotWithShape="0">
                    <a:srgbClr val="000000">
                      <a:alpha val="65000"/>
                    </a:srgbClr>
                  </a:outerShdw>
                </a:effectLst>
                <a:cs typeface="Traditional Arabic" pitchFamily="2" charset="-78"/>
              </a:rPr>
              <a:t>بَلَّغَ الرِّسَالَةَ وَأَدَّى الأَمَانَةَ وَنَصَحَ لِلأُمَّةَ</a:t>
            </a:r>
            <a:endParaRPr kumimoji="0" lang="en-US" sz="4400" b="1" i="0" u="none" strike="noStrike" spc="50" normalizeH="0" baseline="0" dirty="0" smtClean="0">
              <a:ln w="11430"/>
              <a:solidFill>
                <a:srgbClr val="FFFF00"/>
              </a:solidFill>
              <a:effectLst>
                <a:glow rad="101600">
                  <a:schemeClr val="accent2">
                    <a:satMod val="175000"/>
                    <a:alpha val="40000"/>
                  </a:schemeClr>
                </a:glow>
                <a:outerShdw blurRad="76200" dist="50800" dir="5400000" algn="tl" rotWithShape="0">
                  <a:srgbClr val="000000">
                    <a:alpha val="65000"/>
                  </a:srgbClr>
                </a:outerShdw>
              </a:effectLst>
              <a:latin typeface="Arial" pitchFamily="34" charset="0"/>
              <a:cs typeface="Traditional Arabic" pitchFamily="2" charset="-78"/>
            </a:endParaRPr>
          </a:p>
        </p:txBody>
      </p:sp>
      <p:sp>
        <p:nvSpPr>
          <p:cNvPr id="15" name="Rectangle 14"/>
          <p:cNvSpPr/>
          <p:nvPr/>
        </p:nvSpPr>
        <p:spPr>
          <a:xfrm>
            <a:off x="1357290" y="4502546"/>
            <a:ext cx="6715172" cy="1938992"/>
          </a:xfrm>
          <a:prstGeom prst="rect">
            <a:avLst/>
          </a:prstGeom>
        </p:spPr>
        <p:txBody>
          <a:bodyPr wrap="square">
            <a:spAutoFit/>
          </a:bodyPr>
          <a:lstStyle/>
          <a:p>
            <a:pPr lvl="0" algn="just" eaLnBrk="0" fontAlgn="base" hangingPunct="0">
              <a:lnSpc>
                <a:spcPct val="150000"/>
              </a:lnSpc>
              <a:spcBef>
                <a:spcPct val="0"/>
              </a:spcBef>
              <a:spcAft>
                <a:spcPct val="0"/>
              </a:spcAft>
            </a:pP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Aku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bersaksi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bahawa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tiada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tuhan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yang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layak</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disembah</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melainkan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Allah yang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Maha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Esa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tiada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sekutu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bagi-Nya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dan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p>
          <a:p>
            <a:pPr lvl="0" algn="just" eaLnBrk="0" fontAlgn="base" hangingPunct="0">
              <a:lnSpc>
                <a:spcPct val="150000"/>
              </a:lnSpc>
              <a:spcBef>
                <a:spcPct val="0"/>
              </a:spcBef>
              <a:spcAft>
                <a:spcPct val="0"/>
              </a:spcAft>
            </a:pPr>
            <a:r>
              <a:rPr lang="en-US" sz="1600" i="1"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A</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ku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juga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bersaksi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bahawa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penghulu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kami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Muhammad SAW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adalah</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hamba-Nya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dan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Rasul-Nya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yang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telah</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menyampaikan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risalah</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tauhid</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dan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amanah</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serta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menasihati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ummah</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endPar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Arial" pitchFamily="34"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lue.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868" y="1214422"/>
            <a:ext cx="1802096"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002060"/>
                  </a:solidFill>
                </a:ln>
                <a:solidFill>
                  <a:srgbClr val="FFFF00"/>
                </a:solidFill>
                <a:effectLst>
                  <a:outerShdw blurRad="76200" dist="50800" dir="5400000" algn="tl" rotWithShape="0">
                    <a:srgbClr val="000000">
                      <a:alpha val="65000"/>
                    </a:srgbClr>
                  </a:outerShdw>
                </a:effectLst>
                <a:latin typeface="+mj-lt"/>
                <a:ea typeface="Times New Roman" pitchFamily="18" charset="0"/>
                <a:cs typeface="Times New Roman" pitchFamily="18" charset="0"/>
              </a:rPr>
              <a:t>SELAWAT</a:t>
            </a:r>
            <a:endParaRPr lang="en-US" sz="3200" b="1" spc="50" dirty="0">
              <a:ln w="11430">
                <a:solidFill>
                  <a:srgbClr val="002060"/>
                </a:solidFill>
              </a:ln>
              <a:solidFill>
                <a:srgbClr val="FFFF00"/>
              </a:solidFill>
              <a:effectLst>
                <a:outerShdw blurRad="76200" dist="50800" dir="5400000" algn="tl" rotWithShape="0">
                  <a:srgbClr val="000000">
                    <a:alpha val="65000"/>
                  </a:srgbClr>
                </a:outerShdw>
              </a:effectLst>
              <a:latin typeface="+mj-lt"/>
            </a:endParaRPr>
          </a:p>
        </p:txBody>
      </p:sp>
      <p:sp>
        <p:nvSpPr>
          <p:cNvPr id="12" name="Rectangle 11"/>
          <p:cNvSpPr/>
          <p:nvPr/>
        </p:nvSpPr>
        <p:spPr>
          <a:xfrm>
            <a:off x="857224" y="1934166"/>
            <a:ext cx="7715304" cy="2039020"/>
          </a:xfrm>
          <a:prstGeom prst="rect">
            <a:avLst/>
          </a:prstGeom>
        </p:spPr>
        <p:txBody>
          <a:bodyPr wrap="square">
            <a:spAutoFit/>
          </a:bodyPr>
          <a:lstStyle/>
          <a:p>
            <a:pPr lvl="0" algn="ctr" rtl="1" eaLnBrk="0" hangingPunct="0">
              <a:lnSpc>
                <a:spcPct val="150000"/>
              </a:lnSpc>
            </a:pPr>
            <a:r>
              <a:rPr lang="ar-SA" sz="4400" b="1" dirty="0">
                <a:ln w="6600">
                  <a:solidFill>
                    <a:srgbClr val="FFFF00"/>
                  </a:solidFill>
                  <a:prstDash val="solid"/>
                </a:ln>
                <a:solidFill>
                  <a:srgbClr val="FFFFFF"/>
                </a:solidFill>
                <a:effectLst>
                  <a:glow rad="101600">
                    <a:schemeClr val="accent2">
                      <a:satMod val="175000"/>
                      <a:alpha val="40000"/>
                    </a:schemeClr>
                  </a:glow>
                  <a:outerShdw dist="38100" dir="2700000" algn="tl" rotWithShape="0">
                    <a:schemeClr val="accent2"/>
                  </a:outerShdw>
                </a:effectLst>
                <a:latin typeface="Traditional Arabic" panose="02020603050405020304" pitchFamily="18" charset="-78"/>
                <a:cs typeface="Traditional Arabic" panose="02020603050405020304" pitchFamily="18" charset="-78"/>
              </a:rPr>
              <a:t>اَللَّهُمَّ صَلِّ وَسَلِّمْ وَبَارِكْ عَلَى سَيِّدِنَا مُحَمَّدٍ خَاتَمِ الأَنبِياَءِ وَالْمُرْسَلَيْنَ وَعَلَى آلِهِ وَصَحْبِهِ أَجَمِعِيْنَ</a:t>
            </a:r>
            <a:endParaRPr kumimoji="0" lang="en-US" sz="4400" b="1" i="0" u="none" strike="noStrike" normalizeH="0" baseline="0" dirty="0" smtClean="0">
              <a:ln w="6600">
                <a:solidFill>
                  <a:srgbClr val="FFFF00"/>
                </a:solidFill>
                <a:prstDash val="solid"/>
              </a:ln>
              <a:solidFill>
                <a:srgbClr val="FFFFFF"/>
              </a:solidFill>
              <a:effectLst>
                <a:glow rad="101600">
                  <a:schemeClr val="accent2">
                    <a:satMod val="175000"/>
                    <a:alpha val="40000"/>
                  </a:schemeClr>
                </a:glow>
                <a:outerShdw dist="38100" dir="2700000" algn="tl" rotWithShape="0">
                  <a:schemeClr val="accent2"/>
                </a:outerShdw>
              </a:effectLst>
              <a:latin typeface="Traditional Arabic" panose="02020603050405020304" pitchFamily="18" charset="-78"/>
              <a:cs typeface="Traditional Arabic" panose="02020603050405020304" pitchFamily="18" charset="-78"/>
            </a:endParaRPr>
          </a:p>
        </p:txBody>
      </p:sp>
      <p:sp>
        <p:nvSpPr>
          <p:cNvPr id="15" name="Rectangle 14"/>
          <p:cNvSpPr/>
          <p:nvPr/>
        </p:nvSpPr>
        <p:spPr>
          <a:xfrm>
            <a:off x="1071538" y="4291620"/>
            <a:ext cx="7286676" cy="1200329"/>
          </a:xfrm>
          <a:prstGeom prst="rect">
            <a:avLst/>
          </a:prstGeom>
        </p:spPr>
        <p:txBody>
          <a:bodyPr wrap="square">
            <a:spAutoFit/>
          </a:bodyPr>
          <a:lstStyle/>
          <a:p>
            <a:pPr lvl="0" algn="just" eaLnBrk="0" fontAlgn="base" hangingPunct="0">
              <a:lnSpc>
                <a:spcPct val="150000"/>
              </a:lnSpc>
              <a:spcBef>
                <a:spcPct val="0"/>
              </a:spcBef>
              <a:spcAft>
                <a:spcPct val="0"/>
              </a:spcAft>
            </a:pP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Ya</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Allah,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berilah</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selawat</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sejahtera</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dan</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keberkatan</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ke</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atas</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penghulu</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kami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Nabi</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Muhammad SAW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penutup</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para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Nabi</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dan</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Rasul</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serta</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ke</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atas</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keluarga</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dan</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seluruh</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sahabat</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baginda</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a:t>
            </a:r>
            <a:endParaRPr lang="en-US" sz="1600" i="1"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lue.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928662" y="1585729"/>
            <a:ext cx="7358114" cy="20390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rtl="1">
              <a:lnSpc>
                <a:spcPct val="150000"/>
              </a:lnSpc>
            </a:pPr>
            <a:r>
              <a:rPr lang="ar-SA" sz="4400" b="1" spc="50" dirty="0" smtClean="0">
                <a:ln w="11430"/>
                <a:solidFill>
                  <a:srgbClr val="FFFF00"/>
                </a:solidFill>
                <a:effectLst>
                  <a:glow rad="101600">
                    <a:schemeClr val="accent2">
                      <a:satMod val="175000"/>
                      <a:alpha val="40000"/>
                    </a:schemeClr>
                  </a:glow>
                  <a:outerShdw blurRad="76200" dist="50800" dir="5400000" algn="tl" rotWithShape="0">
                    <a:srgbClr val="000000">
                      <a:alpha val="65000"/>
                    </a:srgbClr>
                  </a:outerShdw>
                </a:effectLst>
                <a:cs typeface="Traditional Arabic" pitchFamily="2" charset="-78"/>
              </a:rPr>
              <a:t>أَمَّـا بَعْـدُ، فَيَـا عِبَـادَ اللهِ، اِتَّقُـواْ اللهَ حَقَّ تُقَـاتِهِ وَلاَ تَمُـوْتُنَّ إِلاَّ وَأَنْتُـمْ مُسْلِمُوْنَ</a:t>
            </a:r>
            <a:endParaRPr kumimoji="0" lang="ar-SA" sz="4400" b="1" i="0" u="none" strike="noStrike" spc="50" normalizeH="0" baseline="0" dirty="0" smtClean="0">
              <a:ln w="11430"/>
              <a:solidFill>
                <a:srgbClr val="FFFF00"/>
              </a:solidFill>
              <a:effectLst>
                <a:glow rad="101600">
                  <a:schemeClr val="accent2">
                    <a:satMod val="175000"/>
                    <a:alpha val="40000"/>
                  </a:schemeClr>
                </a:glow>
                <a:outerShdw blurRad="76200" dist="50800" dir="5400000" algn="tl" rotWithShape="0">
                  <a:srgbClr val="000000">
                    <a:alpha val="65000"/>
                  </a:srgbClr>
                </a:outerShdw>
              </a:effectLst>
              <a:latin typeface="Arial" pitchFamily="34" charset="0"/>
              <a:cs typeface="Traditional Arabic" pitchFamily="2" charset="-78"/>
            </a:endParaRPr>
          </a:p>
        </p:txBody>
      </p:sp>
      <p:sp>
        <p:nvSpPr>
          <p:cNvPr id="12" name="Rectangle 11"/>
          <p:cNvSpPr/>
          <p:nvPr/>
        </p:nvSpPr>
        <p:spPr>
          <a:xfrm>
            <a:off x="1071538" y="3943183"/>
            <a:ext cx="7286676" cy="1154675"/>
          </a:xfrm>
          <a:prstGeom prst="rect">
            <a:avLst/>
          </a:prstGeom>
        </p:spPr>
        <p:txBody>
          <a:bodyPr wrap="square">
            <a:spAutoFit/>
          </a:bodyPr>
          <a:lstStyle/>
          <a:p>
            <a:pPr lvl="0" algn="just" eaLnBrk="0" fontAlgn="base" hangingPunct="0">
              <a:lnSpc>
                <a:spcPct val="150000"/>
              </a:lnSpc>
              <a:spcBef>
                <a:spcPct val="0"/>
              </a:spcBef>
              <a:spcAft>
                <a:spcPct val="0"/>
              </a:spcAft>
            </a:pP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Seterusnya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wahai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hamba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Allah,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bertaqwalah</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kamu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kepada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Allah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dengan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sebenar-benar</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taqwa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dan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jangan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sekali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-kali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kamu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mati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melainkan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dalam</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keadaan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Islam.</a:t>
            </a:r>
            <a:endParaRPr lang="en-US" sz="1600" i="1"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lue.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000364" y="1214422"/>
            <a:ext cx="2973058"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0000"/>
                  </a:solidFill>
                </a:ln>
                <a:solidFill>
                  <a:srgbClr val="FFFF00"/>
                </a:solidFill>
                <a:effectLst>
                  <a:glow rad="101600">
                    <a:schemeClr val="accent2">
                      <a:satMod val="175000"/>
                      <a:alpha val="40000"/>
                    </a:schemeClr>
                  </a:glow>
                  <a:outerShdw blurRad="76200" dist="50800" dir="5400000" algn="tl" rotWithShape="0">
                    <a:srgbClr val="000000">
                      <a:alpha val="65000"/>
                    </a:srgbClr>
                  </a:outerShdw>
                </a:effectLst>
                <a:ea typeface="Times New Roman" pitchFamily="18" charset="0"/>
                <a:cs typeface="Times New Roman" pitchFamily="18" charset="0"/>
              </a:rPr>
              <a:t>WASIAT TAQWA</a:t>
            </a:r>
            <a:endParaRPr lang="en-US" sz="3200" b="1" spc="50" dirty="0">
              <a:ln w="11430">
                <a:solidFill>
                  <a:srgbClr val="FF0000"/>
                </a:solidFill>
              </a:ln>
              <a:solidFill>
                <a:srgbClr val="FFFF00"/>
              </a:solidFill>
              <a:effectLst>
                <a:glow rad="101600">
                  <a:schemeClr val="accent2">
                    <a:satMod val="175000"/>
                    <a:alpha val="40000"/>
                  </a:schemeClr>
                </a:glow>
                <a:outerShdw blurRad="76200" dist="50800" dir="5400000" algn="tl" rotWithShape="0">
                  <a:srgbClr val="000000">
                    <a:alpha val="65000"/>
                  </a:srgbClr>
                </a:outerShdw>
              </a:effectLst>
            </a:endParaRPr>
          </a:p>
        </p:txBody>
      </p:sp>
      <p:sp>
        <p:nvSpPr>
          <p:cNvPr id="12" name="Rounded Rectangle 11"/>
          <p:cNvSpPr/>
          <p:nvPr/>
        </p:nvSpPr>
        <p:spPr>
          <a:xfrm>
            <a:off x="1043608" y="2428868"/>
            <a:ext cx="6929486" cy="1214446"/>
          </a:xfrm>
          <a:prstGeom prst="roundRect">
            <a:avLst/>
          </a:prstGeom>
          <a:effectLst>
            <a:glow rad="101600">
              <a:schemeClr val="accent5">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just"/>
            <a:r>
              <a:rPr lang="en-US" sz="2400" b="1" dirty="0" err="1">
                <a:ln/>
                <a:solidFill>
                  <a:srgbClr val="002060"/>
                </a:solidFill>
              </a:rPr>
              <a:t>marilah</a:t>
            </a:r>
            <a:r>
              <a:rPr lang="en-US" sz="2400" b="1" dirty="0">
                <a:ln/>
                <a:solidFill>
                  <a:srgbClr val="002060"/>
                </a:solidFill>
              </a:rPr>
              <a:t> </a:t>
            </a:r>
            <a:r>
              <a:rPr lang="en-US" sz="2400" b="1" dirty="0" err="1">
                <a:ln/>
                <a:solidFill>
                  <a:srgbClr val="002060"/>
                </a:solidFill>
              </a:rPr>
              <a:t>sama-sama</a:t>
            </a:r>
            <a:r>
              <a:rPr lang="en-US" sz="2400" b="1" dirty="0">
                <a:ln/>
                <a:solidFill>
                  <a:srgbClr val="002060"/>
                </a:solidFill>
              </a:rPr>
              <a:t> </a:t>
            </a:r>
            <a:r>
              <a:rPr lang="en-US" sz="2400" b="1" dirty="0" err="1">
                <a:ln/>
                <a:solidFill>
                  <a:srgbClr val="002060"/>
                </a:solidFill>
              </a:rPr>
              <a:t>kita</a:t>
            </a:r>
            <a:r>
              <a:rPr lang="en-US" sz="2400" b="1" dirty="0">
                <a:ln/>
                <a:solidFill>
                  <a:srgbClr val="002060"/>
                </a:solidFill>
              </a:rPr>
              <a:t> </a:t>
            </a:r>
            <a:r>
              <a:rPr lang="en-US" sz="2400" b="1" dirty="0" err="1">
                <a:ln/>
                <a:solidFill>
                  <a:srgbClr val="002060"/>
                </a:solidFill>
              </a:rPr>
              <a:t>meningkatkan</a:t>
            </a:r>
            <a:r>
              <a:rPr lang="en-US" sz="2400" b="1" dirty="0">
                <a:ln/>
                <a:solidFill>
                  <a:srgbClr val="002060"/>
                </a:solidFill>
              </a:rPr>
              <a:t> </a:t>
            </a:r>
            <a:r>
              <a:rPr lang="en-US" sz="2400" b="1" dirty="0" err="1">
                <a:ln/>
                <a:solidFill>
                  <a:srgbClr val="002060"/>
                </a:solidFill>
              </a:rPr>
              <a:t>ketakwaan</a:t>
            </a:r>
            <a:r>
              <a:rPr lang="en-US" sz="2400" b="1" dirty="0">
                <a:ln/>
                <a:solidFill>
                  <a:srgbClr val="002060"/>
                </a:solidFill>
              </a:rPr>
              <a:t> </a:t>
            </a:r>
            <a:r>
              <a:rPr lang="en-US" sz="2400" b="1" dirty="0" err="1">
                <a:ln/>
                <a:solidFill>
                  <a:srgbClr val="002060"/>
                </a:solidFill>
              </a:rPr>
              <a:t>kepada</a:t>
            </a:r>
            <a:r>
              <a:rPr lang="en-US" sz="2400" b="1" dirty="0">
                <a:ln/>
                <a:solidFill>
                  <a:srgbClr val="002060"/>
                </a:solidFill>
              </a:rPr>
              <a:t> Allah SWT </a:t>
            </a:r>
            <a:r>
              <a:rPr lang="en-US" sz="2400" b="1" dirty="0" err="1">
                <a:ln/>
                <a:solidFill>
                  <a:srgbClr val="002060"/>
                </a:solidFill>
              </a:rPr>
              <a:t>dengan</a:t>
            </a:r>
            <a:r>
              <a:rPr lang="en-US" sz="2400" b="1" dirty="0">
                <a:ln/>
                <a:solidFill>
                  <a:srgbClr val="002060"/>
                </a:solidFill>
              </a:rPr>
              <a:t> </a:t>
            </a:r>
            <a:r>
              <a:rPr lang="en-US" sz="2400" b="1" dirty="0" err="1">
                <a:ln/>
                <a:solidFill>
                  <a:srgbClr val="002060"/>
                </a:solidFill>
              </a:rPr>
              <a:t>mengerjakan</a:t>
            </a:r>
            <a:r>
              <a:rPr lang="en-US" sz="2400" b="1" dirty="0">
                <a:ln/>
                <a:solidFill>
                  <a:srgbClr val="002060"/>
                </a:solidFill>
              </a:rPr>
              <a:t> </a:t>
            </a:r>
            <a:r>
              <a:rPr lang="en-US" sz="2400" b="1" dirty="0" err="1">
                <a:ln/>
                <a:solidFill>
                  <a:srgbClr val="002060"/>
                </a:solidFill>
              </a:rPr>
              <a:t>segala</a:t>
            </a:r>
            <a:r>
              <a:rPr lang="en-US" sz="2400" b="1" dirty="0">
                <a:ln/>
                <a:solidFill>
                  <a:srgbClr val="002060"/>
                </a:solidFill>
              </a:rPr>
              <a:t> </a:t>
            </a:r>
            <a:r>
              <a:rPr lang="en-US" sz="2400" b="1" dirty="0" err="1">
                <a:ln/>
                <a:solidFill>
                  <a:srgbClr val="002060"/>
                </a:solidFill>
              </a:rPr>
              <a:t>perintah</a:t>
            </a:r>
            <a:r>
              <a:rPr lang="en-US" sz="2400" b="1" dirty="0">
                <a:ln/>
                <a:solidFill>
                  <a:srgbClr val="002060"/>
                </a:solidFill>
              </a:rPr>
              <a:t>-Nya </a:t>
            </a:r>
            <a:r>
              <a:rPr lang="en-US" sz="2400" b="1" dirty="0" err="1">
                <a:ln/>
                <a:solidFill>
                  <a:srgbClr val="002060"/>
                </a:solidFill>
              </a:rPr>
              <a:t>serta</a:t>
            </a:r>
            <a:r>
              <a:rPr lang="en-US" sz="2400" b="1" dirty="0">
                <a:ln/>
                <a:solidFill>
                  <a:srgbClr val="002060"/>
                </a:solidFill>
              </a:rPr>
              <a:t> </a:t>
            </a:r>
            <a:r>
              <a:rPr lang="en-US" sz="2400" b="1" dirty="0" err="1">
                <a:ln/>
                <a:solidFill>
                  <a:srgbClr val="002060"/>
                </a:solidFill>
              </a:rPr>
              <a:t>menjauhi</a:t>
            </a:r>
            <a:r>
              <a:rPr lang="en-US" sz="2400" b="1" dirty="0">
                <a:ln/>
                <a:solidFill>
                  <a:srgbClr val="002060"/>
                </a:solidFill>
              </a:rPr>
              <a:t> </a:t>
            </a:r>
            <a:r>
              <a:rPr lang="en-US" sz="2400" b="1" dirty="0" err="1">
                <a:ln/>
                <a:solidFill>
                  <a:srgbClr val="002060"/>
                </a:solidFill>
              </a:rPr>
              <a:t>segala</a:t>
            </a:r>
            <a:r>
              <a:rPr lang="en-US" sz="2400" b="1" dirty="0">
                <a:ln/>
                <a:solidFill>
                  <a:srgbClr val="002060"/>
                </a:solidFill>
              </a:rPr>
              <a:t> </a:t>
            </a:r>
            <a:r>
              <a:rPr lang="en-US" sz="2400" b="1" dirty="0" err="1">
                <a:ln/>
                <a:solidFill>
                  <a:srgbClr val="002060"/>
                </a:solidFill>
              </a:rPr>
              <a:t>larangan</a:t>
            </a:r>
            <a:r>
              <a:rPr lang="en-US" sz="2400" b="1" dirty="0">
                <a:ln/>
                <a:solidFill>
                  <a:srgbClr val="002060"/>
                </a:solidFill>
              </a:rPr>
              <a:t>-Nya.</a:t>
            </a:r>
          </a:p>
        </p:txBody>
      </p:sp>
      <p:sp>
        <p:nvSpPr>
          <p:cNvPr id="15" name="Rounded Rectangle 14"/>
          <p:cNvSpPr/>
          <p:nvPr/>
        </p:nvSpPr>
        <p:spPr>
          <a:xfrm>
            <a:off x="1115616" y="4000504"/>
            <a:ext cx="6929486" cy="1732752"/>
          </a:xfrm>
          <a:prstGeom prst="roundRect">
            <a:avLst/>
          </a:prstGeom>
          <a:effectLst>
            <a:glow rad="139700">
              <a:schemeClr val="accent6">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2400" dirty="0" err="1">
                <a:solidFill>
                  <a:srgbClr val="002060"/>
                </a:solidFill>
              </a:rPr>
              <a:t>Mudah-mudahan</a:t>
            </a:r>
            <a:r>
              <a:rPr lang="en-US" sz="2400" dirty="0">
                <a:solidFill>
                  <a:srgbClr val="002060"/>
                </a:solidFill>
              </a:rPr>
              <a:t> Allah SWT </a:t>
            </a:r>
            <a:r>
              <a:rPr lang="en-US" sz="2400" dirty="0" err="1">
                <a:solidFill>
                  <a:srgbClr val="002060"/>
                </a:solidFill>
              </a:rPr>
              <a:t>memberkati</a:t>
            </a:r>
            <a:r>
              <a:rPr lang="en-US" sz="2400" dirty="0">
                <a:solidFill>
                  <a:srgbClr val="002060"/>
                </a:solidFill>
              </a:rPr>
              <a:t> </a:t>
            </a:r>
            <a:r>
              <a:rPr lang="en-US" sz="2400" dirty="0" err="1">
                <a:solidFill>
                  <a:srgbClr val="002060"/>
                </a:solidFill>
              </a:rPr>
              <a:t>kehidupan</a:t>
            </a:r>
            <a:r>
              <a:rPr lang="en-US" sz="2400" dirty="0">
                <a:solidFill>
                  <a:srgbClr val="002060"/>
                </a:solidFill>
              </a:rPr>
              <a:t> </a:t>
            </a:r>
            <a:r>
              <a:rPr lang="en-US" sz="2400" dirty="0" err="1">
                <a:solidFill>
                  <a:srgbClr val="002060"/>
                </a:solidFill>
              </a:rPr>
              <a:t>ini</a:t>
            </a:r>
            <a:r>
              <a:rPr lang="en-US" sz="2400" dirty="0">
                <a:solidFill>
                  <a:srgbClr val="002060"/>
                </a:solidFill>
              </a:rPr>
              <a:t> </a:t>
            </a:r>
            <a:r>
              <a:rPr lang="en-US" sz="2400" dirty="0" err="1">
                <a:solidFill>
                  <a:srgbClr val="002060"/>
                </a:solidFill>
              </a:rPr>
              <a:t>dengan</a:t>
            </a:r>
            <a:r>
              <a:rPr lang="en-US" sz="2400" dirty="0">
                <a:solidFill>
                  <a:srgbClr val="002060"/>
                </a:solidFill>
              </a:rPr>
              <a:t> </a:t>
            </a:r>
            <a:r>
              <a:rPr lang="en-US" sz="2400" dirty="0" err="1">
                <a:solidFill>
                  <a:srgbClr val="002060"/>
                </a:solidFill>
              </a:rPr>
              <a:t>nikmat</a:t>
            </a:r>
            <a:r>
              <a:rPr lang="en-US" sz="2400" dirty="0">
                <a:solidFill>
                  <a:srgbClr val="002060"/>
                </a:solidFill>
              </a:rPr>
              <a:t>, </a:t>
            </a:r>
            <a:r>
              <a:rPr lang="en-US" sz="2400" dirty="0" err="1">
                <a:solidFill>
                  <a:srgbClr val="002060"/>
                </a:solidFill>
              </a:rPr>
              <a:t>taufik</a:t>
            </a:r>
            <a:r>
              <a:rPr lang="en-US" sz="2400" dirty="0">
                <a:solidFill>
                  <a:srgbClr val="002060"/>
                </a:solidFill>
              </a:rPr>
              <a:t> </a:t>
            </a:r>
            <a:r>
              <a:rPr lang="en-US" sz="2400" dirty="0" err="1">
                <a:solidFill>
                  <a:srgbClr val="002060"/>
                </a:solidFill>
              </a:rPr>
              <a:t>dan</a:t>
            </a:r>
            <a:r>
              <a:rPr lang="en-US" sz="2400" dirty="0">
                <a:solidFill>
                  <a:srgbClr val="002060"/>
                </a:solidFill>
              </a:rPr>
              <a:t> </a:t>
            </a:r>
            <a:r>
              <a:rPr lang="en-US" sz="2400" dirty="0" err="1">
                <a:solidFill>
                  <a:srgbClr val="002060"/>
                </a:solidFill>
              </a:rPr>
              <a:t>hidayah</a:t>
            </a:r>
            <a:r>
              <a:rPr lang="en-US" sz="2400" dirty="0">
                <a:solidFill>
                  <a:srgbClr val="002060"/>
                </a:solidFill>
              </a:rPr>
              <a:t> yang </a:t>
            </a:r>
            <a:r>
              <a:rPr lang="en-US" sz="2400" dirty="0" err="1">
                <a:solidFill>
                  <a:srgbClr val="002060"/>
                </a:solidFill>
              </a:rPr>
              <a:t>berpanjangan</a:t>
            </a:r>
            <a:r>
              <a:rPr lang="en-US" sz="2400" dirty="0">
                <a:solidFill>
                  <a:srgbClr val="002060"/>
                </a:solidFill>
              </a:rPr>
              <a:t> </a:t>
            </a:r>
            <a:r>
              <a:rPr lang="en-US" sz="2400" dirty="0" err="1">
                <a:solidFill>
                  <a:srgbClr val="002060"/>
                </a:solidFill>
              </a:rPr>
              <a:t>serta</a:t>
            </a:r>
            <a:r>
              <a:rPr lang="en-US" sz="2400" dirty="0">
                <a:solidFill>
                  <a:srgbClr val="002060"/>
                </a:solidFill>
              </a:rPr>
              <a:t> </a:t>
            </a:r>
            <a:r>
              <a:rPr lang="en-US" sz="2400" dirty="0" err="1">
                <a:solidFill>
                  <a:srgbClr val="002060"/>
                </a:solidFill>
              </a:rPr>
              <a:t>beroleh</a:t>
            </a:r>
            <a:r>
              <a:rPr lang="en-US" sz="2400" dirty="0">
                <a:solidFill>
                  <a:srgbClr val="002060"/>
                </a:solidFill>
              </a:rPr>
              <a:t> </a:t>
            </a:r>
            <a:r>
              <a:rPr lang="en-US" sz="2400" dirty="0" err="1">
                <a:solidFill>
                  <a:srgbClr val="002060"/>
                </a:solidFill>
              </a:rPr>
              <a:t>kejayaan</a:t>
            </a:r>
            <a:r>
              <a:rPr lang="en-US" sz="2400" dirty="0">
                <a:solidFill>
                  <a:srgbClr val="002060"/>
                </a:solidFill>
              </a:rPr>
              <a:t> di </a:t>
            </a:r>
            <a:r>
              <a:rPr lang="en-US" sz="2400" dirty="0" err="1">
                <a:solidFill>
                  <a:srgbClr val="002060"/>
                </a:solidFill>
              </a:rPr>
              <a:t>dunia</a:t>
            </a:r>
            <a:r>
              <a:rPr lang="en-US" sz="2400" dirty="0">
                <a:solidFill>
                  <a:srgbClr val="002060"/>
                </a:solidFill>
              </a:rPr>
              <a:t> </a:t>
            </a:r>
            <a:r>
              <a:rPr lang="en-US" sz="2400" dirty="0" err="1">
                <a:solidFill>
                  <a:srgbClr val="002060"/>
                </a:solidFill>
              </a:rPr>
              <a:t>dan</a:t>
            </a:r>
            <a:r>
              <a:rPr lang="en-US" sz="2400" dirty="0">
                <a:solidFill>
                  <a:srgbClr val="002060"/>
                </a:solidFill>
              </a:rPr>
              <a:t> di </a:t>
            </a:r>
            <a:r>
              <a:rPr lang="en-US" sz="2400" dirty="0" err="1">
                <a:solidFill>
                  <a:srgbClr val="002060"/>
                </a:solidFill>
              </a:rPr>
              <a:t>akhirat</a:t>
            </a:r>
            <a:r>
              <a:rPr lang="en-US" sz="2400" dirty="0">
                <a:solidFill>
                  <a:srgbClr val="002060"/>
                </a:solidFill>
              </a:rPr>
              <a:t>.</a:t>
            </a:r>
            <a:endParaRPr lang="en-US" sz="2400" dirty="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lue.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928926" y="3487167"/>
            <a:ext cx="3105145"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mj-lt"/>
                <a:ea typeface="Times New Roman" pitchFamily="18" charset="0"/>
                <a:cs typeface="Times New Roman" pitchFamily="18" charset="0"/>
              </a:rPr>
              <a:t>TAJUK KHUTBAH</a:t>
            </a:r>
            <a:endParaRPr lang="en-US" sz="3200" b="1" spc="50" dirty="0">
              <a:ln w="11430">
                <a:solidFill>
                  <a:srgbClr val="FF0000"/>
                </a:solidFill>
              </a:ln>
              <a:solidFill>
                <a:srgbClr val="FF0000"/>
              </a:solidFill>
              <a:effectLst>
                <a:outerShdw blurRad="76200" dist="50800" dir="5400000" algn="tl" rotWithShape="0">
                  <a:srgbClr val="000000">
                    <a:alpha val="65000"/>
                  </a:srgbClr>
                </a:outerShdw>
              </a:effectLst>
              <a:latin typeface="+mj-lt"/>
            </a:endParaRPr>
          </a:p>
        </p:txBody>
      </p:sp>
      <p:sp>
        <p:nvSpPr>
          <p:cNvPr id="12" name="Rectangle 11"/>
          <p:cNvSpPr/>
          <p:nvPr/>
        </p:nvSpPr>
        <p:spPr>
          <a:xfrm>
            <a:off x="2000233" y="4286256"/>
            <a:ext cx="5357850" cy="2428892"/>
          </a:xfrm>
          <a:prstGeom prst="rect">
            <a:avLst/>
          </a:prstGeom>
          <a:noFill/>
        </p:spPr>
        <p:txBody>
          <a:bodyPr wrap="square" lIns="91440" tIns="45720" rIns="91440" bIns="45720">
            <a:prstTxWarp prst="textDeflateInflateDeflate">
              <a:avLst>
                <a:gd name="adj" fmla="val 32370"/>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dirty="0">
                <a:solidFill>
                  <a:srgbClr val="FFFF00"/>
                </a:solidFill>
                <a:effectLst>
                  <a:glow rad="139700">
                    <a:schemeClr val="accent4">
                      <a:satMod val="175000"/>
                      <a:alpha val="40000"/>
                    </a:schemeClr>
                  </a:glow>
                </a:effectLst>
              </a:rPr>
              <a:t>KAU INSAN ISTIMEWA</a:t>
            </a:r>
            <a:endParaRPr lang="en-US" sz="3600" b="1" spc="50" dirty="0">
              <a:ln w="11430"/>
              <a:solidFill>
                <a:srgbClr val="FFFF00"/>
              </a:solidFill>
              <a:effectLst>
                <a:glow rad="139700">
                  <a:schemeClr val="accent4">
                    <a:satMod val="175000"/>
                    <a:alpha val="40000"/>
                  </a:schemeClr>
                </a:glow>
              </a:effectLst>
              <a:latin typeface="+mj-lt"/>
              <a:cs typeface="Times New Roman" pitchFamily="18"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428596" y="1258187"/>
            <a:ext cx="8286808" cy="1815882"/>
          </a:xfrm>
          <a:prstGeom prst="rect">
            <a:avLst/>
          </a:prstGeom>
        </p:spPr>
        <p:txBody>
          <a:bodyPr wrap="square">
            <a:spAutoFit/>
          </a:bodyPr>
          <a:lstStyle/>
          <a:p>
            <a:pPr algn="ctr"/>
            <a:r>
              <a:rPr lang="en-US" sz="2400"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Sempena</a:t>
            </a:r>
            <a:r>
              <a:rPr lang="en-US" sz="24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 </a:t>
            </a:r>
            <a:r>
              <a:rPr lang="en-US" sz="2400"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sambutan</a:t>
            </a:r>
            <a:r>
              <a:rPr lang="en-US" sz="24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 </a:t>
            </a:r>
            <a:endPar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endParaRPr>
          </a:p>
          <a:p>
            <a:pPr algn="ctr"/>
            <a:r>
              <a:rPr lang="en-US" sz="32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HARI </a:t>
            </a:r>
            <a:r>
              <a:rPr lang="en-US" sz="32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ORANG KURANG UPAYA (OKU) SEDUNIA</a:t>
            </a:r>
            <a:r>
              <a:rPr lang="en-US" sz="24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 </a:t>
            </a:r>
            <a:endPar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endParaRPr>
          </a:p>
          <a:p>
            <a:pPr algn="ct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pada</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 </a:t>
            </a:r>
            <a:r>
              <a:rPr lang="en-US" sz="24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3 </a:t>
            </a:r>
            <a:r>
              <a:rPr lang="en-US" sz="2400"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Disember</a:t>
            </a:r>
            <a:r>
              <a:rPr lang="en-US" sz="24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setiap</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 </a:t>
            </a:r>
            <a:r>
              <a:rPr lang="en-US" sz="2400"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anose="02020603050405020304" pitchFamily="18" charset="0"/>
                <a:ea typeface="Times New Roman" panose="02020603050405020304" pitchFamily="18" charset="0"/>
              </a:rPr>
              <a:t>tahun</a:t>
            </a:r>
            <a:endParaRPr lang="en-US" sz="24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lue.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ounded Rectangle 2"/>
          <p:cNvSpPr/>
          <p:nvPr/>
        </p:nvSpPr>
        <p:spPr>
          <a:xfrm>
            <a:off x="899267" y="1340768"/>
            <a:ext cx="7458915"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2400" b="1" dirty="0" err="1">
                <a:ln w="6600">
                  <a:solidFill>
                    <a:schemeClr val="accent2"/>
                  </a:solidFill>
                  <a:prstDash val="solid"/>
                </a:ln>
                <a:solidFill>
                  <a:srgbClr val="00206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Isu</a:t>
            </a:r>
            <a:r>
              <a:rPr lang="en-US" sz="2400" b="1" dirty="0">
                <a:ln w="6600">
                  <a:solidFill>
                    <a:schemeClr val="accent2"/>
                  </a:solidFill>
                  <a:prstDash val="solid"/>
                </a:ln>
                <a:solidFill>
                  <a:srgbClr val="00206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sz="2400" b="1" dirty="0" err="1">
                <a:ln w="6600">
                  <a:solidFill>
                    <a:schemeClr val="accent2"/>
                  </a:solidFill>
                  <a:prstDash val="solid"/>
                </a:ln>
                <a:solidFill>
                  <a:srgbClr val="00206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berkaitan</a:t>
            </a:r>
            <a:r>
              <a:rPr lang="en-US" sz="2400" b="1" dirty="0">
                <a:ln w="6600">
                  <a:solidFill>
                    <a:schemeClr val="accent2"/>
                  </a:solidFill>
                  <a:prstDash val="solid"/>
                </a:ln>
                <a:solidFill>
                  <a:srgbClr val="00206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Orang </a:t>
            </a:r>
            <a:r>
              <a:rPr lang="en-US" sz="2400" b="1" dirty="0" err="1">
                <a:ln w="6600">
                  <a:solidFill>
                    <a:schemeClr val="accent2"/>
                  </a:solidFill>
                  <a:prstDash val="solid"/>
                </a:ln>
                <a:solidFill>
                  <a:srgbClr val="00206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Kelainan</a:t>
            </a:r>
            <a:r>
              <a:rPr lang="en-US" sz="2400" b="1" dirty="0">
                <a:ln w="6600">
                  <a:solidFill>
                    <a:schemeClr val="accent2"/>
                  </a:solidFill>
                  <a:prstDash val="solid"/>
                </a:ln>
                <a:solidFill>
                  <a:srgbClr val="00206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sz="2400" b="1" dirty="0" err="1">
                <a:ln w="6600">
                  <a:solidFill>
                    <a:schemeClr val="accent2"/>
                  </a:solidFill>
                  <a:prstDash val="solid"/>
                </a:ln>
                <a:solidFill>
                  <a:srgbClr val="00206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Upaya</a:t>
            </a:r>
            <a:r>
              <a:rPr lang="en-US" sz="2400" b="1" dirty="0">
                <a:ln w="6600">
                  <a:solidFill>
                    <a:schemeClr val="accent2"/>
                  </a:solidFill>
                  <a:prstDash val="solid"/>
                </a:ln>
                <a:solidFill>
                  <a:srgbClr val="00206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(OKU) </a:t>
            </a:r>
            <a:r>
              <a:rPr lang="en-US" sz="2400" b="1" dirty="0" err="1">
                <a:ln w="6600">
                  <a:solidFill>
                    <a:schemeClr val="accent2"/>
                  </a:solidFill>
                  <a:prstDash val="solid"/>
                </a:ln>
                <a:solidFill>
                  <a:srgbClr val="00206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pernah</a:t>
            </a:r>
            <a:r>
              <a:rPr lang="en-US" sz="2400" b="1" dirty="0">
                <a:ln w="6600">
                  <a:solidFill>
                    <a:schemeClr val="accent2"/>
                  </a:solidFill>
                  <a:prstDash val="solid"/>
                </a:ln>
                <a:solidFill>
                  <a:srgbClr val="00206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sz="2400" b="1" dirty="0" err="1">
                <a:ln w="6600">
                  <a:solidFill>
                    <a:schemeClr val="accent2"/>
                  </a:solidFill>
                  <a:prstDash val="solid"/>
                </a:ln>
                <a:solidFill>
                  <a:srgbClr val="00206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menjadi</a:t>
            </a:r>
            <a:r>
              <a:rPr lang="en-US" sz="2400" b="1" dirty="0">
                <a:ln w="6600">
                  <a:solidFill>
                    <a:schemeClr val="accent2"/>
                  </a:solidFill>
                  <a:prstDash val="solid"/>
                </a:ln>
                <a:solidFill>
                  <a:srgbClr val="00206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sz="2400" b="1" dirty="0" err="1">
                <a:ln w="6600">
                  <a:solidFill>
                    <a:schemeClr val="accent2"/>
                  </a:solidFill>
                  <a:prstDash val="solid"/>
                </a:ln>
                <a:solidFill>
                  <a:srgbClr val="00206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perhatian</a:t>
            </a:r>
            <a:r>
              <a:rPr lang="en-US" sz="2400" b="1" dirty="0">
                <a:ln w="6600">
                  <a:solidFill>
                    <a:schemeClr val="accent2"/>
                  </a:solidFill>
                  <a:prstDash val="solid"/>
                </a:ln>
                <a:solidFill>
                  <a:srgbClr val="00206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sz="2400" b="1" dirty="0" err="1">
                <a:ln w="6600">
                  <a:solidFill>
                    <a:schemeClr val="accent2"/>
                  </a:solidFill>
                  <a:prstDash val="solid"/>
                </a:ln>
                <a:solidFill>
                  <a:srgbClr val="00206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masyarakat</a:t>
            </a:r>
            <a:r>
              <a:rPr lang="en-US" sz="2400" b="1" dirty="0">
                <a:ln w="6600">
                  <a:solidFill>
                    <a:schemeClr val="accent2"/>
                  </a:solidFill>
                  <a:prstDash val="solid"/>
                </a:ln>
                <a:solidFill>
                  <a:srgbClr val="00206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endParaRPr lang="en-US" sz="2400" b="1" dirty="0">
              <a:ln w="6600">
                <a:solidFill>
                  <a:schemeClr val="accent2"/>
                </a:solidFill>
                <a:prstDash val="solid"/>
              </a:ln>
              <a:solidFill>
                <a:srgbClr val="002060"/>
              </a:solidFill>
              <a:effectLst>
                <a:outerShdw dist="38100" dir="2700000" algn="tl" rotWithShape="0">
                  <a:schemeClr val="accent2"/>
                </a:outerShdw>
              </a:effectLst>
            </a:endParaRPr>
          </a:p>
        </p:txBody>
      </p:sp>
      <p:sp>
        <p:nvSpPr>
          <p:cNvPr id="16" name="Rounded Rectangle 15"/>
          <p:cNvSpPr/>
          <p:nvPr/>
        </p:nvSpPr>
        <p:spPr>
          <a:xfrm>
            <a:off x="899592" y="2492896"/>
            <a:ext cx="7458915" cy="1328023"/>
          </a:xfrm>
          <a:prstGeom prst="round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2400" b="1" dirty="0" err="1" smtClean="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Kisah</a:t>
            </a:r>
            <a:r>
              <a:rPr lang="en-US" sz="2400" b="1" dirty="0" smtClean="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sz="2400" b="1"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pengabaian</a:t>
            </a:r>
            <a:r>
              <a:rPr lang="en-US" sz="24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sz="2400" b="1"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golongan</a:t>
            </a:r>
            <a:r>
              <a:rPr lang="en-US" sz="24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sz="2400" b="1"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ini</a:t>
            </a:r>
            <a:r>
              <a:rPr lang="en-US" sz="24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sz="2400" b="1"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juga</a:t>
            </a:r>
            <a:r>
              <a:rPr lang="en-US" sz="24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sz="2400" b="1"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pernah</a:t>
            </a:r>
            <a:r>
              <a:rPr lang="en-US" sz="24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sz="2400" b="1"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menjadi</a:t>
            </a:r>
            <a:r>
              <a:rPr lang="en-US" sz="24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viral </a:t>
            </a:r>
            <a:r>
              <a:rPr lang="en-US" sz="2400" b="1"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dan</a:t>
            </a:r>
            <a:r>
              <a:rPr lang="en-US" sz="24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sz="2400" b="1"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perbincangan</a:t>
            </a:r>
            <a:r>
              <a:rPr lang="en-US" sz="24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sz="2400" b="1"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hangat</a:t>
            </a:r>
            <a:r>
              <a:rPr lang="en-US" sz="24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di media </a:t>
            </a:r>
            <a:r>
              <a:rPr lang="en-US" sz="2400" b="1"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massa</a:t>
            </a:r>
            <a:r>
              <a:rPr lang="en-US" sz="24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sz="2400" b="1"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dan</a:t>
            </a:r>
            <a:r>
              <a:rPr lang="en-US" sz="24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sz="2400" b="1"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siber</a:t>
            </a:r>
            <a:r>
              <a:rPr lang="en-US" sz="24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endParaRPr lang="en-US" sz="2400" b="1" dirty="0">
              <a:ln w="6600">
                <a:solidFill>
                  <a:schemeClr val="accent2"/>
                </a:solidFill>
                <a:prstDash val="solid"/>
              </a:ln>
              <a:solidFill>
                <a:srgbClr val="FF0000"/>
              </a:solidFill>
              <a:effectLst>
                <a:outerShdw dist="38100" dir="2700000" algn="tl" rotWithShape="0">
                  <a:schemeClr val="accent2"/>
                </a:outerShdw>
              </a:effectLst>
            </a:endParaRPr>
          </a:p>
        </p:txBody>
      </p:sp>
      <p:sp>
        <p:nvSpPr>
          <p:cNvPr id="17" name="Rounded Rectangle 16"/>
          <p:cNvSpPr/>
          <p:nvPr/>
        </p:nvSpPr>
        <p:spPr>
          <a:xfrm>
            <a:off x="899592" y="4045128"/>
            <a:ext cx="7458915" cy="2553891"/>
          </a:xfrm>
          <a:prstGeom prst="round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sz="2400" b="1" dirty="0" err="1" smtClean="0">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Apa</a:t>
            </a:r>
            <a:r>
              <a:rPr lang="en-US" sz="2400" b="1" dirty="0" smtClean="0">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sz="2400" b="1" dirty="0">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yang </a:t>
            </a:r>
            <a:r>
              <a:rPr lang="en-US" sz="2400" b="1" dirty="0" err="1">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menyedihkan</a:t>
            </a:r>
            <a:r>
              <a:rPr lang="en-US" sz="2400" b="1" dirty="0">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sz="2400" b="1" dirty="0" err="1">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timbul</a:t>
            </a:r>
            <a:r>
              <a:rPr lang="en-US" sz="2400" b="1" dirty="0">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sz="2400" b="1" dirty="0" err="1">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banyak</a:t>
            </a:r>
            <a:r>
              <a:rPr lang="en-US" sz="2400" b="1" dirty="0">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sz="2400" b="1" dirty="0" err="1">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persepsi</a:t>
            </a:r>
            <a:r>
              <a:rPr lang="en-US" sz="2400" b="1" dirty="0">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sz="2400" b="1" dirty="0" err="1">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negatif</a:t>
            </a:r>
            <a:r>
              <a:rPr lang="en-US" sz="2400" b="1" dirty="0">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sz="2400" b="1" dirty="0" err="1">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masyarakat</a:t>
            </a:r>
            <a:r>
              <a:rPr lang="en-US" sz="2400" b="1" dirty="0">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sz="2400" b="1" dirty="0" err="1">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sehingga</a:t>
            </a:r>
            <a:r>
              <a:rPr lang="en-US" sz="2400" b="1" dirty="0">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sz="2400" b="1" dirty="0" err="1">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menyumbang</a:t>
            </a:r>
            <a:r>
              <a:rPr lang="en-US" sz="2400" b="1" dirty="0">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sz="2400" b="1" dirty="0" err="1">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kepada</a:t>
            </a:r>
            <a:r>
              <a:rPr lang="en-US" sz="2400" b="1" dirty="0">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sz="2400" b="1" dirty="0" err="1">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diskriminasi</a:t>
            </a:r>
            <a:r>
              <a:rPr lang="en-US" sz="2400" b="1" dirty="0">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sz="2400" b="1" dirty="0" err="1">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terhadap</a:t>
            </a:r>
            <a:r>
              <a:rPr lang="en-US" sz="2400" b="1" dirty="0">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OKU </a:t>
            </a:r>
            <a:r>
              <a:rPr lang="en-US" sz="2400" b="1" dirty="0" err="1">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dari</a:t>
            </a:r>
            <a:r>
              <a:rPr lang="en-US" sz="2400" b="1" dirty="0">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sz="2400" b="1" dirty="0" err="1">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pelbagai</a:t>
            </a:r>
            <a:r>
              <a:rPr lang="en-US" sz="2400" b="1" dirty="0">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sz="2400" b="1" dirty="0" err="1">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aspek</a:t>
            </a:r>
            <a:r>
              <a:rPr lang="en-US" sz="2400" b="1" dirty="0">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sz="2400" b="1" dirty="0" err="1">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termasuk</a:t>
            </a:r>
            <a:r>
              <a:rPr lang="en-US" sz="2400" b="1" dirty="0">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sz="2400" b="1" dirty="0" err="1">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pendidikan</a:t>
            </a:r>
            <a:r>
              <a:rPr lang="en-US" sz="2400" b="1" dirty="0">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sz="2400" b="1" dirty="0" err="1">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pekerjaan</a:t>
            </a:r>
            <a:r>
              <a:rPr lang="en-US" sz="2400" b="1" dirty="0">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sz="2400" b="1" dirty="0" err="1">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dan</a:t>
            </a:r>
            <a:r>
              <a:rPr lang="en-US" sz="2400" b="1" dirty="0">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sz="2400" b="1" dirty="0" err="1">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kualiti</a:t>
            </a:r>
            <a:r>
              <a:rPr lang="en-US" sz="2400" b="1" dirty="0">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sz="2400" b="1" dirty="0" err="1">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hidup</a:t>
            </a:r>
            <a:r>
              <a:rPr lang="en-US" sz="2400" b="1" dirty="0">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sz="2400" b="1" dirty="0" err="1">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sedangkan</a:t>
            </a:r>
            <a:r>
              <a:rPr lang="en-US" sz="2400" b="1" dirty="0">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sz="2400" b="1" dirty="0" err="1">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mereka</a:t>
            </a:r>
            <a:r>
              <a:rPr lang="en-US" sz="2400" b="1" dirty="0">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sz="2400" b="1" dirty="0" err="1">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juga</a:t>
            </a:r>
            <a:r>
              <a:rPr lang="en-US" sz="2400" b="1" dirty="0">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sz="2400" b="1" dirty="0" err="1">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mempunyai</a:t>
            </a:r>
            <a:r>
              <a:rPr lang="en-US" sz="2400" b="1" dirty="0">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sz="2400" b="1" dirty="0" err="1">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hak</a:t>
            </a:r>
            <a:r>
              <a:rPr lang="en-US" sz="2400" b="1" dirty="0">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sz="2400" b="1" dirty="0" err="1">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untuk</a:t>
            </a:r>
            <a:r>
              <a:rPr lang="en-US" sz="2400" b="1" dirty="0">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sz="2400" b="1" dirty="0" err="1">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hidup</a:t>
            </a:r>
            <a:r>
              <a:rPr lang="en-US" sz="2400" b="1" dirty="0">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sz="2400" b="1" dirty="0" err="1">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sebagaimana</a:t>
            </a:r>
            <a:r>
              <a:rPr lang="en-US" sz="2400" b="1" dirty="0">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n-US" sz="2400" b="1" dirty="0" err="1">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insan</a:t>
            </a:r>
            <a:r>
              <a:rPr lang="en-US" sz="2400" b="1" dirty="0">
                <a:ln w="6600">
                  <a:solidFill>
                    <a:schemeClr val="tx1"/>
                  </a:solidFill>
                  <a:prstDash val="solid"/>
                </a:ln>
                <a:solidFill>
                  <a:schemeClr val="tx1"/>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 normal yang lain.</a:t>
            </a:r>
            <a:endParaRPr lang="en-US" sz="2400" b="1" dirty="0">
              <a:ln w="6600">
                <a:solidFill>
                  <a:schemeClr val="tx1"/>
                </a:solidFill>
                <a:prstDash val="solid"/>
              </a:ln>
              <a:solidFill>
                <a:schemeClr val="tx1"/>
              </a:solidFill>
              <a:effectLst>
                <a:outerShdw dist="38100" dir="2700000" algn="tl" rotWithShape="0">
                  <a:schemeClr val="accent2"/>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lue.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1115616" y="2223485"/>
            <a:ext cx="7056784" cy="2308324"/>
          </a:xfrm>
          <a:prstGeom prst="rect">
            <a:avLst/>
          </a:prstGeom>
        </p:spPr>
        <p:txBody>
          <a:bodyPr wrap="square">
            <a:spAutoFit/>
          </a:bodyPr>
          <a:lstStyle/>
          <a:p>
            <a:pPr algn="just"/>
            <a:r>
              <a:rPr lang="en-US" sz="2400" b="1" dirty="0">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Times New Roman" panose="02020603050405020304" pitchFamily="18" charset="0"/>
              </a:rPr>
              <a:t>Orang </a:t>
            </a:r>
            <a:r>
              <a:rPr lang="en-US" sz="2400" b="1" dirty="0" err="1">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Times New Roman" panose="02020603050405020304" pitchFamily="18" charset="0"/>
              </a:rPr>
              <a:t>Kelainan</a:t>
            </a:r>
            <a:r>
              <a:rPr lang="en-US" sz="2400" b="1" dirty="0">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Times New Roman" panose="02020603050405020304" pitchFamily="18" charset="0"/>
              </a:rPr>
              <a:t> </a:t>
            </a:r>
            <a:r>
              <a:rPr lang="en-US" sz="2400" b="1" dirty="0" err="1">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Times New Roman" panose="02020603050405020304" pitchFamily="18" charset="0"/>
              </a:rPr>
              <a:t>Upaya</a:t>
            </a:r>
            <a:r>
              <a:rPr lang="en-US" sz="2400" b="1" dirty="0">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a:t>
            </a:r>
            <a:r>
              <a:rPr lang="en-US" sz="2400" b="1" dirty="0" err="1">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sebagai</a:t>
            </a:r>
            <a:r>
              <a:rPr lang="en-US" sz="2400" b="1" dirty="0">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a:t>
            </a:r>
            <a:r>
              <a:rPr lang="en-US" sz="2400" b="1" dirty="0" err="1">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mereka</a:t>
            </a:r>
            <a:r>
              <a:rPr lang="en-US" sz="2400" b="1" dirty="0">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yang </a:t>
            </a:r>
            <a:r>
              <a:rPr lang="en-US" sz="2400" b="1" dirty="0" err="1">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mempunyai</a:t>
            </a:r>
            <a:r>
              <a:rPr lang="en-US" sz="2400" b="1" dirty="0">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a:t>
            </a:r>
            <a:r>
              <a:rPr lang="en-US" sz="2400" b="1" dirty="0" err="1">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kekurangan</a:t>
            </a:r>
            <a:r>
              <a:rPr lang="en-US" sz="2400" b="1" dirty="0">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a:t>
            </a:r>
            <a:r>
              <a:rPr lang="en-US" sz="2400" b="1" dirty="0" err="1">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jangka</a:t>
            </a:r>
            <a:r>
              <a:rPr lang="en-US" sz="2400" b="1" dirty="0">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a:t>
            </a:r>
            <a:r>
              <a:rPr lang="en-US" sz="2400" b="1" dirty="0" err="1">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panjang</a:t>
            </a:r>
            <a:r>
              <a:rPr lang="en-US" sz="2400" b="1" dirty="0">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a:t>
            </a:r>
            <a:r>
              <a:rPr lang="en-US" sz="2400" b="1" dirty="0" err="1">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fizikal</a:t>
            </a:r>
            <a:r>
              <a:rPr lang="en-US" sz="2400" b="1" dirty="0">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mental, </a:t>
            </a:r>
            <a:r>
              <a:rPr lang="en-US" sz="2400" b="1" dirty="0" err="1">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intelektual</a:t>
            </a:r>
            <a:r>
              <a:rPr lang="en-US" sz="2400" b="1" dirty="0">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a:t>
            </a:r>
            <a:r>
              <a:rPr lang="en-US" sz="2400" b="1" dirty="0" err="1">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atau</a:t>
            </a:r>
            <a:r>
              <a:rPr lang="en-US" sz="2400" b="1" dirty="0">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a:t>
            </a:r>
            <a:r>
              <a:rPr lang="en-US" sz="2400" b="1" dirty="0" err="1">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deria</a:t>
            </a:r>
            <a:r>
              <a:rPr lang="en-US" sz="2400" b="1" dirty="0">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yang </a:t>
            </a:r>
            <a:r>
              <a:rPr lang="en-US" sz="2400" b="1" dirty="0" err="1">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mana</a:t>
            </a:r>
            <a:r>
              <a:rPr lang="en-US" sz="2400" b="1" dirty="0">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a:t>
            </a:r>
            <a:r>
              <a:rPr lang="en-US" sz="2400" b="1" dirty="0" err="1">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terdapat</a:t>
            </a:r>
            <a:r>
              <a:rPr lang="en-US" sz="2400" b="1" dirty="0">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a:t>
            </a:r>
            <a:r>
              <a:rPr lang="en-US" sz="2400" b="1" dirty="0" err="1">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halangan</a:t>
            </a:r>
            <a:r>
              <a:rPr lang="en-US" sz="2400" b="1" dirty="0">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a:t>
            </a:r>
            <a:r>
              <a:rPr lang="en-US" sz="2400" b="1" dirty="0" err="1">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apabila</a:t>
            </a:r>
            <a:r>
              <a:rPr lang="en-US" sz="2400" b="1" dirty="0">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a:t>
            </a:r>
            <a:r>
              <a:rPr lang="en-US" sz="2400" b="1" dirty="0" err="1">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berinteraksi</a:t>
            </a:r>
            <a:r>
              <a:rPr lang="en-US" sz="2400" b="1" dirty="0">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a:t>
            </a:r>
            <a:r>
              <a:rPr lang="en-US" sz="2400" b="1" dirty="0" err="1">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dengan</a:t>
            </a:r>
            <a:r>
              <a:rPr lang="en-US" sz="2400" b="1" dirty="0">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a:t>
            </a:r>
            <a:r>
              <a:rPr lang="en-US" sz="2400" b="1" dirty="0" err="1">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mereka</a:t>
            </a:r>
            <a:r>
              <a:rPr lang="en-US" sz="2400" b="1" dirty="0">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a:t>
            </a:r>
            <a:r>
              <a:rPr lang="en-US" sz="2400" b="1" dirty="0" err="1">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atau</a:t>
            </a:r>
            <a:r>
              <a:rPr lang="en-US" sz="2400" b="1" dirty="0">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a:t>
            </a:r>
            <a:r>
              <a:rPr lang="en-US" sz="2400" b="1" dirty="0" err="1">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boleh</a:t>
            </a:r>
            <a:r>
              <a:rPr lang="en-US" sz="2400" b="1" dirty="0">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a:t>
            </a:r>
            <a:r>
              <a:rPr lang="en-US" sz="2400" b="1" dirty="0" err="1">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menyekat</a:t>
            </a:r>
            <a:r>
              <a:rPr lang="en-US" sz="2400" b="1" dirty="0">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a:t>
            </a:r>
            <a:r>
              <a:rPr lang="en-US" sz="2400" b="1" dirty="0" err="1">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penyertaan</a:t>
            </a:r>
            <a:r>
              <a:rPr lang="en-US" sz="2400" b="1" dirty="0">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a:t>
            </a:r>
            <a:r>
              <a:rPr lang="en-US" sz="2400" b="1" dirty="0" err="1">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penuh</a:t>
            </a:r>
            <a:r>
              <a:rPr lang="en-US" sz="2400" b="1" dirty="0">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a:t>
            </a:r>
            <a:r>
              <a:rPr lang="en-US" sz="2400" b="1" dirty="0" err="1">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mereka</a:t>
            </a:r>
            <a:r>
              <a:rPr lang="en-US" sz="2400" b="1" dirty="0">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a:t>
            </a:r>
            <a:r>
              <a:rPr lang="en-US" sz="2400" b="1" dirty="0" err="1">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secara</a:t>
            </a:r>
            <a:r>
              <a:rPr lang="en-US" sz="2400" b="1" dirty="0">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normal </a:t>
            </a:r>
            <a:r>
              <a:rPr lang="en-US" sz="2400" b="1" dirty="0" err="1">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dalam</a:t>
            </a:r>
            <a:r>
              <a:rPr lang="en-US" sz="2400" b="1" dirty="0">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a:t>
            </a:r>
            <a:r>
              <a:rPr lang="en-US" sz="2400" b="1" dirty="0" err="1">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masyarakat</a:t>
            </a:r>
            <a:r>
              <a:rPr lang="en-US" sz="2400" b="1" dirty="0">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a:t>
            </a:r>
            <a:r>
              <a:rPr lang="en-US" sz="2400" b="1" dirty="0" err="1">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atau</a:t>
            </a:r>
            <a:r>
              <a:rPr lang="en-US" sz="2400" b="1" dirty="0">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a:t>
            </a:r>
            <a:r>
              <a:rPr lang="en-US" sz="2400" b="1" dirty="0" err="1">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sesuatu</a:t>
            </a:r>
            <a:r>
              <a:rPr lang="en-US" sz="2400" b="1" dirty="0">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a:t>
            </a:r>
            <a:r>
              <a:rPr lang="en-US" sz="2400" b="1" dirty="0" err="1">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komuniti</a:t>
            </a:r>
            <a:r>
              <a:rPr lang="en-US" sz="2400" b="1" dirty="0">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a:t>
            </a:r>
            <a:endParaRPr lang="en-US" sz="2400" b="1" dirty="0">
              <a:ln w="10160">
                <a:solidFill>
                  <a:srgbClr val="FFC000"/>
                </a:solidFill>
                <a:prstDash val="solid"/>
              </a:ln>
              <a:solidFill>
                <a:srgbClr val="FFFF00"/>
              </a:solidFill>
              <a:effectLst>
                <a:glow rad="101600">
                  <a:schemeClr val="accent2">
                    <a:satMod val="175000"/>
                    <a:alpha val="40000"/>
                  </a:schemeClr>
                </a:glow>
                <a:outerShdw blurRad="38100" dist="22860" dir="5400000" algn="tl" rotWithShape="0">
                  <a:srgbClr val="000000">
                    <a:alpha val="30000"/>
                  </a:srgbClr>
                </a:outerShdw>
              </a:effectLst>
            </a:endParaRPr>
          </a:p>
        </p:txBody>
      </p:sp>
      <p:sp>
        <p:nvSpPr>
          <p:cNvPr id="4" name="Rectangle 3"/>
          <p:cNvSpPr/>
          <p:nvPr/>
        </p:nvSpPr>
        <p:spPr>
          <a:xfrm>
            <a:off x="755576" y="1700808"/>
            <a:ext cx="487633" cy="923330"/>
          </a:xfrm>
          <a:prstGeom prst="rect">
            <a:avLst/>
          </a:prstGeom>
          <a:noFill/>
        </p:spPr>
        <p:txBody>
          <a:bodyPr wrap="none" lIns="91440" tIns="45720" rIns="91440" bIns="45720">
            <a:spAutoFit/>
          </a:bodyPr>
          <a:lstStyle/>
          <a:p>
            <a:pPr algn="ctr"/>
            <a:r>
              <a:rPr lang="en-US" sz="5400" b="1" cap="none" spc="0" dirty="0" smtClean="0">
                <a:ln w="10160">
                  <a:solidFill>
                    <a:schemeClr val="accent5"/>
                  </a:solidFill>
                  <a:prstDash val="solid"/>
                </a:ln>
                <a:solidFill>
                  <a:srgbClr val="FF0000"/>
                </a:solidFill>
                <a:effectLst>
                  <a:outerShdw blurRad="38100" dist="22860" dir="5400000" algn="tl" rotWithShape="0">
                    <a:srgbClr val="000000">
                      <a:alpha val="30000"/>
                    </a:srgbClr>
                  </a:outerShdw>
                </a:effectLst>
              </a:rPr>
              <a:t>“</a:t>
            </a:r>
            <a:endParaRPr lang="en-US" sz="5400" b="1" cap="none" spc="0" dirty="0">
              <a:ln w="10160">
                <a:solidFill>
                  <a:schemeClr val="accent5"/>
                </a:solidFill>
                <a:prstDash val="solid"/>
              </a:ln>
              <a:solidFill>
                <a:srgbClr val="FF0000"/>
              </a:solidFill>
              <a:effectLst>
                <a:outerShdw blurRad="38100" dist="22860" dir="5400000" algn="tl" rotWithShape="0">
                  <a:srgbClr val="000000">
                    <a:alpha val="30000"/>
                  </a:srgbClr>
                </a:outerShdw>
              </a:effectLst>
            </a:endParaRPr>
          </a:p>
        </p:txBody>
      </p:sp>
      <p:sp>
        <p:nvSpPr>
          <p:cNvPr id="5" name="Rectangle 4"/>
          <p:cNvSpPr/>
          <p:nvPr/>
        </p:nvSpPr>
        <p:spPr>
          <a:xfrm rot="10800000">
            <a:off x="8170566" y="3455171"/>
            <a:ext cx="487633" cy="923330"/>
          </a:xfrm>
          <a:prstGeom prst="rect">
            <a:avLst/>
          </a:prstGeom>
          <a:noFill/>
        </p:spPr>
        <p:txBody>
          <a:bodyPr wrap="none" lIns="91440" tIns="45720" rIns="91440" bIns="45720">
            <a:spAutoFit/>
          </a:bodyPr>
          <a:lstStyle/>
          <a:p>
            <a:pPr algn="ctr"/>
            <a:r>
              <a:rPr lang="en-US" sz="5400" b="1" cap="none" spc="0" dirty="0" smtClean="0">
                <a:ln w="10160">
                  <a:solidFill>
                    <a:schemeClr val="accent5"/>
                  </a:solidFill>
                  <a:prstDash val="solid"/>
                </a:ln>
                <a:solidFill>
                  <a:srgbClr val="FF0000"/>
                </a:solidFill>
                <a:effectLst>
                  <a:outerShdw blurRad="38100" dist="22860" dir="5400000" algn="tl" rotWithShape="0">
                    <a:srgbClr val="000000">
                      <a:alpha val="30000"/>
                    </a:srgbClr>
                  </a:outerShdw>
                </a:effectLst>
              </a:rPr>
              <a:t>“</a:t>
            </a:r>
            <a:endParaRPr lang="en-US" sz="5400" b="1" cap="none" spc="0" dirty="0">
              <a:ln w="10160">
                <a:solidFill>
                  <a:schemeClr val="accent5"/>
                </a:solidFill>
                <a:prstDash val="solid"/>
              </a:ln>
              <a:solidFill>
                <a:srgbClr val="FF0000"/>
              </a:solidFill>
              <a:effectLst>
                <a:outerShdw blurRad="38100" dist="22860" dir="5400000" algn="tl" rotWithShape="0">
                  <a:srgbClr val="000000">
                    <a:alpha val="30000"/>
                  </a:srgbClr>
                </a:outerShdw>
              </a:effectLst>
            </a:endParaRPr>
          </a:p>
        </p:txBody>
      </p:sp>
      <p:sp>
        <p:nvSpPr>
          <p:cNvPr id="15" name="Rectangle 14"/>
          <p:cNvSpPr/>
          <p:nvPr/>
        </p:nvSpPr>
        <p:spPr>
          <a:xfrm>
            <a:off x="2051720" y="4915030"/>
            <a:ext cx="4714752" cy="400110"/>
          </a:xfrm>
          <a:prstGeom prst="rect">
            <a:avLst/>
          </a:prstGeom>
        </p:spPr>
        <p:txBody>
          <a:bodyPr wrap="none">
            <a:spAutoFit/>
          </a:bodyPr>
          <a:lstStyle/>
          <a:p>
            <a:r>
              <a:rPr lang="en-US" sz="2000" dirty="0" err="1">
                <a:ln w="0"/>
                <a:solidFill>
                  <a:srgbClr val="FFFF00"/>
                </a:solidFill>
                <a:effectLst>
                  <a:reflection blurRad="6350" stA="53000" endA="300" endPos="35500" dir="5400000" sy="-90000" algn="bl" rotWithShape="0"/>
                </a:effectLst>
                <a:latin typeface="Times New Roman" panose="02020603050405020304" pitchFamily="18" charset="0"/>
                <a:ea typeface="Calibri" panose="020F0502020204030204" pitchFamily="34" charset="0"/>
              </a:rPr>
              <a:t>Akta</a:t>
            </a:r>
            <a:r>
              <a:rPr lang="en-US" sz="2000" dirty="0">
                <a:ln w="0"/>
                <a:solidFill>
                  <a:srgbClr val="FFFF00"/>
                </a:solidFill>
                <a:effectLst>
                  <a:reflection blurRad="6350" stA="53000" endA="300" endPos="35500" dir="5400000" sy="-90000" algn="bl" rotWithShape="0"/>
                </a:effectLst>
                <a:latin typeface="Times New Roman" panose="02020603050405020304" pitchFamily="18" charset="0"/>
                <a:ea typeface="Calibri" panose="020F0502020204030204" pitchFamily="34" charset="0"/>
              </a:rPr>
              <a:t> Orang </a:t>
            </a:r>
            <a:r>
              <a:rPr lang="en-US" sz="2000" dirty="0" err="1">
                <a:ln w="0"/>
                <a:solidFill>
                  <a:srgbClr val="FFFF00"/>
                </a:solidFill>
                <a:effectLst>
                  <a:reflection blurRad="6350" stA="53000" endA="300" endPos="35500" dir="5400000" sy="-90000" algn="bl" rotWithShape="0"/>
                </a:effectLst>
                <a:latin typeface="Times New Roman" panose="02020603050405020304" pitchFamily="18" charset="0"/>
                <a:ea typeface="Calibri" panose="020F0502020204030204" pitchFamily="34" charset="0"/>
              </a:rPr>
              <a:t>Kurang</a:t>
            </a:r>
            <a:r>
              <a:rPr lang="en-US" sz="2000" dirty="0">
                <a:ln w="0"/>
                <a:solidFill>
                  <a:srgbClr val="FFFF00"/>
                </a:solidFill>
                <a:effectLst>
                  <a:reflection blurRad="6350" stA="53000" endA="300" endPos="35500" dir="5400000" sy="-90000" algn="bl" rotWithShape="0"/>
                </a:effectLst>
                <a:latin typeface="Times New Roman" panose="02020603050405020304" pitchFamily="18" charset="0"/>
                <a:ea typeface="Calibri" panose="020F0502020204030204" pitchFamily="34" charset="0"/>
              </a:rPr>
              <a:t> </a:t>
            </a:r>
            <a:r>
              <a:rPr lang="en-US" sz="2000" dirty="0" err="1">
                <a:ln w="0"/>
                <a:solidFill>
                  <a:srgbClr val="FFFF00"/>
                </a:solidFill>
                <a:effectLst>
                  <a:reflection blurRad="6350" stA="53000" endA="300" endPos="35500" dir="5400000" sy="-90000" algn="bl" rotWithShape="0"/>
                </a:effectLst>
                <a:latin typeface="Times New Roman" panose="02020603050405020304" pitchFamily="18" charset="0"/>
                <a:ea typeface="Calibri" panose="020F0502020204030204" pitchFamily="34" charset="0"/>
              </a:rPr>
              <a:t>Upaya</a:t>
            </a:r>
            <a:r>
              <a:rPr lang="en-US" sz="2000" dirty="0">
                <a:ln w="0"/>
                <a:solidFill>
                  <a:srgbClr val="FFFF00"/>
                </a:solidFill>
                <a:effectLst>
                  <a:reflection blurRad="6350" stA="53000" endA="300" endPos="35500" dir="5400000" sy="-90000" algn="bl" rotWithShape="0"/>
                </a:effectLst>
                <a:latin typeface="Times New Roman" panose="02020603050405020304" pitchFamily="18" charset="0"/>
                <a:ea typeface="Calibri" panose="020F0502020204030204" pitchFamily="34" charset="0"/>
              </a:rPr>
              <a:t> 2008 (</a:t>
            </a:r>
            <a:r>
              <a:rPr lang="en-US" sz="2000" dirty="0" err="1">
                <a:ln w="0"/>
                <a:solidFill>
                  <a:srgbClr val="FFFF00"/>
                </a:solidFill>
                <a:effectLst>
                  <a:reflection blurRad="6350" stA="53000" endA="300" endPos="35500" dir="5400000" sy="-90000" algn="bl" rotWithShape="0"/>
                </a:effectLst>
                <a:latin typeface="Times New Roman" panose="02020603050405020304" pitchFamily="18" charset="0"/>
                <a:ea typeface="Calibri" panose="020F0502020204030204" pitchFamily="34" charset="0"/>
              </a:rPr>
              <a:t>Akta</a:t>
            </a:r>
            <a:r>
              <a:rPr lang="en-US" sz="2000" dirty="0">
                <a:ln w="0"/>
                <a:solidFill>
                  <a:srgbClr val="FFFF00"/>
                </a:solidFill>
                <a:effectLst>
                  <a:reflection blurRad="6350" stA="53000" endA="300" endPos="35500" dir="5400000" sy="-90000" algn="bl" rotWithShape="0"/>
                </a:effectLst>
                <a:latin typeface="Times New Roman" panose="02020603050405020304" pitchFamily="18" charset="0"/>
                <a:ea typeface="Calibri" panose="020F0502020204030204" pitchFamily="34" charset="0"/>
              </a:rPr>
              <a:t> 685)</a:t>
            </a:r>
            <a:endParaRPr lang="en-US" sz="2000" dirty="0">
              <a:ln w="0"/>
              <a:solidFill>
                <a:srgbClr val="FFFF00"/>
              </a:solidFill>
              <a:effectLst>
                <a:reflection blurRad="6350" stA="53000" endA="300" endPos="35500" dir="5400000" sy="-90000" algn="bl" rotWithShape="0"/>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TotalTime>
  <Words>1429</Words>
  <Application>Microsoft Office PowerPoint</Application>
  <PresentationFormat>On-screen Show (4:3)</PresentationFormat>
  <Paragraphs>154</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KAU INSAN  ISTIMEWA</vt:lpstr>
      <vt:lpstr>Slide 2</vt:lpstr>
      <vt:lpstr>Slide 3</vt:lpstr>
      <vt:lpstr>Slide 4</vt:lpstr>
      <vt:lpstr>Slide 5</vt:lpstr>
      <vt:lpstr>Slide 6</vt:lpstr>
      <vt:lpstr>Slide 7</vt:lpstr>
      <vt:lpstr>Slide 8</vt:lpstr>
      <vt:lpstr>Slide 9</vt:lpstr>
      <vt:lpstr>Slide 10</vt:lpstr>
      <vt:lpstr>Slide 11</vt:lpstr>
      <vt:lpstr>OKU YANG BERDAFTAR (2012)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EKSTREMISME MELAMPAUI BATAS KESEDERHANAAN</dc:title>
  <dc:creator>rushdan</dc:creator>
  <cp:lastModifiedBy>rushdan</cp:lastModifiedBy>
  <cp:revision>30</cp:revision>
  <dcterms:created xsi:type="dcterms:W3CDTF">2015-11-26T00:41:05Z</dcterms:created>
  <dcterms:modified xsi:type="dcterms:W3CDTF">2015-12-03T03:01:39Z</dcterms:modified>
</cp:coreProperties>
</file>