
<file path=[Content_Types].xml><?xml version="1.0" encoding="utf-8"?>
<Types xmlns="http://schemas.openxmlformats.org/package/2006/content-types">
  <Override PartName="/ppt/slides/slide29.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layout3.xml" ContentType="application/vnd.openxmlformats-officedocument.drawingml.diagramLayout+xml"/>
  <Override PartName="/ppt/diagrams/data4.xml" ContentType="application/vnd.openxmlformats-officedocument.drawingml.diagramData+xml"/>
  <Override PartName="/ppt/diagrams/colors8.xml" ContentType="application/vnd.openxmlformats-officedocument.drawingml.diagramColors+xml"/>
  <Override PartName="/ppt/diagrams/quickStyle13.xml" ContentType="application/vnd.openxmlformats-officedocument.drawingml.diagramStyle+xml"/>
  <Override PartName="/ppt/diagrams/layout1.xml" ContentType="application/vnd.openxmlformats-officedocument.drawingml.diagramLayout+xml"/>
  <Override PartName="/ppt/diagrams/data2.xml" ContentType="application/vnd.openxmlformats-officedocument.drawingml.diagramData+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layout13.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quickStyle7.xml" ContentType="application/vnd.openxmlformats-officedocument.drawingml.diagramStyle+xml"/>
  <Override PartName="/ppt/diagrams/layout11.xml" ContentType="application/vnd.openxmlformats-officedocument.drawingml.diagram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quickStyle5.xml" ContentType="application/vnd.openxmlformats-officedocument.drawingml.diagramStyle+xml"/>
  <Override PartName="/ppt/diagrams/colors1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colors10.xml" ContentType="application/vnd.openxmlformats-officedocument.drawingml.diagramColor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68" r:id="rId1"/>
  </p:sldMasterIdLst>
  <p:notesMasterIdLst>
    <p:notesMasterId r:id="rId42"/>
  </p:notesMasterIdLst>
  <p:sldIdLst>
    <p:sldId id="311" r:id="rId2"/>
    <p:sldId id="310" r:id="rId3"/>
    <p:sldId id="309" r:id="rId4"/>
    <p:sldId id="257" r:id="rId5"/>
    <p:sldId id="312" r:id="rId6"/>
    <p:sldId id="314" r:id="rId7"/>
    <p:sldId id="315" r:id="rId8"/>
    <p:sldId id="316" r:id="rId9"/>
    <p:sldId id="335" r:id="rId10"/>
    <p:sldId id="317" r:id="rId11"/>
    <p:sldId id="337" r:id="rId12"/>
    <p:sldId id="324" r:id="rId13"/>
    <p:sldId id="323" r:id="rId14"/>
    <p:sldId id="322" r:id="rId15"/>
    <p:sldId id="321" r:id="rId16"/>
    <p:sldId id="320" r:id="rId17"/>
    <p:sldId id="319" r:id="rId18"/>
    <p:sldId id="318" r:id="rId19"/>
    <p:sldId id="329" r:id="rId20"/>
    <p:sldId id="328" r:id="rId21"/>
    <p:sldId id="327" r:id="rId22"/>
    <p:sldId id="326" r:id="rId23"/>
    <p:sldId id="333" r:id="rId24"/>
    <p:sldId id="332" r:id="rId25"/>
    <p:sldId id="330"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33"/>
    <a:srgbClr val="FF00FF"/>
    <a:srgbClr val="66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16437" autoAdjust="0"/>
    <p:restoredTop sz="94676" autoAdjust="0"/>
  </p:normalViewPr>
  <p:slideViewPr>
    <p:cSldViewPr>
      <p:cViewPr varScale="1">
        <p:scale>
          <a:sx n="86" d="100"/>
          <a:sy n="86" d="100"/>
        </p:scale>
        <p:origin x="-1374" y="-9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_rels/data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14.jpeg"/></Relationships>
</file>

<file path=ppt/diagrams/_rels/data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 Id="rId4"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E2C930-4FF6-422C-9A3E-8A6DB1E1458A}" type="doc">
      <dgm:prSet loTypeId="urn:microsoft.com/office/officeart/2005/8/layout/process4" loCatId="list" qsTypeId="urn:microsoft.com/office/officeart/2005/8/quickstyle/3d7" qsCatId="3D" csTypeId="urn:microsoft.com/office/officeart/2005/8/colors/colorful5" csCatId="colorful" phldr="1"/>
      <dgm:spPr/>
      <dgm:t>
        <a:bodyPr/>
        <a:lstStyle/>
        <a:p>
          <a:endParaRPr lang="en-US"/>
        </a:p>
      </dgm:t>
    </dgm:pt>
    <dgm:pt modelId="{263A61C9-869A-4FDD-BEBE-7F3DCA02E774}">
      <dgm:prSet custT="1"/>
      <dgm:spPr/>
      <dgm:t>
        <a:bodyPr/>
        <a:lstStyle/>
        <a:p>
          <a:pPr rtl="0"/>
          <a:r>
            <a:rPr lang="en-US" sz="3200" dirty="0" err="1" smtClean="0"/>
            <a:t>Saya</a:t>
          </a:r>
          <a:r>
            <a:rPr lang="en-US" sz="3200" dirty="0" smtClean="0"/>
            <a:t> </a:t>
          </a:r>
          <a:r>
            <a:rPr lang="en-US" sz="3200" dirty="0" err="1" smtClean="0"/>
            <a:t>berpesan</a:t>
          </a:r>
          <a:r>
            <a:rPr lang="en-US" sz="3200" dirty="0" smtClean="0"/>
            <a:t> </a:t>
          </a:r>
          <a:r>
            <a:rPr lang="en-US" sz="3200" dirty="0" err="1" smtClean="0"/>
            <a:t>kepada</a:t>
          </a:r>
          <a:r>
            <a:rPr lang="en-US" sz="3200" dirty="0" smtClean="0"/>
            <a:t> </a:t>
          </a:r>
          <a:r>
            <a:rPr lang="en-US" sz="3200" dirty="0" err="1" smtClean="0"/>
            <a:t>diri</a:t>
          </a:r>
          <a:r>
            <a:rPr lang="en-US" sz="3200" dirty="0" smtClean="0"/>
            <a:t> </a:t>
          </a:r>
          <a:r>
            <a:rPr lang="en-US" sz="3200" dirty="0" err="1" smtClean="0"/>
            <a:t>saya</a:t>
          </a:r>
          <a:r>
            <a:rPr lang="en-US" sz="3200" dirty="0" smtClean="0"/>
            <a:t> </a:t>
          </a:r>
          <a:r>
            <a:rPr lang="en-US" sz="3200" dirty="0" err="1" smtClean="0"/>
            <a:t>dan</a:t>
          </a:r>
          <a:r>
            <a:rPr lang="en-US" sz="3200" dirty="0" smtClean="0"/>
            <a:t> </a:t>
          </a:r>
          <a:r>
            <a:rPr lang="en-US" sz="3200" dirty="0" err="1" smtClean="0"/>
            <a:t>menyeru</a:t>
          </a:r>
          <a:r>
            <a:rPr lang="en-US" sz="3200" dirty="0" smtClean="0"/>
            <a:t> </a:t>
          </a:r>
          <a:r>
            <a:rPr lang="en-US" sz="3200" dirty="0" err="1" smtClean="0"/>
            <a:t>kepada</a:t>
          </a:r>
          <a:r>
            <a:rPr lang="en-US" sz="3200" dirty="0" smtClean="0"/>
            <a:t> </a:t>
          </a:r>
          <a:r>
            <a:rPr lang="en-US" sz="3200" dirty="0" err="1" smtClean="0"/>
            <a:t>sidang</a:t>
          </a:r>
          <a:r>
            <a:rPr lang="en-US" sz="3200" dirty="0" smtClean="0"/>
            <a:t> </a:t>
          </a:r>
          <a:r>
            <a:rPr lang="en-US" sz="3200" dirty="0" err="1" smtClean="0"/>
            <a:t>Jumaat</a:t>
          </a:r>
          <a:r>
            <a:rPr lang="en-US" sz="3200" dirty="0" smtClean="0"/>
            <a:t> yang </a:t>
          </a:r>
          <a:r>
            <a:rPr lang="en-US" sz="3200" dirty="0" err="1" smtClean="0"/>
            <a:t>dikasihi</a:t>
          </a:r>
          <a:r>
            <a:rPr lang="en-US" sz="3200" dirty="0" smtClean="0"/>
            <a:t> </a:t>
          </a:r>
          <a:r>
            <a:rPr lang="en-US" sz="3200" dirty="0" err="1" smtClean="0"/>
            <a:t>sekalian</a:t>
          </a:r>
          <a:endParaRPr lang="en-US" sz="3200" dirty="0"/>
        </a:p>
      </dgm:t>
    </dgm:pt>
    <dgm:pt modelId="{2CA08AA2-1307-4937-97E0-F676C87A0470}" type="parTrans" cxnId="{756B0FD6-9EC2-4D49-8CCA-3B705AA6A836}">
      <dgm:prSet/>
      <dgm:spPr/>
      <dgm:t>
        <a:bodyPr/>
        <a:lstStyle/>
        <a:p>
          <a:endParaRPr lang="en-US"/>
        </a:p>
      </dgm:t>
    </dgm:pt>
    <dgm:pt modelId="{1E8A96E5-57DC-4E23-B958-3B9D3D9E7236}" type="sibTrans" cxnId="{756B0FD6-9EC2-4D49-8CCA-3B705AA6A836}">
      <dgm:prSet/>
      <dgm:spPr/>
      <dgm:t>
        <a:bodyPr/>
        <a:lstStyle/>
        <a:p>
          <a:endParaRPr lang="en-US"/>
        </a:p>
      </dgm:t>
    </dgm:pt>
    <dgm:pt modelId="{B17043CF-2BF6-4E12-82AB-ED740C1280CF}">
      <dgm:prSet custT="1"/>
      <dgm:spPr/>
      <dgm:t>
        <a:bodyPr/>
        <a:lstStyle/>
        <a:p>
          <a:pPr rtl="0"/>
          <a:r>
            <a:rPr lang="en-US" sz="2400" dirty="0" err="1" smtClean="0"/>
            <a:t>marilah</a:t>
          </a:r>
          <a:r>
            <a:rPr lang="en-US" sz="2400" dirty="0" smtClean="0"/>
            <a:t> </a:t>
          </a:r>
          <a:r>
            <a:rPr lang="en-US" sz="2400" dirty="0" err="1" smtClean="0"/>
            <a:t>sama-sama</a:t>
          </a:r>
          <a:r>
            <a:rPr lang="en-US" sz="2400" dirty="0" smtClean="0"/>
            <a:t> </a:t>
          </a:r>
          <a:r>
            <a:rPr lang="en-US" sz="2400" dirty="0" err="1" smtClean="0"/>
            <a:t>kita</a:t>
          </a:r>
          <a:r>
            <a:rPr lang="en-US" sz="2400" dirty="0" smtClean="0"/>
            <a:t> </a:t>
          </a:r>
          <a:r>
            <a:rPr lang="en-US" sz="2400" dirty="0" err="1" smtClean="0"/>
            <a:t>meningkatkan</a:t>
          </a:r>
          <a:r>
            <a:rPr lang="en-US" sz="2400" dirty="0" smtClean="0"/>
            <a:t> </a:t>
          </a:r>
          <a:r>
            <a:rPr lang="en-US" sz="2400" dirty="0" err="1" smtClean="0"/>
            <a:t>ketaqwaan</a:t>
          </a:r>
          <a:r>
            <a:rPr lang="en-US" sz="2400" dirty="0" smtClean="0"/>
            <a:t> </a:t>
          </a:r>
          <a:r>
            <a:rPr lang="en-US" sz="2400" dirty="0" err="1" smtClean="0"/>
            <a:t>kepada</a:t>
          </a:r>
          <a:r>
            <a:rPr lang="en-US" sz="2400" dirty="0" smtClean="0"/>
            <a:t> Allah SWT </a:t>
          </a:r>
          <a:r>
            <a:rPr lang="en-US" sz="2400" dirty="0" err="1" smtClean="0"/>
            <a:t>dengan</a:t>
          </a:r>
          <a:r>
            <a:rPr lang="en-US" sz="2400" dirty="0" smtClean="0"/>
            <a:t> </a:t>
          </a:r>
          <a:r>
            <a:rPr lang="en-US" sz="2400" dirty="0" err="1" smtClean="0"/>
            <a:t>penuh</a:t>
          </a:r>
          <a:r>
            <a:rPr lang="en-US" sz="2400" dirty="0" smtClean="0"/>
            <a:t> </a:t>
          </a:r>
          <a:r>
            <a:rPr lang="en-US" sz="2400" dirty="0" err="1" smtClean="0"/>
            <a:t>keyakinan</a:t>
          </a:r>
          <a:r>
            <a:rPr lang="en-US" sz="2400" dirty="0" smtClean="0"/>
            <a:t> </a:t>
          </a:r>
          <a:r>
            <a:rPr lang="en-US" sz="2400" dirty="0" err="1" smtClean="0"/>
            <a:t>dan</a:t>
          </a:r>
          <a:r>
            <a:rPr lang="en-US" sz="2400" dirty="0" smtClean="0"/>
            <a:t> </a:t>
          </a:r>
          <a:r>
            <a:rPr lang="en-US" sz="2400" dirty="0" err="1" smtClean="0"/>
            <a:t>keikhlasan</a:t>
          </a:r>
          <a:r>
            <a:rPr lang="en-US" sz="2400" dirty="0" smtClean="0"/>
            <a:t> </a:t>
          </a:r>
          <a:r>
            <a:rPr lang="en-US" sz="2400" dirty="0" err="1" smtClean="0"/>
            <a:t>dengan</a:t>
          </a:r>
          <a:r>
            <a:rPr lang="en-US" sz="2400" dirty="0" smtClean="0"/>
            <a:t> </a:t>
          </a:r>
          <a:r>
            <a:rPr lang="en-US" sz="2400" dirty="0" err="1" smtClean="0"/>
            <a:t>melaksanakan</a:t>
          </a:r>
          <a:r>
            <a:rPr lang="en-US" sz="2400" dirty="0" smtClean="0"/>
            <a:t> </a:t>
          </a:r>
          <a:r>
            <a:rPr lang="en-US" sz="2400" dirty="0" err="1" smtClean="0"/>
            <a:t>segala</a:t>
          </a:r>
          <a:r>
            <a:rPr lang="en-US" sz="2400" dirty="0" smtClean="0"/>
            <a:t> </a:t>
          </a:r>
          <a:r>
            <a:rPr lang="en-US" sz="2400" dirty="0" err="1" smtClean="0"/>
            <a:t>perintah-Nya</a:t>
          </a:r>
          <a:r>
            <a:rPr lang="en-US" sz="2400" dirty="0" smtClean="0"/>
            <a:t> </a:t>
          </a:r>
          <a:r>
            <a:rPr lang="en-US" sz="2400" dirty="0" err="1" smtClean="0"/>
            <a:t>dan</a:t>
          </a:r>
          <a:r>
            <a:rPr lang="en-US" sz="2400" dirty="0" smtClean="0"/>
            <a:t> </a:t>
          </a:r>
          <a:r>
            <a:rPr lang="en-US" sz="2400" dirty="0" err="1" smtClean="0"/>
            <a:t>menjauhi</a:t>
          </a:r>
          <a:r>
            <a:rPr lang="en-US" sz="2400" dirty="0" smtClean="0"/>
            <a:t> </a:t>
          </a:r>
          <a:r>
            <a:rPr lang="en-US" sz="2400" dirty="0" err="1" smtClean="0"/>
            <a:t>segala</a:t>
          </a:r>
          <a:r>
            <a:rPr lang="en-US" sz="2400" dirty="0" smtClean="0"/>
            <a:t> </a:t>
          </a:r>
          <a:r>
            <a:rPr lang="en-US" sz="2400" dirty="0" err="1" smtClean="0"/>
            <a:t>larangan-Nya</a:t>
          </a:r>
          <a:r>
            <a:rPr lang="en-US" sz="2400" dirty="0" smtClean="0"/>
            <a:t>. </a:t>
          </a:r>
          <a:endParaRPr lang="en-US" sz="2400" dirty="0"/>
        </a:p>
      </dgm:t>
    </dgm:pt>
    <dgm:pt modelId="{EE096A9F-EB64-4003-8E4B-151CCBB7350E}" type="parTrans" cxnId="{3EAE67A5-C411-4D1C-B0A7-885B9852180E}">
      <dgm:prSet/>
      <dgm:spPr/>
      <dgm:t>
        <a:bodyPr/>
        <a:lstStyle/>
        <a:p>
          <a:endParaRPr lang="en-US"/>
        </a:p>
      </dgm:t>
    </dgm:pt>
    <dgm:pt modelId="{4F88E232-C1D6-446B-A137-FAC831C8612D}" type="sibTrans" cxnId="{3EAE67A5-C411-4D1C-B0A7-885B9852180E}">
      <dgm:prSet/>
      <dgm:spPr/>
      <dgm:t>
        <a:bodyPr/>
        <a:lstStyle/>
        <a:p>
          <a:endParaRPr lang="en-US"/>
        </a:p>
      </dgm:t>
    </dgm:pt>
    <dgm:pt modelId="{E19597B7-9800-4D25-90E9-677E364C483D}">
      <dgm:prSet custT="1"/>
      <dgm:spPr/>
      <dgm:t>
        <a:bodyPr/>
        <a:lstStyle/>
        <a:p>
          <a:pPr rtl="0"/>
          <a:r>
            <a:rPr lang="en-US" sz="2800" dirty="0" err="1" smtClean="0"/>
            <a:t>Semoga</a:t>
          </a:r>
          <a:r>
            <a:rPr lang="en-US" sz="2800" dirty="0" smtClean="0"/>
            <a:t> </a:t>
          </a:r>
          <a:r>
            <a:rPr lang="en-US" sz="2800" dirty="0" err="1" smtClean="0"/>
            <a:t>ketaqwaan</a:t>
          </a:r>
          <a:r>
            <a:rPr lang="en-US" sz="2800" dirty="0" smtClean="0"/>
            <a:t> yang </a:t>
          </a:r>
          <a:r>
            <a:rPr lang="en-US" sz="2800" dirty="0" err="1" smtClean="0"/>
            <a:t>ditambah</a:t>
          </a:r>
          <a:r>
            <a:rPr lang="en-US" sz="2800" dirty="0" smtClean="0"/>
            <a:t> </a:t>
          </a:r>
          <a:r>
            <a:rPr lang="en-US" sz="2800" dirty="0" err="1" smtClean="0"/>
            <a:t>nilai</a:t>
          </a:r>
          <a:r>
            <a:rPr lang="en-US" sz="2800" dirty="0" smtClean="0"/>
            <a:t> </a:t>
          </a:r>
          <a:r>
            <a:rPr lang="en-US" sz="2800" dirty="0" err="1" smtClean="0"/>
            <a:t>itu</a:t>
          </a:r>
          <a:r>
            <a:rPr lang="en-US" sz="2800" dirty="0" smtClean="0"/>
            <a:t>, </a:t>
          </a:r>
          <a:r>
            <a:rPr lang="en-US" sz="2800" dirty="0" err="1" smtClean="0"/>
            <a:t>membentuk</a:t>
          </a:r>
          <a:r>
            <a:rPr lang="en-US" sz="2800" dirty="0" smtClean="0"/>
            <a:t> </a:t>
          </a:r>
          <a:r>
            <a:rPr lang="en-US" sz="2800" dirty="0" err="1" smtClean="0"/>
            <a:t>kita</a:t>
          </a:r>
          <a:r>
            <a:rPr lang="en-US" sz="2800" dirty="0" smtClean="0"/>
            <a:t> </a:t>
          </a:r>
          <a:r>
            <a:rPr lang="en-US" sz="2800" dirty="0" err="1" smtClean="0"/>
            <a:t>menjadi</a:t>
          </a:r>
          <a:r>
            <a:rPr lang="en-US" sz="2800" dirty="0" smtClean="0"/>
            <a:t> </a:t>
          </a:r>
          <a:r>
            <a:rPr lang="en-US" sz="2800" dirty="0" err="1" smtClean="0"/>
            <a:t>insan</a:t>
          </a:r>
          <a:r>
            <a:rPr lang="en-US" sz="2800" dirty="0" smtClean="0"/>
            <a:t> </a:t>
          </a:r>
          <a:r>
            <a:rPr lang="en-US" sz="2800" dirty="0" err="1" smtClean="0"/>
            <a:t>soleh</a:t>
          </a:r>
          <a:r>
            <a:rPr lang="en-US" sz="2800" dirty="0" smtClean="0"/>
            <a:t> </a:t>
          </a:r>
          <a:r>
            <a:rPr lang="en-US" sz="2800" dirty="0" err="1" smtClean="0"/>
            <a:t>dan</a:t>
          </a:r>
          <a:r>
            <a:rPr lang="en-US" sz="2800" dirty="0" smtClean="0"/>
            <a:t> </a:t>
          </a:r>
          <a:r>
            <a:rPr lang="en-US" sz="2800" dirty="0" err="1" smtClean="0"/>
            <a:t>mulia</a:t>
          </a:r>
          <a:r>
            <a:rPr lang="en-US" sz="2800" dirty="0" smtClean="0"/>
            <a:t> </a:t>
          </a:r>
          <a:r>
            <a:rPr lang="en-US" sz="2800" dirty="0" err="1" smtClean="0"/>
            <a:t>di</a:t>
          </a:r>
          <a:r>
            <a:rPr lang="en-US" sz="2800" dirty="0" smtClean="0"/>
            <a:t> </a:t>
          </a:r>
          <a:r>
            <a:rPr lang="en-US" sz="2800" dirty="0" err="1" smtClean="0"/>
            <a:t>dunia</a:t>
          </a:r>
          <a:r>
            <a:rPr lang="en-US" sz="2800" dirty="0" smtClean="0"/>
            <a:t> </a:t>
          </a:r>
          <a:r>
            <a:rPr lang="en-US" sz="2800" dirty="0" err="1" smtClean="0"/>
            <a:t>dan</a:t>
          </a:r>
          <a:r>
            <a:rPr lang="en-US" sz="2800" dirty="0" smtClean="0"/>
            <a:t> </a:t>
          </a:r>
          <a:r>
            <a:rPr lang="en-US" sz="2800" dirty="0" err="1" smtClean="0"/>
            <a:t>di</a:t>
          </a:r>
          <a:r>
            <a:rPr lang="en-US" sz="2800" dirty="0" smtClean="0"/>
            <a:t> </a:t>
          </a:r>
          <a:r>
            <a:rPr lang="en-US" sz="2800" dirty="0" err="1" smtClean="0"/>
            <a:t>akhirat</a:t>
          </a:r>
          <a:r>
            <a:rPr lang="en-US" sz="2800" dirty="0" smtClean="0"/>
            <a:t>. </a:t>
          </a:r>
          <a:endParaRPr lang="en-US" sz="2800" dirty="0"/>
        </a:p>
      </dgm:t>
    </dgm:pt>
    <dgm:pt modelId="{CCAC2FA3-CC3D-405C-B545-33E3B4D2B688}" type="parTrans" cxnId="{ABED2EC0-DEB5-4E4D-9567-AF8103C1AABB}">
      <dgm:prSet/>
      <dgm:spPr/>
      <dgm:t>
        <a:bodyPr/>
        <a:lstStyle/>
        <a:p>
          <a:endParaRPr lang="en-US"/>
        </a:p>
      </dgm:t>
    </dgm:pt>
    <dgm:pt modelId="{9B90EBB0-C44A-47CF-9DB9-F6A3277262C6}" type="sibTrans" cxnId="{ABED2EC0-DEB5-4E4D-9567-AF8103C1AABB}">
      <dgm:prSet/>
      <dgm:spPr/>
      <dgm:t>
        <a:bodyPr/>
        <a:lstStyle/>
        <a:p>
          <a:endParaRPr lang="en-US"/>
        </a:p>
      </dgm:t>
    </dgm:pt>
    <dgm:pt modelId="{9610D1E6-90F8-40AE-8D9D-614A99686B4D}" type="pres">
      <dgm:prSet presAssocID="{75E2C930-4FF6-422C-9A3E-8A6DB1E1458A}" presName="Name0" presStyleCnt="0">
        <dgm:presLayoutVars>
          <dgm:dir/>
          <dgm:animLvl val="lvl"/>
          <dgm:resizeHandles val="exact"/>
        </dgm:presLayoutVars>
      </dgm:prSet>
      <dgm:spPr/>
      <dgm:t>
        <a:bodyPr/>
        <a:lstStyle/>
        <a:p>
          <a:endParaRPr lang="en-US"/>
        </a:p>
      </dgm:t>
    </dgm:pt>
    <dgm:pt modelId="{6338ECDD-B8FA-4E94-8467-F261DD0EB6CC}" type="pres">
      <dgm:prSet presAssocID="{E19597B7-9800-4D25-90E9-677E364C483D}" presName="boxAndChildren" presStyleCnt="0"/>
      <dgm:spPr/>
    </dgm:pt>
    <dgm:pt modelId="{2EC3CF95-FE1F-4911-A045-A5CA1B39A8CC}" type="pres">
      <dgm:prSet presAssocID="{E19597B7-9800-4D25-90E9-677E364C483D}" presName="parentTextBox" presStyleLbl="node1" presStyleIdx="0" presStyleCnt="3"/>
      <dgm:spPr/>
      <dgm:t>
        <a:bodyPr/>
        <a:lstStyle/>
        <a:p>
          <a:endParaRPr lang="en-US"/>
        </a:p>
      </dgm:t>
    </dgm:pt>
    <dgm:pt modelId="{BB0550C3-0A68-4E0E-9115-F3A8E536ECE3}" type="pres">
      <dgm:prSet presAssocID="{4F88E232-C1D6-446B-A137-FAC831C8612D}" presName="sp" presStyleCnt="0"/>
      <dgm:spPr/>
    </dgm:pt>
    <dgm:pt modelId="{676A8C1A-DD6C-45C1-9100-21408E5BFF70}" type="pres">
      <dgm:prSet presAssocID="{B17043CF-2BF6-4E12-82AB-ED740C1280CF}" presName="arrowAndChildren" presStyleCnt="0"/>
      <dgm:spPr/>
    </dgm:pt>
    <dgm:pt modelId="{69DA6248-2D9E-431A-842E-6B3BDF686761}" type="pres">
      <dgm:prSet presAssocID="{B17043CF-2BF6-4E12-82AB-ED740C1280CF}" presName="parentTextArrow" presStyleLbl="node1" presStyleIdx="1" presStyleCnt="3"/>
      <dgm:spPr/>
      <dgm:t>
        <a:bodyPr/>
        <a:lstStyle/>
        <a:p>
          <a:endParaRPr lang="en-US"/>
        </a:p>
      </dgm:t>
    </dgm:pt>
    <dgm:pt modelId="{74C54E1C-B571-4391-A9A4-C82AED895EAC}" type="pres">
      <dgm:prSet presAssocID="{1E8A96E5-57DC-4E23-B958-3B9D3D9E7236}" presName="sp" presStyleCnt="0"/>
      <dgm:spPr/>
    </dgm:pt>
    <dgm:pt modelId="{D11675CC-3DEE-4F9D-A8A9-E9415294C7B3}" type="pres">
      <dgm:prSet presAssocID="{263A61C9-869A-4FDD-BEBE-7F3DCA02E774}" presName="arrowAndChildren" presStyleCnt="0"/>
      <dgm:spPr/>
    </dgm:pt>
    <dgm:pt modelId="{0FD2074B-4082-46E6-9C5C-723DC52CC0E1}" type="pres">
      <dgm:prSet presAssocID="{263A61C9-869A-4FDD-BEBE-7F3DCA02E774}" presName="parentTextArrow" presStyleLbl="node1" presStyleIdx="2" presStyleCnt="3"/>
      <dgm:spPr/>
      <dgm:t>
        <a:bodyPr/>
        <a:lstStyle/>
        <a:p>
          <a:endParaRPr lang="en-US"/>
        </a:p>
      </dgm:t>
    </dgm:pt>
  </dgm:ptLst>
  <dgm:cxnLst>
    <dgm:cxn modelId="{C4D1B15F-8AF8-4EC8-AD8A-A16024CC479A}" type="presOf" srcId="{B17043CF-2BF6-4E12-82AB-ED740C1280CF}" destId="{69DA6248-2D9E-431A-842E-6B3BDF686761}" srcOrd="0" destOrd="0" presId="urn:microsoft.com/office/officeart/2005/8/layout/process4"/>
    <dgm:cxn modelId="{3EAE67A5-C411-4D1C-B0A7-885B9852180E}" srcId="{75E2C930-4FF6-422C-9A3E-8A6DB1E1458A}" destId="{B17043CF-2BF6-4E12-82AB-ED740C1280CF}" srcOrd="1" destOrd="0" parTransId="{EE096A9F-EB64-4003-8E4B-151CCBB7350E}" sibTransId="{4F88E232-C1D6-446B-A137-FAC831C8612D}"/>
    <dgm:cxn modelId="{756B0FD6-9EC2-4D49-8CCA-3B705AA6A836}" srcId="{75E2C930-4FF6-422C-9A3E-8A6DB1E1458A}" destId="{263A61C9-869A-4FDD-BEBE-7F3DCA02E774}" srcOrd="0" destOrd="0" parTransId="{2CA08AA2-1307-4937-97E0-F676C87A0470}" sibTransId="{1E8A96E5-57DC-4E23-B958-3B9D3D9E7236}"/>
    <dgm:cxn modelId="{5F8B3750-D6BB-4B76-89FB-C81CE373E721}" type="presOf" srcId="{75E2C930-4FF6-422C-9A3E-8A6DB1E1458A}" destId="{9610D1E6-90F8-40AE-8D9D-614A99686B4D}" srcOrd="0" destOrd="0" presId="urn:microsoft.com/office/officeart/2005/8/layout/process4"/>
    <dgm:cxn modelId="{ABED2EC0-DEB5-4E4D-9567-AF8103C1AABB}" srcId="{75E2C930-4FF6-422C-9A3E-8A6DB1E1458A}" destId="{E19597B7-9800-4D25-90E9-677E364C483D}" srcOrd="2" destOrd="0" parTransId="{CCAC2FA3-CC3D-405C-B545-33E3B4D2B688}" sibTransId="{9B90EBB0-C44A-47CF-9DB9-F6A3277262C6}"/>
    <dgm:cxn modelId="{D157DDF4-B161-4445-A6E9-84AD0FC91E30}" type="presOf" srcId="{E19597B7-9800-4D25-90E9-677E364C483D}" destId="{2EC3CF95-FE1F-4911-A045-A5CA1B39A8CC}" srcOrd="0" destOrd="0" presId="urn:microsoft.com/office/officeart/2005/8/layout/process4"/>
    <dgm:cxn modelId="{E29A9FC5-84CA-40CA-BCED-5EC68330A447}" type="presOf" srcId="{263A61C9-869A-4FDD-BEBE-7F3DCA02E774}" destId="{0FD2074B-4082-46E6-9C5C-723DC52CC0E1}" srcOrd="0" destOrd="0" presId="urn:microsoft.com/office/officeart/2005/8/layout/process4"/>
    <dgm:cxn modelId="{1FA7FD16-DDAF-4FDC-93C0-F67FE9F41BB1}" type="presParOf" srcId="{9610D1E6-90F8-40AE-8D9D-614A99686B4D}" destId="{6338ECDD-B8FA-4E94-8467-F261DD0EB6CC}" srcOrd="0" destOrd="0" presId="urn:microsoft.com/office/officeart/2005/8/layout/process4"/>
    <dgm:cxn modelId="{AFCE55D2-5C48-420B-8B09-36B2A5E30B81}" type="presParOf" srcId="{6338ECDD-B8FA-4E94-8467-F261DD0EB6CC}" destId="{2EC3CF95-FE1F-4911-A045-A5CA1B39A8CC}" srcOrd="0" destOrd="0" presId="urn:microsoft.com/office/officeart/2005/8/layout/process4"/>
    <dgm:cxn modelId="{E73A9B3F-2E5D-4EC1-8294-136FD212F422}" type="presParOf" srcId="{9610D1E6-90F8-40AE-8D9D-614A99686B4D}" destId="{BB0550C3-0A68-4E0E-9115-F3A8E536ECE3}" srcOrd="1" destOrd="0" presId="urn:microsoft.com/office/officeart/2005/8/layout/process4"/>
    <dgm:cxn modelId="{B42DDA68-1BA1-49DF-BB75-425BFD128872}" type="presParOf" srcId="{9610D1E6-90F8-40AE-8D9D-614A99686B4D}" destId="{676A8C1A-DD6C-45C1-9100-21408E5BFF70}" srcOrd="2" destOrd="0" presId="urn:microsoft.com/office/officeart/2005/8/layout/process4"/>
    <dgm:cxn modelId="{F1F4C5E0-028C-4B28-B750-4E313DFC8DA7}" type="presParOf" srcId="{676A8C1A-DD6C-45C1-9100-21408E5BFF70}" destId="{69DA6248-2D9E-431A-842E-6B3BDF686761}" srcOrd="0" destOrd="0" presId="urn:microsoft.com/office/officeart/2005/8/layout/process4"/>
    <dgm:cxn modelId="{0629049A-EB96-4E73-8D28-86F1389A229F}" type="presParOf" srcId="{9610D1E6-90F8-40AE-8D9D-614A99686B4D}" destId="{74C54E1C-B571-4391-A9A4-C82AED895EAC}" srcOrd="3" destOrd="0" presId="urn:microsoft.com/office/officeart/2005/8/layout/process4"/>
    <dgm:cxn modelId="{FDF18646-3B18-4912-8747-D3918971E19E}" type="presParOf" srcId="{9610D1E6-90F8-40AE-8D9D-614A99686B4D}" destId="{D11675CC-3DEE-4F9D-A8A9-E9415294C7B3}" srcOrd="4" destOrd="0" presId="urn:microsoft.com/office/officeart/2005/8/layout/process4"/>
    <dgm:cxn modelId="{BC660474-3198-4B49-8317-7E2092154277}" type="presParOf" srcId="{D11675CC-3DEE-4F9D-A8A9-E9415294C7B3}" destId="{0FD2074B-4082-46E6-9C5C-723DC52CC0E1}" srcOrd="0" destOrd="0" presId="urn:microsoft.com/office/officeart/2005/8/layout/process4"/>
  </dgm:cxnLst>
  <dgm:bg/>
  <dgm:whole/>
</dgm:dataModel>
</file>

<file path=ppt/diagrams/data10.xml><?xml version="1.0" encoding="utf-8"?>
<dgm:dataModel xmlns:dgm="http://schemas.openxmlformats.org/drawingml/2006/diagram" xmlns:a="http://schemas.openxmlformats.org/drawingml/2006/main">
  <dgm:ptLst>
    <dgm:pt modelId="{60754D6C-7444-4735-9F44-297BC41133F7}" type="doc">
      <dgm:prSet loTypeId="urn:microsoft.com/office/officeart/2005/8/layout/vList4" loCatId="list" qsTypeId="urn:microsoft.com/office/officeart/2005/8/quickstyle/3d7" qsCatId="3D" csTypeId="urn:microsoft.com/office/officeart/2005/8/colors/colorful4" csCatId="colorful"/>
      <dgm:spPr/>
      <dgm:t>
        <a:bodyPr/>
        <a:lstStyle/>
        <a:p>
          <a:endParaRPr lang="en-US"/>
        </a:p>
      </dgm:t>
    </dgm:pt>
    <dgm:pt modelId="{C76A7EC6-2518-4E59-BCF0-E85782626A69}">
      <dgm:prSet/>
      <dgm:spPr/>
      <dgm:t>
        <a:bodyPr/>
        <a:lstStyle/>
        <a:p>
          <a:pPr rtl="0"/>
          <a:r>
            <a:rPr lang="ms-MY" dirty="0" smtClean="0"/>
            <a:t>Mimbar yang mulia ini ingin menyatakan bahawa trend dan bentuk jenayah mutakhir ini bukan sekadar kejadian jenayah yang kita fahami atau alami di tahun-tahun 60-an atau 70-an, malah di awal 80-an, tetapi kemajuan teknologi dan ICT dunia yang begitu pantas turut membabitkan kehebatan dan kelicikan perlakuan jenayah yang kini merentas sempadan. </a:t>
          </a:r>
          <a:endParaRPr lang="ms-MY" dirty="0"/>
        </a:p>
      </dgm:t>
    </dgm:pt>
    <dgm:pt modelId="{141AFF58-14F7-418E-A6F9-96731AD01E61}" type="parTrans" cxnId="{0D25A945-F49A-4052-9CFC-1F7B40B45A8B}">
      <dgm:prSet/>
      <dgm:spPr/>
      <dgm:t>
        <a:bodyPr/>
        <a:lstStyle/>
        <a:p>
          <a:endParaRPr lang="en-US"/>
        </a:p>
      </dgm:t>
    </dgm:pt>
    <dgm:pt modelId="{7828CCDF-8609-4500-AFD3-CFE26AEFD668}" type="sibTrans" cxnId="{0D25A945-F49A-4052-9CFC-1F7B40B45A8B}">
      <dgm:prSet/>
      <dgm:spPr/>
      <dgm:t>
        <a:bodyPr/>
        <a:lstStyle/>
        <a:p>
          <a:endParaRPr lang="en-US"/>
        </a:p>
      </dgm:t>
    </dgm:pt>
    <dgm:pt modelId="{8607CEDB-E558-4620-B698-FB657891138B}">
      <dgm:prSet/>
      <dgm:spPr/>
      <dgm:t>
        <a:bodyPr/>
        <a:lstStyle/>
        <a:p>
          <a:pPr rtl="0"/>
          <a:r>
            <a:rPr lang="ms-MY" dirty="0" smtClean="0"/>
            <a:t>Tanpa kekuatan dan kehebatan pasukan Polis DiRaja Malaysia baik dari segi fizikal dan spiritualnya, ilmu dan latihan, prasarana dan logistiknya malah peruntukan undang-undang dan kuasa-kuasa yang dimilikinya, mana mungkin hasrat mewujudkan keamanan dan keharmonian negara dapat direalisasikan sepenuhnya. </a:t>
          </a:r>
          <a:endParaRPr lang="en-US" dirty="0"/>
        </a:p>
      </dgm:t>
    </dgm:pt>
    <dgm:pt modelId="{6454FD92-FABE-48AA-9B05-0BD0DCAE3F7C}" type="parTrans" cxnId="{E9460449-8F45-4D9B-A7E8-36B6970B7E0F}">
      <dgm:prSet/>
      <dgm:spPr/>
      <dgm:t>
        <a:bodyPr/>
        <a:lstStyle/>
        <a:p>
          <a:endParaRPr lang="en-US"/>
        </a:p>
      </dgm:t>
    </dgm:pt>
    <dgm:pt modelId="{E532AC52-0FC2-426A-B3C6-8A13B0B6A56C}" type="sibTrans" cxnId="{E9460449-8F45-4D9B-A7E8-36B6970B7E0F}">
      <dgm:prSet/>
      <dgm:spPr/>
      <dgm:t>
        <a:bodyPr/>
        <a:lstStyle/>
        <a:p>
          <a:endParaRPr lang="en-US"/>
        </a:p>
      </dgm:t>
    </dgm:pt>
    <dgm:pt modelId="{2063ADF1-E943-4841-88BC-E22375BEA524}" type="pres">
      <dgm:prSet presAssocID="{60754D6C-7444-4735-9F44-297BC41133F7}" presName="linear" presStyleCnt="0">
        <dgm:presLayoutVars>
          <dgm:dir/>
          <dgm:resizeHandles val="exact"/>
        </dgm:presLayoutVars>
      </dgm:prSet>
      <dgm:spPr/>
      <dgm:t>
        <a:bodyPr/>
        <a:lstStyle/>
        <a:p>
          <a:endParaRPr lang="en-US"/>
        </a:p>
      </dgm:t>
    </dgm:pt>
    <dgm:pt modelId="{BFC63D34-4A00-4760-B781-B5215266392F}" type="pres">
      <dgm:prSet presAssocID="{C76A7EC6-2518-4E59-BCF0-E85782626A69}" presName="comp" presStyleCnt="0"/>
      <dgm:spPr/>
    </dgm:pt>
    <dgm:pt modelId="{C06DCFA7-D08A-4112-A5F5-947DD2DD13BF}" type="pres">
      <dgm:prSet presAssocID="{C76A7EC6-2518-4E59-BCF0-E85782626A69}" presName="box" presStyleLbl="node1" presStyleIdx="0" presStyleCnt="2"/>
      <dgm:spPr/>
      <dgm:t>
        <a:bodyPr/>
        <a:lstStyle/>
        <a:p>
          <a:endParaRPr lang="en-US"/>
        </a:p>
      </dgm:t>
    </dgm:pt>
    <dgm:pt modelId="{B43BAFF5-1635-44B7-B04F-12395C7FB20A}" type="pres">
      <dgm:prSet presAssocID="{C76A7EC6-2518-4E59-BCF0-E85782626A69}" presName="img" presStyleLbl="fgImgPlace1" presStyleIdx="0" presStyleCnt="2"/>
      <dgm:spPr>
        <a:blipFill rotWithShape="0">
          <a:blip xmlns:r="http://schemas.openxmlformats.org/officeDocument/2006/relationships" r:embed="rId1"/>
          <a:stretch>
            <a:fillRect/>
          </a:stretch>
        </a:blipFill>
      </dgm:spPr>
    </dgm:pt>
    <dgm:pt modelId="{954D9822-FD0F-4CE2-BE7A-3CC28BD6C715}" type="pres">
      <dgm:prSet presAssocID="{C76A7EC6-2518-4E59-BCF0-E85782626A69}" presName="text" presStyleLbl="node1" presStyleIdx="0" presStyleCnt="2">
        <dgm:presLayoutVars>
          <dgm:bulletEnabled val="1"/>
        </dgm:presLayoutVars>
      </dgm:prSet>
      <dgm:spPr/>
      <dgm:t>
        <a:bodyPr/>
        <a:lstStyle/>
        <a:p>
          <a:endParaRPr lang="en-US"/>
        </a:p>
      </dgm:t>
    </dgm:pt>
    <dgm:pt modelId="{01224C29-8462-4EB6-8B4A-003657B44E5F}" type="pres">
      <dgm:prSet presAssocID="{7828CCDF-8609-4500-AFD3-CFE26AEFD668}" presName="spacer" presStyleCnt="0"/>
      <dgm:spPr/>
    </dgm:pt>
    <dgm:pt modelId="{610D7C4A-06CB-418D-B540-80DA9CB852F9}" type="pres">
      <dgm:prSet presAssocID="{8607CEDB-E558-4620-B698-FB657891138B}" presName="comp" presStyleCnt="0"/>
      <dgm:spPr/>
    </dgm:pt>
    <dgm:pt modelId="{4C0A969D-B463-43BE-9133-4A0F554B1225}" type="pres">
      <dgm:prSet presAssocID="{8607CEDB-E558-4620-B698-FB657891138B}" presName="box" presStyleLbl="node1" presStyleIdx="1" presStyleCnt="2"/>
      <dgm:spPr/>
      <dgm:t>
        <a:bodyPr/>
        <a:lstStyle/>
        <a:p>
          <a:endParaRPr lang="en-US"/>
        </a:p>
      </dgm:t>
    </dgm:pt>
    <dgm:pt modelId="{BC319295-12C3-45A4-9187-8CA7768C563A}" type="pres">
      <dgm:prSet presAssocID="{8607CEDB-E558-4620-B698-FB657891138B}" presName="img" presStyleLbl="fgImgPlace1" presStyleIdx="1" presStyleCnt="2"/>
      <dgm:spPr>
        <a:blipFill rotWithShape="0">
          <a:blip xmlns:r="http://schemas.openxmlformats.org/officeDocument/2006/relationships" r:embed="rId2"/>
          <a:stretch>
            <a:fillRect/>
          </a:stretch>
        </a:blipFill>
      </dgm:spPr>
    </dgm:pt>
    <dgm:pt modelId="{DFF807AC-401F-4060-8056-17277E4E0A4A}" type="pres">
      <dgm:prSet presAssocID="{8607CEDB-E558-4620-B698-FB657891138B}" presName="text" presStyleLbl="node1" presStyleIdx="1" presStyleCnt="2">
        <dgm:presLayoutVars>
          <dgm:bulletEnabled val="1"/>
        </dgm:presLayoutVars>
      </dgm:prSet>
      <dgm:spPr/>
      <dgm:t>
        <a:bodyPr/>
        <a:lstStyle/>
        <a:p>
          <a:endParaRPr lang="en-US"/>
        </a:p>
      </dgm:t>
    </dgm:pt>
  </dgm:ptLst>
  <dgm:cxnLst>
    <dgm:cxn modelId="{42264C57-C2C6-4943-A93E-DC7B3AAA6FD3}" type="presOf" srcId="{C76A7EC6-2518-4E59-BCF0-E85782626A69}" destId="{954D9822-FD0F-4CE2-BE7A-3CC28BD6C715}" srcOrd="1" destOrd="0" presId="urn:microsoft.com/office/officeart/2005/8/layout/vList4"/>
    <dgm:cxn modelId="{4037D486-8328-4EAD-8AA2-0E2B5BB492CB}" type="presOf" srcId="{60754D6C-7444-4735-9F44-297BC41133F7}" destId="{2063ADF1-E943-4841-88BC-E22375BEA524}" srcOrd="0" destOrd="0" presId="urn:microsoft.com/office/officeart/2005/8/layout/vList4"/>
    <dgm:cxn modelId="{2EEAC9B3-631E-4CD5-A252-F8E474633CC8}" type="presOf" srcId="{C76A7EC6-2518-4E59-BCF0-E85782626A69}" destId="{C06DCFA7-D08A-4112-A5F5-947DD2DD13BF}" srcOrd="0" destOrd="0" presId="urn:microsoft.com/office/officeart/2005/8/layout/vList4"/>
    <dgm:cxn modelId="{E9460449-8F45-4D9B-A7E8-36B6970B7E0F}" srcId="{60754D6C-7444-4735-9F44-297BC41133F7}" destId="{8607CEDB-E558-4620-B698-FB657891138B}" srcOrd="1" destOrd="0" parTransId="{6454FD92-FABE-48AA-9B05-0BD0DCAE3F7C}" sibTransId="{E532AC52-0FC2-426A-B3C6-8A13B0B6A56C}"/>
    <dgm:cxn modelId="{4BE1B06A-FC3D-41A3-A227-7C3F87918382}" type="presOf" srcId="{8607CEDB-E558-4620-B698-FB657891138B}" destId="{4C0A969D-B463-43BE-9133-4A0F554B1225}" srcOrd="0" destOrd="0" presId="urn:microsoft.com/office/officeart/2005/8/layout/vList4"/>
    <dgm:cxn modelId="{EAA09E2B-6753-40B4-BE57-C2C1C6AD2507}" type="presOf" srcId="{8607CEDB-E558-4620-B698-FB657891138B}" destId="{DFF807AC-401F-4060-8056-17277E4E0A4A}" srcOrd="1" destOrd="0" presId="urn:microsoft.com/office/officeart/2005/8/layout/vList4"/>
    <dgm:cxn modelId="{0D25A945-F49A-4052-9CFC-1F7B40B45A8B}" srcId="{60754D6C-7444-4735-9F44-297BC41133F7}" destId="{C76A7EC6-2518-4E59-BCF0-E85782626A69}" srcOrd="0" destOrd="0" parTransId="{141AFF58-14F7-418E-A6F9-96731AD01E61}" sibTransId="{7828CCDF-8609-4500-AFD3-CFE26AEFD668}"/>
    <dgm:cxn modelId="{3188720E-D740-466E-B5BB-802A58B81F5E}" type="presParOf" srcId="{2063ADF1-E943-4841-88BC-E22375BEA524}" destId="{BFC63D34-4A00-4760-B781-B5215266392F}" srcOrd="0" destOrd="0" presId="urn:microsoft.com/office/officeart/2005/8/layout/vList4"/>
    <dgm:cxn modelId="{D11312E9-C981-4785-A021-8C9BBD126EFD}" type="presParOf" srcId="{BFC63D34-4A00-4760-B781-B5215266392F}" destId="{C06DCFA7-D08A-4112-A5F5-947DD2DD13BF}" srcOrd="0" destOrd="0" presId="urn:microsoft.com/office/officeart/2005/8/layout/vList4"/>
    <dgm:cxn modelId="{70642DD5-22A5-4B0C-AA2D-282A76BCA87D}" type="presParOf" srcId="{BFC63D34-4A00-4760-B781-B5215266392F}" destId="{B43BAFF5-1635-44B7-B04F-12395C7FB20A}" srcOrd="1" destOrd="0" presId="urn:microsoft.com/office/officeart/2005/8/layout/vList4"/>
    <dgm:cxn modelId="{15CA068E-13F0-417E-A84B-DC9EF7018717}" type="presParOf" srcId="{BFC63D34-4A00-4760-B781-B5215266392F}" destId="{954D9822-FD0F-4CE2-BE7A-3CC28BD6C715}" srcOrd="2" destOrd="0" presId="urn:microsoft.com/office/officeart/2005/8/layout/vList4"/>
    <dgm:cxn modelId="{4D63D082-AC16-4106-93C1-6130A329493B}" type="presParOf" srcId="{2063ADF1-E943-4841-88BC-E22375BEA524}" destId="{01224C29-8462-4EB6-8B4A-003657B44E5F}" srcOrd="1" destOrd="0" presId="urn:microsoft.com/office/officeart/2005/8/layout/vList4"/>
    <dgm:cxn modelId="{3E61D5B5-84B2-42F4-900E-923B8485DD4F}" type="presParOf" srcId="{2063ADF1-E943-4841-88BC-E22375BEA524}" destId="{610D7C4A-06CB-418D-B540-80DA9CB852F9}" srcOrd="2" destOrd="0" presId="urn:microsoft.com/office/officeart/2005/8/layout/vList4"/>
    <dgm:cxn modelId="{FAEDDE82-7882-412C-8B06-E006FAE82B98}" type="presParOf" srcId="{610D7C4A-06CB-418D-B540-80DA9CB852F9}" destId="{4C0A969D-B463-43BE-9133-4A0F554B1225}" srcOrd="0" destOrd="0" presId="urn:microsoft.com/office/officeart/2005/8/layout/vList4"/>
    <dgm:cxn modelId="{BC919188-DBF3-42AC-9678-D5287A5DA4C4}" type="presParOf" srcId="{610D7C4A-06CB-418D-B540-80DA9CB852F9}" destId="{BC319295-12C3-45A4-9187-8CA7768C563A}" srcOrd="1" destOrd="0" presId="urn:microsoft.com/office/officeart/2005/8/layout/vList4"/>
    <dgm:cxn modelId="{DB4AA489-FDB8-4B00-9658-9DDB59334662}" type="presParOf" srcId="{610D7C4A-06CB-418D-B540-80DA9CB852F9}" destId="{DFF807AC-401F-4060-8056-17277E4E0A4A}" srcOrd="2" destOrd="0" presId="urn:microsoft.com/office/officeart/2005/8/layout/vList4"/>
  </dgm:cxnLst>
  <dgm:bg/>
  <dgm:whole/>
</dgm:dataModel>
</file>

<file path=ppt/diagrams/data11.xml><?xml version="1.0" encoding="utf-8"?>
<dgm:dataModel xmlns:dgm="http://schemas.openxmlformats.org/drawingml/2006/diagram" xmlns:a="http://schemas.openxmlformats.org/drawingml/2006/main">
  <dgm:ptLst>
    <dgm:pt modelId="{1ABD9AA5-B25F-4BD0-915D-EC3E756047BB}" type="doc">
      <dgm:prSet loTypeId="urn:microsoft.com/office/officeart/2005/8/layout/process4" loCatId="list" qsTypeId="urn:microsoft.com/office/officeart/2005/8/quickstyle/simple5" qsCatId="simple" csTypeId="urn:microsoft.com/office/officeart/2005/8/colors/colorful3" csCatId="colorful"/>
      <dgm:spPr/>
      <dgm:t>
        <a:bodyPr/>
        <a:lstStyle/>
        <a:p>
          <a:endParaRPr lang="en-US"/>
        </a:p>
      </dgm:t>
    </dgm:pt>
    <dgm:pt modelId="{0983980D-3225-4516-A62C-84A37C57F0BB}">
      <dgm:prSet/>
      <dgm:spPr/>
      <dgm:t>
        <a:bodyPr/>
        <a:lstStyle/>
        <a:p>
          <a:pPr rtl="0"/>
          <a:r>
            <a:rPr lang="en-US" dirty="0" err="1" smtClean="0"/>
            <a:t>Justeru</a:t>
          </a:r>
          <a:r>
            <a:rPr lang="en-US" dirty="0" smtClean="0"/>
            <a:t>, s</a:t>
          </a:r>
          <a:r>
            <a:rPr lang="ms-MY" dirty="0" smtClean="0"/>
            <a:t>ekali lagi sebagai anggota masyarakat yang beriman, kita seharusnya saling bekerjasama dalam membanteras kegiatan jenayah. </a:t>
          </a:r>
          <a:endParaRPr lang="ms-MY" dirty="0"/>
        </a:p>
      </dgm:t>
    </dgm:pt>
    <dgm:pt modelId="{F9CD85FD-9B3B-4022-837E-E050D79DB8B0}" type="parTrans" cxnId="{4618EE7B-906B-4090-A299-45523730471D}">
      <dgm:prSet/>
      <dgm:spPr/>
      <dgm:t>
        <a:bodyPr/>
        <a:lstStyle/>
        <a:p>
          <a:endParaRPr lang="en-US"/>
        </a:p>
      </dgm:t>
    </dgm:pt>
    <dgm:pt modelId="{B1A9B6E5-8E94-4263-ABC2-A58F61415C52}" type="sibTrans" cxnId="{4618EE7B-906B-4090-A299-45523730471D}">
      <dgm:prSet/>
      <dgm:spPr/>
      <dgm:t>
        <a:bodyPr/>
        <a:lstStyle/>
        <a:p>
          <a:endParaRPr lang="en-US"/>
        </a:p>
      </dgm:t>
    </dgm:pt>
    <dgm:pt modelId="{F7EE698F-ABF5-4D18-B5B6-4071AA0137F8}">
      <dgm:prSet/>
      <dgm:spPr/>
      <dgm:t>
        <a:bodyPr/>
        <a:lstStyle/>
        <a:p>
          <a:pPr rtl="0"/>
          <a:r>
            <a:rPr lang="ms-MY" dirty="0" smtClean="0"/>
            <a:t>Janganlah bersikap lepas tangan dan menyerah bulat-bulat kepada pasukan keselamatan untuk menangani jenayah. </a:t>
          </a:r>
          <a:endParaRPr lang="ms-MY" dirty="0"/>
        </a:p>
      </dgm:t>
    </dgm:pt>
    <dgm:pt modelId="{B9F8DC1D-900F-4E45-AF12-9EDAD3B9DA50}" type="parTrans" cxnId="{FB573629-19CF-4A4D-AF0A-EC8CB0AD5F61}">
      <dgm:prSet/>
      <dgm:spPr/>
      <dgm:t>
        <a:bodyPr/>
        <a:lstStyle/>
        <a:p>
          <a:endParaRPr lang="en-US"/>
        </a:p>
      </dgm:t>
    </dgm:pt>
    <dgm:pt modelId="{B1C1D886-6E8A-4713-A8DA-B4BDFB6016ED}" type="sibTrans" cxnId="{FB573629-19CF-4A4D-AF0A-EC8CB0AD5F61}">
      <dgm:prSet/>
      <dgm:spPr/>
      <dgm:t>
        <a:bodyPr/>
        <a:lstStyle/>
        <a:p>
          <a:endParaRPr lang="en-US"/>
        </a:p>
      </dgm:t>
    </dgm:pt>
    <dgm:pt modelId="{75E0F08B-C083-49FF-B07F-D888FF3615F5}">
      <dgm:prSet/>
      <dgm:spPr/>
      <dgm:t>
        <a:bodyPr/>
        <a:lstStyle/>
        <a:p>
          <a:pPr rtl="0"/>
          <a:r>
            <a:rPr lang="ms-MY" dirty="0" smtClean="0"/>
            <a:t>Keadaan ini akan menyebabkan gejala jenayah terus berleluasa yang akhirnya akan merugikan kita sendiri.</a:t>
          </a:r>
          <a:endParaRPr lang="en-US" dirty="0"/>
        </a:p>
      </dgm:t>
    </dgm:pt>
    <dgm:pt modelId="{1A88AC86-9DD9-47D8-8D44-CB3A13121BDF}" type="parTrans" cxnId="{4C296303-B379-4D2C-9162-76A1C5EB4AEB}">
      <dgm:prSet/>
      <dgm:spPr/>
      <dgm:t>
        <a:bodyPr/>
        <a:lstStyle/>
        <a:p>
          <a:endParaRPr lang="en-US"/>
        </a:p>
      </dgm:t>
    </dgm:pt>
    <dgm:pt modelId="{F21BDFFB-E5FC-4C69-A1C3-CBCBE2A80577}" type="sibTrans" cxnId="{4C296303-B379-4D2C-9162-76A1C5EB4AEB}">
      <dgm:prSet/>
      <dgm:spPr/>
      <dgm:t>
        <a:bodyPr/>
        <a:lstStyle/>
        <a:p>
          <a:endParaRPr lang="en-US"/>
        </a:p>
      </dgm:t>
    </dgm:pt>
    <dgm:pt modelId="{987B466F-70D7-4874-9D32-EB69D0E4FD7B}">
      <dgm:prSet/>
      <dgm:spPr/>
      <dgm:t>
        <a:bodyPr/>
        <a:lstStyle/>
        <a:p>
          <a:pPr rtl="0"/>
          <a:r>
            <a:rPr lang="ms-MY" dirty="0" smtClean="0"/>
            <a:t>Amalkanlah sikap prihatin atau sikap ambil peduli dan dalam maksud positif sentiasa menjaga tepi kain pada keadaan sekeliling kita. </a:t>
          </a:r>
          <a:endParaRPr lang="ms-MY" dirty="0"/>
        </a:p>
      </dgm:t>
    </dgm:pt>
    <dgm:pt modelId="{ACF0E5D7-FF19-4A53-87FB-92349C56B5F9}" type="parTrans" cxnId="{38F90E02-EFED-4F37-AFC4-B0498F4AA12C}">
      <dgm:prSet/>
      <dgm:spPr/>
      <dgm:t>
        <a:bodyPr/>
        <a:lstStyle/>
        <a:p>
          <a:endParaRPr lang="en-US"/>
        </a:p>
      </dgm:t>
    </dgm:pt>
    <dgm:pt modelId="{F2E78AA1-02F1-4B57-B0B9-97F3F2A7A870}" type="sibTrans" cxnId="{38F90E02-EFED-4F37-AFC4-B0498F4AA12C}">
      <dgm:prSet/>
      <dgm:spPr/>
      <dgm:t>
        <a:bodyPr/>
        <a:lstStyle/>
        <a:p>
          <a:endParaRPr lang="en-US"/>
        </a:p>
      </dgm:t>
    </dgm:pt>
    <dgm:pt modelId="{025D0F2D-D482-4877-8096-4C03D86DB8DB}">
      <dgm:prSet/>
      <dgm:spPr/>
      <dgm:t>
        <a:bodyPr/>
        <a:lstStyle/>
        <a:p>
          <a:pPr rtl="0"/>
          <a:r>
            <a:rPr lang="ms-MY" i="1" dirty="0" smtClean="0"/>
            <a:t>InsyaAllah</a:t>
          </a:r>
          <a:r>
            <a:rPr lang="ms-MY" dirty="0" smtClean="0"/>
            <a:t> dengan cara ini keselamatan dan keamanan akan senantiasa terpelihara.</a:t>
          </a:r>
          <a:endParaRPr lang="en-US" dirty="0"/>
        </a:p>
      </dgm:t>
    </dgm:pt>
    <dgm:pt modelId="{7A63EAB4-2FC0-4E3E-9C2D-702F043A76E1}" type="parTrans" cxnId="{8EDAA114-AA07-4EC7-936E-2AC994157967}">
      <dgm:prSet/>
      <dgm:spPr/>
      <dgm:t>
        <a:bodyPr/>
        <a:lstStyle/>
        <a:p>
          <a:endParaRPr lang="en-US"/>
        </a:p>
      </dgm:t>
    </dgm:pt>
    <dgm:pt modelId="{7939578D-1BFB-4C5B-8B54-470765FDF8CA}" type="sibTrans" cxnId="{8EDAA114-AA07-4EC7-936E-2AC994157967}">
      <dgm:prSet/>
      <dgm:spPr/>
      <dgm:t>
        <a:bodyPr/>
        <a:lstStyle/>
        <a:p>
          <a:endParaRPr lang="en-US"/>
        </a:p>
      </dgm:t>
    </dgm:pt>
    <dgm:pt modelId="{B7FB6917-91B8-470F-BEC1-81CFC770E78B}" type="pres">
      <dgm:prSet presAssocID="{1ABD9AA5-B25F-4BD0-915D-EC3E756047BB}" presName="Name0" presStyleCnt="0">
        <dgm:presLayoutVars>
          <dgm:dir/>
          <dgm:animLvl val="lvl"/>
          <dgm:resizeHandles val="exact"/>
        </dgm:presLayoutVars>
      </dgm:prSet>
      <dgm:spPr/>
      <dgm:t>
        <a:bodyPr/>
        <a:lstStyle/>
        <a:p>
          <a:endParaRPr lang="en-US"/>
        </a:p>
      </dgm:t>
    </dgm:pt>
    <dgm:pt modelId="{34C8D8E9-81A4-4EF5-A6A5-C61F2999DD5B}" type="pres">
      <dgm:prSet presAssocID="{025D0F2D-D482-4877-8096-4C03D86DB8DB}" presName="boxAndChildren" presStyleCnt="0"/>
      <dgm:spPr/>
    </dgm:pt>
    <dgm:pt modelId="{9428A492-D987-404C-AF27-F7773BC0D8C5}" type="pres">
      <dgm:prSet presAssocID="{025D0F2D-D482-4877-8096-4C03D86DB8DB}" presName="parentTextBox" presStyleLbl="node1" presStyleIdx="0" presStyleCnt="5"/>
      <dgm:spPr/>
      <dgm:t>
        <a:bodyPr/>
        <a:lstStyle/>
        <a:p>
          <a:endParaRPr lang="en-US"/>
        </a:p>
      </dgm:t>
    </dgm:pt>
    <dgm:pt modelId="{5F6CA186-7FB2-49BE-9F98-C9CDFF094D03}" type="pres">
      <dgm:prSet presAssocID="{F2E78AA1-02F1-4B57-B0B9-97F3F2A7A870}" presName="sp" presStyleCnt="0"/>
      <dgm:spPr/>
    </dgm:pt>
    <dgm:pt modelId="{685DF5AD-5263-4531-8E83-5E84548FCAE7}" type="pres">
      <dgm:prSet presAssocID="{987B466F-70D7-4874-9D32-EB69D0E4FD7B}" presName="arrowAndChildren" presStyleCnt="0"/>
      <dgm:spPr/>
    </dgm:pt>
    <dgm:pt modelId="{B29F7E96-C9A0-4BAA-9A62-CC9DD7E382ED}" type="pres">
      <dgm:prSet presAssocID="{987B466F-70D7-4874-9D32-EB69D0E4FD7B}" presName="parentTextArrow" presStyleLbl="node1" presStyleIdx="1" presStyleCnt="5"/>
      <dgm:spPr/>
      <dgm:t>
        <a:bodyPr/>
        <a:lstStyle/>
        <a:p>
          <a:endParaRPr lang="en-US"/>
        </a:p>
      </dgm:t>
    </dgm:pt>
    <dgm:pt modelId="{EB114376-294A-41C5-B399-8A159B22C5D7}" type="pres">
      <dgm:prSet presAssocID="{F21BDFFB-E5FC-4C69-A1C3-CBCBE2A80577}" presName="sp" presStyleCnt="0"/>
      <dgm:spPr/>
    </dgm:pt>
    <dgm:pt modelId="{DA1C564F-4E8A-47F6-A50F-39185026CCED}" type="pres">
      <dgm:prSet presAssocID="{75E0F08B-C083-49FF-B07F-D888FF3615F5}" presName="arrowAndChildren" presStyleCnt="0"/>
      <dgm:spPr/>
    </dgm:pt>
    <dgm:pt modelId="{CC308855-8097-43F2-BBA6-589156836073}" type="pres">
      <dgm:prSet presAssocID="{75E0F08B-C083-49FF-B07F-D888FF3615F5}" presName="parentTextArrow" presStyleLbl="node1" presStyleIdx="2" presStyleCnt="5"/>
      <dgm:spPr/>
      <dgm:t>
        <a:bodyPr/>
        <a:lstStyle/>
        <a:p>
          <a:endParaRPr lang="en-US"/>
        </a:p>
      </dgm:t>
    </dgm:pt>
    <dgm:pt modelId="{376A7886-DB49-4BAC-A607-B08C5B8EA46F}" type="pres">
      <dgm:prSet presAssocID="{B1C1D886-6E8A-4713-A8DA-B4BDFB6016ED}" presName="sp" presStyleCnt="0"/>
      <dgm:spPr/>
    </dgm:pt>
    <dgm:pt modelId="{186536E4-E1B3-4BAB-AECC-069A793ADE50}" type="pres">
      <dgm:prSet presAssocID="{F7EE698F-ABF5-4D18-B5B6-4071AA0137F8}" presName="arrowAndChildren" presStyleCnt="0"/>
      <dgm:spPr/>
    </dgm:pt>
    <dgm:pt modelId="{1EF1E3C9-3DA5-45EE-9F11-219B824BE313}" type="pres">
      <dgm:prSet presAssocID="{F7EE698F-ABF5-4D18-B5B6-4071AA0137F8}" presName="parentTextArrow" presStyleLbl="node1" presStyleIdx="3" presStyleCnt="5"/>
      <dgm:spPr/>
      <dgm:t>
        <a:bodyPr/>
        <a:lstStyle/>
        <a:p>
          <a:endParaRPr lang="en-US"/>
        </a:p>
      </dgm:t>
    </dgm:pt>
    <dgm:pt modelId="{5AACE00E-2122-4016-8FDF-771D85BD3393}" type="pres">
      <dgm:prSet presAssocID="{B1A9B6E5-8E94-4263-ABC2-A58F61415C52}" presName="sp" presStyleCnt="0"/>
      <dgm:spPr/>
    </dgm:pt>
    <dgm:pt modelId="{76AA3EB1-B39E-4652-94EE-B21E45BED8C1}" type="pres">
      <dgm:prSet presAssocID="{0983980D-3225-4516-A62C-84A37C57F0BB}" presName="arrowAndChildren" presStyleCnt="0"/>
      <dgm:spPr/>
    </dgm:pt>
    <dgm:pt modelId="{C53D6C28-8EFA-485A-A01F-7808513002A6}" type="pres">
      <dgm:prSet presAssocID="{0983980D-3225-4516-A62C-84A37C57F0BB}" presName="parentTextArrow" presStyleLbl="node1" presStyleIdx="4" presStyleCnt="5"/>
      <dgm:spPr/>
      <dgm:t>
        <a:bodyPr/>
        <a:lstStyle/>
        <a:p>
          <a:endParaRPr lang="en-US"/>
        </a:p>
      </dgm:t>
    </dgm:pt>
  </dgm:ptLst>
  <dgm:cxnLst>
    <dgm:cxn modelId="{38F90E02-EFED-4F37-AFC4-B0498F4AA12C}" srcId="{1ABD9AA5-B25F-4BD0-915D-EC3E756047BB}" destId="{987B466F-70D7-4874-9D32-EB69D0E4FD7B}" srcOrd="3" destOrd="0" parTransId="{ACF0E5D7-FF19-4A53-87FB-92349C56B5F9}" sibTransId="{F2E78AA1-02F1-4B57-B0B9-97F3F2A7A870}"/>
    <dgm:cxn modelId="{61EC53E7-3FCC-4943-8039-5E794C03DC9F}" type="presOf" srcId="{75E0F08B-C083-49FF-B07F-D888FF3615F5}" destId="{CC308855-8097-43F2-BBA6-589156836073}" srcOrd="0" destOrd="0" presId="urn:microsoft.com/office/officeart/2005/8/layout/process4"/>
    <dgm:cxn modelId="{AA239270-1266-4A86-84D8-E194D065FD43}" type="presOf" srcId="{0983980D-3225-4516-A62C-84A37C57F0BB}" destId="{C53D6C28-8EFA-485A-A01F-7808513002A6}" srcOrd="0" destOrd="0" presId="urn:microsoft.com/office/officeart/2005/8/layout/process4"/>
    <dgm:cxn modelId="{4C296303-B379-4D2C-9162-76A1C5EB4AEB}" srcId="{1ABD9AA5-B25F-4BD0-915D-EC3E756047BB}" destId="{75E0F08B-C083-49FF-B07F-D888FF3615F5}" srcOrd="2" destOrd="0" parTransId="{1A88AC86-9DD9-47D8-8D44-CB3A13121BDF}" sibTransId="{F21BDFFB-E5FC-4C69-A1C3-CBCBE2A80577}"/>
    <dgm:cxn modelId="{EAA543EF-0CA4-4F70-BA13-FA70C0BA82E0}" type="presOf" srcId="{987B466F-70D7-4874-9D32-EB69D0E4FD7B}" destId="{B29F7E96-C9A0-4BAA-9A62-CC9DD7E382ED}" srcOrd="0" destOrd="0" presId="urn:microsoft.com/office/officeart/2005/8/layout/process4"/>
    <dgm:cxn modelId="{FB573629-19CF-4A4D-AF0A-EC8CB0AD5F61}" srcId="{1ABD9AA5-B25F-4BD0-915D-EC3E756047BB}" destId="{F7EE698F-ABF5-4D18-B5B6-4071AA0137F8}" srcOrd="1" destOrd="0" parTransId="{B9F8DC1D-900F-4E45-AF12-9EDAD3B9DA50}" sibTransId="{B1C1D886-6E8A-4713-A8DA-B4BDFB6016ED}"/>
    <dgm:cxn modelId="{764866F3-527D-4327-9AA3-99AD5C43197D}" type="presOf" srcId="{1ABD9AA5-B25F-4BD0-915D-EC3E756047BB}" destId="{B7FB6917-91B8-470F-BEC1-81CFC770E78B}" srcOrd="0" destOrd="0" presId="urn:microsoft.com/office/officeart/2005/8/layout/process4"/>
    <dgm:cxn modelId="{A6B22353-9E89-4D08-A02F-4454212EF882}" type="presOf" srcId="{025D0F2D-D482-4877-8096-4C03D86DB8DB}" destId="{9428A492-D987-404C-AF27-F7773BC0D8C5}" srcOrd="0" destOrd="0" presId="urn:microsoft.com/office/officeart/2005/8/layout/process4"/>
    <dgm:cxn modelId="{632F8DB4-98C6-4924-90DC-1AAE9654D442}" type="presOf" srcId="{F7EE698F-ABF5-4D18-B5B6-4071AA0137F8}" destId="{1EF1E3C9-3DA5-45EE-9F11-219B824BE313}" srcOrd="0" destOrd="0" presId="urn:microsoft.com/office/officeart/2005/8/layout/process4"/>
    <dgm:cxn modelId="{8EDAA114-AA07-4EC7-936E-2AC994157967}" srcId="{1ABD9AA5-B25F-4BD0-915D-EC3E756047BB}" destId="{025D0F2D-D482-4877-8096-4C03D86DB8DB}" srcOrd="4" destOrd="0" parTransId="{7A63EAB4-2FC0-4E3E-9C2D-702F043A76E1}" sibTransId="{7939578D-1BFB-4C5B-8B54-470765FDF8CA}"/>
    <dgm:cxn modelId="{4618EE7B-906B-4090-A299-45523730471D}" srcId="{1ABD9AA5-B25F-4BD0-915D-EC3E756047BB}" destId="{0983980D-3225-4516-A62C-84A37C57F0BB}" srcOrd="0" destOrd="0" parTransId="{F9CD85FD-9B3B-4022-837E-E050D79DB8B0}" sibTransId="{B1A9B6E5-8E94-4263-ABC2-A58F61415C52}"/>
    <dgm:cxn modelId="{318B9885-E9B5-4134-8A67-090D1EDCDDDF}" type="presParOf" srcId="{B7FB6917-91B8-470F-BEC1-81CFC770E78B}" destId="{34C8D8E9-81A4-4EF5-A6A5-C61F2999DD5B}" srcOrd="0" destOrd="0" presId="urn:microsoft.com/office/officeart/2005/8/layout/process4"/>
    <dgm:cxn modelId="{AB23BC31-B3DB-471A-9898-A3C572E174FE}" type="presParOf" srcId="{34C8D8E9-81A4-4EF5-A6A5-C61F2999DD5B}" destId="{9428A492-D987-404C-AF27-F7773BC0D8C5}" srcOrd="0" destOrd="0" presId="urn:microsoft.com/office/officeart/2005/8/layout/process4"/>
    <dgm:cxn modelId="{F0961494-2197-4B96-A76B-4E11D9C893F8}" type="presParOf" srcId="{B7FB6917-91B8-470F-BEC1-81CFC770E78B}" destId="{5F6CA186-7FB2-49BE-9F98-C9CDFF094D03}" srcOrd="1" destOrd="0" presId="urn:microsoft.com/office/officeart/2005/8/layout/process4"/>
    <dgm:cxn modelId="{3269C827-C7FC-4628-BC52-DCB9A4EED7EE}" type="presParOf" srcId="{B7FB6917-91B8-470F-BEC1-81CFC770E78B}" destId="{685DF5AD-5263-4531-8E83-5E84548FCAE7}" srcOrd="2" destOrd="0" presId="urn:microsoft.com/office/officeart/2005/8/layout/process4"/>
    <dgm:cxn modelId="{F547E4AE-0BF5-4FD8-95EF-5B8BADF3B4EF}" type="presParOf" srcId="{685DF5AD-5263-4531-8E83-5E84548FCAE7}" destId="{B29F7E96-C9A0-4BAA-9A62-CC9DD7E382ED}" srcOrd="0" destOrd="0" presId="urn:microsoft.com/office/officeart/2005/8/layout/process4"/>
    <dgm:cxn modelId="{BDFDA18F-9509-4F7A-974C-6903A2A9D0E0}" type="presParOf" srcId="{B7FB6917-91B8-470F-BEC1-81CFC770E78B}" destId="{EB114376-294A-41C5-B399-8A159B22C5D7}" srcOrd="3" destOrd="0" presId="urn:microsoft.com/office/officeart/2005/8/layout/process4"/>
    <dgm:cxn modelId="{F67B6963-C38E-4D74-9BFE-A8B0F7CA1866}" type="presParOf" srcId="{B7FB6917-91B8-470F-BEC1-81CFC770E78B}" destId="{DA1C564F-4E8A-47F6-A50F-39185026CCED}" srcOrd="4" destOrd="0" presId="urn:microsoft.com/office/officeart/2005/8/layout/process4"/>
    <dgm:cxn modelId="{8079D0BF-3B01-49B9-B72B-B7C73B4D9371}" type="presParOf" srcId="{DA1C564F-4E8A-47F6-A50F-39185026CCED}" destId="{CC308855-8097-43F2-BBA6-589156836073}" srcOrd="0" destOrd="0" presId="urn:microsoft.com/office/officeart/2005/8/layout/process4"/>
    <dgm:cxn modelId="{6698B257-2718-4EAE-8D46-E724F402E98E}" type="presParOf" srcId="{B7FB6917-91B8-470F-BEC1-81CFC770E78B}" destId="{376A7886-DB49-4BAC-A607-B08C5B8EA46F}" srcOrd="5" destOrd="0" presId="urn:microsoft.com/office/officeart/2005/8/layout/process4"/>
    <dgm:cxn modelId="{25319D06-5F9F-4113-9C6B-58444E8D83EA}" type="presParOf" srcId="{B7FB6917-91B8-470F-BEC1-81CFC770E78B}" destId="{186536E4-E1B3-4BAB-AECC-069A793ADE50}" srcOrd="6" destOrd="0" presId="urn:microsoft.com/office/officeart/2005/8/layout/process4"/>
    <dgm:cxn modelId="{9E60EB02-5108-4FD4-9E09-E5E2A6185D2A}" type="presParOf" srcId="{186536E4-E1B3-4BAB-AECC-069A793ADE50}" destId="{1EF1E3C9-3DA5-45EE-9F11-219B824BE313}" srcOrd="0" destOrd="0" presId="urn:microsoft.com/office/officeart/2005/8/layout/process4"/>
    <dgm:cxn modelId="{68782BB1-0184-40FC-B7AF-6D92D72D8E3E}" type="presParOf" srcId="{B7FB6917-91B8-470F-BEC1-81CFC770E78B}" destId="{5AACE00E-2122-4016-8FDF-771D85BD3393}" srcOrd="7" destOrd="0" presId="urn:microsoft.com/office/officeart/2005/8/layout/process4"/>
    <dgm:cxn modelId="{12040D1B-3A18-4B14-AE3B-3E1412221E30}" type="presParOf" srcId="{B7FB6917-91B8-470F-BEC1-81CFC770E78B}" destId="{76AA3EB1-B39E-4652-94EE-B21E45BED8C1}" srcOrd="8" destOrd="0" presId="urn:microsoft.com/office/officeart/2005/8/layout/process4"/>
    <dgm:cxn modelId="{278F4C81-22AC-4991-9920-0F1A5D8AD849}" type="presParOf" srcId="{76AA3EB1-B39E-4652-94EE-B21E45BED8C1}" destId="{C53D6C28-8EFA-485A-A01F-7808513002A6}" srcOrd="0" destOrd="0" presId="urn:microsoft.com/office/officeart/2005/8/layout/process4"/>
  </dgm:cxnLst>
  <dgm:bg/>
  <dgm:whole/>
</dgm:dataModel>
</file>

<file path=ppt/diagrams/data12.xml><?xml version="1.0" encoding="utf-8"?>
<dgm:dataModel xmlns:dgm="http://schemas.openxmlformats.org/drawingml/2006/diagram" xmlns:a="http://schemas.openxmlformats.org/drawingml/2006/main">
  <dgm:ptLst>
    <dgm:pt modelId="{D34661E4-8F6C-4875-A084-80C4BD93B023}" type="doc">
      <dgm:prSet loTypeId="urn:microsoft.com/office/officeart/2005/8/layout/process1" loCatId="process" qsTypeId="urn:microsoft.com/office/officeart/2005/8/quickstyle/3d5" qsCatId="3D" csTypeId="urn:microsoft.com/office/officeart/2005/8/colors/colorful1" csCatId="colorful"/>
      <dgm:spPr/>
      <dgm:t>
        <a:bodyPr/>
        <a:lstStyle/>
        <a:p>
          <a:endParaRPr lang="en-US"/>
        </a:p>
      </dgm:t>
    </dgm:pt>
    <dgm:pt modelId="{1AD36355-0D03-4D2D-8D66-A3B5549F289E}">
      <dgm:prSet custT="1"/>
      <dgm:spPr/>
      <dgm:t>
        <a:bodyPr/>
        <a:lstStyle/>
        <a:p>
          <a:pPr rtl="0"/>
          <a:r>
            <a:rPr lang="en-US" sz="2400" dirty="0" err="1" smtClean="0"/>
            <a:t>Mimbar</a:t>
          </a:r>
          <a:r>
            <a:rPr lang="en-US" sz="2400" dirty="0" smtClean="0"/>
            <a:t> </a:t>
          </a:r>
          <a:r>
            <a:rPr lang="en-US" sz="2400" dirty="0" err="1" smtClean="0"/>
            <a:t>ingin</a:t>
          </a:r>
          <a:r>
            <a:rPr lang="en-US" sz="2400" dirty="0" smtClean="0"/>
            <a:t> </a:t>
          </a:r>
          <a:r>
            <a:rPr lang="en-US" sz="2400" dirty="0" err="1" smtClean="0"/>
            <a:t>berpesan</a:t>
          </a:r>
          <a:r>
            <a:rPr lang="en-US" sz="2400" dirty="0" smtClean="0"/>
            <a:t> </a:t>
          </a:r>
          <a:r>
            <a:rPr lang="en-US" sz="2400" dirty="0" err="1" smtClean="0"/>
            <a:t>kepada</a:t>
          </a:r>
          <a:r>
            <a:rPr lang="en-US" sz="2400" dirty="0" smtClean="0"/>
            <a:t> </a:t>
          </a:r>
          <a:r>
            <a:rPr lang="en-US" sz="2400" dirty="0" err="1" smtClean="0"/>
            <a:t>para</a:t>
          </a:r>
          <a:r>
            <a:rPr lang="en-US" sz="2400" dirty="0" smtClean="0"/>
            <a:t> </a:t>
          </a:r>
          <a:r>
            <a:rPr lang="en-US" sz="2400" dirty="0" err="1" smtClean="0"/>
            <a:t>jemaah</a:t>
          </a:r>
          <a:r>
            <a:rPr lang="en-US" sz="2400" dirty="0" smtClean="0"/>
            <a:t> </a:t>
          </a:r>
          <a:r>
            <a:rPr lang="en-US" sz="2400" dirty="0" err="1" smtClean="0"/>
            <a:t>dan</a:t>
          </a:r>
          <a:r>
            <a:rPr lang="en-US" sz="2400" dirty="0" smtClean="0"/>
            <a:t> </a:t>
          </a:r>
          <a:r>
            <a:rPr lang="en-US" sz="2400" dirty="0" err="1" smtClean="0"/>
            <a:t>umat</a:t>
          </a:r>
          <a:r>
            <a:rPr lang="en-US" sz="2400" dirty="0" smtClean="0"/>
            <a:t> Islam </a:t>
          </a:r>
          <a:r>
            <a:rPr lang="en-US" sz="2400" dirty="0" err="1" smtClean="0"/>
            <a:t>sekalian</a:t>
          </a:r>
          <a:r>
            <a:rPr lang="en-US" sz="2400" dirty="0" smtClean="0"/>
            <a:t>, </a:t>
          </a:r>
          <a:r>
            <a:rPr lang="en-US" sz="2400" dirty="0" err="1" smtClean="0"/>
            <a:t>marilah</a:t>
          </a:r>
          <a:r>
            <a:rPr lang="en-US" sz="2400" dirty="0" smtClean="0"/>
            <a:t> </a:t>
          </a:r>
          <a:r>
            <a:rPr lang="en-US" sz="2400" dirty="0" err="1" smtClean="0"/>
            <a:t>sama-sama</a:t>
          </a:r>
          <a:r>
            <a:rPr lang="en-US" sz="2400" dirty="0" smtClean="0"/>
            <a:t> </a:t>
          </a:r>
          <a:r>
            <a:rPr lang="en-US" sz="2400" dirty="0" err="1" smtClean="0"/>
            <a:t>kita</a:t>
          </a:r>
          <a:r>
            <a:rPr lang="en-US" sz="2400" dirty="0" smtClean="0"/>
            <a:t> </a:t>
          </a:r>
          <a:r>
            <a:rPr lang="en-US" sz="2400" dirty="0" err="1" smtClean="0"/>
            <a:t>bersatu</a:t>
          </a:r>
          <a:r>
            <a:rPr lang="en-US" sz="2400" dirty="0" smtClean="0"/>
            <a:t> </a:t>
          </a:r>
          <a:r>
            <a:rPr lang="en-US" sz="2400" dirty="0" err="1" smtClean="0"/>
            <a:t>mempertahankan</a:t>
          </a:r>
          <a:r>
            <a:rPr lang="en-US" sz="2400" dirty="0" smtClean="0"/>
            <a:t> </a:t>
          </a:r>
          <a:r>
            <a:rPr lang="en-US" sz="2400" dirty="0" err="1" smtClean="0"/>
            <a:t>negara</a:t>
          </a:r>
          <a:r>
            <a:rPr lang="en-US" sz="2400" dirty="0" smtClean="0"/>
            <a:t> </a:t>
          </a:r>
          <a:r>
            <a:rPr lang="en-US" sz="2400" dirty="0" err="1" smtClean="0"/>
            <a:t>kita</a:t>
          </a:r>
          <a:r>
            <a:rPr lang="en-US" sz="2400" dirty="0" smtClean="0"/>
            <a:t>, </a:t>
          </a:r>
          <a:r>
            <a:rPr lang="en-US" sz="2400" dirty="0" err="1" smtClean="0"/>
            <a:t>menyokong</a:t>
          </a:r>
          <a:r>
            <a:rPr lang="en-US" sz="2400" dirty="0" smtClean="0"/>
            <a:t> </a:t>
          </a:r>
          <a:r>
            <a:rPr lang="en-US" sz="2400" dirty="0" err="1" smtClean="0"/>
            <a:t>dan</a:t>
          </a:r>
          <a:r>
            <a:rPr lang="en-US" sz="2400" dirty="0" smtClean="0"/>
            <a:t> </a:t>
          </a:r>
          <a:r>
            <a:rPr lang="en-US" sz="2400" dirty="0" err="1" smtClean="0"/>
            <a:t>mempercayai</a:t>
          </a:r>
          <a:r>
            <a:rPr lang="en-US" sz="2400" dirty="0" smtClean="0"/>
            <a:t> </a:t>
          </a:r>
          <a:r>
            <a:rPr lang="en-US" sz="2400" dirty="0" err="1" smtClean="0"/>
            <a:t>segala</a:t>
          </a:r>
          <a:r>
            <a:rPr lang="en-US" sz="2400" dirty="0" smtClean="0"/>
            <a:t> </a:t>
          </a:r>
          <a:r>
            <a:rPr lang="en-US" sz="2400" dirty="0" err="1" smtClean="0"/>
            <a:t>usaha</a:t>
          </a:r>
          <a:r>
            <a:rPr lang="en-US" sz="2400" dirty="0" smtClean="0"/>
            <a:t> yang </a:t>
          </a:r>
          <a:r>
            <a:rPr lang="en-US" sz="2400" dirty="0" err="1" smtClean="0"/>
            <a:t>dilaksanakan</a:t>
          </a:r>
          <a:r>
            <a:rPr lang="en-US" sz="2400" dirty="0" smtClean="0"/>
            <a:t> </a:t>
          </a:r>
          <a:r>
            <a:rPr lang="en-US" sz="2400" dirty="0" err="1" smtClean="0"/>
            <a:t>oleh</a:t>
          </a:r>
          <a:r>
            <a:rPr lang="en-US" sz="2400" dirty="0" smtClean="0"/>
            <a:t> </a:t>
          </a:r>
          <a:r>
            <a:rPr lang="en-US" sz="2400" dirty="0" err="1" smtClean="0"/>
            <a:t>anggota</a:t>
          </a:r>
          <a:r>
            <a:rPr lang="en-US" sz="2400" dirty="0" smtClean="0"/>
            <a:t> </a:t>
          </a:r>
          <a:r>
            <a:rPr lang="en-US" sz="2400" dirty="0" err="1" smtClean="0"/>
            <a:t>keselamatan</a:t>
          </a:r>
          <a:r>
            <a:rPr lang="en-US" sz="2400" dirty="0" smtClean="0"/>
            <a:t> </a:t>
          </a:r>
          <a:r>
            <a:rPr lang="en-US" sz="2400" dirty="0" err="1" smtClean="0"/>
            <a:t>demi</a:t>
          </a:r>
          <a:r>
            <a:rPr lang="en-US" sz="2400" dirty="0" smtClean="0"/>
            <a:t> </a:t>
          </a:r>
          <a:r>
            <a:rPr lang="en-US" sz="2400" dirty="0" err="1" smtClean="0"/>
            <a:t>mempertahankan</a:t>
          </a:r>
          <a:r>
            <a:rPr lang="en-US" sz="2400" dirty="0" smtClean="0"/>
            <a:t> </a:t>
          </a:r>
          <a:r>
            <a:rPr lang="en-US" sz="2400" dirty="0" err="1" smtClean="0"/>
            <a:t>keamanan</a:t>
          </a:r>
          <a:r>
            <a:rPr lang="en-US" sz="2400" dirty="0" smtClean="0"/>
            <a:t> </a:t>
          </a:r>
          <a:r>
            <a:rPr lang="en-US" sz="2400" dirty="0" err="1" smtClean="0"/>
            <a:t>dan</a:t>
          </a:r>
          <a:r>
            <a:rPr lang="en-US" sz="2400" dirty="0" smtClean="0"/>
            <a:t> </a:t>
          </a:r>
          <a:r>
            <a:rPr lang="en-US" sz="2400" dirty="0" err="1" smtClean="0"/>
            <a:t>kedaulatan</a:t>
          </a:r>
          <a:r>
            <a:rPr lang="en-US" sz="2400" dirty="0" smtClean="0"/>
            <a:t> </a:t>
          </a:r>
          <a:r>
            <a:rPr lang="en-US" sz="2400" dirty="0" err="1" smtClean="0"/>
            <a:t>negara</a:t>
          </a:r>
          <a:r>
            <a:rPr lang="en-US" sz="2400" dirty="0" smtClean="0"/>
            <a:t>. </a:t>
          </a:r>
          <a:endParaRPr lang="en-US" sz="2400" dirty="0"/>
        </a:p>
      </dgm:t>
    </dgm:pt>
    <dgm:pt modelId="{32CF3051-B893-453F-9C8F-2176A72E7BCF}" type="parTrans" cxnId="{F0113DEA-2F04-49DE-A301-7C2EBF4BCF8D}">
      <dgm:prSet/>
      <dgm:spPr/>
      <dgm:t>
        <a:bodyPr/>
        <a:lstStyle/>
        <a:p>
          <a:endParaRPr lang="en-US"/>
        </a:p>
      </dgm:t>
    </dgm:pt>
    <dgm:pt modelId="{EFF21E57-0CD4-4C1F-B711-37DA0C176DC1}" type="sibTrans" cxnId="{F0113DEA-2F04-49DE-A301-7C2EBF4BCF8D}">
      <dgm:prSet/>
      <dgm:spPr/>
      <dgm:t>
        <a:bodyPr/>
        <a:lstStyle/>
        <a:p>
          <a:endParaRPr lang="en-US"/>
        </a:p>
      </dgm:t>
    </dgm:pt>
    <dgm:pt modelId="{ECD22849-409F-404C-86AF-9B30A5DB0F38}">
      <dgm:prSet/>
      <dgm:spPr/>
      <dgm:t>
        <a:bodyPr/>
        <a:lstStyle/>
        <a:p>
          <a:pPr rtl="0"/>
          <a:r>
            <a:rPr lang="ms-MY" dirty="0" smtClean="0"/>
            <a:t>Kepada anggota Polis DiRaja Malaysia, mimbar ingin berpesan agar senantiasa berusaha mempertingkatkan keimanan dan memperbanyakkan tawak</a:t>
          </a:r>
          <a:r>
            <a:rPr lang="en-US" dirty="0" smtClean="0"/>
            <a:t>k</a:t>
          </a:r>
          <a:r>
            <a:rPr lang="ms-MY" dirty="0" smtClean="0"/>
            <a:t>al kepada Allah SWT serta berkhidmat dengan penuh ikhlas dan amanah mengikut ajaran Islam. </a:t>
          </a:r>
          <a:endParaRPr lang="en-US" dirty="0"/>
        </a:p>
      </dgm:t>
    </dgm:pt>
    <dgm:pt modelId="{315513A9-B909-406B-A836-C84069654799}" type="parTrans" cxnId="{48D9BA07-3A1B-458D-8F75-6B3D5EF194F9}">
      <dgm:prSet/>
      <dgm:spPr/>
      <dgm:t>
        <a:bodyPr/>
        <a:lstStyle/>
        <a:p>
          <a:endParaRPr lang="en-US"/>
        </a:p>
      </dgm:t>
    </dgm:pt>
    <dgm:pt modelId="{EECA8721-39B0-4D9D-8F87-F491AD2AFAA8}" type="sibTrans" cxnId="{48D9BA07-3A1B-458D-8F75-6B3D5EF194F9}">
      <dgm:prSet/>
      <dgm:spPr/>
      <dgm:t>
        <a:bodyPr/>
        <a:lstStyle/>
        <a:p>
          <a:endParaRPr lang="en-US"/>
        </a:p>
      </dgm:t>
    </dgm:pt>
    <dgm:pt modelId="{1A3A871A-C23F-4B60-95EE-B24CEDC3CAC5}" type="pres">
      <dgm:prSet presAssocID="{D34661E4-8F6C-4875-A084-80C4BD93B023}" presName="Name0" presStyleCnt="0">
        <dgm:presLayoutVars>
          <dgm:dir/>
          <dgm:resizeHandles val="exact"/>
        </dgm:presLayoutVars>
      </dgm:prSet>
      <dgm:spPr/>
      <dgm:t>
        <a:bodyPr/>
        <a:lstStyle/>
        <a:p>
          <a:endParaRPr lang="en-US"/>
        </a:p>
      </dgm:t>
    </dgm:pt>
    <dgm:pt modelId="{90707353-17A1-438C-89B7-BB0BD381076F}" type="pres">
      <dgm:prSet presAssocID="{1AD36355-0D03-4D2D-8D66-A3B5549F289E}" presName="node" presStyleLbl="node1" presStyleIdx="0" presStyleCnt="2">
        <dgm:presLayoutVars>
          <dgm:bulletEnabled val="1"/>
        </dgm:presLayoutVars>
      </dgm:prSet>
      <dgm:spPr/>
      <dgm:t>
        <a:bodyPr/>
        <a:lstStyle/>
        <a:p>
          <a:endParaRPr lang="en-US"/>
        </a:p>
      </dgm:t>
    </dgm:pt>
    <dgm:pt modelId="{0F854CA5-C177-4705-BDE1-D46BE6180C48}" type="pres">
      <dgm:prSet presAssocID="{EFF21E57-0CD4-4C1F-B711-37DA0C176DC1}" presName="sibTrans" presStyleLbl="sibTrans2D1" presStyleIdx="0" presStyleCnt="1"/>
      <dgm:spPr/>
      <dgm:t>
        <a:bodyPr/>
        <a:lstStyle/>
        <a:p>
          <a:endParaRPr lang="en-US"/>
        </a:p>
      </dgm:t>
    </dgm:pt>
    <dgm:pt modelId="{BC178D38-D26D-41D2-85D8-C9C9BEB0B9CD}" type="pres">
      <dgm:prSet presAssocID="{EFF21E57-0CD4-4C1F-B711-37DA0C176DC1}" presName="connectorText" presStyleLbl="sibTrans2D1" presStyleIdx="0" presStyleCnt="1"/>
      <dgm:spPr/>
      <dgm:t>
        <a:bodyPr/>
        <a:lstStyle/>
        <a:p>
          <a:endParaRPr lang="en-US"/>
        </a:p>
      </dgm:t>
    </dgm:pt>
    <dgm:pt modelId="{E1FB9934-50CE-4EEE-9A9C-5FD8E34DE514}" type="pres">
      <dgm:prSet presAssocID="{ECD22849-409F-404C-86AF-9B30A5DB0F38}" presName="node" presStyleLbl="node1" presStyleIdx="1" presStyleCnt="2">
        <dgm:presLayoutVars>
          <dgm:bulletEnabled val="1"/>
        </dgm:presLayoutVars>
      </dgm:prSet>
      <dgm:spPr/>
      <dgm:t>
        <a:bodyPr/>
        <a:lstStyle/>
        <a:p>
          <a:endParaRPr lang="en-US"/>
        </a:p>
      </dgm:t>
    </dgm:pt>
  </dgm:ptLst>
  <dgm:cxnLst>
    <dgm:cxn modelId="{48D9BA07-3A1B-458D-8F75-6B3D5EF194F9}" srcId="{D34661E4-8F6C-4875-A084-80C4BD93B023}" destId="{ECD22849-409F-404C-86AF-9B30A5DB0F38}" srcOrd="1" destOrd="0" parTransId="{315513A9-B909-406B-A836-C84069654799}" sibTransId="{EECA8721-39B0-4D9D-8F87-F491AD2AFAA8}"/>
    <dgm:cxn modelId="{7EFC585E-3BF5-4AD5-8E6E-FEF4493F9ADA}" type="presOf" srcId="{EFF21E57-0CD4-4C1F-B711-37DA0C176DC1}" destId="{0F854CA5-C177-4705-BDE1-D46BE6180C48}" srcOrd="0" destOrd="0" presId="urn:microsoft.com/office/officeart/2005/8/layout/process1"/>
    <dgm:cxn modelId="{1C0E06EC-C926-4A8B-861F-B2C38492F29E}" type="presOf" srcId="{EFF21E57-0CD4-4C1F-B711-37DA0C176DC1}" destId="{BC178D38-D26D-41D2-85D8-C9C9BEB0B9CD}" srcOrd="1" destOrd="0" presId="urn:microsoft.com/office/officeart/2005/8/layout/process1"/>
    <dgm:cxn modelId="{F0113DEA-2F04-49DE-A301-7C2EBF4BCF8D}" srcId="{D34661E4-8F6C-4875-A084-80C4BD93B023}" destId="{1AD36355-0D03-4D2D-8D66-A3B5549F289E}" srcOrd="0" destOrd="0" parTransId="{32CF3051-B893-453F-9C8F-2176A72E7BCF}" sibTransId="{EFF21E57-0CD4-4C1F-B711-37DA0C176DC1}"/>
    <dgm:cxn modelId="{84843477-0A75-445A-8475-F758D73DFE23}" type="presOf" srcId="{ECD22849-409F-404C-86AF-9B30A5DB0F38}" destId="{E1FB9934-50CE-4EEE-9A9C-5FD8E34DE514}" srcOrd="0" destOrd="0" presId="urn:microsoft.com/office/officeart/2005/8/layout/process1"/>
    <dgm:cxn modelId="{0AB3982E-0266-4619-8753-A45CCFB8B22E}" type="presOf" srcId="{D34661E4-8F6C-4875-A084-80C4BD93B023}" destId="{1A3A871A-C23F-4B60-95EE-B24CEDC3CAC5}" srcOrd="0" destOrd="0" presId="urn:microsoft.com/office/officeart/2005/8/layout/process1"/>
    <dgm:cxn modelId="{FE838AED-A5FF-48BD-97DB-9048E4CFEFA6}" type="presOf" srcId="{1AD36355-0D03-4D2D-8D66-A3B5549F289E}" destId="{90707353-17A1-438C-89B7-BB0BD381076F}" srcOrd="0" destOrd="0" presId="urn:microsoft.com/office/officeart/2005/8/layout/process1"/>
    <dgm:cxn modelId="{F7D04770-1264-49CD-AE7A-E410AEFDDBB1}" type="presParOf" srcId="{1A3A871A-C23F-4B60-95EE-B24CEDC3CAC5}" destId="{90707353-17A1-438C-89B7-BB0BD381076F}" srcOrd="0" destOrd="0" presId="urn:microsoft.com/office/officeart/2005/8/layout/process1"/>
    <dgm:cxn modelId="{774B82BB-A8C3-4C28-996D-E606715E2516}" type="presParOf" srcId="{1A3A871A-C23F-4B60-95EE-B24CEDC3CAC5}" destId="{0F854CA5-C177-4705-BDE1-D46BE6180C48}" srcOrd="1" destOrd="0" presId="urn:microsoft.com/office/officeart/2005/8/layout/process1"/>
    <dgm:cxn modelId="{CA7A56F4-D7D4-479C-98E2-266B0B18D3CD}" type="presParOf" srcId="{0F854CA5-C177-4705-BDE1-D46BE6180C48}" destId="{BC178D38-D26D-41D2-85D8-C9C9BEB0B9CD}" srcOrd="0" destOrd="0" presId="urn:microsoft.com/office/officeart/2005/8/layout/process1"/>
    <dgm:cxn modelId="{05B49214-F012-4D45-B484-F0146C299A70}" type="presParOf" srcId="{1A3A871A-C23F-4B60-95EE-B24CEDC3CAC5}" destId="{E1FB9934-50CE-4EEE-9A9C-5FD8E34DE514}" srcOrd="2" destOrd="0" presId="urn:microsoft.com/office/officeart/2005/8/layout/process1"/>
  </dgm:cxnLst>
  <dgm:bg/>
  <dgm:whole/>
</dgm:dataModel>
</file>

<file path=ppt/diagrams/data13.xml><?xml version="1.0" encoding="utf-8"?>
<dgm:dataModel xmlns:dgm="http://schemas.openxmlformats.org/drawingml/2006/diagram" xmlns:a="http://schemas.openxmlformats.org/drawingml/2006/main">
  <dgm:ptLst>
    <dgm:pt modelId="{3DB93B87-A6BA-46CD-A4FB-0137EF77265A}" type="doc">
      <dgm:prSet loTypeId="urn:microsoft.com/office/officeart/2005/8/layout/vList3" loCatId="list" qsTypeId="urn:microsoft.com/office/officeart/2005/8/quickstyle/3d7" qsCatId="3D" csTypeId="urn:microsoft.com/office/officeart/2005/8/colors/colorful3" csCatId="colorful"/>
      <dgm:spPr/>
      <dgm:t>
        <a:bodyPr/>
        <a:lstStyle/>
        <a:p>
          <a:endParaRPr lang="en-US"/>
        </a:p>
      </dgm:t>
    </dgm:pt>
    <dgm:pt modelId="{6829ECFD-3BC1-4DC5-973C-2418DA835FE1}">
      <dgm:prSet custT="1"/>
      <dgm:spPr/>
      <dgm:t>
        <a:bodyPr/>
        <a:lstStyle/>
        <a:p>
          <a:pPr rtl="0"/>
          <a:r>
            <a:rPr lang="en-US" sz="2400" i="1" dirty="0" err="1" smtClean="0"/>
            <a:t>Insya</a:t>
          </a:r>
          <a:r>
            <a:rPr lang="en-US" sz="2400" i="1" dirty="0" smtClean="0"/>
            <a:t>-Allah</a:t>
          </a:r>
          <a:r>
            <a:rPr lang="en-US" sz="2400" dirty="0" smtClean="0"/>
            <a:t>, agama, </a:t>
          </a:r>
          <a:r>
            <a:rPr lang="en-US" sz="2400" dirty="0" err="1" smtClean="0"/>
            <a:t>kedaulatan</a:t>
          </a:r>
          <a:r>
            <a:rPr lang="en-US" sz="2400" dirty="0" smtClean="0"/>
            <a:t>, </a:t>
          </a:r>
          <a:r>
            <a:rPr lang="en-US" sz="2400" dirty="0" err="1" smtClean="0"/>
            <a:t>bangsa</a:t>
          </a:r>
          <a:r>
            <a:rPr lang="en-US" sz="2400" dirty="0" smtClean="0"/>
            <a:t> </a:t>
          </a:r>
          <a:r>
            <a:rPr lang="en-US" sz="2400" dirty="0" err="1" smtClean="0"/>
            <a:t>dan</a:t>
          </a:r>
          <a:r>
            <a:rPr lang="en-US" sz="2400" dirty="0" smtClean="0"/>
            <a:t> </a:t>
          </a:r>
          <a:r>
            <a:rPr lang="en-US" sz="2400" dirty="0" err="1" smtClean="0"/>
            <a:t>negara</a:t>
          </a:r>
          <a:r>
            <a:rPr lang="en-US" sz="2400" dirty="0" smtClean="0"/>
            <a:t> </a:t>
          </a:r>
          <a:r>
            <a:rPr lang="en-US" sz="2400" dirty="0" err="1" smtClean="0"/>
            <a:t>akan</a:t>
          </a:r>
          <a:r>
            <a:rPr lang="en-US" sz="2400" dirty="0" smtClean="0"/>
            <a:t> </a:t>
          </a:r>
          <a:r>
            <a:rPr lang="en-US" sz="2400" dirty="0" err="1" smtClean="0"/>
            <a:t>terpelihara</a:t>
          </a:r>
          <a:r>
            <a:rPr lang="en-US" sz="2400" dirty="0" smtClean="0"/>
            <a:t> </a:t>
          </a:r>
          <a:r>
            <a:rPr lang="en-US" sz="2400" dirty="0" err="1" smtClean="0"/>
            <a:t>serta</a:t>
          </a:r>
          <a:r>
            <a:rPr lang="en-US" sz="2400" dirty="0" smtClean="0"/>
            <a:t> </a:t>
          </a:r>
          <a:r>
            <a:rPr lang="en-US" sz="2400" dirty="0" err="1" smtClean="0"/>
            <a:t>mendapat</a:t>
          </a:r>
          <a:r>
            <a:rPr lang="en-US" sz="2400" dirty="0" smtClean="0"/>
            <a:t> </a:t>
          </a:r>
          <a:r>
            <a:rPr lang="en-US" sz="2400" dirty="0" err="1" smtClean="0"/>
            <a:t>perlindungan</a:t>
          </a:r>
          <a:r>
            <a:rPr lang="en-US" sz="2400" dirty="0" smtClean="0"/>
            <a:t> Allah SWT. </a:t>
          </a:r>
          <a:endParaRPr lang="en-US" sz="2400" dirty="0"/>
        </a:p>
      </dgm:t>
    </dgm:pt>
    <dgm:pt modelId="{7C3BBADC-DCA0-4BB2-B5F5-AF12254FDD23}" type="parTrans" cxnId="{41543F82-5B1F-4E8B-906B-57669E9B736B}">
      <dgm:prSet/>
      <dgm:spPr/>
      <dgm:t>
        <a:bodyPr/>
        <a:lstStyle/>
        <a:p>
          <a:endParaRPr lang="en-US"/>
        </a:p>
      </dgm:t>
    </dgm:pt>
    <dgm:pt modelId="{5034F371-16AF-4C96-A33E-27B022D39DBA}" type="sibTrans" cxnId="{41543F82-5B1F-4E8B-906B-57669E9B736B}">
      <dgm:prSet/>
      <dgm:spPr/>
      <dgm:t>
        <a:bodyPr/>
        <a:lstStyle/>
        <a:p>
          <a:endParaRPr lang="en-US"/>
        </a:p>
      </dgm:t>
    </dgm:pt>
    <dgm:pt modelId="{11323B64-4DA5-4200-AA9D-4CBEBC5C2F46}">
      <dgm:prSet custT="1"/>
      <dgm:spPr/>
      <dgm:t>
        <a:bodyPr/>
        <a:lstStyle/>
        <a:p>
          <a:pPr rtl="0"/>
          <a:r>
            <a:rPr lang="en-US" sz="2400" dirty="0" err="1" smtClean="0"/>
            <a:t>Ingatlah</a:t>
          </a:r>
          <a:r>
            <a:rPr lang="en-US" sz="2400" dirty="0" smtClean="0"/>
            <a:t> </a:t>
          </a:r>
          <a:r>
            <a:rPr lang="en-US" sz="2400" dirty="0" err="1" smtClean="0"/>
            <a:t>kekuatan</a:t>
          </a:r>
          <a:r>
            <a:rPr lang="en-US" sz="2400" dirty="0" smtClean="0"/>
            <a:t> </a:t>
          </a:r>
          <a:r>
            <a:rPr lang="en-US" sz="2400" dirty="0" err="1" smtClean="0"/>
            <a:t>pasukan</a:t>
          </a:r>
          <a:r>
            <a:rPr lang="en-US" sz="2400" dirty="0" smtClean="0"/>
            <a:t> </a:t>
          </a:r>
          <a:r>
            <a:rPr lang="en-US" sz="2400" dirty="0" err="1" smtClean="0"/>
            <a:t>keselamatan</a:t>
          </a:r>
          <a:r>
            <a:rPr lang="en-US" sz="2400" dirty="0" smtClean="0"/>
            <a:t> </a:t>
          </a:r>
          <a:r>
            <a:rPr lang="en-US" sz="2400" dirty="0" err="1" smtClean="0"/>
            <a:t>dan</a:t>
          </a:r>
          <a:r>
            <a:rPr lang="en-US" sz="2400" dirty="0" smtClean="0"/>
            <a:t> </a:t>
          </a:r>
          <a:r>
            <a:rPr lang="en-US" sz="2400" dirty="0" err="1" smtClean="0"/>
            <a:t>rakyat</a:t>
          </a:r>
          <a:r>
            <a:rPr lang="en-US" sz="2400" dirty="0" smtClean="0"/>
            <a:t> </a:t>
          </a:r>
          <a:r>
            <a:rPr lang="en-US" sz="2400" dirty="0" err="1" smtClean="0"/>
            <a:t>merupakan</a:t>
          </a:r>
          <a:r>
            <a:rPr lang="en-US" sz="2400" dirty="0" smtClean="0"/>
            <a:t> </a:t>
          </a:r>
          <a:r>
            <a:rPr lang="en-US" sz="2400" dirty="0" err="1" smtClean="0"/>
            <a:t>pemangkin</a:t>
          </a:r>
          <a:r>
            <a:rPr lang="en-US" sz="2400" dirty="0" smtClean="0"/>
            <a:t> </a:t>
          </a:r>
          <a:r>
            <a:rPr lang="en-US" sz="2400" dirty="0" err="1" smtClean="0"/>
            <a:t>kepada</a:t>
          </a:r>
          <a:r>
            <a:rPr lang="en-US" sz="2400" dirty="0" smtClean="0"/>
            <a:t> </a:t>
          </a:r>
          <a:r>
            <a:rPr lang="en-US" sz="2400" dirty="0" err="1" smtClean="0"/>
            <a:t>benteng</a:t>
          </a:r>
          <a:r>
            <a:rPr lang="en-US" sz="2400" dirty="0" smtClean="0"/>
            <a:t> </a:t>
          </a:r>
          <a:r>
            <a:rPr lang="en-US" sz="2400" dirty="0" err="1" smtClean="0"/>
            <a:t>keselamatan</a:t>
          </a:r>
          <a:r>
            <a:rPr lang="en-US" sz="2400" dirty="0" smtClean="0"/>
            <a:t> </a:t>
          </a:r>
          <a:r>
            <a:rPr lang="en-US" sz="2400" dirty="0" err="1" smtClean="0"/>
            <a:t>dan</a:t>
          </a:r>
          <a:r>
            <a:rPr lang="en-US" sz="2400" dirty="0" smtClean="0"/>
            <a:t> </a:t>
          </a:r>
          <a:r>
            <a:rPr lang="en-US" sz="2400" dirty="0" err="1" smtClean="0"/>
            <a:t>keamanan</a:t>
          </a:r>
          <a:r>
            <a:rPr lang="en-US" sz="2400" dirty="0" smtClean="0"/>
            <a:t> </a:t>
          </a:r>
          <a:r>
            <a:rPr lang="en-US" sz="2400" dirty="0" err="1" smtClean="0"/>
            <a:t>negara</a:t>
          </a:r>
          <a:r>
            <a:rPr lang="en-US" sz="2400" dirty="0" smtClean="0"/>
            <a:t>. </a:t>
          </a:r>
          <a:endParaRPr lang="en-US" sz="2400" dirty="0"/>
        </a:p>
      </dgm:t>
    </dgm:pt>
    <dgm:pt modelId="{D62FA06E-5652-4FD6-8B13-C8869196D4EE}" type="parTrans" cxnId="{78685FAC-A80F-4BFC-BA65-3AA1EDF0A6B3}">
      <dgm:prSet/>
      <dgm:spPr/>
      <dgm:t>
        <a:bodyPr/>
        <a:lstStyle/>
        <a:p>
          <a:endParaRPr lang="en-US"/>
        </a:p>
      </dgm:t>
    </dgm:pt>
    <dgm:pt modelId="{AC99C81E-5F88-4514-B91B-EF25B76940CB}" type="sibTrans" cxnId="{78685FAC-A80F-4BFC-BA65-3AA1EDF0A6B3}">
      <dgm:prSet/>
      <dgm:spPr/>
      <dgm:t>
        <a:bodyPr/>
        <a:lstStyle/>
        <a:p>
          <a:endParaRPr lang="en-US"/>
        </a:p>
      </dgm:t>
    </dgm:pt>
    <dgm:pt modelId="{B8B02417-83E3-4760-9C62-9B6FC9C81D83}">
      <dgm:prSet custT="1"/>
      <dgm:spPr/>
      <dgm:t>
        <a:bodyPr/>
        <a:lstStyle/>
        <a:p>
          <a:pPr rtl="0"/>
          <a:r>
            <a:rPr lang="en-US" sz="2400" dirty="0" err="1" smtClean="0"/>
            <a:t>Tanpa</a:t>
          </a:r>
          <a:r>
            <a:rPr lang="en-US" sz="2400" dirty="0" smtClean="0"/>
            <a:t> </a:t>
          </a:r>
          <a:r>
            <a:rPr lang="en-US" sz="2400" dirty="0" err="1" smtClean="0"/>
            <a:t>sokongan</a:t>
          </a:r>
          <a:r>
            <a:rPr lang="en-US" sz="2400" dirty="0" smtClean="0"/>
            <a:t> </a:t>
          </a:r>
          <a:r>
            <a:rPr lang="en-US" sz="2400" dirty="0" err="1" smtClean="0"/>
            <a:t>padu</a:t>
          </a:r>
          <a:r>
            <a:rPr lang="en-US" sz="2400" dirty="0" smtClean="0"/>
            <a:t> </a:t>
          </a:r>
          <a:r>
            <a:rPr lang="en-US" sz="2400" dirty="0" err="1" smtClean="0"/>
            <a:t>semua</a:t>
          </a:r>
          <a:r>
            <a:rPr lang="en-US" sz="2400" dirty="0" smtClean="0"/>
            <a:t> </a:t>
          </a:r>
          <a:r>
            <a:rPr lang="en-US" sz="2400" dirty="0" err="1" smtClean="0"/>
            <a:t>pihak</a:t>
          </a:r>
          <a:r>
            <a:rPr lang="en-US" sz="2400" dirty="0" smtClean="0"/>
            <a:t>, </a:t>
          </a:r>
          <a:r>
            <a:rPr lang="en-US" sz="2400" dirty="0" err="1" smtClean="0"/>
            <a:t>kesejahteraan</a:t>
          </a:r>
          <a:r>
            <a:rPr lang="en-US" sz="2400" dirty="0" smtClean="0"/>
            <a:t> </a:t>
          </a:r>
          <a:r>
            <a:rPr lang="en-US" sz="2400" dirty="0" err="1" smtClean="0"/>
            <a:t>dan</a:t>
          </a:r>
          <a:r>
            <a:rPr lang="en-US" sz="2400" dirty="0" smtClean="0"/>
            <a:t> </a:t>
          </a:r>
          <a:r>
            <a:rPr lang="en-US" sz="2400" dirty="0" err="1" smtClean="0"/>
            <a:t>kemakmuran</a:t>
          </a:r>
          <a:r>
            <a:rPr lang="en-US" sz="2400" dirty="0" smtClean="0"/>
            <a:t> </a:t>
          </a:r>
          <a:r>
            <a:rPr lang="en-US" sz="2400" dirty="0" err="1" smtClean="0"/>
            <a:t>negara</a:t>
          </a:r>
          <a:r>
            <a:rPr lang="en-US" sz="2400" dirty="0" smtClean="0"/>
            <a:t> </a:t>
          </a:r>
          <a:r>
            <a:rPr lang="en-US" sz="2400" dirty="0" err="1" smtClean="0"/>
            <a:t>tidak</a:t>
          </a:r>
          <a:r>
            <a:rPr lang="en-US" sz="2400" dirty="0" smtClean="0"/>
            <a:t> </a:t>
          </a:r>
          <a:r>
            <a:rPr lang="en-US" sz="2400" dirty="0" err="1" smtClean="0"/>
            <a:t>akan</a:t>
          </a:r>
          <a:r>
            <a:rPr lang="en-US" sz="2400" dirty="0" smtClean="0"/>
            <a:t> </a:t>
          </a:r>
          <a:r>
            <a:rPr lang="en-US" sz="2400" dirty="0" err="1" smtClean="0"/>
            <a:t>tercapai</a:t>
          </a:r>
          <a:r>
            <a:rPr lang="en-US" sz="2400" dirty="0" smtClean="0"/>
            <a:t>. </a:t>
          </a:r>
          <a:endParaRPr lang="en-US" sz="2400" dirty="0"/>
        </a:p>
      </dgm:t>
    </dgm:pt>
    <dgm:pt modelId="{27D7E6D7-40B8-4088-812E-5510615961A2}" type="parTrans" cxnId="{A19A2AB6-F695-4C0D-A53A-03AEC987563B}">
      <dgm:prSet/>
      <dgm:spPr/>
      <dgm:t>
        <a:bodyPr/>
        <a:lstStyle/>
        <a:p>
          <a:endParaRPr lang="en-US"/>
        </a:p>
      </dgm:t>
    </dgm:pt>
    <dgm:pt modelId="{AD4B910F-A10F-44FD-9907-284C93B48A98}" type="sibTrans" cxnId="{A19A2AB6-F695-4C0D-A53A-03AEC987563B}">
      <dgm:prSet/>
      <dgm:spPr/>
      <dgm:t>
        <a:bodyPr/>
        <a:lstStyle/>
        <a:p>
          <a:endParaRPr lang="en-US"/>
        </a:p>
      </dgm:t>
    </dgm:pt>
    <dgm:pt modelId="{BA7B4C7B-3713-43D3-B460-EE9B78DB24DD}">
      <dgm:prSet custT="1"/>
      <dgm:spPr/>
      <dgm:t>
        <a:bodyPr/>
        <a:lstStyle/>
        <a:p>
          <a:pPr rtl="0"/>
          <a:r>
            <a:rPr lang="en-US" sz="2400" dirty="0" err="1" smtClean="0"/>
            <a:t>Ingatlah</a:t>
          </a:r>
          <a:r>
            <a:rPr lang="en-US" sz="2400" dirty="0" smtClean="0"/>
            <a:t> </a:t>
          </a:r>
          <a:r>
            <a:rPr lang="en-US" sz="2400" dirty="0" err="1" smtClean="0"/>
            <a:t>sebagai</a:t>
          </a:r>
          <a:r>
            <a:rPr lang="en-US" sz="2400" dirty="0" smtClean="0"/>
            <a:t> </a:t>
          </a:r>
          <a:r>
            <a:rPr lang="en-US" sz="2400" dirty="0" err="1" smtClean="0"/>
            <a:t>rakyat</a:t>
          </a:r>
          <a:r>
            <a:rPr lang="en-US" sz="2400" dirty="0" smtClean="0"/>
            <a:t> </a:t>
          </a:r>
          <a:r>
            <a:rPr lang="en-US" sz="2400" dirty="0" err="1" smtClean="0"/>
            <a:t>di</a:t>
          </a:r>
          <a:r>
            <a:rPr lang="en-US" sz="2400" dirty="0" smtClean="0"/>
            <a:t> </a:t>
          </a:r>
          <a:r>
            <a:rPr lang="en-US" sz="2400" dirty="0" err="1" smtClean="0"/>
            <a:t>negara</a:t>
          </a:r>
          <a:r>
            <a:rPr lang="en-US" sz="2400" dirty="0" smtClean="0"/>
            <a:t> </a:t>
          </a:r>
          <a:r>
            <a:rPr lang="en-US" sz="2400" dirty="0" err="1" smtClean="0"/>
            <a:t>ini</a:t>
          </a:r>
          <a:r>
            <a:rPr lang="en-US" sz="2400" dirty="0" smtClean="0"/>
            <a:t> </a:t>
          </a:r>
          <a:r>
            <a:rPr lang="en-US" sz="2400" dirty="0" err="1" smtClean="0"/>
            <a:t>kita</a:t>
          </a:r>
          <a:r>
            <a:rPr lang="en-US" sz="2400" dirty="0" smtClean="0"/>
            <a:t> </a:t>
          </a:r>
          <a:r>
            <a:rPr lang="en-US" sz="2400" dirty="0" err="1" smtClean="0"/>
            <a:t>hendaklah</a:t>
          </a:r>
          <a:r>
            <a:rPr lang="en-US" sz="2400" dirty="0" smtClean="0"/>
            <a:t> </a:t>
          </a:r>
          <a:r>
            <a:rPr lang="en-US" sz="2400" dirty="0" err="1" smtClean="0"/>
            <a:t>mengamalkan</a:t>
          </a:r>
          <a:r>
            <a:rPr lang="en-US" sz="2400" dirty="0" smtClean="0"/>
            <a:t> </a:t>
          </a:r>
          <a:r>
            <a:rPr lang="en-US" sz="2400" dirty="0" err="1" smtClean="0"/>
            <a:t>cara</a:t>
          </a:r>
          <a:r>
            <a:rPr lang="en-US" sz="2400" dirty="0" smtClean="0"/>
            <a:t> </a:t>
          </a:r>
          <a:r>
            <a:rPr lang="en-US" sz="2400" dirty="0" err="1" smtClean="0"/>
            <a:t>hidup</a:t>
          </a:r>
          <a:r>
            <a:rPr lang="en-US" sz="2400" dirty="0" smtClean="0"/>
            <a:t> </a:t>
          </a:r>
          <a:r>
            <a:rPr lang="en-US" sz="2400" dirty="0" err="1" smtClean="0"/>
            <a:t>harmoni</a:t>
          </a:r>
          <a:r>
            <a:rPr lang="en-US" sz="2400" dirty="0" smtClean="0"/>
            <a:t> </a:t>
          </a:r>
          <a:r>
            <a:rPr lang="en-US" sz="2400" dirty="0" err="1" smtClean="0"/>
            <a:t>dan</a:t>
          </a:r>
          <a:r>
            <a:rPr lang="en-US" sz="2400" dirty="0" smtClean="0"/>
            <a:t> </a:t>
          </a:r>
          <a:r>
            <a:rPr lang="en-US" sz="2400" dirty="0" err="1" smtClean="0"/>
            <a:t>toleransi</a:t>
          </a:r>
          <a:r>
            <a:rPr lang="en-US" sz="2400" dirty="0" smtClean="0"/>
            <a:t> </a:t>
          </a:r>
          <a:r>
            <a:rPr lang="en-US" sz="2400" dirty="0" err="1" smtClean="0"/>
            <a:t>dalam</a:t>
          </a:r>
          <a:r>
            <a:rPr lang="en-US" sz="2400" dirty="0" smtClean="0"/>
            <a:t> </a:t>
          </a:r>
          <a:r>
            <a:rPr lang="en-US" sz="2400" dirty="0" err="1" smtClean="0"/>
            <a:t>setiap</a:t>
          </a:r>
          <a:r>
            <a:rPr lang="en-US" sz="2400" dirty="0" smtClean="0"/>
            <a:t> </a:t>
          </a:r>
          <a:r>
            <a:rPr lang="en-US" sz="2400" dirty="0" err="1" smtClean="0"/>
            <a:t>aktiviti</a:t>
          </a:r>
          <a:r>
            <a:rPr lang="en-US" sz="2400" dirty="0" smtClean="0"/>
            <a:t> </a:t>
          </a:r>
          <a:r>
            <a:rPr lang="en-US" sz="2400" dirty="0" err="1" smtClean="0"/>
            <a:t>kehidupan</a:t>
          </a:r>
          <a:r>
            <a:rPr lang="en-US" sz="2400" dirty="0" smtClean="0"/>
            <a:t>. </a:t>
          </a:r>
          <a:endParaRPr lang="en-US" sz="2400" dirty="0"/>
        </a:p>
      </dgm:t>
    </dgm:pt>
    <dgm:pt modelId="{D1B27EDC-D27D-489A-8FE8-FB40DC155A47}" type="parTrans" cxnId="{2EA8F729-9F35-4E4A-AFFB-BCA15FD3B1BB}">
      <dgm:prSet/>
      <dgm:spPr/>
      <dgm:t>
        <a:bodyPr/>
        <a:lstStyle/>
        <a:p>
          <a:endParaRPr lang="en-US"/>
        </a:p>
      </dgm:t>
    </dgm:pt>
    <dgm:pt modelId="{893C6859-1D83-4187-9DCA-8427664C42F5}" type="sibTrans" cxnId="{2EA8F729-9F35-4E4A-AFFB-BCA15FD3B1BB}">
      <dgm:prSet/>
      <dgm:spPr/>
      <dgm:t>
        <a:bodyPr/>
        <a:lstStyle/>
        <a:p>
          <a:endParaRPr lang="en-US"/>
        </a:p>
      </dgm:t>
    </dgm:pt>
    <dgm:pt modelId="{5113074A-3D01-43F5-A8F5-5D9387525F5C}" type="pres">
      <dgm:prSet presAssocID="{3DB93B87-A6BA-46CD-A4FB-0137EF77265A}" presName="linearFlow" presStyleCnt="0">
        <dgm:presLayoutVars>
          <dgm:dir/>
          <dgm:resizeHandles val="exact"/>
        </dgm:presLayoutVars>
      </dgm:prSet>
      <dgm:spPr/>
      <dgm:t>
        <a:bodyPr/>
        <a:lstStyle/>
        <a:p>
          <a:endParaRPr lang="en-US"/>
        </a:p>
      </dgm:t>
    </dgm:pt>
    <dgm:pt modelId="{F8B93DC6-4381-48C0-900C-6F319B5FE382}" type="pres">
      <dgm:prSet presAssocID="{6829ECFD-3BC1-4DC5-973C-2418DA835FE1}" presName="composite" presStyleCnt="0"/>
      <dgm:spPr/>
    </dgm:pt>
    <dgm:pt modelId="{064E1AAE-4F03-4C7E-A36A-B2738A9811B2}" type="pres">
      <dgm:prSet presAssocID="{6829ECFD-3BC1-4DC5-973C-2418DA835FE1}" presName="imgShp" presStyleLbl="fgImgPlace1" presStyleIdx="0" presStyleCnt="4"/>
      <dgm:spPr>
        <a:blipFill rotWithShape="0">
          <a:blip xmlns:r="http://schemas.openxmlformats.org/officeDocument/2006/relationships" r:embed="rId1"/>
          <a:stretch>
            <a:fillRect/>
          </a:stretch>
        </a:blipFill>
      </dgm:spPr>
    </dgm:pt>
    <dgm:pt modelId="{87380C0F-3A68-4B68-AEC9-E341504F93A8}" type="pres">
      <dgm:prSet presAssocID="{6829ECFD-3BC1-4DC5-973C-2418DA835FE1}" presName="txShp" presStyleLbl="node1" presStyleIdx="0" presStyleCnt="4">
        <dgm:presLayoutVars>
          <dgm:bulletEnabled val="1"/>
        </dgm:presLayoutVars>
      </dgm:prSet>
      <dgm:spPr/>
      <dgm:t>
        <a:bodyPr/>
        <a:lstStyle/>
        <a:p>
          <a:endParaRPr lang="en-US"/>
        </a:p>
      </dgm:t>
    </dgm:pt>
    <dgm:pt modelId="{C8B478B0-0159-43CD-A556-1B6D26FA0971}" type="pres">
      <dgm:prSet presAssocID="{5034F371-16AF-4C96-A33E-27B022D39DBA}" presName="spacing" presStyleCnt="0"/>
      <dgm:spPr/>
    </dgm:pt>
    <dgm:pt modelId="{2B95CDFE-519A-45A5-98E3-EECD23026ACC}" type="pres">
      <dgm:prSet presAssocID="{11323B64-4DA5-4200-AA9D-4CBEBC5C2F46}" presName="composite" presStyleCnt="0"/>
      <dgm:spPr/>
    </dgm:pt>
    <dgm:pt modelId="{49D2FF9C-CEEA-411F-A476-F0FBE9976E0C}" type="pres">
      <dgm:prSet presAssocID="{11323B64-4DA5-4200-AA9D-4CBEBC5C2F46}" presName="imgShp" presStyleLbl="fgImgPlace1" presStyleIdx="1" presStyleCnt="4"/>
      <dgm:spPr>
        <a:blipFill rotWithShape="0">
          <a:blip xmlns:r="http://schemas.openxmlformats.org/officeDocument/2006/relationships" r:embed="rId2"/>
          <a:stretch>
            <a:fillRect/>
          </a:stretch>
        </a:blipFill>
      </dgm:spPr>
    </dgm:pt>
    <dgm:pt modelId="{1C9D7ED2-5552-43F6-84DE-3645CA12DFB9}" type="pres">
      <dgm:prSet presAssocID="{11323B64-4DA5-4200-AA9D-4CBEBC5C2F46}" presName="txShp" presStyleLbl="node1" presStyleIdx="1" presStyleCnt="4">
        <dgm:presLayoutVars>
          <dgm:bulletEnabled val="1"/>
        </dgm:presLayoutVars>
      </dgm:prSet>
      <dgm:spPr/>
      <dgm:t>
        <a:bodyPr/>
        <a:lstStyle/>
        <a:p>
          <a:endParaRPr lang="en-US"/>
        </a:p>
      </dgm:t>
    </dgm:pt>
    <dgm:pt modelId="{3F333629-747D-4826-BF8C-1222339DF2C3}" type="pres">
      <dgm:prSet presAssocID="{AC99C81E-5F88-4514-B91B-EF25B76940CB}" presName="spacing" presStyleCnt="0"/>
      <dgm:spPr/>
    </dgm:pt>
    <dgm:pt modelId="{D9E3AD56-C773-4C6A-BE2F-CC3668C671A3}" type="pres">
      <dgm:prSet presAssocID="{B8B02417-83E3-4760-9C62-9B6FC9C81D83}" presName="composite" presStyleCnt="0"/>
      <dgm:spPr/>
    </dgm:pt>
    <dgm:pt modelId="{03171FD5-2150-4C49-845F-333BA8C2F7C1}" type="pres">
      <dgm:prSet presAssocID="{B8B02417-83E3-4760-9C62-9B6FC9C81D83}" presName="imgShp" presStyleLbl="fgImgPlace1" presStyleIdx="2" presStyleCnt="4"/>
      <dgm:spPr>
        <a:blipFill rotWithShape="0">
          <a:blip xmlns:r="http://schemas.openxmlformats.org/officeDocument/2006/relationships" r:embed="rId3"/>
          <a:stretch>
            <a:fillRect/>
          </a:stretch>
        </a:blipFill>
      </dgm:spPr>
    </dgm:pt>
    <dgm:pt modelId="{DDC0B1BE-F88F-4F6E-B7B9-9C85BBBC21FB}" type="pres">
      <dgm:prSet presAssocID="{B8B02417-83E3-4760-9C62-9B6FC9C81D83}" presName="txShp" presStyleLbl="node1" presStyleIdx="2" presStyleCnt="4">
        <dgm:presLayoutVars>
          <dgm:bulletEnabled val="1"/>
        </dgm:presLayoutVars>
      </dgm:prSet>
      <dgm:spPr/>
      <dgm:t>
        <a:bodyPr/>
        <a:lstStyle/>
        <a:p>
          <a:endParaRPr lang="en-US"/>
        </a:p>
      </dgm:t>
    </dgm:pt>
    <dgm:pt modelId="{36E987B1-9418-47C0-B174-3A56FA767629}" type="pres">
      <dgm:prSet presAssocID="{AD4B910F-A10F-44FD-9907-284C93B48A98}" presName="spacing" presStyleCnt="0"/>
      <dgm:spPr/>
    </dgm:pt>
    <dgm:pt modelId="{62DB74FF-3722-4CA6-8A88-5CB70CF77246}" type="pres">
      <dgm:prSet presAssocID="{BA7B4C7B-3713-43D3-B460-EE9B78DB24DD}" presName="composite" presStyleCnt="0"/>
      <dgm:spPr/>
    </dgm:pt>
    <dgm:pt modelId="{B99FC82F-743C-4BB8-8549-3E972464652A}" type="pres">
      <dgm:prSet presAssocID="{BA7B4C7B-3713-43D3-B460-EE9B78DB24DD}" presName="imgShp" presStyleLbl="fgImgPlace1" presStyleIdx="3" presStyleCnt="4"/>
      <dgm:spPr>
        <a:blipFill rotWithShape="0">
          <a:blip xmlns:r="http://schemas.openxmlformats.org/officeDocument/2006/relationships" r:embed="rId4"/>
          <a:stretch>
            <a:fillRect/>
          </a:stretch>
        </a:blipFill>
      </dgm:spPr>
    </dgm:pt>
    <dgm:pt modelId="{B0B9BCD7-314D-444E-BF05-B90CDDCD6DA0}" type="pres">
      <dgm:prSet presAssocID="{BA7B4C7B-3713-43D3-B460-EE9B78DB24DD}" presName="txShp" presStyleLbl="node1" presStyleIdx="3" presStyleCnt="4">
        <dgm:presLayoutVars>
          <dgm:bulletEnabled val="1"/>
        </dgm:presLayoutVars>
      </dgm:prSet>
      <dgm:spPr/>
      <dgm:t>
        <a:bodyPr/>
        <a:lstStyle/>
        <a:p>
          <a:endParaRPr lang="en-US"/>
        </a:p>
      </dgm:t>
    </dgm:pt>
  </dgm:ptLst>
  <dgm:cxnLst>
    <dgm:cxn modelId="{F47E21E5-56D6-410A-8715-5401062E0274}" type="presOf" srcId="{6829ECFD-3BC1-4DC5-973C-2418DA835FE1}" destId="{87380C0F-3A68-4B68-AEC9-E341504F93A8}" srcOrd="0" destOrd="0" presId="urn:microsoft.com/office/officeart/2005/8/layout/vList3"/>
    <dgm:cxn modelId="{41543F82-5B1F-4E8B-906B-57669E9B736B}" srcId="{3DB93B87-A6BA-46CD-A4FB-0137EF77265A}" destId="{6829ECFD-3BC1-4DC5-973C-2418DA835FE1}" srcOrd="0" destOrd="0" parTransId="{7C3BBADC-DCA0-4BB2-B5F5-AF12254FDD23}" sibTransId="{5034F371-16AF-4C96-A33E-27B022D39DBA}"/>
    <dgm:cxn modelId="{551B9986-A254-4100-8634-08020D624DAC}" type="presOf" srcId="{11323B64-4DA5-4200-AA9D-4CBEBC5C2F46}" destId="{1C9D7ED2-5552-43F6-84DE-3645CA12DFB9}" srcOrd="0" destOrd="0" presId="urn:microsoft.com/office/officeart/2005/8/layout/vList3"/>
    <dgm:cxn modelId="{3A6A5916-B125-45F0-8784-6F02267B66B0}" type="presOf" srcId="{B8B02417-83E3-4760-9C62-9B6FC9C81D83}" destId="{DDC0B1BE-F88F-4F6E-B7B9-9C85BBBC21FB}" srcOrd="0" destOrd="0" presId="urn:microsoft.com/office/officeart/2005/8/layout/vList3"/>
    <dgm:cxn modelId="{5DC9D302-2AF3-4ED6-9960-E9B1FDC8E314}" type="presOf" srcId="{3DB93B87-A6BA-46CD-A4FB-0137EF77265A}" destId="{5113074A-3D01-43F5-A8F5-5D9387525F5C}" srcOrd="0" destOrd="0" presId="urn:microsoft.com/office/officeart/2005/8/layout/vList3"/>
    <dgm:cxn modelId="{78685FAC-A80F-4BFC-BA65-3AA1EDF0A6B3}" srcId="{3DB93B87-A6BA-46CD-A4FB-0137EF77265A}" destId="{11323B64-4DA5-4200-AA9D-4CBEBC5C2F46}" srcOrd="1" destOrd="0" parTransId="{D62FA06E-5652-4FD6-8B13-C8869196D4EE}" sibTransId="{AC99C81E-5F88-4514-B91B-EF25B76940CB}"/>
    <dgm:cxn modelId="{A19A2AB6-F695-4C0D-A53A-03AEC987563B}" srcId="{3DB93B87-A6BA-46CD-A4FB-0137EF77265A}" destId="{B8B02417-83E3-4760-9C62-9B6FC9C81D83}" srcOrd="2" destOrd="0" parTransId="{27D7E6D7-40B8-4088-812E-5510615961A2}" sibTransId="{AD4B910F-A10F-44FD-9907-284C93B48A98}"/>
    <dgm:cxn modelId="{2EA8F729-9F35-4E4A-AFFB-BCA15FD3B1BB}" srcId="{3DB93B87-A6BA-46CD-A4FB-0137EF77265A}" destId="{BA7B4C7B-3713-43D3-B460-EE9B78DB24DD}" srcOrd="3" destOrd="0" parTransId="{D1B27EDC-D27D-489A-8FE8-FB40DC155A47}" sibTransId="{893C6859-1D83-4187-9DCA-8427664C42F5}"/>
    <dgm:cxn modelId="{6D3E6662-CBC6-4FD2-B16E-D5953541C560}" type="presOf" srcId="{BA7B4C7B-3713-43D3-B460-EE9B78DB24DD}" destId="{B0B9BCD7-314D-444E-BF05-B90CDDCD6DA0}" srcOrd="0" destOrd="0" presId="urn:microsoft.com/office/officeart/2005/8/layout/vList3"/>
    <dgm:cxn modelId="{E83DB26D-D537-4A37-A403-466C675A9B2D}" type="presParOf" srcId="{5113074A-3D01-43F5-A8F5-5D9387525F5C}" destId="{F8B93DC6-4381-48C0-900C-6F319B5FE382}" srcOrd="0" destOrd="0" presId="urn:microsoft.com/office/officeart/2005/8/layout/vList3"/>
    <dgm:cxn modelId="{317CD4C6-36B5-4C78-985B-5B9219AC40A6}" type="presParOf" srcId="{F8B93DC6-4381-48C0-900C-6F319B5FE382}" destId="{064E1AAE-4F03-4C7E-A36A-B2738A9811B2}" srcOrd="0" destOrd="0" presId="urn:microsoft.com/office/officeart/2005/8/layout/vList3"/>
    <dgm:cxn modelId="{9B56A2A0-ED4F-47B3-9CEE-7DC3877C71C4}" type="presParOf" srcId="{F8B93DC6-4381-48C0-900C-6F319B5FE382}" destId="{87380C0F-3A68-4B68-AEC9-E341504F93A8}" srcOrd="1" destOrd="0" presId="urn:microsoft.com/office/officeart/2005/8/layout/vList3"/>
    <dgm:cxn modelId="{BCB57C7F-67F4-4376-8732-E8D761468EDA}" type="presParOf" srcId="{5113074A-3D01-43F5-A8F5-5D9387525F5C}" destId="{C8B478B0-0159-43CD-A556-1B6D26FA0971}" srcOrd="1" destOrd="0" presId="urn:microsoft.com/office/officeart/2005/8/layout/vList3"/>
    <dgm:cxn modelId="{0B2B1F49-5216-4F92-A06B-3AC0490B8B94}" type="presParOf" srcId="{5113074A-3D01-43F5-A8F5-5D9387525F5C}" destId="{2B95CDFE-519A-45A5-98E3-EECD23026ACC}" srcOrd="2" destOrd="0" presId="urn:microsoft.com/office/officeart/2005/8/layout/vList3"/>
    <dgm:cxn modelId="{57C47E64-8586-4273-98AA-B353185173B4}" type="presParOf" srcId="{2B95CDFE-519A-45A5-98E3-EECD23026ACC}" destId="{49D2FF9C-CEEA-411F-A476-F0FBE9976E0C}" srcOrd="0" destOrd="0" presId="urn:microsoft.com/office/officeart/2005/8/layout/vList3"/>
    <dgm:cxn modelId="{ECBEDBD5-B695-4B1F-8D5B-DBBF9733FB1B}" type="presParOf" srcId="{2B95CDFE-519A-45A5-98E3-EECD23026ACC}" destId="{1C9D7ED2-5552-43F6-84DE-3645CA12DFB9}" srcOrd="1" destOrd="0" presId="urn:microsoft.com/office/officeart/2005/8/layout/vList3"/>
    <dgm:cxn modelId="{EE947406-4F26-419B-A0BD-DD4AA55DAF4A}" type="presParOf" srcId="{5113074A-3D01-43F5-A8F5-5D9387525F5C}" destId="{3F333629-747D-4826-BF8C-1222339DF2C3}" srcOrd="3" destOrd="0" presId="urn:microsoft.com/office/officeart/2005/8/layout/vList3"/>
    <dgm:cxn modelId="{AB59592D-CF9E-4582-958D-D1E9151C055B}" type="presParOf" srcId="{5113074A-3D01-43F5-A8F5-5D9387525F5C}" destId="{D9E3AD56-C773-4C6A-BE2F-CC3668C671A3}" srcOrd="4" destOrd="0" presId="urn:microsoft.com/office/officeart/2005/8/layout/vList3"/>
    <dgm:cxn modelId="{0BF51D25-A053-45A6-A051-DD6CE4B0EF35}" type="presParOf" srcId="{D9E3AD56-C773-4C6A-BE2F-CC3668C671A3}" destId="{03171FD5-2150-4C49-845F-333BA8C2F7C1}" srcOrd="0" destOrd="0" presId="urn:microsoft.com/office/officeart/2005/8/layout/vList3"/>
    <dgm:cxn modelId="{BFC287BD-188F-40DF-9D94-2B029B5DAA57}" type="presParOf" srcId="{D9E3AD56-C773-4C6A-BE2F-CC3668C671A3}" destId="{DDC0B1BE-F88F-4F6E-B7B9-9C85BBBC21FB}" srcOrd="1" destOrd="0" presId="urn:microsoft.com/office/officeart/2005/8/layout/vList3"/>
    <dgm:cxn modelId="{DFAFEAB0-87EE-46C8-9426-37F046FCE380}" type="presParOf" srcId="{5113074A-3D01-43F5-A8F5-5D9387525F5C}" destId="{36E987B1-9418-47C0-B174-3A56FA767629}" srcOrd="5" destOrd="0" presId="urn:microsoft.com/office/officeart/2005/8/layout/vList3"/>
    <dgm:cxn modelId="{FA914438-4A8B-4D52-AF66-4D7A9D747C28}" type="presParOf" srcId="{5113074A-3D01-43F5-A8F5-5D9387525F5C}" destId="{62DB74FF-3722-4CA6-8A88-5CB70CF77246}" srcOrd="6" destOrd="0" presId="urn:microsoft.com/office/officeart/2005/8/layout/vList3"/>
    <dgm:cxn modelId="{AD10F2C2-7107-454F-AD8D-35963673CC01}" type="presParOf" srcId="{62DB74FF-3722-4CA6-8A88-5CB70CF77246}" destId="{B99FC82F-743C-4BB8-8549-3E972464652A}" srcOrd="0" destOrd="0" presId="urn:microsoft.com/office/officeart/2005/8/layout/vList3"/>
    <dgm:cxn modelId="{41E4BBCC-7883-431C-A733-2DF658350A36}" type="presParOf" srcId="{62DB74FF-3722-4CA6-8A88-5CB70CF77246}" destId="{B0B9BCD7-314D-444E-BF05-B90CDDCD6DA0}" srcOrd="1" destOrd="0" presId="urn:microsoft.com/office/officeart/2005/8/layout/vList3"/>
  </dgm:cxnLst>
  <dgm:bg/>
  <dgm:whole/>
</dgm:dataModel>
</file>

<file path=ppt/diagrams/data2.xml><?xml version="1.0" encoding="utf-8"?>
<dgm:dataModel xmlns:dgm="http://schemas.openxmlformats.org/drawingml/2006/diagram" xmlns:a="http://schemas.openxmlformats.org/drawingml/2006/main">
  <dgm:ptLst>
    <dgm:pt modelId="{161F89CE-25E8-42F3-A28D-492325F0003C}" type="doc">
      <dgm:prSet loTypeId="urn:microsoft.com/office/officeart/2005/8/layout/chart3" loCatId="cycle" qsTypeId="urn:microsoft.com/office/officeart/2005/8/quickstyle/3d5" qsCatId="3D" csTypeId="urn:microsoft.com/office/officeart/2005/8/colors/colorful5" csCatId="colorful"/>
      <dgm:spPr/>
      <dgm:t>
        <a:bodyPr/>
        <a:lstStyle/>
        <a:p>
          <a:endParaRPr lang="en-US"/>
        </a:p>
      </dgm:t>
    </dgm:pt>
    <dgm:pt modelId="{66E33D60-81A8-4D19-9071-8405C656167D}">
      <dgm:prSet custT="1"/>
      <dgm:spPr/>
      <dgm:t>
        <a:bodyPr/>
        <a:lstStyle/>
        <a:p>
          <a:pPr rtl="0"/>
          <a:r>
            <a:rPr lang="ms-MY" sz="2400" dirty="0" smtClean="0"/>
            <a:t>Keamanan dan keselamatan di negara kita adalah berlandaskan kepada konsep </a:t>
          </a:r>
          <a:r>
            <a:rPr lang="ms-MY" sz="2400" i="1" dirty="0" smtClean="0"/>
            <a:t>‘Rule of law’</a:t>
          </a:r>
          <a:r>
            <a:rPr lang="ms-MY" sz="2400" dirty="0" smtClean="0"/>
            <a:t> dan kedaulatan undang undang. </a:t>
          </a:r>
          <a:endParaRPr lang="ms-MY" sz="2400" dirty="0"/>
        </a:p>
      </dgm:t>
    </dgm:pt>
    <dgm:pt modelId="{FC35AEFC-9A4A-431E-AC35-562169068B36}" type="parTrans" cxnId="{DDC093D9-921E-4CD6-A256-A17F26A468D5}">
      <dgm:prSet/>
      <dgm:spPr/>
      <dgm:t>
        <a:bodyPr/>
        <a:lstStyle/>
        <a:p>
          <a:endParaRPr lang="en-US"/>
        </a:p>
      </dgm:t>
    </dgm:pt>
    <dgm:pt modelId="{1BAFBB51-F00C-4DFB-B064-AA169DAC6A8A}" type="sibTrans" cxnId="{DDC093D9-921E-4CD6-A256-A17F26A468D5}">
      <dgm:prSet/>
      <dgm:spPr/>
      <dgm:t>
        <a:bodyPr/>
        <a:lstStyle/>
        <a:p>
          <a:endParaRPr lang="en-US"/>
        </a:p>
      </dgm:t>
    </dgm:pt>
    <dgm:pt modelId="{17CE325B-2DF3-40BF-BEA2-F98C8B428BB5}">
      <dgm:prSet custT="1"/>
      <dgm:spPr/>
      <dgm:t>
        <a:bodyPr/>
        <a:lstStyle/>
        <a:p>
          <a:pPr rtl="0"/>
          <a:r>
            <a:rPr lang="ms-MY" sz="2400" dirty="0" smtClean="0"/>
            <a:t>Oleh itu apabila keamanan dan kedaulatan negara diganggu gugat, maka setiap inci tanah air ini perlulah dipertahankan mengikut undang-undang negara. </a:t>
          </a:r>
          <a:endParaRPr lang="ms-MY" sz="2400" dirty="0"/>
        </a:p>
      </dgm:t>
    </dgm:pt>
    <dgm:pt modelId="{F1145D20-4C75-4B0E-A79E-7C087278C9DC}" type="parTrans" cxnId="{8D107491-92E6-439A-AB88-4E744B9C4E5A}">
      <dgm:prSet/>
      <dgm:spPr/>
      <dgm:t>
        <a:bodyPr/>
        <a:lstStyle/>
        <a:p>
          <a:endParaRPr lang="en-US"/>
        </a:p>
      </dgm:t>
    </dgm:pt>
    <dgm:pt modelId="{F5754043-9493-49CA-8FEA-BA96C6A0D8F7}" type="sibTrans" cxnId="{8D107491-92E6-439A-AB88-4E744B9C4E5A}">
      <dgm:prSet/>
      <dgm:spPr/>
      <dgm:t>
        <a:bodyPr/>
        <a:lstStyle/>
        <a:p>
          <a:endParaRPr lang="en-US"/>
        </a:p>
      </dgm:t>
    </dgm:pt>
    <dgm:pt modelId="{377520CF-2C1C-4C3A-ACE8-C4ADBA0CE97A}" type="pres">
      <dgm:prSet presAssocID="{161F89CE-25E8-42F3-A28D-492325F0003C}" presName="compositeShape" presStyleCnt="0">
        <dgm:presLayoutVars>
          <dgm:chMax val="7"/>
          <dgm:dir/>
          <dgm:resizeHandles val="exact"/>
        </dgm:presLayoutVars>
      </dgm:prSet>
      <dgm:spPr/>
      <dgm:t>
        <a:bodyPr/>
        <a:lstStyle/>
        <a:p>
          <a:endParaRPr lang="en-US"/>
        </a:p>
      </dgm:t>
    </dgm:pt>
    <dgm:pt modelId="{8650C3BC-E4D3-44BD-982C-65C3B38FF953}" type="pres">
      <dgm:prSet presAssocID="{161F89CE-25E8-42F3-A28D-492325F0003C}" presName="wedge1" presStyleLbl="node1" presStyleIdx="0" presStyleCnt="2"/>
      <dgm:spPr/>
      <dgm:t>
        <a:bodyPr/>
        <a:lstStyle/>
        <a:p>
          <a:endParaRPr lang="en-US"/>
        </a:p>
      </dgm:t>
    </dgm:pt>
    <dgm:pt modelId="{98B11496-FF0C-4280-9136-49EFED213ADB}" type="pres">
      <dgm:prSet presAssocID="{161F89CE-25E8-42F3-A28D-492325F0003C}" presName="wedge1Tx" presStyleLbl="node1" presStyleIdx="0" presStyleCnt="2">
        <dgm:presLayoutVars>
          <dgm:chMax val="0"/>
          <dgm:chPref val="0"/>
          <dgm:bulletEnabled val="1"/>
        </dgm:presLayoutVars>
      </dgm:prSet>
      <dgm:spPr/>
      <dgm:t>
        <a:bodyPr/>
        <a:lstStyle/>
        <a:p>
          <a:endParaRPr lang="en-US"/>
        </a:p>
      </dgm:t>
    </dgm:pt>
    <dgm:pt modelId="{FF3A2C70-1725-433D-9FD7-531E4159612B}" type="pres">
      <dgm:prSet presAssocID="{161F89CE-25E8-42F3-A28D-492325F0003C}" presName="wedge2" presStyleLbl="node1" presStyleIdx="1" presStyleCnt="2"/>
      <dgm:spPr/>
      <dgm:t>
        <a:bodyPr/>
        <a:lstStyle/>
        <a:p>
          <a:endParaRPr lang="en-US"/>
        </a:p>
      </dgm:t>
    </dgm:pt>
    <dgm:pt modelId="{C86B3DFD-B02C-4E03-888A-31EC0B8F3672}" type="pres">
      <dgm:prSet presAssocID="{161F89CE-25E8-42F3-A28D-492325F0003C}" presName="wedge2Tx" presStyleLbl="node1" presStyleIdx="1" presStyleCnt="2">
        <dgm:presLayoutVars>
          <dgm:chMax val="0"/>
          <dgm:chPref val="0"/>
          <dgm:bulletEnabled val="1"/>
        </dgm:presLayoutVars>
      </dgm:prSet>
      <dgm:spPr/>
      <dgm:t>
        <a:bodyPr/>
        <a:lstStyle/>
        <a:p>
          <a:endParaRPr lang="en-US"/>
        </a:p>
      </dgm:t>
    </dgm:pt>
  </dgm:ptLst>
  <dgm:cxnLst>
    <dgm:cxn modelId="{DDC093D9-921E-4CD6-A256-A17F26A468D5}" srcId="{161F89CE-25E8-42F3-A28D-492325F0003C}" destId="{66E33D60-81A8-4D19-9071-8405C656167D}" srcOrd="0" destOrd="0" parTransId="{FC35AEFC-9A4A-431E-AC35-562169068B36}" sibTransId="{1BAFBB51-F00C-4DFB-B064-AA169DAC6A8A}"/>
    <dgm:cxn modelId="{8D107491-92E6-439A-AB88-4E744B9C4E5A}" srcId="{161F89CE-25E8-42F3-A28D-492325F0003C}" destId="{17CE325B-2DF3-40BF-BEA2-F98C8B428BB5}" srcOrd="1" destOrd="0" parTransId="{F1145D20-4C75-4B0E-A79E-7C087278C9DC}" sibTransId="{F5754043-9493-49CA-8FEA-BA96C6A0D8F7}"/>
    <dgm:cxn modelId="{343F6495-5FF9-434A-B586-1DD8D0B487DA}" type="presOf" srcId="{66E33D60-81A8-4D19-9071-8405C656167D}" destId="{8650C3BC-E4D3-44BD-982C-65C3B38FF953}" srcOrd="0" destOrd="0" presId="urn:microsoft.com/office/officeart/2005/8/layout/chart3"/>
    <dgm:cxn modelId="{D871467D-1244-4E60-8DF2-5C1CFCFFE371}" type="presOf" srcId="{17CE325B-2DF3-40BF-BEA2-F98C8B428BB5}" destId="{C86B3DFD-B02C-4E03-888A-31EC0B8F3672}" srcOrd="1" destOrd="0" presId="urn:microsoft.com/office/officeart/2005/8/layout/chart3"/>
    <dgm:cxn modelId="{85B5E18C-A2C0-4815-AC42-B6BC4FD77933}" type="presOf" srcId="{17CE325B-2DF3-40BF-BEA2-F98C8B428BB5}" destId="{FF3A2C70-1725-433D-9FD7-531E4159612B}" srcOrd="0" destOrd="0" presId="urn:microsoft.com/office/officeart/2005/8/layout/chart3"/>
    <dgm:cxn modelId="{071222E4-500E-4606-9AB4-9D02EB064900}" type="presOf" srcId="{161F89CE-25E8-42F3-A28D-492325F0003C}" destId="{377520CF-2C1C-4C3A-ACE8-C4ADBA0CE97A}" srcOrd="0" destOrd="0" presId="urn:microsoft.com/office/officeart/2005/8/layout/chart3"/>
    <dgm:cxn modelId="{52DB5063-DBD4-4DA1-A8B1-A7D6AA43B378}" type="presOf" srcId="{66E33D60-81A8-4D19-9071-8405C656167D}" destId="{98B11496-FF0C-4280-9136-49EFED213ADB}" srcOrd="1" destOrd="0" presId="urn:microsoft.com/office/officeart/2005/8/layout/chart3"/>
    <dgm:cxn modelId="{269CD0CD-8055-4FC2-87B2-34EEA1F4620F}" type="presParOf" srcId="{377520CF-2C1C-4C3A-ACE8-C4ADBA0CE97A}" destId="{8650C3BC-E4D3-44BD-982C-65C3B38FF953}" srcOrd="0" destOrd="0" presId="urn:microsoft.com/office/officeart/2005/8/layout/chart3"/>
    <dgm:cxn modelId="{4D07C5BA-2B32-4BC1-9425-48F222BEF393}" type="presParOf" srcId="{377520CF-2C1C-4C3A-ACE8-C4ADBA0CE97A}" destId="{98B11496-FF0C-4280-9136-49EFED213ADB}" srcOrd="1" destOrd="0" presId="urn:microsoft.com/office/officeart/2005/8/layout/chart3"/>
    <dgm:cxn modelId="{84CA4C60-79D7-4B89-93D0-CFB944A0CBA8}" type="presParOf" srcId="{377520CF-2C1C-4C3A-ACE8-C4ADBA0CE97A}" destId="{FF3A2C70-1725-433D-9FD7-531E4159612B}" srcOrd="2" destOrd="0" presId="urn:microsoft.com/office/officeart/2005/8/layout/chart3"/>
    <dgm:cxn modelId="{224B9FA1-93D8-48A1-83FC-9CA4A681D9CB}" type="presParOf" srcId="{377520CF-2C1C-4C3A-ACE8-C4ADBA0CE97A}" destId="{C86B3DFD-B02C-4E03-888A-31EC0B8F3672}" srcOrd="3" destOrd="0" presId="urn:microsoft.com/office/officeart/2005/8/layout/chart3"/>
  </dgm:cxnLst>
  <dgm:bg/>
  <dgm:whole/>
</dgm:dataModel>
</file>

<file path=ppt/diagrams/data3.xml><?xml version="1.0" encoding="utf-8"?>
<dgm:dataModel xmlns:dgm="http://schemas.openxmlformats.org/drawingml/2006/diagram" xmlns:a="http://schemas.openxmlformats.org/drawingml/2006/main">
  <dgm:ptLst>
    <dgm:pt modelId="{26A2D049-B2C9-49EF-A5A9-A718BB38F776}" type="doc">
      <dgm:prSet loTypeId="urn:microsoft.com/office/officeart/2005/8/layout/vList2" loCatId="list" qsTypeId="urn:microsoft.com/office/officeart/2005/8/quickstyle/3d2" qsCatId="3D" csTypeId="urn:microsoft.com/office/officeart/2005/8/colors/colorful2" csCatId="colorful"/>
      <dgm:spPr/>
      <dgm:t>
        <a:bodyPr/>
        <a:lstStyle/>
        <a:p>
          <a:endParaRPr lang="en-US"/>
        </a:p>
      </dgm:t>
    </dgm:pt>
    <dgm:pt modelId="{1A8513FB-1C5D-43B1-820E-6B4D838A1C5C}">
      <dgm:prSet/>
      <dgm:spPr/>
      <dgm:t>
        <a:bodyPr/>
        <a:lstStyle/>
        <a:p>
          <a:pPr algn="ctr" rtl="0"/>
          <a:r>
            <a:rPr lang="ms-MY" dirty="0" smtClean="0"/>
            <a:t>Sedarlah, ancaman keselamatan seperti ancaman komunis, peristiwa 13 Mei dan pencerobohan di Lahad Datu</a:t>
          </a:r>
          <a:endParaRPr lang="en-US" dirty="0"/>
        </a:p>
      </dgm:t>
    </dgm:pt>
    <dgm:pt modelId="{798F0528-ED8C-4E93-AC1F-DD8766621915}" type="parTrans" cxnId="{C9F3A28F-9010-4B0E-8611-D337921F614F}">
      <dgm:prSet/>
      <dgm:spPr/>
      <dgm:t>
        <a:bodyPr/>
        <a:lstStyle/>
        <a:p>
          <a:endParaRPr lang="en-US"/>
        </a:p>
      </dgm:t>
    </dgm:pt>
    <dgm:pt modelId="{108219BD-B1C5-4441-825B-F4BA963F8E34}" type="sibTrans" cxnId="{C9F3A28F-9010-4B0E-8611-D337921F614F}">
      <dgm:prSet/>
      <dgm:spPr/>
      <dgm:t>
        <a:bodyPr/>
        <a:lstStyle/>
        <a:p>
          <a:endParaRPr lang="en-US"/>
        </a:p>
      </dgm:t>
    </dgm:pt>
    <dgm:pt modelId="{EC2FE03F-2658-4917-941A-168F2788B8D4}">
      <dgm:prSet/>
      <dgm:spPr/>
      <dgm:t>
        <a:bodyPr/>
        <a:lstStyle/>
        <a:p>
          <a:pPr algn="ctr" rtl="0"/>
          <a:r>
            <a:rPr lang="ms-MY" dirty="0" smtClean="0"/>
            <a:t>sebenarnya telah memberi satu pengajaran yang amat besar kepada kita semua </a:t>
          </a:r>
          <a:endParaRPr lang="ms-MY" dirty="0"/>
        </a:p>
      </dgm:t>
    </dgm:pt>
    <dgm:pt modelId="{585A2B29-4D9F-4F7C-B7B9-F0A054466971}" type="parTrans" cxnId="{0CE07E17-90BB-4766-9008-FC7FB15270BD}">
      <dgm:prSet/>
      <dgm:spPr/>
      <dgm:t>
        <a:bodyPr/>
        <a:lstStyle/>
        <a:p>
          <a:endParaRPr lang="en-US"/>
        </a:p>
      </dgm:t>
    </dgm:pt>
    <dgm:pt modelId="{171C1EA1-20F7-4D29-B53F-2AEA3F51C7E2}" type="sibTrans" cxnId="{0CE07E17-90BB-4766-9008-FC7FB15270BD}">
      <dgm:prSet/>
      <dgm:spPr/>
      <dgm:t>
        <a:bodyPr/>
        <a:lstStyle/>
        <a:p>
          <a:endParaRPr lang="en-US"/>
        </a:p>
      </dgm:t>
    </dgm:pt>
    <dgm:pt modelId="{820D8870-D2C5-45D9-900E-965962D91FD3}">
      <dgm:prSet/>
      <dgm:spPr/>
      <dgm:t>
        <a:bodyPr/>
        <a:lstStyle/>
        <a:p>
          <a:pPr algn="ctr" rtl="0"/>
          <a:r>
            <a:rPr lang="ms-MY" dirty="0" smtClean="0"/>
            <a:t>khususnya kepada umat Islam bahawa kedaulatan dan keamanan negara merupakan satu perkara yang perlu dipertahankan </a:t>
          </a:r>
          <a:endParaRPr lang="ms-MY" dirty="0"/>
        </a:p>
      </dgm:t>
    </dgm:pt>
    <dgm:pt modelId="{7D25BB1B-71AD-48E3-9B63-6FB6510645C7}" type="parTrans" cxnId="{A97EC9FE-75F6-46E5-9396-0E7A1EAA08A6}">
      <dgm:prSet/>
      <dgm:spPr/>
      <dgm:t>
        <a:bodyPr/>
        <a:lstStyle/>
        <a:p>
          <a:endParaRPr lang="en-US"/>
        </a:p>
      </dgm:t>
    </dgm:pt>
    <dgm:pt modelId="{8D1D714B-2F9B-43DB-BD97-D8D659CFE8FB}" type="sibTrans" cxnId="{A97EC9FE-75F6-46E5-9396-0E7A1EAA08A6}">
      <dgm:prSet/>
      <dgm:spPr/>
      <dgm:t>
        <a:bodyPr/>
        <a:lstStyle/>
        <a:p>
          <a:endParaRPr lang="en-US"/>
        </a:p>
      </dgm:t>
    </dgm:pt>
    <dgm:pt modelId="{7CD449D1-BDCF-4C62-BDD4-A2DF74C7F10B}">
      <dgm:prSet/>
      <dgm:spPr/>
      <dgm:t>
        <a:bodyPr/>
        <a:lstStyle/>
        <a:p>
          <a:pPr algn="ctr" rtl="0"/>
          <a:r>
            <a:rPr lang="ms-MY" dirty="0" smtClean="0"/>
            <a:t>kerana ianya membabitkan maruah tanah air dan merupakan nikmat yang paling besar dari Allah SWT. </a:t>
          </a:r>
          <a:endParaRPr lang="ms-MY" dirty="0"/>
        </a:p>
      </dgm:t>
    </dgm:pt>
    <dgm:pt modelId="{836F6473-5A9D-4301-A7DC-733371E854C4}" type="parTrans" cxnId="{7D991179-7708-4EAE-AADA-0254606ABC03}">
      <dgm:prSet/>
      <dgm:spPr/>
      <dgm:t>
        <a:bodyPr/>
        <a:lstStyle/>
        <a:p>
          <a:endParaRPr lang="en-US"/>
        </a:p>
      </dgm:t>
    </dgm:pt>
    <dgm:pt modelId="{698C905A-BF7E-4D33-89BF-ABAB2B4B100E}" type="sibTrans" cxnId="{7D991179-7708-4EAE-AADA-0254606ABC03}">
      <dgm:prSet/>
      <dgm:spPr/>
      <dgm:t>
        <a:bodyPr/>
        <a:lstStyle/>
        <a:p>
          <a:endParaRPr lang="en-US"/>
        </a:p>
      </dgm:t>
    </dgm:pt>
    <dgm:pt modelId="{82877AA8-76D7-4C31-B88F-DE9990E4F2DD}" type="pres">
      <dgm:prSet presAssocID="{26A2D049-B2C9-49EF-A5A9-A718BB38F776}" presName="linear" presStyleCnt="0">
        <dgm:presLayoutVars>
          <dgm:animLvl val="lvl"/>
          <dgm:resizeHandles val="exact"/>
        </dgm:presLayoutVars>
      </dgm:prSet>
      <dgm:spPr/>
      <dgm:t>
        <a:bodyPr/>
        <a:lstStyle/>
        <a:p>
          <a:endParaRPr lang="en-US"/>
        </a:p>
      </dgm:t>
    </dgm:pt>
    <dgm:pt modelId="{2E8CAC14-27A4-4340-8ACF-B3D52AFE0128}" type="pres">
      <dgm:prSet presAssocID="{1A8513FB-1C5D-43B1-820E-6B4D838A1C5C}" presName="parentText" presStyleLbl="node1" presStyleIdx="0" presStyleCnt="4">
        <dgm:presLayoutVars>
          <dgm:chMax val="0"/>
          <dgm:bulletEnabled val="1"/>
        </dgm:presLayoutVars>
      </dgm:prSet>
      <dgm:spPr/>
      <dgm:t>
        <a:bodyPr/>
        <a:lstStyle/>
        <a:p>
          <a:endParaRPr lang="en-US"/>
        </a:p>
      </dgm:t>
    </dgm:pt>
    <dgm:pt modelId="{358DD8D3-6E9B-467B-BC56-6532D7D022CF}" type="pres">
      <dgm:prSet presAssocID="{108219BD-B1C5-4441-825B-F4BA963F8E34}" presName="spacer" presStyleCnt="0"/>
      <dgm:spPr/>
    </dgm:pt>
    <dgm:pt modelId="{91E51B32-E1E3-41DF-8BC2-337758490469}" type="pres">
      <dgm:prSet presAssocID="{EC2FE03F-2658-4917-941A-168F2788B8D4}" presName="parentText" presStyleLbl="node1" presStyleIdx="1" presStyleCnt="4">
        <dgm:presLayoutVars>
          <dgm:chMax val="0"/>
          <dgm:bulletEnabled val="1"/>
        </dgm:presLayoutVars>
      </dgm:prSet>
      <dgm:spPr/>
      <dgm:t>
        <a:bodyPr/>
        <a:lstStyle/>
        <a:p>
          <a:endParaRPr lang="en-US"/>
        </a:p>
      </dgm:t>
    </dgm:pt>
    <dgm:pt modelId="{DE47329F-E906-4715-89BE-8C04DE9D302E}" type="pres">
      <dgm:prSet presAssocID="{171C1EA1-20F7-4D29-B53F-2AEA3F51C7E2}" presName="spacer" presStyleCnt="0"/>
      <dgm:spPr/>
    </dgm:pt>
    <dgm:pt modelId="{2A14AF12-18EF-49EB-B28D-11C38793361E}" type="pres">
      <dgm:prSet presAssocID="{820D8870-D2C5-45D9-900E-965962D91FD3}" presName="parentText" presStyleLbl="node1" presStyleIdx="2" presStyleCnt="4">
        <dgm:presLayoutVars>
          <dgm:chMax val="0"/>
          <dgm:bulletEnabled val="1"/>
        </dgm:presLayoutVars>
      </dgm:prSet>
      <dgm:spPr/>
      <dgm:t>
        <a:bodyPr/>
        <a:lstStyle/>
        <a:p>
          <a:endParaRPr lang="en-US"/>
        </a:p>
      </dgm:t>
    </dgm:pt>
    <dgm:pt modelId="{1EF075C6-B895-486C-A2FE-1AD0554495C3}" type="pres">
      <dgm:prSet presAssocID="{8D1D714B-2F9B-43DB-BD97-D8D659CFE8FB}" presName="spacer" presStyleCnt="0"/>
      <dgm:spPr/>
    </dgm:pt>
    <dgm:pt modelId="{EDD64827-7D06-4D1C-9811-1B4A5D50BC38}" type="pres">
      <dgm:prSet presAssocID="{7CD449D1-BDCF-4C62-BDD4-A2DF74C7F10B}" presName="parentText" presStyleLbl="node1" presStyleIdx="3" presStyleCnt="4">
        <dgm:presLayoutVars>
          <dgm:chMax val="0"/>
          <dgm:bulletEnabled val="1"/>
        </dgm:presLayoutVars>
      </dgm:prSet>
      <dgm:spPr/>
      <dgm:t>
        <a:bodyPr/>
        <a:lstStyle/>
        <a:p>
          <a:endParaRPr lang="en-US"/>
        </a:p>
      </dgm:t>
    </dgm:pt>
  </dgm:ptLst>
  <dgm:cxnLst>
    <dgm:cxn modelId="{7D991179-7708-4EAE-AADA-0254606ABC03}" srcId="{26A2D049-B2C9-49EF-A5A9-A718BB38F776}" destId="{7CD449D1-BDCF-4C62-BDD4-A2DF74C7F10B}" srcOrd="3" destOrd="0" parTransId="{836F6473-5A9D-4301-A7DC-733371E854C4}" sibTransId="{698C905A-BF7E-4D33-89BF-ABAB2B4B100E}"/>
    <dgm:cxn modelId="{11E5F428-8C46-40BE-A86C-D0A5F40E26B1}" type="presOf" srcId="{820D8870-D2C5-45D9-900E-965962D91FD3}" destId="{2A14AF12-18EF-49EB-B28D-11C38793361E}" srcOrd="0" destOrd="0" presId="urn:microsoft.com/office/officeart/2005/8/layout/vList2"/>
    <dgm:cxn modelId="{0CE07E17-90BB-4766-9008-FC7FB15270BD}" srcId="{26A2D049-B2C9-49EF-A5A9-A718BB38F776}" destId="{EC2FE03F-2658-4917-941A-168F2788B8D4}" srcOrd="1" destOrd="0" parTransId="{585A2B29-4D9F-4F7C-B7B9-F0A054466971}" sibTransId="{171C1EA1-20F7-4D29-B53F-2AEA3F51C7E2}"/>
    <dgm:cxn modelId="{C9F3A28F-9010-4B0E-8611-D337921F614F}" srcId="{26A2D049-B2C9-49EF-A5A9-A718BB38F776}" destId="{1A8513FB-1C5D-43B1-820E-6B4D838A1C5C}" srcOrd="0" destOrd="0" parTransId="{798F0528-ED8C-4E93-AC1F-DD8766621915}" sibTransId="{108219BD-B1C5-4441-825B-F4BA963F8E34}"/>
    <dgm:cxn modelId="{7C27C6E4-6558-4731-9AB0-C7A21352B891}" type="presOf" srcId="{26A2D049-B2C9-49EF-A5A9-A718BB38F776}" destId="{82877AA8-76D7-4C31-B88F-DE9990E4F2DD}" srcOrd="0" destOrd="0" presId="urn:microsoft.com/office/officeart/2005/8/layout/vList2"/>
    <dgm:cxn modelId="{FCDC76A9-1051-4EC9-A356-CD82BBB2F75C}" type="presOf" srcId="{7CD449D1-BDCF-4C62-BDD4-A2DF74C7F10B}" destId="{EDD64827-7D06-4D1C-9811-1B4A5D50BC38}" srcOrd="0" destOrd="0" presId="urn:microsoft.com/office/officeart/2005/8/layout/vList2"/>
    <dgm:cxn modelId="{06552AA1-1965-46E4-8E67-75000F61A034}" type="presOf" srcId="{1A8513FB-1C5D-43B1-820E-6B4D838A1C5C}" destId="{2E8CAC14-27A4-4340-8ACF-B3D52AFE0128}" srcOrd="0" destOrd="0" presId="urn:microsoft.com/office/officeart/2005/8/layout/vList2"/>
    <dgm:cxn modelId="{E19E81E6-5086-416A-A656-5EBE439B6D90}" type="presOf" srcId="{EC2FE03F-2658-4917-941A-168F2788B8D4}" destId="{91E51B32-E1E3-41DF-8BC2-337758490469}" srcOrd="0" destOrd="0" presId="urn:microsoft.com/office/officeart/2005/8/layout/vList2"/>
    <dgm:cxn modelId="{A97EC9FE-75F6-46E5-9396-0E7A1EAA08A6}" srcId="{26A2D049-B2C9-49EF-A5A9-A718BB38F776}" destId="{820D8870-D2C5-45D9-900E-965962D91FD3}" srcOrd="2" destOrd="0" parTransId="{7D25BB1B-71AD-48E3-9B63-6FB6510645C7}" sibTransId="{8D1D714B-2F9B-43DB-BD97-D8D659CFE8FB}"/>
    <dgm:cxn modelId="{134B7014-5E5C-4100-905E-7F6F0C5CDE04}" type="presParOf" srcId="{82877AA8-76D7-4C31-B88F-DE9990E4F2DD}" destId="{2E8CAC14-27A4-4340-8ACF-B3D52AFE0128}" srcOrd="0" destOrd="0" presId="urn:microsoft.com/office/officeart/2005/8/layout/vList2"/>
    <dgm:cxn modelId="{C4D4B64C-8D59-463A-9909-9BAF4727E0DE}" type="presParOf" srcId="{82877AA8-76D7-4C31-B88F-DE9990E4F2DD}" destId="{358DD8D3-6E9B-467B-BC56-6532D7D022CF}" srcOrd="1" destOrd="0" presId="urn:microsoft.com/office/officeart/2005/8/layout/vList2"/>
    <dgm:cxn modelId="{E2CA39B8-A174-44A7-A964-92B909E50249}" type="presParOf" srcId="{82877AA8-76D7-4C31-B88F-DE9990E4F2DD}" destId="{91E51B32-E1E3-41DF-8BC2-337758490469}" srcOrd="2" destOrd="0" presId="urn:microsoft.com/office/officeart/2005/8/layout/vList2"/>
    <dgm:cxn modelId="{85866867-9067-41B5-8D5D-C3F0DFAD663A}" type="presParOf" srcId="{82877AA8-76D7-4C31-B88F-DE9990E4F2DD}" destId="{DE47329F-E906-4715-89BE-8C04DE9D302E}" srcOrd="3" destOrd="0" presId="urn:microsoft.com/office/officeart/2005/8/layout/vList2"/>
    <dgm:cxn modelId="{742F4FB7-46A5-43A7-A30E-0C89CD39560F}" type="presParOf" srcId="{82877AA8-76D7-4C31-B88F-DE9990E4F2DD}" destId="{2A14AF12-18EF-49EB-B28D-11C38793361E}" srcOrd="4" destOrd="0" presId="urn:microsoft.com/office/officeart/2005/8/layout/vList2"/>
    <dgm:cxn modelId="{6ECB9D1C-2E54-412B-A1CA-D344A57F2002}" type="presParOf" srcId="{82877AA8-76D7-4C31-B88F-DE9990E4F2DD}" destId="{1EF075C6-B895-486C-A2FE-1AD0554495C3}" srcOrd="5" destOrd="0" presId="urn:microsoft.com/office/officeart/2005/8/layout/vList2"/>
    <dgm:cxn modelId="{C2B4F763-4855-4775-9359-29BA4E0D2B0A}" type="presParOf" srcId="{82877AA8-76D7-4C31-B88F-DE9990E4F2DD}" destId="{EDD64827-7D06-4D1C-9811-1B4A5D50BC38}" srcOrd="6" destOrd="0" presId="urn:microsoft.com/office/officeart/2005/8/layout/vList2"/>
  </dgm:cxnLst>
  <dgm:bg/>
  <dgm:whole/>
</dgm:dataModel>
</file>

<file path=ppt/diagrams/data4.xml><?xml version="1.0" encoding="utf-8"?>
<dgm:dataModel xmlns:dgm="http://schemas.openxmlformats.org/drawingml/2006/diagram" xmlns:a="http://schemas.openxmlformats.org/drawingml/2006/main">
  <dgm:ptLst>
    <dgm:pt modelId="{5198B0C3-41DD-40AF-BB66-4FB182525455}" type="doc">
      <dgm:prSet loTypeId="urn:microsoft.com/office/officeart/2005/8/layout/vProcess5" loCatId="process" qsTypeId="urn:microsoft.com/office/officeart/2005/8/quickstyle/3d1" qsCatId="3D" csTypeId="urn:microsoft.com/office/officeart/2005/8/colors/colorful5" csCatId="colorful"/>
      <dgm:spPr/>
      <dgm:t>
        <a:bodyPr/>
        <a:lstStyle/>
        <a:p>
          <a:endParaRPr lang="en-US"/>
        </a:p>
      </dgm:t>
    </dgm:pt>
    <dgm:pt modelId="{16D1C79E-595B-435C-B9EB-28D568FC2F0A}">
      <dgm:prSet custT="1"/>
      <dgm:spPr/>
      <dgm:t>
        <a:bodyPr/>
        <a:lstStyle/>
        <a:p>
          <a:pPr algn="ctr" rtl="0"/>
          <a:r>
            <a:rPr lang="ms-MY" sz="2800" b="0" i="0" baseline="0" dirty="0" smtClean="0"/>
            <a:t>Allah SWT menjadikan nikmat ini sebagai medium untuk kita berfikir dan mengambil iktibar agar dengannya dapat meningkatkan keimanan kita kepada Allah SWT. </a:t>
          </a:r>
          <a:endParaRPr lang="ms-MY" sz="2800" b="0" i="0" baseline="0" dirty="0"/>
        </a:p>
      </dgm:t>
    </dgm:pt>
    <dgm:pt modelId="{D6225B52-C848-4C7A-A093-C9029125AF02}" type="parTrans" cxnId="{C15798DF-2451-4C94-B800-741625D4A540}">
      <dgm:prSet/>
      <dgm:spPr/>
      <dgm:t>
        <a:bodyPr/>
        <a:lstStyle/>
        <a:p>
          <a:endParaRPr lang="en-US"/>
        </a:p>
      </dgm:t>
    </dgm:pt>
    <dgm:pt modelId="{40077B93-4CF3-42E3-92A9-4E3524C07500}" type="sibTrans" cxnId="{C15798DF-2451-4C94-B800-741625D4A540}">
      <dgm:prSet/>
      <dgm:spPr/>
      <dgm:t>
        <a:bodyPr/>
        <a:lstStyle/>
        <a:p>
          <a:endParaRPr lang="en-US"/>
        </a:p>
      </dgm:t>
    </dgm:pt>
    <dgm:pt modelId="{4B860F42-C7AF-442E-9FDF-DE6F0C6631D4}">
      <dgm:prSet custT="1"/>
      <dgm:spPr/>
      <dgm:t>
        <a:bodyPr/>
        <a:lstStyle/>
        <a:p>
          <a:pPr algn="ctr" rtl="0"/>
          <a:r>
            <a:rPr lang="ms-MY" sz="2800" b="0" i="0" baseline="0" dirty="0" smtClean="0"/>
            <a:t>Keamanan bererti kita bebas dari segala bentuk ancaman yang menggugat keharmonian. </a:t>
          </a:r>
          <a:endParaRPr lang="ms-MY" sz="2800" dirty="0"/>
        </a:p>
      </dgm:t>
    </dgm:pt>
    <dgm:pt modelId="{2A4B90FB-D60F-4E07-9D18-8BAAAEA3607C}" type="parTrans" cxnId="{FD6F8BFF-C24D-4FD9-9931-7045041233A0}">
      <dgm:prSet/>
      <dgm:spPr/>
      <dgm:t>
        <a:bodyPr/>
        <a:lstStyle/>
        <a:p>
          <a:endParaRPr lang="en-US"/>
        </a:p>
      </dgm:t>
    </dgm:pt>
    <dgm:pt modelId="{2B1837F2-496B-4AB3-9383-77D481648E89}" type="sibTrans" cxnId="{FD6F8BFF-C24D-4FD9-9931-7045041233A0}">
      <dgm:prSet/>
      <dgm:spPr/>
      <dgm:t>
        <a:bodyPr/>
        <a:lstStyle/>
        <a:p>
          <a:endParaRPr lang="en-US"/>
        </a:p>
      </dgm:t>
    </dgm:pt>
    <dgm:pt modelId="{C10FB82C-693F-45A2-8915-64391B34A669}">
      <dgm:prSet custT="1"/>
      <dgm:spPr/>
      <dgm:t>
        <a:bodyPr/>
        <a:lstStyle/>
        <a:p>
          <a:pPr algn="ctr" rtl="0"/>
          <a:r>
            <a:rPr lang="ms-MY" sz="2400" b="0" i="0" baseline="0" dirty="0" smtClean="0"/>
            <a:t>Alhamdulillah, kita amat bersyukur bahawa suasana harmoni ketika ini dapat dikawal dengan sebaiknya walaupun ada sedikit ancaman perpecahan yang dilakukan oleh mereka yang tidak mensyukuri nikmat-nikmat anugerah Allah SWT. </a:t>
          </a:r>
          <a:endParaRPr lang="ms-MY" sz="2400" b="0" i="0" baseline="0" dirty="0"/>
        </a:p>
      </dgm:t>
    </dgm:pt>
    <dgm:pt modelId="{851D605C-33F5-4469-9609-B20A1F500CC5}" type="parTrans" cxnId="{B6C6CCBE-788D-45C8-8326-83E1CA6310EE}">
      <dgm:prSet/>
      <dgm:spPr/>
      <dgm:t>
        <a:bodyPr/>
        <a:lstStyle/>
        <a:p>
          <a:endParaRPr lang="en-US"/>
        </a:p>
      </dgm:t>
    </dgm:pt>
    <dgm:pt modelId="{9449BCF7-E1EF-4F03-A452-DAB8A72776CF}" type="sibTrans" cxnId="{B6C6CCBE-788D-45C8-8326-83E1CA6310EE}">
      <dgm:prSet/>
      <dgm:spPr/>
      <dgm:t>
        <a:bodyPr/>
        <a:lstStyle/>
        <a:p>
          <a:endParaRPr lang="en-US"/>
        </a:p>
      </dgm:t>
    </dgm:pt>
    <dgm:pt modelId="{2BE7541F-9D3E-4C7E-A37C-5DDBF5EF741F}" type="pres">
      <dgm:prSet presAssocID="{5198B0C3-41DD-40AF-BB66-4FB182525455}" presName="outerComposite" presStyleCnt="0">
        <dgm:presLayoutVars>
          <dgm:chMax val="5"/>
          <dgm:dir/>
          <dgm:resizeHandles val="exact"/>
        </dgm:presLayoutVars>
      </dgm:prSet>
      <dgm:spPr/>
      <dgm:t>
        <a:bodyPr/>
        <a:lstStyle/>
        <a:p>
          <a:endParaRPr lang="en-US"/>
        </a:p>
      </dgm:t>
    </dgm:pt>
    <dgm:pt modelId="{73EBA8DE-C839-4974-AFA3-EC269887048D}" type="pres">
      <dgm:prSet presAssocID="{5198B0C3-41DD-40AF-BB66-4FB182525455}" presName="dummyMaxCanvas" presStyleCnt="0">
        <dgm:presLayoutVars/>
      </dgm:prSet>
      <dgm:spPr/>
    </dgm:pt>
    <dgm:pt modelId="{DCB5F886-D3A2-40A8-9ED7-92E70D050B28}" type="pres">
      <dgm:prSet presAssocID="{5198B0C3-41DD-40AF-BB66-4FB182525455}" presName="ThreeNodes_1" presStyleLbl="node1" presStyleIdx="0" presStyleCnt="3">
        <dgm:presLayoutVars>
          <dgm:bulletEnabled val="1"/>
        </dgm:presLayoutVars>
      </dgm:prSet>
      <dgm:spPr/>
      <dgm:t>
        <a:bodyPr/>
        <a:lstStyle/>
        <a:p>
          <a:endParaRPr lang="en-US"/>
        </a:p>
      </dgm:t>
    </dgm:pt>
    <dgm:pt modelId="{8077E757-508D-4063-97F6-AC56F36D2E5E}" type="pres">
      <dgm:prSet presAssocID="{5198B0C3-41DD-40AF-BB66-4FB182525455}" presName="ThreeNodes_2" presStyleLbl="node1" presStyleIdx="1" presStyleCnt="3">
        <dgm:presLayoutVars>
          <dgm:bulletEnabled val="1"/>
        </dgm:presLayoutVars>
      </dgm:prSet>
      <dgm:spPr/>
      <dgm:t>
        <a:bodyPr/>
        <a:lstStyle/>
        <a:p>
          <a:endParaRPr lang="en-US"/>
        </a:p>
      </dgm:t>
    </dgm:pt>
    <dgm:pt modelId="{5537BC06-EC29-4EED-9F6C-D052D9AB9963}" type="pres">
      <dgm:prSet presAssocID="{5198B0C3-41DD-40AF-BB66-4FB182525455}" presName="ThreeNodes_3" presStyleLbl="node1" presStyleIdx="2" presStyleCnt="3">
        <dgm:presLayoutVars>
          <dgm:bulletEnabled val="1"/>
        </dgm:presLayoutVars>
      </dgm:prSet>
      <dgm:spPr/>
      <dgm:t>
        <a:bodyPr/>
        <a:lstStyle/>
        <a:p>
          <a:endParaRPr lang="en-US"/>
        </a:p>
      </dgm:t>
    </dgm:pt>
    <dgm:pt modelId="{9E92276A-AEBD-4FB9-A0A3-84CF3C903430}" type="pres">
      <dgm:prSet presAssocID="{5198B0C3-41DD-40AF-BB66-4FB182525455}" presName="ThreeConn_1-2" presStyleLbl="fgAccFollowNode1" presStyleIdx="0" presStyleCnt="2">
        <dgm:presLayoutVars>
          <dgm:bulletEnabled val="1"/>
        </dgm:presLayoutVars>
      </dgm:prSet>
      <dgm:spPr/>
      <dgm:t>
        <a:bodyPr/>
        <a:lstStyle/>
        <a:p>
          <a:endParaRPr lang="en-US"/>
        </a:p>
      </dgm:t>
    </dgm:pt>
    <dgm:pt modelId="{BA18E6F2-98A5-44AE-8EB4-ED07AF858BDA}" type="pres">
      <dgm:prSet presAssocID="{5198B0C3-41DD-40AF-BB66-4FB182525455}" presName="ThreeConn_2-3" presStyleLbl="fgAccFollowNode1" presStyleIdx="1" presStyleCnt="2">
        <dgm:presLayoutVars>
          <dgm:bulletEnabled val="1"/>
        </dgm:presLayoutVars>
      </dgm:prSet>
      <dgm:spPr/>
      <dgm:t>
        <a:bodyPr/>
        <a:lstStyle/>
        <a:p>
          <a:endParaRPr lang="en-US"/>
        </a:p>
      </dgm:t>
    </dgm:pt>
    <dgm:pt modelId="{8EE26884-FE1B-4C04-A674-F5C6CA6D1BA1}" type="pres">
      <dgm:prSet presAssocID="{5198B0C3-41DD-40AF-BB66-4FB182525455}" presName="ThreeNodes_1_text" presStyleLbl="node1" presStyleIdx="2" presStyleCnt="3">
        <dgm:presLayoutVars>
          <dgm:bulletEnabled val="1"/>
        </dgm:presLayoutVars>
      </dgm:prSet>
      <dgm:spPr/>
      <dgm:t>
        <a:bodyPr/>
        <a:lstStyle/>
        <a:p>
          <a:endParaRPr lang="en-US"/>
        </a:p>
      </dgm:t>
    </dgm:pt>
    <dgm:pt modelId="{5FF87202-3C92-401A-9387-07A2D2848839}" type="pres">
      <dgm:prSet presAssocID="{5198B0C3-41DD-40AF-BB66-4FB182525455}" presName="ThreeNodes_2_text" presStyleLbl="node1" presStyleIdx="2" presStyleCnt="3">
        <dgm:presLayoutVars>
          <dgm:bulletEnabled val="1"/>
        </dgm:presLayoutVars>
      </dgm:prSet>
      <dgm:spPr/>
      <dgm:t>
        <a:bodyPr/>
        <a:lstStyle/>
        <a:p>
          <a:endParaRPr lang="en-US"/>
        </a:p>
      </dgm:t>
    </dgm:pt>
    <dgm:pt modelId="{156926E1-6CA7-46B0-B5DD-CFAF53B39825}" type="pres">
      <dgm:prSet presAssocID="{5198B0C3-41DD-40AF-BB66-4FB182525455}" presName="ThreeNodes_3_text" presStyleLbl="node1" presStyleIdx="2" presStyleCnt="3">
        <dgm:presLayoutVars>
          <dgm:bulletEnabled val="1"/>
        </dgm:presLayoutVars>
      </dgm:prSet>
      <dgm:spPr/>
      <dgm:t>
        <a:bodyPr/>
        <a:lstStyle/>
        <a:p>
          <a:endParaRPr lang="en-US"/>
        </a:p>
      </dgm:t>
    </dgm:pt>
  </dgm:ptLst>
  <dgm:cxnLst>
    <dgm:cxn modelId="{B6C6CCBE-788D-45C8-8326-83E1CA6310EE}" srcId="{5198B0C3-41DD-40AF-BB66-4FB182525455}" destId="{C10FB82C-693F-45A2-8915-64391B34A669}" srcOrd="2" destOrd="0" parTransId="{851D605C-33F5-4469-9609-B20A1F500CC5}" sibTransId="{9449BCF7-E1EF-4F03-A452-DAB8A72776CF}"/>
    <dgm:cxn modelId="{234C9F68-E548-4C40-ACFB-363D0A7BCB49}" type="presOf" srcId="{C10FB82C-693F-45A2-8915-64391B34A669}" destId="{156926E1-6CA7-46B0-B5DD-CFAF53B39825}" srcOrd="1" destOrd="0" presId="urn:microsoft.com/office/officeart/2005/8/layout/vProcess5"/>
    <dgm:cxn modelId="{C15798DF-2451-4C94-B800-741625D4A540}" srcId="{5198B0C3-41DD-40AF-BB66-4FB182525455}" destId="{16D1C79E-595B-435C-B9EB-28D568FC2F0A}" srcOrd="0" destOrd="0" parTransId="{D6225B52-C848-4C7A-A093-C9029125AF02}" sibTransId="{40077B93-4CF3-42E3-92A9-4E3524C07500}"/>
    <dgm:cxn modelId="{04AE551E-1584-4EA3-AF23-B30F2AC37C53}" type="presOf" srcId="{C10FB82C-693F-45A2-8915-64391B34A669}" destId="{5537BC06-EC29-4EED-9F6C-D052D9AB9963}" srcOrd="0" destOrd="0" presId="urn:microsoft.com/office/officeart/2005/8/layout/vProcess5"/>
    <dgm:cxn modelId="{FBE01771-8F1B-48EF-BA09-8712A13D8811}" type="presOf" srcId="{5198B0C3-41DD-40AF-BB66-4FB182525455}" destId="{2BE7541F-9D3E-4C7E-A37C-5DDBF5EF741F}" srcOrd="0" destOrd="0" presId="urn:microsoft.com/office/officeart/2005/8/layout/vProcess5"/>
    <dgm:cxn modelId="{957FD236-C8E3-4024-9BB2-5D5397C928F1}" type="presOf" srcId="{4B860F42-C7AF-442E-9FDF-DE6F0C6631D4}" destId="{8077E757-508D-4063-97F6-AC56F36D2E5E}" srcOrd="0" destOrd="0" presId="urn:microsoft.com/office/officeart/2005/8/layout/vProcess5"/>
    <dgm:cxn modelId="{72BCD700-8A04-4B4D-BFF9-831BEF1112A0}" type="presOf" srcId="{16D1C79E-595B-435C-B9EB-28D568FC2F0A}" destId="{8EE26884-FE1B-4C04-A674-F5C6CA6D1BA1}" srcOrd="1" destOrd="0" presId="urn:microsoft.com/office/officeart/2005/8/layout/vProcess5"/>
    <dgm:cxn modelId="{74AEF870-5854-4B68-AC07-633BD9C338C4}" type="presOf" srcId="{4B860F42-C7AF-442E-9FDF-DE6F0C6631D4}" destId="{5FF87202-3C92-401A-9387-07A2D2848839}" srcOrd="1" destOrd="0" presId="urn:microsoft.com/office/officeart/2005/8/layout/vProcess5"/>
    <dgm:cxn modelId="{D7847D34-FE65-4FC1-A124-10B8148908E2}" type="presOf" srcId="{40077B93-4CF3-42E3-92A9-4E3524C07500}" destId="{9E92276A-AEBD-4FB9-A0A3-84CF3C903430}" srcOrd="0" destOrd="0" presId="urn:microsoft.com/office/officeart/2005/8/layout/vProcess5"/>
    <dgm:cxn modelId="{F3DE98C8-93B7-4E5B-88E2-9B6762EF4F32}" type="presOf" srcId="{16D1C79E-595B-435C-B9EB-28D568FC2F0A}" destId="{DCB5F886-D3A2-40A8-9ED7-92E70D050B28}" srcOrd="0" destOrd="0" presId="urn:microsoft.com/office/officeart/2005/8/layout/vProcess5"/>
    <dgm:cxn modelId="{FD6F8BFF-C24D-4FD9-9931-7045041233A0}" srcId="{5198B0C3-41DD-40AF-BB66-4FB182525455}" destId="{4B860F42-C7AF-442E-9FDF-DE6F0C6631D4}" srcOrd="1" destOrd="0" parTransId="{2A4B90FB-D60F-4E07-9D18-8BAAAEA3607C}" sibTransId="{2B1837F2-496B-4AB3-9383-77D481648E89}"/>
    <dgm:cxn modelId="{ADFEF989-90FB-4813-9CCD-BB3FAD9BC9B9}" type="presOf" srcId="{2B1837F2-496B-4AB3-9383-77D481648E89}" destId="{BA18E6F2-98A5-44AE-8EB4-ED07AF858BDA}" srcOrd="0" destOrd="0" presId="urn:microsoft.com/office/officeart/2005/8/layout/vProcess5"/>
    <dgm:cxn modelId="{CC70D922-1FCF-4C63-BAA6-5DDB4C7B4E56}" type="presParOf" srcId="{2BE7541F-9D3E-4C7E-A37C-5DDBF5EF741F}" destId="{73EBA8DE-C839-4974-AFA3-EC269887048D}" srcOrd="0" destOrd="0" presId="urn:microsoft.com/office/officeart/2005/8/layout/vProcess5"/>
    <dgm:cxn modelId="{C1C531B6-2D81-4503-A1EE-6E0B88B20515}" type="presParOf" srcId="{2BE7541F-9D3E-4C7E-A37C-5DDBF5EF741F}" destId="{DCB5F886-D3A2-40A8-9ED7-92E70D050B28}" srcOrd="1" destOrd="0" presId="urn:microsoft.com/office/officeart/2005/8/layout/vProcess5"/>
    <dgm:cxn modelId="{442F894C-ACA6-4F24-98FB-9AB7A33AD02E}" type="presParOf" srcId="{2BE7541F-9D3E-4C7E-A37C-5DDBF5EF741F}" destId="{8077E757-508D-4063-97F6-AC56F36D2E5E}" srcOrd="2" destOrd="0" presId="urn:microsoft.com/office/officeart/2005/8/layout/vProcess5"/>
    <dgm:cxn modelId="{05732E4E-E956-4E2E-8189-76FC1745E931}" type="presParOf" srcId="{2BE7541F-9D3E-4C7E-A37C-5DDBF5EF741F}" destId="{5537BC06-EC29-4EED-9F6C-D052D9AB9963}" srcOrd="3" destOrd="0" presId="urn:microsoft.com/office/officeart/2005/8/layout/vProcess5"/>
    <dgm:cxn modelId="{7D1175EB-F3EE-495C-87D9-68770487F072}" type="presParOf" srcId="{2BE7541F-9D3E-4C7E-A37C-5DDBF5EF741F}" destId="{9E92276A-AEBD-4FB9-A0A3-84CF3C903430}" srcOrd="4" destOrd="0" presId="urn:microsoft.com/office/officeart/2005/8/layout/vProcess5"/>
    <dgm:cxn modelId="{0DBE3929-5992-4B08-8475-1B46D7786081}" type="presParOf" srcId="{2BE7541F-9D3E-4C7E-A37C-5DDBF5EF741F}" destId="{BA18E6F2-98A5-44AE-8EB4-ED07AF858BDA}" srcOrd="5" destOrd="0" presId="urn:microsoft.com/office/officeart/2005/8/layout/vProcess5"/>
    <dgm:cxn modelId="{3675FF04-F541-40B6-BC58-8BF576B368CC}" type="presParOf" srcId="{2BE7541F-9D3E-4C7E-A37C-5DDBF5EF741F}" destId="{8EE26884-FE1B-4C04-A674-F5C6CA6D1BA1}" srcOrd="6" destOrd="0" presId="urn:microsoft.com/office/officeart/2005/8/layout/vProcess5"/>
    <dgm:cxn modelId="{957FE830-AA66-4CD8-AC3F-A8C8A2B314F5}" type="presParOf" srcId="{2BE7541F-9D3E-4C7E-A37C-5DDBF5EF741F}" destId="{5FF87202-3C92-401A-9387-07A2D2848839}" srcOrd="7" destOrd="0" presId="urn:microsoft.com/office/officeart/2005/8/layout/vProcess5"/>
    <dgm:cxn modelId="{D10A685B-CFDA-4F64-A23E-7A55A93A777B}" type="presParOf" srcId="{2BE7541F-9D3E-4C7E-A37C-5DDBF5EF741F}" destId="{156926E1-6CA7-46B0-B5DD-CFAF53B39825}" srcOrd="8" destOrd="0" presId="urn:microsoft.com/office/officeart/2005/8/layout/vProcess5"/>
  </dgm:cxnLst>
  <dgm:bg/>
  <dgm:whole/>
</dgm:dataModel>
</file>

<file path=ppt/diagrams/data5.xml><?xml version="1.0" encoding="utf-8"?>
<dgm:dataModel xmlns:dgm="http://schemas.openxmlformats.org/drawingml/2006/diagram" xmlns:a="http://schemas.openxmlformats.org/drawingml/2006/main">
  <dgm:ptLst>
    <dgm:pt modelId="{A3A6FBE9-AADF-40CB-8530-0B1B006CAB48}" type="doc">
      <dgm:prSet loTypeId="urn:microsoft.com/office/officeart/2005/8/layout/hList6" loCatId="list" qsTypeId="urn:microsoft.com/office/officeart/2005/8/quickstyle/3d5" qsCatId="3D" csTypeId="urn:microsoft.com/office/officeart/2005/8/colors/accent3_5" csCatId="accent3" phldr="1"/>
      <dgm:spPr/>
      <dgm:t>
        <a:bodyPr/>
        <a:lstStyle/>
        <a:p>
          <a:endParaRPr lang="en-US"/>
        </a:p>
      </dgm:t>
    </dgm:pt>
    <dgm:pt modelId="{777C1CEC-7957-4D43-AF9C-355D9C88F2A1}">
      <dgm:prSet custT="1"/>
      <dgm:spPr/>
      <dgm:t>
        <a:bodyPr/>
        <a:lstStyle/>
        <a:p>
          <a:pPr rtl="0"/>
          <a:r>
            <a:rPr lang="ms-MY" sz="2800" b="0" i="0" baseline="0" dirty="0" smtClean="0">
              <a:solidFill>
                <a:srgbClr val="002060"/>
              </a:solidFill>
            </a:rPr>
            <a:t>Dengan keamanan, keselamatan akan terus terpelihara, keharmonian terbina dan yang paling utama agama Islam pasti akan terus dilindungi. </a:t>
          </a:r>
          <a:endParaRPr lang="ms-MY" sz="2800" b="0" i="0" baseline="0" dirty="0">
            <a:solidFill>
              <a:srgbClr val="002060"/>
            </a:solidFill>
          </a:endParaRPr>
        </a:p>
      </dgm:t>
    </dgm:pt>
    <dgm:pt modelId="{C93B2213-7561-44DA-A63A-DCCFA696D6C2}" type="parTrans" cxnId="{09EDA3A8-5A19-4532-91A0-668B21D059B5}">
      <dgm:prSet/>
      <dgm:spPr/>
      <dgm:t>
        <a:bodyPr/>
        <a:lstStyle/>
        <a:p>
          <a:endParaRPr lang="en-US"/>
        </a:p>
      </dgm:t>
    </dgm:pt>
    <dgm:pt modelId="{38F630B8-53D6-49CB-95F7-9A926987C27F}" type="sibTrans" cxnId="{09EDA3A8-5A19-4532-91A0-668B21D059B5}">
      <dgm:prSet/>
      <dgm:spPr/>
      <dgm:t>
        <a:bodyPr/>
        <a:lstStyle/>
        <a:p>
          <a:endParaRPr lang="en-US"/>
        </a:p>
      </dgm:t>
    </dgm:pt>
    <dgm:pt modelId="{92909D81-19B4-4261-9523-B69AED312E71}">
      <dgm:prSet custT="1"/>
      <dgm:spPr/>
      <dgm:t>
        <a:bodyPr/>
        <a:lstStyle/>
        <a:p>
          <a:pPr rtl="0"/>
          <a:r>
            <a:rPr lang="ms-MY" sz="2800" b="0" i="0" baseline="0" dirty="0" smtClean="0">
              <a:solidFill>
                <a:srgbClr val="0000FF"/>
              </a:solidFill>
            </a:rPr>
            <a:t>Keamanan adalah asas utama dalam usaha untuk menegakkan agama Islam, memaju dan memakmurkan sesebuah negara. </a:t>
          </a:r>
          <a:endParaRPr lang="ms-MY" sz="2800" b="0" i="0" baseline="0" dirty="0">
            <a:solidFill>
              <a:srgbClr val="0000FF"/>
            </a:solidFill>
          </a:endParaRPr>
        </a:p>
      </dgm:t>
    </dgm:pt>
    <dgm:pt modelId="{E16BD88A-026F-42D1-BF2E-292ACD308A35}" type="parTrans" cxnId="{32E421F4-0F53-4E06-9BDA-845B34991339}">
      <dgm:prSet/>
      <dgm:spPr/>
      <dgm:t>
        <a:bodyPr/>
        <a:lstStyle/>
        <a:p>
          <a:endParaRPr lang="en-US"/>
        </a:p>
      </dgm:t>
    </dgm:pt>
    <dgm:pt modelId="{AD6F3225-68D7-409E-A4E2-B90154EC2335}" type="sibTrans" cxnId="{32E421F4-0F53-4E06-9BDA-845B34991339}">
      <dgm:prSet/>
      <dgm:spPr/>
      <dgm:t>
        <a:bodyPr/>
        <a:lstStyle/>
        <a:p>
          <a:endParaRPr lang="en-US"/>
        </a:p>
      </dgm:t>
    </dgm:pt>
    <dgm:pt modelId="{9B194BF9-AE02-4953-BB92-BCCFF007F334}">
      <dgm:prSet custT="1"/>
      <dgm:spPr/>
      <dgm:t>
        <a:bodyPr/>
        <a:lstStyle/>
        <a:p>
          <a:pPr rtl="0"/>
          <a:r>
            <a:rPr lang="ms-MY" sz="3600" b="0" i="0" baseline="0" dirty="0" smtClean="0">
              <a:solidFill>
                <a:srgbClr val="7030A0"/>
              </a:solidFill>
            </a:rPr>
            <a:t>Bangun dan sedarlah seluruh rakyat Malaysia </a:t>
          </a:r>
          <a:endParaRPr lang="ms-MY" sz="3600" dirty="0">
            <a:solidFill>
              <a:srgbClr val="7030A0"/>
            </a:solidFill>
          </a:endParaRPr>
        </a:p>
      </dgm:t>
    </dgm:pt>
    <dgm:pt modelId="{DDD52410-681C-4090-B9BE-7300F86B1D81}" type="parTrans" cxnId="{3078669E-3FF1-4EAE-9247-317912383C44}">
      <dgm:prSet/>
      <dgm:spPr/>
      <dgm:t>
        <a:bodyPr/>
        <a:lstStyle/>
        <a:p>
          <a:endParaRPr lang="en-US"/>
        </a:p>
      </dgm:t>
    </dgm:pt>
    <dgm:pt modelId="{8AFAB7E4-BA27-4EB6-9C25-F83F74F5BF39}" type="sibTrans" cxnId="{3078669E-3FF1-4EAE-9247-317912383C44}">
      <dgm:prSet/>
      <dgm:spPr/>
      <dgm:t>
        <a:bodyPr/>
        <a:lstStyle/>
        <a:p>
          <a:endParaRPr lang="en-US"/>
        </a:p>
      </dgm:t>
    </dgm:pt>
    <dgm:pt modelId="{94EC917D-9C15-4EAE-A948-71C67C3B8380}">
      <dgm:prSet custT="1"/>
      <dgm:spPr/>
      <dgm:t>
        <a:bodyPr/>
        <a:lstStyle/>
        <a:p>
          <a:pPr rtl="0"/>
          <a:r>
            <a:rPr lang="ms-MY" sz="2400" b="0" i="0" baseline="0" dirty="0" smtClean="0">
              <a:solidFill>
                <a:srgbClr val="FFFF00"/>
              </a:solidFill>
            </a:rPr>
            <a:t>Percayalah, kedaulatan agama Islam pasti tercalar jika keamanan negara kita tergugat dan mustahil untuk menegakkan syariat dan syiar Islam jika negara kacau bilau dan huru hara. </a:t>
          </a:r>
          <a:endParaRPr lang="ms-MY" sz="2400" b="0" i="0" baseline="0" dirty="0">
            <a:solidFill>
              <a:srgbClr val="FFFF00"/>
            </a:solidFill>
          </a:endParaRPr>
        </a:p>
      </dgm:t>
    </dgm:pt>
    <dgm:pt modelId="{755731BB-BE71-47BD-8BEF-18D8825C294F}" type="parTrans" cxnId="{C82AEB1A-8E3E-4020-8660-3BDD149FC1EA}">
      <dgm:prSet/>
      <dgm:spPr/>
      <dgm:t>
        <a:bodyPr/>
        <a:lstStyle/>
        <a:p>
          <a:endParaRPr lang="en-US"/>
        </a:p>
      </dgm:t>
    </dgm:pt>
    <dgm:pt modelId="{52CE9435-9D57-4BEC-9291-D95FDD4FF8B9}" type="sibTrans" cxnId="{C82AEB1A-8E3E-4020-8660-3BDD149FC1EA}">
      <dgm:prSet/>
      <dgm:spPr/>
      <dgm:t>
        <a:bodyPr/>
        <a:lstStyle/>
        <a:p>
          <a:endParaRPr lang="en-US"/>
        </a:p>
      </dgm:t>
    </dgm:pt>
    <dgm:pt modelId="{3080066C-378C-4615-B839-F28373740AAC}" type="pres">
      <dgm:prSet presAssocID="{A3A6FBE9-AADF-40CB-8530-0B1B006CAB48}" presName="Name0" presStyleCnt="0">
        <dgm:presLayoutVars>
          <dgm:dir/>
          <dgm:resizeHandles val="exact"/>
        </dgm:presLayoutVars>
      </dgm:prSet>
      <dgm:spPr/>
      <dgm:t>
        <a:bodyPr/>
        <a:lstStyle/>
        <a:p>
          <a:endParaRPr lang="en-US"/>
        </a:p>
      </dgm:t>
    </dgm:pt>
    <dgm:pt modelId="{8151AB21-5EC7-4F40-B977-607CF33A5974}" type="pres">
      <dgm:prSet presAssocID="{777C1CEC-7957-4D43-AF9C-355D9C88F2A1}" presName="node" presStyleLbl="node1" presStyleIdx="0" presStyleCnt="4">
        <dgm:presLayoutVars>
          <dgm:bulletEnabled val="1"/>
        </dgm:presLayoutVars>
      </dgm:prSet>
      <dgm:spPr/>
      <dgm:t>
        <a:bodyPr/>
        <a:lstStyle/>
        <a:p>
          <a:endParaRPr lang="en-US"/>
        </a:p>
      </dgm:t>
    </dgm:pt>
    <dgm:pt modelId="{D97BBDF0-AF7A-4D43-88BE-0916BE468AAB}" type="pres">
      <dgm:prSet presAssocID="{38F630B8-53D6-49CB-95F7-9A926987C27F}" presName="sibTrans" presStyleCnt="0"/>
      <dgm:spPr/>
    </dgm:pt>
    <dgm:pt modelId="{D77C9D10-1EC8-48DD-BF44-3B32D4962716}" type="pres">
      <dgm:prSet presAssocID="{92909D81-19B4-4261-9523-B69AED312E71}" presName="node" presStyleLbl="node1" presStyleIdx="1" presStyleCnt="4">
        <dgm:presLayoutVars>
          <dgm:bulletEnabled val="1"/>
        </dgm:presLayoutVars>
      </dgm:prSet>
      <dgm:spPr/>
      <dgm:t>
        <a:bodyPr/>
        <a:lstStyle/>
        <a:p>
          <a:endParaRPr lang="en-US"/>
        </a:p>
      </dgm:t>
    </dgm:pt>
    <dgm:pt modelId="{BB2A6347-0427-4391-A7B3-FC38823B403F}" type="pres">
      <dgm:prSet presAssocID="{AD6F3225-68D7-409E-A4E2-B90154EC2335}" presName="sibTrans" presStyleCnt="0"/>
      <dgm:spPr/>
    </dgm:pt>
    <dgm:pt modelId="{AFE8E670-AEF5-41CA-8B5F-A12EFE7BD59E}" type="pres">
      <dgm:prSet presAssocID="{9B194BF9-AE02-4953-BB92-BCCFF007F334}" presName="node" presStyleLbl="node1" presStyleIdx="2" presStyleCnt="4">
        <dgm:presLayoutVars>
          <dgm:bulletEnabled val="1"/>
        </dgm:presLayoutVars>
      </dgm:prSet>
      <dgm:spPr/>
      <dgm:t>
        <a:bodyPr/>
        <a:lstStyle/>
        <a:p>
          <a:endParaRPr lang="en-US"/>
        </a:p>
      </dgm:t>
    </dgm:pt>
    <dgm:pt modelId="{A36392EC-8E61-43F7-A343-ECAB97322C32}" type="pres">
      <dgm:prSet presAssocID="{8AFAB7E4-BA27-4EB6-9C25-F83F74F5BF39}" presName="sibTrans" presStyleCnt="0"/>
      <dgm:spPr/>
    </dgm:pt>
    <dgm:pt modelId="{ACA135D2-A805-443B-9E06-9D04D8A55A06}" type="pres">
      <dgm:prSet presAssocID="{94EC917D-9C15-4EAE-A948-71C67C3B8380}" presName="node" presStyleLbl="node1" presStyleIdx="3" presStyleCnt="4">
        <dgm:presLayoutVars>
          <dgm:bulletEnabled val="1"/>
        </dgm:presLayoutVars>
      </dgm:prSet>
      <dgm:spPr/>
      <dgm:t>
        <a:bodyPr/>
        <a:lstStyle/>
        <a:p>
          <a:endParaRPr lang="en-US"/>
        </a:p>
      </dgm:t>
    </dgm:pt>
  </dgm:ptLst>
  <dgm:cxnLst>
    <dgm:cxn modelId="{C82AEB1A-8E3E-4020-8660-3BDD149FC1EA}" srcId="{A3A6FBE9-AADF-40CB-8530-0B1B006CAB48}" destId="{94EC917D-9C15-4EAE-A948-71C67C3B8380}" srcOrd="3" destOrd="0" parTransId="{755731BB-BE71-47BD-8BEF-18D8825C294F}" sibTransId="{52CE9435-9D57-4BEC-9291-D95FDD4FF8B9}"/>
    <dgm:cxn modelId="{7A135842-1D25-4084-9509-B459D561FC75}" type="presOf" srcId="{92909D81-19B4-4261-9523-B69AED312E71}" destId="{D77C9D10-1EC8-48DD-BF44-3B32D4962716}" srcOrd="0" destOrd="0" presId="urn:microsoft.com/office/officeart/2005/8/layout/hList6"/>
    <dgm:cxn modelId="{EA0E50AC-45BA-4DC3-9F69-B37A2D202F45}" type="presOf" srcId="{A3A6FBE9-AADF-40CB-8530-0B1B006CAB48}" destId="{3080066C-378C-4615-B839-F28373740AAC}" srcOrd="0" destOrd="0" presId="urn:microsoft.com/office/officeart/2005/8/layout/hList6"/>
    <dgm:cxn modelId="{A41F9A25-BBF3-4057-BEB5-8DA6721308D7}" type="presOf" srcId="{9B194BF9-AE02-4953-BB92-BCCFF007F334}" destId="{AFE8E670-AEF5-41CA-8B5F-A12EFE7BD59E}" srcOrd="0" destOrd="0" presId="urn:microsoft.com/office/officeart/2005/8/layout/hList6"/>
    <dgm:cxn modelId="{3078669E-3FF1-4EAE-9247-317912383C44}" srcId="{A3A6FBE9-AADF-40CB-8530-0B1B006CAB48}" destId="{9B194BF9-AE02-4953-BB92-BCCFF007F334}" srcOrd="2" destOrd="0" parTransId="{DDD52410-681C-4090-B9BE-7300F86B1D81}" sibTransId="{8AFAB7E4-BA27-4EB6-9C25-F83F74F5BF39}"/>
    <dgm:cxn modelId="{AC88702A-45A0-48A9-A38F-927E24E555FB}" type="presOf" srcId="{94EC917D-9C15-4EAE-A948-71C67C3B8380}" destId="{ACA135D2-A805-443B-9E06-9D04D8A55A06}" srcOrd="0" destOrd="0" presId="urn:microsoft.com/office/officeart/2005/8/layout/hList6"/>
    <dgm:cxn modelId="{32E421F4-0F53-4E06-9BDA-845B34991339}" srcId="{A3A6FBE9-AADF-40CB-8530-0B1B006CAB48}" destId="{92909D81-19B4-4261-9523-B69AED312E71}" srcOrd="1" destOrd="0" parTransId="{E16BD88A-026F-42D1-BF2E-292ACD308A35}" sibTransId="{AD6F3225-68D7-409E-A4E2-B90154EC2335}"/>
    <dgm:cxn modelId="{38806CE4-CDBA-41BE-82C0-54CB6B9CB011}" type="presOf" srcId="{777C1CEC-7957-4D43-AF9C-355D9C88F2A1}" destId="{8151AB21-5EC7-4F40-B977-607CF33A5974}" srcOrd="0" destOrd="0" presId="urn:microsoft.com/office/officeart/2005/8/layout/hList6"/>
    <dgm:cxn modelId="{09EDA3A8-5A19-4532-91A0-668B21D059B5}" srcId="{A3A6FBE9-AADF-40CB-8530-0B1B006CAB48}" destId="{777C1CEC-7957-4D43-AF9C-355D9C88F2A1}" srcOrd="0" destOrd="0" parTransId="{C93B2213-7561-44DA-A63A-DCCFA696D6C2}" sibTransId="{38F630B8-53D6-49CB-95F7-9A926987C27F}"/>
    <dgm:cxn modelId="{E71FEA51-4536-4DE2-B754-E9FB018E5748}" type="presParOf" srcId="{3080066C-378C-4615-B839-F28373740AAC}" destId="{8151AB21-5EC7-4F40-B977-607CF33A5974}" srcOrd="0" destOrd="0" presId="urn:microsoft.com/office/officeart/2005/8/layout/hList6"/>
    <dgm:cxn modelId="{C99E2108-F527-4341-BC24-F33DD3797755}" type="presParOf" srcId="{3080066C-378C-4615-B839-F28373740AAC}" destId="{D97BBDF0-AF7A-4D43-88BE-0916BE468AAB}" srcOrd="1" destOrd="0" presId="urn:microsoft.com/office/officeart/2005/8/layout/hList6"/>
    <dgm:cxn modelId="{5E0B13CB-D4A3-430F-BDFD-4A5AF9F4E873}" type="presParOf" srcId="{3080066C-378C-4615-B839-F28373740AAC}" destId="{D77C9D10-1EC8-48DD-BF44-3B32D4962716}" srcOrd="2" destOrd="0" presId="urn:microsoft.com/office/officeart/2005/8/layout/hList6"/>
    <dgm:cxn modelId="{E6A0EC09-49ED-4673-9775-F72BF0FB86BF}" type="presParOf" srcId="{3080066C-378C-4615-B839-F28373740AAC}" destId="{BB2A6347-0427-4391-A7B3-FC38823B403F}" srcOrd="3" destOrd="0" presId="urn:microsoft.com/office/officeart/2005/8/layout/hList6"/>
    <dgm:cxn modelId="{50AA27F7-3503-4DE9-8173-58086C0BC4EA}" type="presParOf" srcId="{3080066C-378C-4615-B839-F28373740AAC}" destId="{AFE8E670-AEF5-41CA-8B5F-A12EFE7BD59E}" srcOrd="4" destOrd="0" presId="urn:microsoft.com/office/officeart/2005/8/layout/hList6"/>
    <dgm:cxn modelId="{39F52ACE-FB5C-48A9-BC75-C435CB58A0EA}" type="presParOf" srcId="{3080066C-378C-4615-B839-F28373740AAC}" destId="{A36392EC-8E61-43F7-A343-ECAB97322C32}" srcOrd="5" destOrd="0" presId="urn:microsoft.com/office/officeart/2005/8/layout/hList6"/>
    <dgm:cxn modelId="{4B961C1F-F913-4998-B577-745F2302A409}" type="presParOf" srcId="{3080066C-378C-4615-B839-F28373740AAC}" destId="{ACA135D2-A805-443B-9E06-9D04D8A55A06}" srcOrd="6" destOrd="0" presId="urn:microsoft.com/office/officeart/2005/8/layout/hList6"/>
  </dgm:cxnLst>
  <dgm:bg/>
  <dgm:whole/>
</dgm:dataModel>
</file>

<file path=ppt/diagrams/data6.xml><?xml version="1.0" encoding="utf-8"?>
<dgm:dataModel xmlns:dgm="http://schemas.openxmlformats.org/drawingml/2006/diagram" xmlns:a="http://schemas.openxmlformats.org/drawingml/2006/main">
  <dgm:ptLst>
    <dgm:pt modelId="{8AD04B6B-17F9-4074-AEAF-5C8336E29B2C}" type="doc">
      <dgm:prSet loTypeId="urn:microsoft.com/office/officeart/2005/8/layout/target3" loCatId="relationship" qsTypeId="urn:microsoft.com/office/officeart/2005/8/quickstyle/3d5" qsCatId="3D" csTypeId="urn:microsoft.com/office/officeart/2005/8/colors/colorful5" csCatId="colorful" phldr="1"/>
      <dgm:spPr/>
      <dgm:t>
        <a:bodyPr/>
        <a:lstStyle/>
        <a:p>
          <a:endParaRPr lang="en-US"/>
        </a:p>
      </dgm:t>
    </dgm:pt>
    <dgm:pt modelId="{C42F7125-6A2F-46D0-A4BC-122216AB3EC2}">
      <dgm:prSet/>
      <dgm:spPr>
        <a:solidFill>
          <a:srgbClr val="FFFF00"/>
        </a:solidFill>
      </dgm:spPr>
      <dgm:t>
        <a:bodyPr/>
        <a:lstStyle/>
        <a:p>
          <a:pPr rtl="0"/>
          <a:r>
            <a:rPr lang="ms-MY" dirty="0" smtClean="0"/>
            <a:t>Ingatlah, betapa pentingnya keamanan dalam kehidupan manusia, sehingga Nabi Ibrahim AS pernah berdoa kepada Allah SWT agar bumi Mekah dikurniakan dengan keamanan dan kemakmuran. </a:t>
          </a:r>
          <a:endParaRPr lang="ms-MY" dirty="0"/>
        </a:p>
      </dgm:t>
    </dgm:pt>
    <dgm:pt modelId="{21B63B84-4CC9-4912-9CD0-16DDF184A085}" type="parTrans" cxnId="{E4254269-F5C1-4F02-A596-0C5DA791603B}">
      <dgm:prSet/>
      <dgm:spPr/>
      <dgm:t>
        <a:bodyPr/>
        <a:lstStyle/>
        <a:p>
          <a:endParaRPr lang="en-US"/>
        </a:p>
      </dgm:t>
    </dgm:pt>
    <dgm:pt modelId="{308C8BB6-E870-4D56-A840-2353D8309D12}" type="sibTrans" cxnId="{E4254269-F5C1-4F02-A596-0C5DA791603B}">
      <dgm:prSet/>
      <dgm:spPr/>
      <dgm:t>
        <a:bodyPr/>
        <a:lstStyle/>
        <a:p>
          <a:endParaRPr lang="en-US"/>
        </a:p>
      </dgm:t>
    </dgm:pt>
    <dgm:pt modelId="{A33C666D-559C-4BA1-A3C0-BA81443EF1D5}">
      <dgm:prSet/>
      <dgm:spPr>
        <a:solidFill>
          <a:srgbClr val="92D050">
            <a:alpha val="90000"/>
          </a:srgbClr>
        </a:solidFill>
      </dgm:spPr>
      <dgm:t>
        <a:bodyPr/>
        <a:lstStyle/>
        <a:p>
          <a:pPr rtl="0"/>
          <a:r>
            <a:rPr lang="ms-MY" dirty="0" smtClean="0"/>
            <a:t>Peristiwa ini telah berlaku ketika pembukaan kota Mekah sebagai pusat ibadah dan tanah suci </a:t>
          </a:r>
          <a:endParaRPr lang="en-US" dirty="0"/>
        </a:p>
      </dgm:t>
    </dgm:pt>
    <dgm:pt modelId="{4D09D597-BC01-4218-AA35-2C854CAC72A8}" type="parTrans" cxnId="{C135305D-52E8-4A84-AA01-7761C11E4E37}">
      <dgm:prSet/>
      <dgm:spPr/>
      <dgm:t>
        <a:bodyPr/>
        <a:lstStyle/>
        <a:p>
          <a:endParaRPr lang="en-US"/>
        </a:p>
      </dgm:t>
    </dgm:pt>
    <dgm:pt modelId="{B45DCE9C-1FCB-4216-A911-20530B0814BA}" type="sibTrans" cxnId="{C135305D-52E8-4A84-AA01-7761C11E4E37}">
      <dgm:prSet/>
      <dgm:spPr/>
      <dgm:t>
        <a:bodyPr/>
        <a:lstStyle/>
        <a:p>
          <a:endParaRPr lang="en-US"/>
        </a:p>
      </dgm:t>
    </dgm:pt>
    <dgm:pt modelId="{080467A7-2F2E-41E5-B7CE-7359F863E54D}" type="pres">
      <dgm:prSet presAssocID="{8AD04B6B-17F9-4074-AEAF-5C8336E29B2C}" presName="Name0" presStyleCnt="0">
        <dgm:presLayoutVars>
          <dgm:chMax val="7"/>
          <dgm:dir/>
          <dgm:animLvl val="lvl"/>
          <dgm:resizeHandles val="exact"/>
        </dgm:presLayoutVars>
      </dgm:prSet>
      <dgm:spPr/>
      <dgm:t>
        <a:bodyPr/>
        <a:lstStyle/>
        <a:p>
          <a:endParaRPr lang="en-US"/>
        </a:p>
      </dgm:t>
    </dgm:pt>
    <dgm:pt modelId="{AD494687-BA61-49B7-8BCF-FF215EC592DC}" type="pres">
      <dgm:prSet presAssocID="{C42F7125-6A2F-46D0-A4BC-122216AB3EC2}" presName="circle1" presStyleLbl="node1" presStyleIdx="0" presStyleCnt="2"/>
      <dgm:spPr>
        <a:solidFill>
          <a:srgbClr val="92D050"/>
        </a:solidFill>
      </dgm:spPr>
    </dgm:pt>
    <dgm:pt modelId="{E31ADA0A-146F-4D8C-A856-EF1704D37F5C}" type="pres">
      <dgm:prSet presAssocID="{C42F7125-6A2F-46D0-A4BC-122216AB3EC2}" presName="space" presStyleCnt="0"/>
      <dgm:spPr/>
    </dgm:pt>
    <dgm:pt modelId="{6CD73593-08C7-4F80-82E4-31E1A7F9E542}" type="pres">
      <dgm:prSet presAssocID="{C42F7125-6A2F-46D0-A4BC-122216AB3EC2}" presName="rect1" presStyleLbl="alignAcc1" presStyleIdx="0" presStyleCnt="2"/>
      <dgm:spPr/>
      <dgm:t>
        <a:bodyPr/>
        <a:lstStyle/>
        <a:p>
          <a:endParaRPr lang="en-US"/>
        </a:p>
      </dgm:t>
    </dgm:pt>
    <dgm:pt modelId="{F4C78D0B-0CBE-4305-B77E-BE84C1C78412}" type="pres">
      <dgm:prSet presAssocID="{A33C666D-559C-4BA1-A3C0-BA81443EF1D5}" presName="vertSpace2" presStyleLbl="node1" presStyleIdx="0" presStyleCnt="2"/>
      <dgm:spPr/>
    </dgm:pt>
    <dgm:pt modelId="{A537801C-271F-42C4-B820-9BC67EA6ED22}" type="pres">
      <dgm:prSet presAssocID="{A33C666D-559C-4BA1-A3C0-BA81443EF1D5}" presName="circle2" presStyleLbl="node1" presStyleIdx="1" presStyleCnt="2"/>
      <dgm:spPr>
        <a:solidFill>
          <a:srgbClr val="FFFF00"/>
        </a:solidFill>
      </dgm:spPr>
    </dgm:pt>
    <dgm:pt modelId="{4A86D2D4-6313-4385-BBF6-E73CFCD24425}" type="pres">
      <dgm:prSet presAssocID="{A33C666D-559C-4BA1-A3C0-BA81443EF1D5}" presName="rect2" presStyleLbl="alignAcc1" presStyleIdx="1" presStyleCnt="2"/>
      <dgm:spPr/>
      <dgm:t>
        <a:bodyPr/>
        <a:lstStyle/>
        <a:p>
          <a:endParaRPr lang="en-US"/>
        </a:p>
      </dgm:t>
    </dgm:pt>
    <dgm:pt modelId="{73D3590A-B1B9-4B4E-BC75-61464779AD32}" type="pres">
      <dgm:prSet presAssocID="{C42F7125-6A2F-46D0-A4BC-122216AB3EC2}" presName="rect1ParTxNoCh" presStyleLbl="alignAcc1" presStyleIdx="1" presStyleCnt="2">
        <dgm:presLayoutVars>
          <dgm:chMax val="1"/>
          <dgm:bulletEnabled val="1"/>
        </dgm:presLayoutVars>
      </dgm:prSet>
      <dgm:spPr/>
      <dgm:t>
        <a:bodyPr/>
        <a:lstStyle/>
        <a:p>
          <a:endParaRPr lang="en-US"/>
        </a:p>
      </dgm:t>
    </dgm:pt>
    <dgm:pt modelId="{827DCFC4-173F-4593-B073-0B4CB04D99D2}" type="pres">
      <dgm:prSet presAssocID="{A33C666D-559C-4BA1-A3C0-BA81443EF1D5}" presName="rect2ParTxNoCh" presStyleLbl="alignAcc1" presStyleIdx="1" presStyleCnt="2">
        <dgm:presLayoutVars>
          <dgm:chMax val="1"/>
          <dgm:bulletEnabled val="1"/>
        </dgm:presLayoutVars>
      </dgm:prSet>
      <dgm:spPr/>
      <dgm:t>
        <a:bodyPr/>
        <a:lstStyle/>
        <a:p>
          <a:endParaRPr lang="en-US"/>
        </a:p>
      </dgm:t>
    </dgm:pt>
  </dgm:ptLst>
  <dgm:cxnLst>
    <dgm:cxn modelId="{B433397D-D4AF-462C-A3FC-4CD9FD235F4F}" type="presOf" srcId="{C42F7125-6A2F-46D0-A4BC-122216AB3EC2}" destId="{6CD73593-08C7-4F80-82E4-31E1A7F9E542}" srcOrd="0" destOrd="0" presId="urn:microsoft.com/office/officeart/2005/8/layout/target3"/>
    <dgm:cxn modelId="{E4254269-F5C1-4F02-A596-0C5DA791603B}" srcId="{8AD04B6B-17F9-4074-AEAF-5C8336E29B2C}" destId="{C42F7125-6A2F-46D0-A4BC-122216AB3EC2}" srcOrd="0" destOrd="0" parTransId="{21B63B84-4CC9-4912-9CD0-16DDF184A085}" sibTransId="{308C8BB6-E870-4D56-A840-2353D8309D12}"/>
    <dgm:cxn modelId="{27022379-4B59-4690-9A39-70395E1CD932}" type="presOf" srcId="{A33C666D-559C-4BA1-A3C0-BA81443EF1D5}" destId="{827DCFC4-173F-4593-B073-0B4CB04D99D2}" srcOrd="1" destOrd="0" presId="urn:microsoft.com/office/officeart/2005/8/layout/target3"/>
    <dgm:cxn modelId="{471871B8-CEA1-47ED-AE75-1B2C384F5ABA}" type="presOf" srcId="{8AD04B6B-17F9-4074-AEAF-5C8336E29B2C}" destId="{080467A7-2F2E-41E5-B7CE-7359F863E54D}" srcOrd="0" destOrd="0" presId="urn:microsoft.com/office/officeart/2005/8/layout/target3"/>
    <dgm:cxn modelId="{0CC7E2FF-4C75-43E2-A960-35B7169EA633}" type="presOf" srcId="{C42F7125-6A2F-46D0-A4BC-122216AB3EC2}" destId="{73D3590A-B1B9-4B4E-BC75-61464779AD32}" srcOrd="1" destOrd="0" presId="urn:microsoft.com/office/officeart/2005/8/layout/target3"/>
    <dgm:cxn modelId="{C135305D-52E8-4A84-AA01-7761C11E4E37}" srcId="{8AD04B6B-17F9-4074-AEAF-5C8336E29B2C}" destId="{A33C666D-559C-4BA1-A3C0-BA81443EF1D5}" srcOrd="1" destOrd="0" parTransId="{4D09D597-BC01-4218-AA35-2C854CAC72A8}" sibTransId="{B45DCE9C-1FCB-4216-A911-20530B0814BA}"/>
    <dgm:cxn modelId="{4636654F-65AD-4107-A4AB-1C2AF41BB627}" type="presOf" srcId="{A33C666D-559C-4BA1-A3C0-BA81443EF1D5}" destId="{4A86D2D4-6313-4385-BBF6-E73CFCD24425}" srcOrd="0" destOrd="0" presId="urn:microsoft.com/office/officeart/2005/8/layout/target3"/>
    <dgm:cxn modelId="{DAFC39E0-EABA-48BA-B4C3-749A9FF2B1AE}" type="presParOf" srcId="{080467A7-2F2E-41E5-B7CE-7359F863E54D}" destId="{AD494687-BA61-49B7-8BCF-FF215EC592DC}" srcOrd="0" destOrd="0" presId="urn:microsoft.com/office/officeart/2005/8/layout/target3"/>
    <dgm:cxn modelId="{2A857086-4784-48F7-9E8B-6B8401C6B977}" type="presParOf" srcId="{080467A7-2F2E-41E5-B7CE-7359F863E54D}" destId="{E31ADA0A-146F-4D8C-A856-EF1704D37F5C}" srcOrd="1" destOrd="0" presId="urn:microsoft.com/office/officeart/2005/8/layout/target3"/>
    <dgm:cxn modelId="{9F88BA0C-C865-48A3-88D9-03A86376F49E}" type="presParOf" srcId="{080467A7-2F2E-41E5-B7CE-7359F863E54D}" destId="{6CD73593-08C7-4F80-82E4-31E1A7F9E542}" srcOrd="2" destOrd="0" presId="urn:microsoft.com/office/officeart/2005/8/layout/target3"/>
    <dgm:cxn modelId="{EC170AD9-0994-4B8A-B946-3C2B8F93B2F9}" type="presParOf" srcId="{080467A7-2F2E-41E5-B7CE-7359F863E54D}" destId="{F4C78D0B-0CBE-4305-B77E-BE84C1C78412}" srcOrd="3" destOrd="0" presId="urn:microsoft.com/office/officeart/2005/8/layout/target3"/>
    <dgm:cxn modelId="{E006574F-E141-4933-B794-25002F841E91}" type="presParOf" srcId="{080467A7-2F2E-41E5-B7CE-7359F863E54D}" destId="{A537801C-271F-42C4-B820-9BC67EA6ED22}" srcOrd="4" destOrd="0" presId="urn:microsoft.com/office/officeart/2005/8/layout/target3"/>
    <dgm:cxn modelId="{56C2BF49-2F22-4E31-92FA-DB523DA3BC67}" type="presParOf" srcId="{080467A7-2F2E-41E5-B7CE-7359F863E54D}" destId="{4A86D2D4-6313-4385-BBF6-E73CFCD24425}" srcOrd="5" destOrd="0" presId="urn:microsoft.com/office/officeart/2005/8/layout/target3"/>
    <dgm:cxn modelId="{5BD58D2B-A4E9-4D6C-BA85-8E601F8C273F}" type="presParOf" srcId="{080467A7-2F2E-41E5-B7CE-7359F863E54D}" destId="{73D3590A-B1B9-4B4E-BC75-61464779AD32}" srcOrd="6" destOrd="0" presId="urn:microsoft.com/office/officeart/2005/8/layout/target3"/>
    <dgm:cxn modelId="{31D5C93A-13D4-4DED-B73F-90E6A88E31B6}" type="presParOf" srcId="{080467A7-2F2E-41E5-B7CE-7359F863E54D}" destId="{827DCFC4-173F-4593-B073-0B4CB04D99D2}" srcOrd="7" destOrd="0" presId="urn:microsoft.com/office/officeart/2005/8/layout/target3"/>
  </dgm:cxnLst>
  <dgm:bg/>
  <dgm:whole/>
</dgm:dataModel>
</file>

<file path=ppt/diagrams/data7.xml><?xml version="1.0" encoding="utf-8"?>
<dgm:dataModel xmlns:dgm="http://schemas.openxmlformats.org/drawingml/2006/diagram" xmlns:a="http://schemas.openxmlformats.org/drawingml/2006/main">
  <dgm:ptLst>
    <dgm:pt modelId="{5DD460A2-730F-472B-8759-0125C28CB20D}" type="doc">
      <dgm:prSet loTypeId="urn:microsoft.com/office/officeart/2005/8/layout/process4" loCatId="process" qsTypeId="urn:microsoft.com/office/officeart/2005/8/quickstyle/3d6" qsCatId="3D" csTypeId="urn:microsoft.com/office/officeart/2005/8/colors/colorful5" csCatId="colorful"/>
      <dgm:spPr/>
      <dgm:t>
        <a:bodyPr/>
        <a:lstStyle/>
        <a:p>
          <a:endParaRPr lang="en-US"/>
        </a:p>
      </dgm:t>
    </dgm:pt>
    <dgm:pt modelId="{4C16D286-D82B-4FF5-9660-59E5E8AE2A01}">
      <dgm:prSet/>
      <dgm:spPr/>
      <dgm:t>
        <a:bodyPr/>
        <a:lstStyle/>
        <a:p>
          <a:pPr rtl="0"/>
          <a:r>
            <a:rPr lang="ms-MY" b="0" i="0" baseline="0" dirty="0" smtClean="0"/>
            <a:t>Lihatlah, sejarah ketamadunan manusia menunjukkan kepada kita bahawa nikmat keamanan mampu memberi sumbangan besar ke arah kemakmuran dan kesejahteraan hidup manusia sejagat. </a:t>
          </a:r>
          <a:endParaRPr lang="ms-MY" b="0" i="0" baseline="0" dirty="0"/>
        </a:p>
      </dgm:t>
    </dgm:pt>
    <dgm:pt modelId="{F0238DB1-5A08-4C16-BDE8-15AEB283CCED}" type="parTrans" cxnId="{6C8B99FC-53A9-4B8D-BD1E-ADB3EC1B1B10}">
      <dgm:prSet/>
      <dgm:spPr/>
      <dgm:t>
        <a:bodyPr/>
        <a:lstStyle/>
        <a:p>
          <a:endParaRPr lang="en-US"/>
        </a:p>
      </dgm:t>
    </dgm:pt>
    <dgm:pt modelId="{398E875A-EFF3-4E94-8C5D-ACC67264A63B}" type="sibTrans" cxnId="{6C8B99FC-53A9-4B8D-BD1E-ADB3EC1B1B10}">
      <dgm:prSet/>
      <dgm:spPr/>
      <dgm:t>
        <a:bodyPr/>
        <a:lstStyle/>
        <a:p>
          <a:endParaRPr lang="en-US"/>
        </a:p>
      </dgm:t>
    </dgm:pt>
    <dgm:pt modelId="{2FADFCF0-B0B3-4F7D-9BFE-E724EB1CD09B}">
      <dgm:prSet/>
      <dgm:spPr/>
      <dgm:t>
        <a:bodyPr/>
        <a:lstStyle/>
        <a:p>
          <a:pPr rtl="0"/>
          <a:r>
            <a:rPr lang="ms-MY" b="0" i="0" baseline="0" dirty="0" smtClean="0"/>
            <a:t>Dengan keamanan kita dapat melakukan urusan kehidupan dunia tanpa merasa takut, gerun dan dengannya juga boleh membawa banyak kebaikan serta rezeki kepada manusia dan negara. </a:t>
          </a:r>
          <a:endParaRPr lang="ms-MY" b="0" i="0" baseline="0" dirty="0"/>
        </a:p>
      </dgm:t>
    </dgm:pt>
    <dgm:pt modelId="{876E68BF-BC2E-4C97-A2AA-C00EE2B4ED0B}" type="parTrans" cxnId="{E377583B-0D83-4C67-9BA4-8AEDCC80820C}">
      <dgm:prSet/>
      <dgm:spPr/>
      <dgm:t>
        <a:bodyPr/>
        <a:lstStyle/>
        <a:p>
          <a:endParaRPr lang="en-US"/>
        </a:p>
      </dgm:t>
    </dgm:pt>
    <dgm:pt modelId="{3FDAC85F-DD06-45A3-8689-8A10A351F8BD}" type="sibTrans" cxnId="{E377583B-0D83-4C67-9BA4-8AEDCC80820C}">
      <dgm:prSet/>
      <dgm:spPr/>
      <dgm:t>
        <a:bodyPr/>
        <a:lstStyle/>
        <a:p>
          <a:endParaRPr lang="en-US"/>
        </a:p>
      </dgm:t>
    </dgm:pt>
    <dgm:pt modelId="{6D7C33EE-5C34-4F1B-B46F-6FE62B9EF57F}" type="pres">
      <dgm:prSet presAssocID="{5DD460A2-730F-472B-8759-0125C28CB20D}" presName="Name0" presStyleCnt="0">
        <dgm:presLayoutVars>
          <dgm:dir/>
          <dgm:animLvl val="lvl"/>
          <dgm:resizeHandles val="exact"/>
        </dgm:presLayoutVars>
      </dgm:prSet>
      <dgm:spPr/>
      <dgm:t>
        <a:bodyPr/>
        <a:lstStyle/>
        <a:p>
          <a:endParaRPr lang="en-US"/>
        </a:p>
      </dgm:t>
    </dgm:pt>
    <dgm:pt modelId="{212C59FD-FA6C-4717-B886-CC0187D45FE1}" type="pres">
      <dgm:prSet presAssocID="{2FADFCF0-B0B3-4F7D-9BFE-E724EB1CD09B}" presName="boxAndChildren" presStyleCnt="0"/>
      <dgm:spPr/>
    </dgm:pt>
    <dgm:pt modelId="{D28502C3-D009-4356-80C6-B815D3617272}" type="pres">
      <dgm:prSet presAssocID="{2FADFCF0-B0B3-4F7D-9BFE-E724EB1CD09B}" presName="parentTextBox" presStyleLbl="node1" presStyleIdx="0" presStyleCnt="2"/>
      <dgm:spPr/>
      <dgm:t>
        <a:bodyPr/>
        <a:lstStyle/>
        <a:p>
          <a:endParaRPr lang="en-US"/>
        </a:p>
      </dgm:t>
    </dgm:pt>
    <dgm:pt modelId="{3E6F4A3F-D420-4B7B-AA71-D953CDD1735C}" type="pres">
      <dgm:prSet presAssocID="{398E875A-EFF3-4E94-8C5D-ACC67264A63B}" presName="sp" presStyleCnt="0"/>
      <dgm:spPr/>
    </dgm:pt>
    <dgm:pt modelId="{CF4C52B9-FB1E-41B0-817E-6B64ECAF6341}" type="pres">
      <dgm:prSet presAssocID="{4C16D286-D82B-4FF5-9660-59E5E8AE2A01}" presName="arrowAndChildren" presStyleCnt="0"/>
      <dgm:spPr/>
    </dgm:pt>
    <dgm:pt modelId="{A29F933C-8B94-4916-9474-91B45D74BD70}" type="pres">
      <dgm:prSet presAssocID="{4C16D286-D82B-4FF5-9660-59E5E8AE2A01}" presName="parentTextArrow" presStyleLbl="node1" presStyleIdx="1" presStyleCnt="2"/>
      <dgm:spPr/>
      <dgm:t>
        <a:bodyPr/>
        <a:lstStyle/>
        <a:p>
          <a:endParaRPr lang="en-US"/>
        </a:p>
      </dgm:t>
    </dgm:pt>
  </dgm:ptLst>
  <dgm:cxnLst>
    <dgm:cxn modelId="{E377583B-0D83-4C67-9BA4-8AEDCC80820C}" srcId="{5DD460A2-730F-472B-8759-0125C28CB20D}" destId="{2FADFCF0-B0B3-4F7D-9BFE-E724EB1CD09B}" srcOrd="1" destOrd="0" parTransId="{876E68BF-BC2E-4C97-A2AA-C00EE2B4ED0B}" sibTransId="{3FDAC85F-DD06-45A3-8689-8A10A351F8BD}"/>
    <dgm:cxn modelId="{6C8B99FC-53A9-4B8D-BD1E-ADB3EC1B1B10}" srcId="{5DD460A2-730F-472B-8759-0125C28CB20D}" destId="{4C16D286-D82B-4FF5-9660-59E5E8AE2A01}" srcOrd="0" destOrd="0" parTransId="{F0238DB1-5A08-4C16-BDE8-15AEB283CCED}" sibTransId="{398E875A-EFF3-4E94-8C5D-ACC67264A63B}"/>
    <dgm:cxn modelId="{94CA979A-162F-4659-B826-1CE9352BECEB}" type="presOf" srcId="{5DD460A2-730F-472B-8759-0125C28CB20D}" destId="{6D7C33EE-5C34-4F1B-B46F-6FE62B9EF57F}" srcOrd="0" destOrd="0" presId="urn:microsoft.com/office/officeart/2005/8/layout/process4"/>
    <dgm:cxn modelId="{5B9F4A53-CA07-48A6-A08E-DBEE04E18341}" type="presOf" srcId="{2FADFCF0-B0B3-4F7D-9BFE-E724EB1CD09B}" destId="{D28502C3-D009-4356-80C6-B815D3617272}" srcOrd="0" destOrd="0" presId="urn:microsoft.com/office/officeart/2005/8/layout/process4"/>
    <dgm:cxn modelId="{08837A01-263E-494D-9F29-C5AA893488F6}" type="presOf" srcId="{4C16D286-D82B-4FF5-9660-59E5E8AE2A01}" destId="{A29F933C-8B94-4916-9474-91B45D74BD70}" srcOrd="0" destOrd="0" presId="urn:microsoft.com/office/officeart/2005/8/layout/process4"/>
    <dgm:cxn modelId="{300E662E-E15B-45E3-AA70-86F6B636F014}" type="presParOf" srcId="{6D7C33EE-5C34-4F1B-B46F-6FE62B9EF57F}" destId="{212C59FD-FA6C-4717-B886-CC0187D45FE1}" srcOrd="0" destOrd="0" presId="urn:microsoft.com/office/officeart/2005/8/layout/process4"/>
    <dgm:cxn modelId="{6FE71BCE-0C69-4678-B560-955ECCDEE036}" type="presParOf" srcId="{212C59FD-FA6C-4717-B886-CC0187D45FE1}" destId="{D28502C3-D009-4356-80C6-B815D3617272}" srcOrd="0" destOrd="0" presId="urn:microsoft.com/office/officeart/2005/8/layout/process4"/>
    <dgm:cxn modelId="{23ED8D9A-2B41-44B5-B8B1-748AB84052AB}" type="presParOf" srcId="{6D7C33EE-5C34-4F1B-B46F-6FE62B9EF57F}" destId="{3E6F4A3F-D420-4B7B-AA71-D953CDD1735C}" srcOrd="1" destOrd="0" presId="urn:microsoft.com/office/officeart/2005/8/layout/process4"/>
    <dgm:cxn modelId="{87CB2844-CB0F-466F-95FB-2FC06D2587B1}" type="presParOf" srcId="{6D7C33EE-5C34-4F1B-B46F-6FE62B9EF57F}" destId="{CF4C52B9-FB1E-41B0-817E-6B64ECAF6341}" srcOrd="2" destOrd="0" presId="urn:microsoft.com/office/officeart/2005/8/layout/process4"/>
    <dgm:cxn modelId="{B5CAF38D-7418-4743-AB77-2B816D1EEC35}" type="presParOf" srcId="{CF4C52B9-FB1E-41B0-817E-6B64ECAF6341}" destId="{A29F933C-8B94-4916-9474-91B45D74BD70}" srcOrd="0" destOrd="0" presId="urn:microsoft.com/office/officeart/2005/8/layout/process4"/>
  </dgm:cxnLst>
  <dgm:bg/>
  <dgm:whole/>
</dgm:dataModel>
</file>

<file path=ppt/diagrams/data8.xml><?xml version="1.0" encoding="utf-8"?>
<dgm:dataModel xmlns:dgm="http://schemas.openxmlformats.org/drawingml/2006/diagram" xmlns:a="http://schemas.openxmlformats.org/drawingml/2006/main">
  <dgm:ptLst>
    <dgm:pt modelId="{A9986465-39E8-4BE2-8F2F-46E9DCA5B88B}" type="doc">
      <dgm:prSet loTypeId="urn:microsoft.com/office/officeart/2005/8/layout/vList2" loCatId="list" qsTypeId="urn:microsoft.com/office/officeart/2005/8/quickstyle/simple4" qsCatId="simple" csTypeId="urn:microsoft.com/office/officeart/2005/8/colors/colorful3" csCatId="colorful"/>
      <dgm:spPr/>
      <dgm:t>
        <a:bodyPr/>
        <a:lstStyle/>
        <a:p>
          <a:endParaRPr lang="en-US"/>
        </a:p>
      </dgm:t>
    </dgm:pt>
    <dgm:pt modelId="{CCD25467-DAAC-4509-A87B-936A82DEE1A7}">
      <dgm:prSet custT="1"/>
      <dgm:spPr/>
      <dgm:t>
        <a:bodyPr/>
        <a:lstStyle/>
        <a:p>
          <a:pPr algn="ctr" rtl="0"/>
          <a:r>
            <a:rPr lang="ms-MY" sz="2800" b="0" i="0" baseline="0" dirty="0" smtClean="0"/>
            <a:t>Namun terfikirkah kita, bagaimanakah keamanan ini terus terpelihara sehingga dapat kita kecapi sehingga ke hari ini? </a:t>
          </a:r>
          <a:endParaRPr lang="ms-MY" sz="2800" b="0" i="0" baseline="0" dirty="0"/>
        </a:p>
      </dgm:t>
    </dgm:pt>
    <dgm:pt modelId="{250869AE-E57F-4A30-94D2-930831AE4DC9}" type="parTrans" cxnId="{54A96950-86D2-445B-AB1F-DC240FC5182D}">
      <dgm:prSet/>
      <dgm:spPr/>
      <dgm:t>
        <a:bodyPr/>
        <a:lstStyle/>
        <a:p>
          <a:endParaRPr lang="en-US"/>
        </a:p>
      </dgm:t>
    </dgm:pt>
    <dgm:pt modelId="{E29CE5EE-1BD3-42F8-B866-67F88A869AE8}" type="sibTrans" cxnId="{54A96950-86D2-445B-AB1F-DC240FC5182D}">
      <dgm:prSet/>
      <dgm:spPr/>
      <dgm:t>
        <a:bodyPr/>
        <a:lstStyle/>
        <a:p>
          <a:endParaRPr lang="en-US"/>
        </a:p>
      </dgm:t>
    </dgm:pt>
    <dgm:pt modelId="{7C57B79D-562A-44D5-9472-338B03FC656F}">
      <dgm:prSet custT="1"/>
      <dgm:spPr/>
      <dgm:t>
        <a:bodyPr/>
        <a:lstStyle/>
        <a:p>
          <a:pPr algn="ctr" rtl="0"/>
          <a:r>
            <a:rPr lang="ms-MY" sz="2800" b="0" i="0" baseline="0" dirty="0" smtClean="0"/>
            <a:t>Harus diingat, suasana aman yang dinikmati ketika ini sebahagian besar datangnya dari penat jerih usaha perjuangan dan pengorbanan pasukan keselamatan khususnya Polis Diraja Malaysia. </a:t>
          </a:r>
          <a:endParaRPr lang="ms-MY" sz="2800" b="0" i="0" baseline="0" dirty="0"/>
        </a:p>
      </dgm:t>
    </dgm:pt>
    <dgm:pt modelId="{C5E57CE0-6A39-4B06-AD00-9B4641B96019}" type="parTrans" cxnId="{61064C99-348D-40D9-AFBF-4E6999041F96}">
      <dgm:prSet/>
      <dgm:spPr/>
      <dgm:t>
        <a:bodyPr/>
        <a:lstStyle/>
        <a:p>
          <a:endParaRPr lang="en-US"/>
        </a:p>
      </dgm:t>
    </dgm:pt>
    <dgm:pt modelId="{6D29EBEA-5281-4DA7-9597-CCAB6BEA36DC}" type="sibTrans" cxnId="{61064C99-348D-40D9-AFBF-4E6999041F96}">
      <dgm:prSet/>
      <dgm:spPr/>
      <dgm:t>
        <a:bodyPr/>
        <a:lstStyle/>
        <a:p>
          <a:endParaRPr lang="en-US"/>
        </a:p>
      </dgm:t>
    </dgm:pt>
    <dgm:pt modelId="{4687E5E8-C73C-4619-AA62-9EB55CDB1EEE}">
      <dgm:prSet custT="1"/>
      <dgm:spPr/>
      <dgm:t>
        <a:bodyPr/>
        <a:lstStyle/>
        <a:p>
          <a:pPr algn="ctr" rtl="0"/>
          <a:r>
            <a:rPr lang="ms-MY" sz="2800" b="0" i="0" baseline="0" dirty="0" smtClean="0"/>
            <a:t>Mereka berusaha menjalankan tugas yang diamanahkan dengan penuh komited dan bertanggungjawab. </a:t>
          </a:r>
          <a:endParaRPr lang="ms-MY" sz="2800" b="0" i="0" baseline="0" dirty="0"/>
        </a:p>
      </dgm:t>
    </dgm:pt>
    <dgm:pt modelId="{423F345C-6686-4658-B7FC-B686DD1CE791}" type="parTrans" cxnId="{D88F3235-F57E-4742-88E9-86552A479588}">
      <dgm:prSet/>
      <dgm:spPr/>
      <dgm:t>
        <a:bodyPr/>
        <a:lstStyle/>
        <a:p>
          <a:endParaRPr lang="en-US"/>
        </a:p>
      </dgm:t>
    </dgm:pt>
    <dgm:pt modelId="{49A7C84C-B2DA-41CA-A316-AE0A82A03CEE}" type="sibTrans" cxnId="{D88F3235-F57E-4742-88E9-86552A479588}">
      <dgm:prSet/>
      <dgm:spPr/>
      <dgm:t>
        <a:bodyPr/>
        <a:lstStyle/>
        <a:p>
          <a:endParaRPr lang="en-US"/>
        </a:p>
      </dgm:t>
    </dgm:pt>
    <dgm:pt modelId="{993CB7B3-9E44-4AE8-9186-B053FC4183AC}">
      <dgm:prSet custT="1"/>
      <dgm:spPr/>
      <dgm:t>
        <a:bodyPr/>
        <a:lstStyle/>
        <a:p>
          <a:pPr algn="ctr" rtl="0"/>
          <a:r>
            <a:rPr lang="ms-MY" sz="2800" b="0" i="0" baseline="0" dirty="0" smtClean="0"/>
            <a:t>Kita sedia maklum, sejak tahun 1807 hingga sekarang kita mempunyai pasukan polis yang berkemampuan menjaga keselamatan bangsa, agama dan negara daripada segala ancaman musuh yang boleh menggugat kedaulatan negara. </a:t>
          </a:r>
          <a:endParaRPr lang="ms-MY" sz="2800" b="0" i="0" baseline="0" dirty="0"/>
        </a:p>
      </dgm:t>
    </dgm:pt>
    <dgm:pt modelId="{CE21052E-3263-4C70-93E8-845EEEFA04F0}" type="parTrans" cxnId="{CAE85278-12C0-42BA-B14B-32C9A761B0E9}">
      <dgm:prSet/>
      <dgm:spPr/>
      <dgm:t>
        <a:bodyPr/>
        <a:lstStyle/>
        <a:p>
          <a:endParaRPr lang="en-US"/>
        </a:p>
      </dgm:t>
    </dgm:pt>
    <dgm:pt modelId="{10DBDB22-3789-4B7A-98A2-1CDF628A4885}" type="sibTrans" cxnId="{CAE85278-12C0-42BA-B14B-32C9A761B0E9}">
      <dgm:prSet/>
      <dgm:spPr/>
      <dgm:t>
        <a:bodyPr/>
        <a:lstStyle/>
        <a:p>
          <a:endParaRPr lang="en-US"/>
        </a:p>
      </dgm:t>
    </dgm:pt>
    <dgm:pt modelId="{0134ED0C-1A18-4878-A6DD-D76DE0F2118D}" type="pres">
      <dgm:prSet presAssocID="{A9986465-39E8-4BE2-8F2F-46E9DCA5B88B}" presName="linear" presStyleCnt="0">
        <dgm:presLayoutVars>
          <dgm:animLvl val="lvl"/>
          <dgm:resizeHandles val="exact"/>
        </dgm:presLayoutVars>
      </dgm:prSet>
      <dgm:spPr/>
      <dgm:t>
        <a:bodyPr/>
        <a:lstStyle/>
        <a:p>
          <a:endParaRPr lang="en-US"/>
        </a:p>
      </dgm:t>
    </dgm:pt>
    <dgm:pt modelId="{C69BF9D0-E75B-4EF3-9FDF-DB9EF140B41E}" type="pres">
      <dgm:prSet presAssocID="{CCD25467-DAAC-4509-A87B-936A82DEE1A7}" presName="parentText" presStyleLbl="node1" presStyleIdx="0" presStyleCnt="4">
        <dgm:presLayoutVars>
          <dgm:chMax val="0"/>
          <dgm:bulletEnabled val="1"/>
        </dgm:presLayoutVars>
      </dgm:prSet>
      <dgm:spPr/>
      <dgm:t>
        <a:bodyPr/>
        <a:lstStyle/>
        <a:p>
          <a:endParaRPr lang="en-US"/>
        </a:p>
      </dgm:t>
    </dgm:pt>
    <dgm:pt modelId="{E5EFCC15-0FAC-4E29-8DD4-55AC6D40FEFD}" type="pres">
      <dgm:prSet presAssocID="{E29CE5EE-1BD3-42F8-B866-67F88A869AE8}" presName="spacer" presStyleCnt="0"/>
      <dgm:spPr/>
    </dgm:pt>
    <dgm:pt modelId="{750DB694-204B-46E8-BAC5-0AB6314002E3}" type="pres">
      <dgm:prSet presAssocID="{7C57B79D-562A-44D5-9472-338B03FC656F}" presName="parentText" presStyleLbl="node1" presStyleIdx="1" presStyleCnt="4">
        <dgm:presLayoutVars>
          <dgm:chMax val="0"/>
          <dgm:bulletEnabled val="1"/>
        </dgm:presLayoutVars>
      </dgm:prSet>
      <dgm:spPr/>
      <dgm:t>
        <a:bodyPr/>
        <a:lstStyle/>
        <a:p>
          <a:endParaRPr lang="en-US"/>
        </a:p>
      </dgm:t>
    </dgm:pt>
    <dgm:pt modelId="{6FC2C091-CC6E-40E8-8CFB-B4EAB6C86741}" type="pres">
      <dgm:prSet presAssocID="{6D29EBEA-5281-4DA7-9597-CCAB6BEA36DC}" presName="spacer" presStyleCnt="0"/>
      <dgm:spPr/>
    </dgm:pt>
    <dgm:pt modelId="{BE1395B8-03BD-4DAA-A98D-4E6C17C76B88}" type="pres">
      <dgm:prSet presAssocID="{4687E5E8-C73C-4619-AA62-9EB55CDB1EEE}" presName="parentText" presStyleLbl="node1" presStyleIdx="2" presStyleCnt="4">
        <dgm:presLayoutVars>
          <dgm:chMax val="0"/>
          <dgm:bulletEnabled val="1"/>
        </dgm:presLayoutVars>
      </dgm:prSet>
      <dgm:spPr/>
      <dgm:t>
        <a:bodyPr/>
        <a:lstStyle/>
        <a:p>
          <a:endParaRPr lang="en-US"/>
        </a:p>
      </dgm:t>
    </dgm:pt>
    <dgm:pt modelId="{0114DE0D-50FF-4194-8C36-50E0B476CF60}" type="pres">
      <dgm:prSet presAssocID="{49A7C84C-B2DA-41CA-A316-AE0A82A03CEE}" presName="spacer" presStyleCnt="0"/>
      <dgm:spPr/>
    </dgm:pt>
    <dgm:pt modelId="{5AD449C9-451A-48CF-8240-C7ABCD23A2D9}" type="pres">
      <dgm:prSet presAssocID="{993CB7B3-9E44-4AE8-9186-B053FC4183AC}" presName="parentText" presStyleLbl="node1" presStyleIdx="3" presStyleCnt="4">
        <dgm:presLayoutVars>
          <dgm:chMax val="0"/>
          <dgm:bulletEnabled val="1"/>
        </dgm:presLayoutVars>
      </dgm:prSet>
      <dgm:spPr/>
      <dgm:t>
        <a:bodyPr/>
        <a:lstStyle/>
        <a:p>
          <a:endParaRPr lang="en-US"/>
        </a:p>
      </dgm:t>
    </dgm:pt>
  </dgm:ptLst>
  <dgm:cxnLst>
    <dgm:cxn modelId="{0A9E8980-235E-4F8D-A7E8-7A8147E67171}" type="presOf" srcId="{7C57B79D-562A-44D5-9472-338B03FC656F}" destId="{750DB694-204B-46E8-BAC5-0AB6314002E3}" srcOrd="0" destOrd="0" presId="urn:microsoft.com/office/officeart/2005/8/layout/vList2"/>
    <dgm:cxn modelId="{2925E765-FDB4-4C0C-B8F3-A9C67ACB5010}" type="presOf" srcId="{A9986465-39E8-4BE2-8F2F-46E9DCA5B88B}" destId="{0134ED0C-1A18-4878-A6DD-D76DE0F2118D}" srcOrd="0" destOrd="0" presId="urn:microsoft.com/office/officeart/2005/8/layout/vList2"/>
    <dgm:cxn modelId="{D88F3235-F57E-4742-88E9-86552A479588}" srcId="{A9986465-39E8-4BE2-8F2F-46E9DCA5B88B}" destId="{4687E5E8-C73C-4619-AA62-9EB55CDB1EEE}" srcOrd="2" destOrd="0" parTransId="{423F345C-6686-4658-B7FC-B686DD1CE791}" sibTransId="{49A7C84C-B2DA-41CA-A316-AE0A82A03CEE}"/>
    <dgm:cxn modelId="{46DE87A1-04E3-4F34-8459-D5F0A437BDC5}" type="presOf" srcId="{993CB7B3-9E44-4AE8-9186-B053FC4183AC}" destId="{5AD449C9-451A-48CF-8240-C7ABCD23A2D9}" srcOrd="0" destOrd="0" presId="urn:microsoft.com/office/officeart/2005/8/layout/vList2"/>
    <dgm:cxn modelId="{0930C247-7A7B-4577-A2D2-F38BFCA86C81}" type="presOf" srcId="{CCD25467-DAAC-4509-A87B-936A82DEE1A7}" destId="{C69BF9D0-E75B-4EF3-9FDF-DB9EF140B41E}" srcOrd="0" destOrd="0" presId="urn:microsoft.com/office/officeart/2005/8/layout/vList2"/>
    <dgm:cxn modelId="{61064C99-348D-40D9-AFBF-4E6999041F96}" srcId="{A9986465-39E8-4BE2-8F2F-46E9DCA5B88B}" destId="{7C57B79D-562A-44D5-9472-338B03FC656F}" srcOrd="1" destOrd="0" parTransId="{C5E57CE0-6A39-4B06-AD00-9B4641B96019}" sibTransId="{6D29EBEA-5281-4DA7-9597-CCAB6BEA36DC}"/>
    <dgm:cxn modelId="{CAE85278-12C0-42BA-B14B-32C9A761B0E9}" srcId="{A9986465-39E8-4BE2-8F2F-46E9DCA5B88B}" destId="{993CB7B3-9E44-4AE8-9186-B053FC4183AC}" srcOrd="3" destOrd="0" parTransId="{CE21052E-3263-4C70-93E8-845EEEFA04F0}" sibTransId="{10DBDB22-3789-4B7A-98A2-1CDF628A4885}"/>
    <dgm:cxn modelId="{54A96950-86D2-445B-AB1F-DC240FC5182D}" srcId="{A9986465-39E8-4BE2-8F2F-46E9DCA5B88B}" destId="{CCD25467-DAAC-4509-A87B-936A82DEE1A7}" srcOrd="0" destOrd="0" parTransId="{250869AE-E57F-4A30-94D2-930831AE4DC9}" sibTransId="{E29CE5EE-1BD3-42F8-B866-67F88A869AE8}"/>
    <dgm:cxn modelId="{15096F1E-F222-4F34-9A0B-BB0010AA4AF6}" type="presOf" srcId="{4687E5E8-C73C-4619-AA62-9EB55CDB1EEE}" destId="{BE1395B8-03BD-4DAA-A98D-4E6C17C76B88}" srcOrd="0" destOrd="0" presId="urn:microsoft.com/office/officeart/2005/8/layout/vList2"/>
    <dgm:cxn modelId="{8BAD712B-0C6F-4DFF-9896-64B8ED858B47}" type="presParOf" srcId="{0134ED0C-1A18-4878-A6DD-D76DE0F2118D}" destId="{C69BF9D0-E75B-4EF3-9FDF-DB9EF140B41E}" srcOrd="0" destOrd="0" presId="urn:microsoft.com/office/officeart/2005/8/layout/vList2"/>
    <dgm:cxn modelId="{09185E6C-B4A8-4170-A41E-68A5B9A0BC7D}" type="presParOf" srcId="{0134ED0C-1A18-4878-A6DD-D76DE0F2118D}" destId="{E5EFCC15-0FAC-4E29-8DD4-55AC6D40FEFD}" srcOrd="1" destOrd="0" presId="urn:microsoft.com/office/officeart/2005/8/layout/vList2"/>
    <dgm:cxn modelId="{B0B645F8-D7C0-41D7-89BC-580F985F6CD4}" type="presParOf" srcId="{0134ED0C-1A18-4878-A6DD-D76DE0F2118D}" destId="{750DB694-204B-46E8-BAC5-0AB6314002E3}" srcOrd="2" destOrd="0" presId="urn:microsoft.com/office/officeart/2005/8/layout/vList2"/>
    <dgm:cxn modelId="{9AB7F484-FF3D-4BB6-8FD8-586CF6985A58}" type="presParOf" srcId="{0134ED0C-1A18-4878-A6DD-D76DE0F2118D}" destId="{6FC2C091-CC6E-40E8-8CFB-B4EAB6C86741}" srcOrd="3" destOrd="0" presId="urn:microsoft.com/office/officeart/2005/8/layout/vList2"/>
    <dgm:cxn modelId="{D157B188-A21E-4B5B-9AB9-549DAB0B12BB}" type="presParOf" srcId="{0134ED0C-1A18-4878-A6DD-D76DE0F2118D}" destId="{BE1395B8-03BD-4DAA-A98D-4E6C17C76B88}" srcOrd="4" destOrd="0" presId="urn:microsoft.com/office/officeart/2005/8/layout/vList2"/>
    <dgm:cxn modelId="{D5D0CA48-4FCD-4AF4-AEED-0FDB51EFF863}" type="presParOf" srcId="{0134ED0C-1A18-4878-A6DD-D76DE0F2118D}" destId="{0114DE0D-50FF-4194-8C36-50E0B476CF60}" srcOrd="5" destOrd="0" presId="urn:microsoft.com/office/officeart/2005/8/layout/vList2"/>
    <dgm:cxn modelId="{46CF186E-BC81-4B44-A3E2-78EE51954B14}" type="presParOf" srcId="{0134ED0C-1A18-4878-A6DD-D76DE0F2118D}" destId="{5AD449C9-451A-48CF-8240-C7ABCD23A2D9}" srcOrd="6" destOrd="0" presId="urn:microsoft.com/office/officeart/2005/8/layout/vList2"/>
  </dgm:cxnLst>
  <dgm:bg/>
  <dgm:whole/>
</dgm:dataModel>
</file>

<file path=ppt/diagrams/data9.xml><?xml version="1.0" encoding="utf-8"?>
<dgm:dataModel xmlns:dgm="http://schemas.openxmlformats.org/drawingml/2006/diagram" xmlns:a="http://schemas.openxmlformats.org/drawingml/2006/main">
  <dgm:ptLst>
    <dgm:pt modelId="{27B2EBAF-497F-4B78-B897-43FED467C74B}" type="doc">
      <dgm:prSet loTypeId="urn:microsoft.com/office/officeart/2005/8/layout/pyramid2" loCatId="pyramid" qsTypeId="urn:microsoft.com/office/officeart/2005/8/quickstyle/3d5" qsCatId="3D" csTypeId="urn:microsoft.com/office/officeart/2005/8/colors/accent6_1" csCatId="accent6" phldr="1"/>
      <dgm:spPr/>
      <dgm:t>
        <a:bodyPr/>
        <a:lstStyle/>
        <a:p>
          <a:endParaRPr lang="en-US"/>
        </a:p>
      </dgm:t>
    </dgm:pt>
    <dgm:pt modelId="{6D624252-FE28-47F8-A343-6520D96AAED3}">
      <dgm:prSet custT="1"/>
      <dgm:spPr/>
      <dgm:t>
        <a:bodyPr/>
        <a:lstStyle/>
        <a:p>
          <a:pPr rtl="0"/>
          <a:r>
            <a:rPr lang="ms-MY" sz="2800" dirty="0" smtClean="0"/>
            <a:t>Justeru, </a:t>
          </a:r>
          <a:r>
            <a:rPr lang="en-US" sz="2800" dirty="0" err="1" smtClean="0"/>
            <a:t>melalui</a:t>
          </a:r>
          <a:r>
            <a:rPr lang="en-US" sz="2800" dirty="0" smtClean="0"/>
            <a:t> </a:t>
          </a:r>
          <a:r>
            <a:rPr lang="en-US" sz="2800" dirty="0" err="1" smtClean="0"/>
            <a:t>tema</a:t>
          </a:r>
          <a:r>
            <a:rPr lang="en-US" sz="2800" dirty="0" smtClean="0"/>
            <a:t> </a:t>
          </a:r>
          <a:r>
            <a:rPr lang="en-US" sz="2800" dirty="0" err="1" smtClean="0"/>
            <a:t>sempena</a:t>
          </a:r>
          <a:r>
            <a:rPr lang="en-US" sz="2800" dirty="0" smtClean="0"/>
            <a:t> </a:t>
          </a:r>
          <a:r>
            <a:rPr lang="en-US" sz="2800" dirty="0" err="1" smtClean="0"/>
            <a:t>sambutan</a:t>
          </a:r>
          <a:r>
            <a:rPr lang="en-US" sz="2800" dirty="0" smtClean="0"/>
            <a:t> </a:t>
          </a:r>
          <a:r>
            <a:rPr lang="en-US" sz="2800" dirty="0" err="1" smtClean="0"/>
            <a:t>peringatan</a:t>
          </a:r>
          <a:r>
            <a:rPr lang="en-US" sz="2800" dirty="0" smtClean="0"/>
            <a:t> </a:t>
          </a:r>
          <a:r>
            <a:rPr lang="en-US" sz="2800" dirty="0" err="1" smtClean="0"/>
            <a:t>Hari</a:t>
          </a:r>
          <a:r>
            <a:rPr lang="en-US" sz="2800" dirty="0" smtClean="0"/>
            <a:t> Polis yang </a:t>
          </a:r>
          <a:r>
            <a:rPr lang="en-US" sz="2800" dirty="0" err="1" smtClean="0"/>
            <a:t>ke</a:t>
          </a:r>
          <a:r>
            <a:rPr lang="en-US" sz="2800" dirty="0" smtClean="0"/>
            <a:t> 208 </a:t>
          </a:r>
          <a:r>
            <a:rPr lang="en-US" sz="2800" dirty="0" err="1" smtClean="0"/>
            <a:t>pada</a:t>
          </a:r>
          <a:r>
            <a:rPr lang="en-US" sz="2800" dirty="0" smtClean="0"/>
            <a:t> </a:t>
          </a:r>
          <a:r>
            <a:rPr lang="en-US" sz="2800" dirty="0" err="1" smtClean="0"/>
            <a:t>tahun</a:t>
          </a:r>
          <a:r>
            <a:rPr lang="en-US" sz="2800" dirty="0" smtClean="0"/>
            <a:t> </a:t>
          </a:r>
          <a:r>
            <a:rPr lang="en-US" sz="2800" dirty="0" err="1" smtClean="0"/>
            <a:t>ini</a:t>
          </a:r>
          <a:endParaRPr lang="en-US" sz="2800" dirty="0"/>
        </a:p>
      </dgm:t>
    </dgm:pt>
    <dgm:pt modelId="{ADBC9C4D-553D-49C9-AEAB-B403D974B5BE}" type="parTrans" cxnId="{26B1737C-F77E-4B7A-8504-A4D8427654A9}">
      <dgm:prSet/>
      <dgm:spPr/>
      <dgm:t>
        <a:bodyPr/>
        <a:lstStyle/>
        <a:p>
          <a:endParaRPr lang="en-US"/>
        </a:p>
      </dgm:t>
    </dgm:pt>
    <dgm:pt modelId="{6D95BDEE-4F31-4181-BB45-100BDEDC272D}" type="sibTrans" cxnId="{26B1737C-F77E-4B7A-8504-A4D8427654A9}">
      <dgm:prSet/>
      <dgm:spPr/>
      <dgm:t>
        <a:bodyPr/>
        <a:lstStyle/>
        <a:p>
          <a:endParaRPr lang="en-US"/>
        </a:p>
      </dgm:t>
    </dgm:pt>
    <dgm:pt modelId="{C419A3BD-21F4-4D94-9CA0-DC2AC0CAD087}">
      <dgm:prSet custT="1"/>
      <dgm:spPr/>
      <dgm:t>
        <a:bodyPr/>
        <a:lstStyle/>
        <a:p>
          <a:pPr rtl="0"/>
          <a:r>
            <a:rPr lang="en-US" sz="3600" b="1" dirty="0" smtClean="0">
              <a:latin typeface="Berlin Sans FB Demi" pitchFamily="34" charset="0"/>
            </a:rPr>
            <a:t>Polis </a:t>
          </a:r>
          <a:r>
            <a:rPr lang="en-US" sz="3600" b="1" dirty="0" err="1" smtClean="0">
              <a:latin typeface="Berlin Sans FB Demi" pitchFamily="34" charset="0"/>
            </a:rPr>
            <a:t>dan</a:t>
          </a:r>
          <a:r>
            <a:rPr lang="en-US" sz="3600" b="1" dirty="0" smtClean="0">
              <a:latin typeface="Berlin Sans FB Demi" pitchFamily="34" charset="0"/>
            </a:rPr>
            <a:t> </a:t>
          </a:r>
          <a:r>
            <a:rPr lang="en-US" sz="3600" b="1" dirty="0" err="1" smtClean="0">
              <a:latin typeface="Berlin Sans FB Demi" pitchFamily="34" charset="0"/>
            </a:rPr>
            <a:t>Masyarakat</a:t>
          </a:r>
          <a:r>
            <a:rPr lang="en-US" sz="3600" b="1" dirty="0" smtClean="0">
              <a:latin typeface="Berlin Sans FB Demi" pitchFamily="34" charset="0"/>
            </a:rPr>
            <a:t> </a:t>
          </a:r>
          <a:r>
            <a:rPr lang="en-US" sz="3600" b="1" dirty="0" err="1" smtClean="0">
              <a:latin typeface="Berlin Sans FB Demi" pitchFamily="34" charset="0"/>
            </a:rPr>
            <a:t>Berpisah</a:t>
          </a:r>
          <a:r>
            <a:rPr lang="en-US" sz="3600" b="1" dirty="0" smtClean="0">
              <a:latin typeface="Berlin Sans FB Demi" pitchFamily="34" charset="0"/>
            </a:rPr>
            <a:t> </a:t>
          </a:r>
          <a:r>
            <a:rPr lang="en-US" sz="3600" b="1" dirty="0" err="1" smtClean="0">
              <a:latin typeface="Berlin Sans FB Demi" pitchFamily="34" charset="0"/>
            </a:rPr>
            <a:t>Tiada</a:t>
          </a:r>
          <a:endParaRPr lang="en-US" sz="3600" dirty="0">
            <a:latin typeface="Berlin Sans FB Demi" pitchFamily="34" charset="0"/>
          </a:endParaRPr>
        </a:p>
      </dgm:t>
    </dgm:pt>
    <dgm:pt modelId="{28B0A5B4-7EE6-43B6-B24C-2DA8C57EEA5B}" type="parTrans" cxnId="{9FB21D1E-0F46-4FB2-AC11-EDC1C6EE3EC9}">
      <dgm:prSet/>
      <dgm:spPr/>
      <dgm:t>
        <a:bodyPr/>
        <a:lstStyle/>
        <a:p>
          <a:endParaRPr lang="en-US"/>
        </a:p>
      </dgm:t>
    </dgm:pt>
    <dgm:pt modelId="{A22AD1EF-1885-4F7C-9A28-6DC24E72CFA2}" type="sibTrans" cxnId="{9FB21D1E-0F46-4FB2-AC11-EDC1C6EE3EC9}">
      <dgm:prSet/>
      <dgm:spPr/>
      <dgm:t>
        <a:bodyPr/>
        <a:lstStyle/>
        <a:p>
          <a:endParaRPr lang="en-US"/>
        </a:p>
      </dgm:t>
    </dgm:pt>
    <dgm:pt modelId="{22C1A2FD-D55C-450C-8D85-1205FDE93126}">
      <dgm:prSet custT="1"/>
      <dgm:spPr/>
      <dgm:t>
        <a:bodyPr/>
        <a:lstStyle/>
        <a:p>
          <a:pPr rtl="0"/>
          <a:r>
            <a:rPr lang="en-US" sz="2400" dirty="0" err="1" smtClean="0"/>
            <a:t>diharapkan</a:t>
          </a:r>
          <a:r>
            <a:rPr lang="en-US" sz="2400" dirty="0" smtClean="0"/>
            <a:t> </a:t>
          </a:r>
          <a:r>
            <a:rPr lang="en-US" sz="2400" dirty="0" err="1" smtClean="0"/>
            <a:t>ianya</a:t>
          </a:r>
          <a:r>
            <a:rPr lang="en-US" sz="2400" dirty="0" smtClean="0"/>
            <a:t> </a:t>
          </a:r>
          <a:r>
            <a:rPr lang="en-US" sz="2400" dirty="0" err="1" smtClean="0"/>
            <a:t>akan</a:t>
          </a:r>
          <a:r>
            <a:rPr lang="en-US" sz="2400" dirty="0" smtClean="0"/>
            <a:t> </a:t>
          </a:r>
          <a:r>
            <a:rPr lang="en-US" sz="2400" dirty="0" err="1" smtClean="0"/>
            <a:t>dapat</a:t>
          </a:r>
          <a:r>
            <a:rPr lang="en-US" sz="2400" dirty="0" smtClean="0"/>
            <a:t> </a:t>
          </a:r>
          <a:r>
            <a:rPr lang="en-US" sz="2400" dirty="0" err="1" smtClean="0"/>
            <a:t>menarik</a:t>
          </a:r>
          <a:r>
            <a:rPr lang="en-US" sz="2400" dirty="0" smtClean="0"/>
            <a:t> </a:t>
          </a:r>
          <a:r>
            <a:rPr lang="en-US" sz="2400" dirty="0" err="1" smtClean="0"/>
            <a:t>minat</a:t>
          </a:r>
          <a:r>
            <a:rPr lang="en-US" sz="2400" dirty="0" smtClean="0"/>
            <a:t> </a:t>
          </a:r>
          <a:r>
            <a:rPr lang="en-US" sz="2400" dirty="0" err="1" smtClean="0"/>
            <a:t>masyarakat</a:t>
          </a:r>
          <a:r>
            <a:rPr lang="en-US" sz="2400" dirty="0" smtClean="0"/>
            <a:t> </a:t>
          </a:r>
          <a:r>
            <a:rPr lang="en-US" sz="2400" dirty="0" err="1" smtClean="0"/>
            <a:t>dalam</a:t>
          </a:r>
          <a:r>
            <a:rPr lang="en-US" sz="2400" dirty="0" smtClean="0"/>
            <a:t> </a:t>
          </a:r>
          <a:r>
            <a:rPr lang="en-US" sz="2400" dirty="0" err="1" smtClean="0"/>
            <a:t>usaha</a:t>
          </a:r>
          <a:r>
            <a:rPr lang="en-US" sz="2400" dirty="0" smtClean="0"/>
            <a:t> </a:t>
          </a:r>
          <a:r>
            <a:rPr lang="en-US" sz="2400" dirty="0" err="1" smtClean="0"/>
            <a:t>kita</a:t>
          </a:r>
          <a:r>
            <a:rPr lang="en-US" sz="2400" dirty="0" smtClean="0"/>
            <a:t> </a:t>
          </a:r>
          <a:r>
            <a:rPr lang="en-US" sz="2400" dirty="0" err="1" smtClean="0"/>
            <a:t>sama-sama</a:t>
          </a:r>
          <a:r>
            <a:rPr lang="en-US" sz="2400" dirty="0" smtClean="0"/>
            <a:t> </a:t>
          </a:r>
          <a:r>
            <a:rPr lang="en-US" sz="2400" dirty="0" err="1" smtClean="0"/>
            <a:t>membantu</a:t>
          </a:r>
          <a:r>
            <a:rPr lang="en-US" sz="2400" dirty="0" smtClean="0"/>
            <a:t> </a:t>
          </a:r>
          <a:r>
            <a:rPr lang="en-US" sz="2400" dirty="0" err="1" smtClean="0"/>
            <a:t>dan</a:t>
          </a:r>
          <a:r>
            <a:rPr lang="en-US" sz="2400" dirty="0" smtClean="0"/>
            <a:t> </a:t>
          </a:r>
          <a:r>
            <a:rPr lang="en-US" sz="2400" dirty="0" err="1" smtClean="0"/>
            <a:t>menjaga</a:t>
          </a:r>
          <a:r>
            <a:rPr lang="en-US" sz="2400" dirty="0" smtClean="0"/>
            <a:t> </a:t>
          </a:r>
          <a:r>
            <a:rPr lang="en-US" sz="2400" dirty="0" err="1" smtClean="0"/>
            <a:t>keamanan</a:t>
          </a:r>
          <a:r>
            <a:rPr lang="en-US" sz="2400" dirty="0" smtClean="0"/>
            <a:t> </a:t>
          </a:r>
          <a:r>
            <a:rPr lang="en-US" sz="2400" dirty="0" err="1" smtClean="0"/>
            <a:t>serta</a:t>
          </a:r>
          <a:r>
            <a:rPr lang="en-US" sz="2400" dirty="0" smtClean="0"/>
            <a:t> </a:t>
          </a:r>
          <a:r>
            <a:rPr lang="en-US" sz="2400" dirty="0" err="1" smtClean="0"/>
            <a:t>keselamatan</a:t>
          </a:r>
          <a:r>
            <a:rPr lang="en-US" sz="2400" dirty="0" smtClean="0"/>
            <a:t> </a:t>
          </a:r>
          <a:r>
            <a:rPr lang="en-US" sz="2400" dirty="0" err="1" smtClean="0"/>
            <a:t>negara</a:t>
          </a:r>
          <a:r>
            <a:rPr lang="ms-MY" sz="2400" dirty="0" smtClean="0"/>
            <a:t>. </a:t>
          </a:r>
          <a:endParaRPr lang="en-US" sz="2400" dirty="0"/>
        </a:p>
      </dgm:t>
    </dgm:pt>
    <dgm:pt modelId="{545C1D3F-07F6-4E64-9385-188E842FC9B8}" type="parTrans" cxnId="{C3C4A4C0-F52D-4D50-87CF-4503A3CEDA32}">
      <dgm:prSet/>
      <dgm:spPr/>
      <dgm:t>
        <a:bodyPr/>
        <a:lstStyle/>
        <a:p>
          <a:endParaRPr lang="en-US"/>
        </a:p>
      </dgm:t>
    </dgm:pt>
    <dgm:pt modelId="{824F1514-074A-4ADE-8656-3FBDED07ECC5}" type="sibTrans" cxnId="{C3C4A4C0-F52D-4D50-87CF-4503A3CEDA32}">
      <dgm:prSet/>
      <dgm:spPr/>
      <dgm:t>
        <a:bodyPr/>
        <a:lstStyle/>
        <a:p>
          <a:endParaRPr lang="en-US"/>
        </a:p>
      </dgm:t>
    </dgm:pt>
    <dgm:pt modelId="{BE854ABE-DE3F-4CF7-BF66-92D3D8886EAE}" type="pres">
      <dgm:prSet presAssocID="{27B2EBAF-497F-4B78-B897-43FED467C74B}" presName="compositeShape" presStyleCnt="0">
        <dgm:presLayoutVars>
          <dgm:dir/>
          <dgm:resizeHandles/>
        </dgm:presLayoutVars>
      </dgm:prSet>
      <dgm:spPr/>
      <dgm:t>
        <a:bodyPr/>
        <a:lstStyle/>
        <a:p>
          <a:endParaRPr lang="en-US"/>
        </a:p>
      </dgm:t>
    </dgm:pt>
    <dgm:pt modelId="{084F3BE3-FC05-4E53-B169-68E130BF048F}" type="pres">
      <dgm:prSet presAssocID="{27B2EBAF-497F-4B78-B897-43FED467C74B}" presName="pyramid" presStyleLbl="node1" presStyleIdx="0" presStyleCnt="1"/>
      <dgm:spPr>
        <a:solidFill>
          <a:srgbClr val="FFC000"/>
        </a:solidFill>
        <a:ln>
          <a:solidFill>
            <a:srgbClr val="FFC000"/>
          </a:solidFill>
        </a:ln>
      </dgm:spPr>
      <dgm:t>
        <a:bodyPr/>
        <a:lstStyle/>
        <a:p>
          <a:endParaRPr lang="en-US"/>
        </a:p>
      </dgm:t>
    </dgm:pt>
    <dgm:pt modelId="{24EBB5B1-FB75-4D1F-BDAF-1B03F2147395}" type="pres">
      <dgm:prSet presAssocID="{27B2EBAF-497F-4B78-B897-43FED467C74B}" presName="theList" presStyleCnt="0"/>
      <dgm:spPr/>
    </dgm:pt>
    <dgm:pt modelId="{E38040C5-C3BC-4584-AFCD-E08FB29D2466}" type="pres">
      <dgm:prSet presAssocID="{6D624252-FE28-47F8-A343-6520D96AAED3}" presName="aNode" presStyleLbl="fgAcc1" presStyleIdx="0" presStyleCnt="3">
        <dgm:presLayoutVars>
          <dgm:bulletEnabled val="1"/>
        </dgm:presLayoutVars>
      </dgm:prSet>
      <dgm:spPr/>
      <dgm:t>
        <a:bodyPr/>
        <a:lstStyle/>
        <a:p>
          <a:endParaRPr lang="en-US"/>
        </a:p>
      </dgm:t>
    </dgm:pt>
    <dgm:pt modelId="{C272ECD7-B57C-4ED8-A3B7-B74F1031A0BF}" type="pres">
      <dgm:prSet presAssocID="{6D624252-FE28-47F8-A343-6520D96AAED3}" presName="aSpace" presStyleCnt="0"/>
      <dgm:spPr/>
    </dgm:pt>
    <dgm:pt modelId="{BE074211-0234-4DA2-BA0E-E82DDF8AA11D}" type="pres">
      <dgm:prSet presAssocID="{C419A3BD-21F4-4D94-9CA0-DC2AC0CAD087}" presName="aNode" presStyleLbl="fgAcc1" presStyleIdx="1" presStyleCnt="3">
        <dgm:presLayoutVars>
          <dgm:bulletEnabled val="1"/>
        </dgm:presLayoutVars>
      </dgm:prSet>
      <dgm:spPr/>
      <dgm:t>
        <a:bodyPr/>
        <a:lstStyle/>
        <a:p>
          <a:endParaRPr lang="en-US"/>
        </a:p>
      </dgm:t>
    </dgm:pt>
    <dgm:pt modelId="{D82FA6B1-7026-405C-BAA1-1B6371576B25}" type="pres">
      <dgm:prSet presAssocID="{C419A3BD-21F4-4D94-9CA0-DC2AC0CAD087}" presName="aSpace" presStyleCnt="0"/>
      <dgm:spPr/>
    </dgm:pt>
    <dgm:pt modelId="{CFA0D8CC-ACAB-4F17-9462-72AC2096601D}" type="pres">
      <dgm:prSet presAssocID="{22C1A2FD-D55C-450C-8D85-1205FDE93126}" presName="aNode" presStyleLbl="fgAcc1" presStyleIdx="2" presStyleCnt="3">
        <dgm:presLayoutVars>
          <dgm:bulletEnabled val="1"/>
        </dgm:presLayoutVars>
      </dgm:prSet>
      <dgm:spPr/>
      <dgm:t>
        <a:bodyPr/>
        <a:lstStyle/>
        <a:p>
          <a:endParaRPr lang="en-US"/>
        </a:p>
      </dgm:t>
    </dgm:pt>
    <dgm:pt modelId="{6717AE70-2D8E-446C-AAE9-6F632DC19747}" type="pres">
      <dgm:prSet presAssocID="{22C1A2FD-D55C-450C-8D85-1205FDE93126}" presName="aSpace" presStyleCnt="0"/>
      <dgm:spPr/>
    </dgm:pt>
  </dgm:ptLst>
  <dgm:cxnLst>
    <dgm:cxn modelId="{726CBB80-A657-49CA-B434-E91A44D4151E}" type="presOf" srcId="{C419A3BD-21F4-4D94-9CA0-DC2AC0CAD087}" destId="{BE074211-0234-4DA2-BA0E-E82DDF8AA11D}" srcOrd="0" destOrd="0" presId="urn:microsoft.com/office/officeart/2005/8/layout/pyramid2"/>
    <dgm:cxn modelId="{0406AE51-EB88-47DB-955F-109ABD0FA2E1}" type="presOf" srcId="{22C1A2FD-D55C-450C-8D85-1205FDE93126}" destId="{CFA0D8CC-ACAB-4F17-9462-72AC2096601D}" srcOrd="0" destOrd="0" presId="urn:microsoft.com/office/officeart/2005/8/layout/pyramid2"/>
    <dgm:cxn modelId="{26B1737C-F77E-4B7A-8504-A4D8427654A9}" srcId="{27B2EBAF-497F-4B78-B897-43FED467C74B}" destId="{6D624252-FE28-47F8-A343-6520D96AAED3}" srcOrd="0" destOrd="0" parTransId="{ADBC9C4D-553D-49C9-AEAB-B403D974B5BE}" sibTransId="{6D95BDEE-4F31-4181-BB45-100BDEDC272D}"/>
    <dgm:cxn modelId="{C3C4A4C0-F52D-4D50-87CF-4503A3CEDA32}" srcId="{27B2EBAF-497F-4B78-B897-43FED467C74B}" destId="{22C1A2FD-D55C-450C-8D85-1205FDE93126}" srcOrd="2" destOrd="0" parTransId="{545C1D3F-07F6-4E64-9385-188E842FC9B8}" sibTransId="{824F1514-074A-4ADE-8656-3FBDED07ECC5}"/>
    <dgm:cxn modelId="{9FB21D1E-0F46-4FB2-AC11-EDC1C6EE3EC9}" srcId="{27B2EBAF-497F-4B78-B897-43FED467C74B}" destId="{C419A3BD-21F4-4D94-9CA0-DC2AC0CAD087}" srcOrd="1" destOrd="0" parTransId="{28B0A5B4-7EE6-43B6-B24C-2DA8C57EEA5B}" sibTransId="{A22AD1EF-1885-4F7C-9A28-6DC24E72CFA2}"/>
    <dgm:cxn modelId="{EEB86303-9E6C-4B58-BB1A-D46428366001}" type="presOf" srcId="{6D624252-FE28-47F8-A343-6520D96AAED3}" destId="{E38040C5-C3BC-4584-AFCD-E08FB29D2466}" srcOrd="0" destOrd="0" presId="urn:microsoft.com/office/officeart/2005/8/layout/pyramid2"/>
    <dgm:cxn modelId="{A81957DD-025D-40B0-80CF-9E3A2195040C}" type="presOf" srcId="{27B2EBAF-497F-4B78-B897-43FED467C74B}" destId="{BE854ABE-DE3F-4CF7-BF66-92D3D8886EAE}" srcOrd="0" destOrd="0" presId="urn:microsoft.com/office/officeart/2005/8/layout/pyramid2"/>
    <dgm:cxn modelId="{5C829B38-9AB3-4837-8EE2-D079160B30A0}" type="presParOf" srcId="{BE854ABE-DE3F-4CF7-BF66-92D3D8886EAE}" destId="{084F3BE3-FC05-4E53-B169-68E130BF048F}" srcOrd="0" destOrd="0" presId="urn:microsoft.com/office/officeart/2005/8/layout/pyramid2"/>
    <dgm:cxn modelId="{B011E3E0-84DF-44FB-B05F-012F93241180}" type="presParOf" srcId="{BE854ABE-DE3F-4CF7-BF66-92D3D8886EAE}" destId="{24EBB5B1-FB75-4D1F-BDAF-1B03F2147395}" srcOrd="1" destOrd="0" presId="urn:microsoft.com/office/officeart/2005/8/layout/pyramid2"/>
    <dgm:cxn modelId="{B3CD445E-C028-41AD-B4E9-879FB8C5940A}" type="presParOf" srcId="{24EBB5B1-FB75-4D1F-BDAF-1B03F2147395}" destId="{E38040C5-C3BC-4584-AFCD-E08FB29D2466}" srcOrd="0" destOrd="0" presId="urn:microsoft.com/office/officeart/2005/8/layout/pyramid2"/>
    <dgm:cxn modelId="{C3943F7A-455A-449E-8586-E2A2705E23AF}" type="presParOf" srcId="{24EBB5B1-FB75-4D1F-BDAF-1B03F2147395}" destId="{C272ECD7-B57C-4ED8-A3B7-B74F1031A0BF}" srcOrd="1" destOrd="0" presId="urn:microsoft.com/office/officeart/2005/8/layout/pyramid2"/>
    <dgm:cxn modelId="{87DC6DE0-E62B-4816-8C54-7325987AD2EE}" type="presParOf" srcId="{24EBB5B1-FB75-4D1F-BDAF-1B03F2147395}" destId="{BE074211-0234-4DA2-BA0E-E82DDF8AA11D}" srcOrd="2" destOrd="0" presId="urn:microsoft.com/office/officeart/2005/8/layout/pyramid2"/>
    <dgm:cxn modelId="{5BF808EA-2302-43FA-8FE1-B2767C0A4B05}" type="presParOf" srcId="{24EBB5B1-FB75-4D1F-BDAF-1B03F2147395}" destId="{D82FA6B1-7026-405C-BAA1-1B6371576B25}" srcOrd="3" destOrd="0" presId="urn:microsoft.com/office/officeart/2005/8/layout/pyramid2"/>
    <dgm:cxn modelId="{47C15D38-BEC3-466C-982F-639D2B3AA258}" type="presParOf" srcId="{24EBB5B1-FB75-4D1F-BDAF-1B03F2147395}" destId="{CFA0D8CC-ACAB-4F17-9462-72AC2096601D}" srcOrd="4" destOrd="0" presId="urn:microsoft.com/office/officeart/2005/8/layout/pyramid2"/>
    <dgm:cxn modelId="{3E865B7D-330A-4D9C-98E7-E38DD10794C6}" type="presParOf" srcId="{24EBB5B1-FB75-4D1F-BDAF-1B03F2147395}" destId="{6717AE70-2D8E-446C-AAE9-6F632DC19747}" srcOrd="5" destOrd="0" presId="urn:microsoft.com/office/officeart/2005/8/layout/pyramid2"/>
  </dgm:cxnLst>
  <dgm:bg/>
  <dgm:whole/>
</dgm:dataModel>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9B6C4A-77EE-4683-B605-2C5A7A57ACEC}" type="datetimeFigureOut">
              <a:rPr lang="en-MY" smtClean="0"/>
              <a:pPr/>
              <a:t>27/3/2015</a:t>
            </a:fld>
            <a:endParaRPr lang="en-MY"/>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25F4F8-8D27-414A-B302-D144BA918955}" type="slidenum">
              <a:rPr lang="en-MY" smtClean="0"/>
              <a:pPr/>
              <a:t>‹#›</a:t>
            </a:fld>
            <a:endParaRPr lang="en-MY"/>
          </a:p>
        </p:txBody>
      </p:sp>
    </p:spTree>
    <p:extLst>
      <p:ext uri="{BB962C8B-B14F-4D97-AF65-F5344CB8AC3E}">
        <p14:creationId xmlns:p14="http://schemas.microsoft.com/office/powerpoint/2010/main" xmlns="" val="4016738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ABDA28-8FD6-4624-B7A0-145B971B0CD9}" type="datetime1">
              <a:rPr lang="en-MY" smtClean="0"/>
              <a:pPr/>
              <a:t>27/3/2015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529943-5684-4C80-927A-9D3BD58A0D80}" type="datetime1">
              <a:rPr lang="en-MY" smtClean="0"/>
              <a:pPr/>
              <a:t>27/3/2015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A64F39-116D-4CB7-BEBE-54CC1FBAEA1B}" type="datetime1">
              <a:rPr lang="en-MY" smtClean="0"/>
              <a:pPr/>
              <a:t>27/3/2015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CC1BF3-E720-4C22-9E45-DDBFBFBFBFEA}" type="datetime1">
              <a:rPr lang="en-MY" smtClean="0"/>
              <a:pPr/>
              <a:t>27/3/2015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31E7E7-0F6F-4FC6-8D82-A73C50FC8A01}" type="datetime1">
              <a:rPr lang="en-MY" smtClean="0"/>
              <a:pPr/>
              <a:t>27/3/2015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33FD72-CB97-43FF-9BC8-1BC5D284E0E6}" type="datetime1">
              <a:rPr lang="en-MY" smtClean="0"/>
              <a:pPr/>
              <a:t>27/3/2015</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2BA709-1EFB-4E05-A772-6E84498B3CD2}" type="datetime1">
              <a:rPr lang="en-MY" smtClean="0"/>
              <a:pPr/>
              <a:t>27/3/2015</a:t>
            </a:fld>
            <a:endParaRPr lang="en-MY"/>
          </a:p>
        </p:txBody>
      </p:sp>
      <p:sp>
        <p:nvSpPr>
          <p:cNvPr id="8" name="Footer Placeholder 7"/>
          <p:cNvSpPr>
            <a:spLocks noGrp="1"/>
          </p:cNvSpPr>
          <p:nvPr>
            <p:ph type="ftr" sz="quarter" idx="11"/>
          </p:nvPr>
        </p:nvSpPr>
        <p:spPr/>
        <p:txBody>
          <a:bodyPr/>
          <a:lstStyle/>
          <a:p>
            <a:endParaRPr lang="en-MY"/>
          </a:p>
        </p:txBody>
      </p:sp>
      <p:sp>
        <p:nvSpPr>
          <p:cNvPr id="9" name="Slide Number Placeholder 8"/>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E4D6B5-6656-4EE9-8DE6-BDE8CC9D8C6D}" type="datetime1">
              <a:rPr lang="en-MY" smtClean="0"/>
              <a:pPr/>
              <a:t>27/3/2015</a:t>
            </a:fld>
            <a:endParaRPr lang="en-MY"/>
          </a:p>
        </p:txBody>
      </p:sp>
      <p:sp>
        <p:nvSpPr>
          <p:cNvPr id="4" name="Footer Placeholder 3"/>
          <p:cNvSpPr>
            <a:spLocks noGrp="1"/>
          </p:cNvSpPr>
          <p:nvPr>
            <p:ph type="ftr" sz="quarter" idx="11"/>
          </p:nvPr>
        </p:nvSpPr>
        <p:spPr/>
        <p:txBody>
          <a:bodyPr/>
          <a:lstStyle/>
          <a:p>
            <a:endParaRPr lang="en-MY"/>
          </a:p>
        </p:txBody>
      </p:sp>
      <p:sp>
        <p:nvSpPr>
          <p:cNvPr id="5" name="Slide Number Placeholder 4"/>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C187B1-03C5-49BA-B7B0-3EF6DB396982}" type="datetime1">
              <a:rPr lang="en-MY" smtClean="0"/>
              <a:pPr/>
              <a:t>27/3/2015</a:t>
            </a:fld>
            <a:endParaRPr lang="en-MY"/>
          </a:p>
        </p:txBody>
      </p:sp>
      <p:sp>
        <p:nvSpPr>
          <p:cNvPr id="3" name="Footer Placeholder 2"/>
          <p:cNvSpPr>
            <a:spLocks noGrp="1"/>
          </p:cNvSpPr>
          <p:nvPr>
            <p:ph type="ftr" sz="quarter" idx="11"/>
          </p:nvPr>
        </p:nvSpPr>
        <p:spPr/>
        <p:txBody>
          <a:bodyPr/>
          <a:lstStyle/>
          <a:p>
            <a:endParaRPr lang="en-MY"/>
          </a:p>
        </p:txBody>
      </p:sp>
      <p:sp>
        <p:nvSpPr>
          <p:cNvPr id="4" name="Slide Number Placeholder 3"/>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D768A7-71B4-49F3-9E0B-4A0B6DB83CA8}" type="datetime1">
              <a:rPr lang="en-MY" smtClean="0"/>
              <a:pPr/>
              <a:t>27/3/2015</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34E3E6-1E10-4DAC-B272-564ACA4FA87E}" type="datetime1">
              <a:rPr lang="en-MY" smtClean="0"/>
              <a:pPr/>
              <a:t>27/3/2015</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793427-0925-45C8-8E89-B1651BC7B608}" type="datetime1">
              <a:rPr lang="en-MY" smtClean="0"/>
              <a:pPr/>
              <a:t>27/3/2015</a:t>
            </a:fld>
            <a:endParaRPr lang="en-MY"/>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8784F8-D9B1-479F-A9B4-848AA317FB34}" type="slidenum">
              <a:rPr lang="en-MY" smtClean="0"/>
              <a:pPr/>
              <a:t>‹#›</a:t>
            </a:fld>
            <a:endParaRPr lang="en-MY"/>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image" Target="../media/image9.jpeg"/><Relationship Id="rId7" Type="http://schemas.openxmlformats.org/officeDocument/2006/relationships/diagramData" Target="../diagrams/data4.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3.jpeg"/><Relationship Id="rId10" Type="http://schemas.openxmlformats.org/officeDocument/2006/relationships/diagramColors" Target="../diagrams/colors4.xml"/><Relationship Id="rId4" Type="http://schemas.openxmlformats.org/officeDocument/2006/relationships/image" Target="../media/image3.jpeg"/><Relationship Id="rId9"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image" Target="../media/image9.jpeg"/><Relationship Id="rId7" Type="http://schemas.openxmlformats.org/officeDocument/2006/relationships/diagramData" Target="../diagrams/data5.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3.jpeg"/><Relationship Id="rId10" Type="http://schemas.openxmlformats.org/officeDocument/2006/relationships/diagramColors" Target="../diagrams/colors5.xml"/><Relationship Id="rId4" Type="http://schemas.openxmlformats.org/officeDocument/2006/relationships/image" Target="../media/image3.jpeg"/><Relationship Id="rId9"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image" Target="../media/image9.jpeg"/><Relationship Id="rId7" Type="http://schemas.openxmlformats.org/officeDocument/2006/relationships/diagramData" Target="../diagrams/data6.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3.jpeg"/><Relationship Id="rId10" Type="http://schemas.openxmlformats.org/officeDocument/2006/relationships/diagramColors" Target="../diagrams/colors6.xml"/><Relationship Id="rId4" Type="http://schemas.openxmlformats.org/officeDocument/2006/relationships/image" Target="../media/image3.jpeg"/><Relationship Id="rId9"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3.jpe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3.jpe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image" Target="../media/image9.jpeg"/><Relationship Id="rId7" Type="http://schemas.openxmlformats.org/officeDocument/2006/relationships/diagramData" Target="../diagrams/data7.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3.jpeg"/><Relationship Id="rId10" Type="http://schemas.openxmlformats.org/officeDocument/2006/relationships/diagramColors" Target="../diagrams/colors7.xml"/><Relationship Id="rId4" Type="http://schemas.openxmlformats.org/officeDocument/2006/relationships/image" Target="../media/image3.jpeg"/><Relationship Id="rId9"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image" Target="../media/image9.jpeg"/><Relationship Id="rId7" Type="http://schemas.openxmlformats.org/officeDocument/2006/relationships/diagramData" Target="../diagrams/data8.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3.jpeg"/><Relationship Id="rId10" Type="http://schemas.openxmlformats.org/officeDocument/2006/relationships/diagramColors" Target="../diagrams/colors8.xml"/><Relationship Id="rId4" Type="http://schemas.openxmlformats.org/officeDocument/2006/relationships/image" Target="../media/image3.jpeg"/><Relationship Id="rId9"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image" Target="../media/image9.jpeg"/><Relationship Id="rId7" Type="http://schemas.openxmlformats.org/officeDocument/2006/relationships/diagramData" Target="../diagrams/data9.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3.jpeg"/><Relationship Id="rId10" Type="http://schemas.openxmlformats.org/officeDocument/2006/relationships/diagramColors" Target="../diagrams/colors9.xml"/><Relationship Id="rId4" Type="http://schemas.openxmlformats.org/officeDocument/2006/relationships/image" Target="../media/image3.jpeg"/><Relationship Id="rId9" Type="http://schemas.openxmlformats.org/officeDocument/2006/relationships/diagramQuickStyle" Target="../diagrams/quickStyle9.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3.jpe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image" Target="../media/image9.jpeg"/><Relationship Id="rId7" Type="http://schemas.openxmlformats.org/officeDocument/2006/relationships/diagramData" Target="../diagrams/data10.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3.jpeg"/><Relationship Id="rId10" Type="http://schemas.openxmlformats.org/officeDocument/2006/relationships/diagramColors" Target="../diagrams/colors10.xml"/><Relationship Id="rId4" Type="http://schemas.openxmlformats.org/officeDocument/2006/relationships/image" Target="../media/image3.jpeg"/><Relationship Id="rId9" Type="http://schemas.openxmlformats.org/officeDocument/2006/relationships/diagramQuickStyle" Target="../diagrams/quickStyle10.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0.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image" Target="../media/image9.jpeg"/><Relationship Id="rId7" Type="http://schemas.openxmlformats.org/officeDocument/2006/relationships/diagramData" Target="../diagrams/data11.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3.jpeg"/><Relationship Id="rId10" Type="http://schemas.openxmlformats.org/officeDocument/2006/relationships/diagramColors" Target="../diagrams/colors11.xml"/><Relationship Id="rId4" Type="http://schemas.openxmlformats.org/officeDocument/2006/relationships/image" Target="../media/image3.jpeg"/><Relationship Id="rId9" Type="http://schemas.openxmlformats.org/officeDocument/2006/relationships/diagramQuickStyle" Target="../diagrams/quickStyle11.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3.jpe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image" Target="../media/image9.jpeg"/><Relationship Id="rId7" Type="http://schemas.openxmlformats.org/officeDocument/2006/relationships/diagramData" Target="../diagrams/data12.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3.jpeg"/><Relationship Id="rId10" Type="http://schemas.openxmlformats.org/officeDocument/2006/relationships/diagramColors" Target="../diagrams/colors12.xml"/><Relationship Id="rId4" Type="http://schemas.openxmlformats.org/officeDocument/2006/relationships/image" Target="../media/image3.jpeg"/><Relationship Id="rId9" Type="http://schemas.openxmlformats.org/officeDocument/2006/relationships/diagramQuickStyle" Target="../diagrams/quickStyle12.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image" Target="../media/image9.jpeg"/><Relationship Id="rId7" Type="http://schemas.openxmlformats.org/officeDocument/2006/relationships/diagramData" Target="../diagrams/data13.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3.jpeg"/><Relationship Id="rId10" Type="http://schemas.openxmlformats.org/officeDocument/2006/relationships/diagramColors" Target="../diagrams/colors13.xml"/><Relationship Id="rId4" Type="http://schemas.openxmlformats.org/officeDocument/2006/relationships/image" Target="../media/image3.jpeg"/><Relationship Id="rId9" Type="http://schemas.openxmlformats.org/officeDocument/2006/relationships/diagramQuickStyle" Target="../diagrams/quickStyle13.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3.jpe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3.jpeg"/><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0.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1.jpe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2.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9.jpeg"/><Relationship Id="rId7" Type="http://schemas.openxmlformats.org/officeDocument/2006/relationships/diagramData" Target="../diagrams/data1.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3.jpeg"/><Relationship Id="rId10" Type="http://schemas.openxmlformats.org/officeDocument/2006/relationships/diagramColors" Target="../diagrams/colors1.xml"/><Relationship Id="rId4" Type="http://schemas.openxmlformats.org/officeDocument/2006/relationships/image" Target="../media/image3.jpeg"/><Relationship Id="rId9"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9.jpeg"/><Relationship Id="rId7" Type="http://schemas.openxmlformats.org/officeDocument/2006/relationships/diagramData" Target="../diagrams/data2.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3.jpeg"/><Relationship Id="rId10" Type="http://schemas.openxmlformats.org/officeDocument/2006/relationships/diagramColors" Target="../diagrams/colors2.xml"/><Relationship Id="rId4" Type="http://schemas.openxmlformats.org/officeDocument/2006/relationships/image" Target="../media/image3.jpeg"/><Relationship Id="rId9"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9.jpeg"/><Relationship Id="rId7" Type="http://schemas.openxmlformats.org/officeDocument/2006/relationships/diagramData" Target="../diagrams/data3.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3.jpeg"/><Relationship Id="rId10" Type="http://schemas.openxmlformats.org/officeDocument/2006/relationships/diagramColors" Target="../diagrams/colors3.xml"/><Relationship Id="rId4" Type="http://schemas.openxmlformats.org/officeDocument/2006/relationships/image" Target="../media/image3.jpeg"/><Relationship Id="rId9"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izuriah\Pictures\Abstract Blue backgrounds 3.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a:t>
            </a:fld>
            <a:endParaRPr lang="en-MY" sz="1600" b="1" dirty="0">
              <a:solidFill>
                <a:srgbClr val="FF0000"/>
              </a:solidFill>
            </a:endParaRPr>
          </a:p>
        </p:txBody>
      </p:sp>
      <p:pic>
        <p:nvPicPr>
          <p:cNvPr id="2051" name="Picture 3" descr="C:\Users\maizuriah\Pictures\tatu 3.JPG"/>
          <p:cNvPicPr>
            <a:picLocks noChangeAspect="1" noChangeArrowheads="1"/>
          </p:cNvPicPr>
          <p:nvPr/>
        </p:nvPicPr>
        <p:blipFill>
          <a:blip r:embed="rId3"/>
          <a:srcRect/>
          <a:stretch>
            <a:fillRect/>
          </a:stretch>
        </p:blipFill>
        <p:spPr bwMode="auto">
          <a:xfrm>
            <a:off x="1" y="4876800"/>
            <a:ext cx="2514600" cy="1981200"/>
          </a:xfrm>
          <a:prstGeom prst="rect">
            <a:avLst/>
          </a:prstGeom>
          <a:ln>
            <a:noFill/>
          </a:ln>
          <a:effectLst>
            <a:softEdge rad="635000"/>
          </a:effectLst>
        </p:spPr>
      </p:pic>
      <p:pic>
        <p:nvPicPr>
          <p:cNvPr id="2052" name="Picture 4" descr="C:\Users\maizuriah\Pictures\sac.jpg"/>
          <p:cNvPicPr>
            <a:picLocks noChangeAspect="1" noChangeArrowheads="1"/>
          </p:cNvPicPr>
          <p:nvPr/>
        </p:nvPicPr>
        <p:blipFill>
          <a:blip r:embed="rId4"/>
          <a:srcRect/>
          <a:stretch>
            <a:fillRect/>
          </a:stretch>
        </p:blipFill>
        <p:spPr bwMode="auto">
          <a:xfrm>
            <a:off x="2057400" y="4876800"/>
            <a:ext cx="2438400" cy="1981200"/>
          </a:xfrm>
          <a:prstGeom prst="rect">
            <a:avLst/>
          </a:prstGeom>
          <a:ln>
            <a:noFill/>
          </a:ln>
          <a:effectLst>
            <a:softEdge rad="635000"/>
          </a:effectLst>
        </p:spPr>
      </p:pic>
      <p:pic>
        <p:nvPicPr>
          <p:cNvPr id="2054" name="Picture 6" descr="C:\Users\maizuriah\Pictures\PM_Hari_Polis_Ke-206(3).jpg"/>
          <p:cNvPicPr>
            <a:picLocks noChangeAspect="1" noChangeArrowheads="1"/>
          </p:cNvPicPr>
          <p:nvPr/>
        </p:nvPicPr>
        <p:blipFill>
          <a:blip r:embed="rId5" cstate="print"/>
          <a:srcRect/>
          <a:stretch>
            <a:fillRect/>
          </a:stretch>
        </p:blipFill>
        <p:spPr bwMode="auto">
          <a:xfrm>
            <a:off x="6477000" y="4876800"/>
            <a:ext cx="2667000" cy="1981200"/>
          </a:xfrm>
          <a:prstGeom prst="rect">
            <a:avLst/>
          </a:prstGeom>
          <a:ln>
            <a:noFill/>
          </a:ln>
          <a:effectLst>
            <a:softEdge rad="635000"/>
          </a:effectLst>
        </p:spPr>
      </p:pic>
      <p:pic>
        <p:nvPicPr>
          <p:cNvPr id="2057" name="Picture 9" descr="C:\Users\maizuriah\Pictures\logo-polis.png"/>
          <p:cNvPicPr>
            <a:picLocks noChangeAspect="1" noChangeArrowheads="1"/>
          </p:cNvPicPr>
          <p:nvPr/>
        </p:nvPicPr>
        <p:blipFill>
          <a:blip r:embed="rId6"/>
          <a:srcRect/>
          <a:stretch>
            <a:fillRect/>
          </a:stretch>
        </p:blipFill>
        <p:spPr bwMode="auto">
          <a:xfrm>
            <a:off x="381000" y="304800"/>
            <a:ext cx="8382000" cy="4419600"/>
          </a:xfrm>
          <a:prstGeom prst="rect">
            <a:avLst/>
          </a:prstGeom>
          <a:ln>
            <a:noFill/>
          </a:ln>
          <a:effectLst>
            <a:softEdge rad="635000"/>
          </a:effectLst>
        </p:spPr>
      </p:pic>
      <p:pic>
        <p:nvPicPr>
          <p:cNvPr id="9" name="Picture 3"/>
          <p:cNvPicPr>
            <a:picLocks noChangeAspect="1"/>
          </p:cNvPicPr>
          <p:nvPr/>
        </p:nvPicPr>
        <p:blipFill>
          <a:blip r:embed="rId7"/>
          <a:srcRect/>
          <a:stretch>
            <a:fillRect/>
          </a:stretch>
        </p:blipFill>
        <p:spPr bwMode="auto">
          <a:xfrm>
            <a:off x="0" y="0"/>
            <a:ext cx="1749425" cy="1841500"/>
          </a:xfrm>
          <a:prstGeom prst="rect">
            <a:avLst/>
          </a:prstGeom>
          <a:noFill/>
          <a:ln w="9525">
            <a:noFill/>
            <a:miter lim="800000"/>
            <a:headEnd/>
            <a:tailEnd/>
          </a:ln>
        </p:spPr>
      </p:pic>
      <p:pic>
        <p:nvPicPr>
          <p:cNvPr id="10" name="Picture 3" descr="C:\Users\asari\AppData\Local\Temp\Rar$DRa0.764\LOGO JAKIM EDITED.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295880" y="0"/>
            <a:ext cx="1848120" cy="18573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11" name="Rectangle 10"/>
          <p:cNvSpPr/>
          <p:nvPr/>
        </p:nvSpPr>
        <p:spPr>
          <a:xfrm>
            <a:off x="609600" y="2209800"/>
            <a:ext cx="7620000" cy="2308324"/>
          </a:xfrm>
          <a:prstGeom prst="rect">
            <a:avLst/>
          </a:prstGeom>
        </p:spPr>
        <p:txBody>
          <a:bodyPr wrap="square">
            <a:spAutoFit/>
          </a:bodyPr>
          <a:lstStyle/>
          <a:p>
            <a:pPr algn="ctr"/>
            <a:r>
              <a:rPr lang="ms-MY" sz="7200" b="1" dirty="0" smtClean="0">
                <a:ln w="1905">
                  <a:solidFill>
                    <a:srgbClr val="FFFF00"/>
                  </a:solidFill>
                </a:ln>
                <a:solidFill>
                  <a:srgbClr val="FFFF00"/>
                </a:solidFill>
                <a:effectLst>
                  <a:glow rad="101600">
                    <a:schemeClr val="tx1">
                      <a:alpha val="60000"/>
                    </a:schemeClr>
                  </a:glow>
                  <a:innerShdw blurRad="69850" dist="43180" dir="5400000">
                    <a:srgbClr val="000000">
                      <a:alpha val="65000"/>
                    </a:srgbClr>
                  </a:innerShdw>
                </a:effectLst>
                <a:latin typeface="Mistral" pitchFamily="66" charset="0"/>
                <a:cs typeface="JasmineUPC" pitchFamily="18" charset="-34"/>
              </a:rPr>
              <a:t>KEAMANAN DIPELIHARA </a:t>
            </a:r>
          </a:p>
          <a:p>
            <a:pPr algn="ctr"/>
            <a:r>
              <a:rPr lang="ms-MY" sz="7200" b="1" dirty="0" smtClean="0">
                <a:ln w="1905">
                  <a:solidFill>
                    <a:srgbClr val="FFFF00"/>
                  </a:solidFill>
                </a:ln>
                <a:solidFill>
                  <a:srgbClr val="FFFF00"/>
                </a:solidFill>
                <a:effectLst>
                  <a:glow rad="101600">
                    <a:schemeClr val="tx1">
                      <a:alpha val="60000"/>
                    </a:schemeClr>
                  </a:glow>
                  <a:innerShdw blurRad="69850" dist="43180" dir="5400000">
                    <a:srgbClr val="000000">
                      <a:alpha val="65000"/>
                    </a:srgbClr>
                  </a:innerShdw>
                </a:effectLst>
                <a:latin typeface="Mistral" pitchFamily="66" charset="0"/>
                <a:cs typeface="JasmineUPC" pitchFamily="18" charset="-34"/>
              </a:rPr>
              <a:t>UMMAH SEJAHTERA</a:t>
            </a:r>
            <a:endParaRPr lang="en-US" sz="7200" b="1" dirty="0">
              <a:ln w="1905">
                <a:solidFill>
                  <a:srgbClr val="FFFF00"/>
                </a:solidFill>
              </a:ln>
              <a:solidFill>
                <a:srgbClr val="FFFF00"/>
              </a:solidFill>
              <a:effectLst>
                <a:glow rad="101600">
                  <a:schemeClr val="tx1">
                    <a:alpha val="60000"/>
                  </a:schemeClr>
                </a:glow>
                <a:innerShdw blurRad="69850" dist="43180" dir="5400000">
                  <a:srgbClr val="000000">
                    <a:alpha val="65000"/>
                  </a:srgbClr>
                </a:innerShdw>
              </a:effectLst>
              <a:latin typeface="Mistral" pitchFamily="66" charset="0"/>
              <a:cs typeface="JasmineUPC" pitchFamily="18" charset="-34"/>
            </a:endParaRPr>
          </a:p>
        </p:txBody>
      </p:sp>
      <p:sp>
        <p:nvSpPr>
          <p:cNvPr id="12" name="Rectangle 11"/>
          <p:cNvSpPr/>
          <p:nvPr/>
        </p:nvSpPr>
        <p:spPr>
          <a:xfrm>
            <a:off x="0" y="6334780"/>
            <a:ext cx="7239000" cy="523220"/>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defRPr/>
            </a:pPr>
            <a:r>
              <a:rPr lang="en-US" sz="28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rPr>
              <a:t> </a:t>
            </a:r>
            <a:r>
              <a:rPr lang="en-US" sz="28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rPr>
              <a:t>27 MAC 2015</a:t>
            </a:r>
            <a:r>
              <a:rPr lang="en-US" sz="280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rPr>
              <a:t>/ </a:t>
            </a:r>
            <a:r>
              <a:rPr lang="en-US" sz="280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rPr>
              <a:t>06 </a:t>
            </a:r>
            <a:r>
              <a:rPr lang="en-US" sz="28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rPr>
              <a:t>JAMADILAKHIR 1436H</a:t>
            </a:r>
            <a:endParaRPr lang="en-MY" sz="28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endParaRPr>
          </a:p>
        </p:txBody>
      </p:sp>
      <p:pic>
        <p:nvPicPr>
          <p:cNvPr id="57346" name="Picture 2" descr="C:\Users\maizuriah\Pictures\fru1.jpg"/>
          <p:cNvPicPr>
            <a:picLocks noChangeAspect="1" noChangeArrowheads="1"/>
          </p:cNvPicPr>
          <p:nvPr/>
        </p:nvPicPr>
        <p:blipFill>
          <a:blip r:embed="rId9"/>
          <a:srcRect/>
          <a:stretch>
            <a:fillRect/>
          </a:stretch>
        </p:blipFill>
        <p:spPr bwMode="auto">
          <a:xfrm>
            <a:off x="4191000" y="4953000"/>
            <a:ext cx="2743200" cy="1724025"/>
          </a:xfrm>
          <a:prstGeom prst="rect">
            <a:avLst/>
          </a:prstGeom>
          <a:noFill/>
          <a:effectLst>
            <a:softEdge rad="635000"/>
          </a:effectLst>
        </p:spPr>
      </p:pic>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izuriah\Pictures\Abstract Blue backgrounds 3.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10</a:t>
            </a:fld>
            <a:endParaRPr lang="en-MY" sz="1600" b="1" dirty="0">
              <a:solidFill>
                <a:srgbClr val="FF0000"/>
              </a:solidFill>
            </a:endParaRPr>
          </a:p>
        </p:txBody>
      </p:sp>
      <p:pic>
        <p:nvPicPr>
          <p:cNvPr id="2051" name="Picture 3" descr="C:\Users\maizuriah\Pictures\tatu 3.JPG"/>
          <p:cNvPicPr>
            <a:picLocks noChangeAspect="1" noChangeArrowheads="1"/>
          </p:cNvPicPr>
          <p:nvPr/>
        </p:nvPicPr>
        <p:blipFill>
          <a:blip r:embed="rId3"/>
          <a:srcRect/>
          <a:stretch>
            <a:fillRect/>
          </a:stretch>
        </p:blipFill>
        <p:spPr bwMode="auto">
          <a:xfrm>
            <a:off x="1" y="4876800"/>
            <a:ext cx="2514600" cy="1981200"/>
          </a:xfrm>
          <a:prstGeom prst="rect">
            <a:avLst/>
          </a:prstGeom>
          <a:ln>
            <a:noFill/>
          </a:ln>
          <a:effectLst>
            <a:softEdge rad="635000"/>
          </a:effectLst>
        </p:spPr>
      </p:pic>
      <p:pic>
        <p:nvPicPr>
          <p:cNvPr id="2052" name="Picture 4" descr="C:\Users\maizuriah\Pictures\sac.jpg"/>
          <p:cNvPicPr>
            <a:picLocks noChangeAspect="1" noChangeArrowheads="1"/>
          </p:cNvPicPr>
          <p:nvPr/>
        </p:nvPicPr>
        <p:blipFill>
          <a:blip r:embed="rId4"/>
          <a:srcRect/>
          <a:stretch>
            <a:fillRect/>
          </a:stretch>
        </p:blipFill>
        <p:spPr bwMode="auto">
          <a:xfrm>
            <a:off x="2057400" y="4876800"/>
            <a:ext cx="2438400" cy="1981200"/>
          </a:xfrm>
          <a:prstGeom prst="rect">
            <a:avLst/>
          </a:prstGeom>
          <a:ln>
            <a:noFill/>
          </a:ln>
          <a:effectLst>
            <a:softEdge rad="635000"/>
          </a:effectLst>
        </p:spPr>
      </p:pic>
      <p:pic>
        <p:nvPicPr>
          <p:cNvPr id="2053" name="Picture 5" descr="C:\Users\maizuriah\Pictures\limkokwing_university_royal_malaysian_police_fights_cyber_crime003.png"/>
          <p:cNvPicPr>
            <a:picLocks noChangeAspect="1" noChangeArrowheads="1"/>
          </p:cNvPicPr>
          <p:nvPr/>
        </p:nvPicPr>
        <p:blipFill>
          <a:blip r:embed="rId5" cstate="print"/>
          <a:srcRect/>
          <a:stretch>
            <a:fillRect/>
          </a:stretch>
        </p:blipFill>
        <p:spPr bwMode="auto">
          <a:xfrm>
            <a:off x="4191000" y="4876800"/>
            <a:ext cx="2895600" cy="1981200"/>
          </a:xfrm>
          <a:prstGeom prst="rect">
            <a:avLst/>
          </a:prstGeom>
          <a:ln>
            <a:noFill/>
          </a:ln>
          <a:effectLst>
            <a:softEdge rad="635000"/>
          </a:effectLst>
        </p:spPr>
      </p:pic>
      <p:pic>
        <p:nvPicPr>
          <p:cNvPr id="2054" name="Picture 6" descr="C:\Users\maizuriah\Pictures\PM_Hari_Polis_Ke-206(3).jpg"/>
          <p:cNvPicPr>
            <a:picLocks noChangeAspect="1" noChangeArrowheads="1"/>
          </p:cNvPicPr>
          <p:nvPr/>
        </p:nvPicPr>
        <p:blipFill>
          <a:blip r:embed="rId6" cstate="print"/>
          <a:srcRect/>
          <a:stretch>
            <a:fillRect/>
          </a:stretch>
        </p:blipFill>
        <p:spPr bwMode="auto">
          <a:xfrm>
            <a:off x="6477000" y="4876800"/>
            <a:ext cx="2667000" cy="1981200"/>
          </a:xfrm>
          <a:prstGeom prst="rect">
            <a:avLst/>
          </a:prstGeom>
          <a:ln>
            <a:noFill/>
          </a:ln>
          <a:effectLst>
            <a:softEdge rad="635000"/>
          </a:effectLst>
        </p:spPr>
      </p:pic>
      <p:graphicFrame>
        <p:nvGraphicFramePr>
          <p:cNvPr id="9" name="Diagram 8"/>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izuriah\Pictures\Abstract Blue backgrounds 3.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11</a:t>
            </a:fld>
            <a:endParaRPr lang="en-MY" sz="1600" b="1" dirty="0">
              <a:solidFill>
                <a:srgbClr val="FF0000"/>
              </a:solidFill>
            </a:endParaRPr>
          </a:p>
        </p:txBody>
      </p:sp>
      <p:pic>
        <p:nvPicPr>
          <p:cNvPr id="2051" name="Picture 3" descr="C:\Users\maizuriah\Pictures\tatu 3.JPG"/>
          <p:cNvPicPr>
            <a:picLocks noChangeAspect="1" noChangeArrowheads="1"/>
          </p:cNvPicPr>
          <p:nvPr/>
        </p:nvPicPr>
        <p:blipFill>
          <a:blip r:embed="rId3"/>
          <a:srcRect/>
          <a:stretch>
            <a:fillRect/>
          </a:stretch>
        </p:blipFill>
        <p:spPr bwMode="auto">
          <a:xfrm>
            <a:off x="1" y="4876800"/>
            <a:ext cx="2514600" cy="1981200"/>
          </a:xfrm>
          <a:prstGeom prst="rect">
            <a:avLst/>
          </a:prstGeom>
          <a:ln>
            <a:noFill/>
          </a:ln>
          <a:effectLst>
            <a:softEdge rad="635000"/>
          </a:effectLst>
        </p:spPr>
      </p:pic>
      <p:pic>
        <p:nvPicPr>
          <p:cNvPr id="2052" name="Picture 4" descr="C:\Users\maizuriah\Pictures\sac.jpg"/>
          <p:cNvPicPr>
            <a:picLocks noChangeAspect="1" noChangeArrowheads="1"/>
          </p:cNvPicPr>
          <p:nvPr/>
        </p:nvPicPr>
        <p:blipFill>
          <a:blip r:embed="rId4"/>
          <a:srcRect/>
          <a:stretch>
            <a:fillRect/>
          </a:stretch>
        </p:blipFill>
        <p:spPr bwMode="auto">
          <a:xfrm>
            <a:off x="2057400" y="4876800"/>
            <a:ext cx="2438400" cy="1981200"/>
          </a:xfrm>
          <a:prstGeom prst="rect">
            <a:avLst/>
          </a:prstGeom>
          <a:ln>
            <a:noFill/>
          </a:ln>
          <a:effectLst>
            <a:softEdge rad="635000"/>
          </a:effectLst>
        </p:spPr>
      </p:pic>
      <p:pic>
        <p:nvPicPr>
          <p:cNvPr id="2053" name="Picture 5" descr="C:\Users\maizuriah\Pictures\limkokwing_university_royal_malaysian_police_fights_cyber_crime003.png"/>
          <p:cNvPicPr>
            <a:picLocks noChangeAspect="1" noChangeArrowheads="1"/>
          </p:cNvPicPr>
          <p:nvPr/>
        </p:nvPicPr>
        <p:blipFill>
          <a:blip r:embed="rId5" cstate="print"/>
          <a:srcRect/>
          <a:stretch>
            <a:fillRect/>
          </a:stretch>
        </p:blipFill>
        <p:spPr bwMode="auto">
          <a:xfrm>
            <a:off x="4191000" y="4876800"/>
            <a:ext cx="2895600" cy="1981200"/>
          </a:xfrm>
          <a:prstGeom prst="rect">
            <a:avLst/>
          </a:prstGeom>
          <a:ln>
            <a:noFill/>
          </a:ln>
          <a:effectLst>
            <a:softEdge rad="635000"/>
          </a:effectLst>
        </p:spPr>
      </p:pic>
      <p:pic>
        <p:nvPicPr>
          <p:cNvPr id="2054" name="Picture 6" descr="C:\Users\maizuriah\Pictures\PM_Hari_Polis_Ke-206(3).jpg"/>
          <p:cNvPicPr>
            <a:picLocks noChangeAspect="1" noChangeArrowheads="1"/>
          </p:cNvPicPr>
          <p:nvPr/>
        </p:nvPicPr>
        <p:blipFill>
          <a:blip r:embed="rId6" cstate="print"/>
          <a:srcRect/>
          <a:stretch>
            <a:fillRect/>
          </a:stretch>
        </p:blipFill>
        <p:spPr bwMode="auto">
          <a:xfrm>
            <a:off x="6477000" y="4876800"/>
            <a:ext cx="2667000" cy="1981200"/>
          </a:xfrm>
          <a:prstGeom prst="rect">
            <a:avLst/>
          </a:prstGeom>
          <a:ln>
            <a:noFill/>
          </a:ln>
          <a:effectLst>
            <a:softEdge rad="635000"/>
          </a:effectLst>
        </p:spPr>
      </p:pic>
      <p:graphicFrame>
        <p:nvGraphicFramePr>
          <p:cNvPr id="9" name="Diagram 8"/>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izuriah\Pictures\Abstract Blue backgrounds 3.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12</a:t>
            </a:fld>
            <a:endParaRPr lang="en-MY" sz="1600" b="1" dirty="0">
              <a:solidFill>
                <a:srgbClr val="FF0000"/>
              </a:solidFill>
            </a:endParaRPr>
          </a:p>
        </p:txBody>
      </p:sp>
      <p:pic>
        <p:nvPicPr>
          <p:cNvPr id="2051" name="Picture 3" descr="C:\Users\maizuriah\Pictures\tatu 3.JPG"/>
          <p:cNvPicPr>
            <a:picLocks noChangeAspect="1" noChangeArrowheads="1"/>
          </p:cNvPicPr>
          <p:nvPr/>
        </p:nvPicPr>
        <p:blipFill>
          <a:blip r:embed="rId3"/>
          <a:srcRect/>
          <a:stretch>
            <a:fillRect/>
          </a:stretch>
        </p:blipFill>
        <p:spPr bwMode="auto">
          <a:xfrm>
            <a:off x="1" y="4876800"/>
            <a:ext cx="2514600" cy="1981200"/>
          </a:xfrm>
          <a:prstGeom prst="rect">
            <a:avLst/>
          </a:prstGeom>
          <a:ln>
            <a:noFill/>
          </a:ln>
          <a:effectLst>
            <a:softEdge rad="635000"/>
          </a:effectLst>
        </p:spPr>
      </p:pic>
      <p:pic>
        <p:nvPicPr>
          <p:cNvPr id="2052" name="Picture 4" descr="C:\Users\maizuriah\Pictures\sac.jpg"/>
          <p:cNvPicPr>
            <a:picLocks noChangeAspect="1" noChangeArrowheads="1"/>
          </p:cNvPicPr>
          <p:nvPr/>
        </p:nvPicPr>
        <p:blipFill>
          <a:blip r:embed="rId4"/>
          <a:srcRect/>
          <a:stretch>
            <a:fillRect/>
          </a:stretch>
        </p:blipFill>
        <p:spPr bwMode="auto">
          <a:xfrm>
            <a:off x="2057400" y="4876800"/>
            <a:ext cx="2438400" cy="1981200"/>
          </a:xfrm>
          <a:prstGeom prst="rect">
            <a:avLst/>
          </a:prstGeom>
          <a:ln>
            <a:noFill/>
          </a:ln>
          <a:effectLst>
            <a:softEdge rad="635000"/>
          </a:effectLst>
        </p:spPr>
      </p:pic>
      <p:pic>
        <p:nvPicPr>
          <p:cNvPr id="2053" name="Picture 5" descr="C:\Users\maizuriah\Pictures\limkokwing_university_royal_malaysian_police_fights_cyber_crime003.png"/>
          <p:cNvPicPr>
            <a:picLocks noChangeAspect="1" noChangeArrowheads="1"/>
          </p:cNvPicPr>
          <p:nvPr/>
        </p:nvPicPr>
        <p:blipFill>
          <a:blip r:embed="rId5" cstate="print"/>
          <a:srcRect/>
          <a:stretch>
            <a:fillRect/>
          </a:stretch>
        </p:blipFill>
        <p:spPr bwMode="auto">
          <a:xfrm>
            <a:off x="4191000" y="4876800"/>
            <a:ext cx="2895600" cy="1981200"/>
          </a:xfrm>
          <a:prstGeom prst="rect">
            <a:avLst/>
          </a:prstGeom>
          <a:ln>
            <a:noFill/>
          </a:ln>
          <a:effectLst>
            <a:softEdge rad="635000"/>
          </a:effectLst>
        </p:spPr>
      </p:pic>
      <p:pic>
        <p:nvPicPr>
          <p:cNvPr id="2054" name="Picture 6" descr="C:\Users\maizuriah\Pictures\PM_Hari_Polis_Ke-206(3).jpg"/>
          <p:cNvPicPr>
            <a:picLocks noChangeAspect="1" noChangeArrowheads="1"/>
          </p:cNvPicPr>
          <p:nvPr/>
        </p:nvPicPr>
        <p:blipFill>
          <a:blip r:embed="rId6" cstate="print"/>
          <a:srcRect/>
          <a:stretch>
            <a:fillRect/>
          </a:stretch>
        </p:blipFill>
        <p:spPr bwMode="auto">
          <a:xfrm>
            <a:off x="6477000" y="4876800"/>
            <a:ext cx="2667000" cy="1981200"/>
          </a:xfrm>
          <a:prstGeom prst="rect">
            <a:avLst/>
          </a:prstGeom>
          <a:ln>
            <a:noFill/>
          </a:ln>
          <a:effectLst>
            <a:softEdge rad="635000"/>
          </a:effectLst>
        </p:spPr>
      </p:pic>
      <p:graphicFrame>
        <p:nvGraphicFramePr>
          <p:cNvPr id="9" name="Diagram 8"/>
          <p:cNvGraphicFramePr/>
          <p:nvPr/>
        </p:nvGraphicFramePr>
        <p:xfrm>
          <a:off x="457200" y="457200"/>
          <a:ext cx="8382000" cy="5562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izuriah\Pictures\Abstract Blue backgrounds 3.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13</a:t>
            </a:fld>
            <a:endParaRPr lang="en-MY" sz="1600" b="1" dirty="0">
              <a:solidFill>
                <a:srgbClr val="FF0000"/>
              </a:solidFill>
            </a:endParaRPr>
          </a:p>
        </p:txBody>
      </p:sp>
      <p:pic>
        <p:nvPicPr>
          <p:cNvPr id="2051" name="Picture 3" descr="C:\Users\maizuriah\Pictures\tatu 3.JPG"/>
          <p:cNvPicPr>
            <a:picLocks noChangeAspect="1" noChangeArrowheads="1"/>
          </p:cNvPicPr>
          <p:nvPr/>
        </p:nvPicPr>
        <p:blipFill>
          <a:blip r:embed="rId3"/>
          <a:srcRect/>
          <a:stretch>
            <a:fillRect/>
          </a:stretch>
        </p:blipFill>
        <p:spPr bwMode="auto">
          <a:xfrm>
            <a:off x="1" y="4876800"/>
            <a:ext cx="2514600" cy="1981200"/>
          </a:xfrm>
          <a:prstGeom prst="rect">
            <a:avLst/>
          </a:prstGeom>
          <a:ln>
            <a:noFill/>
          </a:ln>
          <a:effectLst>
            <a:softEdge rad="635000"/>
          </a:effectLst>
        </p:spPr>
      </p:pic>
      <p:pic>
        <p:nvPicPr>
          <p:cNvPr id="2052" name="Picture 4" descr="C:\Users\maizuriah\Pictures\sac.jpg"/>
          <p:cNvPicPr>
            <a:picLocks noChangeAspect="1" noChangeArrowheads="1"/>
          </p:cNvPicPr>
          <p:nvPr/>
        </p:nvPicPr>
        <p:blipFill>
          <a:blip r:embed="rId4"/>
          <a:srcRect/>
          <a:stretch>
            <a:fillRect/>
          </a:stretch>
        </p:blipFill>
        <p:spPr bwMode="auto">
          <a:xfrm>
            <a:off x="2057400" y="4876800"/>
            <a:ext cx="2438400" cy="1981200"/>
          </a:xfrm>
          <a:prstGeom prst="rect">
            <a:avLst/>
          </a:prstGeom>
          <a:ln>
            <a:noFill/>
          </a:ln>
          <a:effectLst>
            <a:softEdge rad="635000"/>
          </a:effectLst>
        </p:spPr>
      </p:pic>
      <p:pic>
        <p:nvPicPr>
          <p:cNvPr id="2053" name="Picture 5" descr="C:\Users\maizuriah\Pictures\limkokwing_university_royal_malaysian_police_fights_cyber_crime003.png"/>
          <p:cNvPicPr>
            <a:picLocks noChangeAspect="1" noChangeArrowheads="1"/>
          </p:cNvPicPr>
          <p:nvPr/>
        </p:nvPicPr>
        <p:blipFill>
          <a:blip r:embed="rId5" cstate="print"/>
          <a:srcRect/>
          <a:stretch>
            <a:fillRect/>
          </a:stretch>
        </p:blipFill>
        <p:spPr bwMode="auto">
          <a:xfrm>
            <a:off x="4191000" y="4876800"/>
            <a:ext cx="2895600" cy="1981200"/>
          </a:xfrm>
          <a:prstGeom prst="rect">
            <a:avLst/>
          </a:prstGeom>
          <a:ln>
            <a:noFill/>
          </a:ln>
          <a:effectLst>
            <a:softEdge rad="635000"/>
          </a:effectLst>
        </p:spPr>
      </p:pic>
      <p:pic>
        <p:nvPicPr>
          <p:cNvPr id="2054" name="Picture 6" descr="C:\Users\maizuriah\Pictures\PM_Hari_Polis_Ke-206(3).jpg"/>
          <p:cNvPicPr>
            <a:picLocks noChangeAspect="1" noChangeArrowheads="1"/>
          </p:cNvPicPr>
          <p:nvPr/>
        </p:nvPicPr>
        <p:blipFill>
          <a:blip r:embed="rId6" cstate="print"/>
          <a:srcRect/>
          <a:stretch>
            <a:fillRect/>
          </a:stretch>
        </p:blipFill>
        <p:spPr bwMode="auto">
          <a:xfrm>
            <a:off x="6477000" y="4876800"/>
            <a:ext cx="2667000" cy="1981200"/>
          </a:xfrm>
          <a:prstGeom prst="rect">
            <a:avLst/>
          </a:prstGeom>
          <a:ln>
            <a:noFill/>
          </a:ln>
          <a:effectLst>
            <a:softEdge rad="635000"/>
          </a:effectLst>
        </p:spPr>
      </p:pic>
      <p:sp>
        <p:nvSpPr>
          <p:cNvPr id="67585" name="Rectangle 1"/>
          <p:cNvSpPr>
            <a:spLocks noChangeArrowheads="1"/>
          </p:cNvSpPr>
          <p:nvPr/>
        </p:nvSpPr>
        <p:spPr bwMode="auto">
          <a:xfrm>
            <a:off x="0" y="1600200"/>
            <a:ext cx="91440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457200" algn="ctr" defTabSz="914400" rtl="1" eaLnBrk="0" fontAlgn="base" latinLnBrk="0" hangingPunct="0">
              <a:lnSpc>
                <a:spcPct val="100000"/>
              </a:lnSpc>
              <a:spcBef>
                <a:spcPct val="0"/>
              </a:spcBef>
              <a:spcAft>
                <a:spcPct val="0"/>
              </a:spcAft>
              <a:buClrTx/>
              <a:buSzTx/>
              <a:buFontTx/>
              <a:buNone/>
              <a:tabLst/>
            </a:pPr>
            <a:r>
              <a:rPr kumimoji="0" lang="ar-SA" sz="6000"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60000"/>
                    </a:schemeClr>
                  </a:glow>
                  <a:outerShdw blurRad="80000" dist="40000" dir="5040000" algn="tl">
                    <a:srgbClr val="000000">
                      <a:alpha val="30000"/>
                    </a:srgbClr>
                  </a:outerShdw>
                </a:effectLst>
                <a:latin typeface="QCF_P019" pitchFamily="2" charset="2"/>
                <a:ea typeface="Times New Roman" pitchFamily="18" charset="0"/>
                <a:cs typeface="QCF_P019" pitchFamily="2" charset="2"/>
              </a:rPr>
              <a:t>ﯵ ﯶ ﯷ ﯸ ﯹ ﯺ ﯻ ﯼ ﯽ ﯾ ﯿ ﰀ ﰁ ﰂ ﰃ ﰄ ﰅ ﰆ ﰇ ﰈ ﰉ ﰊ ﰋ ﰌ ﰍ ﰎ ﰏ ﰐ ﰑ ﰒ ﰓ ﰔ</a:t>
            </a:r>
            <a:endParaRPr kumimoji="0" lang="en-US" sz="6000"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60000"/>
                  </a:schemeClr>
                </a:glow>
                <a:outerShdw blurRad="80000" dist="40000" dir="5040000" algn="tl">
                  <a:srgbClr val="000000">
                    <a:alpha val="30000"/>
                  </a:srgbClr>
                </a:outerShdw>
              </a:effectLst>
              <a:latin typeface="Arial" pitchFamily="34" charset="0"/>
              <a:cs typeface="Arial" pitchFamily="34" charset="0"/>
            </a:endParaRPr>
          </a:p>
        </p:txBody>
      </p:sp>
      <p:sp>
        <p:nvSpPr>
          <p:cNvPr id="9" name="Rectangle 8"/>
          <p:cNvSpPr/>
          <p:nvPr/>
        </p:nvSpPr>
        <p:spPr>
          <a:xfrm>
            <a:off x="0" y="0"/>
            <a:ext cx="9144000" cy="1323439"/>
          </a:xfrm>
          <a:prstGeom prst="rect">
            <a:avLst/>
          </a:prstGeom>
        </p:spPr>
        <p:txBody>
          <a:bodyPr wrap="square">
            <a:spAutoFit/>
          </a:bodyPr>
          <a:lstStyle/>
          <a:p>
            <a:pPr lvl="0" indent="457200" algn="ctr" fontAlgn="base">
              <a:spcBef>
                <a:spcPct val="0"/>
              </a:spcBef>
              <a:spcAft>
                <a:spcPct val="0"/>
              </a:spcAft>
            </a:pPr>
            <a:r>
              <a:rPr lang="ms-MY" sz="40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onotype Corsiva" pitchFamily="66" charset="0"/>
                <a:ea typeface="Times New Roman" pitchFamily="18" charset="0"/>
                <a:cs typeface="Arial" pitchFamily="34" charset="0"/>
              </a:rPr>
              <a:t>firman Allah SWT di dalam surah al-Baqarah ayat 126:</a:t>
            </a:r>
            <a:endParaRPr lang="en-US" sz="40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onotype Corsiva" pitchFamily="66" charset="0"/>
              <a:cs typeface="Arial" pitchFamily="34" charset="0"/>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izuriah\Pictures\Abstract Blue backgrounds 3.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14</a:t>
            </a:fld>
            <a:endParaRPr lang="en-MY" sz="1600" b="1" dirty="0">
              <a:solidFill>
                <a:srgbClr val="FF0000"/>
              </a:solidFill>
            </a:endParaRPr>
          </a:p>
        </p:txBody>
      </p:sp>
      <p:pic>
        <p:nvPicPr>
          <p:cNvPr id="2051" name="Picture 3" descr="C:\Users\maizuriah\Pictures\tatu 3.JPG"/>
          <p:cNvPicPr>
            <a:picLocks noChangeAspect="1" noChangeArrowheads="1"/>
          </p:cNvPicPr>
          <p:nvPr/>
        </p:nvPicPr>
        <p:blipFill>
          <a:blip r:embed="rId3"/>
          <a:srcRect/>
          <a:stretch>
            <a:fillRect/>
          </a:stretch>
        </p:blipFill>
        <p:spPr bwMode="auto">
          <a:xfrm>
            <a:off x="1" y="4876800"/>
            <a:ext cx="2514600" cy="1981200"/>
          </a:xfrm>
          <a:prstGeom prst="rect">
            <a:avLst/>
          </a:prstGeom>
          <a:ln>
            <a:noFill/>
          </a:ln>
          <a:effectLst>
            <a:softEdge rad="635000"/>
          </a:effectLst>
        </p:spPr>
      </p:pic>
      <p:pic>
        <p:nvPicPr>
          <p:cNvPr id="2052" name="Picture 4" descr="C:\Users\maizuriah\Pictures\sac.jpg"/>
          <p:cNvPicPr>
            <a:picLocks noChangeAspect="1" noChangeArrowheads="1"/>
          </p:cNvPicPr>
          <p:nvPr/>
        </p:nvPicPr>
        <p:blipFill>
          <a:blip r:embed="rId4"/>
          <a:srcRect/>
          <a:stretch>
            <a:fillRect/>
          </a:stretch>
        </p:blipFill>
        <p:spPr bwMode="auto">
          <a:xfrm>
            <a:off x="2057400" y="4876800"/>
            <a:ext cx="2438400" cy="1981200"/>
          </a:xfrm>
          <a:prstGeom prst="rect">
            <a:avLst/>
          </a:prstGeom>
          <a:ln>
            <a:noFill/>
          </a:ln>
          <a:effectLst>
            <a:softEdge rad="635000"/>
          </a:effectLst>
        </p:spPr>
      </p:pic>
      <p:pic>
        <p:nvPicPr>
          <p:cNvPr id="2053" name="Picture 5" descr="C:\Users\maizuriah\Pictures\limkokwing_university_royal_malaysian_police_fights_cyber_crime003.png"/>
          <p:cNvPicPr>
            <a:picLocks noChangeAspect="1" noChangeArrowheads="1"/>
          </p:cNvPicPr>
          <p:nvPr/>
        </p:nvPicPr>
        <p:blipFill>
          <a:blip r:embed="rId5" cstate="print"/>
          <a:srcRect/>
          <a:stretch>
            <a:fillRect/>
          </a:stretch>
        </p:blipFill>
        <p:spPr bwMode="auto">
          <a:xfrm>
            <a:off x="4191000" y="4876800"/>
            <a:ext cx="2895600" cy="1981200"/>
          </a:xfrm>
          <a:prstGeom prst="rect">
            <a:avLst/>
          </a:prstGeom>
          <a:ln>
            <a:noFill/>
          </a:ln>
          <a:effectLst>
            <a:softEdge rad="635000"/>
          </a:effectLst>
        </p:spPr>
      </p:pic>
      <p:pic>
        <p:nvPicPr>
          <p:cNvPr id="2054" name="Picture 6" descr="C:\Users\maizuriah\Pictures\PM_Hari_Polis_Ke-206(3).jpg"/>
          <p:cNvPicPr>
            <a:picLocks noChangeAspect="1" noChangeArrowheads="1"/>
          </p:cNvPicPr>
          <p:nvPr/>
        </p:nvPicPr>
        <p:blipFill>
          <a:blip r:embed="rId6" cstate="print"/>
          <a:srcRect/>
          <a:stretch>
            <a:fillRect/>
          </a:stretch>
        </p:blipFill>
        <p:spPr bwMode="auto">
          <a:xfrm>
            <a:off x="6477000" y="4876800"/>
            <a:ext cx="2667000" cy="1981200"/>
          </a:xfrm>
          <a:prstGeom prst="rect">
            <a:avLst/>
          </a:prstGeom>
          <a:ln>
            <a:noFill/>
          </a:ln>
          <a:effectLst>
            <a:softEdge rad="635000"/>
          </a:effectLst>
        </p:spPr>
      </p:pic>
      <p:sp>
        <p:nvSpPr>
          <p:cNvPr id="8" name="Rectangle 7"/>
          <p:cNvSpPr/>
          <p:nvPr/>
        </p:nvSpPr>
        <p:spPr>
          <a:xfrm>
            <a:off x="381000" y="533400"/>
            <a:ext cx="8153400" cy="4832092"/>
          </a:xfrm>
          <a:prstGeom prst="rect">
            <a:avLst/>
          </a:prstGeom>
        </p:spPr>
        <p:txBody>
          <a:bodyPr wrap="square">
            <a:spAutoFit/>
          </a:bodyPr>
          <a:lstStyle/>
          <a:p>
            <a:pPr lvl="0" indent="457200" algn="ctr" eaLnBrk="0" fontAlgn="base" hangingPunct="0">
              <a:spcBef>
                <a:spcPct val="0"/>
              </a:spcBef>
              <a:spcAft>
                <a:spcPct val="0"/>
              </a:spcAft>
            </a:pPr>
            <a:r>
              <a:rPr lang="ms-MY" sz="2800" dirty="0" smtClean="0">
                <a:ln w="18415" cmpd="sng">
                  <a:solidFill>
                    <a:srgbClr val="FFFFFF"/>
                  </a:solidFill>
                  <a:prstDash val="solid"/>
                </a:ln>
                <a:solidFill>
                  <a:srgbClr val="FFFFFF"/>
                </a:solidFill>
                <a:effectLst>
                  <a:glow rad="101600">
                    <a:srgbClr val="0000FF">
                      <a:alpha val="60000"/>
                    </a:srgbClr>
                  </a:glow>
                  <a:outerShdw blurRad="63500" dir="3600000" algn="tl" rotWithShape="0">
                    <a:srgbClr val="000000">
                      <a:alpha val="70000"/>
                    </a:srgbClr>
                  </a:outerShdw>
                </a:effectLst>
                <a:latin typeface="Monotype Corsiva" pitchFamily="66" charset="0"/>
                <a:ea typeface="Times New Roman" pitchFamily="18" charset="0"/>
                <a:cs typeface="Arial" pitchFamily="34" charset="0"/>
              </a:rPr>
              <a:t>Bermaksud:</a:t>
            </a:r>
          </a:p>
          <a:p>
            <a:pPr lvl="0" indent="457200" algn="ctr" eaLnBrk="0" fontAlgn="base" hangingPunct="0">
              <a:spcBef>
                <a:spcPct val="0"/>
              </a:spcBef>
              <a:spcAft>
                <a:spcPct val="0"/>
              </a:spcAft>
            </a:pPr>
            <a:r>
              <a:rPr lang="ms-MY" sz="2800" dirty="0" smtClean="0">
                <a:ln w="18415" cmpd="sng">
                  <a:solidFill>
                    <a:srgbClr val="FFFFFF"/>
                  </a:solidFill>
                  <a:prstDash val="solid"/>
                </a:ln>
                <a:solidFill>
                  <a:srgbClr val="FFFFFF"/>
                </a:solidFill>
                <a:effectLst>
                  <a:glow rad="101600">
                    <a:srgbClr val="0000FF">
                      <a:alpha val="60000"/>
                    </a:srgbClr>
                  </a:glow>
                  <a:outerShdw blurRad="63500" dir="3600000" algn="tl" rotWithShape="0">
                    <a:srgbClr val="000000">
                      <a:alpha val="70000"/>
                    </a:srgbClr>
                  </a:outerShdw>
                </a:effectLst>
                <a:latin typeface="Monotype Corsiva" pitchFamily="66" charset="0"/>
                <a:ea typeface="Times New Roman" pitchFamily="18" charset="0"/>
                <a:cs typeface="Arial" pitchFamily="34" charset="0"/>
              </a:rPr>
              <a:t> “</a:t>
            </a:r>
            <a:r>
              <a:rPr lang="ms-MY" sz="2800" i="1" dirty="0" smtClean="0">
                <a:ln w="18415" cmpd="sng">
                  <a:solidFill>
                    <a:srgbClr val="FFFFFF"/>
                  </a:solidFill>
                  <a:prstDash val="solid"/>
                </a:ln>
                <a:solidFill>
                  <a:srgbClr val="FFFFFF"/>
                </a:solidFill>
                <a:effectLst>
                  <a:glow rad="101600">
                    <a:srgbClr val="0000FF">
                      <a:alpha val="60000"/>
                    </a:srgbClr>
                  </a:glow>
                  <a:outerShdw blurRad="63500" dir="3600000" algn="tl" rotWithShape="0">
                    <a:srgbClr val="000000">
                      <a:alpha val="70000"/>
                    </a:srgbClr>
                  </a:outerShdw>
                </a:effectLst>
                <a:latin typeface="Monotype Corsiva" pitchFamily="66" charset="0"/>
                <a:ea typeface="Times New Roman" pitchFamily="18" charset="0"/>
                <a:cs typeface="Arial" pitchFamily="34" charset="0"/>
              </a:rPr>
              <a:t>Dan (ingatlah) ketika Nabi Ibrahim berdo'a dengan berkata: "Wahai Tuhanku! Jadikanlah (negeri Mekah) ini, negeri yang aman sentosa, dan berikanlah rezeki dari berbagai jenis buah-buahan kepada penduduknya, iaitu orang-orang yang beriman kepada Allah dan hari akhirat di antara mereka". Allah berfirman: "(Permohonanmu itu diterima) tetapi sesiapa yang kufur dan ingkar maka Aku akan beri juga ia bersenang-senang menikmati rezeki itu bagi sementara (di dunia), kemudian Aku memaksanya (dengan mengheretnya) ke azab neraka, dan (itulah) seburuk-buruk tempat kembali.</a:t>
            </a:r>
            <a:r>
              <a:rPr lang="ms-MY" sz="2800" dirty="0" smtClean="0">
                <a:ln w="18415" cmpd="sng">
                  <a:solidFill>
                    <a:srgbClr val="FFFFFF"/>
                  </a:solidFill>
                  <a:prstDash val="solid"/>
                </a:ln>
                <a:solidFill>
                  <a:srgbClr val="FFFFFF"/>
                </a:solidFill>
                <a:effectLst>
                  <a:glow rad="101600">
                    <a:srgbClr val="0000FF">
                      <a:alpha val="60000"/>
                    </a:srgbClr>
                  </a:glow>
                  <a:outerShdw blurRad="63500" dir="3600000" algn="tl" rotWithShape="0">
                    <a:srgbClr val="000000">
                      <a:alpha val="70000"/>
                    </a:srgbClr>
                  </a:outerShdw>
                </a:effectLst>
                <a:latin typeface="Monotype Corsiva" pitchFamily="66" charset="0"/>
                <a:ea typeface="Times New Roman" pitchFamily="18" charset="0"/>
                <a:cs typeface="Arial" pitchFamily="34" charset="0"/>
              </a:rPr>
              <a:t>”</a:t>
            </a:r>
            <a:endParaRPr lang="ms-MY" sz="2800" dirty="0" smtClean="0">
              <a:ln w="18415" cmpd="sng">
                <a:solidFill>
                  <a:srgbClr val="FFFFFF"/>
                </a:solidFill>
                <a:prstDash val="solid"/>
              </a:ln>
              <a:solidFill>
                <a:srgbClr val="FFFFFF"/>
              </a:solidFill>
              <a:effectLst>
                <a:glow rad="101600">
                  <a:srgbClr val="0000FF">
                    <a:alpha val="60000"/>
                  </a:srgbClr>
                </a:glow>
                <a:outerShdw blurRad="63500" dir="3600000" algn="tl" rotWithShape="0">
                  <a:srgbClr val="000000">
                    <a:alpha val="70000"/>
                  </a:srgbClr>
                </a:outerShdw>
              </a:effectLst>
              <a:latin typeface="Monotype Corsiva" pitchFamily="66" charset="0"/>
              <a:cs typeface="Arial" pitchFamily="34" charset="0"/>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izuriah\Pictures\Abstract Blue backgrounds 3.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15</a:t>
            </a:fld>
            <a:endParaRPr lang="en-MY" sz="1600" b="1" dirty="0">
              <a:solidFill>
                <a:srgbClr val="FF0000"/>
              </a:solidFill>
            </a:endParaRPr>
          </a:p>
        </p:txBody>
      </p:sp>
      <p:pic>
        <p:nvPicPr>
          <p:cNvPr id="2051" name="Picture 3" descr="C:\Users\maizuriah\Pictures\tatu 3.JPG"/>
          <p:cNvPicPr>
            <a:picLocks noChangeAspect="1" noChangeArrowheads="1"/>
          </p:cNvPicPr>
          <p:nvPr/>
        </p:nvPicPr>
        <p:blipFill>
          <a:blip r:embed="rId3"/>
          <a:srcRect/>
          <a:stretch>
            <a:fillRect/>
          </a:stretch>
        </p:blipFill>
        <p:spPr bwMode="auto">
          <a:xfrm>
            <a:off x="1" y="4876800"/>
            <a:ext cx="2514600" cy="1981200"/>
          </a:xfrm>
          <a:prstGeom prst="rect">
            <a:avLst/>
          </a:prstGeom>
          <a:ln>
            <a:noFill/>
          </a:ln>
          <a:effectLst>
            <a:softEdge rad="635000"/>
          </a:effectLst>
        </p:spPr>
      </p:pic>
      <p:pic>
        <p:nvPicPr>
          <p:cNvPr id="2052" name="Picture 4" descr="C:\Users\maizuriah\Pictures\sac.jpg"/>
          <p:cNvPicPr>
            <a:picLocks noChangeAspect="1" noChangeArrowheads="1"/>
          </p:cNvPicPr>
          <p:nvPr/>
        </p:nvPicPr>
        <p:blipFill>
          <a:blip r:embed="rId4"/>
          <a:srcRect/>
          <a:stretch>
            <a:fillRect/>
          </a:stretch>
        </p:blipFill>
        <p:spPr bwMode="auto">
          <a:xfrm>
            <a:off x="2057400" y="4876800"/>
            <a:ext cx="2438400" cy="1981200"/>
          </a:xfrm>
          <a:prstGeom prst="rect">
            <a:avLst/>
          </a:prstGeom>
          <a:ln>
            <a:noFill/>
          </a:ln>
          <a:effectLst>
            <a:softEdge rad="635000"/>
          </a:effectLst>
        </p:spPr>
      </p:pic>
      <p:pic>
        <p:nvPicPr>
          <p:cNvPr id="2053" name="Picture 5" descr="C:\Users\maizuriah\Pictures\limkokwing_university_royal_malaysian_police_fights_cyber_crime003.png"/>
          <p:cNvPicPr>
            <a:picLocks noChangeAspect="1" noChangeArrowheads="1"/>
          </p:cNvPicPr>
          <p:nvPr/>
        </p:nvPicPr>
        <p:blipFill>
          <a:blip r:embed="rId5" cstate="print"/>
          <a:srcRect/>
          <a:stretch>
            <a:fillRect/>
          </a:stretch>
        </p:blipFill>
        <p:spPr bwMode="auto">
          <a:xfrm>
            <a:off x="4191000" y="4876800"/>
            <a:ext cx="2895600" cy="1981200"/>
          </a:xfrm>
          <a:prstGeom prst="rect">
            <a:avLst/>
          </a:prstGeom>
          <a:ln>
            <a:noFill/>
          </a:ln>
          <a:effectLst>
            <a:softEdge rad="635000"/>
          </a:effectLst>
        </p:spPr>
      </p:pic>
      <p:pic>
        <p:nvPicPr>
          <p:cNvPr id="2054" name="Picture 6" descr="C:\Users\maizuriah\Pictures\PM_Hari_Polis_Ke-206(3).jpg"/>
          <p:cNvPicPr>
            <a:picLocks noChangeAspect="1" noChangeArrowheads="1"/>
          </p:cNvPicPr>
          <p:nvPr/>
        </p:nvPicPr>
        <p:blipFill>
          <a:blip r:embed="rId6" cstate="print"/>
          <a:srcRect/>
          <a:stretch>
            <a:fillRect/>
          </a:stretch>
        </p:blipFill>
        <p:spPr bwMode="auto">
          <a:xfrm>
            <a:off x="6477000" y="4876800"/>
            <a:ext cx="2667000" cy="1981200"/>
          </a:xfrm>
          <a:prstGeom prst="rect">
            <a:avLst/>
          </a:prstGeom>
          <a:ln>
            <a:noFill/>
          </a:ln>
          <a:effectLst>
            <a:softEdge rad="635000"/>
          </a:effectLst>
        </p:spPr>
      </p:pic>
      <p:graphicFrame>
        <p:nvGraphicFramePr>
          <p:cNvPr id="10" name="Diagram 9"/>
          <p:cNvGraphicFramePr/>
          <p:nvPr/>
        </p:nvGraphicFramePr>
        <p:xfrm>
          <a:off x="381000" y="304800"/>
          <a:ext cx="8458200" cy="6096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izuriah\Pictures\Abstract Blue backgrounds 3.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16</a:t>
            </a:fld>
            <a:endParaRPr lang="en-MY" sz="1600" b="1" dirty="0">
              <a:solidFill>
                <a:srgbClr val="FF0000"/>
              </a:solidFill>
            </a:endParaRPr>
          </a:p>
        </p:txBody>
      </p:sp>
      <p:pic>
        <p:nvPicPr>
          <p:cNvPr id="2051" name="Picture 3" descr="C:\Users\maizuriah\Pictures\tatu 3.JPG"/>
          <p:cNvPicPr>
            <a:picLocks noChangeAspect="1" noChangeArrowheads="1"/>
          </p:cNvPicPr>
          <p:nvPr/>
        </p:nvPicPr>
        <p:blipFill>
          <a:blip r:embed="rId3"/>
          <a:srcRect/>
          <a:stretch>
            <a:fillRect/>
          </a:stretch>
        </p:blipFill>
        <p:spPr bwMode="auto">
          <a:xfrm>
            <a:off x="1" y="4876800"/>
            <a:ext cx="2514600" cy="1981200"/>
          </a:xfrm>
          <a:prstGeom prst="rect">
            <a:avLst/>
          </a:prstGeom>
          <a:ln>
            <a:noFill/>
          </a:ln>
          <a:effectLst>
            <a:softEdge rad="635000"/>
          </a:effectLst>
        </p:spPr>
      </p:pic>
      <p:pic>
        <p:nvPicPr>
          <p:cNvPr id="2052" name="Picture 4" descr="C:\Users\maizuriah\Pictures\sac.jpg"/>
          <p:cNvPicPr>
            <a:picLocks noChangeAspect="1" noChangeArrowheads="1"/>
          </p:cNvPicPr>
          <p:nvPr/>
        </p:nvPicPr>
        <p:blipFill>
          <a:blip r:embed="rId4"/>
          <a:srcRect/>
          <a:stretch>
            <a:fillRect/>
          </a:stretch>
        </p:blipFill>
        <p:spPr bwMode="auto">
          <a:xfrm>
            <a:off x="2057400" y="4876800"/>
            <a:ext cx="2438400" cy="1981200"/>
          </a:xfrm>
          <a:prstGeom prst="rect">
            <a:avLst/>
          </a:prstGeom>
          <a:ln>
            <a:noFill/>
          </a:ln>
          <a:effectLst>
            <a:softEdge rad="635000"/>
          </a:effectLst>
        </p:spPr>
      </p:pic>
      <p:pic>
        <p:nvPicPr>
          <p:cNvPr id="2053" name="Picture 5" descr="C:\Users\maizuriah\Pictures\limkokwing_university_royal_malaysian_police_fights_cyber_crime003.png"/>
          <p:cNvPicPr>
            <a:picLocks noChangeAspect="1" noChangeArrowheads="1"/>
          </p:cNvPicPr>
          <p:nvPr/>
        </p:nvPicPr>
        <p:blipFill>
          <a:blip r:embed="rId5" cstate="print"/>
          <a:srcRect/>
          <a:stretch>
            <a:fillRect/>
          </a:stretch>
        </p:blipFill>
        <p:spPr bwMode="auto">
          <a:xfrm>
            <a:off x="4191000" y="4876800"/>
            <a:ext cx="2895600" cy="1981200"/>
          </a:xfrm>
          <a:prstGeom prst="rect">
            <a:avLst/>
          </a:prstGeom>
          <a:ln>
            <a:noFill/>
          </a:ln>
          <a:effectLst>
            <a:softEdge rad="635000"/>
          </a:effectLst>
        </p:spPr>
      </p:pic>
      <p:pic>
        <p:nvPicPr>
          <p:cNvPr id="2054" name="Picture 6" descr="C:\Users\maizuriah\Pictures\PM_Hari_Polis_Ke-206(3).jpg"/>
          <p:cNvPicPr>
            <a:picLocks noChangeAspect="1" noChangeArrowheads="1"/>
          </p:cNvPicPr>
          <p:nvPr/>
        </p:nvPicPr>
        <p:blipFill>
          <a:blip r:embed="rId6" cstate="print"/>
          <a:srcRect/>
          <a:stretch>
            <a:fillRect/>
          </a:stretch>
        </p:blipFill>
        <p:spPr bwMode="auto">
          <a:xfrm>
            <a:off x="6477000" y="4876800"/>
            <a:ext cx="2667000" cy="1981200"/>
          </a:xfrm>
          <a:prstGeom prst="rect">
            <a:avLst/>
          </a:prstGeom>
          <a:ln>
            <a:noFill/>
          </a:ln>
          <a:effectLst>
            <a:softEdge rad="635000"/>
          </a:effectLst>
        </p:spPr>
      </p:pic>
      <p:graphicFrame>
        <p:nvGraphicFramePr>
          <p:cNvPr id="9" name="Diagram 8"/>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izuriah\Pictures\Abstract Blue backgrounds 3.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17</a:t>
            </a:fld>
            <a:endParaRPr lang="en-MY" sz="1600" b="1" dirty="0">
              <a:solidFill>
                <a:srgbClr val="FF0000"/>
              </a:solidFill>
            </a:endParaRPr>
          </a:p>
        </p:txBody>
      </p:sp>
      <p:pic>
        <p:nvPicPr>
          <p:cNvPr id="2051" name="Picture 3" descr="C:\Users\maizuriah\Pictures\tatu 3.JPG"/>
          <p:cNvPicPr>
            <a:picLocks noChangeAspect="1" noChangeArrowheads="1"/>
          </p:cNvPicPr>
          <p:nvPr/>
        </p:nvPicPr>
        <p:blipFill>
          <a:blip r:embed="rId3"/>
          <a:srcRect/>
          <a:stretch>
            <a:fillRect/>
          </a:stretch>
        </p:blipFill>
        <p:spPr bwMode="auto">
          <a:xfrm>
            <a:off x="1" y="4876800"/>
            <a:ext cx="2514600" cy="1981200"/>
          </a:xfrm>
          <a:prstGeom prst="rect">
            <a:avLst/>
          </a:prstGeom>
          <a:ln>
            <a:noFill/>
          </a:ln>
          <a:effectLst>
            <a:softEdge rad="635000"/>
          </a:effectLst>
        </p:spPr>
      </p:pic>
      <p:pic>
        <p:nvPicPr>
          <p:cNvPr id="2052" name="Picture 4" descr="C:\Users\maizuriah\Pictures\sac.jpg"/>
          <p:cNvPicPr>
            <a:picLocks noChangeAspect="1" noChangeArrowheads="1"/>
          </p:cNvPicPr>
          <p:nvPr/>
        </p:nvPicPr>
        <p:blipFill>
          <a:blip r:embed="rId4"/>
          <a:srcRect/>
          <a:stretch>
            <a:fillRect/>
          </a:stretch>
        </p:blipFill>
        <p:spPr bwMode="auto">
          <a:xfrm>
            <a:off x="2057400" y="4876800"/>
            <a:ext cx="2438400" cy="1981200"/>
          </a:xfrm>
          <a:prstGeom prst="rect">
            <a:avLst/>
          </a:prstGeom>
          <a:ln>
            <a:noFill/>
          </a:ln>
          <a:effectLst>
            <a:softEdge rad="635000"/>
          </a:effectLst>
        </p:spPr>
      </p:pic>
      <p:pic>
        <p:nvPicPr>
          <p:cNvPr id="2053" name="Picture 5" descr="C:\Users\maizuriah\Pictures\limkokwing_university_royal_malaysian_police_fights_cyber_crime003.png"/>
          <p:cNvPicPr>
            <a:picLocks noChangeAspect="1" noChangeArrowheads="1"/>
          </p:cNvPicPr>
          <p:nvPr/>
        </p:nvPicPr>
        <p:blipFill>
          <a:blip r:embed="rId5" cstate="print"/>
          <a:srcRect/>
          <a:stretch>
            <a:fillRect/>
          </a:stretch>
        </p:blipFill>
        <p:spPr bwMode="auto">
          <a:xfrm>
            <a:off x="4191000" y="4876800"/>
            <a:ext cx="2895600" cy="1981200"/>
          </a:xfrm>
          <a:prstGeom prst="rect">
            <a:avLst/>
          </a:prstGeom>
          <a:ln>
            <a:noFill/>
          </a:ln>
          <a:effectLst>
            <a:softEdge rad="635000"/>
          </a:effectLst>
        </p:spPr>
      </p:pic>
      <p:pic>
        <p:nvPicPr>
          <p:cNvPr id="2054" name="Picture 6" descr="C:\Users\maizuriah\Pictures\PM_Hari_Polis_Ke-206(3).jpg"/>
          <p:cNvPicPr>
            <a:picLocks noChangeAspect="1" noChangeArrowheads="1"/>
          </p:cNvPicPr>
          <p:nvPr/>
        </p:nvPicPr>
        <p:blipFill>
          <a:blip r:embed="rId6" cstate="print"/>
          <a:srcRect/>
          <a:stretch>
            <a:fillRect/>
          </a:stretch>
        </p:blipFill>
        <p:spPr bwMode="auto">
          <a:xfrm>
            <a:off x="6477000" y="4876800"/>
            <a:ext cx="2667000" cy="1981200"/>
          </a:xfrm>
          <a:prstGeom prst="rect">
            <a:avLst/>
          </a:prstGeom>
          <a:ln>
            <a:noFill/>
          </a:ln>
          <a:effectLst>
            <a:softEdge rad="635000"/>
          </a:effectLst>
        </p:spPr>
      </p:pic>
      <p:graphicFrame>
        <p:nvGraphicFramePr>
          <p:cNvPr id="9" name="Diagram 8"/>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izuriah\Pictures\Abstract Blue backgrounds 3.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18</a:t>
            </a:fld>
            <a:endParaRPr lang="en-MY" sz="1600" b="1" dirty="0">
              <a:solidFill>
                <a:srgbClr val="FF0000"/>
              </a:solidFill>
            </a:endParaRPr>
          </a:p>
        </p:txBody>
      </p:sp>
      <p:pic>
        <p:nvPicPr>
          <p:cNvPr id="2051" name="Picture 3" descr="C:\Users\maizuriah\Pictures\tatu 3.JPG"/>
          <p:cNvPicPr>
            <a:picLocks noChangeAspect="1" noChangeArrowheads="1"/>
          </p:cNvPicPr>
          <p:nvPr/>
        </p:nvPicPr>
        <p:blipFill>
          <a:blip r:embed="rId3"/>
          <a:srcRect/>
          <a:stretch>
            <a:fillRect/>
          </a:stretch>
        </p:blipFill>
        <p:spPr bwMode="auto">
          <a:xfrm>
            <a:off x="1" y="4876800"/>
            <a:ext cx="2514600" cy="1981200"/>
          </a:xfrm>
          <a:prstGeom prst="rect">
            <a:avLst/>
          </a:prstGeom>
          <a:ln>
            <a:noFill/>
          </a:ln>
          <a:effectLst>
            <a:softEdge rad="635000"/>
          </a:effectLst>
        </p:spPr>
      </p:pic>
      <p:pic>
        <p:nvPicPr>
          <p:cNvPr id="2052" name="Picture 4" descr="C:\Users\maizuriah\Pictures\sac.jpg"/>
          <p:cNvPicPr>
            <a:picLocks noChangeAspect="1" noChangeArrowheads="1"/>
          </p:cNvPicPr>
          <p:nvPr/>
        </p:nvPicPr>
        <p:blipFill>
          <a:blip r:embed="rId4"/>
          <a:srcRect/>
          <a:stretch>
            <a:fillRect/>
          </a:stretch>
        </p:blipFill>
        <p:spPr bwMode="auto">
          <a:xfrm>
            <a:off x="2057400" y="4876800"/>
            <a:ext cx="2438400" cy="1981200"/>
          </a:xfrm>
          <a:prstGeom prst="rect">
            <a:avLst/>
          </a:prstGeom>
          <a:ln>
            <a:noFill/>
          </a:ln>
          <a:effectLst>
            <a:softEdge rad="635000"/>
          </a:effectLst>
        </p:spPr>
      </p:pic>
      <p:pic>
        <p:nvPicPr>
          <p:cNvPr id="2053" name="Picture 5" descr="C:\Users\maizuriah\Pictures\limkokwing_university_royal_malaysian_police_fights_cyber_crime003.png"/>
          <p:cNvPicPr>
            <a:picLocks noChangeAspect="1" noChangeArrowheads="1"/>
          </p:cNvPicPr>
          <p:nvPr/>
        </p:nvPicPr>
        <p:blipFill>
          <a:blip r:embed="rId5" cstate="print"/>
          <a:srcRect/>
          <a:stretch>
            <a:fillRect/>
          </a:stretch>
        </p:blipFill>
        <p:spPr bwMode="auto">
          <a:xfrm>
            <a:off x="4191000" y="4876800"/>
            <a:ext cx="2895600" cy="1981200"/>
          </a:xfrm>
          <a:prstGeom prst="rect">
            <a:avLst/>
          </a:prstGeom>
          <a:ln>
            <a:noFill/>
          </a:ln>
          <a:effectLst>
            <a:softEdge rad="635000"/>
          </a:effectLst>
        </p:spPr>
      </p:pic>
      <p:pic>
        <p:nvPicPr>
          <p:cNvPr id="2054" name="Picture 6" descr="C:\Users\maizuriah\Pictures\PM_Hari_Polis_Ke-206(3).jpg"/>
          <p:cNvPicPr>
            <a:picLocks noChangeAspect="1" noChangeArrowheads="1"/>
          </p:cNvPicPr>
          <p:nvPr/>
        </p:nvPicPr>
        <p:blipFill>
          <a:blip r:embed="rId6" cstate="print"/>
          <a:srcRect/>
          <a:stretch>
            <a:fillRect/>
          </a:stretch>
        </p:blipFill>
        <p:spPr bwMode="auto">
          <a:xfrm>
            <a:off x="6477000" y="4876800"/>
            <a:ext cx="2667000" cy="1981200"/>
          </a:xfrm>
          <a:prstGeom prst="rect">
            <a:avLst/>
          </a:prstGeom>
          <a:ln>
            <a:noFill/>
          </a:ln>
          <a:effectLst>
            <a:softEdge rad="635000"/>
          </a:effectLst>
        </p:spPr>
      </p:pic>
      <p:sp>
        <p:nvSpPr>
          <p:cNvPr id="72705" name="Rectangle 1"/>
          <p:cNvSpPr>
            <a:spLocks noChangeArrowheads="1"/>
          </p:cNvSpPr>
          <p:nvPr/>
        </p:nvSpPr>
        <p:spPr bwMode="auto">
          <a:xfrm>
            <a:off x="609600" y="1295400"/>
            <a:ext cx="822960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ctr" defTabSz="914400" rtl="1" eaLnBrk="0" fontAlgn="base" latinLnBrk="0" hangingPunct="0">
              <a:lnSpc>
                <a:spcPct val="100000"/>
              </a:lnSpc>
              <a:spcBef>
                <a:spcPct val="0"/>
              </a:spcBef>
              <a:spcAft>
                <a:spcPct val="0"/>
              </a:spcAft>
              <a:buClrTx/>
              <a:buSzTx/>
              <a:buFontTx/>
              <a:buNone/>
              <a:tabLst/>
            </a:pPr>
            <a:r>
              <a:rPr kumimoji="0" lang="ar-SA" sz="5400" b="1" i="0" u="none" strike="noStrike" normalizeH="0" baseline="0" dirty="0" smtClean="0">
                <a:ln w="1905"/>
                <a:solidFill>
                  <a:srgbClr val="92D050"/>
                </a:solidFill>
                <a:effectLst>
                  <a:glow rad="101600">
                    <a:schemeClr val="tx1">
                      <a:alpha val="60000"/>
                    </a:schemeClr>
                  </a:glow>
                  <a:innerShdw blurRad="69850" dist="43180" dir="5400000">
                    <a:srgbClr val="000000">
                      <a:alpha val="65000"/>
                    </a:srgbClr>
                  </a:innerShdw>
                </a:effectLst>
                <a:latin typeface="QCF_P106" pitchFamily="2" charset="2"/>
                <a:ea typeface="Times New Roman" pitchFamily="18" charset="0"/>
                <a:cs typeface="QCF_P106" pitchFamily="2" charset="2"/>
              </a:rPr>
              <a:t>ﯬ ﯭ ﯮ ﯯ ﯰ ﯱ ﯲ ﯳ ﯴ ﯵ ﯶ ﯷ ﯸ ﯹ ﯺ ﯻ ﯼ ﯽ ﯾ</a:t>
            </a:r>
            <a:endParaRPr kumimoji="0" lang="en-US" sz="5400" b="1" i="0" u="none" strike="noStrike" normalizeH="0" baseline="0" dirty="0" smtClean="0">
              <a:ln w="1905"/>
              <a:solidFill>
                <a:srgbClr val="92D050"/>
              </a:solidFill>
              <a:effectLst>
                <a:glow rad="101600">
                  <a:schemeClr val="tx1">
                    <a:alpha val="60000"/>
                  </a:schemeClr>
                </a:glow>
                <a:innerShdw blurRad="69850" dist="43180" dir="5400000">
                  <a:srgbClr val="000000">
                    <a:alpha val="65000"/>
                  </a:srgbClr>
                </a:innerShdw>
              </a:effectLst>
              <a:latin typeface="Arial" pitchFamily="34" charset="0"/>
              <a:ea typeface="Times New Roman" pitchFamily="18" charset="0"/>
              <a:cs typeface="Arial" pitchFamily="34" charset="0"/>
            </a:endParaRPr>
          </a:p>
        </p:txBody>
      </p:sp>
      <p:sp>
        <p:nvSpPr>
          <p:cNvPr id="9" name="Rectangle 8"/>
          <p:cNvSpPr/>
          <p:nvPr/>
        </p:nvSpPr>
        <p:spPr>
          <a:xfrm>
            <a:off x="0" y="152400"/>
            <a:ext cx="9144000" cy="120032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indent="457200" algn="ctr" fontAlgn="base">
              <a:spcBef>
                <a:spcPct val="0"/>
              </a:spcBef>
              <a:spcAft>
                <a:spcPct val="0"/>
              </a:spcAft>
            </a:pPr>
            <a:r>
              <a:rPr lang="ms-MY"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60000"/>
                    </a:schemeClr>
                  </a:glow>
                  <a:outerShdw blurRad="50800" dist="39000" dir="5460000" algn="tl">
                    <a:srgbClr val="000000">
                      <a:alpha val="38000"/>
                    </a:srgbClr>
                  </a:outerShdw>
                </a:effectLst>
                <a:latin typeface="Monotype Corsiva" pitchFamily="66" charset="0"/>
                <a:ea typeface="Times New Roman" pitchFamily="18" charset="0"/>
                <a:cs typeface="Arial" pitchFamily="34" charset="0"/>
              </a:rPr>
              <a:t>f</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60000"/>
                    </a:schemeClr>
                  </a:glow>
                  <a:outerShdw blurRad="50800" dist="39000" dir="5460000" algn="tl">
                    <a:srgbClr val="000000">
                      <a:alpha val="38000"/>
                    </a:srgbClr>
                  </a:outerShdw>
                </a:effectLst>
                <a:latin typeface="Monotype Corsiva" pitchFamily="66" charset="0"/>
                <a:ea typeface="Times New Roman" pitchFamily="18" charset="0"/>
                <a:cs typeface="Arial" pitchFamily="34" charset="0"/>
              </a:rPr>
              <a:t>irman</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60000"/>
                    </a:schemeClr>
                  </a:glow>
                  <a:outerShdw blurRad="50800" dist="39000" dir="5460000" algn="tl">
                    <a:srgbClr val="000000">
                      <a:alpha val="38000"/>
                    </a:srgbClr>
                  </a:outerShdw>
                </a:effectLst>
                <a:latin typeface="Monotype Corsiva" pitchFamily="66" charset="0"/>
                <a:ea typeface="Times New Roman" pitchFamily="18" charset="0"/>
                <a:cs typeface="Arial" pitchFamily="34" charset="0"/>
              </a:rPr>
              <a:t> Allah SWT </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60000"/>
                    </a:schemeClr>
                  </a:glow>
                  <a:outerShdw blurRad="50800" dist="39000" dir="5460000" algn="tl">
                    <a:srgbClr val="000000">
                      <a:alpha val="38000"/>
                    </a:srgbClr>
                  </a:outerShdw>
                </a:effectLst>
                <a:latin typeface="Monotype Corsiva" pitchFamily="66" charset="0"/>
                <a:ea typeface="Times New Roman" pitchFamily="18" charset="0"/>
                <a:cs typeface="Arial" pitchFamily="34" charset="0"/>
              </a:rPr>
              <a:t>di</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60000"/>
                    </a:schemeClr>
                  </a:glow>
                  <a:outerShdw blurRad="50800" dist="39000" dir="5460000" algn="tl">
                    <a:srgbClr val="000000">
                      <a:alpha val="38000"/>
                    </a:srgbClr>
                  </a:outerShdw>
                </a:effectLst>
                <a:latin typeface="Monotype Corsiva" pitchFamily="66" charset="0"/>
                <a:ea typeface="Times New Roman" pitchFamily="18" charset="0"/>
                <a:cs typeface="Arial" pitchFamily="34" charset="0"/>
              </a:rPr>
              <a:t> </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60000"/>
                    </a:schemeClr>
                  </a:glow>
                  <a:outerShdw blurRad="50800" dist="39000" dir="5460000" algn="tl">
                    <a:srgbClr val="000000">
                      <a:alpha val="38000"/>
                    </a:srgbClr>
                  </a:outerShdw>
                </a:effectLst>
                <a:latin typeface="Monotype Corsiva" pitchFamily="66" charset="0"/>
                <a:ea typeface="Times New Roman" pitchFamily="18" charset="0"/>
                <a:cs typeface="Arial" pitchFamily="34" charset="0"/>
              </a:rPr>
              <a:t>dalam</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60000"/>
                    </a:schemeClr>
                  </a:glow>
                  <a:outerShdw blurRad="50800" dist="39000" dir="5460000" algn="tl">
                    <a:srgbClr val="000000">
                      <a:alpha val="38000"/>
                    </a:srgbClr>
                  </a:outerShdw>
                </a:effectLst>
                <a:latin typeface="Monotype Corsiva" pitchFamily="66" charset="0"/>
                <a:ea typeface="Times New Roman" pitchFamily="18" charset="0"/>
                <a:cs typeface="Arial" pitchFamily="34" charset="0"/>
              </a:rPr>
              <a:t> </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60000"/>
                    </a:schemeClr>
                  </a:glow>
                  <a:outerShdw blurRad="50800" dist="39000" dir="5460000" algn="tl">
                    <a:srgbClr val="000000">
                      <a:alpha val="38000"/>
                    </a:srgbClr>
                  </a:outerShdw>
                </a:effectLst>
                <a:latin typeface="Monotype Corsiva" pitchFamily="66" charset="0"/>
                <a:ea typeface="Times New Roman" pitchFamily="18" charset="0"/>
                <a:cs typeface="Arial" pitchFamily="34" charset="0"/>
              </a:rPr>
              <a:t>Surah</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60000"/>
                    </a:schemeClr>
                  </a:glow>
                  <a:outerShdw blurRad="50800" dist="39000" dir="5460000" algn="tl">
                    <a:srgbClr val="000000">
                      <a:alpha val="38000"/>
                    </a:srgbClr>
                  </a:outerShdw>
                </a:effectLst>
                <a:latin typeface="Monotype Corsiva" pitchFamily="66" charset="0"/>
                <a:ea typeface="Times New Roman" pitchFamily="18" charset="0"/>
                <a:cs typeface="Arial" pitchFamily="34" charset="0"/>
              </a:rPr>
              <a:t> al-</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60000"/>
                    </a:schemeClr>
                  </a:glow>
                  <a:outerShdw blurRad="50800" dist="39000" dir="5460000" algn="tl">
                    <a:srgbClr val="000000">
                      <a:alpha val="38000"/>
                    </a:srgbClr>
                  </a:outerShdw>
                </a:effectLst>
                <a:latin typeface="Monotype Corsiva" pitchFamily="66" charset="0"/>
                <a:ea typeface="Times New Roman" pitchFamily="18" charset="0"/>
                <a:cs typeface="Arial" pitchFamily="34" charset="0"/>
              </a:rPr>
              <a:t>Maidah</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60000"/>
                    </a:schemeClr>
                  </a:glow>
                  <a:outerShdw blurRad="50800" dist="39000" dir="5460000" algn="tl">
                    <a:srgbClr val="000000">
                      <a:alpha val="38000"/>
                    </a:srgbClr>
                  </a:outerShdw>
                </a:effectLst>
                <a:latin typeface="Monotype Corsiva" pitchFamily="66" charset="0"/>
                <a:ea typeface="Times New Roman" pitchFamily="18" charset="0"/>
                <a:cs typeface="Arial" pitchFamily="34" charset="0"/>
              </a:rPr>
              <a:t>, </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60000"/>
                    </a:schemeClr>
                  </a:glow>
                  <a:outerShdw blurRad="50800" dist="39000" dir="5460000" algn="tl">
                    <a:srgbClr val="000000">
                      <a:alpha val="38000"/>
                    </a:srgbClr>
                  </a:outerShdw>
                </a:effectLst>
                <a:latin typeface="Monotype Corsiva" pitchFamily="66" charset="0"/>
                <a:ea typeface="Times New Roman" pitchFamily="18" charset="0"/>
                <a:cs typeface="Arial" pitchFamily="34" charset="0"/>
              </a:rPr>
              <a:t>ayat</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60000"/>
                    </a:schemeClr>
                  </a:glow>
                  <a:outerShdw blurRad="50800" dist="39000" dir="5460000" algn="tl">
                    <a:srgbClr val="000000">
                      <a:alpha val="38000"/>
                    </a:srgbClr>
                  </a:outerShdw>
                </a:effectLst>
                <a:latin typeface="Monotype Corsiva" pitchFamily="66" charset="0"/>
                <a:ea typeface="Times New Roman" pitchFamily="18" charset="0"/>
                <a:cs typeface="Arial" pitchFamily="34" charset="0"/>
              </a:rPr>
              <a:t> 2:</a:t>
            </a:r>
          </a:p>
        </p:txBody>
      </p:sp>
      <p:sp>
        <p:nvSpPr>
          <p:cNvPr id="10" name="Rectangle 9"/>
          <p:cNvSpPr/>
          <p:nvPr/>
        </p:nvSpPr>
        <p:spPr>
          <a:xfrm>
            <a:off x="0" y="3505200"/>
            <a:ext cx="9144000" cy="2954655"/>
          </a:xfrm>
          <a:prstGeom prst="rect">
            <a:avLst/>
          </a:prstGeom>
        </p:spPr>
        <p:txBody>
          <a:bodyPr wrap="square">
            <a:spAutoFit/>
          </a:bodyPr>
          <a:lstStyle/>
          <a:p>
            <a:pPr lvl="0" indent="457200" algn="justLow" eaLnBrk="0" fontAlgn="base" hangingPunct="0">
              <a:spcBef>
                <a:spcPct val="0"/>
              </a:spcBef>
              <a:spcAft>
                <a:spcPct val="0"/>
              </a:spcAft>
            </a:pPr>
            <a:endParaRPr lang="en-US" b="1" dirty="0" smtClean="0">
              <a:solidFill>
                <a:srgbClr val="000000"/>
              </a:solidFill>
              <a:latin typeface="Arial" pitchFamily="34" charset="0"/>
              <a:ea typeface="Times New Roman" pitchFamily="18" charset="0"/>
              <a:cs typeface="Arial" pitchFamily="34" charset="0"/>
            </a:endParaRPr>
          </a:p>
          <a:p>
            <a:pPr lvl="0" indent="457200" algn="ctr" eaLnBrk="0" fontAlgn="base" hangingPunct="0">
              <a:spcBef>
                <a:spcPct val="0"/>
              </a:spcBef>
              <a:spcAft>
                <a:spcPct val="0"/>
              </a:spcAft>
            </a:pPr>
            <a:r>
              <a:rPr lang="en-US" sz="2400" b="1" dirty="0" err="1"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Bermaksud</a:t>
            </a:r>
            <a:r>
              <a:rPr lang="en-US" sz="2400" b="1" dirty="0"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 </a:t>
            </a:r>
          </a:p>
          <a:p>
            <a:pPr lvl="0" indent="457200" algn="ctr" eaLnBrk="0" fontAlgn="base" hangingPunct="0">
              <a:spcBef>
                <a:spcPct val="0"/>
              </a:spcBef>
              <a:spcAft>
                <a:spcPct val="0"/>
              </a:spcAft>
            </a:pPr>
            <a:r>
              <a:rPr lang="en-US" sz="2400" dirty="0"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“Dan </a:t>
            </a:r>
            <a:r>
              <a:rPr lang="en-US" sz="2400" dirty="0" err="1"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hendaklah</a:t>
            </a:r>
            <a:r>
              <a:rPr lang="en-US" sz="2400" dirty="0"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2400" dirty="0" err="1"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kamu</a:t>
            </a:r>
            <a:r>
              <a:rPr lang="en-US" sz="2400" dirty="0"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2400" dirty="0" err="1"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bertolong-tolongan</a:t>
            </a:r>
            <a:r>
              <a:rPr lang="en-US" sz="2400" dirty="0"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2400" dirty="0" err="1"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untuk</a:t>
            </a:r>
            <a:r>
              <a:rPr lang="en-US" sz="2400" dirty="0"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2400" dirty="0" err="1"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membuat</a:t>
            </a:r>
            <a:r>
              <a:rPr lang="en-US" sz="2400" dirty="0"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2400" dirty="0" err="1"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kebajikan</a:t>
            </a:r>
            <a:r>
              <a:rPr lang="en-US" sz="2400" dirty="0"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2400" dirty="0" err="1"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dan</a:t>
            </a:r>
            <a:r>
              <a:rPr lang="en-US" sz="2400" dirty="0"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2400" dirty="0" err="1"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bertaqwa</a:t>
            </a:r>
            <a:r>
              <a:rPr lang="en-US" sz="2400" dirty="0"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2400" dirty="0" err="1"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dan</a:t>
            </a:r>
            <a:r>
              <a:rPr lang="en-US" sz="2400" dirty="0"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2400" dirty="0" err="1"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janganlah</a:t>
            </a:r>
            <a:r>
              <a:rPr lang="en-US" sz="2400" dirty="0"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2400" dirty="0" err="1"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kamu</a:t>
            </a:r>
            <a:r>
              <a:rPr lang="en-US" sz="2400" dirty="0"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2400" dirty="0" err="1"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bertolong-tolongan</a:t>
            </a:r>
            <a:r>
              <a:rPr lang="en-US" sz="2400" dirty="0"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2400" dirty="0" err="1"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pada</a:t>
            </a:r>
            <a:r>
              <a:rPr lang="en-US" sz="2400" dirty="0"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2400" dirty="0" err="1"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melakukan</a:t>
            </a:r>
            <a:r>
              <a:rPr lang="en-US" sz="2400" dirty="0"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2400" dirty="0" err="1"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dosa</a:t>
            </a:r>
            <a:r>
              <a:rPr lang="en-US" sz="2400" dirty="0"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2400" dirty="0" err="1"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maksiat</a:t>
            </a:r>
            <a:r>
              <a:rPr lang="en-US" sz="2400" dirty="0"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2400" dirty="0" err="1"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dan</a:t>
            </a:r>
            <a:r>
              <a:rPr lang="en-US" sz="2400" dirty="0"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2400" dirty="0" err="1"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pencerobohan</a:t>
            </a:r>
            <a:r>
              <a:rPr lang="en-US" sz="2400" dirty="0"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2400" dirty="0" err="1"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dan</a:t>
            </a:r>
            <a:r>
              <a:rPr lang="en-US" sz="2400" dirty="0"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2400" dirty="0" err="1"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bertaqwalah</a:t>
            </a:r>
            <a:r>
              <a:rPr lang="en-US" sz="2400" dirty="0"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2400" dirty="0" err="1"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kepada</a:t>
            </a:r>
            <a:r>
              <a:rPr lang="en-US" sz="2400" dirty="0"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 Allah, </a:t>
            </a:r>
            <a:r>
              <a:rPr lang="en-US" sz="2400" dirty="0" err="1"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kerana</a:t>
            </a:r>
            <a:r>
              <a:rPr lang="en-US" sz="2400" dirty="0"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2400" dirty="0" err="1"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Sesungguhnya</a:t>
            </a:r>
            <a:r>
              <a:rPr lang="en-US" sz="2400" dirty="0"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 Allah </a:t>
            </a:r>
            <a:r>
              <a:rPr lang="en-US" sz="2400" dirty="0" err="1"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Maha</a:t>
            </a:r>
            <a:r>
              <a:rPr lang="en-US" sz="2400" dirty="0"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2400" dirty="0" err="1"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berat</a:t>
            </a:r>
            <a:r>
              <a:rPr lang="en-US" sz="2400" dirty="0"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2400" dirty="0" err="1"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azab</a:t>
            </a:r>
            <a:r>
              <a:rPr lang="en-US" sz="2400" dirty="0"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2400" dirty="0" err="1"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seksaNya</a:t>
            </a:r>
            <a:r>
              <a:rPr lang="en-US" sz="2400" dirty="0"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2400" dirty="0" err="1"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bagi</a:t>
            </a:r>
            <a:r>
              <a:rPr lang="en-US" sz="2400" dirty="0"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2400" dirty="0" err="1"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sesiapa</a:t>
            </a:r>
            <a:r>
              <a:rPr lang="en-US" sz="2400" dirty="0"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 Yang </a:t>
            </a:r>
            <a:r>
              <a:rPr lang="en-US" sz="2400" dirty="0" err="1"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melanggar</a:t>
            </a:r>
            <a:r>
              <a:rPr lang="en-US" sz="2400" dirty="0"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2400" dirty="0" err="1"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perintahNya</a:t>
            </a:r>
            <a:r>
              <a:rPr lang="en-US" sz="2400" dirty="0" smtClean="0">
                <a:solidFill>
                  <a:srgbClr val="FFFF00"/>
                </a:solidFill>
                <a:effectLst>
                  <a:glow rad="101600">
                    <a:schemeClr val="tx1">
                      <a:alpha val="60000"/>
                    </a:schemeClr>
                  </a:glow>
                </a:effectLst>
                <a:latin typeface="Berlin Sans FB Demi" pitchFamily="34" charset="0"/>
                <a:ea typeface="Times New Roman" pitchFamily="18" charset="0"/>
                <a:cs typeface="Arial" pitchFamily="34" charset="0"/>
              </a:rPr>
              <a:t>).”</a:t>
            </a:r>
            <a:endParaRPr lang="en-US" sz="2400" dirty="0" smtClean="0">
              <a:solidFill>
                <a:srgbClr val="FFFF00"/>
              </a:solidFill>
              <a:effectLst>
                <a:glow rad="101600">
                  <a:schemeClr val="tx1">
                    <a:alpha val="60000"/>
                  </a:schemeClr>
                </a:glow>
              </a:effectLst>
              <a:latin typeface="Berlin Sans FB Demi" pitchFamily="34" charset="0"/>
              <a:cs typeface="Arial" pitchFamily="34" charset="0"/>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izuriah\Pictures\Abstract Blue backgrounds 3.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19</a:t>
            </a:fld>
            <a:endParaRPr lang="en-MY" sz="1600" b="1" dirty="0">
              <a:solidFill>
                <a:srgbClr val="FF0000"/>
              </a:solidFill>
            </a:endParaRPr>
          </a:p>
        </p:txBody>
      </p:sp>
      <p:pic>
        <p:nvPicPr>
          <p:cNvPr id="2051" name="Picture 3" descr="C:\Users\maizuriah\Pictures\tatu 3.JPG"/>
          <p:cNvPicPr>
            <a:picLocks noChangeAspect="1" noChangeArrowheads="1"/>
          </p:cNvPicPr>
          <p:nvPr/>
        </p:nvPicPr>
        <p:blipFill>
          <a:blip r:embed="rId3"/>
          <a:srcRect/>
          <a:stretch>
            <a:fillRect/>
          </a:stretch>
        </p:blipFill>
        <p:spPr bwMode="auto">
          <a:xfrm>
            <a:off x="1" y="4876800"/>
            <a:ext cx="2514600" cy="1981200"/>
          </a:xfrm>
          <a:prstGeom prst="rect">
            <a:avLst/>
          </a:prstGeom>
          <a:ln>
            <a:noFill/>
          </a:ln>
          <a:effectLst>
            <a:softEdge rad="635000"/>
          </a:effectLst>
        </p:spPr>
      </p:pic>
      <p:pic>
        <p:nvPicPr>
          <p:cNvPr id="2052" name="Picture 4" descr="C:\Users\maizuriah\Pictures\sac.jpg"/>
          <p:cNvPicPr>
            <a:picLocks noChangeAspect="1" noChangeArrowheads="1"/>
          </p:cNvPicPr>
          <p:nvPr/>
        </p:nvPicPr>
        <p:blipFill>
          <a:blip r:embed="rId4"/>
          <a:srcRect/>
          <a:stretch>
            <a:fillRect/>
          </a:stretch>
        </p:blipFill>
        <p:spPr bwMode="auto">
          <a:xfrm>
            <a:off x="2057400" y="4876800"/>
            <a:ext cx="2438400" cy="1981200"/>
          </a:xfrm>
          <a:prstGeom prst="rect">
            <a:avLst/>
          </a:prstGeom>
          <a:ln>
            <a:noFill/>
          </a:ln>
          <a:effectLst>
            <a:softEdge rad="635000"/>
          </a:effectLst>
        </p:spPr>
      </p:pic>
      <p:pic>
        <p:nvPicPr>
          <p:cNvPr id="2053" name="Picture 5" descr="C:\Users\maizuriah\Pictures\limkokwing_university_royal_malaysian_police_fights_cyber_crime003.png"/>
          <p:cNvPicPr>
            <a:picLocks noChangeAspect="1" noChangeArrowheads="1"/>
          </p:cNvPicPr>
          <p:nvPr/>
        </p:nvPicPr>
        <p:blipFill>
          <a:blip r:embed="rId5" cstate="print"/>
          <a:srcRect/>
          <a:stretch>
            <a:fillRect/>
          </a:stretch>
        </p:blipFill>
        <p:spPr bwMode="auto">
          <a:xfrm>
            <a:off x="4191000" y="4876800"/>
            <a:ext cx="2895600" cy="1981200"/>
          </a:xfrm>
          <a:prstGeom prst="rect">
            <a:avLst/>
          </a:prstGeom>
          <a:ln>
            <a:noFill/>
          </a:ln>
          <a:effectLst>
            <a:softEdge rad="635000"/>
          </a:effectLst>
        </p:spPr>
      </p:pic>
      <p:pic>
        <p:nvPicPr>
          <p:cNvPr id="2054" name="Picture 6" descr="C:\Users\maizuriah\Pictures\PM_Hari_Polis_Ke-206(3).jpg"/>
          <p:cNvPicPr>
            <a:picLocks noChangeAspect="1" noChangeArrowheads="1"/>
          </p:cNvPicPr>
          <p:nvPr/>
        </p:nvPicPr>
        <p:blipFill>
          <a:blip r:embed="rId6" cstate="print"/>
          <a:srcRect/>
          <a:stretch>
            <a:fillRect/>
          </a:stretch>
        </p:blipFill>
        <p:spPr bwMode="auto">
          <a:xfrm>
            <a:off x="6477000" y="4876800"/>
            <a:ext cx="2667000" cy="1981200"/>
          </a:xfrm>
          <a:prstGeom prst="rect">
            <a:avLst/>
          </a:prstGeom>
          <a:ln>
            <a:noFill/>
          </a:ln>
          <a:effectLst>
            <a:softEdge rad="635000"/>
          </a:effectLst>
        </p:spPr>
      </p:pic>
      <p:graphicFrame>
        <p:nvGraphicFramePr>
          <p:cNvPr id="10" name="Diagram 9"/>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izuriah\Pictures\Abstract Blue backgrounds 3.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a:t>
            </a:fld>
            <a:endParaRPr lang="en-MY" sz="1600" b="1" dirty="0">
              <a:solidFill>
                <a:srgbClr val="FF0000"/>
              </a:solidFill>
            </a:endParaRPr>
          </a:p>
        </p:txBody>
      </p:sp>
      <p:pic>
        <p:nvPicPr>
          <p:cNvPr id="2051" name="Picture 3" descr="C:\Users\maizuriah\Pictures\tatu 3.JPG"/>
          <p:cNvPicPr>
            <a:picLocks noChangeAspect="1" noChangeArrowheads="1"/>
          </p:cNvPicPr>
          <p:nvPr/>
        </p:nvPicPr>
        <p:blipFill>
          <a:blip r:embed="rId3"/>
          <a:srcRect/>
          <a:stretch>
            <a:fillRect/>
          </a:stretch>
        </p:blipFill>
        <p:spPr bwMode="auto">
          <a:xfrm>
            <a:off x="1" y="4876800"/>
            <a:ext cx="2514600" cy="1981200"/>
          </a:xfrm>
          <a:prstGeom prst="rect">
            <a:avLst/>
          </a:prstGeom>
          <a:ln>
            <a:noFill/>
          </a:ln>
          <a:effectLst>
            <a:softEdge rad="635000"/>
          </a:effectLst>
        </p:spPr>
      </p:pic>
      <p:pic>
        <p:nvPicPr>
          <p:cNvPr id="2052" name="Picture 4" descr="C:\Users\maizuriah\Pictures\sac.jpg"/>
          <p:cNvPicPr>
            <a:picLocks noChangeAspect="1" noChangeArrowheads="1"/>
          </p:cNvPicPr>
          <p:nvPr/>
        </p:nvPicPr>
        <p:blipFill>
          <a:blip r:embed="rId4"/>
          <a:srcRect/>
          <a:stretch>
            <a:fillRect/>
          </a:stretch>
        </p:blipFill>
        <p:spPr bwMode="auto">
          <a:xfrm>
            <a:off x="2057400" y="4876800"/>
            <a:ext cx="2438400" cy="1981200"/>
          </a:xfrm>
          <a:prstGeom prst="rect">
            <a:avLst/>
          </a:prstGeom>
          <a:ln>
            <a:noFill/>
          </a:ln>
          <a:effectLst>
            <a:softEdge rad="635000"/>
          </a:effectLst>
        </p:spPr>
      </p:pic>
      <p:pic>
        <p:nvPicPr>
          <p:cNvPr id="2053" name="Picture 5" descr="C:\Users\maizuriah\Pictures\limkokwing_university_royal_malaysian_police_fights_cyber_crime003.png"/>
          <p:cNvPicPr>
            <a:picLocks noChangeAspect="1" noChangeArrowheads="1"/>
          </p:cNvPicPr>
          <p:nvPr/>
        </p:nvPicPr>
        <p:blipFill>
          <a:blip r:embed="rId5" cstate="print"/>
          <a:srcRect/>
          <a:stretch>
            <a:fillRect/>
          </a:stretch>
        </p:blipFill>
        <p:spPr bwMode="auto">
          <a:xfrm>
            <a:off x="4191000" y="4876800"/>
            <a:ext cx="2895600" cy="1981200"/>
          </a:xfrm>
          <a:prstGeom prst="rect">
            <a:avLst/>
          </a:prstGeom>
          <a:ln>
            <a:noFill/>
          </a:ln>
          <a:effectLst>
            <a:softEdge rad="635000"/>
          </a:effectLst>
        </p:spPr>
      </p:pic>
      <p:pic>
        <p:nvPicPr>
          <p:cNvPr id="2054" name="Picture 6" descr="C:\Users\maizuriah\Pictures\PM_Hari_Polis_Ke-206(3).jpg"/>
          <p:cNvPicPr>
            <a:picLocks noChangeAspect="1" noChangeArrowheads="1"/>
          </p:cNvPicPr>
          <p:nvPr/>
        </p:nvPicPr>
        <p:blipFill>
          <a:blip r:embed="rId6" cstate="print"/>
          <a:srcRect/>
          <a:stretch>
            <a:fillRect/>
          </a:stretch>
        </p:blipFill>
        <p:spPr bwMode="auto">
          <a:xfrm>
            <a:off x="6477000" y="4876800"/>
            <a:ext cx="2667000" cy="1981200"/>
          </a:xfrm>
          <a:prstGeom prst="rect">
            <a:avLst/>
          </a:prstGeom>
          <a:ln>
            <a:noFill/>
          </a:ln>
          <a:effectLst>
            <a:softEdge rad="635000"/>
          </a:effectLst>
        </p:spPr>
      </p:pic>
      <p:sp>
        <p:nvSpPr>
          <p:cNvPr id="63489" name="Rectangle 1"/>
          <p:cNvSpPr>
            <a:spLocks noChangeArrowheads="1"/>
          </p:cNvSpPr>
          <p:nvPr/>
        </p:nvSpPr>
        <p:spPr bwMode="auto">
          <a:xfrm>
            <a:off x="457200" y="762000"/>
            <a:ext cx="81534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7200" i="0" u="none" strike="noStrike" normalizeH="0" baseline="0" dirty="0" smtClean="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Arial" pitchFamily="34" charset="0"/>
                <a:ea typeface="Times New Roman" pitchFamily="18" charset="0"/>
                <a:cs typeface="Traditional Arabic" pitchFamily="2" charset="-78"/>
              </a:rPr>
              <a:t>اَلْحَمْدُ لِلَّهِ الَّذِي أَرْسَلَ رَسُوْلَهُ بِالْهُدَى وَدِيْنِ الْحَقِّ لِيُظْهِرَهُ عَلَى الدِّيْنِ كُلِّهِ وَلَوْ كَرِهَ الْمُشْرِكُوْنَ</a:t>
            </a:r>
            <a:endParaRPr kumimoji="0" lang="ar-SA" sz="7200" i="0" u="none" strike="noStrike" normalizeH="0" baseline="0" dirty="0" smtClean="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Arial" pitchFamily="34" charset="0"/>
              <a:cs typeface="Arial" pitchFamily="34" charset="0"/>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izuriah\Pictures\Abstract Blue backgrounds 3.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20</a:t>
            </a:fld>
            <a:endParaRPr lang="en-MY" sz="1600" b="1" dirty="0">
              <a:solidFill>
                <a:srgbClr val="FF0000"/>
              </a:solidFill>
            </a:endParaRPr>
          </a:p>
        </p:txBody>
      </p:sp>
      <p:pic>
        <p:nvPicPr>
          <p:cNvPr id="2051" name="Picture 3" descr="C:\Users\maizuriah\Pictures\tatu 3.JPG"/>
          <p:cNvPicPr>
            <a:picLocks noChangeAspect="1" noChangeArrowheads="1"/>
          </p:cNvPicPr>
          <p:nvPr/>
        </p:nvPicPr>
        <p:blipFill>
          <a:blip r:embed="rId3"/>
          <a:srcRect/>
          <a:stretch>
            <a:fillRect/>
          </a:stretch>
        </p:blipFill>
        <p:spPr bwMode="auto">
          <a:xfrm>
            <a:off x="1" y="4876800"/>
            <a:ext cx="2514600" cy="1981200"/>
          </a:xfrm>
          <a:prstGeom prst="rect">
            <a:avLst/>
          </a:prstGeom>
          <a:ln>
            <a:noFill/>
          </a:ln>
          <a:effectLst>
            <a:softEdge rad="635000"/>
          </a:effectLst>
        </p:spPr>
      </p:pic>
      <p:pic>
        <p:nvPicPr>
          <p:cNvPr id="2052" name="Picture 4" descr="C:\Users\maizuriah\Pictures\sac.jpg"/>
          <p:cNvPicPr>
            <a:picLocks noChangeAspect="1" noChangeArrowheads="1"/>
          </p:cNvPicPr>
          <p:nvPr/>
        </p:nvPicPr>
        <p:blipFill>
          <a:blip r:embed="rId4"/>
          <a:srcRect/>
          <a:stretch>
            <a:fillRect/>
          </a:stretch>
        </p:blipFill>
        <p:spPr bwMode="auto">
          <a:xfrm>
            <a:off x="2057400" y="4876800"/>
            <a:ext cx="2438400" cy="1981200"/>
          </a:xfrm>
          <a:prstGeom prst="rect">
            <a:avLst/>
          </a:prstGeom>
          <a:ln>
            <a:noFill/>
          </a:ln>
          <a:effectLst>
            <a:softEdge rad="635000"/>
          </a:effectLst>
        </p:spPr>
      </p:pic>
      <p:pic>
        <p:nvPicPr>
          <p:cNvPr id="2053" name="Picture 5" descr="C:\Users\maizuriah\Pictures\limkokwing_university_royal_malaysian_police_fights_cyber_crime003.png"/>
          <p:cNvPicPr>
            <a:picLocks noChangeAspect="1" noChangeArrowheads="1"/>
          </p:cNvPicPr>
          <p:nvPr/>
        </p:nvPicPr>
        <p:blipFill>
          <a:blip r:embed="rId5" cstate="print"/>
          <a:srcRect/>
          <a:stretch>
            <a:fillRect/>
          </a:stretch>
        </p:blipFill>
        <p:spPr bwMode="auto">
          <a:xfrm>
            <a:off x="4191000" y="4876800"/>
            <a:ext cx="2895600" cy="1981200"/>
          </a:xfrm>
          <a:prstGeom prst="rect">
            <a:avLst/>
          </a:prstGeom>
          <a:ln>
            <a:noFill/>
          </a:ln>
          <a:effectLst>
            <a:softEdge rad="635000"/>
          </a:effectLst>
        </p:spPr>
      </p:pic>
      <p:pic>
        <p:nvPicPr>
          <p:cNvPr id="2054" name="Picture 6" descr="C:\Users\maizuriah\Pictures\PM_Hari_Polis_Ke-206(3).jpg"/>
          <p:cNvPicPr>
            <a:picLocks noChangeAspect="1" noChangeArrowheads="1"/>
          </p:cNvPicPr>
          <p:nvPr/>
        </p:nvPicPr>
        <p:blipFill>
          <a:blip r:embed="rId6" cstate="print"/>
          <a:srcRect/>
          <a:stretch>
            <a:fillRect/>
          </a:stretch>
        </p:blipFill>
        <p:spPr bwMode="auto">
          <a:xfrm>
            <a:off x="6477000" y="4876800"/>
            <a:ext cx="2667000" cy="1981200"/>
          </a:xfrm>
          <a:prstGeom prst="rect">
            <a:avLst/>
          </a:prstGeom>
          <a:ln>
            <a:noFill/>
          </a:ln>
          <a:effectLst>
            <a:softEdge rad="635000"/>
          </a:effectLst>
        </p:spPr>
      </p:pic>
      <p:graphicFrame>
        <p:nvGraphicFramePr>
          <p:cNvPr id="10" name="Diagram 9"/>
          <p:cNvGraphicFramePr/>
          <p:nvPr/>
        </p:nvGraphicFramePr>
        <p:xfrm>
          <a:off x="0" y="0"/>
          <a:ext cx="9144000" cy="68579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izuriah\Pictures\Abstract Blue backgrounds 3.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21</a:t>
            </a:fld>
            <a:endParaRPr lang="en-MY" sz="1600" b="1" dirty="0">
              <a:solidFill>
                <a:srgbClr val="FF0000"/>
              </a:solidFill>
            </a:endParaRPr>
          </a:p>
        </p:txBody>
      </p:sp>
      <p:pic>
        <p:nvPicPr>
          <p:cNvPr id="2051" name="Picture 3" descr="C:\Users\maizuriah\Pictures\tatu 3.JPG"/>
          <p:cNvPicPr>
            <a:picLocks noChangeAspect="1" noChangeArrowheads="1"/>
          </p:cNvPicPr>
          <p:nvPr/>
        </p:nvPicPr>
        <p:blipFill>
          <a:blip r:embed="rId3"/>
          <a:srcRect/>
          <a:stretch>
            <a:fillRect/>
          </a:stretch>
        </p:blipFill>
        <p:spPr bwMode="auto">
          <a:xfrm>
            <a:off x="1" y="4876800"/>
            <a:ext cx="2514600" cy="1981200"/>
          </a:xfrm>
          <a:prstGeom prst="rect">
            <a:avLst/>
          </a:prstGeom>
          <a:ln>
            <a:noFill/>
          </a:ln>
          <a:effectLst>
            <a:softEdge rad="635000"/>
          </a:effectLst>
        </p:spPr>
      </p:pic>
      <p:pic>
        <p:nvPicPr>
          <p:cNvPr id="2052" name="Picture 4" descr="C:\Users\maizuriah\Pictures\sac.jpg"/>
          <p:cNvPicPr>
            <a:picLocks noChangeAspect="1" noChangeArrowheads="1"/>
          </p:cNvPicPr>
          <p:nvPr/>
        </p:nvPicPr>
        <p:blipFill>
          <a:blip r:embed="rId4"/>
          <a:srcRect/>
          <a:stretch>
            <a:fillRect/>
          </a:stretch>
        </p:blipFill>
        <p:spPr bwMode="auto">
          <a:xfrm>
            <a:off x="2057400" y="4876800"/>
            <a:ext cx="2438400" cy="1981200"/>
          </a:xfrm>
          <a:prstGeom prst="rect">
            <a:avLst/>
          </a:prstGeom>
          <a:ln>
            <a:noFill/>
          </a:ln>
          <a:effectLst>
            <a:softEdge rad="635000"/>
          </a:effectLst>
        </p:spPr>
      </p:pic>
      <p:pic>
        <p:nvPicPr>
          <p:cNvPr id="2053" name="Picture 5" descr="C:\Users\maizuriah\Pictures\limkokwing_university_royal_malaysian_police_fights_cyber_crime003.png"/>
          <p:cNvPicPr>
            <a:picLocks noChangeAspect="1" noChangeArrowheads="1"/>
          </p:cNvPicPr>
          <p:nvPr/>
        </p:nvPicPr>
        <p:blipFill>
          <a:blip r:embed="rId5" cstate="print"/>
          <a:srcRect/>
          <a:stretch>
            <a:fillRect/>
          </a:stretch>
        </p:blipFill>
        <p:spPr bwMode="auto">
          <a:xfrm>
            <a:off x="4191000" y="4876800"/>
            <a:ext cx="2895600" cy="1981200"/>
          </a:xfrm>
          <a:prstGeom prst="rect">
            <a:avLst/>
          </a:prstGeom>
          <a:ln>
            <a:noFill/>
          </a:ln>
          <a:effectLst>
            <a:softEdge rad="635000"/>
          </a:effectLst>
        </p:spPr>
      </p:pic>
      <p:pic>
        <p:nvPicPr>
          <p:cNvPr id="2054" name="Picture 6" descr="C:\Users\maizuriah\Pictures\PM_Hari_Polis_Ke-206(3).jpg"/>
          <p:cNvPicPr>
            <a:picLocks noChangeAspect="1" noChangeArrowheads="1"/>
          </p:cNvPicPr>
          <p:nvPr/>
        </p:nvPicPr>
        <p:blipFill>
          <a:blip r:embed="rId6" cstate="print"/>
          <a:srcRect/>
          <a:stretch>
            <a:fillRect/>
          </a:stretch>
        </p:blipFill>
        <p:spPr bwMode="auto">
          <a:xfrm>
            <a:off x="6477000" y="4876800"/>
            <a:ext cx="2667000" cy="1981200"/>
          </a:xfrm>
          <a:prstGeom prst="rect">
            <a:avLst/>
          </a:prstGeom>
          <a:ln>
            <a:noFill/>
          </a:ln>
          <a:effectLst>
            <a:softEdge rad="635000"/>
          </a:effectLst>
        </p:spPr>
      </p:pic>
      <p:sp>
        <p:nvSpPr>
          <p:cNvPr id="78849" name="Rectangle 1"/>
          <p:cNvSpPr>
            <a:spLocks noChangeArrowheads="1"/>
          </p:cNvSpPr>
          <p:nvPr/>
        </p:nvSpPr>
        <p:spPr bwMode="auto">
          <a:xfrm>
            <a:off x="533400" y="1447800"/>
            <a:ext cx="8077200" cy="30777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ar-SA" sz="5400" b="1" i="0" u="none" strike="noStrike" cap="none" normalizeH="0" baseline="0" dirty="0" smtClean="0">
                <a:ln>
                  <a:noFill/>
                </a:ln>
                <a:solidFill>
                  <a:srgbClr val="FFFF00"/>
                </a:solidFill>
                <a:effectLst>
                  <a:glow rad="101600">
                    <a:schemeClr val="tx1">
                      <a:alpha val="60000"/>
                    </a:schemeClr>
                  </a:glow>
                </a:effectLst>
                <a:latin typeface="Times New Roman" pitchFamily="18" charset="0"/>
                <a:ea typeface="Calibri" pitchFamily="34" charset="0"/>
                <a:cs typeface="Traditional Arabic" pitchFamily="2" charset="-78"/>
              </a:rPr>
              <a:t>لاَ يُؤْمِنُ أَحَدُكُمْ حَتَّى أَكُوْنَ أَحَبَّ إِلَيْهِ مِنْ وَلَدِهِ وَوَالِدِهِ وَالنَّاسِ أَجْمَعِيْنَ.</a:t>
            </a:r>
            <a:r>
              <a:rPr kumimoji="0" lang="ar-SA" sz="5400" b="1" i="0" u="none" strike="noStrike" cap="none" normalizeH="0" baseline="0" dirty="0" smtClean="0">
                <a:ln>
                  <a:noFill/>
                </a:ln>
                <a:solidFill>
                  <a:srgbClr val="FFFF00"/>
                </a:solidFill>
                <a:effectLst>
                  <a:glow rad="101600">
                    <a:schemeClr val="tx1">
                      <a:alpha val="60000"/>
                    </a:schemeClr>
                  </a:glow>
                </a:effectLst>
                <a:latin typeface="Times New Roman" pitchFamily="18" charset="0"/>
                <a:ea typeface="Calibri" pitchFamily="34" charset="0"/>
                <a:cs typeface="Times New Roman" pitchFamily="18" charset="0"/>
              </a:rPr>
              <a:t> </a:t>
            </a:r>
            <a:r>
              <a:rPr kumimoji="0" lang="ar-SA" sz="5400" b="1" i="0" u="none" strike="noStrike" cap="none" normalizeH="0" baseline="0" dirty="0" smtClean="0">
                <a:ln>
                  <a:noFill/>
                </a:ln>
                <a:solidFill>
                  <a:srgbClr val="FFFF00"/>
                </a:solidFill>
                <a:effectLst>
                  <a:glow rad="101600">
                    <a:schemeClr val="tx1">
                      <a:alpha val="60000"/>
                    </a:schemeClr>
                  </a:glow>
                </a:effectLst>
                <a:latin typeface="Times New Roman" pitchFamily="18" charset="0"/>
                <a:ea typeface="Calibri" pitchFamily="34" charset="0"/>
                <a:cs typeface="Traditional Arabic" pitchFamily="2" charset="-78"/>
              </a:rPr>
              <a:t>(رواه احمد والبخارى) </a:t>
            </a:r>
            <a:endParaRPr kumimoji="0" lang="en-US" sz="5400" b="1" i="0" u="none" strike="noStrike" cap="none" normalizeH="0" baseline="0" dirty="0" smtClean="0">
              <a:ln>
                <a:noFill/>
              </a:ln>
              <a:solidFill>
                <a:srgbClr val="FFFF00"/>
              </a:solidFill>
              <a:effectLst>
                <a:glow rad="101600">
                  <a:schemeClr val="tx1">
                    <a:alpha val="60000"/>
                  </a:schemeClr>
                </a:glo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Rectangle 8"/>
          <p:cNvSpPr/>
          <p:nvPr/>
        </p:nvSpPr>
        <p:spPr>
          <a:xfrm>
            <a:off x="533400" y="152400"/>
            <a:ext cx="8001000" cy="1077218"/>
          </a:xfrm>
          <a:prstGeom prst="rect">
            <a:avLst/>
          </a:prstGeom>
        </p:spPr>
        <p:txBody>
          <a:bodyPr wrap="square">
            <a:spAutoFit/>
          </a:bodyPr>
          <a:lstStyle/>
          <a:p>
            <a:pPr lvl="0" algn="ctr" fontAlgn="base">
              <a:spcBef>
                <a:spcPct val="0"/>
              </a:spcBef>
              <a:spcAft>
                <a:spcPct val="0"/>
              </a:spcAft>
            </a:pPr>
            <a:r>
              <a:rPr lang="ms-MY" sz="3200" b="1" dirty="0" smtClean="0">
                <a:ln w="10541" cmpd="sng">
                  <a:solidFill>
                    <a:schemeClr val="accent1">
                      <a:shade val="88000"/>
                      <a:satMod val="110000"/>
                    </a:schemeClr>
                  </a:solidFill>
                  <a:prstDash val="solid"/>
                </a:ln>
                <a:solidFill>
                  <a:srgbClr val="00B0F0"/>
                </a:solidFill>
                <a:effectLst>
                  <a:glow rad="101600">
                    <a:schemeClr val="tx1">
                      <a:alpha val="60000"/>
                    </a:schemeClr>
                  </a:glow>
                </a:effectLst>
                <a:latin typeface="Script MT Bold" pitchFamily="66" charset="0"/>
                <a:ea typeface="Calibri" pitchFamily="34" charset="0"/>
                <a:cs typeface="Times New Roman" pitchFamily="18" charset="0"/>
              </a:rPr>
              <a:t>Sesuai dengan apa yang disarankan oleh Rasulullah SAW sebagaimana sabda baginda:</a:t>
            </a:r>
            <a:endParaRPr lang="en-US" sz="3200" b="1" dirty="0" smtClean="0">
              <a:ln w="10541" cmpd="sng">
                <a:solidFill>
                  <a:schemeClr val="accent1">
                    <a:shade val="88000"/>
                    <a:satMod val="110000"/>
                  </a:schemeClr>
                </a:solidFill>
                <a:prstDash val="solid"/>
              </a:ln>
              <a:solidFill>
                <a:srgbClr val="00B0F0"/>
              </a:solidFill>
              <a:effectLst>
                <a:glow rad="101600">
                  <a:schemeClr val="tx1">
                    <a:alpha val="60000"/>
                  </a:schemeClr>
                </a:glow>
              </a:effectLst>
              <a:latin typeface="Script MT Bold" pitchFamily="66" charset="0"/>
              <a:cs typeface="Arial" pitchFamily="34" charset="0"/>
            </a:endParaRPr>
          </a:p>
        </p:txBody>
      </p:sp>
      <p:sp>
        <p:nvSpPr>
          <p:cNvPr id="10" name="Rectangle 9"/>
          <p:cNvSpPr/>
          <p:nvPr/>
        </p:nvSpPr>
        <p:spPr>
          <a:xfrm>
            <a:off x="533400" y="3886200"/>
            <a:ext cx="8001000" cy="2554545"/>
          </a:xfrm>
          <a:prstGeom prst="rect">
            <a:avLst/>
          </a:prstGeom>
        </p:spPr>
        <p:txBody>
          <a:bodyPr wrap="square">
            <a:spAutoFit/>
          </a:bodyPr>
          <a:lstStyle/>
          <a:p>
            <a:pPr lvl="0" algn="ctr" eaLnBrk="0" fontAlgn="base" hangingPunct="0">
              <a:spcBef>
                <a:spcPct val="0"/>
              </a:spcBef>
              <a:spcAft>
                <a:spcPct val="0"/>
              </a:spcAft>
            </a:pPr>
            <a:r>
              <a:rPr lang="en-US" sz="3200" b="1" dirty="0" err="1"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Mafhumnya</a:t>
            </a:r>
            <a:r>
              <a:rPr lang="en-US" sz="3200" b="1" dirty="0"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 </a:t>
            </a:r>
          </a:p>
          <a:p>
            <a:pPr lvl="0" algn="ctr" eaLnBrk="0" fontAlgn="base" hangingPunct="0">
              <a:spcBef>
                <a:spcPct val="0"/>
              </a:spcBef>
              <a:spcAft>
                <a:spcPct val="0"/>
              </a:spcAft>
            </a:pPr>
            <a:r>
              <a:rPr lang="en-US" sz="3200" b="1" dirty="0"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a:t>
            </a:r>
            <a:r>
              <a:rPr lang="en-US" sz="3200" b="1" dirty="0" err="1"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Tidak</a:t>
            </a:r>
            <a:r>
              <a:rPr lang="en-US" sz="3200" b="1" dirty="0"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3200" b="1" dirty="0" err="1"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sempurna</a:t>
            </a:r>
            <a:r>
              <a:rPr lang="en-US" sz="3200" b="1" dirty="0"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3200" b="1" dirty="0" err="1"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iman</a:t>
            </a:r>
            <a:r>
              <a:rPr lang="en-US" sz="3200" b="1" dirty="0"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3200" b="1" dirty="0" err="1"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salah</a:t>
            </a:r>
            <a:r>
              <a:rPr lang="en-US" sz="3200" b="1" dirty="0"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3200" b="1" dirty="0" err="1"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seorang</a:t>
            </a:r>
            <a:r>
              <a:rPr lang="en-US" sz="3200" b="1" dirty="0"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3200" b="1" dirty="0" err="1"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kamu</a:t>
            </a:r>
            <a:r>
              <a:rPr lang="en-US" sz="3200" b="1" dirty="0"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3200" b="1" dirty="0" err="1"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sehinggalah</a:t>
            </a:r>
            <a:r>
              <a:rPr lang="en-US" sz="3200" b="1" dirty="0"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3200" b="1" dirty="0" err="1"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ia</a:t>
            </a:r>
            <a:r>
              <a:rPr lang="en-US" sz="3200" b="1" dirty="0"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3200" b="1" dirty="0" err="1"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lebih</a:t>
            </a:r>
            <a:r>
              <a:rPr lang="en-US" sz="3200" b="1" dirty="0"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3200" b="1" dirty="0" err="1"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mengasihi</a:t>
            </a:r>
            <a:r>
              <a:rPr lang="en-US" sz="3200" b="1" dirty="0"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3200" b="1" dirty="0" err="1"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daripada</a:t>
            </a:r>
            <a:r>
              <a:rPr lang="en-US" sz="3200" b="1" dirty="0"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3200" b="1" dirty="0" err="1"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anaknya</a:t>
            </a:r>
            <a:r>
              <a:rPr lang="en-US" sz="3200" b="1" dirty="0"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3200" b="1" dirty="0" err="1"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bapanya</a:t>
            </a:r>
            <a:r>
              <a:rPr lang="en-US" sz="3200" b="1" dirty="0"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3200" b="1" dirty="0" err="1"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dan</a:t>
            </a:r>
            <a:r>
              <a:rPr lang="en-US" sz="3200" b="1" dirty="0"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3200" b="1" dirty="0" err="1"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manusia</a:t>
            </a:r>
            <a:r>
              <a:rPr lang="en-US" sz="3200" b="1" dirty="0"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 </a:t>
            </a:r>
            <a:r>
              <a:rPr lang="en-US" sz="3200" b="1" dirty="0" err="1"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sekalian</a:t>
            </a:r>
            <a:r>
              <a:rPr lang="en-US" sz="3200" b="1" dirty="0" smtClean="0">
                <a:solidFill>
                  <a:srgbClr val="00B0F0"/>
                </a:solidFill>
                <a:effectLst>
                  <a:glow rad="101600">
                    <a:schemeClr val="tx1">
                      <a:alpha val="60000"/>
                    </a:schemeClr>
                  </a:glow>
                </a:effectLst>
                <a:latin typeface="Berlin Sans FB Demi" pitchFamily="34" charset="0"/>
                <a:ea typeface="Times New Roman" pitchFamily="18" charset="0"/>
                <a:cs typeface="Arial" pitchFamily="34" charset="0"/>
              </a:rPr>
              <a:t>.”</a:t>
            </a:r>
            <a:endParaRPr lang="en-US" sz="3200" b="1" dirty="0" smtClean="0">
              <a:solidFill>
                <a:srgbClr val="00B0F0"/>
              </a:solidFill>
              <a:effectLst>
                <a:glow rad="101600">
                  <a:schemeClr val="tx1">
                    <a:alpha val="60000"/>
                  </a:schemeClr>
                </a:glow>
              </a:effectLst>
              <a:latin typeface="Berlin Sans FB Demi" pitchFamily="34" charset="0"/>
              <a:cs typeface="Arial" pitchFamily="34" charset="0"/>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izuriah\Pictures\Abstract Blue backgrounds 3.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22</a:t>
            </a:fld>
            <a:endParaRPr lang="en-MY" sz="1600" b="1" dirty="0">
              <a:solidFill>
                <a:srgbClr val="FF0000"/>
              </a:solidFill>
            </a:endParaRPr>
          </a:p>
        </p:txBody>
      </p:sp>
      <p:pic>
        <p:nvPicPr>
          <p:cNvPr id="2051" name="Picture 3" descr="C:\Users\maizuriah\Pictures\tatu 3.JPG"/>
          <p:cNvPicPr>
            <a:picLocks noChangeAspect="1" noChangeArrowheads="1"/>
          </p:cNvPicPr>
          <p:nvPr/>
        </p:nvPicPr>
        <p:blipFill>
          <a:blip r:embed="rId3"/>
          <a:srcRect/>
          <a:stretch>
            <a:fillRect/>
          </a:stretch>
        </p:blipFill>
        <p:spPr bwMode="auto">
          <a:xfrm>
            <a:off x="1" y="4876800"/>
            <a:ext cx="2514600" cy="1981200"/>
          </a:xfrm>
          <a:prstGeom prst="rect">
            <a:avLst/>
          </a:prstGeom>
          <a:ln>
            <a:noFill/>
          </a:ln>
          <a:effectLst>
            <a:softEdge rad="635000"/>
          </a:effectLst>
        </p:spPr>
      </p:pic>
      <p:pic>
        <p:nvPicPr>
          <p:cNvPr id="2052" name="Picture 4" descr="C:\Users\maizuriah\Pictures\sac.jpg"/>
          <p:cNvPicPr>
            <a:picLocks noChangeAspect="1" noChangeArrowheads="1"/>
          </p:cNvPicPr>
          <p:nvPr/>
        </p:nvPicPr>
        <p:blipFill>
          <a:blip r:embed="rId4"/>
          <a:srcRect/>
          <a:stretch>
            <a:fillRect/>
          </a:stretch>
        </p:blipFill>
        <p:spPr bwMode="auto">
          <a:xfrm>
            <a:off x="2057400" y="4876800"/>
            <a:ext cx="2438400" cy="1981200"/>
          </a:xfrm>
          <a:prstGeom prst="rect">
            <a:avLst/>
          </a:prstGeom>
          <a:ln>
            <a:noFill/>
          </a:ln>
          <a:effectLst>
            <a:softEdge rad="635000"/>
          </a:effectLst>
        </p:spPr>
      </p:pic>
      <p:pic>
        <p:nvPicPr>
          <p:cNvPr id="2053" name="Picture 5" descr="C:\Users\maizuriah\Pictures\limkokwing_university_royal_malaysian_police_fights_cyber_crime003.png"/>
          <p:cNvPicPr>
            <a:picLocks noChangeAspect="1" noChangeArrowheads="1"/>
          </p:cNvPicPr>
          <p:nvPr/>
        </p:nvPicPr>
        <p:blipFill>
          <a:blip r:embed="rId5" cstate="print"/>
          <a:srcRect/>
          <a:stretch>
            <a:fillRect/>
          </a:stretch>
        </p:blipFill>
        <p:spPr bwMode="auto">
          <a:xfrm>
            <a:off x="4191000" y="4876800"/>
            <a:ext cx="2895600" cy="1981200"/>
          </a:xfrm>
          <a:prstGeom prst="rect">
            <a:avLst/>
          </a:prstGeom>
          <a:ln>
            <a:noFill/>
          </a:ln>
          <a:effectLst>
            <a:softEdge rad="635000"/>
          </a:effectLst>
        </p:spPr>
      </p:pic>
      <p:pic>
        <p:nvPicPr>
          <p:cNvPr id="2054" name="Picture 6" descr="C:\Users\maizuriah\Pictures\PM_Hari_Polis_Ke-206(3).jpg"/>
          <p:cNvPicPr>
            <a:picLocks noChangeAspect="1" noChangeArrowheads="1"/>
          </p:cNvPicPr>
          <p:nvPr/>
        </p:nvPicPr>
        <p:blipFill>
          <a:blip r:embed="rId6" cstate="print"/>
          <a:srcRect/>
          <a:stretch>
            <a:fillRect/>
          </a:stretch>
        </p:blipFill>
        <p:spPr bwMode="auto">
          <a:xfrm>
            <a:off x="6477000" y="4876800"/>
            <a:ext cx="2667000" cy="1981200"/>
          </a:xfrm>
          <a:prstGeom prst="rect">
            <a:avLst/>
          </a:prstGeom>
          <a:ln>
            <a:noFill/>
          </a:ln>
          <a:effectLst>
            <a:softEdge rad="635000"/>
          </a:effectLst>
        </p:spPr>
      </p:pic>
      <p:graphicFrame>
        <p:nvGraphicFramePr>
          <p:cNvPr id="10" name="Diagram 9"/>
          <p:cNvGraphicFramePr/>
          <p:nvPr/>
        </p:nvGraphicFramePr>
        <p:xfrm>
          <a:off x="228600" y="762000"/>
          <a:ext cx="8610600" cy="5029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izuriah\Pictures\Abstract Blue backgrounds 3.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23</a:t>
            </a:fld>
            <a:endParaRPr lang="en-MY" sz="1600" b="1" dirty="0">
              <a:solidFill>
                <a:srgbClr val="FF0000"/>
              </a:solidFill>
            </a:endParaRPr>
          </a:p>
        </p:txBody>
      </p:sp>
      <p:pic>
        <p:nvPicPr>
          <p:cNvPr id="2051" name="Picture 3" descr="C:\Users\maizuriah\Pictures\tatu 3.JPG"/>
          <p:cNvPicPr>
            <a:picLocks noChangeAspect="1" noChangeArrowheads="1"/>
          </p:cNvPicPr>
          <p:nvPr/>
        </p:nvPicPr>
        <p:blipFill>
          <a:blip r:embed="rId3"/>
          <a:srcRect/>
          <a:stretch>
            <a:fillRect/>
          </a:stretch>
        </p:blipFill>
        <p:spPr bwMode="auto">
          <a:xfrm>
            <a:off x="1" y="4876800"/>
            <a:ext cx="2514600" cy="1981200"/>
          </a:xfrm>
          <a:prstGeom prst="rect">
            <a:avLst/>
          </a:prstGeom>
          <a:ln>
            <a:noFill/>
          </a:ln>
          <a:effectLst>
            <a:softEdge rad="635000"/>
          </a:effectLst>
        </p:spPr>
      </p:pic>
      <p:pic>
        <p:nvPicPr>
          <p:cNvPr id="2052" name="Picture 4" descr="C:\Users\maizuriah\Pictures\sac.jpg"/>
          <p:cNvPicPr>
            <a:picLocks noChangeAspect="1" noChangeArrowheads="1"/>
          </p:cNvPicPr>
          <p:nvPr/>
        </p:nvPicPr>
        <p:blipFill>
          <a:blip r:embed="rId4"/>
          <a:srcRect/>
          <a:stretch>
            <a:fillRect/>
          </a:stretch>
        </p:blipFill>
        <p:spPr bwMode="auto">
          <a:xfrm>
            <a:off x="2057400" y="4876800"/>
            <a:ext cx="2438400" cy="1981200"/>
          </a:xfrm>
          <a:prstGeom prst="rect">
            <a:avLst/>
          </a:prstGeom>
          <a:ln>
            <a:noFill/>
          </a:ln>
          <a:effectLst>
            <a:softEdge rad="635000"/>
          </a:effectLst>
        </p:spPr>
      </p:pic>
      <p:pic>
        <p:nvPicPr>
          <p:cNvPr id="2053" name="Picture 5" descr="C:\Users\maizuriah\Pictures\limkokwing_university_royal_malaysian_police_fights_cyber_crime003.png"/>
          <p:cNvPicPr>
            <a:picLocks noChangeAspect="1" noChangeArrowheads="1"/>
          </p:cNvPicPr>
          <p:nvPr/>
        </p:nvPicPr>
        <p:blipFill>
          <a:blip r:embed="rId5" cstate="print"/>
          <a:srcRect/>
          <a:stretch>
            <a:fillRect/>
          </a:stretch>
        </p:blipFill>
        <p:spPr bwMode="auto">
          <a:xfrm>
            <a:off x="4191000" y="4876800"/>
            <a:ext cx="2895600" cy="1981200"/>
          </a:xfrm>
          <a:prstGeom prst="rect">
            <a:avLst/>
          </a:prstGeom>
          <a:ln>
            <a:noFill/>
          </a:ln>
          <a:effectLst>
            <a:softEdge rad="635000"/>
          </a:effectLst>
        </p:spPr>
      </p:pic>
      <p:pic>
        <p:nvPicPr>
          <p:cNvPr id="2054" name="Picture 6" descr="C:\Users\maizuriah\Pictures\PM_Hari_Polis_Ke-206(3).jpg"/>
          <p:cNvPicPr>
            <a:picLocks noChangeAspect="1" noChangeArrowheads="1"/>
          </p:cNvPicPr>
          <p:nvPr/>
        </p:nvPicPr>
        <p:blipFill>
          <a:blip r:embed="rId6" cstate="print"/>
          <a:srcRect/>
          <a:stretch>
            <a:fillRect/>
          </a:stretch>
        </p:blipFill>
        <p:spPr bwMode="auto">
          <a:xfrm>
            <a:off x="6477000" y="4876800"/>
            <a:ext cx="2667000" cy="1981200"/>
          </a:xfrm>
          <a:prstGeom prst="rect">
            <a:avLst/>
          </a:prstGeom>
          <a:ln>
            <a:noFill/>
          </a:ln>
          <a:effectLst>
            <a:softEdge rad="635000"/>
          </a:effectLst>
        </p:spPr>
      </p:pic>
      <p:graphicFrame>
        <p:nvGraphicFramePr>
          <p:cNvPr id="9" name="Diagram 8"/>
          <p:cNvGraphicFramePr/>
          <p:nvPr/>
        </p:nvGraphicFramePr>
        <p:xfrm>
          <a:off x="152400" y="0"/>
          <a:ext cx="8839200" cy="6553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izuriah\Pictures\Abstract Blue backgrounds 3.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24</a:t>
            </a:fld>
            <a:endParaRPr lang="en-MY" sz="1600" b="1" dirty="0">
              <a:solidFill>
                <a:srgbClr val="FF0000"/>
              </a:solidFill>
            </a:endParaRPr>
          </a:p>
        </p:txBody>
      </p:sp>
      <p:pic>
        <p:nvPicPr>
          <p:cNvPr id="2051" name="Picture 3" descr="C:\Users\maizuriah\Pictures\tatu 3.JPG"/>
          <p:cNvPicPr>
            <a:picLocks noChangeAspect="1" noChangeArrowheads="1"/>
          </p:cNvPicPr>
          <p:nvPr/>
        </p:nvPicPr>
        <p:blipFill>
          <a:blip r:embed="rId3"/>
          <a:srcRect/>
          <a:stretch>
            <a:fillRect/>
          </a:stretch>
        </p:blipFill>
        <p:spPr bwMode="auto">
          <a:xfrm>
            <a:off x="1" y="4876800"/>
            <a:ext cx="2514600" cy="1981200"/>
          </a:xfrm>
          <a:prstGeom prst="rect">
            <a:avLst/>
          </a:prstGeom>
          <a:ln>
            <a:noFill/>
          </a:ln>
          <a:effectLst>
            <a:softEdge rad="635000"/>
          </a:effectLst>
        </p:spPr>
      </p:pic>
      <p:pic>
        <p:nvPicPr>
          <p:cNvPr id="2052" name="Picture 4" descr="C:\Users\maizuriah\Pictures\sac.jpg"/>
          <p:cNvPicPr>
            <a:picLocks noChangeAspect="1" noChangeArrowheads="1"/>
          </p:cNvPicPr>
          <p:nvPr/>
        </p:nvPicPr>
        <p:blipFill>
          <a:blip r:embed="rId4"/>
          <a:srcRect/>
          <a:stretch>
            <a:fillRect/>
          </a:stretch>
        </p:blipFill>
        <p:spPr bwMode="auto">
          <a:xfrm>
            <a:off x="2057400" y="4876800"/>
            <a:ext cx="2438400" cy="1981200"/>
          </a:xfrm>
          <a:prstGeom prst="rect">
            <a:avLst/>
          </a:prstGeom>
          <a:ln>
            <a:noFill/>
          </a:ln>
          <a:effectLst>
            <a:softEdge rad="635000"/>
          </a:effectLst>
        </p:spPr>
      </p:pic>
      <p:pic>
        <p:nvPicPr>
          <p:cNvPr id="2053" name="Picture 5" descr="C:\Users\maizuriah\Pictures\limkokwing_university_royal_malaysian_police_fights_cyber_crime003.png"/>
          <p:cNvPicPr>
            <a:picLocks noChangeAspect="1" noChangeArrowheads="1"/>
          </p:cNvPicPr>
          <p:nvPr/>
        </p:nvPicPr>
        <p:blipFill>
          <a:blip r:embed="rId5" cstate="print"/>
          <a:srcRect/>
          <a:stretch>
            <a:fillRect/>
          </a:stretch>
        </p:blipFill>
        <p:spPr bwMode="auto">
          <a:xfrm>
            <a:off x="4191000" y="4876800"/>
            <a:ext cx="2895600" cy="1981200"/>
          </a:xfrm>
          <a:prstGeom prst="rect">
            <a:avLst/>
          </a:prstGeom>
          <a:ln>
            <a:noFill/>
          </a:ln>
          <a:effectLst>
            <a:softEdge rad="635000"/>
          </a:effectLst>
        </p:spPr>
      </p:pic>
      <p:pic>
        <p:nvPicPr>
          <p:cNvPr id="2054" name="Picture 6" descr="C:\Users\maizuriah\Pictures\PM_Hari_Polis_Ke-206(3).jpg"/>
          <p:cNvPicPr>
            <a:picLocks noChangeAspect="1" noChangeArrowheads="1"/>
          </p:cNvPicPr>
          <p:nvPr/>
        </p:nvPicPr>
        <p:blipFill>
          <a:blip r:embed="rId6" cstate="print"/>
          <a:srcRect/>
          <a:stretch>
            <a:fillRect/>
          </a:stretch>
        </p:blipFill>
        <p:spPr bwMode="auto">
          <a:xfrm>
            <a:off x="6477000" y="4876800"/>
            <a:ext cx="2667000" cy="1981200"/>
          </a:xfrm>
          <a:prstGeom prst="rect">
            <a:avLst/>
          </a:prstGeom>
          <a:ln>
            <a:noFill/>
          </a:ln>
          <a:effectLst>
            <a:softEdge rad="635000"/>
          </a:effectLst>
        </p:spPr>
      </p:pic>
      <p:sp>
        <p:nvSpPr>
          <p:cNvPr id="18433" name="Rectangle 1"/>
          <p:cNvSpPr>
            <a:spLocks noChangeArrowheads="1"/>
          </p:cNvSpPr>
          <p:nvPr/>
        </p:nvSpPr>
        <p:spPr bwMode="auto">
          <a:xfrm>
            <a:off x="0" y="3505200"/>
            <a:ext cx="914400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u="none" strike="noStrike" cap="none" normalizeH="0" baseline="0" dirty="0" err="1"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Maksudnya</a:t>
            </a:r>
            <a:r>
              <a:rPr kumimoji="0" lang="en-US" sz="3200" b="1" u="none" strike="noStrike" cap="none" normalizeH="0" baseline="0" dirty="0"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a:t>
            </a:r>
            <a:r>
              <a:rPr kumimoji="0" lang="en-US" sz="3200" b="0" u="none" strike="noStrike" cap="none" normalizeH="0" baseline="0" dirty="0"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0" u="none" strike="noStrike" cap="none" normalizeH="0" baseline="0" dirty="0" err="1"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Wahai</a:t>
            </a:r>
            <a:r>
              <a:rPr kumimoji="0" lang="en-US" sz="3200" b="0" u="none" strike="noStrike" cap="none" normalizeH="0" baseline="0" dirty="0"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 </a:t>
            </a:r>
            <a:r>
              <a:rPr kumimoji="0" lang="en-US" sz="3200" b="0" u="none" strike="noStrike" cap="none" normalizeH="0" baseline="0" dirty="0" err="1"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orang</a:t>
            </a:r>
            <a:r>
              <a:rPr kumimoji="0" lang="en-US" sz="3200" b="0" u="none" strike="noStrike" cap="none" normalizeH="0" baseline="0" dirty="0"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 yang </a:t>
            </a:r>
            <a:r>
              <a:rPr kumimoji="0" lang="en-US" sz="3200" b="0" u="none" strike="noStrike" cap="none" normalizeH="0" baseline="0" dirty="0" err="1"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beriman</a:t>
            </a:r>
            <a:r>
              <a:rPr kumimoji="0" lang="en-US" sz="3200" b="0" u="none" strike="noStrike" cap="none" normalizeH="0" baseline="0" dirty="0"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 </a:t>
            </a:r>
            <a:r>
              <a:rPr kumimoji="0" lang="en-US" sz="3200" b="0" u="none" strike="noStrike" cap="none" normalizeH="0" baseline="0" dirty="0" err="1"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Apabila</a:t>
            </a:r>
            <a:r>
              <a:rPr kumimoji="0" lang="en-US" sz="3200" b="0" u="none" strike="noStrike" cap="none" normalizeH="0" baseline="0" dirty="0"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 </a:t>
            </a:r>
            <a:r>
              <a:rPr kumimoji="0" lang="en-US" sz="3200" b="0" u="none" strike="noStrike" cap="none" normalizeH="0" baseline="0" dirty="0" err="1"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kamu</a:t>
            </a:r>
            <a:r>
              <a:rPr kumimoji="0" lang="en-US" sz="3200" b="0" u="none" strike="noStrike" cap="none" normalizeH="0" baseline="0" dirty="0"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 </a:t>
            </a:r>
            <a:r>
              <a:rPr kumimoji="0" lang="en-US" sz="3200" b="0" u="none" strike="noStrike" cap="none" normalizeH="0" baseline="0" dirty="0" err="1"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bertemu</a:t>
            </a:r>
            <a:r>
              <a:rPr kumimoji="0" lang="en-US" sz="3200" b="0" u="none" strike="noStrike" cap="none" normalizeH="0" baseline="0" dirty="0"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 </a:t>
            </a:r>
            <a:r>
              <a:rPr kumimoji="0" lang="en-US" sz="3200" b="0" u="none" strike="noStrike" cap="none" normalizeH="0" baseline="0" dirty="0" err="1"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dengan</a:t>
            </a:r>
            <a:r>
              <a:rPr kumimoji="0" lang="en-US" sz="3200" b="0" u="none" strike="noStrike" cap="none" normalizeH="0" baseline="0" dirty="0"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 </a:t>
            </a:r>
            <a:r>
              <a:rPr kumimoji="0" lang="en-US" sz="3200" b="0" u="none" strike="noStrike" cap="none" normalizeH="0" baseline="0" dirty="0" err="1"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sesuatu</a:t>
            </a:r>
            <a:r>
              <a:rPr kumimoji="0" lang="en-US" sz="3200" b="0" u="none" strike="noStrike" cap="none" normalizeH="0" baseline="0" dirty="0"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 </a:t>
            </a:r>
            <a:r>
              <a:rPr kumimoji="0" lang="en-US" sz="3200" b="0" u="none" strike="noStrike" cap="none" normalizeH="0" baseline="0" dirty="0" err="1"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pasukan</a:t>
            </a:r>
            <a:r>
              <a:rPr kumimoji="0" lang="en-US" sz="3200" b="0" u="none" strike="noStrike" cap="none" normalizeH="0" baseline="0" dirty="0"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a:t>
            </a:r>
            <a:r>
              <a:rPr kumimoji="0" lang="en-US" sz="3200" b="0" u="none" strike="noStrike" cap="none" normalizeH="0" baseline="0" dirty="0" err="1"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musuh</a:t>
            </a:r>
            <a:r>
              <a:rPr kumimoji="0" lang="en-US" sz="3200" b="0" u="none" strike="noStrike" cap="none" normalizeH="0" baseline="0" dirty="0"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 </a:t>
            </a:r>
            <a:r>
              <a:rPr kumimoji="0" lang="en-US" sz="3200" b="0" u="none" strike="noStrike" cap="none" normalizeH="0" baseline="0" dirty="0" err="1"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maka</a:t>
            </a:r>
            <a:r>
              <a:rPr kumimoji="0" lang="en-US" sz="3200" b="0" u="none" strike="noStrike" cap="none" normalizeH="0" baseline="0" dirty="0"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 </a:t>
            </a:r>
            <a:r>
              <a:rPr kumimoji="0" lang="en-US" sz="3200" b="0" u="none" strike="noStrike" cap="none" normalizeH="0" baseline="0" dirty="0" err="1"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hendaklahlah</a:t>
            </a:r>
            <a:r>
              <a:rPr kumimoji="0" lang="en-US" sz="3200" b="0" u="none" strike="noStrike" cap="none" normalizeH="0" baseline="0" dirty="0"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 </a:t>
            </a:r>
            <a:r>
              <a:rPr kumimoji="0" lang="en-US" sz="3200" b="0" u="none" strike="noStrike" cap="none" normalizeH="0" baseline="0" dirty="0" err="1"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kamu</a:t>
            </a:r>
            <a:r>
              <a:rPr kumimoji="0" lang="en-US" sz="3200" b="0" u="none" strike="noStrike" cap="none" normalizeH="0" baseline="0" dirty="0"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 </a:t>
            </a:r>
            <a:r>
              <a:rPr kumimoji="0" lang="en-US" sz="3200" b="0" u="none" strike="noStrike" cap="none" normalizeH="0" baseline="0" dirty="0" err="1"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tetap</a:t>
            </a:r>
            <a:r>
              <a:rPr kumimoji="0" lang="en-US" sz="3200" b="0" u="none" strike="noStrike" cap="none" normalizeH="0" baseline="0" dirty="0"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 </a:t>
            </a:r>
            <a:r>
              <a:rPr kumimoji="0" lang="en-US" sz="3200" b="0" u="none" strike="noStrike" cap="none" normalizeH="0" baseline="0" dirty="0" err="1"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teguh</a:t>
            </a:r>
            <a:r>
              <a:rPr kumimoji="0" lang="en-US" sz="3200" b="0" u="none" strike="noStrike" cap="none" normalizeH="0" baseline="0" dirty="0"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 </a:t>
            </a:r>
            <a:r>
              <a:rPr kumimoji="0" lang="en-US" sz="3200" b="0" u="none" strike="noStrike" cap="none" normalizeH="0" baseline="0" dirty="0" err="1"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menghadapinya</a:t>
            </a:r>
            <a:r>
              <a:rPr kumimoji="0" lang="en-US" sz="3200" b="0" u="none" strike="noStrike" cap="none" normalizeH="0" baseline="0" dirty="0"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 </a:t>
            </a:r>
            <a:r>
              <a:rPr kumimoji="0" lang="en-US" sz="3200" b="0" u="none" strike="noStrike" cap="none" normalizeH="0" baseline="0" dirty="0" err="1"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dan</a:t>
            </a:r>
            <a:r>
              <a:rPr kumimoji="0" lang="en-US" sz="3200" b="0" u="none" strike="noStrike" cap="none" normalizeH="0" baseline="0" dirty="0"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 </a:t>
            </a:r>
            <a:r>
              <a:rPr kumimoji="0" lang="en-US" sz="3200" b="0" u="none" strike="noStrike" cap="none" normalizeH="0" baseline="0" dirty="0" err="1"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sebutlah</a:t>
            </a:r>
            <a:r>
              <a:rPr kumimoji="0" lang="en-US" sz="3200" b="0" u="none" strike="noStrike" cap="none" normalizeH="0" baseline="0" dirty="0"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 </a:t>
            </a:r>
            <a:r>
              <a:rPr kumimoji="0" lang="en-US" sz="3200" b="0" u="none" strike="noStrike" cap="none" normalizeH="0" baseline="0" dirty="0" err="1"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serta</a:t>
            </a:r>
            <a:r>
              <a:rPr kumimoji="0" lang="en-US" sz="3200" b="0" u="none" strike="noStrike" cap="none" normalizeH="0" baseline="0" dirty="0"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 </a:t>
            </a:r>
            <a:r>
              <a:rPr kumimoji="0" lang="en-US" sz="3200" b="0" u="none" strike="noStrike" cap="none" normalizeH="0" baseline="0" dirty="0" err="1"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ingatilah</a:t>
            </a:r>
            <a:r>
              <a:rPr kumimoji="0" lang="en-US" sz="3200" b="0" u="none" strike="noStrike" cap="none" normalizeH="0" baseline="0" dirty="0"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 Allah (</a:t>
            </a:r>
            <a:r>
              <a:rPr kumimoji="0" lang="en-US" sz="3200" b="0" u="none" strike="noStrike" cap="none" normalizeH="0" baseline="0" dirty="0" err="1"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dengan</a:t>
            </a:r>
            <a:r>
              <a:rPr kumimoji="0" lang="en-US" sz="3200" b="0" u="none" strike="noStrike" cap="none" normalizeH="0" baseline="0" dirty="0"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 </a:t>
            </a:r>
            <a:r>
              <a:rPr kumimoji="0" lang="en-US" sz="3200" b="0" u="none" strike="noStrike" cap="none" normalizeH="0" baseline="0" dirty="0" err="1"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berdoa</a:t>
            </a:r>
            <a:r>
              <a:rPr kumimoji="0" lang="en-US" sz="3200" b="0" u="none" strike="noStrike" cap="none" normalizeH="0" baseline="0" dirty="0"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 </a:t>
            </a:r>
            <a:r>
              <a:rPr kumimoji="0" lang="en-US" sz="3200" b="0" u="none" strike="noStrike" cap="none" normalizeH="0" baseline="0" dirty="0" err="1"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banyak-banyak</a:t>
            </a:r>
            <a:r>
              <a:rPr kumimoji="0" lang="en-US" sz="3200" b="0" u="none" strike="noStrike" cap="none" normalizeH="0" baseline="0" dirty="0"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 </a:t>
            </a:r>
            <a:r>
              <a:rPr kumimoji="0" lang="en-US" sz="3200" b="0" u="none" strike="noStrike" cap="none" normalizeH="0" baseline="0" dirty="0" err="1"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supaya</a:t>
            </a:r>
            <a:r>
              <a:rPr kumimoji="0" lang="en-US" sz="3200" b="0" u="none" strike="noStrike" cap="none" normalizeH="0" baseline="0" dirty="0"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 </a:t>
            </a:r>
            <a:r>
              <a:rPr kumimoji="0" lang="en-US" sz="3200" b="0" u="none" strike="noStrike" cap="none" normalizeH="0" baseline="0" dirty="0" err="1"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kamu</a:t>
            </a:r>
            <a:r>
              <a:rPr kumimoji="0" lang="en-US" sz="3200" b="0" u="none" strike="noStrike" cap="none" normalizeH="0" baseline="0" dirty="0"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 Berjaya(</a:t>
            </a:r>
            <a:r>
              <a:rPr kumimoji="0" lang="en-US" sz="3200" b="0" u="none" strike="noStrike" cap="none" normalizeH="0" baseline="0" dirty="0" err="1"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mencapai</a:t>
            </a:r>
            <a:r>
              <a:rPr kumimoji="0" lang="en-US" sz="3200" b="0" u="none" strike="noStrike" cap="none" normalizeH="0" baseline="0" dirty="0"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 </a:t>
            </a:r>
            <a:r>
              <a:rPr kumimoji="0" lang="en-US" sz="3200" b="0" u="none" strike="noStrike" cap="none" normalizeH="0" baseline="0" dirty="0" err="1"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kemenangan</a:t>
            </a:r>
            <a:r>
              <a:rPr kumimoji="0" lang="en-US" sz="3200" b="0" u="none" strike="noStrike" cap="none" normalizeH="0" baseline="0" dirty="0" smtClean="0">
                <a:ln>
                  <a:solidFill>
                    <a:srgbClr val="00B050"/>
                  </a:solidFill>
                </a:ln>
                <a:solidFill>
                  <a:srgbClr val="00B050"/>
                </a:solidFill>
                <a:effectLst>
                  <a:glow rad="101600">
                    <a:schemeClr val="tx1">
                      <a:alpha val="60000"/>
                    </a:schemeClr>
                  </a:glow>
                </a:effectLst>
                <a:latin typeface="Monotype Corsiva" pitchFamily="66" charset="0"/>
                <a:ea typeface="Times New Roman" pitchFamily="18" charset="0"/>
                <a:cs typeface="Arial" pitchFamily="34" charset="0"/>
              </a:rPr>
              <a:t>).”</a:t>
            </a:r>
            <a:endParaRPr kumimoji="0" lang="en-US" sz="3200" b="0" u="none" strike="noStrike" cap="none" normalizeH="0" baseline="0" dirty="0" smtClean="0">
              <a:ln>
                <a:solidFill>
                  <a:srgbClr val="00B050"/>
                </a:solidFill>
              </a:ln>
              <a:solidFill>
                <a:srgbClr val="00B050"/>
              </a:solidFill>
              <a:effectLst>
                <a:glow rad="101600">
                  <a:schemeClr val="tx1">
                    <a:alpha val="60000"/>
                  </a:schemeClr>
                </a:glow>
              </a:effectLst>
              <a:latin typeface="Monotype Corsiva" pitchFamily="66" charset="0"/>
              <a:cs typeface="Arial" pitchFamily="34" charset="0"/>
            </a:endParaRPr>
          </a:p>
        </p:txBody>
      </p:sp>
      <p:sp>
        <p:nvSpPr>
          <p:cNvPr id="9" name="Rectangle 8"/>
          <p:cNvSpPr/>
          <p:nvPr/>
        </p:nvSpPr>
        <p:spPr>
          <a:xfrm>
            <a:off x="0" y="152400"/>
            <a:ext cx="9144000" cy="1323439"/>
          </a:xfrm>
          <a:prstGeom prst="rect">
            <a:avLst/>
          </a:prstGeom>
        </p:spPr>
        <p:txBody>
          <a:bodyPr wrap="square">
            <a:spAutoFit/>
          </a:bodyPr>
          <a:lstStyle/>
          <a:p>
            <a:pPr lvl="0" algn="ctr" fontAlgn="base">
              <a:spcBef>
                <a:spcPct val="0"/>
              </a:spcBef>
              <a:spcAft>
                <a:spcPct val="0"/>
              </a:spcAft>
            </a:pPr>
            <a:r>
              <a:rPr lang="sv-SE" sz="4000" dirty="0" smtClean="0">
                <a:solidFill>
                  <a:srgbClr val="92D050"/>
                </a:solidFill>
                <a:effectLst>
                  <a:glow rad="101600">
                    <a:schemeClr val="tx1">
                      <a:alpha val="60000"/>
                    </a:schemeClr>
                  </a:glow>
                </a:effectLst>
                <a:latin typeface="Monotype Corsiva" pitchFamily="66" charset="0"/>
                <a:ea typeface="Times New Roman" pitchFamily="18" charset="0"/>
                <a:cs typeface="Arial" pitchFamily="34" charset="0"/>
              </a:rPr>
              <a:t>firman Allah SWT di dalam surah al-Anfaal ayat 45:</a:t>
            </a:r>
            <a:endParaRPr lang="en-US" sz="4000" dirty="0" smtClean="0">
              <a:solidFill>
                <a:srgbClr val="92D050"/>
              </a:solidFill>
              <a:effectLst>
                <a:glow rad="101600">
                  <a:schemeClr val="tx1">
                    <a:alpha val="60000"/>
                  </a:schemeClr>
                </a:glow>
              </a:effectLst>
              <a:latin typeface="Monotype Corsiva" pitchFamily="66" charset="0"/>
              <a:cs typeface="Arial" pitchFamily="34" charset="0"/>
            </a:endParaRPr>
          </a:p>
        </p:txBody>
      </p:sp>
      <p:sp>
        <p:nvSpPr>
          <p:cNvPr id="10" name="Rectangle 9"/>
          <p:cNvSpPr/>
          <p:nvPr/>
        </p:nvSpPr>
        <p:spPr>
          <a:xfrm>
            <a:off x="533400" y="1600200"/>
            <a:ext cx="8077200" cy="1569660"/>
          </a:xfrm>
          <a:prstGeom prst="rect">
            <a:avLst/>
          </a:prstGeom>
        </p:spPr>
        <p:txBody>
          <a:bodyPr wrap="square">
            <a:spAutoFit/>
          </a:bodyPr>
          <a:lstStyle/>
          <a:p>
            <a:pPr lvl="0" algn="ctr" rtl="1" eaLnBrk="0" fontAlgn="base" hangingPunct="0">
              <a:spcBef>
                <a:spcPct val="0"/>
              </a:spcBef>
              <a:spcAft>
                <a:spcPct val="0"/>
              </a:spcAft>
            </a:pPr>
            <a:r>
              <a:rPr lang="ar-SA" sz="4800" dirty="0" smtClean="0">
                <a:ln>
                  <a:solidFill>
                    <a:srgbClr val="FFFF00"/>
                  </a:solidFill>
                </a:ln>
                <a:solidFill>
                  <a:srgbClr val="FFFF00"/>
                </a:solidFill>
                <a:effectLst>
                  <a:glow rad="101600">
                    <a:schemeClr val="tx1">
                      <a:alpha val="60000"/>
                    </a:schemeClr>
                  </a:glow>
                </a:effectLst>
                <a:latin typeface="QCF_P182" pitchFamily="2" charset="2"/>
                <a:ea typeface="Times New Roman" pitchFamily="18" charset="0"/>
                <a:cs typeface="QCF_P182" pitchFamily="2" charset="2"/>
              </a:rPr>
              <a:t>ﯩ ﯪ ﯫ ﯬ ﯭ ﯮ ﯯ ﯰ ﯱ ﯲ ﯳ ﯴ</a:t>
            </a:r>
            <a:endParaRPr lang="en-US" sz="4800" dirty="0" smtClean="0">
              <a:ln>
                <a:solidFill>
                  <a:srgbClr val="FFFF00"/>
                </a:solidFill>
              </a:ln>
              <a:solidFill>
                <a:srgbClr val="FFFF00"/>
              </a:solidFill>
              <a:effectLst>
                <a:glow rad="101600">
                  <a:schemeClr val="tx1">
                    <a:alpha val="60000"/>
                  </a:schemeClr>
                </a:glow>
              </a:effectLst>
              <a:latin typeface="Arial" pitchFamily="34" charset="0"/>
              <a:cs typeface="Arial" pitchFamily="34" charset="0"/>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izuriah\Pictures\Abstract Blue backgrounds 3.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25</a:t>
            </a:fld>
            <a:endParaRPr lang="en-MY" sz="1600" b="1" dirty="0">
              <a:solidFill>
                <a:srgbClr val="FF0000"/>
              </a:solidFill>
            </a:endParaRPr>
          </a:p>
        </p:txBody>
      </p:sp>
      <p:pic>
        <p:nvPicPr>
          <p:cNvPr id="2051" name="Picture 3" descr="C:\Users\maizuriah\Pictures\tatu 3.JPG"/>
          <p:cNvPicPr>
            <a:picLocks noChangeAspect="1" noChangeArrowheads="1"/>
          </p:cNvPicPr>
          <p:nvPr/>
        </p:nvPicPr>
        <p:blipFill>
          <a:blip r:embed="rId3"/>
          <a:srcRect/>
          <a:stretch>
            <a:fillRect/>
          </a:stretch>
        </p:blipFill>
        <p:spPr bwMode="auto">
          <a:xfrm>
            <a:off x="1" y="4876800"/>
            <a:ext cx="2514600" cy="1981200"/>
          </a:xfrm>
          <a:prstGeom prst="rect">
            <a:avLst/>
          </a:prstGeom>
          <a:ln>
            <a:noFill/>
          </a:ln>
          <a:effectLst>
            <a:softEdge rad="635000"/>
          </a:effectLst>
        </p:spPr>
      </p:pic>
      <p:pic>
        <p:nvPicPr>
          <p:cNvPr id="2052" name="Picture 4" descr="C:\Users\maizuriah\Pictures\sac.jpg"/>
          <p:cNvPicPr>
            <a:picLocks noChangeAspect="1" noChangeArrowheads="1"/>
          </p:cNvPicPr>
          <p:nvPr/>
        </p:nvPicPr>
        <p:blipFill>
          <a:blip r:embed="rId4"/>
          <a:srcRect/>
          <a:stretch>
            <a:fillRect/>
          </a:stretch>
        </p:blipFill>
        <p:spPr bwMode="auto">
          <a:xfrm>
            <a:off x="2057400" y="4876800"/>
            <a:ext cx="2438400" cy="1981200"/>
          </a:xfrm>
          <a:prstGeom prst="rect">
            <a:avLst/>
          </a:prstGeom>
          <a:ln>
            <a:noFill/>
          </a:ln>
          <a:effectLst>
            <a:softEdge rad="635000"/>
          </a:effectLst>
        </p:spPr>
      </p:pic>
      <p:pic>
        <p:nvPicPr>
          <p:cNvPr id="2053" name="Picture 5" descr="C:\Users\maizuriah\Pictures\limkokwing_university_royal_malaysian_police_fights_cyber_crime003.png"/>
          <p:cNvPicPr>
            <a:picLocks noChangeAspect="1" noChangeArrowheads="1"/>
          </p:cNvPicPr>
          <p:nvPr/>
        </p:nvPicPr>
        <p:blipFill>
          <a:blip r:embed="rId5" cstate="print"/>
          <a:srcRect/>
          <a:stretch>
            <a:fillRect/>
          </a:stretch>
        </p:blipFill>
        <p:spPr bwMode="auto">
          <a:xfrm>
            <a:off x="4191000" y="4876800"/>
            <a:ext cx="2895600" cy="1981200"/>
          </a:xfrm>
          <a:prstGeom prst="rect">
            <a:avLst/>
          </a:prstGeom>
          <a:ln>
            <a:noFill/>
          </a:ln>
          <a:effectLst>
            <a:softEdge rad="635000"/>
          </a:effectLst>
        </p:spPr>
      </p:pic>
      <p:pic>
        <p:nvPicPr>
          <p:cNvPr id="2054" name="Picture 6" descr="C:\Users\maizuriah\Pictures\PM_Hari_Polis_Ke-206(3).jpg"/>
          <p:cNvPicPr>
            <a:picLocks noChangeAspect="1" noChangeArrowheads="1"/>
          </p:cNvPicPr>
          <p:nvPr/>
        </p:nvPicPr>
        <p:blipFill>
          <a:blip r:embed="rId6" cstate="print"/>
          <a:srcRect/>
          <a:stretch>
            <a:fillRect/>
          </a:stretch>
        </p:blipFill>
        <p:spPr bwMode="auto">
          <a:xfrm>
            <a:off x="6477000" y="4876800"/>
            <a:ext cx="2667000" cy="1981200"/>
          </a:xfrm>
          <a:prstGeom prst="rect">
            <a:avLst/>
          </a:prstGeom>
          <a:ln>
            <a:noFill/>
          </a:ln>
          <a:effectLst>
            <a:softEdge rad="635000"/>
          </a:effectLst>
        </p:spPr>
      </p:pic>
      <p:sp>
        <p:nvSpPr>
          <p:cNvPr id="9" name="Rectangle 8"/>
          <p:cNvSpPr/>
          <p:nvPr/>
        </p:nvSpPr>
        <p:spPr>
          <a:xfrm>
            <a:off x="533400" y="838200"/>
            <a:ext cx="8286328" cy="5262979"/>
          </a:xfrm>
          <a:prstGeom prst="rect">
            <a:avLst/>
          </a:prstGeom>
        </p:spPr>
        <p:txBody>
          <a:bodyPr wrap="square">
            <a:spAutoFit/>
          </a:bodyPr>
          <a:lstStyle/>
          <a:p>
            <a:pPr algn="ctr" rtl="1"/>
            <a:r>
              <a:rPr lang="ar-SA" sz="4800" b="1" dirty="0">
                <a:solidFill>
                  <a:srgbClr val="92D050"/>
                </a:solidFill>
                <a:effectLst>
                  <a:glow rad="127000">
                    <a:schemeClr val="tx1"/>
                  </a:glow>
                  <a:outerShdw blurRad="38100" dist="38100" dir="2700000" algn="tl">
                    <a:srgbClr val="000000">
                      <a:alpha val="43137"/>
                    </a:srgbClr>
                  </a:outerShdw>
                </a:effectLst>
                <a:cs typeface="Traditional Arabic" panose="02010000000000000000" pitchFamily="2" charset="-78"/>
              </a:rPr>
              <a:t>بَارَكَ اللهُ لِيْ وَلَكُمْ بالْقُرْآنِ الْعَظِيْمِ وَنَفَعَنِي وَإِيَّاكُمْ بِمَا فِيْهِ مِنَ الأيَاتِ وَالذِّكْرِ الْحَكِيْمِ وَتَقَبَّلَ مِنِّي وَمِنْكُمْ تِلاوَتَهُ إِنَّهُ هُوَ السَّمِيعُ الْعَلِيْمُ. أَقُوْلُ قَوْلِيْ هَذَا وَأَسْتَغْفِرُ اللهَ الْعَظِيْمَ لِيْ وَلَكُمْ وَلِسَائِرِ الْمُسْلِمِيْنَ وَالْمُسْلِمَاتِ وَالْمُؤْمِنِيْنَ وَالْمُؤْمِنَاتِ الأَحْيَاءِ مِنْهُمْ وَالأَمْوَاتِ، فَاسْتَغْفِرُوْهُ، إِنَّهُ هُوَ الْغَفُوْرُ الرَّحِيْمُ</a:t>
            </a:r>
            <a:endParaRPr lang="en-MY" sz="4800" b="1" dirty="0">
              <a:solidFill>
                <a:srgbClr val="92D050"/>
              </a:solidFill>
              <a:effectLst>
                <a:glow rad="127000">
                  <a:schemeClr val="tx1"/>
                </a:glow>
                <a:outerShdw blurRad="38100" dist="38100" dir="2700000" algn="tl">
                  <a:srgbClr val="000000">
                    <a:alpha val="43137"/>
                  </a:srgbClr>
                </a:outerShdw>
              </a:effectLst>
              <a:cs typeface="Traditional Arabic" panose="02010000000000000000" pitchFamily="2" charset="-78"/>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26</a:t>
            </a:fld>
            <a:endParaRPr lang="en-MY" sz="1600" b="1" dirty="0">
              <a:solidFill>
                <a:srgbClr val="FF0000"/>
              </a:solidFill>
            </a:endParaRPr>
          </a:p>
        </p:txBody>
      </p:sp>
      <p:grpSp>
        <p:nvGrpSpPr>
          <p:cNvPr id="5" name="Group 4"/>
          <p:cNvGrpSpPr/>
          <p:nvPr/>
        </p:nvGrpSpPr>
        <p:grpSpPr>
          <a:xfrm>
            <a:off x="0" y="0"/>
            <a:ext cx="9144000" cy="6856412"/>
            <a:chOff x="0" y="0"/>
            <a:chExt cx="9144000" cy="6856412"/>
          </a:xfrm>
        </p:grpSpPr>
        <p:pic>
          <p:nvPicPr>
            <p:cNvPr id="7" name="Picture 6" descr="32112626.jpg"/>
            <p:cNvPicPr>
              <a:picLocks noChangeAspect="1"/>
            </p:cNvPicPr>
            <p:nvPr/>
          </p:nvPicPr>
          <p:blipFill>
            <a:blip r:embed="rId2" cstate="print">
              <a:extLst>
                <a:ext uri="{28A0092B-C50C-407E-A947-70E740481C1C}">
                  <a14:useLocalDpi xmlns:a14="http://schemas.microsoft.com/office/drawing/2010/main" xmlns="" val="0"/>
                </a:ext>
              </a:extLst>
            </a:blip>
            <a:srcRect b="12476"/>
            <a:stretch>
              <a:fillRect/>
            </a:stretch>
          </p:blipFill>
          <p:spPr bwMode="auto">
            <a:xfrm>
              <a:off x="0" y="0"/>
              <a:ext cx="9144000"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
            <p:cNvPicPr>
              <a:picLocks noChangeAspect="1" noChangeArrowheads="1"/>
            </p:cNvPicPr>
            <p:nvPr/>
          </p:nvPicPr>
          <p:blipFill>
            <a:blip r:embed="rId3" cstate="print"/>
            <a:srcRect/>
            <a:stretch>
              <a:fillRect/>
            </a:stretch>
          </p:blipFill>
          <p:spPr bwMode="auto">
            <a:xfrm>
              <a:off x="1714480" y="357166"/>
              <a:ext cx="5643603" cy="1974850"/>
            </a:xfrm>
            <a:prstGeom prst="rect">
              <a:avLst/>
            </a:prstGeom>
            <a:noFill/>
            <a:ln w="9525">
              <a:noFill/>
              <a:miter lim="800000"/>
              <a:headEnd/>
              <a:tailEnd/>
            </a:ln>
            <a:effectLst>
              <a:glow rad="101600">
                <a:schemeClr val="tx1">
                  <a:alpha val="60000"/>
                </a:schemeClr>
              </a:glow>
              <a:outerShdw blurRad="50800" dist="38100" dir="5400000" algn="t" rotWithShape="0">
                <a:prstClr val="black">
                  <a:alpha val="40000"/>
                </a:prstClr>
              </a:outerShdw>
            </a:effec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43000" y="2357438"/>
              <a:ext cx="6657975" cy="1090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308116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27</a:t>
            </a:fld>
            <a:endParaRPr lang="en-MY" sz="1600" b="1" dirty="0">
              <a:solidFill>
                <a:srgbClr val="FF0000"/>
              </a:solidFill>
            </a:endParaRPr>
          </a:p>
        </p:txBody>
      </p:sp>
      <p:pic>
        <p:nvPicPr>
          <p:cNvPr id="5" name="Picture 4"/>
          <p:cNvPicPr>
            <a:picLocks noChangeAspect="1"/>
          </p:cNvPicPr>
          <p:nvPr/>
        </p:nvPicPr>
        <p:blipFill rotWithShape="1">
          <a:blip r:embed="rId2" cstate="print">
            <a:extLst/>
          </a:blip>
          <a:srcRect b="43848"/>
          <a:stretch/>
        </p:blipFill>
        <p:spPr>
          <a:xfrm>
            <a:off x="0" y="0"/>
            <a:ext cx="9144000" cy="3840480"/>
          </a:xfrm>
          <a:prstGeom prst="rect">
            <a:avLst/>
          </a:prstGeom>
          <a:effectLst>
            <a:reflection blurRad="6350" stA="50000" endA="300" endPos="55000" dir="5400000" sy="-100000" algn="bl" rotWithShape="0"/>
          </a:effec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727450"/>
            <a:ext cx="9059863" cy="272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942012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28</a:t>
            </a:fld>
            <a:endParaRPr lang="en-MY" sz="1600" b="1" dirty="0">
              <a:solidFill>
                <a:srgbClr val="FF0000"/>
              </a:solidFill>
            </a:endParaRPr>
          </a:p>
        </p:txBody>
      </p:sp>
      <p:grpSp>
        <p:nvGrpSpPr>
          <p:cNvPr id="5" name="Group 4"/>
          <p:cNvGrpSpPr/>
          <p:nvPr/>
        </p:nvGrpSpPr>
        <p:grpSpPr>
          <a:xfrm>
            <a:off x="0" y="0"/>
            <a:ext cx="9144000" cy="6858000"/>
            <a:chOff x="0" y="0"/>
            <a:chExt cx="9144000" cy="685800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rcRect t="4668" b="95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914400" y="4572000"/>
              <a:ext cx="7572396" cy="1569660"/>
            </a:xfrm>
            <a:prstGeom prst="rect">
              <a:avLst/>
            </a:prstGeom>
            <a:noFill/>
            <a:ln w="38100">
              <a:noFill/>
            </a:ln>
          </p:spPr>
          <p:txBody>
            <a:bodyPr>
              <a:spAutoFit/>
            </a:bodyPr>
            <a:lstStyle/>
            <a:p>
              <a:pPr algn="ctr" fontAlgn="auto">
                <a:spcBef>
                  <a:spcPts val="0"/>
                </a:spcBef>
                <a:spcAft>
                  <a:spcPts val="0"/>
                </a:spcAft>
                <a:defRPr/>
              </a:pPr>
              <a:r>
                <a:rPr lang="en-US" sz="2400" b="1" noProof="1" smtClean="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Aku bersaksi bahawa tiada tuhan yang disembah melainkan Allah yang Maha Esa. Aku juga bersaksi bahawa Nabi Muhammad S.A.W.  adalah hambaNya dan rasulNya.</a:t>
              </a:r>
              <a:endParaRPr lang="en-US" sz="2400" b="1" noProof="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endParaRPr>
            </a:p>
          </p:txBody>
        </p:sp>
      </p:grpSp>
      <p:sp>
        <p:nvSpPr>
          <p:cNvPr id="3" name="Rectangle 2"/>
          <p:cNvSpPr/>
          <p:nvPr/>
        </p:nvSpPr>
        <p:spPr>
          <a:xfrm>
            <a:off x="838200" y="228600"/>
            <a:ext cx="7812868" cy="3600986"/>
          </a:xfrm>
          <a:prstGeom prst="rect">
            <a:avLst/>
          </a:prstGeom>
        </p:spPr>
        <p:txBody>
          <a:bodyPr wrap="square">
            <a:spAutoFit/>
          </a:bodyPr>
          <a:lstStyle/>
          <a:p>
            <a:pPr algn="ctr"/>
            <a:r>
              <a:rPr lang="ar-SA" sz="4800" b="1" dirty="0">
                <a:solidFill>
                  <a:schemeClr val="bg1"/>
                </a:solidFill>
                <a:effectLst>
                  <a:glow rad="127000">
                    <a:schemeClr val="tx1"/>
                  </a:glow>
                  <a:outerShdw blurRad="38100" dist="38100" dir="2700000" algn="tl">
                    <a:srgbClr val="000000">
                      <a:alpha val="43137"/>
                    </a:srgbClr>
                  </a:outerShdw>
                </a:effectLst>
                <a:cs typeface="Traditional Arabic" panose="02010000000000000000" pitchFamily="2" charset="-78"/>
              </a:rPr>
              <a:t>أَشْهَدُ أَنْ لاَّ اِلَهَ إِلاَّ اللهُ وَحْدَهُ لآ شَرِيْكَ لَهُ، وَأَشْهَدُ أَنَّ سَيِّدَنَا وَنَبِيَّنَا مُحَمَّدًا عَبْدُهُ وَرَسُوْلُهُ سَيِّدُ الْخَلاَئِقِ وَالْبَشَرِ اَللَّهُمَّ فَصَلِّ وَسَلِّمْ وَبَارِكْ عَلَى سَيِّدِنَا وَنَبِيِّنَا مُحَمَّدٍ وَعَلَى آلِهِ وَأَصْحَابِهِ </a:t>
            </a:r>
            <a:r>
              <a:rPr lang="ar-SA" sz="3600" b="1" dirty="0">
                <a:solidFill>
                  <a:schemeClr val="bg1"/>
                </a:solidFill>
                <a:effectLst>
                  <a:glow rad="127000">
                    <a:schemeClr val="tx1"/>
                  </a:glow>
                  <a:outerShdw blurRad="38100" dist="38100" dir="2700000" algn="tl">
                    <a:srgbClr val="000000">
                      <a:alpha val="43137"/>
                    </a:srgbClr>
                  </a:outerShdw>
                </a:effectLst>
                <a:cs typeface="Traditional Arabic" panose="02010000000000000000" pitchFamily="2" charset="-78"/>
              </a:rPr>
              <a:t>أَجْمَعِيْنَ.</a:t>
            </a:r>
            <a:endParaRPr lang="en-MY" sz="3600" b="1" dirty="0">
              <a:solidFill>
                <a:schemeClr val="bg1"/>
              </a:solidFill>
              <a:effectLst>
                <a:glow rad="127000">
                  <a:schemeClr val="tx1"/>
                </a:glow>
                <a:outerShdw blurRad="38100" dist="38100" dir="2700000" algn="tl">
                  <a:srgbClr val="000000">
                    <a:alpha val="43137"/>
                  </a:srgbClr>
                </a:outerShdw>
              </a:effectLst>
              <a:cs typeface="Traditional Arabic" panose="02010000000000000000" pitchFamily="2" charset="-78"/>
            </a:endParaRPr>
          </a:p>
        </p:txBody>
      </p:sp>
    </p:spTree>
    <p:extLst>
      <p:ext uri="{BB962C8B-B14F-4D97-AF65-F5344CB8AC3E}">
        <p14:creationId xmlns:p14="http://schemas.microsoft.com/office/powerpoint/2010/main" xmlns="" val="5939479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29</a:t>
            </a:fld>
            <a:endParaRPr lang="en-MY" sz="1600" b="1" dirty="0">
              <a:solidFill>
                <a:srgbClr val="FF0000"/>
              </a:solidFill>
            </a:endParaRPr>
          </a:p>
        </p:txBody>
      </p:sp>
      <p:grpSp>
        <p:nvGrpSpPr>
          <p:cNvPr id="5" name="Group 4"/>
          <p:cNvGrpSpPr/>
          <p:nvPr/>
        </p:nvGrpSpPr>
        <p:grpSpPr>
          <a:xfrm>
            <a:off x="0" y="0"/>
            <a:ext cx="9144000" cy="6858000"/>
            <a:chOff x="0" y="0"/>
            <a:chExt cx="9144000" cy="685800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2"/>
            <p:cNvSpPr txBox="1">
              <a:spLocks noChangeArrowheads="1"/>
            </p:cNvSpPr>
            <p:nvPr/>
          </p:nvSpPr>
          <p:spPr bwMode="auto">
            <a:xfrm>
              <a:off x="857224" y="2720623"/>
              <a:ext cx="7391400" cy="833178"/>
            </a:xfrm>
            <a:prstGeom prst="rect">
              <a:avLst/>
            </a:prstGeom>
            <a:noFill/>
            <a:ln w="9525">
              <a:noFill/>
              <a:round/>
              <a:headEnd/>
              <a:tailEnd/>
            </a:ln>
            <a:effectLst/>
          </p:spPr>
          <p:txBody>
            <a:bodyPr lIns="90000" tIns="46800" rIns="90000" bIns="46800">
              <a:spAutoFit/>
            </a:bodyPr>
            <a:lstStyle/>
            <a:p>
              <a:pPr algn="ctr"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400" b="1" noProof="1" smtClean="0">
                  <a:ln w="3175">
                    <a:solidFill>
                      <a:schemeClr val="bg1"/>
                    </a:solidFill>
                  </a:ln>
                  <a:solidFill>
                    <a:schemeClr val="bg1"/>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Bertakwalah kamu kepada Allah S.W.T. dan bersama-samalah dengan orang-orang yang benar.</a:t>
              </a:r>
              <a:endParaRPr lang="en-GB" sz="2400" b="1" noProof="1">
                <a:ln w="3175">
                  <a:solidFill>
                    <a:schemeClr val="bg1"/>
                  </a:solidFill>
                </a:ln>
                <a:solidFill>
                  <a:schemeClr val="bg1"/>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endParaRPr>
            </a:p>
          </p:txBody>
        </p:sp>
        <p:pic>
          <p:nvPicPr>
            <p:cNvPr id="9" name="Picture 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2400" y="914400"/>
              <a:ext cx="8736013" cy="2243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7424655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izuriah\Pictures\Abstract Blue backgrounds 3.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a:t>
            </a:fld>
            <a:endParaRPr lang="en-MY" sz="1600" b="1" dirty="0">
              <a:solidFill>
                <a:srgbClr val="FF0000"/>
              </a:solidFill>
            </a:endParaRPr>
          </a:p>
        </p:txBody>
      </p:sp>
      <p:pic>
        <p:nvPicPr>
          <p:cNvPr id="2051" name="Picture 3" descr="C:\Users\maizuriah\Pictures\tatu 3.JPG"/>
          <p:cNvPicPr>
            <a:picLocks noChangeAspect="1" noChangeArrowheads="1"/>
          </p:cNvPicPr>
          <p:nvPr/>
        </p:nvPicPr>
        <p:blipFill>
          <a:blip r:embed="rId3"/>
          <a:srcRect/>
          <a:stretch>
            <a:fillRect/>
          </a:stretch>
        </p:blipFill>
        <p:spPr bwMode="auto">
          <a:xfrm>
            <a:off x="1" y="4876800"/>
            <a:ext cx="2514600" cy="1981200"/>
          </a:xfrm>
          <a:prstGeom prst="rect">
            <a:avLst/>
          </a:prstGeom>
          <a:ln>
            <a:noFill/>
          </a:ln>
          <a:effectLst>
            <a:softEdge rad="635000"/>
          </a:effectLst>
        </p:spPr>
      </p:pic>
      <p:pic>
        <p:nvPicPr>
          <p:cNvPr id="2052" name="Picture 4" descr="C:\Users\maizuriah\Pictures\sac.jpg"/>
          <p:cNvPicPr>
            <a:picLocks noChangeAspect="1" noChangeArrowheads="1"/>
          </p:cNvPicPr>
          <p:nvPr/>
        </p:nvPicPr>
        <p:blipFill>
          <a:blip r:embed="rId4"/>
          <a:srcRect/>
          <a:stretch>
            <a:fillRect/>
          </a:stretch>
        </p:blipFill>
        <p:spPr bwMode="auto">
          <a:xfrm>
            <a:off x="2057400" y="4876800"/>
            <a:ext cx="2438400" cy="1981200"/>
          </a:xfrm>
          <a:prstGeom prst="rect">
            <a:avLst/>
          </a:prstGeom>
          <a:ln>
            <a:noFill/>
          </a:ln>
          <a:effectLst>
            <a:softEdge rad="635000"/>
          </a:effectLst>
        </p:spPr>
      </p:pic>
      <p:pic>
        <p:nvPicPr>
          <p:cNvPr id="2053" name="Picture 5" descr="C:\Users\maizuriah\Pictures\limkokwing_university_royal_malaysian_police_fights_cyber_crime003.png"/>
          <p:cNvPicPr>
            <a:picLocks noChangeAspect="1" noChangeArrowheads="1"/>
          </p:cNvPicPr>
          <p:nvPr/>
        </p:nvPicPr>
        <p:blipFill>
          <a:blip r:embed="rId5" cstate="print"/>
          <a:srcRect/>
          <a:stretch>
            <a:fillRect/>
          </a:stretch>
        </p:blipFill>
        <p:spPr bwMode="auto">
          <a:xfrm>
            <a:off x="4191000" y="4876800"/>
            <a:ext cx="2895600" cy="1981200"/>
          </a:xfrm>
          <a:prstGeom prst="rect">
            <a:avLst/>
          </a:prstGeom>
          <a:ln>
            <a:noFill/>
          </a:ln>
          <a:effectLst>
            <a:softEdge rad="635000"/>
          </a:effectLst>
        </p:spPr>
      </p:pic>
      <p:pic>
        <p:nvPicPr>
          <p:cNvPr id="2054" name="Picture 6" descr="C:\Users\maizuriah\Pictures\PM_Hari_Polis_Ke-206(3).jpg"/>
          <p:cNvPicPr>
            <a:picLocks noChangeAspect="1" noChangeArrowheads="1"/>
          </p:cNvPicPr>
          <p:nvPr/>
        </p:nvPicPr>
        <p:blipFill>
          <a:blip r:embed="rId6" cstate="print"/>
          <a:srcRect/>
          <a:stretch>
            <a:fillRect/>
          </a:stretch>
        </p:blipFill>
        <p:spPr bwMode="auto">
          <a:xfrm>
            <a:off x="6477000" y="4876800"/>
            <a:ext cx="2667000" cy="1981200"/>
          </a:xfrm>
          <a:prstGeom prst="rect">
            <a:avLst/>
          </a:prstGeom>
          <a:ln>
            <a:noFill/>
          </a:ln>
          <a:effectLst>
            <a:softEdge rad="635000"/>
          </a:effectLst>
        </p:spPr>
      </p:pic>
      <p:sp>
        <p:nvSpPr>
          <p:cNvPr id="9" name="Rectangle 8"/>
          <p:cNvSpPr/>
          <p:nvPr/>
        </p:nvSpPr>
        <p:spPr>
          <a:xfrm>
            <a:off x="533400" y="914400"/>
            <a:ext cx="8153400" cy="313932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6600" b="1" spc="50" dirty="0" smtClean="0">
                <a:ln w="11430">
                  <a:solidFill>
                    <a:srgbClr val="C00000"/>
                  </a:solidFill>
                </a:ln>
                <a:solidFill>
                  <a:srgbClr val="C00000"/>
                </a:solidFill>
                <a:effectLst>
                  <a:glow rad="101600">
                    <a:schemeClr val="tx1">
                      <a:lumMod val="95000"/>
                      <a:lumOff val="5000"/>
                      <a:alpha val="60000"/>
                    </a:schemeClr>
                  </a:glow>
                  <a:outerShdw blurRad="76200" dist="50800" dir="5400000" algn="tl" rotWithShape="0">
                    <a:srgbClr val="000000">
                      <a:alpha val="65000"/>
                    </a:srgbClr>
                  </a:outerShdw>
                </a:effectLst>
                <a:cs typeface="Traditional Arabic" pitchFamily="2" charset="-78"/>
              </a:rPr>
              <a:t>أَشْهَدُ أَنْ لآ إِلَهَ إِلاَّ اللهُ وَحْدَهُ لاَ شَرِيْكَ لَهُ. وَأَشْهَدُ أَنَّ سَيِّدَنَا مُحَمَّدًا عَبْدُهُ وَرَسُوْلُهُ </a:t>
            </a:r>
            <a:endParaRPr lang="en-US" sz="6600" b="1" spc="50" dirty="0">
              <a:ln w="11430">
                <a:solidFill>
                  <a:srgbClr val="C00000"/>
                </a:solidFill>
              </a:ln>
              <a:solidFill>
                <a:srgbClr val="C00000"/>
              </a:solidFill>
              <a:effectLst>
                <a:glow rad="101600">
                  <a:schemeClr val="tx1">
                    <a:lumMod val="95000"/>
                    <a:lumOff val="5000"/>
                    <a:alpha val="60000"/>
                  </a:schemeClr>
                </a:glow>
                <a:outerShdw blurRad="76200" dist="50800" dir="5400000" algn="tl" rotWithShape="0">
                  <a:srgbClr val="000000">
                    <a:alpha val="65000"/>
                  </a:srgbClr>
                </a:outerShdw>
              </a:effectLst>
              <a:cs typeface="Traditional Arabic" pitchFamily="2" charset="-78"/>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30</a:t>
            </a:fld>
            <a:endParaRPr lang="en-MY" sz="1600" b="1"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8650" y="1484313"/>
            <a:ext cx="7840663" cy="334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716005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31</a:t>
            </a:fld>
            <a:endParaRPr lang="en-MY" sz="1600" b="1" dirty="0">
              <a:solidFill>
                <a:srgbClr val="FF0000"/>
              </a:solidFill>
            </a:endParaRPr>
          </a:p>
        </p:txBody>
      </p:sp>
      <p:grpSp>
        <p:nvGrpSpPr>
          <p:cNvPr id="5" name="Group 4"/>
          <p:cNvGrpSpPr/>
          <p:nvPr/>
        </p:nvGrpSpPr>
        <p:grpSpPr>
          <a:xfrm>
            <a:off x="0" y="0"/>
            <a:ext cx="9144000" cy="6858000"/>
            <a:chOff x="0" y="0"/>
            <a:chExt cx="9144000" cy="685800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6225" y="2049463"/>
              <a:ext cx="8589963" cy="2414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37291537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32</a:t>
            </a:fld>
            <a:endParaRPr lang="en-MY" sz="1600" b="1" dirty="0">
              <a:solidFill>
                <a:srgbClr val="FF0000"/>
              </a:solidFill>
            </a:endParaRPr>
          </a:p>
        </p:txBody>
      </p:sp>
      <p:grpSp>
        <p:nvGrpSpPr>
          <p:cNvPr id="5" name="Group 4"/>
          <p:cNvGrpSpPr/>
          <p:nvPr/>
        </p:nvGrpSpPr>
        <p:grpSpPr>
          <a:xfrm>
            <a:off x="0" y="0"/>
            <a:ext cx="9144000" cy="6858000"/>
            <a:chOff x="0" y="0"/>
            <a:chExt cx="9144000" cy="685800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rcRect l="2800" t="2728" r="3424" b="304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2"/>
            <p:cNvSpPr txBox="1">
              <a:spLocks noChangeArrowheads="1"/>
            </p:cNvSpPr>
            <p:nvPr/>
          </p:nvSpPr>
          <p:spPr bwMode="auto">
            <a:xfrm>
              <a:off x="247680" y="3618825"/>
              <a:ext cx="8610600" cy="1941173"/>
            </a:xfrm>
            <a:prstGeom prst="rect">
              <a:avLst/>
            </a:prstGeom>
            <a:noFill/>
            <a:ln w="9525">
              <a:noFill/>
              <a:round/>
              <a:headEnd/>
              <a:tailEnd/>
            </a:ln>
            <a:effectLst/>
          </p:spPr>
          <p:txBody>
            <a:bodyPr lIns="90000" tIns="46800" rIns="90000" bIns="46800">
              <a:spAutoFit/>
            </a:bodyPr>
            <a:lstStyle/>
            <a:p>
              <a:pPr algn="ctr"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Ya</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Allah,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kurniakanlah</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keredaan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kepada</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empat</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orang</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khulafa</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ar-Rasyidin</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Saidina</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Abu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Bakar</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Umar</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Usman</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dan</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Ali bin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Abi</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Talib</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Isteri</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isteri</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Nabi</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yang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suci</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ahli</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keluarga</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seluruh</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sahabat</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serta</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para</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tabiin</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Juga</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redailah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kami</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sekalian</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wahai</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Tuhan</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Yang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Maha</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Penyayang</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t>
              </a:r>
            </a:p>
          </p:txBody>
        </p:sp>
        <p:pic>
          <p:nvPicPr>
            <p:cNvPr id="9" name="Picture 2"/>
            <p:cNvPicPr>
              <a:picLocks noChangeAspect="1" noChangeArrowheads="1"/>
            </p:cNvPicPr>
            <p:nvPr/>
          </p:nvPicPr>
          <p:blipFill>
            <a:blip r:embed="rId3" cstate="print"/>
            <a:srcRect/>
            <a:stretch>
              <a:fillRect/>
            </a:stretch>
          </p:blipFill>
          <p:spPr bwMode="auto">
            <a:xfrm>
              <a:off x="0" y="1071563"/>
              <a:ext cx="9017000" cy="2474912"/>
            </a:xfrm>
            <a:prstGeom prst="rect">
              <a:avLst/>
            </a:prstGeom>
            <a:noFill/>
            <a:ln w="9525">
              <a:noFill/>
              <a:miter lim="800000"/>
              <a:headEnd/>
              <a:tailEnd/>
            </a:ln>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xmlns="" val="27919757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33</a:t>
            </a:fld>
            <a:endParaRPr lang="en-MY" sz="1600" b="1" dirty="0">
              <a:solidFill>
                <a:srgbClr val="FF0000"/>
              </a:solidFill>
            </a:endParaRPr>
          </a:p>
        </p:txBody>
      </p:sp>
      <p:grpSp>
        <p:nvGrpSpPr>
          <p:cNvPr id="5" name="Group 4"/>
          <p:cNvGrpSpPr/>
          <p:nvPr/>
        </p:nvGrpSpPr>
        <p:grpSpPr>
          <a:xfrm>
            <a:off x="0" y="0"/>
            <a:ext cx="9144000" cy="6858000"/>
            <a:chOff x="0" y="0"/>
            <a:chExt cx="9144000" cy="6858000"/>
          </a:xfrm>
        </p:grpSpPr>
        <p:sp>
          <p:nvSpPr>
            <p:cNvPr id="7" name="Rectangle 6"/>
            <p:cNvSpPr/>
            <p:nvPr/>
          </p:nvSpPr>
          <p:spPr>
            <a:xfrm>
              <a:off x="0" y="0"/>
              <a:ext cx="9144000" cy="6858000"/>
            </a:xfrm>
            <a:prstGeom prst="rect">
              <a:avLst/>
            </a:prstGeom>
            <a:gradFill>
              <a:gsLst>
                <a:gs pos="0">
                  <a:schemeClr val="tx1"/>
                </a:gs>
                <a:gs pos="50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a:p>
          </p:txBody>
        </p:sp>
        <p:sp>
          <p:nvSpPr>
            <p:cNvPr id="8" name="Rectangle 1"/>
            <p:cNvSpPr>
              <a:spLocks noChangeArrowheads="1"/>
            </p:cNvSpPr>
            <p:nvPr/>
          </p:nvSpPr>
          <p:spPr bwMode="auto">
            <a:xfrm>
              <a:off x="607191" y="3357562"/>
              <a:ext cx="7929618" cy="1928826"/>
            </a:xfrm>
            <a:prstGeom prst="rect">
              <a:avLst/>
            </a:prstGeom>
            <a:noFill/>
            <a:ln w="9525">
              <a:noFill/>
              <a:round/>
              <a:headEnd/>
              <a:tailEnd/>
            </a:ln>
            <a:effectLst/>
          </p:spPr>
          <p:txBody>
            <a:bodyPr lIns="90000" tIns="46800" rIns="90000" bIns="46800" anchor="ctr"/>
            <a:lstStyle/>
            <a:p>
              <a:pPr algn="ctr" fontAlgn="auto">
                <a:spcBef>
                  <a:spcPts val="0"/>
                </a:spcBef>
                <a:spcAft>
                  <a:spcPts val="0"/>
                </a:spcAft>
                <a:buClr>
                  <a:srgbClr val="FFFFFF"/>
                </a:buClr>
                <a:buFont typeface="Monotype Corsiva"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Ya</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Allah,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ampunkanlah</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dosa</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golongan</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muslimin</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dan</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muslimat</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sama</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ada</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yang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masih</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hidup</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atau</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yang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telah</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mati</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p>
          </p:txBody>
        </p:sp>
        <p:pic>
          <p:nvPicPr>
            <p:cNvPr id="9" name="Picture 2"/>
            <p:cNvPicPr>
              <a:picLocks noChangeAspect="1" noChangeArrowheads="1"/>
            </p:cNvPicPr>
            <p:nvPr/>
          </p:nvPicPr>
          <p:blipFill>
            <a:blip r:embed="rId2" cstate="print"/>
            <a:srcRect/>
            <a:stretch>
              <a:fillRect/>
            </a:stretch>
          </p:blipFill>
          <p:spPr bwMode="auto">
            <a:xfrm>
              <a:off x="576263" y="1885950"/>
              <a:ext cx="7993062" cy="1828800"/>
            </a:xfrm>
            <a:prstGeom prst="rect">
              <a:avLst/>
            </a:prstGeom>
            <a:noFill/>
            <a:ln w="9525">
              <a:noFill/>
              <a:miter lim="800000"/>
              <a:headEnd/>
              <a:tailEnd/>
            </a:ln>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xmlns="" val="39507636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34</a:t>
            </a:fld>
            <a:endParaRPr lang="en-MY" sz="1600" b="1" dirty="0">
              <a:solidFill>
                <a:srgbClr val="FF0000"/>
              </a:solidFill>
            </a:endParaRPr>
          </a:p>
        </p:txBody>
      </p:sp>
      <p:grpSp>
        <p:nvGrpSpPr>
          <p:cNvPr id="5" name="Group 4"/>
          <p:cNvGrpSpPr/>
          <p:nvPr/>
        </p:nvGrpSpPr>
        <p:grpSpPr>
          <a:xfrm>
            <a:off x="0" y="0"/>
            <a:ext cx="9144000" cy="6858000"/>
            <a:chOff x="0" y="0"/>
            <a:chExt cx="9144000" cy="685800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rcRect b="695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804863" y="4984750"/>
              <a:ext cx="7770812" cy="1570038"/>
            </a:xfrm>
            <a:prstGeom prst="rect">
              <a:avLst/>
            </a:prstGeom>
            <a:noFill/>
          </p:spPr>
          <p:txBody>
            <a:bodyPr>
              <a:spAutoFit/>
            </a:bodyPr>
            <a:lstStyle/>
            <a:p>
              <a:pPr algn="ctr" fontAlgn="auto">
                <a:spcBef>
                  <a:spcPts val="0"/>
                </a:spcBef>
                <a:spcAft>
                  <a:spcPts val="0"/>
                </a:spcAft>
                <a:defRPr/>
              </a:pP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Ya</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Allah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anugerahkanlah</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rahmat</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ke</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atas</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Raja-raja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kami</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dan</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pemimpin-pemimpin</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kami</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yang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melaksanakan</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kebenaran</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dan</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menegakkan</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keadilan</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t>
              </a:r>
            </a:p>
          </p:txBody>
        </p:sp>
        <p:pic>
          <p:nvPicPr>
            <p:cNvPr id="9" name="Picture 3"/>
            <p:cNvPicPr>
              <a:picLocks noChangeAspect="1" noChangeArrowheads="1"/>
            </p:cNvPicPr>
            <p:nvPr/>
          </p:nvPicPr>
          <p:blipFill>
            <a:blip r:embed="rId3" cstate="print"/>
            <a:srcRect/>
            <a:stretch>
              <a:fillRect/>
            </a:stretch>
          </p:blipFill>
          <p:spPr bwMode="auto">
            <a:xfrm>
              <a:off x="527050" y="2636838"/>
              <a:ext cx="8089900" cy="2347912"/>
            </a:xfrm>
            <a:prstGeom prst="rect">
              <a:avLst/>
            </a:prstGeom>
            <a:noFill/>
            <a:ln w="9525">
              <a:noFill/>
              <a:miter lim="800000"/>
              <a:headEnd/>
              <a:tailEnd/>
            </a:ln>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xmlns="" val="37854468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35</a:t>
            </a:fld>
            <a:endParaRPr lang="en-MY" sz="1600" b="1" dirty="0">
              <a:solidFill>
                <a:srgbClr val="FF0000"/>
              </a:solidFill>
            </a:endParaRPr>
          </a:p>
        </p:txBody>
      </p:sp>
      <p:grpSp>
        <p:nvGrpSpPr>
          <p:cNvPr id="5" name="Group 4"/>
          <p:cNvGrpSpPr/>
          <p:nvPr/>
        </p:nvGrpSpPr>
        <p:grpSpPr>
          <a:xfrm>
            <a:off x="-60325" y="-1588"/>
            <a:ext cx="9266238" cy="6858001"/>
            <a:chOff x="-60325" y="-1588"/>
            <a:chExt cx="9266238" cy="6858001"/>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88"/>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325" y="133350"/>
              <a:ext cx="9266238" cy="6596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41468236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36</a:t>
            </a:fld>
            <a:endParaRPr lang="en-MY" sz="1600" b="1" dirty="0">
              <a:solidFill>
                <a:srgbClr val="FF0000"/>
              </a:solidFill>
            </a:endParaRPr>
          </a:p>
        </p:txBody>
      </p:sp>
      <p:grpSp>
        <p:nvGrpSpPr>
          <p:cNvPr id="5" name="Group 4"/>
          <p:cNvGrpSpPr/>
          <p:nvPr/>
        </p:nvGrpSpPr>
        <p:grpSpPr>
          <a:xfrm>
            <a:off x="0" y="0"/>
            <a:ext cx="9178925" cy="6869113"/>
            <a:chOff x="0" y="0"/>
            <a:chExt cx="9178925" cy="6869113"/>
          </a:xfrm>
        </p:grpSpPr>
        <p:pic>
          <p:nvPicPr>
            <p:cNvPr id="7" name="Picture 8"/>
            <p:cNvPicPr>
              <a:picLocks noChangeAspect="1"/>
            </p:cNvPicPr>
            <p:nvPr/>
          </p:nvPicPr>
          <p:blipFill>
            <a:blip r:embed="rId2" cstate="print"/>
            <a:srcRect/>
            <a:stretch>
              <a:fillRect/>
            </a:stretch>
          </p:blipFill>
          <p:spPr bwMode="auto">
            <a:xfrm>
              <a:off x="4356100" y="0"/>
              <a:ext cx="4814888" cy="6858000"/>
            </a:xfrm>
            <a:prstGeom prst="rect">
              <a:avLst/>
            </a:prstGeom>
            <a:noFill/>
            <a:ln w="9525">
              <a:noFill/>
              <a:miter lim="800000"/>
              <a:headEnd/>
              <a:tailEnd/>
            </a:ln>
          </p:spPr>
        </p:pic>
        <p:pic>
          <p:nvPicPr>
            <p:cNvPr id="8" name="Picture 7"/>
            <p:cNvPicPr>
              <a:picLocks noChangeAspect="1"/>
            </p:cNvPicPr>
            <p:nvPr/>
          </p:nvPicPr>
          <p:blipFill>
            <a:blip r:embed="rId3" cstate="print"/>
            <a:srcRect/>
            <a:stretch>
              <a:fillRect/>
            </a:stretch>
          </p:blipFill>
          <p:spPr bwMode="auto">
            <a:xfrm>
              <a:off x="0" y="11113"/>
              <a:ext cx="4356100" cy="6858000"/>
            </a:xfrm>
            <a:prstGeom prst="rect">
              <a:avLst/>
            </a:prstGeom>
            <a:noFill/>
            <a:ln w="9525">
              <a:noFill/>
              <a:miter lim="800000"/>
              <a:headEnd/>
              <a:tailEnd/>
            </a:ln>
          </p:spPr>
        </p:pic>
        <p:sp>
          <p:nvSpPr>
            <p:cNvPr id="9" name="TextBox 8"/>
            <p:cNvSpPr txBox="1"/>
            <p:nvPr/>
          </p:nvSpPr>
          <p:spPr>
            <a:xfrm>
              <a:off x="4599394" y="4645878"/>
              <a:ext cx="4032002" cy="1569660"/>
            </a:xfrm>
            <a:prstGeom prst="rect">
              <a:avLst/>
            </a:prstGeom>
            <a:noFill/>
          </p:spPr>
          <p:txBody>
            <a:bodyPr>
              <a:spAutoFit/>
            </a:bodyPr>
            <a:lstStyle/>
            <a:p>
              <a:pPr algn="ctr" fontAlgn="auto">
                <a:spcBef>
                  <a:spcPts val="0"/>
                </a:spcBef>
                <a:spcAft>
                  <a:spcPts val="0"/>
                </a:spcAft>
                <a:defRPr/>
              </a:pPr>
              <a:r>
                <a:rPr lang="en-US" sz="2400" err="1">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Ya</a:t>
              </a:r>
              <a:r>
                <a:rPr lang="en-US" sz="2400">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 Allah </a:t>
              </a:r>
              <a:r>
                <a:rPr lang="en-US" sz="2400" err="1">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jadikanlah</a:t>
              </a:r>
              <a:r>
                <a:rPr lang="en-US" sz="2400">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 Malaysia </a:t>
              </a:r>
              <a:r>
                <a:rPr lang="en-US" sz="2400" err="1">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dan</a:t>
              </a:r>
              <a:r>
                <a:rPr lang="en-US" sz="2400">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 </a:t>
              </a:r>
              <a:r>
                <a:rPr lang="en-US" sz="2400" err="1">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seluruh</a:t>
              </a:r>
              <a:r>
                <a:rPr lang="en-US" sz="2400">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 </a:t>
              </a:r>
              <a:r>
                <a:rPr lang="en-US" sz="2400" err="1">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negara</a:t>
              </a:r>
              <a:r>
                <a:rPr lang="en-US" sz="2400">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 </a:t>
              </a:r>
              <a:r>
                <a:rPr lang="en-US" sz="2400" err="1">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kaum</a:t>
              </a:r>
              <a:r>
                <a:rPr lang="en-US" sz="2400">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 </a:t>
              </a:r>
              <a:r>
                <a:rPr lang="en-US" sz="2400" err="1">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Muslimin</a:t>
              </a:r>
              <a:r>
                <a:rPr lang="en-US" sz="2400">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 </a:t>
              </a:r>
              <a:r>
                <a:rPr lang="en-US" sz="2400" err="1">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dalam</a:t>
              </a:r>
              <a:r>
                <a:rPr lang="en-US" sz="2400">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 </a:t>
              </a:r>
              <a:r>
                <a:rPr lang="en-US" sz="2400" err="1">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keadaan</a:t>
              </a:r>
              <a:r>
                <a:rPr lang="en-US" sz="2400">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 </a:t>
              </a:r>
              <a:r>
                <a:rPr lang="en-US" sz="2400" err="1">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aman</a:t>
              </a:r>
              <a:r>
                <a:rPr lang="en-US" sz="2400">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 </a:t>
              </a:r>
              <a:r>
                <a:rPr lang="en-US" sz="2400" err="1">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dan</a:t>
              </a:r>
              <a:r>
                <a:rPr lang="en-US" sz="2400">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 damai</a:t>
              </a:r>
            </a:p>
          </p:txBody>
        </p:sp>
        <p:pic>
          <p:nvPicPr>
            <p:cNvPr id="10" name="Picture 2"/>
            <p:cNvPicPr>
              <a:picLocks noChangeAspect="1" noChangeArrowheads="1"/>
            </p:cNvPicPr>
            <p:nvPr/>
          </p:nvPicPr>
          <p:blipFill>
            <a:blip r:embed="rId4" cstate="print"/>
            <a:srcRect/>
            <a:stretch>
              <a:fillRect/>
            </a:stretch>
          </p:blipFill>
          <p:spPr bwMode="auto">
            <a:xfrm>
              <a:off x="546100" y="2603500"/>
              <a:ext cx="8632825" cy="2043113"/>
            </a:xfrm>
            <a:prstGeom prst="rect">
              <a:avLst/>
            </a:prstGeom>
            <a:noFill/>
            <a:ln w="9525">
              <a:noFill/>
              <a:miter lim="800000"/>
              <a:headEnd/>
              <a:tailEnd/>
            </a:ln>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xmlns="" val="24842242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37</a:t>
            </a:fld>
            <a:endParaRPr lang="en-MY" sz="1600" b="1" dirty="0">
              <a:solidFill>
                <a:srgbClr val="FF0000"/>
              </a:solidFill>
            </a:endParaRPr>
          </a:p>
        </p:txBody>
      </p:sp>
      <p:grpSp>
        <p:nvGrpSpPr>
          <p:cNvPr id="5" name="Group 4"/>
          <p:cNvGrpSpPr/>
          <p:nvPr/>
        </p:nvGrpSpPr>
        <p:grpSpPr>
          <a:xfrm>
            <a:off x="0" y="0"/>
            <a:ext cx="9144000" cy="6858000"/>
            <a:chOff x="0" y="0"/>
            <a:chExt cx="9144000" cy="685800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1"/>
            <p:cNvSpPr>
              <a:spLocks noChangeArrowheads="1"/>
            </p:cNvSpPr>
            <p:nvPr/>
          </p:nvSpPr>
          <p:spPr bwMode="auto">
            <a:xfrm>
              <a:off x="899592" y="4321975"/>
              <a:ext cx="7043758" cy="1928826"/>
            </a:xfrm>
            <a:prstGeom prst="rect">
              <a:avLst/>
            </a:prstGeom>
            <a:noFill/>
            <a:ln w="9525">
              <a:noFill/>
              <a:round/>
              <a:headEnd/>
              <a:tailEnd/>
            </a:ln>
            <a:effectLst/>
          </p:spPr>
          <p:txBody>
            <a:bodyPr lIns="90000" tIns="46800" rIns="90000" bIns="46800" anchor="ctr"/>
            <a:lstStyle/>
            <a:p>
              <a:pPr algn="ctr" fontAlgn="auto">
                <a:lnSpc>
                  <a:spcPct val="90000"/>
                </a:lnSpc>
                <a:spcBef>
                  <a:spcPts val="0"/>
                </a:spcBef>
                <a:spcAft>
                  <a:spcPts val="0"/>
                </a:spcAft>
                <a:buClr>
                  <a:srgbClr val="FFFFFF"/>
                </a:buClr>
                <a:buFont typeface="Monotype Corsiva"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a:solidFill>
                    <a:srgbClr val="FFFF00"/>
                  </a:solidFill>
                  <a:effectLst>
                    <a:glow rad="127000">
                      <a:schemeClr val="tx1"/>
                    </a:glow>
                  </a:effectLst>
                </a:rPr>
                <a:t>(Mereka berdoa dengan berkata): Ya Tuhan kami! Janganlah Engkau memesongkan hati kami sesudah Engkau beri petunjuk kepada kami, dan kurniakanlah kepada kami limpah rahmat dari sisi-Mu; sesungguhnya Engkau jualah Tuhan yang melimpah-limpah pemberian-Nya</a:t>
              </a:r>
              <a:endParaRPr lang="en-GB" sz="2400" b="1">
                <a:ln>
                  <a:solidFill>
                    <a:schemeClr val="tx1"/>
                  </a:solidFill>
                </a:ln>
                <a:solidFill>
                  <a:srgbClr val="FFFF00"/>
                </a:solidFill>
                <a:effectLst>
                  <a:glow rad="127000">
                    <a:schemeClr val="tx1"/>
                  </a:glow>
                </a:effectLst>
                <a:ea typeface="Arial Unicode MS" pitchFamily="34" charset="-128"/>
              </a:endParaRPr>
            </a:p>
          </p:txBody>
        </p:sp>
        <p:pic>
          <p:nvPicPr>
            <p:cNvPr id="9" name="Picture 2"/>
            <p:cNvPicPr>
              <a:picLocks noChangeAspect="1" noChangeArrowheads="1"/>
            </p:cNvPicPr>
            <p:nvPr/>
          </p:nvPicPr>
          <p:blipFill>
            <a:blip r:embed="rId3" cstate="print"/>
            <a:srcRect/>
            <a:stretch>
              <a:fillRect/>
            </a:stretch>
          </p:blipFill>
          <p:spPr bwMode="auto">
            <a:xfrm>
              <a:off x="974213" y="2133600"/>
              <a:ext cx="6894513" cy="1695450"/>
            </a:xfrm>
            <a:prstGeom prst="rect">
              <a:avLst/>
            </a:prstGeom>
            <a:noFill/>
            <a:ln w="9525">
              <a:noFill/>
              <a:miter lim="800000"/>
              <a:headEnd/>
              <a:tailEnd/>
            </a:ln>
            <a:effectLst>
              <a:glow rad="101600">
                <a:srgbClr val="002060">
                  <a:alpha val="60000"/>
                </a:srgbClr>
              </a:glow>
              <a:outerShdw blurRad="50800" dist="38100" dir="5400000" algn="t" rotWithShape="0">
                <a:prstClr val="black">
                  <a:alpha val="40000"/>
                </a:prstClr>
              </a:outerShdw>
            </a:effectLst>
          </p:spPr>
        </p:pic>
      </p:grpSp>
    </p:spTree>
    <p:extLst>
      <p:ext uri="{BB962C8B-B14F-4D97-AF65-F5344CB8AC3E}">
        <p14:creationId xmlns:p14="http://schemas.microsoft.com/office/powerpoint/2010/main" xmlns="" val="28622515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38</a:t>
            </a:fld>
            <a:endParaRPr lang="en-MY" sz="1600" b="1" dirty="0">
              <a:solidFill>
                <a:srgbClr val="FF0000"/>
              </a:solidFill>
            </a:endParaRPr>
          </a:p>
        </p:txBody>
      </p:sp>
      <p:grpSp>
        <p:nvGrpSpPr>
          <p:cNvPr id="5" name="Group 4"/>
          <p:cNvGrpSpPr/>
          <p:nvPr/>
        </p:nvGrpSpPr>
        <p:grpSpPr>
          <a:xfrm>
            <a:off x="8351" y="0"/>
            <a:ext cx="9144000" cy="6858000"/>
            <a:chOff x="0" y="0"/>
            <a:chExt cx="9144000" cy="6858000"/>
          </a:xfrm>
        </p:grpSpPr>
        <p:pic>
          <p:nvPicPr>
            <p:cNvPr id="7" name="Picture 6"/>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p:nvSpPr>
          <p:spPr>
            <a:xfrm>
              <a:off x="990600" y="2967335"/>
              <a:ext cx="7467600" cy="1384995"/>
            </a:xfrm>
            <a:prstGeom prst="rect">
              <a:avLst/>
            </a:prstGeom>
          </p:spPr>
          <p:txBody>
            <a:bodyPr wrap="square">
              <a:spAutoFit/>
            </a:bodyPr>
            <a:lstStyle/>
            <a:p>
              <a:pPr algn="ctr"/>
              <a:r>
                <a:rPr lang="en-US" sz="2800">
                  <a:solidFill>
                    <a:srgbClr val="FFFF00"/>
                  </a:solidFill>
                  <a:effectLst>
                    <a:glow rad="127000">
                      <a:schemeClr val="tx1"/>
                    </a:glow>
                  </a:effectLst>
                </a:rPr>
                <a:t>Wahai Tuhan kami; berilah kami kebaikan di dunia dan kebaikan di akhirat, dan peliharalah kami dari azab neraka</a:t>
              </a:r>
            </a:p>
          </p:txBody>
        </p:sp>
        <p:pic>
          <p:nvPicPr>
            <p:cNvPr id="9" name="Picture 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65112" y="1066800"/>
              <a:ext cx="8613775" cy="2182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34755058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39</a:t>
            </a:fld>
            <a:endParaRPr lang="en-MY" sz="1600" b="1"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rcRect b="11702"/>
          <a:stretch>
            <a:fillRect/>
          </a:stretch>
        </p:blipFill>
        <p:spPr bwMode="auto">
          <a:xfrm>
            <a:off x="0" y="0"/>
            <a:ext cx="91741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5565" y="990600"/>
            <a:ext cx="9272588" cy="2932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3187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izuriah\Pictures\Abstract Blue backgrounds 3.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4</a:t>
            </a:fld>
            <a:endParaRPr lang="en-MY" sz="1600" b="1" dirty="0">
              <a:solidFill>
                <a:srgbClr val="FF0000"/>
              </a:solidFill>
            </a:endParaRPr>
          </a:p>
        </p:txBody>
      </p:sp>
      <p:pic>
        <p:nvPicPr>
          <p:cNvPr id="2051" name="Picture 3" descr="C:\Users\maizuriah\Pictures\tatu 3.JPG"/>
          <p:cNvPicPr>
            <a:picLocks noChangeAspect="1" noChangeArrowheads="1"/>
          </p:cNvPicPr>
          <p:nvPr/>
        </p:nvPicPr>
        <p:blipFill>
          <a:blip r:embed="rId3"/>
          <a:srcRect/>
          <a:stretch>
            <a:fillRect/>
          </a:stretch>
        </p:blipFill>
        <p:spPr bwMode="auto">
          <a:xfrm>
            <a:off x="1" y="4876800"/>
            <a:ext cx="2514600" cy="1981200"/>
          </a:xfrm>
          <a:prstGeom prst="rect">
            <a:avLst/>
          </a:prstGeom>
          <a:ln>
            <a:noFill/>
          </a:ln>
          <a:effectLst>
            <a:softEdge rad="635000"/>
          </a:effectLst>
        </p:spPr>
      </p:pic>
      <p:pic>
        <p:nvPicPr>
          <p:cNvPr id="2052" name="Picture 4" descr="C:\Users\maizuriah\Pictures\sac.jpg"/>
          <p:cNvPicPr>
            <a:picLocks noChangeAspect="1" noChangeArrowheads="1"/>
          </p:cNvPicPr>
          <p:nvPr/>
        </p:nvPicPr>
        <p:blipFill>
          <a:blip r:embed="rId4"/>
          <a:srcRect/>
          <a:stretch>
            <a:fillRect/>
          </a:stretch>
        </p:blipFill>
        <p:spPr bwMode="auto">
          <a:xfrm>
            <a:off x="2057400" y="4876800"/>
            <a:ext cx="2438400" cy="1981200"/>
          </a:xfrm>
          <a:prstGeom prst="rect">
            <a:avLst/>
          </a:prstGeom>
          <a:ln>
            <a:noFill/>
          </a:ln>
          <a:effectLst>
            <a:softEdge rad="635000"/>
          </a:effectLst>
        </p:spPr>
      </p:pic>
      <p:pic>
        <p:nvPicPr>
          <p:cNvPr id="2053" name="Picture 5" descr="C:\Users\maizuriah\Pictures\limkokwing_university_royal_malaysian_police_fights_cyber_crime003.png"/>
          <p:cNvPicPr>
            <a:picLocks noChangeAspect="1" noChangeArrowheads="1"/>
          </p:cNvPicPr>
          <p:nvPr/>
        </p:nvPicPr>
        <p:blipFill>
          <a:blip r:embed="rId5" cstate="print"/>
          <a:srcRect/>
          <a:stretch>
            <a:fillRect/>
          </a:stretch>
        </p:blipFill>
        <p:spPr bwMode="auto">
          <a:xfrm>
            <a:off x="4191000" y="4876800"/>
            <a:ext cx="2895600" cy="1981200"/>
          </a:xfrm>
          <a:prstGeom prst="rect">
            <a:avLst/>
          </a:prstGeom>
          <a:ln>
            <a:noFill/>
          </a:ln>
          <a:effectLst>
            <a:softEdge rad="635000"/>
          </a:effectLst>
        </p:spPr>
      </p:pic>
      <p:pic>
        <p:nvPicPr>
          <p:cNvPr id="2054" name="Picture 6" descr="C:\Users\maizuriah\Pictures\PM_Hari_Polis_Ke-206(3).jpg"/>
          <p:cNvPicPr>
            <a:picLocks noChangeAspect="1" noChangeArrowheads="1"/>
          </p:cNvPicPr>
          <p:nvPr/>
        </p:nvPicPr>
        <p:blipFill>
          <a:blip r:embed="rId6" cstate="print"/>
          <a:srcRect/>
          <a:stretch>
            <a:fillRect/>
          </a:stretch>
        </p:blipFill>
        <p:spPr bwMode="auto">
          <a:xfrm>
            <a:off x="6477000" y="4876800"/>
            <a:ext cx="2667000" cy="1981200"/>
          </a:xfrm>
          <a:prstGeom prst="rect">
            <a:avLst/>
          </a:prstGeom>
          <a:ln>
            <a:noFill/>
          </a:ln>
          <a:effectLst>
            <a:softEdge rad="635000"/>
          </a:effectLst>
        </p:spPr>
      </p:pic>
      <p:sp>
        <p:nvSpPr>
          <p:cNvPr id="13" name="Rectangle 12"/>
          <p:cNvSpPr/>
          <p:nvPr/>
        </p:nvSpPr>
        <p:spPr>
          <a:xfrm>
            <a:off x="533400" y="1676400"/>
            <a:ext cx="8077200" cy="2123658"/>
          </a:xfrm>
          <a:prstGeom prst="rect">
            <a:avLst/>
          </a:prstGeom>
        </p:spPr>
        <p:txBody>
          <a:bodyPr wrap="square">
            <a:spAutoFit/>
          </a:bodyPr>
          <a:lstStyle/>
          <a:p>
            <a:pPr algn="ctr" rtl="1"/>
            <a:r>
              <a:rPr lang="ar-SA" sz="6600" b="1" dirty="0" smtClean="0">
                <a:ln w="17780" cmpd="sng">
                  <a:solidFill>
                    <a:srgbClr val="0000FF"/>
                  </a:solidFill>
                  <a:prstDash val="solid"/>
                  <a:miter lim="800000"/>
                </a:ln>
                <a:solidFill>
                  <a:srgbClr val="0000FF"/>
                </a:solidFill>
                <a:effectLst>
                  <a:glow rad="101600">
                    <a:srgbClr val="FFFF00">
                      <a:alpha val="60000"/>
                    </a:srgbClr>
                  </a:glow>
                  <a:outerShdw blurRad="55000" dist="50800" dir="5400000" algn="tl">
                    <a:srgbClr val="000000">
                      <a:alpha val="33000"/>
                    </a:srgbClr>
                  </a:outerShdw>
                </a:effectLst>
                <a:cs typeface="Traditional Arabic" pitchFamily="2" charset="-78"/>
              </a:rPr>
              <a:t>اَللَّهُمَّ صَلِّ وَسَلِّمْ عَلَى سَيِّدِنَا مُحَمَّدٍ وَعَلَى آلِهِ وَصَحْبِهِ أَجْمَعِيْنَ</a:t>
            </a:r>
            <a:endParaRPr lang="en-US" sz="6600" b="1" dirty="0">
              <a:ln w="17780" cmpd="sng">
                <a:solidFill>
                  <a:srgbClr val="0000FF"/>
                </a:solidFill>
                <a:prstDash val="solid"/>
                <a:miter lim="800000"/>
              </a:ln>
              <a:solidFill>
                <a:srgbClr val="0000FF"/>
              </a:solidFill>
              <a:effectLst>
                <a:glow rad="101600">
                  <a:srgbClr val="FFFF00">
                    <a:alpha val="60000"/>
                  </a:srgbClr>
                </a:glow>
                <a:outerShdw blurRad="55000" dist="50800" dir="5400000" algn="tl">
                  <a:srgbClr val="000000">
                    <a:alpha val="33000"/>
                  </a:srgbClr>
                </a:outerShdw>
              </a:effectLst>
              <a:cs typeface="Traditional Arabic" pitchFamily="2" charset="-78"/>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40</a:t>
            </a:fld>
            <a:endParaRPr lang="en-MY" sz="1600" b="1" dirty="0">
              <a:solidFill>
                <a:srgbClr val="FF0000"/>
              </a:solidFill>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 y="3175"/>
            <a:ext cx="926623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894994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izuriah\Pictures\Abstract Blue backgrounds 3.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5</a:t>
            </a:fld>
            <a:endParaRPr lang="en-MY" sz="1600" b="1" dirty="0">
              <a:solidFill>
                <a:srgbClr val="FF0000"/>
              </a:solidFill>
            </a:endParaRPr>
          </a:p>
        </p:txBody>
      </p:sp>
      <p:pic>
        <p:nvPicPr>
          <p:cNvPr id="2051" name="Picture 3" descr="C:\Users\maizuriah\Pictures\tatu 3.JPG"/>
          <p:cNvPicPr>
            <a:picLocks noChangeAspect="1" noChangeArrowheads="1"/>
          </p:cNvPicPr>
          <p:nvPr/>
        </p:nvPicPr>
        <p:blipFill>
          <a:blip r:embed="rId3"/>
          <a:srcRect/>
          <a:stretch>
            <a:fillRect/>
          </a:stretch>
        </p:blipFill>
        <p:spPr bwMode="auto">
          <a:xfrm>
            <a:off x="1" y="4876800"/>
            <a:ext cx="2514600" cy="1981200"/>
          </a:xfrm>
          <a:prstGeom prst="rect">
            <a:avLst/>
          </a:prstGeom>
          <a:ln>
            <a:noFill/>
          </a:ln>
          <a:effectLst>
            <a:softEdge rad="635000"/>
          </a:effectLst>
        </p:spPr>
      </p:pic>
      <p:pic>
        <p:nvPicPr>
          <p:cNvPr id="2052" name="Picture 4" descr="C:\Users\maizuriah\Pictures\sac.jpg"/>
          <p:cNvPicPr>
            <a:picLocks noChangeAspect="1" noChangeArrowheads="1"/>
          </p:cNvPicPr>
          <p:nvPr/>
        </p:nvPicPr>
        <p:blipFill>
          <a:blip r:embed="rId4"/>
          <a:srcRect/>
          <a:stretch>
            <a:fillRect/>
          </a:stretch>
        </p:blipFill>
        <p:spPr bwMode="auto">
          <a:xfrm>
            <a:off x="2057400" y="4876800"/>
            <a:ext cx="2438400" cy="1981200"/>
          </a:xfrm>
          <a:prstGeom prst="rect">
            <a:avLst/>
          </a:prstGeom>
          <a:ln>
            <a:noFill/>
          </a:ln>
          <a:effectLst>
            <a:softEdge rad="635000"/>
          </a:effectLst>
        </p:spPr>
      </p:pic>
      <p:pic>
        <p:nvPicPr>
          <p:cNvPr id="2053" name="Picture 5" descr="C:\Users\maizuriah\Pictures\limkokwing_university_royal_malaysian_police_fights_cyber_crime003.png"/>
          <p:cNvPicPr>
            <a:picLocks noChangeAspect="1" noChangeArrowheads="1"/>
          </p:cNvPicPr>
          <p:nvPr/>
        </p:nvPicPr>
        <p:blipFill>
          <a:blip r:embed="rId5" cstate="print"/>
          <a:srcRect/>
          <a:stretch>
            <a:fillRect/>
          </a:stretch>
        </p:blipFill>
        <p:spPr bwMode="auto">
          <a:xfrm>
            <a:off x="4191000" y="4876800"/>
            <a:ext cx="2895600" cy="1981200"/>
          </a:xfrm>
          <a:prstGeom prst="rect">
            <a:avLst/>
          </a:prstGeom>
          <a:ln>
            <a:noFill/>
          </a:ln>
          <a:effectLst>
            <a:softEdge rad="635000"/>
          </a:effectLst>
        </p:spPr>
      </p:pic>
      <p:pic>
        <p:nvPicPr>
          <p:cNvPr id="2054" name="Picture 6" descr="C:\Users\maizuriah\Pictures\PM_Hari_Polis_Ke-206(3).jpg"/>
          <p:cNvPicPr>
            <a:picLocks noChangeAspect="1" noChangeArrowheads="1"/>
          </p:cNvPicPr>
          <p:nvPr/>
        </p:nvPicPr>
        <p:blipFill>
          <a:blip r:embed="rId6" cstate="print"/>
          <a:srcRect/>
          <a:stretch>
            <a:fillRect/>
          </a:stretch>
        </p:blipFill>
        <p:spPr bwMode="auto">
          <a:xfrm>
            <a:off x="6477000" y="4876800"/>
            <a:ext cx="2667000" cy="1981200"/>
          </a:xfrm>
          <a:prstGeom prst="rect">
            <a:avLst/>
          </a:prstGeom>
          <a:ln>
            <a:noFill/>
          </a:ln>
          <a:effectLst>
            <a:softEdge rad="635000"/>
          </a:effectLst>
        </p:spPr>
      </p:pic>
      <p:sp>
        <p:nvSpPr>
          <p:cNvPr id="9" name="Rectangle 8"/>
          <p:cNvSpPr/>
          <p:nvPr/>
        </p:nvSpPr>
        <p:spPr>
          <a:xfrm>
            <a:off x="304800" y="762000"/>
            <a:ext cx="8382000" cy="3785652"/>
          </a:xfrm>
          <a:prstGeom prst="rect">
            <a:avLst/>
          </a:prstGeom>
        </p:spPr>
        <p:txBody>
          <a:bodyPr wrap="square">
            <a:spAutoFit/>
          </a:bodyPr>
          <a:lstStyle/>
          <a:p>
            <a:pPr algn="ctr"/>
            <a:r>
              <a:rPr lang="ar-SA" sz="8000" b="1" dirty="0" smtClean="0">
                <a:solidFill>
                  <a:srgbClr val="92D050"/>
                </a:solidFill>
                <a:effectLst>
                  <a:glow rad="127000">
                    <a:schemeClr val="tx1"/>
                  </a:glow>
                  <a:outerShdw blurRad="38100" dist="38100" dir="2700000" algn="tl">
                    <a:srgbClr val="000000">
                      <a:alpha val="43137"/>
                    </a:srgbClr>
                  </a:outerShdw>
                </a:effectLst>
                <a:cs typeface="Traditional Arabic" panose="02010000000000000000" pitchFamily="2" charset="-78"/>
              </a:rPr>
              <a:t>أَمَّا بَعْدُ، فَيَا عِبَادَ اللهِ، اتَّقُوا اللهَ، أُوْصِيْكُمْ وَإِيَّايَ بِتَقْوَى اللهِ، فَقَدْ فَازَ الْمُتَّقُوْنَ</a:t>
            </a:r>
            <a:endParaRPr lang="en-MY" sz="8000" b="1" dirty="0">
              <a:solidFill>
                <a:srgbClr val="92D050"/>
              </a:solidFill>
              <a:effectLst>
                <a:glow rad="127000">
                  <a:schemeClr val="tx1"/>
                </a:glow>
                <a:outerShdw blurRad="38100" dist="38100" dir="2700000" algn="tl">
                  <a:srgbClr val="000000">
                    <a:alpha val="43137"/>
                  </a:srgbClr>
                </a:outerShdw>
              </a:effectLst>
              <a:cs typeface="Traditional Arabic" panose="02010000000000000000" pitchFamily="2" charset="-78"/>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izuriah\Pictures\Abstract Blue backgrounds 3.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6</a:t>
            </a:fld>
            <a:endParaRPr lang="en-MY" sz="1600" b="1" dirty="0">
              <a:solidFill>
                <a:srgbClr val="FF0000"/>
              </a:solidFill>
            </a:endParaRPr>
          </a:p>
        </p:txBody>
      </p:sp>
      <p:pic>
        <p:nvPicPr>
          <p:cNvPr id="2051" name="Picture 3" descr="C:\Users\maizuriah\Pictures\tatu 3.JPG"/>
          <p:cNvPicPr>
            <a:picLocks noChangeAspect="1" noChangeArrowheads="1"/>
          </p:cNvPicPr>
          <p:nvPr/>
        </p:nvPicPr>
        <p:blipFill>
          <a:blip r:embed="rId3"/>
          <a:srcRect/>
          <a:stretch>
            <a:fillRect/>
          </a:stretch>
        </p:blipFill>
        <p:spPr bwMode="auto">
          <a:xfrm>
            <a:off x="1" y="4876800"/>
            <a:ext cx="2514600" cy="1981200"/>
          </a:xfrm>
          <a:prstGeom prst="rect">
            <a:avLst/>
          </a:prstGeom>
          <a:ln>
            <a:noFill/>
          </a:ln>
          <a:effectLst>
            <a:softEdge rad="635000"/>
          </a:effectLst>
        </p:spPr>
      </p:pic>
      <p:pic>
        <p:nvPicPr>
          <p:cNvPr id="2052" name="Picture 4" descr="C:\Users\maizuriah\Pictures\sac.jpg"/>
          <p:cNvPicPr>
            <a:picLocks noChangeAspect="1" noChangeArrowheads="1"/>
          </p:cNvPicPr>
          <p:nvPr/>
        </p:nvPicPr>
        <p:blipFill>
          <a:blip r:embed="rId4"/>
          <a:srcRect/>
          <a:stretch>
            <a:fillRect/>
          </a:stretch>
        </p:blipFill>
        <p:spPr bwMode="auto">
          <a:xfrm>
            <a:off x="2057400" y="4876800"/>
            <a:ext cx="2438400" cy="1981200"/>
          </a:xfrm>
          <a:prstGeom prst="rect">
            <a:avLst/>
          </a:prstGeom>
          <a:ln>
            <a:noFill/>
          </a:ln>
          <a:effectLst>
            <a:softEdge rad="635000"/>
          </a:effectLst>
        </p:spPr>
      </p:pic>
      <p:pic>
        <p:nvPicPr>
          <p:cNvPr id="2053" name="Picture 5" descr="C:\Users\maizuriah\Pictures\limkokwing_university_royal_malaysian_police_fights_cyber_crime003.png"/>
          <p:cNvPicPr>
            <a:picLocks noChangeAspect="1" noChangeArrowheads="1"/>
          </p:cNvPicPr>
          <p:nvPr/>
        </p:nvPicPr>
        <p:blipFill>
          <a:blip r:embed="rId5" cstate="print"/>
          <a:srcRect/>
          <a:stretch>
            <a:fillRect/>
          </a:stretch>
        </p:blipFill>
        <p:spPr bwMode="auto">
          <a:xfrm>
            <a:off x="4191000" y="4876800"/>
            <a:ext cx="2895600" cy="1981200"/>
          </a:xfrm>
          <a:prstGeom prst="rect">
            <a:avLst/>
          </a:prstGeom>
          <a:ln>
            <a:noFill/>
          </a:ln>
          <a:effectLst>
            <a:softEdge rad="635000"/>
          </a:effectLst>
        </p:spPr>
      </p:pic>
      <p:pic>
        <p:nvPicPr>
          <p:cNvPr id="2054" name="Picture 6" descr="C:\Users\maizuriah\Pictures\PM_Hari_Polis_Ke-206(3).jpg"/>
          <p:cNvPicPr>
            <a:picLocks noChangeAspect="1" noChangeArrowheads="1"/>
          </p:cNvPicPr>
          <p:nvPr/>
        </p:nvPicPr>
        <p:blipFill>
          <a:blip r:embed="rId6" cstate="print"/>
          <a:srcRect/>
          <a:stretch>
            <a:fillRect/>
          </a:stretch>
        </p:blipFill>
        <p:spPr bwMode="auto">
          <a:xfrm>
            <a:off x="6477000" y="4876800"/>
            <a:ext cx="2667000" cy="1981200"/>
          </a:xfrm>
          <a:prstGeom prst="rect">
            <a:avLst/>
          </a:prstGeom>
          <a:ln>
            <a:noFill/>
          </a:ln>
          <a:effectLst>
            <a:softEdge rad="635000"/>
          </a:effectLst>
        </p:spPr>
      </p:pic>
      <p:graphicFrame>
        <p:nvGraphicFramePr>
          <p:cNvPr id="10" name="Diagram 9"/>
          <p:cNvGraphicFramePr/>
          <p:nvPr/>
        </p:nvGraphicFramePr>
        <p:xfrm>
          <a:off x="381000" y="381000"/>
          <a:ext cx="8382000" cy="6019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izuriah\Pictures\Abstract Blue backgrounds 3.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7</a:t>
            </a:fld>
            <a:endParaRPr lang="en-MY" sz="1600" b="1" dirty="0">
              <a:solidFill>
                <a:srgbClr val="FF0000"/>
              </a:solidFill>
            </a:endParaRPr>
          </a:p>
        </p:txBody>
      </p:sp>
      <p:pic>
        <p:nvPicPr>
          <p:cNvPr id="2057" name="Picture 9" descr="C:\Users\maizuriah\Pictures\logo-polis.png"/>
          <p:cNvPicPr>
            <a:picLocks noChangeAspect="1" noChangeArrowheads="1"/>
          </p:cNvPicPr>
          <p:nvPr/>
        </p:nvPicPr>
        <p:blipFill>
          <a:blip r:embed="rId3"/>
          <a:srcRect/>
          <a:stretch>
            <a:fillRect/>
          </a:stretch>
        </p:blipFill>
        <p:spPr bwMode="auto">
          <a:xfrm>
            <a:off x="304800" y="1371600"/>
            <a:ext cx="8382000" cy="4419600"/>
          </a:xfrm>
          <a:prstGeom prst="rect">
            <a:avLst/>
          </a:prstGeom>
          <a:ln>
            <a:noFill/>
          </a:ln>
          <a:effectLst>
            <a:softEdge rad="635000"/>
          </a:effectLst>
        </p:spPr>
      </p:pic>
      <p:sp>
        <p:nvSpPr>
          <p:cNvPr id="11" name="Rectangle 10"/>
          <p:cNvSpPr/>
          <p:nvPr/>
        </p:nvSpPr>
        <p:spPr>
          <a:xfrm>
            <a:off x="685800" y="1905000"/>
            <a:ext cx="7620000" cy="2308324"/>
          </a:xfrm>
          <a:prstGeom prst="rect">
            <a:avLst/>
          </a:prstGeom>
        </p:spPr>
        <p:txBody>
          <a:bodyPr wrap="square">
            <a:spAutoFit/>
          </a:bodyPr>
          <a:lstStyle/>
          <a:p>
            <a:pPr algn="ctr"/>
            <a:r>
              <a:rPr lang="ms-MY" sz="7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Mistral" pitchFamily="66" charset="0"/>
                <a:cs typeface="JasmineUPC" pitchFamily="18" charset="-34"/>
              </a:rPr>
              <a:t>KEAMANAN DIPELIHARA </a:t>
            </a:r>
          </a:p>
          <a:p>
            <a:pPr algn="ctr"/>
            <a:r>
              <a:rPr lang="ms-MY" sz="7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Mistral" pitchFamily="66" charset="0"/>
                <a:cs typeface="JasmineUPC" pitchFamily="18" charset="-34"/>
              </a:rPr>
              <a:t>UMMAH SEJAHTERA</a:t>
            </a:r>
            <a:endParaRPr lang="en-US" sz="7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Mistral" pitchFamily="66" charset="0"/>
              <a:cs typeface="JasmineUPC" pitchFamily="18" charset="-34"/>
            </a:endParaRPr>
          </a:p>
        </p:txBody>
      </p:sp>
      <p:sp>
        <p:nvSpPr>
          <p:cNvPr id="13" name="Rectangle 12"/>
          <p:cNvSpPr/>
          <p:nvPr/>
        </p:nvSpPr>
        <p:spPr>
          <a:xfrm>
            <a:off x="228600" y="228600"/>
            <a:ext cx="4395755" cy="1107996"/>
          </a:xfrm>
          <a:prstGeom prst="rect">
            <a:avLst/>
          </a:prstGeom>
        </p:spPr>
        <p:txBody>
          <a:bodyPr wrap="none">
            <a:spAutoFit/>
          </a:bodyPr>
          <a:lstStyle/>
          <a:p>
            <a:pPr algn="ctr"/>
            <a:r>
              <a:rPr lang="en-US" sz="6600" b="1" dirty="0" err="1" smtClean="0">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rPr>
              <a:t>Tajuk</a:t>
            </a:r>
            <a:r>
              <a:rPr lang="en-US" sz="6600" b="1" dirty="0" smtClean="0">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rPr>
              <a:t> </a:t>
            </a:r>
            <a:r>
              <a:rPr lang="en-US" sz="6600" b="1" dirty="0" err="1" smtClean="0">
                <a:ln>
                  <a:solidFill>
                    <a:srgbClr val="0070C0"/>
                  </a:solidFill>
                </a:ln>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rPr>
              <a:t>Khutbah</a:t>
            </a:r>
            <a:r>
              <a:rPr lang="en-US" sz="6600" b="1" dirty="0" smtClean="0">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rPr>
              <a:t> :</a:t>
            </a:r>
            <a:endParaRPr lang="en-MY" sz="6600" b="1" dirty="0">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izuriah\Pictures\Abstract Blue backgrounds 3.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8</a:t>
            </a:fld>
            <a:endParaRPr lang="en-MY" sz="1600" b="1" dirty="0">
              <a:solidFill>
                <a:srgbClr val="FF0000"/>
              </a:solidFill>
            </a:endParaRPr>
          </a:p>
        </p:txBody>
      </p:sp>
      <p:pic>
        <p:nvPicPr>
          <p:cNvPr id="2051" name="Picture 3" descr="C:\Users\maizuriah\Pictures\tatu 3.JPG"/>
          <p:cNvPicPr>
            <a:picLocks noChangeAspect="1" noChangeArrowheads="1"/>
          </p:cNvPicPr>
          <p:nvPr/>
        </p:nvPicPr>
        <p:blipFill>
          <a:blip r:embed="rId3"/>
          <a:srcRect/>
          <a:stretch>
            <a:fillRect/>
          </a:stretch>
        </p:blipFill>
        <p:spPr bwMode="auto">
          <a:xfrm>
            <a:off x="1" y="4876800"/>
            <a:ext cx="2514600" cy="1981200"/>
          </a:xfrm>
          <a:prstGeom prst="rect">
            <a:avLst/>
          </a:prstGeom>
          <a:ln>
            <a:noFill/>
          </a:ln>
          <a:effectLst>
            <a:softEdge rad="635000"/>
          </a:effectLst>
        </p:spPr>
      </p:pic>
      <p:pic>
        <p:nvPicPr>
          <p:cNvPr id="2052" name="Picture 4" descr="C:\Users\maizuriah\Pictures\sac.jpg"/>
          <p:cNvPicPr>
            <a:picLocks noChangeAspect="1" noChangeArrowheads="1"/>
          </p:cNvPicPr>
          <p:nvPr/>
        </p:nvPicPr>
        <p:blipFill>
          <a:blip r:embed="rId4"/>
          <a:srcRect/>
          <a:stretch>
            <a:fillRect/>
          </a:stretch>
        </p:blipFill>
        <p:spPr bwMode="auto">
          <a:xfrm>
            <a:off x="2057400" y="4876800"/>
            <a:ext cx="2438400" cy="1981200"/>
          </a:xfrm>
          <a:prstGeom prst="rect">
            <a:avLst/>
          </a:prstGeom>
          <a:ln>
            <a:noFill/>
          </a:ln>
          <a:effectLst>
            <a:softEdge rad="635000"/>
          </a:effectLst>
        </p:spPr>
      </p:pic>
      <p:pic>
        <p:nvPicPr>
          <p:cNvPr id="2053" name="Picture 5" descr="C:\Users\maizuriah\Pictures\limkokwing_university_royal_malaysian_police_fights_cyber_crime003.png"/>
          <p:cNvPicPr>
            <a:picLocks noChangeAspect="1" noChangeArrowheads="1"/>
          </p:cNvPicPr>
          <p:nvPr/>
        </p:nvPicPr>
        <p:blipFill>
          <a:blip r:embed="rId5" cstate="print"/>
          <a:srcRect/>
          <a:stretch>
            <a:fillRect/>
          </a:stretch>
        </p:blipFill>
        <p:spPr bwMode="auto">
          <a:xfrm>
            <a:off x="4191000" y="4876800"/>
            <a:ext cx="2895600" cy="1981200"/>
          </a:xfrm>
          <a:prstGeom prst="rect">
            <a:avLst/>
          </a:prstGeom>
          <a:ln>
            <a:noFill/>
          </a:ln>
          <a:effectLst>
            <a:softEdge rad="635000"/>
          </a:effectLst>
        </p:spPr>
      </p:pic>
      <p:pic>
        <p:nvPicPr>
          <p:cNvPr id="2054" name="Picture 6" descr="C:\Users\maizuriah\Pictures\PM_Hari_Polis_Ke-206(3).jpg"/>
          <p:cNvPicPr>
            <a:picLocks noChangeAspect="1" noChangeArrowheads="1"/>
          </p:cNvPicPr>
          <p:nvPr/>
        </p:nvPicPr>
        <p:blipFill>
          <a:blip r:embed="rId6" cstate="print"/>
          <a:srcRect/>
          <a:stretch>
            <a:fillRect/>
          </a:stretch>
        </p:blipFill>
        <p:spPr bwMode="auto">
          <a:xfrm>
            <a:off x="6477000" y="4876800"/>
            <a:ext cx="2667000" cy="1981200"/>
          </a:xfrm>
          <a:prstGeom prst="rect">
            <a:avLst/>
          </a:prstGeom>
          <a:ln>
            <a:noFill/>
          </a:ln>
          <a:effectLst>
            <a:softEdge rad="635000"/>
          </a:effectLst>
        </p:spPr>
      </p:pic>
      <p:graphicFrame>
        <p:nvGraphicFramePr>
          <p:cNvPr id="11" name="Diagram 10"/>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izuriah\Pictures\Abstract Blue backgrounds 3.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9</a:t>
            </a:fld>
            <a:endParaRPr lang="en-MY" sz="1600" b="1" dirty="0">
              <a:solidFill>
                <a:srgbClr val="FF0000"/>
              </a:solidFill>
            </a:endParaRPr>
          </a:p>
        </p:txBody>
      </p:sp>
      <p:pic>
        <p:nvPicPr>
          <p:cNvPr id="2051" name="Picture 3" descr="C:\Users\maizuriah\Pictures\tatu 3.JPG"/>
          <p:cNvPicPr>
            <a:picLocks noChangeAspect="1" noChangeArrowheads="1"/>
          </p:cNvPicPr>
          <p:nvPr/>
        </p:nvPicPr>
        <p:blipFill>
          <a:blip r:embed="rId3"/>
          <a:srcRect/>
          <a:stretch>
            <a:fillRect/>
          </a:stretch>
        </p:blipFill>
        <p:spPr bwMode="auto">
          <a:xfrm>
            <a:off x="1" y="4876800"/>
            <a:ext cx="2514600" cy="1981200"/>
          </a:xfrm>
          <a:prstGeom prst="rect">
            <a:avLst/>
          </a:prstGeom>
          <a:ln>
            <a:noFill/>
          </a:ln>
          <a:effectLst>
            <a:softEdge rad="635000"/>
          </a:effectLst>
        </p:spPr>
      </p:pic>
      <p:pic>
        <p:nvPicPr>
          <p:cNvPr id="2052" name="Picture 4" descr="C:\Users\maizuriah\Pictures\sac.jpg"/>
          <p:cNvPicPr>
            <a:picLocks noChangeAspect="1" noChangeArrowheads="1"/>
          </p:cNvPicPr>
          <p:nvPr/>
        </p:nvPicPr>
        <p:blipFill>
          <a:blip r:embed="rId4"/>
          <a:srcRect/>
          <a:stretch>
            <a:fillRect/>
          </a:stretch>
        </p:blipFill>
        <p:spPr bwMode="auto">
          <a:xfrm>
            <a:off x="2057400" y="4876800"/>
            <a:ext cx="2438400" cy="1981200"/>
          </a:xfrm>
          <a:prstGeom prst="rect">
            <a:avLst/>
          </a:prstGeom>
          <a:ln>
            <a:noFill/>
          </a:ln>
          <a:effectLst>
            <a:softEdge rad="635000"/>
          </a:effectLst>
        </p:spPr>
      </p:pic>
      <p:pic>
        <p:nvPicPr>
          <p:cNvPr id="2053" name="Picture 5" descr="C:\Users\maizuriah\Pictures\limkokwing_university_royal_malaysian_police_fights_cyber_crime003.png"/>
          <p:cNvPicPr>
            <a:picLocks noChangeAspect="1" noChangeArrowheads="1"/>
          </p:cNvPicPr>
          <p:nvPr/>
        </p:nvPicPr>
        <p:blipFill>
          <a:blip r:embed="rId5" cstate="print"/>
          <a:srcRect/>
          <a:stretch>
            <a:fillRect/>
          </a:stretch>
        </p:blipFill>
        <p:spPr bwMode="auto">
          <a:xfrm>
            <a:off x="4191000" y="4876800"/>
            <a:ext cx="2895600" cy="1981200"/>
          </a:xfrm>
          <a:prstGeom prst="rect">
            <a:avLst/>
          </a:prstGeom>
          <a:ln>
            <a:noFill/>
          </a:ln>
          <a:effectLst>
            <a:softEdge rad="635000"/>
          </a:effectLst>
        </p:spPr>
      </p:pic>
      <p:pic>
        <p:nvPicPr>
          <p:cNvPr id="2054" name="Picture 6" descr="C:\Users\maizuriah\Pictures\PM_Hari_Polis_Ke-206(3).jpg"/>
          <p:cNvPicPr>
            <a:picLocks noChangeAspect="1" noChangeArrowheads="1"/>
          </p:cNvPicPr>
          <p:nvPr/>
        </p:nvPicPr>
        <p:blipFill>
          <a:blip r:embed="rId6" cstate="print"/>
          <a:srcRect/>
          <a:stretch>
            <a:fillRect/>
          </a:stretch>
        </p:blipFill>
        <p:spPr bwMode="auto">
          <a:xfrm>
            <a:off x="6477000" y="4876800"/>
            <a:ext cx="2667000" cy="1981200"/>
          </a:xfrm>
          <a:prstGeom prst="rect">
            <a:avLst/>
          </a:prstGeom>
          <a:ln>
            <a:noFill/>
          </a:ln>
          <a:effectLst>
            <a:softEdge rad="635000"/>
          </a:effectLst>
        </p:spPr>
      </p:pic>
      <p:graphicFrame>
        <p:nvGraphicFramePr>
          <p:cNvPr id="9" name="Diagram 8"/>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1943</TotalTime>
  <Words>1550</Words>
  <Application>Microsoft Office PowerPoint</Application>
  <PresentationFormat>On-screen Show (4:3)</PresentationFormat>
  <Paragraphs>117</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MTMZA ICT</dc:creator>
  <cp:lastModifiedBy>maizuriah</cp:lastModifiedBy>
  <cp:revision>218</cp:revision>
  <dcterms:created xsi:type="dcterms:W3CDTF">2014-12-10T01:16:34Z</dcterms:created>
  <dcterms:modified xsi:type="dcterms:W3CDTF">2015-03-27T04:05:50Z</dcterms:modified>
</cp:coreProperties>
</file>