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72" r:id="rId1"/>
  </p:sldMasterIdLst>
  <p:notesMasterIdLst>
    <p:notesMasterId r:id="rId36"/>
  </p:notesMasterIdLst>
  <p:sldIdLst>
    <p:sldId id="256" r:id="rId2"/>
    <p:sldId id="258" r:id="rId3"/>
    <p:sldId id="259" r:id="rId4"/>
    <p:sldId id="260" r:id="rId5"/>
    <p:sldId id="261" r:id="rId6"/>
    <p:sldId id="291" r:id="rId7"/>
    <p:sldId id="262" r:id="rId8"/>
    <p:sldId id="263" r:id="rId9"/>
    <p:sldId id="264" r:id="rId10"/>
    <p:sldId id="265" r:id="rId11"/>
    <p:sldId id="266" r:id="rId12"/>
    <p:sldId id="267" r:id="rId13"/>
    <p:sldId id="268" r:id="rId14"/>
    <p:sldId id="269" r:id="rId15"/>
    <p:sldId id="292" r:id="rId16"/>
    <p:sldId id="271" r:id="rId17"/>
    <p:sldId id="293" r:id="rId18"/>
    <p:sldId id="272" r:id="rId19"/>
    <p:sldId id="288" r:id="rId20"/>
    <p:sldId id="294" r:id="rId21"/>
    <p:sldId id="273" r:id="rId22"/>
    <p:sldId id="289" r:id="rId23"/>
    <p:sldId id="290" r:id="rId24"/>
    <p:sldId id="275" r:id="rId25"/>
    <p:sldId id="276" r:id="rId26"/>
    <p:sldId id="278" r:id="rId27"/>
    <p:sldId id="279" r:id="rId28"/>
    <p:sldId id="281" r:id="rId29"/>
    <p:sldId id="282" r:id="rId30"/>
    <p:sldId id="283" r:id="rId31"/>
    <p:sldId id="284" r:id="rId32"/>
    <p:sldId id="285" r:id="rId33"/>
    <p:sldId id="286" r:id="rId34"/>
    <p:sldId id="287"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0"/>
  </p:normalViewPr>
  <p:slideViewPr>
    <p:cSldViewPr>
      <p:cViewPr varScale="1">
        <p:scale>
          <a:sx n="104" d="100"/>
          <a:sy n="104" d="100"/>
        </p:scale>
        <p:origin x="-90"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E6FFFB-C2B7-4679-BAE0-E671819CB2A7}" type="doc">
      <dgm:prSet loTypeId="urn:microsoft.com/office/officeart/2005/8/layout/vList2" loCatId="list" qsTypeId="urn:microsoft.com/office/officeart/2005/8/quickstyle/simple2" qsCatId="simple" csTypeId="urn:microsoft.com/office/officeart/2005/8/colors/colorful1" csCatId="colorful" phldr="1"/>
      <dgm:spPr/>
      <dgm:t>
        <a:bodyPr/>
        <a:lstStyle/>
        <a:p>
          <a:endParaRPr lang="en-US"/>
        </a:p>
      </dgm:t>
    </dgm:pt>
    <dgm:pt modelId="{1B6C6338-6F16-4C68-87A6-0C65BE961F12}">
      <dgm:prSet phldrT="[Text]" custT="1"/>
      <dgm:spPr>
        <a:blipFill rotWithShape="0">
          <a:blip xmlns:r="http://schemas.openxmlformats.org/officeDocument/2006/relationships" r:embed="rId1"/>
          <a:tile tx="0" ty="0" sx="100000" sy="100000" flip="none" algn="tl"/>
        </a:blipFill>
      </dgm:spPr>
      <dgm:t>
        <a:bodyPr/>
        <a:lstStyle/>
        <a:p>
          <a:pPr algn="just"/>
          <a:r>
            <a:rPr kumimoji="0" lang="en-US" sz="2000" b="0" i="0" u="none" strike="noStrike" cap="none" spc="0" normalizeH="0" baseline="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Sikap suka mereka-reka cerita, mendakwa atau memperkatakan sesuatu dengan berita palsu atau berbohong adalah salah satu daripada tanda-tanda orang yang </a:t>
          </a:r>
          <a:r>
            <a:rPr kumimoji="0" lang="en-US" sz="2000" b="0" i="1" u="none" strike="noStrike" cap="none" spc="0" normalizeH="0" baseline="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munafiq</a:t>
          </a:r>
          <a:r>
            <a:rPr kumimoji="0" lang="en-US" sz="2000" b="0" i="0" u="none" strike="noStrike" cap="none" spc="0" normalizeH="0" baseline="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B63F9321-5453-4928-B951-E3809F26FEDF}" type="parTrans" cxnId="{83274149-F417-46E2-90D8-10BA19F7825D}">
      <dgm:prSet/>
      <dgm:spPr/>
      <dgm:t>
        <a:bodyPr/>
        <a:lstStyle/>
        <a:p>
          <a:pPr algn="just"/>
          <a:endParaRPr lang="en-US"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7EA1AF85-44DB-462A-A640-2D271291D0EC}" type="sibTrans" cxnId="{83274149-F417-46E2-90D8-10BA19F7825D}">
      <dgm:prSet/>
      <dgm:spPr/>
      <dgm:t>
        <a:bodyPr/>
        <a:lstStyle/>
        <a:p>
          <a:pPr algn="just"/>
          <a:endParaRPr lang="en-US"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8D2F56B-E065-4D3C-9A89-994E10AE52C7}">
      <dgm:prSet phldrT="[Text]" custT="1"/>
      <dgm:spPr>
        <a:blipFill rotWithShape="0">
          <a:blip xmlns:r="http://schemas.openxmlformats.org/officeDocument/2006/relationships" r:embed="rId2"/>
          <a:tile tx="0" ty="0" sx="100000" sy="100000" flip="none" algn="tl"/>
        </a:blipFill>
      </dgm:spPr>
      <dgm:t>
        <a:bodyPr/>
        <a:lstStyle/>
        <a:p>
          <a:pPr algn="just" rtl="0"/>
          <a:r>
            <a:rPr kumimoji="0" lang="en-US" sz="2000" b="0" i="0" u="none" strike="noStrike"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Awasilah</a:t>
          </a:r>
          <a:r>
            <a:rPr kumimoji="0" lang="en-US" sz="20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diri</a:t>
          </a:r>
          <a:r>
            <a:rPr kumimoji="0" lang="en-US" sz="20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kita</a:t>
          </a:r>
          <a:r>
            <a:rPr kumimoji="0" lang="en-US" sz="20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daripada</a:t>
          </a:r>
          <a:r>
            <a:rPr kumimoji="0" lang="en-US" sz="20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menyebarkan</a:t>
          </a:r>
          <a:r>
            <a:rPr kumimoji="0" lang="en-US" sz="20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maklumat</a:t>
          </a:r>
          <a:r>
            <a:rPr kumimoji="0" lang="en-US" sz="20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yang </a:t>
          </a:r>
          <a:r>
            <a:rPr kumimoji="0" lang="en-US" sz="2000" b="0" i="0" u="none" strike="noStrike"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tidak</a:t>
          </a:r>
          <a:r>
            <a:rPr kumimoji="0" lang="en-US" sz="20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benar</a:t>
          </a:r>
          <a:r>
            <a:rPr kumimoji="0" lang="en-US" sz="20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dengan</a:t>
          </a:r>
          <a:r>
            <a:rPr kumimoji="0" lang="en-US" sz="20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bertanya</a:t>
          </a:r>
          <a:r>
            <a:rPr kumimoji="0" lang="en-US" sz="20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dan</a:t>
          </a:r>
          <a:r>
            <a:rPr kumimoji="0" lang="en-US" sz="20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merujuk</a:t>
          </a:r>
          <a:r>
            <a:rPr kumimoji="0" lang="en-US" sz="20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segala</a:t>
          </a:r>
          <a:r>
            <a:rPr kumimoji="0" lang="en-US" sz="20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perkara</a:t>
          </a:r>
          <a:r>
            <a:rPr kumimoji="0" lang="en-US" sz="20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yang </a:t>
          </a:r>
          <a:r>
            <a:rPr kumimoji="0" lang="en-US" sz="2000" b="0" i="0" u="none" strike="noStrike"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tidak</a:t>
          </a:r>
          <a:r>
            <a:rPr kumimoji="0" lang="en-US" sz="20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diketahui</a:t>
          </a:r>
          <a:r>
            <a:rPr kumimoji="0" lang="en-US" sz="20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kepada</a:t>
          </a:r>
          <a:r>
            <a:rPr kumimoji="0" lang="en-US" sz="20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ahlinya</a:t>
          </a:r>
          <a:r>
            <a:rPr kumimoji="0" lang="en-US" sz="20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Sikap</a:t>
          </a:r>
          <a:r>
            <a:rPr kumimoji="0" lang="en-US" sz="20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ini</a:t>
          </a:r>
          <a:r>
            <a:rPr kumimoji="0" lang="en-US" sz="20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mampu</a:t>
          </a:r>
          <a:r>
            <a:rPr kumimoji="0" lang="en-US" sz="20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mengelakkan</a:t>
          </a:r>
          <a:r>
            <a:rPr kumimoji="0" lang="en-US" sz="20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kekeliruan</a:t>
          </a:r>
          <a:r>
            <a:rPr kumimoji="0" lang="en-US" sz="20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salah</a:t>
          </a:r>
          <a:r>
            <a:rPr kumimoji="0" lang="en-US" sz="20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faham</a:t>
          </a:r>
          <a:r>
            <a:rPr kumimoji="0" lang="en-US" sz="20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penyelewengan</a:t>
          </a:r>
          <a:r>
            <a:rPr kumimoji="0" lang="en-US" sz="20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dan</a:t>
          </a:r>
          <a:r>
            <a:rPr kumimoji="0" lang="en-US" sz="20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kesesatan</a:t>
          </a:r>
          <a:r>
            <a:rPr kumimoji="0" lang="en-US" sz="20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Selain</a:t>
          </a:r>
          <a:r>
            <a:rPr kumimoji="0" lang="en-US" sz="20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itu</a:t>
          </a:r>
          <a:r>
            <a:rPr kumimoji="0" lang="en-US" sz="20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sikap</a:t>
          </a:r>
          <a:r>
            <a:rPr kumimoji="0" lang="en-US" sz="20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merendah</a:t>
          </a:r>
          <a:r>
            <a:rPr kumimoji="0" lang="en-US" sz="20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diri</a:t>
          </a:r>
          <a:r>
            <a:rPr kumimoji="0" lang="en-US" sz="20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bertolak</a:t>
          </a:r>
          <a:r>
            <a:rPr kumimoji="0" lang="en-US" sz="20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ansur</a:t>
          </a:r>
          <a:r>
            <a:rPr kumimoji="0" lang="en-US" sz="20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saling</a:t>
          </a:r>
          <a:r>
            <a:rPr kumimoji="0" lang="en-US" sz="20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memaafkan</a:t>
          </a:r>
          <a:r>
            <a:rPr kumimoji="0" lang="en-US" sz="20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hormat</a:t>
          </a:r>
          <a:r>
            <a:rPr kumimoji="0" lang="en-US" sz="20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menghormati</a:t>
          </a:r>
          <a:r>
            <a:rPr kumimoji="0" lang="en-US" sz="20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bersikap</a:t>
          </a:r>
          <a:r>
            <a:rPr kumimoji="0" lang="en-US" sz="20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adil</a:t>
          </a:r>
          <a:r>
            <a:rPr kumimoji="0" lang="en-US" sz="20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dan</a:t>
          </a:r>
          <a:r>
            <a:rPr kumimoji="0" lang="en-US" sz="20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berlapang</a:t>
          </a:r>
          <a:r>
            <a:rPr kumimoji="0" lang="en-US" sz="20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dada </a:t>
          </a:r>
          <a:r>
            <a:rPr kumimoji="0" lang="en-US" sz="2000" b="0" i="0" u="none" strike="noStrike"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dapat</a:t>
          </a:r>
          <a:r>
            <a:rPr kumimoji="0" lang="en-US" sz="20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memadamkan</a:t>
          </a:r>
          <a:r>
            <a:rPr kumimoji="0" lang="en-US" sz="20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api</a:t>
          </a:r>
          <a:r>
            <a:rPr kumimoji="0" lang="en-US" sz="20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fitnah</a:t>
          </a:r>
          <a:r>
            <a:rPr kumimoji="0" lang="en-US" sz="20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dan</a:t>
          </a:r>
          <a:r>
            <a:rPr kumimoji="0" lang="en-US" sz="20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mengekalkan</a:t>
          </a:r>
          <a:r>
            <a:rPr kumimoji="0" lang="en-US" sz="20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keselamatan</a:t>
          </a:r>
          <a:r>
            <a:rPr kumimoji="0" lang="en-US" sz="20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dan</a:t>
          </a:r>
          <a:r>
            <a:rPr kumimoji="0" lang="en-US" sz="20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menjaga</a:t>
          </a:r>
          <a:r>
            <a:rPr kumimoji="0" lang="en-US" sz="20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kehormatan</a:t>
          </a:r>
          <a:r>
            <a:rPr kumimoji="0" lang="en-US" sz="20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semua</a:t>
          </a:r>
          <a:r>
            <a:rPr kumimoji="0" lang="en-US" sz="20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pihak</a:t>
          </a:r>
          <a:r>
            <a:rPr kumimoji="0" lang="en-US" sz="20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D2CA37A-7FF8-4182-9483-E0DF2D671EDD}" type="parTrans" cxnId="{D70F87EF-D134-463A-8E68-225E0CCBB609}">
      <dgm:prSet/>
      <dgm:spPr/>
      <dgm:t>
        <a:bodyPr/>
        <a:lstStyle/>
        <a:p>
          <a:pPr algn="just"/>
          <a:endParaRPr lang="en-US"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723A1DCF-06A8-499E-B3EB-6273AE2F5F4B}" type="sibTrans" cxnId="{D70F87EF-D134-463A-8E68-225E0CCBB609}">
      <dgm:prSet/>
      <dgm:spPr/>
      <dgm:t>
        <a:bodyPr/>
        <a:lstStyle/>
        <a:p>
          <a:pPr algn="just"/>
          <a:endParaRPr lang="en-US"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A1D55F9F-B519-457B-AFE5-0BA5072B0351}" type="pres">
      <dgm:prSet presAssocID="{53E6FFFB-C2B7-4679-BAE0-E671819CB2A7}" presName="linear" presStyleCnt="0">
        <dgm:presLayoutVars>
          <dgm:animLvl val="lvl"/>
          <dgm:resizeHandles val="exact"/>
        </dgm:presLayoutVars>
      </dgm:prSet>
      <dgm:spPr/>
      <dgm:t>
        <a:bodyPr/>
        <a:lstStyle/>
        <a:p>
          <a:endParaRPr lang="en-US"/>
        </a:p>
      </dgm:t>
    </dgm:pt>
    <dgm:pt modelId="{FB557FB4-1959-4767-BBAF-D80DC1226E44}" type="pres">
      <dgm:prSet presAssocID="{1B6C6338-6F16-4C68-87A6-0C65BE961F12}" presName="parentText" presStyleLbl="node1" presStyleIdx="0" presStyleCnt="2">
        <dgm:presLayoutVars>
          <dgm:chMax val="0"/>
          <dgm:bulletEnabled val="1"/>
        </dgm:presLayoutVars>
      </dgm:prSet>
      <dgm:spPr/>
      <dgm:t>
        <a:bodyPr/>
        <a:lstStyle/>
        <a:p>
          <a:endParaRPr lang="en-US"/>
        </a:p>
      </dgm:t>
    </dgm:pt>
    <dgm:pt modelId="{831ECACF-AB86-470A-866F-888CA0F38E93}" type="pres">
      <dgm:prSet presAssocID="{7EA1AF85-44DB-462A-A640-2D271291D0EC}" presName="spacer" presStyleCnt="0"/>
      <dgm:spPr/>
    </dgm:pt>
    <dgm:pt modelId="{F52D70CF-2121-427C-B8DC-96FCD12BDE80}" type="pres">
      <dgm:prSet presAssocID="{18D2F56B-E065-4D3C-9A89-994E10AE52C7}" presName="parentText" presStyleLbl="node1" presStyleIdx="1" presStyleCnt="2">
        <dgm:presLayoutVars>
          <dgm:chMax val="0"/>
          <dgm:bulletEnabled val="1"/>
        </dgm:presLayoutVars>
      </dgm:prSet>
      <dgm:spPr/>
      <dgm:t>
        <a:bodyPr/>
        <a:lstStyle/>
        <a:p>
          <a:endParaRPr lang="en-US"/>
        </a:p>
      </dgm:t>
    </dgm:pt>
  </dgm:ptLst>
  <dgm:cxnLst>
    <dgm:cxn modelId="{D70F87EF-D134-463A-8E68-225E0CCBB609}" srcId="{53E6FFFB-C2B7-4679-BAE0-E671819CB2A7}" destId="{18D2F56B-E065-4D3C-9A89-994E10AE52C7}" srcOrd="1" destOrd="0" parTransId="{6D2CA37A-7FF8-4182-9483-E0DF2D671EDD}" sibTransId="{723A1DCF-06A8-499E-B3EB-6273AE2F5F4B}"/>
    <dgm:cxn modelId="{969580EA-2D52-43DA-B8D4-12F349F3589B}" type="presOf" srcId="{53E6FFFB-C2B7-4679-BAE0-E671819CB2A7}" destId="{A1D55F9F-B519-457B-AFE5-0BA5072B0351}" srcOrd="0" destOrd="0" presId="urn:microsoft.com/office/officeart/2005/8/layout/vList2"/>
    <dgm:cxn modelId="{5D924DA3-9411-4D2B-97D8-D244CC0DBE11}" type="presOf" srcId="{1B6C6338-6F16-4C68-87A6-0C65BE961F12}" destId="{FB557FB4-1959-4767-BBAF-D80DC1226E44}" srcOrd="0" destOrd="0" presId="urn:microsoft.com/office/officeart/2005/8/layout/vList2"/>
    <dgm:cxn modelId="{83274149-F417-46E2-90D8-10BA19F7825D}" srcId="{53E6FFFB-C2B7-4679-BAE0-E671819CB2A7}" destId="{1B6C6338-6F16-4C68-87A6-0C65BE961F12}" srcOrd="0" destOrd="0" parTransId="{B63F9321-5453-4928-B951-E3809F26FEDF}" sibTransId="{7EA1AF85-44DB-462A-A640-2D271291D0EC}"/>
    <dgm:cxn modelId="{B83F4D01-79A8-4655-91E3-93C85384CB0C}" type="presOf" srcId="{18D2F56B-E065-4D3C-9A89-994E10AE52C7}" destId="{F52D70CF-2121-427C-B8DC-96FCD12BDE80}" srcOrd="0" destOrd="0" presId="urn:microsoft.com/office/officeart/2005/8/layout/vList2"/>
    <dgm:cxn modelId="{4446F89F-2629-4E1C-8F56-6F4EA02EE439}" type="presParOf" srcId="{A1D55F9F-B519-457B-AFE5-0BA5072B0351}" destId="{FB557FB4-1959-4767-BBAF-D80DC1226E44}" srcOrd="0" destOrd="0" presId="urn:microsoft.com/office/officeart/2005/8/layout/vList2"/>
    <dgm:cxn modelId="{AD6CCBA1-0043-4A74-B164-B56D0F556AED}" type="presParOf" srcId="{A1D55F9F-B519-457B-AFE5-0BA5072B0351}" destId="{831ECACF-AB86-470A-866F-888CA0F38E93}" srcOrd="1" destOrd="0" presId="urn:microsoft.com/office/officeart/2005/8/layout/vList2"/>
    <dgm:cxn modelId="{E427409E-7500-455F-B9F4-3FE144AA8E2F}" type="presParOf" srcId="{A1D55F9F-B519-457B-AFE5-0BA5072B0351}" destId="{F52D70CF-2121-427C-B8DC-96FCD12BDE80}" srcOrd="2" destOrd="0" presId="urn:microsoft.com/office/officeart/2005/8/layout/vList2"/>
  </dgm:cxnLst>
  <dgm:bg>
    <a:effectLst>
      <a:glow rad="63500">
        <a:schemeClr val="accent1">
          <a:satMod val="175000"/>
          <a:alpha val="40000"/>
        </a:schemeClr>
      </a:glow>
    </a:effect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5AC17C-BF65-454A-9B1E-2FCABD5E3C96}"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n-US"/>
        </a:p>
      </dgm:t>
    </dgm:pt>
    <dgm:pt modelId="{EC2D8842-9514-4FDD-B559-D3B9CDA88777}">
      <dgm:prSet phldrT="[Text]" custT="1"/>
      <dgm:spPr/>
      <dgm:t>
        <a:bodyPr/>
        <a:lstStyle/>
        <a:p>
          <a:pPr algn="just"/>
          <a:r>
            <a:rPr lang="en-US" sz="2200" b="0" cap="none" spc="0" smtClean="0">
              <a:ln w="18415" cmpd="sng">
                <a:prstDash val="solid"/>
              </a:ln>
              <a:effectLst>
                <a:outerShdw blurRad="63500" dir="3600000" algn="tl" rotWithShape="0">
                  <a:srgbClr val="000000">
                    <a:alpha val="70000"/>
                  </a:srgbClr>
                </a:outerShdw>
              </a:effectLst>
            </a:rPr>
            <a:t>Mengamalkan sikap terpuji dengan budaya kasih sayang dan tidak mengaibkan orang memudahkan seseorang mendapat keberkatan hidup dan petunjuk Allah SWT.</a:t>
          </a:r>
          <a:endParaRPr lang="en-US" sz="2200" b="0" cap="none" spc="0" dirty="0">
            <a:ln w="18415" cmpd="sng">
              <a:prstDash val="solid"/>
            </a:ln>
            <a:effectLst>
              <a:outerShdw blurRad="63500" dir="3600000" algn="tl" rotWithShape="0">
                <a:srgbClr val="000000">
                  <a:alpha val="70000"/>
                </a:srgbClr>
              </a:outerShdw>
            </a:effectLst>
          </a:endParaRPr>
        </a:p>
      </dgm:t>
    </dgm:pt>
    <dgm:pt modelId="{128A6C0C-F2A4-4586-90F1-CF2D6C4D314B}" type="parTrans" cxnId="{F24FAE13-053D-4A56-9C8D-A764599A519F}">
      <dgm:prSet/>
      <dgm:spPr/>
      <dgm:t>
        <a:bodyPr/>
        <a:lstStyle/>
        <a:p>
          <a:pPr algn="just"/>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E4FC2148-B8A2-464F-B62D-18E0E8639CFD}" type="sibTrans" cxnId="{F24FAE13-053D-4A56-9C8D-A764599A519F}">
      <dgm:prSet/>
      <dgm:spPr/>
      <dgm:t>
        <a:bodyPr/>
        <a:lstStyle/>
        <a:p>
          <a:pPr algn="just"/>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88C483E-E228-46ED-8724-B9E764164AD4}">
      <dgm:prSet phldrT="[Text]" custT="1"/>
      <dgm:spPr/>
      <dgm:t>
        <a:bodyPr/>
        <a:lstStyle/>
        <a:p>
          <a:pPr algn="just"/>
          <a:r>
            <a:rPr lang="en-US" sz="2200" b="0" cap="none" spc="0" smtClean="0">
              <a:ln w="18415" cmpd="sng">
                <a:prstDash val="solid"/>
              </a:ln>
              <a:effectLst>
                <a:outerShdw blurRad="63500" dir="3600000" algn="tl" rotWithShape="0">
                  <a:srgbClr val="000000">
                    <a:alpha val="70000"/>
                  </a:srgbClr>
                </a:outerShdw>
              </a:effectLst>
            </a:rPr>
            <a:t>Selain memperoleh pahala di sisi Allah SWT, rakan-rakan dan masyarakat juga akan menyayangi dan menyanjungi mereka.</a:t>
          </a:r>
          <a:endParaRPr lang="en-US" sz="2200" b="0" cap="none" spc="0" dirty="0">
            <a:ln w="18415" cmpd="sng">
              <a:prstDash val="solid"/>
            </a:ln>
            <a:effectLst>
              <a:outerShdw blurRad="63500" dir="3600000" algn="tl" rotWithShape="0">
                <a:srgbClr val="000000">
                  <a:alpha val="70000"/>
                </a:srgbClr>
              </a:outerShdw>
            </a:effectLst>
          </a:endParaRPr>
        </a:p>
      </dgm:t>
    </dgm:pt>
    <dgm:pt modelId="{D4F30C8C-6E7C-467E-9DAD-709666BFA185}" type="parTrans" cxnId="{8DF8C7F4-E38A-489B-839F-7A141ECD98FB}">
      <dgm:prSet/>
      <dgm:spPr/>
      <dgm:t>
        <a:bodyPr/>
        <a:lstStyle/>
        <a:p>
          <a:pPr algn="just"/>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E0445C5-B693-4386-8721-C26BA6EA9ED8}" type="sibTrans" cxnId="{8DF8C7F4-E38A-489B-839F-7A141ECD98FB}">
      <dgm:prSet/>
      <dgm:spPr/>
      <dgm:t>
        <a:bodyPr/>
        <a:lstStyle/>
        <a:p>
          <a:pPr algn="just"/>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835C5A75-0135-49B0-9043-90DCC1A7D835}">
      <dgm:prSet phldrT="[Text]" custT="1"/>
      <dgm:spPr/>
      <dgm:t>
        <a:bodyPr/>
        <a:lstStyle/>
        <a:p>
          <a:pPr algn="just"/>
          <a:r>
            <a:rPr lang="en-US" sz="2200" b="0" cap="none" spc="0" smtClean="0">
              <a:ln w="18415" cmpd="sng">
                <a:prstDash val="solid"/>
              </a:ln>
              <a:effectLst>
                <a:outerShdw blurRad="63500" dir="3600000" algn="tl" rotWithShape="0">
                  <a:srgbClr val="000000">
                    <a:alpha val="70000"/>
                  </a:srgbClr>
                </a:outerShdw>
              </a:effectLst>
            </a:rPr>
            <a:t>Amalan sentiasa merujuk, menyelidik, dan meneliti maklumat sebelum disebarkan mampu membendung kejadian jenayah yang boleh menghancurkan negara dan melahirkan negara-bangsa yang bersatu padu sejahtera dan aman.</a:t>
          </a:r>
          <a:endParaRPr lang="en-US" sz="2200" b="0" cap="none" spc="0" dirty="0">
            <a:ln w="18415" cmpd="sng">
              <a:prstDash val="solid"/>
            </a:ln>
            <a:effectLst>
              <a:outerShdw blurRad="63500" dir="3600000" algn="tl" rotWithShape="0">
                <a:srgbClr val="000000">
                  <a:alpha val="70000"/>
                </a:srgbClr>
              </a:outerShdw>
            </a:effectLst>
          </a:endParaRPr>
        </a:p>
      </dgm:t>
    </dgm:pt>
    <dgm:pt modelId="{FAE6568B-E4CA-4279-9CD4-F95DC91301BE}" type="parTrans" cxnId="{C44B363B-D9C7-4C91-A46A-87450CDA3526}">
      <dgm:prSet/>
      <dgm:spPr/>
      <dgm:t>
        <a:bodyPr/>
        <a:lstStyle/>
        <a:p>
          <a:pPr algn="just"/>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901EEAF-D9EB-4370-B850-56FEEB28A569}" type="sibTrans" cxnId="{C44B363B-D9C7-4C91-A46A-87450CDA3526}">
      <dgm:prSet/>
      <dgm:spPr/>
      <dgm:t>
        <a:bodyPr/>
        <a:lstStyle/>
        <a:p>
          <a:pPr algn="just"/>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E08245D-B456-4972-92BE-46489BFD9C5F}" type="pres">
      <dgm:prSet presAssocID="{2C5AC17C-BF65-454A-9B1E-2FCABD5E3C96}" presName="linear" presStyleCnt="0">
        <dgm:presLayoutVars>
          <dgm:animLvl val="lvl"/>
          <dgm:resizeHandles val="exact"/>
        </dgm:presLayoutVars>
      </dgm:prSet>
      <dgm:spPr/>
      <dgm:t>
        <a:bodyPr/>
        <a:lstStyle/>
        <a:p>
          <a:endParaRPr lang="en-US"/>
        </a:p>
      </dgm:t>
    </dgm:pt>
    <dgm:pt modelId="{9D2EDB97-9BED-4A80-9653-57AB88FD7827}" type="pres">
      <dgm:prSet presAssocID="{EC2D8842-9514-4FDD-B559-D3B9CDA88777}" presName="parentText" presStyleLbl="node1" presStyleIdx="0" presStyleCnt="3" custLinFactY="-1005" custLinFactNeighborY="-100000">
        <dgm:presLayoutVars>
          <dgm:chMax val="0"/>
          <dgm:bulletEnabled val="1"/>
        </dgm:presLayoutVars>
      </dgm:prSet>
      <dgm:spPr/>
      <dgm:t>
        <a:bodyPr/>
        <a:lstStyle/>
        <a:p>
          <a:endParaRPr lang="en-US"/>
        </a:p>
      </dgm:t>
    </dgm:pt>
    <dgm:pt modelId="{0986B3DD-3CD9-4CD7-88D7-33235983EF5B}" type="pres">
      <dgm:prSet presAssocID="{E4FC2148-B8A2-464F-B62D-18E0E8639CFD}" presName="spacer" presStyleCnt="0"/>
      <dgm:spPr/>
      <dgm:t>
        <a:bodyPr/>
        <a:lstStyle/>
        <a:p>
          <a:endParaRPr lang="en-US"/>
        </a:p>
      </dgm:t>
    </dgm:pt>
    <dgm:pt modelId="{1B37CE48-2020-4D8B-841E-E511D97A14D7}" type="pres">
      <dgm:prSet presAssocID="{488C483E-E228-46ED-8724-B9E764164AD4}" presName="parentText" presStyleLbl="node1" presStyleIdx="1" presStyleCnt="3">
        <dgm:presLayoutVars>
          <dgm:chMax val="0"/>
          <dgm:bulletEnabled val="1"/>
        </dgm:presLayoutVars>
      </dgm:prSet>
      <dgm:spPr/>
      <dgm:t>
        <a:bodyPr/>
        <a:lstStyle/>
        <a:p>
          <a:endParaRPr lang="en-US"/>
        </a:p>
      </dgm:t>
    </dgm:pt>
    <dgm:pt modelId="{85B44138-A977-4FDF-8B21-CE2D77D6722F}" type="pres">
      <dgm:prSet presAssocID="{4E0445C5-B693-4386-8721-C26BA6EA9ED8}" presName="spacer" presStyleCnt="0"/>
      <dgm:spPr/>
      <dgm:t>
        <a:bodyPr/>
        <a:lstStyle/>
        <a:p>
          <a:endParaRPr lang="en-US"/>
        </a:p>
      </dgm:t>
    </dgm:pt>
    <dgm:pt modelId="{FA1F5975-B069-47D3-B5E2-E694D9104165}" type="pres">
      <dgm:prSet presAssocID="{835C5A75-0135-49B0-9043-90DCC1A7D835}" presName="parentText" presStyleLbl="node1" presStyleIdx="2" presStyleCnt="3">
        <dgm:presLayoutVars>
          <dgm:chMax val="0"/>
          <dgm:bulletEnabled val="1"/>
        </dgm:presLayoutVars>
      </dgm:prSet>
      <dgm:spPr/>
      <dgm:t>
        <a:bodyPr/>
        <a:lstStyle/>
        <a:p>
          <a:endParaRPr lang="en-US"/>
        </a:p>
      </dgm:t>
    </dgm:pt>
  </dgm:ptLst>
  <dgm:cxnLst>
    <dgm:cxn modelId="{C44B363B-D9C7-4C91-A46A-87450CDA3526}" srcId="{2C5AC17C-BF65-454A-9B1E-2FCABD5E3C96}" destId="{835C5A75-0135-49B0-9043-90DCC1A7D835}" srcOrd="2" destOrd="0" parTransId="{FAE6568B-E4CA-4279-9CD4-F95DC91301BE}" sibTransId="{1901EEAF-D9EB-4370-B850-56FEEB28A569}"/>
    <dgm:cxn modelId="{F7353D22-77DC-41FB-840D-AA4D71418849}" type="presOf" srcId="{835C5A75-0135-49B0-9043-90DCC1A7D835}" destId="{FA1F5975-B069-47D3-B5E2-E694D9104165}" srcOrd="0" destOrd="0" presId="urn:microsoft.com/office/officeart/2005/8/layout/vList2"/>
    <dgm:cxn modelId="{8DF8C7F4-E38A-489B-839F-7A141ECD98FB}" srcId="{2C5AC17C-BF65-454A-9B1E-2FCABD5E3C96}" destId="{488C483E-E228-46ED-8724-B9E764164AD4}" srcOrd="1" destOrd="0" parTransId="{D4F30C8C-6E7C-467E-9DAD-709666BFA185}" sibTransId="{4E0445C5-B693-4386-8721-C26BA6EA9ED8}"/>
    <dgm:cxn modelId="{F24FAE13-053D-4A56-9C8D-A764599A519F}" srcId="{2C5AC17C-BF65-454A-9B1E-2FCABD5E3C96}" destId="{EC2D8842-9514-4FDD-B559-D3B9CDA88777}" srcOrd="0" destOrd="0" parTransId="{128A6C0C-F2A4-4586-90F1-CF2D6C4D314B}" sibTransId="{E4FC2148-B8A2-464F-B62D-18E0E8639CFD}"/>
    <dgm:cxn modelId="{61F2F321-C8B0-49A4-8C83-E7421C9E4375}" type="presOf" srcId="{2C5AC17C-BF65-454A-9B1E-2FCABD5E3C96}" destId="{1E08245D-B456-4972-92BE-46489BFD9C5F}" srcOrd="0" destOrd="0" presId="urn:microsoft.com/office/officeart/2005/8/layout/vList2"/>
    <dgm:cxn modelId="{9348BB6C-ED71-48CF-8197-64373309F39C}" type="presOf" srcId="{EC2D8842-9514-4FDD-B559-D3B9CDA88777}" destId="{9D2EDB97-9BED-4A80-9653-57AB88FD7827}" srcOrd="0" destOrd="0" presId="urn:microsoft.com/office/officeart/2005/8/layout/vList2"/>
    <dgm:cxn modelId="{FDD63227-0529-4192-A3A1-949732CEC923}" type="presOf" srcId="{488C483E-E228-46ED-8724-B9E764164AD4}" destId="{1B37CE48-2020-4D8B-841E-E511D97A14D7}" srcOrd="0" destOrd="0" presId="urn:microsoft.com/office/officeart/2005/8/layout/vList2"/>
    <dgm:cxn modelId="{24FE3AD4-39DB-452D-96A0-F1B0E86D12A1}" type="presParOf" srcId="{1E08245D-B456-4972-92BE-46489BFD9C5F}" destId="{9D2EDB97-9BED-4A80-9653-57AB88FD7827}" srcOrd="0" destOrd="0" presId="urn:microsoft.com/office/officeart/2005/8/layout/vList2"/>
    <dgm:cxn modelId="{D2766621-53D3-476B-BBE4-55528B4B83F8}" type="presParOf" srcId="{1E08245D-B456-4972-92BE-46489BFD9C5F}" destId="{0986B3DD-3CD9-4CD7-88D7-33235983EF5B}" srcOrd="1" destOrd="0" presId="urn:microsoft.com/office/officeart/2005/8/layout/vList2"/>
    <dgm:cxn modelId="{814E44D0-6ED6-46FE-9246-2EE31C6B2A0A}" type="presParOf" srcId="{1E08245D-B456-4972-92BE-46489BFD9C5F}" destId="{1B37CE48-2020-4D8B-841E-E511D97A14D7}" srcOrd="2" destOrd="0" presId="urn:microsoft.com/office/officeart/2005/8/layout/vList2"/>
    <dgm:cxn modelId="{350FC080-447A-474E-8D8B-A371EB357E1F}" type="presParOf" srcId="{1E08245D-B456-4972-92BE-46489BFD9C5F}" destId="{85B44138-A977-4FDF-8B21-CE2D77D6722F}" srcOrd="3" destOrd="0" presId="urn:microsoft.com/office/officeart/2005/8/layout/vList2"/>
    <dgm:cxn modelId="{3B23B550-C81B-4722-87C6-E879A64145DD}" type="presParOf" srcId="{1E08245D-B456-4972-92BE-46489BFD9C5F}" destId="{FA1F5975-B069-47D3-B5E2-E694D9104165}" srcOrd="4" destOrd="0" presId="urn:microsoft.com/office/officeart/2005/8/layout/vList2"/>
  </dgm:cxnLst>
  <dgm:bg>
    <a:effectLst>
      <a:glow rad="101600">
        <a:schemeClr val="accent4">
          <a:satMod val="175000"/>
          <a:alpha val="40000"/>
        </a:schemeClr>
      </a:glow>
    </a:effect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B557FB4-1959-4767-BBAF-D80DC1226E44}">
      <dsp:nvSpPr>
        <dsp:cNvPr id="0" name=""/>
        <dsp:cNvSpPr/>
      </dsp:nvSpPr>
      <dsp:spPr>
        <a:xfrm>
          <a:off x="0" y="47076"/>
          <a:ext cx="8064896" cy="2243475"/>
        </a:xfrm>
        <a:prstGeom prst="roundRect">
          <a:avLst/>
        </a:prstGeom>
        <a:blipFill rotWithShape="0">
          <a:blip xmlns:r="http://schemas.openxmlformats.org/officeDocument/2006/relationships" r:embed="rId1"/>
          <a:tile tx="0" ty="0" sx="100000" sy="100000" flip="none" algn="tl"/>
        </a:blipFill>
        <a:ln w="38100" cap="flat" cmpd="sng" algn="ctr">
          <a:solidFill>
            <a:schemeClr val="lt1">
              <a:hueOff val="0"/>
              <a:satOff val="0"/>
              <a:lumOff val="0"/>
              <a:alphaOff val="0"/>
            </a:schemeClr>
          </a:solidFill>
          <a:prstDash val="solid"/>
        </a:ln>
        <a:effectLst>
          <a:outerShdw blurRad="57150" dist="38100" dir="5400000" algn="ctr" rotWithShape="0">
            <a:schemeClr val="accent2">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kumimoji="0" lang="en-US" sz="2000" b="0" i="0" u="none" strike="noStrike" kern="1200" cap="none" spc="0" normalizeH="0" baseline="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Sikap suka mereka-reka cerita, mendakwa atau memperkatakan sesuatu dengan berita palsu atau berbohong adalah salah satu daripada tanda-tanda orang yang </a:t>
          </a:r>
          <a:r>
            <a:rPr kumimoji="0" lang="en-US" sz="2000" b="0" i="1" u="none" strike="noStrike" kern="1200" cap="none" spc="0" normalizeH="0" baseline="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munafiq</a:t>
          </a:r>
          <a:r>
            <a:rPr kumimoji="0" lang="en-US" sz="2000" b="0" i="0" u="none" strike="noStrike" kern="1200" cap="none" spc="0" normalizeH="0" baseline="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endParaRPr lang="en-US" sz="2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0" y="47076"/>
        <a:ext cx="8064896" cy="2243475"/>
      </dsp:txXfrm>
    </dsp:sp>
    <dsp:sp modelId="{F52D70CF-2121-427C-B8DC-96FCD12BDE80}">
      <dsp:nvSpPr>
        <dsp:cNvPr id="0" name=""/>
        <dsp:cNvSpPr/>
      </dsp:nvSpPr>
      <dsp:spPr>
        <a:xfrm>
          <a:off x="0" y="2477751"/>
          <a:ext cx="8064896" cy="2243475"/>
        </a:xfrm>
        <a:prstGeom prst="roundRect">
          <a:avLst/>
        </a:prstGeom>
        <a:blipFill rotWithShape="0">
          <a:blip xmlns:r="http://schemas.openxmlformats.org/officeDocument/2006/relationships" r:embed="rId2"/>
          <a:tile tx="0" ty="0" sx="100000" sy="100000" flip="none" algn="tl"/>
        </a:blipFill>
        <a:ln w="38100" cap="flat" cmpd="sng" algn="ctr">
          <a:solidFill>
            <a:schemeClr val="lt1">
              <a:hueOff val="0"/>
              <a:satOff val="0"/>
              <a:lumOff val="0"/>
              <a:alphaOff val="0"/>
            </a:schemeClr>
          </a:solidFill>
          <a:prstDash val="solid"/>
        </a:ln>
        <a:effectLst>
          <a:outerShdw blurRad="57150" dist="38100" dir="5400000" algn="ctr" rotWithShape="0">
            <a:schemeClr val="accent3">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kumimoji="0" lang="en-US" sz="2000" b="0" i="0" u="none" strike="noStrike" kern="1200"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Awasilah</a:t>
          </a:r>
          <a:r>
            <a:rPr kumimoji="0" lang="en-US" sz="2000" b="0" i="0" u="none" strike="noStrike" kern="1200"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kern="1200"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diri</a:t>
          </a:r>
          <a:r>
            <a:rPr kumimoji="0" lang="en-US" sz="2000" b="0" i="0" u="none" strike="noStrike" kern="1200"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kern="1200"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kita</a:t>
          </a:r>
          <a:r>
            <a:rPr kumimoji="0" lang="en-US" sz="2000" b="0" i="0" u="none" strike="noStrike" kern="1200"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kern="1200"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daripada</a:t>
          </a:r>
          <a:r>
            <a:rPr kumimoji="0" lang="en-US" sz="2000" b="0" i="0" u="none" strike="noStrike" kern="1200"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kern="1200"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menyebarkan</a:t>
          </a:r>
          <a:r>
            <a:rPr kumimoji="0" lang="en-US" sz="2000" b="0" i="0" u="none" strike="noStrike" kern="1200"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kern="1200"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maklumat</a:t>
          </a:r>
          <a:r>
            <a:rPr kumimoji="0" lang="en-US" sz="2000" b="0" i="0" u="none" strike="noStrike" kern="1200"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yang </a:t>
          </a:r>
          <a:r>
            <a:rPr kumimoji="0" lang="en-US" sz="2000" b="0" i="0" u="none" strike="noStrike" kern="1200"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tidak</a:t>
          </a:r>
          <a:r>
            <a:rPr kumimoji="0" lang="en-US" sz="2000" b="0" i="0" u="none" strike="noStrike" kern="1200"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kern="1200"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benar</a:t>
          </a:r>
          <a:r>
            <a:rPr kumimoji="0" lang="en-US" sz="2000" b="0" i="0" u="none" strike="noStrike" kern="1200"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kern="1200"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dengan</a:t>
          </a:r>
          <a:r>
            <a:rPr kumimoji="0" lang="en-US" sz="2000" b="0" i="0" u="none" strike="noStrike" kern="1200"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kern="1200"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bertanya</a:t>
          </a:r>
          <a:r>
            <a:rPr kumimoji="0" lang="en-US" sz="2000" b="0" i="0" u="none" strike="noStrike" kern="1200"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kern="1200"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dan</a:t>
          </a:r>
          <a:r>
            <a:rPr kumimoji="0" lang="en-US" sz="2000" b="0" i="0" u="none" strike="noStrike" kern="1200"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kern="1200"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merujuk</a:t>
          </a:r>
          <a:r>
            <a:rPr kumimoji="0" lang="en-US" sz="2000" b="0" i="0" u="none" strike="noStrike" kern="1200"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kern="1200"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segala</a:t>
          </a:r>
          <a:r>
            <a:rPr kumimoji="0" lang="en-US" sz="2000" b="0" i="0" u="none" strike="noStrike" kern="1200"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kern="1200"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perkara</a:t>
          </a:r>
          <a:r>
            <a:rPr kumimoji="0" lang="en-US" sz="2000" b="0" i="0" u="none" strike="noStrike" kern="1200"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yang </a:t>
          </a:r>
          <a:r>
            <a:rPr kumimoji="0" lang="en-US" sz="2000" b="0" i="0" u="none" strike="noStrike" kern="1200"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tidak</a:t>
          </a:r>
          <a:r>
            <a:rPr kumimoji="0" lang="en-US" sz="2000" b="0" i="0" u="none" strike="noStrike" kern="1200"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kern="1200"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diketahui</a:t>
          </a:r>
          <a:r>
            <a:rPr kumimoji="0" lang="en-US" sz="2000" b="0" i="0" u="none" strike="noStrike" kern="1200"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kern="1200"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kepada</a:t>
          </a:r>
          <a:r>
            <a:rPr kumimoji="0" lang="en-US" sz="2000" b="0" i="0" u="none" strike="noStrike" kern="1200"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kern="1200"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ahlinya</a:t>
          </a:r>
          <a:r>
            <a:rPr kumimoji="0" lang="en-US" sz="2000" b="0" i="0" u="none" strike="noStrike" kern="1200"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kern="1200"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Sikap</a:t>
          </a:r>
          <a:r>
            <a:rPr kumimoji="0" lang="en-US" sz="2000" b="0" i="0" u="none" strike="noStrike" kern="1200"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kern="1200"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ini</a:t>
          </a:r>
          <a:r>
            <a:rPr kumimoji="0" lang="en-US" sz="2000" b="0" i="0" u="none" strike="noStrike" kern="1200"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kern="1200"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mampu</a:t>
          </a:r>
          <a:r>
            <a:rPr kumimoji="0" lang="en-US" sz="2000" b="0" i="0" u="none" strike="noStrike" kern="1200"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kern="1200"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mengelakkan</a:t>
          </a:r>
          <a:r>
            <a:rPr kumimoji="0" lang="en-US" sz="2000" b="0" i="0" u="none" strike="noStrike" kern="1200"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kern="1200"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kekeliruan</a:t>
          </a:r>
          <a:r>
            <a:rPr kumimoji="0" lang="en-US" sz="2000" b="0" i="0" u="none" strike="noStrike" kern="1200"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kern="1200"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salah</a:t>
          </a:r>
          <a:r>
            <a:rPr kumimoji="0" lang="en-US" sz="2000" b="0" i="0" u="none" strike="noStrike" kern="1200"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kern="1200"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faham</a:t>
          </a:r>
          <a:r>
            <a:rPr kumimoji="0" lang="en-US" sz="2000" b="0" i="0" u="none" strike="noStrike" kern="1200"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kern="1200"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penyelewengan</a:t>
          </a:r>
          <a:r>
            <a:rPr kumimoji="0" lang="en-US" sz="2000" b="0" i="0" u="none" strike="noStrike" kern="1200"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kern="1200"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dan</a:t>
          </a:r>
          <a:r>
            <a:rPr kumimoji="0" lang="en-US" sz="2000" b="0" i="0" u="none" strike="noStrike" kern="1200"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kern="1200"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kesesatan</a:t>
          </a:r>
          <a:r>
            <a:rPr kumimoji="0" lang="en-US" sz="2000" b="0" i="0" u="none" strike="noStrike" kern="1200"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kern="1200"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Selain</a:t>
          </a:r>
          <a:r>
            <a:rPr kumimoji="0" lang="en-US" sz="2000" b="0" i="0" u="none" strike="noStrike" kern="1200"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kern="1200"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itu</a:t>
          </a:r>
          <a:r>
            <a:rPr kumimoji="0" lang="en-US" sz="2000" b="0" i="0" u="none" strike="noStrike" kern="1200"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kern="1200"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sikap</a:t>
          </a:r>
          <a:r>
            <a:rPr kumimoji="0" lang="en-US" sz="2000" b="0" i="0" u="none" strike="noStrike" kern="1200"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kern="1200"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merendah</a:t>
          </a:r>
          <a:r>
            <a:rPr kumimoji="0" lang="en-US" sz="2000" b="0" i="0" u="none" strike="noStrike" kern="1200"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kern="1200"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diri</a:t>
          </a:r>
          <a:r>
            <a:rPr kumimoji="0" lang="en-US" sz="2000" b="0" i="0" u="none" strike="noStrike" kern="1200"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kern="1200"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bertolak</a:t>
          </a:r>
          <a:r>
            <a:rPr kumimoji="0" lang="en-US" sz="2000" b="0" i="0" u="none" strike="noStrike" kern="1200"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kern="1200"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ansur</a:t>
          </a:r>
          <a:r>
            <a:rPr kumimoji="0" lang="en-US" sz="2000" b="0" i="0" u="none" strike="noStrike" kern="1200"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kern="1200"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saling</a:t>
          </a:r>
          <a:r>
            <a:rPr kumimoji="0" lang="en-US" sz="2000" b="0" i="0" u="none" strike="noStrike" kern="1200"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kern="1200"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memaafkan</a:t>
          </a:r>
          <a:r>
            <a:rPr kumimoji="0" lang="en-US" sz="2000" b="0" i="0" u="none" strike="noStrike" kern="1200"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kern="1200"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hormat</a:t>
          </a:r>
          <a:r>
            <a:rPr kumimoji="0" lang="en-US" sz="2000" b="0" i="0" u="none" strike="noStrike" kern="1200"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kern="1200"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menghormati</a:t>
          </a:r>
          <a:r>
            <a:rPr kumimoji="0" lang="en-US" sz="2000" b="0" i="0" u="none" strike="noStrike" kern="1200"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kern="1200"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bersikap</a:t>
          </a:r>
          <a:r>
            <a:rPr kumimoji="0" lang="en-US" sz="2000" b="0" i="0" u="none" strike="noStrike" kern="1200"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kern="1200"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adil</a:t>
          </a:r>
          <a:r>
            <a:rPr kumimoji="0" lang="en-US" sz="2000" b="0" i="0" u="none" strike="noStrike" kern="1200"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kern="1200"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dan</a:t>
          </a:r>
          <a:r>
            <a:rPr kumimoji="0" lang="en-US" sz="2000" b="0" i="0" u="none" strike="noStrike" kern="1200"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kern="1200"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berlapang</a:t>
          </a:r>
          <a:r>
            <a:rPr kumimoji="0" lang="en-US" sz="2000" b="0" i="0" u="none" strike="noStrike" kern="1200"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dada </a:t>
          </a:r>
          <a:r>
            <a:rPr kumimoji="0" lang="en-US" sz="2000" b="0" i="0" u="none" strike="noStrike" kern="1200"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dapat</a:t>
          </a:r>
          <a:r>
            <a:rPr kumimoji="0" lang="en-US" sz="2000" b="0" i="0" u="none" strike="noStrike" kern="1200"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kern="1200"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memadamkan</a:t>
          </a:r>
          <a:r>
            <a:rPr kumimoji="0" lang="en-US" sz="2000" b="0" i="0" u="none" strike="noStrike" kern="1200"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kern="1200"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api</a:t>
          </a:r>
          <a:r>
            <a:rPr kumimoji="0" lang="en-US" sz="2000" b="0" i="0" u="none" strike="noStrike" kern="1200"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kern="1200"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fitnah</a:t>
          </a:r>
          <a:r>
            <a:rPr kumimoji="0" lang="en-US" sz="2000" b="0" i="0" u="none" strike="noStrike" kern="1200"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kern="1200"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dan</a:t>
          </a:r>
          <a:r>
            <a:rPr kumimoji="0" lang="en-US" sz="2000" b="0" i="0" u="none" strike="noStrike" kern="1200"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kern="1200"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mengekalkan</a:t>
          </a:r>
          <a:r>
            <a:rPr kumimoji="0" lang="en-US" sz="2000" b="0" i="0" u="none" strike="noStrike" kern="1200"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kern="1200"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keselamatan</a:t>
          </a:r>
          <a:r>
            <a:rPr kumimoji="0" lang="en-US" sz="2000" b="0" i="0" u="none" strike="noStrike" kern="1200"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kern="1200"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dan</a:t>
          </a:r>
          <a:r>
            <a:rPr kumimoji="0" lang="en-US" sz="2000" b="0" i="0" u="none" strike="noStrike" kern="1200"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kern="1200"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menjaga</a:t>
          </a:r>
          <a:r>
            <a:rPr kumimoji="0" lang="en-US" sz="2000" b="0" i="0" u="none" strike="noStrike" kern="1200"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kern="1200"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kehormatan</a:t>
          </a:r>
          <a:r>
            <a:rPr kumimoji="0" lang="en-US" sz="2000" b="0" i="0" u="none" strike="noStrike" kern="1200"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kern="1200"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semua</a:t>
          </a:r>
          <a:r>
            <a:rPr kumimoji="0" lang="en-US" sz="2000" b="0" i="0" u="none" strike="noStrike" kern="1200"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b="0" i="0" u="none" strike="noStrike" kern="1200"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pihak</a:t>
          </a:r>
          <a:r>
            <a:rPr kumimoji="0" lang="en-US" sz="2000" b="0" i="0" u="none" strike="noStrike" kern="1200"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a:t>
          </a:r>
          <a:endParaRPr lang="en-US" sz="2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0" y="2477751"/>
        <a:ext cx="8064896" cy="224347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2EDB97-9BED-4A80-9653-57AB88FD7827}">
      <dsp:nvSpPr>
        <dsp:cNvPr id="0" name=""/>
        <dsp:cNvSpPr/>
      </dsp:nvSpPr>
      <dsp:spPr>
        <a:xfrm>
          <a:off x="0" y="0"/>
          <a:ext cx="8229600" cy="1547032"/>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57150" dist="38100" dir="5400000" algn="ctr" rotWithShape="0">
            <a:schemeClr val="dk2">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n-US" sz="2200" b="0" kern="1200" cap="none" spc="0" smtClean="0">
              <a:ln w="18415" cmpd="sng">
                <a:prstDash val="solid"/>
              </a:ln>
              <a:effectLst>
                <a:outerShdw blurRad="63500" dir="3600000" algn="tl" rotWithShape="0">
                  <a:srgbClr val="000000">
                    <a:alpha val="70000"/>
                  </a:srgbClr>
                </a:outerShdw>
              </a:effectLst>
            </a:rPr>
            <a:t>Mengamalkan sikap terpuji dengan budaya kasih sayang dan tidak mengaibkan orang memudahkan seseorang mendapat keberkatan hidup dan petunjuk Allah SWT.</a:t>
          </a:r>
          <a:endParaRPr lang="en-US" sz="2200" b="0" kern="1200" cap="none" spc="0" dirty="0">
            <a:ln w="18415" cmpd="sng">
              <a:prstDash val="solid"/>
            </a:ln>
            <a:effectLst>
              <a:outerShdw blurRad="63500" dir="3600000" algn="tl" rotWithShape="0">
                <a:srgbClr val="000000">
                  <a:alpha val="70000"/>
                </a:srgbClr>
              </a:outerShdw>
            </a:effectLst>
          </a:endParaRPr>
        </a:p>
      </dsp:txBody>
      <dsp:txXfrm>
        <a:off x="0" y="0"/>
        <a:ext cx="8229600" cy="1547032"/>
      </dsp:txXfrm>
    </dsp:sp>
    <dsp:sp modelId="{1B37CE48-2020-4D8B-841E-E511D97A14D7}">
      <dsp:nvSpPr>
        <dsp:cNvPr id="0" name=""/>
        <dsp:cNvSpPr/>
      </dsp:nvSpPr>
      <dsp:spPr>
        <a:xfrm>
          <a:off x="0" y="1628805"/>
          <a:ext cx="8229600" cy="1547032"/>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57150" dist="38100" dir="5400000" algn="ctr" rotWithShape="0">
            <a:schemeClr val="dk2">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n-US" sz="2200" b="0" kern="1200" cap="none" spc="0" smtClean="0">
              <a:ln w="18415" cmpd="sng">
                <a:prstDash val="solid"/>
              </a:ln>
              <a:effectLst>
                <a:outerShdw blurRad="63500" dir="3600000" algn="tl" rotWithShape="0">
                  <a:srgbClr val="000000">
                    <a:alpha val="70000"/>
                  </a:srgbClr>
                </a:outerShdw>
              </a:effectLst>
            </a:rPr>
            <a:t>Selain memperoleh pahala di sisi Allah SWT, rakan-rakan dan masyarakat juga akan menyayangi dan menyanjungi mereka.</a:t>
          </a:r>
          <a:endParaRPr lang="en-US" sz="2200" b="0" kern="1200" cap="none" spc="0" dirty="0">
            <a:ln w="18415" cmpd="sng">
              <a:prstDash val="solid"/>
            </a:ln>
            <a:effectLst>
              <a:outerShdw blurRad="63500" dir="3600000" algn="tl" rotWithShape="0">
                <a:srgbClr val="000000">
                  <a:alpha val="70000"/>
                </a:srgbClr>
              </a:outerShdw>
            </a:effectLst>
          </a:endParaRPr>
        </a:p>
      </dsp:txBody>
      <dsp:txXfrm>
        <a:off x="0" y="1628805"/>
        <a:ext cx="8229600" cy="1547032"/>
      </dsp:txXfrm>
    </dsp:sp>
    <dsp:sp modelId="{FA1F5975-B069-47D3-B5E2-E694D9104165}">
      <dsp:nvSpPr>
        <dsp:cNvPr id="0" name=""/>
        <dsp:cNvSpPr/>
      </dsp:nvSpPr>
      <dsp:spPr>
        <a:xfrm>
          <a:off x="0" y="3244957"/>
          <a:ext cx="8229600" cy="1547032"/>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57150" dist="38100" dir="5400000" algn="ctr" rotWithShape="0">
            <a:schemeClr val="dk2">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n-US" sz="2200" b="0" kern="1200" cap="none" spc="0" smtClean="0">
              <a:ln w="18415" cmpd="sng">
                <a:prstDash val="solid"/>
              </a:ln>
              <a:effectLst>
                <a:outerShdw blurRad="63500" dir="3600000" algn="tl" rotWithShape="0">
                  <a:srgbClr val="000000">
                    <a:alpha val="70000"/>
                  </a:srgbClr>
                </a:outerShdw>
              </a:effectLst>
            </a:rPr>
            <a:t>Amalan sentiasa merujuk, menyelidik, dan meneliti maklumat sebelum disebarkan mampu membendung kejadian jenayah yang boleh menghancurkan negara dan melahirkan negara-bangsa yang bersatu padu sejahtera dan aman.</a:t>
          </a:r>
          <a:endParaRPr lang="en-US" sz="2200" b="0" kern="1200" cap="none" spc="0" dirty="0">
            <a:ln w="18415" cmpd="sng">
              <a:prstDash val="solid"/>
            </a:ln>
            <a:effectLst>
              <a:outerShdw blurRad="63500" dir="3600000" algn="tl" rotWithShape="0">
                <a:srgbClr val="000000">
                  <a:alpha val="70000"/>
                </a:srgbClr>
              </a:outerShdw>
            </a:effectLst>
          </a:endParaRPr>
        </a:p>
      </dsp:txBody>
      <dsp:txXfrm>
        <a:off x="0" y="3244957"/>
        <a:ext cx="8229600" cy="15470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2B48E5-A66D-4DA9-ACA4-A625016B2828}" type="datetimeFigureOut">
              <a:rPr lang="en-US" smtClean="0"/>
              <a:pPr/>
              <a:t>1/15/2016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BCC223-0B65-4BC9-B250-18A2FAFEA3F1}" type="slidenum">
              <a:rPr lang="en-US" smtClean="0"/>
              <a:pPr/>
              <a:t>‹#›</a:t>
            </a:fld>
            <a:endParaRPr lang="en-US"/>
          </a:p>
        </p:txBody>
      </p:sp>
    </p:spTree>
    <p:extLst>
      <p:ext uri="{BB962C8B-B14F-4D97-AF65-F5344CB8AC3E}">
        <p14:creationId xmlns="" xmlns:p14="http://schemas.microsoft.com/office/powerpoint/2010/main" val="2379278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78F4766-FCEB-4387-912A-D38F4800153A}" type="datetime1">
              <a:rPr lang="en-US" smtClean="0"/>
              <a:pPr/>
              <a:t>1/15/2016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1C7AA28-366A-4997-BBC8-D6BEB1ED3AC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DD8D20A-1435-4FA5-A33A-EE53286A8438}" type="datetime1">
              <a:rPr lang="en-US" smtClean="0"/>
              <a:pPr/>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760E78B-E2E4-4746-8BC2-36A9409E378D}" type="datetime1">
              <a:rPr lang="en-US" smtClean="0"/>
              <a:pPr/>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A64A83-101B-4AC0-9A0E-DA9F0CA64F59}" type="datetime1">
              <a:rPr lang="en-US" smtClean="0"/>
              <a:pPr/>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EE5D2E2-22BA-4F69-B285-4432B59741E3}" type="datetime1">
              <a:rPr lang="en-US" smtClean="0"/>
              <a:pPr/>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44269FF-02A6-4145-B350-3AA59962CA97}" type="datetime1">
              <a:rPr lang="en-US" smtClean="0"/>
              <a:pPr/>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0A3F2C0-6A5E-438B-9652-795CF128650D}" type="datetime1">
              <a:rPr lang="en-US" smtClean="0"/>
              <a:pPr/>
              <a:t>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018DB08-ECD6-41E6-9DE4-C52D32A833BE}" type="datetime1">
              <a:rPr lang="en-US" smtClean="0"/>
              <a:pPr/>
              <a:t>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75E21-B5B3-43AD-BFE7-F13158B634E5}" type="datetime1">
              <a:rPr lang="en-US" smtClean="0"/>
              <a:pPr/>
              <a:t>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9239E3E-4356-407F-B374-E0107415AEF7}" type="datetime1">
              <a:rPr lang="en-US" smtClean="0"/>
              <a:pPr/>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E4D32A3-FDFB-44C3-9EF2-B934235FDECF}" type="datetime1">
              <a:rPr lang="en-US" smtClean="0"/>
              <a:pPr/>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1C7AA28-366A-4997-BBC8-D6BEB1ED3AC1}"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5A88C21-DF7A-4B9B-9FA5-3F31F6A521F2}" type="datetime1">
              <a:rPr lang="en-US" smtClean="0"/>
              <a:pPr/>
              <a:t>1/15/2016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1C7AA28-366A-4997-BBC8-D6BEB1ED3AC1}"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png"/><Relationship Id="rId9" Type="http://schemas.microsoft.com/office/2007/relationships/diagramDrawing" Target="../diagrams/drawing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spc="50" dirty="0" smtClean="0">
                <a:ln w="11430"/>
                <a:solidFill>
                  <a:srgbClr val="FFFF00"/>
                </a:solidFill>
                <a:effectLst>
                  <a:glow rad="101600">
                    <a:schemeClr val="accent1">
                      <a:satMod val="175000"/>
                      <a:alpha val="40000"/>
                    </a:schemeClr>
                  </a:glow>
                  <a:outerShdw blurRad="76200" dist="50800" dir="5400000" algn="tl" rotWithShape="0">
                    <a:srgbClr val="000000">
                      <a:alpha val="65000"/>
                    </a:srgbClr>
                  </a:outerShdw>
                </a:effectLst>
              </a:rPr>
              <a:t>KEBENARAN MEMBAWA KEMULIAAN</a:t>
            </a:r>
            <a:endParaRPr lang="en-US" sz="6600" spc="50" dirty="0">
              <a:ln w="11430"/>
              <a:solidFill>
                <a:srgbClr val="FFFF00"/>
              </a:solidFill>
              <a:effectLst>
                <a:glow rad="101600">
                  <a:schemeClr val="accent1">
                    <a:satMod val="175000"/>
                    <a:alpha val="40000"/>
                  </a:schemeClr>
                </a:glow>
                <a:outerShdw blurRad="76200" dist="50800" dir="5400000" algn="tl" rotWithShape="0">
                  <a:srgbClr val="000000">
                    <a:alpha val="65000"/>
                  </a:srgbClr>
                </a:outerShdw>
              </a:effectLst>
            </a:endParaRPr>
          </a:p>
        </p:txBody>
      </p:sp>
      <p:sp>
        <p:nvSpPr>
          <p:cNvPr id="3" name="Subtitle 2"/>
          <p:cNvSpPr>
            <a:spLocks noGrp="1"/>
          </p:cNvSpPr>
          <p:nvPr>
            <p:ph type="subTitle" idx="1"/>
          </p:nvPr>
        </p:nvSpPr>
        <p:spPr/>
        <p:txBody>
          <a:bodyPr>
            <a:normAutofit/>
          </a:bodyPr>
          <a:lstStyle/>
          <a:p>
            <a:pPr>
              <a:spcBef>
                <a:spcPts val="0"/>
              </a:spcBef>
            </a:pPr>
            <a:r>
              <a:rPr lang="en-US" sz="2000"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a:t>
            </a:r>
            <a:r>
              <a:rPr lang="es-ES" sz="2000"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15 </a:t>
            </a:r>
            <a:r>
              <a:rPr lang="es-ES" sz="2000" dirty="0" err="1"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Januari</a:t>
            </a:r>
            <a:r>
              <a:rPr lang="es-ES" sz="2000"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2016) </a:t>
            </a:r>
            <a:r>
              <a:rPr lang="es-ES" sz="2000" dirty="0" err="1"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bersamaan</a:t>
            </a:r>
            <a:r>
              <a:rPr lang="es-ES" sz="2000"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(5 </a:t>
            </a:r>
            <a:r>
              <a:rPr lang="es-ES" sz="2000" dirty="0" err="1"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R.Akhir</a:t>
            </a:r>
            <a:r>
              <a:rPr lang="es-ES" sz="2000"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es-ES" sz="20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1437H)</a:t>
            </a:r>
            <a:endParaRPr lang="en-US" sz="20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endParaRPr>
          </a:p>
        </p:txBody>
      </p:sp>
      <p:grpSp>
        <p:nvGrpSpPr>
          <p:cNvPr id="5"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611560" y="2132856"/>
            <a:ext cx="7776864" cy="3046988"/>
          </a:xfrm>
          <a:prstGeom prst="rect">
            <a:avLst/>
          </a:prstGeom>
        </p:spPr>
        <p:txBody>
          <a:bodyPr wrap="square">
            <a:spAutoFit/>
          </a:bodyPr>
          <a:lstStyle/>
          <a:p>
            <a:pPr algn="just"/>
            <a:r>
              <a:rPr lang="en-US" sz="2400" dirty="0" err="1" smtClean="0">
                <a:ln w="10160">
                  <a:solidFill>
                    <a:schemeClr val="accent1"/>
                  </a:solidFill>
                  <a:prstDash val="solid"/>
                </a:ln>
                <a:solidFill>
                  <a:srgbClr val="C00000"/>
                </a:solidFill>
                <a:effectLst>
                  <a:outerShdw blurRad="38100" dist="32000" dir="5400000" algn="tl">
                    <a:srgbClr val="000000">
                      <a:alpha val="30000"/>
                    </a:srgbClr>
                  </a:outerShdw>
                </a:effectLst>
              </a:rPr>
              <a:t>Perbuatan</a:t>
            </a:r>
            <a:r>
              <a:rPr lang="en-US" sz="2400" dirty="0" smtClean="0">
                <a:ln w="10160">
                  <a:solidFill>
                    <a:schemeClr val="accent1"/>
                  </a:solidFill>
                  <a:prstDash val="solid"/>
                </a:ln>
                <a:solidFill>
                  <a:srgbClr val="C00000"/>
                </a:solidFill>
                <a:effectLst>
                  <a:outerShdw blurRad="38100" dist="32000" dir="5400000" algn="tl">
                    <a:srgbClr val="000000">
                      <a:alpha val="30000"/>
                    </a:srgbClr>
                  </a:outerShdw>
                </a:effectLst>
              </a:rPr>
              <a:t> </a:t>
            </a:r>
            <a:r>
              <a:rPr lang="en-US" sz="2400" dirty="0" err="1" smtClean="0">
                <a:ln w="10160">
                  <a:solidFill>
                    <a:schemeClr val="accent1"/>
                  </a:solidFill>
                  <a:prstDash val="solid"/>
                </a:ln>
                <a:solidFill>
                  <a:srgbClr val="C00000"/>
                </a:solidFill>
                <a:effectLst>
                  <a:outerShdw blurRad="38100" dist="32000" dir="5400000" algn="tl">
                    <a:srgbClr val="000000">
                      <a:alpha val="30000"/>
                    </a:srgbClr>
                  </a:outerShdw>
                </a:effectLst>
              </a:rPr>
              <a:t>menyampaikan</a:t>
            </a:r>
            <a:r>
              <a:rPr lang="en-US" sz="2400" dirty="0" smtClean="0">
                <a:ln w="10160">
                  <a:solidFill>
                    <a:schemeClr val="accent1"/>
                  </a:solidFill>
                  <a:prstDash val="solid"/>
                </a:ln>
                <a:solidFill>
                  <a:srgbClr val="C00000"/>
                </a:solidFill>
                <a:effectLst>
                  <a:outerShdw blurRad="38100" dist="32000" dir="5400000" algn="tl">
                    <a:srgbClr val="000000">
                      <a:alpha val="30000"/>
                    </a:srgbClr>
                  </a:outerShdw>
                </a:effectLst>
              </a:rPr>
              <a:t> </a:t>
            </a:r>
            <a:r>
              <a:rPr lang="en-US" sz="2400" dirty="0" err="1" smtClean="0">
                <a:ln w="10160">
                  <a:solidFill>
                    <a:schemeClr val="accent1"/>
                  </a:solidFill>
                  <a:prstDash val="solid"/>
                </a:ln>
                <a:solidFill>
                  <a:srgbClr val="C00000"/>
                </a:solidFill>
                <a:effectLst>
                  <a:outerShdw blurRad="38100" dist="32000" dir="5400000" algn="tl">
                    <a:srgbClr val="000000">
                      <a:alpha val="30000"/>
                    </a:srgbClr>
                  </a:outerShdw>
                </a:effectLst>
              </a:rPr>
              <a:t>berita</a:t>
            </a:r>
            <a:r>
              <a:rPr lang="en-US" sz="2400" dirty="0" smtClean="0">
                <a:ln w="10160">
                  <a:solidFill>
                    <a:schemeClr val="accent1"/>
                  </a:solidFill>
                  <a:prstDash val="solid"/>
                </a:ln>
                <a:solidFill>
                  <a:srgbClr val="C00000"/>
                </a:solidFill>
                <a:effectLst>
                  <a:outerShdw blurRad="38100" dist="32000" dir="5400000" algn="tl">
                    <a:srgbClr val="000000">
                      <a:alpha val="30000"/>
                    </a:srgbClr>
                  </a:outerShdw>
                </a:effectLst>
              </a:rPr>
              <a:t> yang </a:t>
            </a:r>
            <a:r>
              <a:rPr lang="en-US" sz="2400" dirty="0" err="1" smtClean="0">
                <a:ln w="10160">
                  <a:solidFill>
                    <a:schemeClr val="accent1"/>
                  </a:solidFill>
                  <a:prstDash val="solid"/>
                </a:ln>
                <a:solidFill>
                  <a:srgbClr val="C00000"/>
                </a:solidFill>
                <a:effectLst>
                  <a:outerShdw blurRad="38100" dist="32000" dir="5400000" algn="tl">
                    <a:srgbClr val="000000">
                      <a:alpha val="30000"/>
                    </a:srgbClr>
                  </a:outerShdw>
                </a:effectLst>
              </a:rPr>
              <a:t>benar</a:t>
            </a:r>
            <a:r>
              <a:rPr lang="en-US" sz="2400" dirty="0" smtClean="0">
                <a:ln w="10160">
                  <a:solidFill>
                    <a:schemeClr val="accent1"/>
                  </a:solidFill>
                  <a:prstDash val="solid"/>
                </a:ln>
                <a:solidFill>
                  <a:srgbClr val="C00000"/>
                </a:solidFill>
                <a:effectLst>
                  <a:outerShdw blurRad="38100" dist="32000" dir="5400000" algn="tl">
                    <a:srgbClr val="000000">
                      <a:alpha val="30000"/>
                    </a:srgbClr>
                  </a:outerShdw>
                </a:effectLst>
              </a:rPr>
              <a:t> </a:t>
            </a:r>
            <a:r>
              <a:rPr lang="en-US" sz="2400" dirty="0" err="1" smtClean="0">
                <a:ln w="10160">
                  <a:solidFill>
                    <a:schemeClr val="accent1"/>
                  </a:solidFill>
                  <a:prstDash val="solid"/>
                </a:ln>
                <a:solidFill>
                  <a:srgbClr val="C00000"/>
                </a:solidFill>
                <a:effectLst>
                  <a:outerShdw blurRad="38100" dist="32000" dir="5400000" algn="tl">
                    <a:srgbClr val="000000">
                      <a:alpha val="30000"/>
                    </a:srgbClr>
                  </a:outerShdw>
                </a:effectLst>
              </a:rPr>
              <a:t>ini</a:t>
            </a:r>
            <a:r>
              <a:rPr lang="en-US" sz="2400" dirty="0" smtClean="0">
                <a:ln w="10160">
                  <a:solidFill>
                    <a:schemeClr val="accent1"/>
                  </a:solidFill>
                  <a:prstDash val="solid"/>
                </a:ln>
                <a:solidFill>
                  <a:srgbClr val="C00000"/>
                </a:solidFill>
                <a:effectLst>
                  <a:outerShdw blurRad="38100" dist="32000" dir="5400000" algn="tl">
                    <a:srgbClr val="000000">
                      <a:alpha val="30000"/>
                    </a:srgbClr>
                  </a:outerShdw>
                </a:effectLst>
              </a:rPr>
              <a:t> </a:t>
            </a:r>
            <a:r>
              <a:rPr lang="en-US" sz="2400" dirty="0" err="1" smtClean="0">
                <a:ln w="10160">
                  <a:solidFill>
                    <a:schemeClr val="accent1"/>
                  </a:solidFill>
                  <a:prstDash val="solid"/>
                </a:ln>
                <a:solidFill>
                  <a:srgbClr val="C00000"/>
                </a:solidFill>
                <a:effectLst>
                  <a:outerShdw blurRad="38100" dist="32000" dir="5400000" algn="tl">
                    <a:srgbClr val="000000">
                      <a:alpha val="30000"/>
                    </a:srgbClr>
                  </a:outerShdw>
                </a:effectLst>
              </a:rPr>
              <a:t>merupakan</a:t>
            </a:r>
            <a:r>
              <a:rPr lang="en-US" sz="2400" dirty="0" smtClean="0">
                <a:ln w="10160">
                  <a:solidFill>
                    <a:schemeClr val="accent1"/>
                  </a:solidFill>
                  <a:prstDash val="solid"/>
                </a:ln>
                <a:solidFill>
                  <a:srgbClr val="C00000"/>
                </a:solidFill>
                <a:effectLst>
                  <a:outerShdw blurRad="38100" dist="32000" dir="5400000" algn="tl">
                    <a:srgbClr val="000000">
                      <a:alpha val="30000"/>
                    </a:srgbClr>
                  </a:outerShdw>
                </a:effectLst>
              </a:rPr>
              <a:t> </a:t>
            </a:r>
            <a:r>
              <a:rPr lang="en-US" sz="2400" dirty="0" err="1" smtClean="0">
                <a:ln w="10160">
                  <a:solidFill>
                    <a:schemeClr val="accent1"/>
                  </a:solidFill>
                  <a:prstDash val="solid"/>
                </a:ln>
                <a:solidFill>
                  <a:srgbClr val="C00000"/>
                </a:solidFill>
                <a:effectLst>
                  <a:outerShdw blurRad="38100" dist="32000" dir="5400000" algn="tl">
                    <a:srgbClr val="000000">
                      <a:alpha val="30000"/>
                    </a:srgbClr>
                  </a:outerShdw>
                </a:effectLst>
              </a:rPr>
              <a:t>salah</a:t>
            </a:r>
            <a:r>
              <a:rPr lang="en-US" sz="2400" dirty="0" smtClean="0">
                <a:ln w="10160">
                  <a:solidFill>
                    <a:schemeClr val="accent1"/>
                  </a:solidFill>
                  <a:prstDash val="solid"/>
                </a:ln>
                <a:solidFill>
                  <a:srgbClr val="C00000"/>
                </a:solidFill>
                <a:effectLst>
                  <a:outerShdw blurRad="38100" dist="32000" dir="5400000" algn="tl">
                    <a:srgbClr val="000000">
                      <a:alpha val="30000"/>
                    </a:srgbClr>
                  </a:outerShdw>
                </a:effectLst>
              </a:rPr>
              <a:t> </a:t>
            </a:r>
            <a:r>
              <a:rPr lang="en-US" sz="2400" dirty="0" err="1" smtClean="0">
                <a:ln w="10160">
                  <a:solidFill>
                    <a:schemeClr val="accent1"/>
                  </a:solidFill>
                  <a:prstDash val="solid"/>
                </a:ln>
                <a:solidFill>
                  <a:srgbClr val="C00000"/>
                </a:solidFill>
                <a:effectLst>
                  <a:outerShdw blurRad="38100" dist="32000" dir="5400000" algn="tl">
                    <a:srgbClr val="000000">
                      <a:alpha val="30000"/>
                    </a:srgbClr>
                  </a:outerShdw>
                </a:effectLst>
              </a:rPr>
              <a:t>satu</a:t>
            </a:r>
            <a:r>
              <a:rPr lang="en-US" sz="2400" dirty="0" smtClean="0">
                <a:ln w="10160">
                  <a:solidFill>
                    <a:schemeClr val="accent1"/>
                  </a:solidFill>
                  <a:prstDash val="solid"/>
                </a:ln>
                <a:solidFill>
                  <a:srgbClr val="C00000"/>
                </a:solidFill>
                <a:effectLst>
                  <a:outerShdw blurRad="38100" dist="32000" dir="5400000" algn="tl">
                    <a:srgbClr val="000000">
                      <a:alpha val="30000"/>
                    </a:srgbClr>
                  </a:outerShdw>
                </a:effectLst>
              </a:rPr>
              <a:t> </a:t>
            </a:r>
            <a:r>
              <a:rPr lang="en-US" sz="2400" dirty="0" err="1" smtClean="0">
                <a:ln w="10160">
                  <a:solidFill>
                    <a:schemeClr val="accent1"/>
                  </a:solidFill>
                  <a:prstDash val="solid"/>
                </a:ln>
                <a:solidFill>
                  <a:srgbClr val="C00000"/>
                </a:solidFill>
                <a:effectLst>
                  <a:outerShdw blurRad="38100" dist="32000" dir="5400000" algn="tl">
                    <a:srgbClr val="000000">
                      <a:alpha val="30000"/>
                    </a:srgbClr>
                  </a:outerShdw>
                </a:effectLst>
              </a:rPr>
              <a:t>akhlak</a:t>
            </a:r>
            <a:r>
              <a:rPr lang="en-US" sz="2400" dirty="0" smtClean="0">
                <a:ln w="10160">
                  <a:solidFill>
                    <a:schemeClr val="accent1"/>
                  </a:solidFill>
                  <a:prstDash val="solid"/>
                </a:ln>
                <a:solidFill>
                  <a:srgbClr val="C00000"/>
                </a:solidFill>
                <a:effectLst>
                  <a:outerShdw blurRad="38100" dist="32000" dir="5400000" algn="tl">
                    <a:srgbClr val="000000">
                      <a:alpha val="30000"/>
                    </a:srgbClr>
                  </a:outerShdw>
                </a:effectLst>
              </a:rPr>
              <a:t> </a:t>
            </a:r>
            <a:r>
              <a:rPr lang="en-US" sz="2400" dirty="0" err="1" smtClean="0">
                <a:ln w="10160">
                  <a:solidFill>
                    <a:schemeClr val="accent1"/>
                  </a:solidFill>
                  <a:prstDash val="solid"/>
                </a:ln>
                <a:solidFill>
                  <a:srgbClr val="C00000"/>
                </a:solidFill>
                <a:effectLst>
                  <a:outerShdw blurRad="38100" dist="32000" dir="5400000" algn="tl">
                    <a:srgbClr val="000000">
                      <a:alpha val="30000"/>
                    </a:srgbClr>
                  </a:outerShdw>
                </a:effectLst>
              </a:rPr>
              <a:t>dan</a:t>
            </a:r>
            <a:r>
              <a:rPr lang="en-US" sz="2400" dirty="0" smtClean="0">
                <a:ln w="10160">
                  <a:solidFill>
                    <a:schemeClr val="accent1"/>
                  </a:solidFill>
                  <a:prstDash val="solid"/>
                </a:ln>
                <a:solidFill>
                  <a:srgbClr val="C00000"/>
                </a:solidFill>
                <a:effectLst>
                  <a:outerShdw blurRad="38100" dist="32000" dir="5400000" algn="tl">
                    <a:srgbClr val="000000">
                      <a:alpha val="30000"/>
                    </a:srgbClr>
                  </a:outerShdw>
                </a:effectLst>
              </a:rPr>
              <a:t> </a:t>
            </a:r>
            <a:r>
              <a:rPr lang="en-US" sz="2400" dirty="0" err="1" smtClean="0">
                <a:ln w="10160">
                  <a:solidFill>
                    <a:schemeClr val="accent1"/>
                  </a:solidFill>
                  <a:prstDash val="solid"/>
                </a:ln>
                <a:solidFill>
                  <a:srgbClr val="C00000"/>
                </a:solidFill>
                <a:effectLst>
                  <a:outerShdw blurRad="38100" dist="32000" dir="5400000" algn="tl">
                    <a:srgbClr val="000000">
                      <a:alpha val="30000"/>
                    </a:srgbClr>
                  </a:outerShdw>
                </a:effectLst>
              </a:rPr>
              <a:t>sifat</a:t>
            </a:r>
            <a:r>
              <a:rPr lang="en-US" sz="2400" dirty="0" smtClean="0">
                <a:ln w="10160">
                  <a:solidFill>
                    <a:schemeClr val="accent1"/>
                  </a:solidFill>
                  <a:prstDash val="solid"/>
                </a:ln>
                <a:solidFill>
                  <a:srgbClr val="C00000"/>
                </a:solidFill>
                <a:effectLst>
                  <a:outerShdw blurRad="38100" dist="32000" dir="5400000" algn="tl">
                    <a:srgbClr val="000000">
                      <a:alpha val="30000"/>
                    </a:srgbClr>
                  </a:outerShdw>
                </a:effectLst>
              </a:rPr>
              <a:t> yang </a:t>
            </a:r>
            <a:r>
              <a:rPr lang="en-US" sz="2400" dirty="0" err="1" smtClean="0">
                <a:ln w="10160">
                  <a:solidFill>
                    <a:schemeClr val="accent1"/>
                  </a:solidFill>
                  <a:prstDash val="solid"/>
                </a:ln>
                <a:solidFill>
                  <a:srgbClr val="C00000"/>
                </a:solidFill>
                <a:effectLst>
                  <a:outerShdw blurRad="38100" dist="32000" dir="5400000" algn="tl">
                    <a:srgbClr val="000000">
                      <a:alpha val="30000"/>
                    </a:srgbClr>
                  </a:outerShdw>
                </a:effectLst>
              </a:rPr>
              <a:t>terpuji</a:t>
            </a:r>
            <a:r>
              <a:rPr lang="en-US" sz="2400" dirty="0" smtClean="0">
                <a:ln w="10160">
                  <a:solidFill>
                    <a:schemeClr val="accent1"/>
                  </a:solidFill>
                  <a:prstDash val="solid"/>
                </a:ln>
                <a:solidFill>
                  <a:srgbClr val="C00000"/>
                </a:solidFill>
                <a:effectLst>
                  <a:outerShdw blurRad="38100" dist="32000" dir="5400000" algn="tl">
                    <a:srgbClr val="000000">
                      <a:alpha val="30000"/>
                    </a:srgbClr>
                  </a:outerShdw>
                </a:effectLst>
              </a:rPr>
              <a:t> </a:t>
            </a:r>
            <a:r>
              <a:rPr lang="en-US" sz="2400" dirty="0" err="1" smtClean="0">
                <a:ln w="10160">
                  <a:solidFill>
                    <a:schemeClr val="accent1"/>
                  </a:solidFill>
                  <a:prstDash val="solid"/>
                </a:ln>
                <a:solidFill>
                  <a:srgbClr val="C00000"/>
                </a:solidFill>
                <a:effectLst>
                  <a:outerShdw blurRad="38100" dist="32000" dir="5400000" algn="tl">
                    <a:srgbClr val="000000">
                      <a:alpha val="30000"/>
                    </a:srgbClr>
                  </a:outerShdw>
                </a:effectLst>
              </a:rPr>
              <a:t>di</a:t>
            </a:r>
            <a:r>
              <a:rPr lang="en-US" sz="2400" dirty="0" smtClean="0">
                <a:ln w="10160">
                  <a:solidFill>
                    <a:schemeClr val="accent1"/>
                  </a:solidFill>
                  <a:prstDash val="solid"/>
                </a:ln>
                <a:solidFill>
                  <a:srgbClr val="C00000"/>
                </a:solidFill>
                <a:effectLst>
                  <a:outerShdw blurRad="38100" dist="32000" dir="5400000" algn="tl">
                    <a:srgbClr val="000000">
                      <a:alpha val="30000"/>
                    </a:srgbClr>
                  </a:outerShdw>
                </a:effectLst>
              </a:rPr>
              <a:t> </a:t>
            </a:r>
            <a:r>
              <a:rPr lang="en-US" sz="2400" dirty="0" err="1" smtClean="0">
                <a:ln w="10160">
                  <a:solidFill>
                    <a:schemeClr val="accent1"/>
                  </a:solidFill>
                  <a:prstDash val="solid"/>
                </a:ln>
                <a:solidFill>
                  <a:srgbClr val="C00000"/>
                </a:solidFill>
                <a:effectLst>
                  <a:outerShdw blurRad="38100" dist="32000" dir="5400000" algn="tl">
                    <a:srgbClr val="000000">
                      <a:alpha val="30000"/>
                    </a:srgbClr>
                  </a:outerShdw>
                </a:effectLst>
              </a:rPr>
              <a:t>dalam</a:t>
            </a:r>
            <a:r>
              <a:rPr lang="en-US" sz="2400" dirty="0" smtClean="0">
                <a:ln w="10160">
                  <a:solidFill>
                    <a:schemeClr val="accent1"/>
                  </a:solidFill>
                  <a:prstDash val="solid"/>
                </a:ln>
                <a:solidFill>
                  <a:srgbClr val="C00000"/>
                </a:solidFill>
                <a:effectLst>
                  <a:outerShdw blurRad="38100" dist="32000" dir="5400000" algn="tl">
                    <a:srgbClr val="000000">
                      <a:alpha val="30000"/>
                    </a:srgbClr>
                  </a:outerShdw>
                </a:effectLst>
              </a:rPr>
              <a:t> Islam </a:t>
            </a:r>
            <a:r>
              <a:rPr lang="en-US" sz="2400" dirty="0" err="1" smtClean="0">
                <a:ln w="10160">
                  <a:solidFill>
                    <a:schemeClr val="accent1"/>
                  </a:solidFill>
                  <a:prstDash val="solid"/>
                </a:ln>
                <a:solidFill>
                  <a:srgbClr val="C00000"/>
                </a:solidFill>
                <a:effectLst>
                  <a:outerShdw blurRad="38100" dist="32000" dir="5400000" algn="tl">
                    <a:srgbClr val="000000">
                      <a:alpha val="30000"/>
                    </a:srgbClr>
                  </a:outerShdw>
                </a:effectLst>
              </a:rPr>
              <a:t>dan</a:t>
            </a:r>
            <a:r>
              <a:rPr lang="en-US" sz="2400" dirty="0" smtClean="0">
                <a:ln w="10160">
                  <a:solidFill>
                    <a:schemeClr val="accent1"/>
                  </a:solidFill>
                  <a:prstDash val="solid"/>
                </a:ln>
                <a:solidFill>
                  <a:srgbClr val="C00000"/>
                </a:solidFill>
                <a:effectLst>
                  <a:outerShdw blurRad="38100" dist="32000" dir="5400000" algn="tl">
                    <a:srgbClr val="000000">
                      <a:alpha val="30000"/>
                    </a:srgbClr>
                  </a:outerShdw>
                </a:effectLst>
              </a:rPr>
              <a:t> </a:t>
            </a:r>
            <a:r>
              <a:rPr lang="en-US" sz="2400" dirty="0" err="1" smtClean="0">
                <a:ln w="10160">
                  <a:solidFill>
                    <a:schemeClr val="accent1"/>
                  </a:solidFill>
                  <a:prstDash val="solid"/>
                </a:ln>
                <a:solidFill>
                  <a:srgbClr val="C00000"/>
                </a:solidFill>
                <a:effectLst>
                  <a:outerShdw blurRad="38100" dist="32000" dir="5400000" algn="tl">
                    <a:srgbClr val="000000">
                      <a:alpha val="30000"/>
                    </a:srgbClr>
                  </a:outerShdw>
                </a:effectLst>
              </a:rPr>
              <a:t>menjadi</a:t>
            </a:r>
            <a:r>
              <a:rPr lang="en-US" sz="2400" dirty="0" smtClean="0">
                <a:ln w="10160">
                  <a:solidFill>
                    <a:schemeClr val="accent1"/>
                  </a:solidFill>
                  <a:prstDash val="solid"/>
                </a:ln>
                <a:solidFill>
                  <a:srgbClr val="C00000"/>
                </a:solidFill>
                <a:effectLst>
                  <a:outerShdw blurRad="38100" dist="32000" dir="5400000" algn="tl">
                    <a:srgbClr val="000000">
                      <a:alpha val="30000"/>
                    </a:srgbClr>
                  </a:outerShdw>
                </a:effectLst>
              </a:rPr>
              <a:t> </a:t>
            </a:r>
            <a:r>
              <a:rPr lang="en-US" sz="2400" dirty="0" err="1" smtClean="0">
                <a:ln w="10160">
                  <a:solidFill>
                    <a:schemeClr val="accent1"/>
                  </a:solidFill>
                  <a:prstDash val="solid"/>
                </a:ln>
                <a:solidFill>
                  <a:srgbClr val="C00000"/>
                </a:solidFill>
                <a:effectLst>
                  <a:outerShdw blurRad="38100" dist="32000" dir="5400000" algn="tl">
                    <a:srgbClr val="000000">
                      <a:alpha val="30000"/>
                    </a:srgbClr>
                  </a:outerShdw>
                </a:effectLst>
              </a:rPr>
              <a:t>amanah</a:t>
            </a:r>
            <a:r>
              <a:rPr lang="en-US" sz="2400" dirty="0" smtClean="0">
                <a:ln w="10160">
                  <a:solidFill>
                    <a:schemeClr val="accent1"/>
                  </a:solidFill>
                  <a:prstDash val="solid"/>
                </a:ln>
                <a:solidFill>
                  <a:srgbClr val="C00000"/>
                </a:solidFill>
                <a:effectLst>
                  <a:outerShdw blurRad="38100" dist="32000" dir="5400000" algn="tl">
                    <a:srgbClr val="000000">
                      <a:alpha val="30000"/>
                    </a:srgbClr>
                  </a:outerShdw>
                </a:effectLst>
              </a:rPr>
              <a:t> yang </a:t>
            </a:r>
            <a:r>
              <a:rPr lang="en-US" sz="2400" dirty="0" err="1" smtClean="0">
                <a:ln w="10160">
                  <a:solidFill>
                    <a:schemeClr val="accent1"/>
                  </a:solidFill>
                  <a:prstDash val="solid"/>
                </a:ln>
                <a:solidFill>
                  <a:srgbClr val="C00000"/>
                </a:solidFill>
                <a:effectLst>
                  <a:outerShdw blurRad="38100" dist="32000" dir="5400000" algn="tl">
                    <a:srgbClr val="000000">
                      <a:alpha val="30000"/>
                    </a:srgbClr>
                  </a:outerShdw>
                </a:effectLst>
              </a:rPr>
              <a:t>wajib</a:t>
            </a:r>
            <a:r>
              <a:rPr lang="en-US" sz="2400" dirty="0" smtClean="0">
                <a:ln w="10160">
                  <a:solidFill>
                    <a:schemeClr val="accent1"/>
                  </a:solidFill>
                  <a:prstDash val="solid"/>
                </a:ln>
                <a:solidFill>
                  <a:srgbClr val="C00000"/>
                </a:solidFill>
                <a:effectLst>
                  <a:outerShdw blurRad="38100" dist="32000" dir="5400000" algn="tl">
                    <a:srgbClr val="000000">
                      <a:alpha val="30000"/>
                    </a:srgbClr>
                  </a:outerShdw>
                </a:effectLst>
              </a:rPr>
              <a:t> </a:t>
            </a:r>
            <a:r>
              <a:rPr lang="en-US" sz="2400" dirty="0" err="1" smtClean="0">
                <a:ln w="10160">
                  <a:solidFill>
                    <a:schemeClr val="accent1"/>
                  </a:solidFill>
                  <a:prstDash val="solid"/>
                </a:ln>
                <a:solidFill>
                  <a:srgbClr val="C00000"/>
                </a:solidFill>
                <a:effectLst>
                  <a:outerShdw blurRad="38100" dist="32000" dir="5400000" algn="tl">
                    <a:srgbClr val="000000">
                      <a:alpha val="30000"/>
                    </a:srgbClr>
                  </a:outerShdw>
                </a:effectLst>
              </a:rPr>
              <a:t>dijaga</a:t>
            </a:r>
            <a:r>
              <a:rPr lang="en-US" sz="2400" dirty="0" smtClean="0">
                <a:ln w="10160">
                  <a:solidFill>
                    <a:schemeClr val="accent1"/>
                  </a:solidFill>
                  <a:prstDash val="solid"/>
                </a:ln>
                <a:solidFill>
                  <a:srgbClr val="C00000"/>
                </a:solidFill>
                <a:effectLst>
                  <a:outerShdw blurRad="38100" dist="32000" dir="5400000" algn="tl">
                    <a:srgbClr val="000000">
                      <a:alpha val="30000"/>
                    </a:srgbClr>
                  </a:outerShdw>
                </a:effectLst>
              </a:rPr>
              <a:t> </a:t>
            </a:r>
            <a:r>
              <a:rPr lang="en-US" sz="2400" dirty="0" err="1" smtClean="0">
                <a:ln w="10160">
                  <a:solidFill>
                    <a:schemeClr val="accent1"/>
                  </a:solidFill>
                  <a:prstDash val="solid"/>
                </a:ln>
                <a:solidFill>
                  <a:srgbClr val="C00000"/>
                </a:solidFill>
                <a:effectLst>
                  <a:outerShdw blurRad="38100" dist="32000" dir="5400000" algn="tl">
                    <a:srgbClr val="000000">
                      <a:alpha val="30000"/>
                    </a:srgbClr>
                  </a:outerShdw>
                </a:effectLst>
              </a:rPr>
              <a:t>sebaik-baiknya</a:t>
            </a:r>
            <a:r>
              <a:rPr lang="en-US" sz="2400" dirty="0" smtClean="0">
                <a:ln w="10160">
                  <a:solidFill>
                    <a:schemeClr val="accent1"/>
                  </a:solidFill>
                  <a:prstDash val="solid"/>
                </a:ln>
                <a:solidFill>
                  <a:srgbClr val="C00000"/>
                </a:solidFill>
                <a:effectLst>
                  <a:outerShdw blurRad="38100" dist="32000" dir="5400000" algn="tl">
                    <a:srgbClr val="000000">
                      <a:alpha val="30000"/>
                    </a:srgbClr>
                  </a:outerShdw>
                </a:effectLst>
              </a:rPr>
              <a:t> </a:t>
            </a:r>
            <a:r>
              <a:rPr lang="en-US" sz="2400" dirty="0" err="1" smtClean="0">
                <a:ln w="10160">
                  <a:solidFill>
                    <a:schemeClr val="accent1"/>
                  </a:solidFill>
                  <a:prstDash val="solid"/>
                </a:ln>
                <a:solidFill>
                  <a:srgbClr val="C00000"/>
                </a:solidFill>
                <a:effectLst>
                  <a:outerShdw blurRad="38100" dist="32000" dir="5400000" algn="tl">
                    <a:srgbClr val="000000">
                      <a:alpha val="30000"/>
                    </a:srgbClr>
                  </a:outerShdw>
                </a:effectLst>
              </a:rPr>
              <a:t>oleh</a:t>
            </a:r>
            <a:r>
              <a:rPr lang="en-US" sz="2400" dirty="0" smtClean="0">
                <a:ln w="10160">
                  <a:solidFill>
                    <a:schemeClr val="accent1"/>
                  </a:solidFill>
                  <a:prstDash val="solid"/>
                </a:ln>
                <a:solidFill>
                  <a:srgbClr val="C00000"/>
                </a:solidFill>
                <a:effectLst>
                  <a:outerShdw blurRad="38100" dist="32000" dir="5400000" algn="tl">
                    <a:srgbClr val="000000">
                      <a:alpha val="30000"/>
                    </a:srgbClr>
                  </a:outerShdw>
                </a:effectLst>
              </a:rPr>
              <a:t> </a:t>
            </a:r>
            <a:r>
              <a:rPr lang="en-US" sz="2400" dirty="0" err="1" smtClean="0">
                <a:ln w="10160">
                  <a:solidFill>
                    <a:schemeClr val="accent1"/>
                  </a:solidFill>
                  <a:prstDash val="solid"/>
                </a:ln>
                <a:solidFill>
                  <a:srgbClr val="C00000"/>
                </a:solidFill>
                <a:effectLst>
                  <a:outerShdw blurRad="38100" dist="32000" dir="5400000" algn="tl">
                    <a:srgbClr val="000000">
                      <a:alpha val="30000"/>
                    </a:srgbClr>
                  </a:outerShdw>
                </a:effectLst>
              </a:rPr>
              <a:t>setiap</a:t>
            </a:r>
            <a:r>
              <a:rPr lang="en-US" sz="2400" dirty="0" smtClean="0">
                <a:ln w="10160">
                  <a:solidFill>
                    <a:schemeClr val="accent1"/>
                  </a:solidFill>
                  <a:prstDash val="solid"/>
                </a:ln>
                <a:solidFill>
                  <a:srgbClr val="C00000"/>
                </a:solidFill>
                <a:effectLst>
                  <a:outerShdw blurRad="38100" dist="32000" dir="5400000" algn="tl">
                    <a:srgbClr val="000000">
                      <a:alpha val="30000"/>
                    </a:srgbClr>
                  </a:outerShdw>
                </a:effectLst>
              </a:rPr>
              <a:t> </a:t>
            </a:r>
            <a:r>
              <a:rPr lang="en-US" sz="2400" dirty="0" err="1" smtClean="0">
                <a:ln w="10160">
                  <a:solidFill>
                    <a:schemeClr val="accent1"/>
                  </a:solidFill>
                  <a:prstDash val="solid"/>
                </a:ln>
                <a:solidFill>
                  <a:srgbClr val="C00000"/>
                </a:solidFill>
                <a:effectLst>
                  <a:outerShdw blurRad="38100" dist="32000" dir="5400000" algn="tl">
                    <a:srgbClr val="000000">
                      <a:alpha val="30000"/>
                    </a:srgbClr>
                  </a:outerShdw>
                </a:effectLst>
              </a:rPr>
              <a:t>umat</a:t>
            </a:r>
            <a:r>
              <a:rPr lang="en-US" sz="2400" dirty="0" smtClean="0">
                <a:ln w="10160">
                  <a:solidFill>
                    <a:schemeClr val="accent1"/>
                  </a:solidFill>
                  <a:prstDash val="solid"/>
                </a:ln>
                <a:solidFill>
                  <a:srgbClr val="C00000"/>
                </a:solidFill>
                <a:effectLst>
                  <a:outerShdw blurRad="38100" dist="32000" dir="5400000" algn="tl">
                    <a:srgbClr val="000000">
                      <a:alpha val="30000"/>
                    </a:srgbClr>
                  </a:outerShdw>
                </a:effectLst>
              </a:rPr>
              <a:t> Islam. </a:t>
            </a:r>
          </a:p>
          <a:p>
            <a:pPr algn="just"/>
            <a:endParaRPr lang="en-US" sz="2400" dirty="0" smtClean="0">
              <a:ln w="10160">
                <a:solidFill>
                  <a:schemeClr val="accent1"/>
                </a:solidFill>
                <a:prstDash val="solid"/>
              </a:ln>
              <a:solidFill>
                <a:srgbClr val="C00000"/>
              </a:solidFill>
              <a:effectLst>
                <a:outerShdw blurRad="38100" dist="32000" dir="5400000" algn="tl">
                  <a:srgbClr val="000000">
                    <a:alpha val="30000"/>
                  </a:srgbClr>
                </a:outerShdw>
              </a:effectLst>
            </a:endParaRPr>
          </a:p>
          <a:p>
            <a:pPr algn="just"/>
            <a:r>
              <a:rPr lang="en-US" sz="2400" dirty="0" err="1" smtClean="0">
                <a:ln w="10160">
                  <a:solidFill>
                    <a:schemeClr val="accent1"/>
                  </a:solidFill>
                  <a:prstDash val="solid"/>
                </a:ln>
                <a:solidFill>
                  <a:srgbClr val="C00000"/>
                </a:solidFill>
                <a:effectLst>
                  <a:outerShdw blurRad="38100" dist="32000" dir="5400000" algn="tl">
                    <a:srgbClr val="000000">
                      <a:alpha val="30000"/>
                    </a:srgbClr>
                  </a:outerShdw>
                </a:effectLst>
              </a:rPr>
              <a:t>Bahkan</a:t>
            </a:r>
            <a:r>
              <a:rPr lang="en-US" sz="2400" dirty="0" smtClean="0">
                <a:ln w="10160">
                  <a:solidFill>
                    <a:schemeClr val="accent1"/>
                  </a:solidFill>
                  <a:prstDash val="solid"/>
                </a:ln>
                <a:solidFill>
                  <a:srgbClr val="C00000"/>
                </a:solidFill>
                <a:effectLst>
                  <a:outerShdw blurRad="38100" dist="32000" dir="5400000" algn="tl">
                    <a:srgbClr val="000000">
                      <a:alpha val="30000"/>
                    </a:srgbClr>
                  </a:outerShdw>
                </a:effectLst>
              </a:rPr>
              <a:t> </a:t>
            </a:r>
            <a:r>
              <a:rPr lang="en-US" sz="2400" dirty="0" err="1" smtClean="0">
                <a:ln w="10160">
                  <a:solidFill>
                    <a:schemeClr val="accent1"/>
                  </a:solidFill>
                  <a:prstDash val="solid"/>
                </a:ln>
                <a:solidFill>
                  <a:srgbClr val="C00000"/>
                </a:solidFill>
                <a:effectLst>
                  <a:outerShdw blurRad="38100" dist="32000" dir="5400000" algn="tl">
                    <a:srgbClr val="000000">
                      <a:alpha val="30000"/>
                    </a:srgbClr>
                  </a:outerShdw>
                </a:effectLst>
              </a:rPr>
              <a:t>mereka</a:t>
            </a:r>
            <a:r>
              <a:rPr lang="en-US" sz="2400" dirty="0" smtClean="0">
                <a:ln w="10160">
                  <a:solidFill>
                    <a:schemeClr val="accent1"/>
                  </a:solidFill>
                  <a:prstDash val="solid"/>
                </a:ln>
                <a:solidFill>
                  <a:srgbClr val="C00000"/>
                </a:solidFill>
                <a:effectLst>
                  <a:outerShdw blurRad="38100" dist="32000" dir="5400000" algn="tl">
                    <a:srgbClr val="000000">
                      <a:alpha val="30000"/>
                    </a:srgbClr>
                  </a:outerShdw>
                </a:effectLst>
              </a:rPr>
              <a:t> yang </a:t>
            </a:r>
            <a:r>
              <a:rPr lang="en-US" sz="2400" dirty="0" err="1" smtClean="0">
                <a:ln w="10160">
                  <a:solidFill>
                    <a:schemeClr val="accent1"/>
                  </a:solidFill>
                  <a:prstDash val="solid"/>
                </a:ln>
                <a:solidFill>
                  <a:srgbClr val="C00000"/>
                </a:solidFill>
                <a:effectLst>
                  <a:outerShdw blurRad="38100" dist="32000" dir="5400000" algn="tl">
                    <a:srgbClr val="000000">
                      <a:alpha val="30000"/>
                    </a:srgbClr>
                  </a:outerShdw>
                </a:effectLst>
              </a:rPr>
              <a:t>mengamalkan</a:t>
            </a:r>
            <a:r>
              <a:rPr lang="en-US" sz="2400" dirty="0" smtClean="0">
                <a:ln w="10160">
                  <a:solidFill>
                    <a:schemeClr val="accent1"/>
                  </a:solidFill>
                  <a:prstDash val="solid"/>
                </a:ln>
                <a:solidFill>
                  <a:srgbClr val="C00000"/>
                </a:solidFill>
                <a:effectLst>
                  <a:outerShdw blurRad="38100" dist="32000" dir="5400000" algn="tl">
                    <a:srgbClr val="000000">
                      <a:alpha val="30000"/>
                    </a:srgbClr>
                  </a:outerShdw>
                </a:effectLst>
              </a:rPr>
              <a:t> </a:t>
            </a:r>
            <a:r>
              <a:rPr lang="en-US" sz="2400" dirty="0" err="1" smtClean="0">
                <a:ln w="10160">
                  <a:solidFill>
                    <a:schemeClr val="accent1"/>
                  </a:solidFill>
                  <a:prstDash val="solid"/>
                </a:ln>
                <a:solidFill>
                  <a:srgbClr val="C00000"/>
                </a:solidFill>
                <a:effectLst>
                  <a:outerShdw blurRad="38100" dist="32000" dir="5400000" algn="tl">
                    <a:srgbClr val="000000">
                      <a:alpha val="30000"/>
                    </a:srgbClr>
                  </a:outerShdw>
                </a:effectLst>
              </a:rPr>
              <a:t>sikap</a:t>
            </a:r>
            <a:r>
              <a:rPr lang="en-US" sz="2400" dirty="0" smtClean="0">
                <a:ln w="10160">
                  <a:solidFill>
                    <a:schemeClr val="accent1"/>
                  </a:solidFill>
                  <a:prstDash val="solid"/>
                </a:ln>
                <a:solidFill>
                  <a:srgbClr val="C00000"/>
                </a:solidFill>
                <a:effectLst>
                  <a:outerShdw blurRad="38100" dist="32000" dir="5400000" algn="tl">
                    <a:srgbClr val="000000">
                      <a:alpha val="30000"/>
                    </a:srgbClr>
                  </a:outerShdw>
                </a:effectLst>
              </a:rPr>
              <a:t> </a:t>
            </a:r>
            <a:r>
              <a:rPr lang="en-US" sz="2400" dirty="0" err="1" smtClean="0">
                <a:ln w="10160">
                  <a:solidFill>
                    <a:schemeClr val="accent1"/>
                  </a:solidFill>
                  <a:prstDash val="solid"/>
                </a:ln>
                <a:solidFill>
                  <a:srgbClr val="C00000"/>
                </a:solidFill>
                <a:effectLst>
                  <a:outerShdw blurRad="38100" dist="32000" dir="5400000" algn="tl">
                    <a:srgbClr val="000000">
                      <a:alpha val="30000"/>
                    </a:srgbClr>
                  </a:outerShdw>
                </a:effectLst>
              </a:rPr>
              <a:t>ini</a:t>
            </a:r>
            <a:r>
              <a:rPr lang="en-US" sz="2400" dirty="0" smtClean="0">
                <a:ln w="10160">
                  <a:solidFill>
                    <a:schemeClr val="accent1"/>
                  </a:solidFill>
                  <a:prstDash val="solid"/>
                </a:ln>
                <a:solidFill>
                  <a:srgbClr val="C00000"/>
                </a:solidFill>
                <a:effectLst>
                  <a:outerShdw blurRad="38100" dist="32000" dir="5400000" algn="tl">
                    <a:srgbClr val="000000">
                      <a:alpha val="30000"/>
                    </a:srgbClr>
                  </a:outerShdw>
                </a:effectLst>
              </a:rPr>
              <a:t> </a:t>
            </a:r>
            <a:r>
              <a:rPr lang="en-US" sz="2400" dirty="0" err="1" smtClean="0">
                <a:ln w="10160">
                  <a:solidFill>
                    <a:schemeClr val="accent1"/>
                  </a:solidFill>
                  <a:prstDash val="solid"/>
                </a:ln>
                <a:solidFill>
                  <a:srgbClr val="C00000"/>
                </a:solidFill>
                <a:effectLst>
                  <a:outerShdw blurRad="38100" dist="32000" dir="5400000" algn="tl">
                    <a:srgbClr val="000000">
                      <a:alpha val="30000"/>
                    </a:srgbClr>
                  </a:outerShdw>
                </a:effectLst>
              </a:rPr>
              <a:t>tergolong</a:t>
            </a:r>
            <a:r>
              <a:rPr lang="en-US" sz="2400" dirty="0" smtClean="0">
                <a:ln w="10160">
                  <a:solidFill>
                    <a:schemeClr val="accent1"/>
                  </a:solidFill>
                  <a:prstDash val="solid"/>
                </a:ln>
                <a:solidFill>
                  <a:srgbClr val="C00000"/>
                </a:solidFill>
                <a:effectLst>
                  <a:outerShdw blurRad="38100" dist="32000" dir="5400000" algn="tl">
                    <a:srgbClr val="000000">
                      <a:alpha val="30000"/>
                    </a:srgbClr>
                  </a:outerShdw>
                </a:effectLst>
              </a:rPr>
              <a:t> </a:t>
            </a:r>
            <a:r>
              <a:rPr lang="en-US" sz="2400" dirty="0" err="1" smtClean="0">
                <a:ln w="10160">
                  <a:solidFill>
                    <a:schemeClr val="accent1"/>
                  </a:solidFill>
                  <a:prstDash val="solid"/>
                </a:ln>
                <a:solidFill>
                  <a:srgbClr val="C00000"/>
                </a:solidFill>
                <a:effectLst>
                  <a:outerShdw blurRad="38100" dist="32000" dir="5400000" algn="tl">
                    <a:srgbClr val="000000">
                      <a:alpha val="30000"/>
                    </a:srgbClr>
                  </a:outerShdw>
                </a:effectLst>
              </a:rPr>
              <a:t>sebagai</a:t>
            </a:r>
            <a:r>
              <a:rPr lang="en-US" sz="2400" dirty="0" smtClean="0">
                <a:ln w="10160">
                  <a:solidFill>
                    <a:schemeClr val="accent1"/>
                  </a:solidFill>
                  <a:prstDash val="solid"/>
                </a:ln>
                <a:solidFill>
                  <a:srgbClr val="C00000"/>
                </a:solidFill>
                <a:effectLst>
                  <a:outerShdw blurRad="38100" dist="32000" dir="5400000" algn="tl">
                    <a:srgbClr val="000000">
                      <a:alpha val="30000"/>
                    </a:srgbClr>
                  </a:outerShdw>
                </a:effectLst>
              </a:rPr>
              <a:t> </a:t>
            </a:r>
            <a:r>
              <a:rPr lang="en-US" sz="2400" dirty="0" err="1" smtClean="0">
                <a:ln w="10160">
                  <a:solidFill>
                    <a:schemeClr val="accent1"/>
                  </a:solidFill>
                  <a:prstDash val="solid"/>
                </a:ln>
                <a:solidFill>
                  <a:srgbClr val="C00000"/>
                </a:solidFill>
                <a:effectLst>
                  <a:outerShdw blurRad="38100" dist="32000" dir="5400000" algn="tl">
                    <a:srgbClr val="000000">
                      <a:alpha val="30000"/>
                    </a:srgbClr>
                  </a:outerShdw>
                </a:effectLst>
              </a:rPr>
              <a:t>orang</a:t>
            </a:r>
            <a:r>
              <a:rPr lang="en-US" sz="2400" dirty="0" smtClean="0">
                <a:ln w="10160">
                  <a:solidFill>
                    <a:schemeClr val="accent1"/>
                  </a:solidFill>
                  <a:prstDash val="solid"/>
                </a:ln>
                <a:solidFill>
                  <a:srgbClr val="C00000"/>
                </a:solidFill>
                <a:effectLst>
                  <a:outerShdw blurRad="38100" dist="32000" dir="5400000" algn="tl">
                    <a:srgbClr val="000000">
                      <a:alpha val="30000"/>
                    </a:srgbClr>
                  </a:outerShdw>
                </a:effectLst>
              </a:rPr>
              <a:t> yang </a:t>
            </a:r>
            <a:r>
              <a:rPr lang="en-US" sz="2400" dirty="0" err="1" smtClean="0">
                <a:ln w="10160">
                  <a:solidFill>
                    <a:schemeClr val="accent1"/>
                  </a:solidFill>
                  <a:prstDash val="solid"/>
                </a:ln>
                <a:solidFill>
                  <a:srgbClr val="C00000"/>
                </a:solidFill>
                <a:effectLst>
                  <a:outerShdw blurRad="38100" dist="32000" dir="5400000" algn="tl">
                    <a:srgbClr val="000000">
                      <a:alpha val="30000"/>
                    </a:srgbClr>
                  </a:outerShdw>
                </a:effectLst>
              </a:rPr>
              <a:t>mempunyai</a:t>
            </a:r>
            <a:r>
              <a:rPr lang="en-US" sz="2400" dirty="0" smtClean="0">
                <a:ln w="10160">
                  <a:solidFill>
                    <a:schemeClr val="accent1"/>
                  </a:solidFill>
                  <a:prstDash val="solid"/>
                </a:ln>
                <a:solidFill>
                  <a:srgbClr val="C00000"/>
                </a:solidFill>
                <a:effectLst>
                  <a:outerShdw blurRad="38100" dist="32000" dir="5400000" algn="tl">
                    <a:srgbClr val="000000">
                      <a:alpha val="30000"/>
                    </a:srgbClr>
                  </a:outerShdw>
                </a:effectLst>
              </a:rPr>
              <a:t> </a:t>
            </a:r>
            <a:r>
              <a:rPr lang="en-US" sz="2400" dirty="0" err="1" smtClean="0">
                <a:ln w="10160">
                  <a:solidFill>
                    <a:schemeClr val="accent1"/>
                  </a:solidFill>
                  <a:prstDash val="solid"/>
                </a:ln>
                <a:solidFill>
                  <a:srgbClr val="C00000"/>
                </a:solidFill>
                <a:effectLst>
                  <a:outerShdw blurRad="38100" dist="32000" dir="5400000" algn="tl">
                    <a:srgbClr val="000000">
                      <a:alpha val="30000"/>
                    </a:srgbClr>
                  </a:outerShdw>
                </a:effectLst>
              </a:rPr>
              <a:t>keluhuran</a:t>
            </a:r>
            <a:r>
              <a:rPr lang="en-US" sz="2400" dirty="0" smtClean="0">
                <a:ln w="10160">
                  <a:solidFill>
                    <a:schemeClr val="accent1"/>
                  </a:solidFill>
                  <a:prstDash val="solid"/>
                </a:ln>
                <a:solidFill>
                  <a:srgbClr val="C00000"/>
                </a:solidFill>
                <a:effectLst>
                  <a:outerShdw blurRad="38100" dist="32000" dir="5400000" algn="tl">
                    <a:srgbClr val="000000">
                      <a:alpha val="30000"/>
                    </a:srgbClr>
                  </a:outerShdw>
                </a:effectLst>
              </a:rPr>
              <a:t> </a:t>
            </a:r>
            <a:r>
              <a:rPr lang="en-US" sz="2400" dirty="0" err="1" smtClean="0">
                <a:ln w="10160">
                  <a:solidFill>
                    <a:schemeClr val="accent1"/>
                  </a:solidFill>
                  <a:prstDash val="solid"/>
                </a:ln>
                <a:solidFill>
                  <a:srgbClr val="C00000"/>
                </a:solidFill>
                <a:effectLst>
                  <a:outerShdw blurRad="38100" dist="32000" dir="5400000" algn="tl">
                    <a:srgbClr val="000000">
                      <a:alpha val="30000"/>
                    </a:srgbClr>
                  </a:outerShdw>
                </a:effectLst>
              </a:rPr>
              <a:t>budi</a:t>
            </a:r>
            <a:r>
              <a:rPr lang="en-US" sz="2400" dirty="0" smtClean="0">
                <a:ln w="10160">
                  <a:solidFill>
                    <a:schemeClr val="accent1"/>
                  </a:solidFill>
                  <a:prstDash val="solid"/>
                </a:ln>
                <a:solidFill>
                  <a:srgbClr val="C00000"/>
                </a:solidFill>
                <a:effectLst>
                  <a:outerShdw blurRad="38100" dist="32000" dir="5400000" algn="tl">
                    <a:srgbClr val="000000">
                      <a:alpha val="30000"/>
                    </a:srgbClr>
                  </a:outerShdw>
                </a:effectLst>
              </a:rPr>
              <a:t> yang </a:t>
            </a:r>
            <a:r>
              <a:rPr lang="en-US" sz="2400" dirty="0" err="1" smtClean="0">
                <a:ln w="10160">
                  <a:solidFill>
                    <a:schemeClr val="accent1"/>
                  </a:solidFill>
                  <a:prstDash val="solid"/>
                </a:ln>
                <a:solidFill>
                  <a:srgbClr val="C00000"/>
                </a:solidFill>
                <a:effectLst>
                  <a:outerShdw blurRad="38100" dist="32000" dir="5400000" algn="tl">
                    <a:srgbClr val="000000">
                      <a:alpha val="30000"/>
                    </a:srgbClr>
                  </a:outerShdw>
                </a:effectLst>
              </a:rPr>
              <a:t>tinggi</a:t>
            </a:r>
            <a:r>
              <a:rPr lang="en-US" sz="2400" dirty="0" smtClean="0">
                <a:ln w="10160">
                  <a:solidFill>
                    <a:schemeClr val="accent1"/>
                  </a:solidFill>
                  <a:prstDash val="solid"/>
                </a:ln>
                <a:solidFill>
                  <a:srgbClr val="C00000"/>
                </a:solidFill>
                <a:effectLst>
                  <a:outerShdw blurRad="38100" dist="32000" dir="5400000" algn="tl">
                    <a:srgbClr val="000000">
                      <a:alpha val="30000"/>
                    </a:srgbClr>
                  </a:outerShdw>
                </a:effectLst>
              </a:rPr>
              <a:t> </a:t>
            </a:r>
            <a:r>
              <a:rPr lang="en-US" sz="2400" dirty="0" err="1" smtClean="0">
                <a:ln w="10160">
                  <a:solidFill>
                    <a:schemeClr val="accent1"/>
                  </a:solidFill>
                  <a:prstDash val="solid"/>
                </a:ln>
                <a:solidFill>
                  <a:srgbClr val="C00000"/>
                </a:solidFill>
                <a:effectLst>
                  <a:outerShdw blurRad="38100" dist="32000" dir="5400000" algn="tl">
                    <a:srgbClr val="000000">
                      <a:alpha val="30000"/>
                    </a:srgbClr>
                  </a:outerShdw>
                </a:effectLst>
              </a:rPr>
              <a:t>dan</a:t>
            </a:r>
            <a:r>
              <a:rPr lang="en-US" sz="2400" dirty="0" smtClean="0">
                <a:ln w="10160">
                  <a:solidFill>
                    <a:schemeClr val="accent1"/>
                  </a:solidFill>
                  <a:prstDash val="solid"/>
                </a:ln>
                <a:solidFill>
                  <a:srgbClr val="C00000"/>
                </a:solidFill>
                <a:effectLst>
                  <a:outerShdw blurRad="38100" dist="32000" dir="5400000" algn="tl">
                    <a:srgbClr val="000000">
                      <a:alpha val="30000"/>
                    </a:srgbClr>
                  </a:outerShdw>
                </a:effectLst>
              </a:rPr>
              <a:t> </a:t>
            </a:r>
            <a:r>
              <a:rPr lang="en-US" sz="2400" dirty="0" err="1" smtClean="0">
                <a:ln w="10160">
                  <a:solidFill>
                    <a:schemeClr val="accent1"/>
                  </a:solidFill>
                  <a:prstDash val="solid"/>
                </a:ln>
                <a:solidFill>
                  <a:srgbClr val="C00000"/>
                </a:solidFill>
                <a:effectLst>
                  <a:outerShdw blurRad="38100" dist="32000" dir="5400000" algn="tl">
                    <a:srgbClr val="000000">
                      <a:alpha val="30000"/>
                    </a:srgbClr>
                  </a:outerShdw>
                </a:effectLst>
              </a:rPr>
              <a:t>adab</a:t>
            </a:r>
            <a:r>
              <a:rPr lang="en-US" sz="2400" dirty="0" smtClean="0">
                <a:ln w="10160">
                  <a:solidFill>
                    <a:schemeClr val="accent1"/>
                  </a:solidFill>
                  <a:prstDash val="solid"/>
                </a:ln>
                <a:solidFill>
                  <a:srgbClr val="C00000"/>
                </a:solidFill>
                <a:effectLst>
                  <a:outerShdw blurRad="38100" dist="32000" dir="5400000" algn="tl">
                    <a:srgbClr val="000000">
                      <a:alpha val="30000"/>
                    </a:srgbClr>
                  </a:outerShdw>
                </a:effectLst>
              </a:rPr>
              <a:t> yang </a:t>
            </a:r>
            <a:r>
              <a:rPr lang="en-US" sz="2400" dirty="0" err="1" smtClean="0">
                <a:ln w="10160">
                  <a:solidFill>
                    <a:schemeClr val="accent1"/>
                  </a:solidFill>
                  <a:prstDash val="solid"/>
                </a:ln>
                <a:solidFill>
                  <a:srgbClr val="C00000"/>
                </a:solidFill>
                <a:effectLst>
                  <a:outerShdw blurRad="38100" dist="32000" dir="5400000" algn="tl">
                    <a:srgbClr val="000000">
                      <a:alpha val="30000"/>
                    </a:srgbClr>
                  </a:outerShdw>
                </a:effectLst>
              </a:rPr>
              <a:t>sangat</a:t>
            </a:r>
            <a:r>
              <a:rPr lang="en-US" sz="2400" dirty="0" smtClean="0">
                <a:ln w="10160">
                  <a:solidFill>
                    <a:schemeClr val="accent1"/>
                  </a:solidFill>
                  <a:prstDash val="solid"/>
                </a:ln>
                <a:solidFill>
                  <a:srgbClr val="C00000"/>
                </a:solidFill>
                <a:effectLst>
                  <a:outerShdw blurRad="38100" dist="32000" dir="5400000" algn="tl">
                    <a:srgbClr val="000000">
                      <a:alpha val="30000"/>
                    </a:srgbClr>
                  </a:outerShdw>
                </a:effectLst>
              </a:rPr>
              <a:t> </a:t>
            </a:r>
            <a:r>
              <a:rPr lang="en-US" sz="2400" dirty="0" err="1" smtClean="0">
                <a:ln w="10160">
                  <a:solidFill>
                    <a:schemeClr val="accent1"/>
                  </a:solidFill>
                  <a:prstDash val="solid"/>
                </a:ln>
                <a:solidFill>
                  <a:srgbClr val="C00000"/>
                </a:solidFill>
                <a:effectLst>
                  <a:outerShdw blurRad="38100" dist="32000" dir="5400000" algn="tl">
                    <a:srgbClr val="000000">
                      <a:alpha val="30000"/>
                    </a:srgbClr>
                  </a:outerShdw>
                </a:effectLst>
              </a:rPr>
              <a:t>baik</a:t>
            </a:r>
            <a:r>
              <a:rPr lang="en-US" sz="2400" dirty="0" smtClean="0">
                <a:ln w="10160">
                  <a:solidFill>
                    <a:schemeClr val="accent1"/>
                  </a:solidFill>
                  <a:prstDash val="solid"/>
                </a:ln>
                <a:solidFill>
                  <a:srgbClr val="C00000"/>
                </a:solidFill>
                <a:effectLst>
                  <a:outerShdw blurRad="38100" dist="32000" dir="5400000" algn="tl">
                    <a:srgbClr val="000000">
                      <a:alpha val="30000"/>
                    </a:srgbClr>
                  </a:outerShdw>
                </a:effectLst>
              </a:rPr>
              <a:t> </a:t>
            </a:r>
            <a:r>
              <a:rPr lang="en-US" sz="2400" dirty="0" err="1" smtClean="0">
                <a:ln w="10160">
                  <a:solidFill>
                    <a:schemeClr val="accent1"/>
                  </a:solidFill>
                  <a:prstDash val="solid"/>
                </a:ln>
                <a:solidFill>
                  <a:srgbClr val="C00000"/>
                </a:solidFill>
                <a:effectLst>
                  <a:outerShdw blurRad="38100" dist="32000" dir="5400000" algn="tl">
                    <a:srgbClr val="000000">
                      <a:alpha val="30000"/>
                    </a:srgbClr>
                  </a:outerShdw>
                </a:effectLst>
              </a:rPr>
              <a:t>dengan</a:t>
            </a:r>
            <a:r>
              <a:rPr lang="en-US" sz="2400" dirty="0" smtClean="0">
                <a:ln w="10160">
                  <a:solidFill>
                    <a:schemeClr val="accent1"/>
                  </a:solidFill>
                  <a:prstDash val="solid"/>
                </a:ln>
                <a:solidFill>
                  <a:srgbClr val="C00000"/>
                </a:solidFill>
                <a:effectLst>
                  <a:outerShdw blurRad="38100" dist="32000" dir="5400000" algn="tl">
                    <a:srgbClr val="000000">
                      <a:alpha val="30000"/>
                    </a:srgbClr>
                  </a:outerShdw>
                </a:effectLst>
              </a:rPr>
              <a:t> Allah SWT.</a:t>
            </a:r>
            <a:endParaRPr lang="en-US" sz="2400" dirty="0">
              <a:ln w="10160">
                <a:solidFill>
                  <a:schemeClr val="accent1"/>
                </a:solidFill>
                <a:prstDash val="solid"/>
              </a:ln>
              <a:solidFill>
                <a:srgbClr val="C00000"/>
              </a:solidFill>
              <a:effectLst>
                <a:outerShdw blurRad="38100" dist="32000" dir="540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ounded Rectangle 10"/>
          <p:cNvSpPr/>
          <p:nvPr/>
        </p:nvSpPr>
        <p:spPr>
          <a:xfrm>
            <a:off x="611560" y="4149080"/>
            <a:ext cx="7992888" cy="1464231"/>
          </a:xfrm>
          <a:prstGeom prst="roundRect">
            <a:avLst/>
          </a:prstGeom>
        </p:spPr>
        <p:style>
          <a:lnRef idx="3">
            <a:schemeClr val="lt1"/>
          </a:lnRef>
          <a:fillRef idx="1">
            <a:schemeClr val="dk1"/>
          </a:fillRef>
          <a:effectRef idx="1">
            <a:schemeClr val="dk1"/>
          </a:effectRef>
          <a:fontRef idx="minor">
            <a:schemeClr val="lt1"/>
          </a:fontRef>
        </p:style>
        <p:txBody>
          <a:bodyPr wrap="square">
            <a:spAutoFit/>
          </a:bodyPr>
          <a:lstStyle/>
          <a:p>
            <a:pPr algn="just"/>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Sikap</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ini</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nyata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tidak</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menepati</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kehendak</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al-Quran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apabila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setiap</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khabar</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yang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diterima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baik</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melalui</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surat</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menyurat</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lafaz</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mulut</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SMS, e-mail yang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disampaikan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tulisan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yang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diposkan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di</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ruang</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siber</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bermacam</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lagi</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tidak</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diselidiki</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lebih</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parah</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disebar-sebarkan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pula. </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Round Single Corner Rectangle 12"/>
          <p:cNvSpPr/>
          <p:nvPr/>
        </p:nvSpPr>
        <p:spPr>
          <a:xfrm>
            <a:off x="827584" y="1268760"/>
            <a:ext cx="7488832" cy="1569660"/>
          </a:xfrm>
          <a:prstGeom prst="round1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2400" dirty="0" err="1" smtClean="0">
                <a:ln w="18415" cmpd="sng">
                  <a:solidFill>
                    <a:srgbClr val="C00000"/>
                  </a:solidFill>
                  <a:prstDash val="solid"/>
                </a:ln>
                <a:solidFill>
                  <a:srgbClr val="C00000"/>
                </a:solidFill>
                <a:effectLst>
                  <a:outerShdw blurRad="63500" dir="3600000" algn="tl" rotWithShape="0">
                    <a:srgbClr val="000000">
                      <a:alpha val="70000"/>
                    </a:srgbClr>
                  </a:outerShdw>
                </a:effectLst>
              </a:rPr>
              <a:t>Namun</a:t>
            </a:r>
            <a:r>
              <a:rPr lang="en-US" sz="2400" dirty="0" smtClean="0">
                <a:ln w="18415" cmpd="sng">
                  <a:solidFill>
                    <a:srgbClr val="C00000"/>
                  </a:solidFill>
                  <a:prstDash val="solid"/>
                </a:ln>
                <a:solidFill>
                  <a:srgbClr val="C00000"/>
                </a:solidFill>
                <a:effectLst>
                  <a:outerShdw blurRad="63500" dir="3600000" algn="tl" rotWithShape="0">
                    <a:srgbClr val="000000">
                      <a:alpha val="70000"/>
                    </a:srgbClr>
                  </a:outerShdw>
                </a:effectLst>
              </a:rPr>
              <a:t>, </a:t>
            </a:r>
            <a:r>
              <a:rPr lang="en-US" sz="2400" dirty="0" err="1" smtClean="0">
                <a:ln w="18415" cmpd="sng">
                  <a:solidFill>
                    <a:srgbClr val="C00000"/>
                  </a:solidFill>
                  <a:prstDash val="solid"/>
                </a:ln>
                <a:solidFill>
                  <a:srgbClr val="C00000"/>
                </a:solidFill>
                <a:effectLst>
                  <a:outerShdw blurRad="63500" dir="3600000" algn="tl" rotWithShape="0">
                    <a:srgbClr val="000000">
                      <a:alpha val="70000"/>
                    </a:srgbClr>
                  </a:outerShdw>
                </a:effectLst>
              </a:rPr>
              <a:t>sejak</a:t>
            </a:r>
            <a:r>
              <a:rPr lang="en-US" sz="2400" dirty="0" smtClean="0">
                <a:ln w="18415" cmpd="sng">
                  <a:solidFill>
                    <a:srgbClr val="C00000"/>
                  </a:solidFill>
                  <a:prstDash val="solid"/>
                </a:ln>
                <a:solidFill>
                  <a:srgbClr val="C00000"/>
                </a:solidFill>
                <a:effectLst>
                  <a:outerShdw blurRad="63500" dir="3600000" algn="tl" rotWithShape="0">
                    <a:srgbClr val="000000">
                      <a:alpha val="70000"/>
                    </a:srgbClr>
                  </a:outerShdw>
                </a:effectLst>
              </a:rPr>
              <a:t> </a:t>
            </a:r>
            <a:r>
              <a:rPr lang="en-US" sz="2400" dirty="0" err="1" smtClean="0">
                <a:ln w="18415" cmpd="sng">
                  <a:solidFill>
                    <a:srgbClr val="C00000"/>
                  </a:solidFill>
                  <a:prstDash val="solid"/>
                </a:ln>
                <a:solidFill>
                  <a:srgbClr val="C00000"/>
                </a:solidFill>
                <a:effectLst>
                  <a:outerShdw blurRad="63500" dir="3600000" algn="tl" rotWithShape="0">
                    <a:srgbClr val="000000">
                      <a:alpha val="70000"/>
                    </a:srgbClr>
                  </a:outerShdw>
                </a:effectLst>
              </a:rPr>
              <a:t>kebelakangan</a:t>
            </a:r>
            <a:r>
              <a:rPr lang="en-US" sz="2400" dirty="0" smtClean="0">
                <a:ln w="18415" cmpd="sng">
                  <a:solidFill>
                    <a:srgbClr val="C00000"/>
                  </a:solidFill>
                  <a:prstDash val="solid"/>
                </a:ln>
                <a:solidFill>
                  <a:srgbClr val="C00000"/>
                </a:solidFill>
                <a:effectLst>
                  <a:outerShdw blurRad="63500" dir="3600000" algn="tl" rotWithShape="0">
                    <a:srgbClr val="000000">
                      <a:alpha val="70000"/>
                    </a:srgbClr>
                  </a:outerShdw>
                </a:effectLst>
              </a:rPr>
              <a:t> </a:t>
            </a:r>
            <a:r>
              <a:rPr lang="en-US" sz="2400" dirty="0" err="1" smtClean="0">
                <a:ln w="18415" cmpd="sng">
                  <a:solidFill>
                    <a:srgbClr val="C00000"/>
                  </a:solidFill>
                  <a:prstDash val="solid"/>
                </a:ln>
                <a:solidFill>
                  <a:srgbClr val="C00000"/>
                </a:solidFill>
                <a:effectLst>
                  <a:outerShdw blurRad="63500" dir="3600000" algn="tl" rotWithShape="0">
                    <a:srgbClr val="000000">
                      <a:alpha val="70000"/>
                    </a:srgbClr>
                  </a:outerShdw>
                </a:effectLst>
              </a:rPr>
              <a:t>ini</a:t>
            </a:r>
            <a:r>
              <a:rPr lang="en-US" sz="2400" dirty="0" smtClean="0">
                <a:ln w="18415" cmpd="sng">
                  <a:solidFill>
                    <a:srgbClr val="C00000"/>
                  </a:solidFill>
                  <a:prstDash val="solid"/>
                </a:ln>
                <a:solidFill>
                  <a:srgbClr val="C00000"/>
                </a:solidFill>
                <a:effectLst>
                  <a:outerShdw blurRad="63500" dir="3600000" algn="tl" rotWithShape="0">
                    <a:srgbClr val="000000">
                      <a:alpha val="70000"/>
                    </a:srgbClr>
                  </a:outerShdw>
                </a:effectLst>
              </a:rPr>
              <a:t> </a:t>
            </a:r>
            <a:r>
              <a:rPr lang="en-US" sz="2400" dirty="0" err="1" smtClean="0">
                <a:ln w="18415" cmpd="sng">
                  <a:solidFill>
                    <a:srgbClr val="C00000"/>
                  </a:solidFill>
                  <a:prstDash val="solid"/>
                </a:ln>
                <a:solidFill>
                  <a:srgbClr val="C00000"/>
                </a:solidFill>
                <a:effectLst>
                  <a:outerShdw blurRad="63500" dir="3600000" algn="tl" rotWithShape="0">
                    <a:srgbClr val="000000">
                      <a:alpha val="70000"/>
                    </a:srgbClr>
                  </a:outerShdw>
                </a:effectLst>
              </a:rPr>
              <a:t>terdapat</a:t>
            </a:r>
            <a:r>
              <a:rPr lang="en-US" sz="2400" dirty="0" smtClean="0">
                <a:ln w="18415" cmpd="sng">
                  <a:solidFill>
                    <a:srgbClr val="C00000"/>
                  </a:solidFill>
                  <a:prstDash val="solid"/>
                </a:ln>
                <a:solidFill>
                  <a:srgbClr val="C00000"/>
                </a:solidFill>
                <a:effectLst>
                  <a:outerShdw blurRad="63500" dir="3600000" algn="tl" rotWithShape="0">
                    <a:srgbClr val="000000">
                      <a:alpha val="70000"/>
                    </a:srgbClr>
                  </a:outerShdw>
                </a:effectLst>
              </a:rPr>
              <a:t> </a:t>
            </a:r>
            <a:r>
              <a:rPr lang="en-US" sz="2400" dirty="0" err="1" smtClean="0">
                <a:ln w="18415" cmpd="sng">
                  <a:solidFill>
                    <a:srgbClr val="C00000"/>
                  </a:solidFill>
                  <a:prstDash val="solid"/>
                </a:ln>
                <a:solidFill>
                  <a:srgbClr val="C00000"/>
                </a:solidFill>
                <a:effectLst>
                  <a:outerShdw blurRad="63500" dir="3600000" algn="tl" rotWithShape="0">
                    <a:srgbClr val="000000">
                      <a:alpha val="70000"/>
                    </a:srgbClr>
                  </a:outerShdw>
                </a:effectLst>
              </a:rPr>
              <a:t>satu</a:t>
            </a:r>
            <a:r>
              <a:rPr lang="en-US" sz="2400" dirty="0" smtClean="0">
                <a:ln w="18415" cmpd="sng">
                  <a:solidFill>
                    <a:srgbClr val="C00000"/>
                  </a:solidFill>
                  <a:prstDash val="solid"/>
                </a:ln>
                <a:solidFill>
                  <a:srgbClr val="C00000"/>
                </a:solidFill>
                <a:effectLst>
                  <a:outerShdw blurRad="63500" dir="3600000" algn="tl" rotWithShape="0">
                    <a:srgbClr val="000000">
                      <a:alpha val="70000"/>
                    </a:srgbClr>
                  </a:outerShdw>
                </a:effectLst>
              </a:rPr>
              <a:t> trend </a:t>
            </a:r>
            <a:r>
              <a:rPr lang="en-US" sz="2400" dirty="0" err="1" smtClean="0">
                <a:ln w="18415" cmpd="sng">
                  <a:solidFill>
                    <a:srgbClr val="C00000"/>
                  </a:solidFill>
                  <a:prstDash val="solid"/>
                </a:ln>
                <a:solidFill>
                  <a:srgbClr val="C00000"/>
                </a:solidFill>
                <a:effectLst>
                  <a:outerShdw blurRad="63500" dir="3600000" algn="tl" rotWithShape="0">
                    <a:srgbClr val="000000">
                      <a:alpha val="70000"/>
                    </a:srgbClr>
                  </a:outerShdw>
                </a:effectLst>
              </a:rPr>
              <a:t>dalam</a:t>
            </a:r>
            <a:r>
              <a:rPr lang="en-US" sz="2400" dirty="0" smtClean="0">
                <a:ln w="18415" cmpd="sng">
                  <a:solidFill>
                    <a:srgbClr val="C00000"/>
                  </a:solidFill>
                  <a:prstDash val="solid"/>
                </a:ln>
                <a:solidFill>
                  <a:srgbClr val="C00000"/>
                </a:solidFill>
                <a:effectLst>
                  <a:outerShdw blurRad="63500" dir="3600000" algn="tl" rotWithShape="0">
                    <a:srgbClr val="000000">
                      <a:alpha val="70000"/>
                    </a:srgbClr>
                  </a:outerShdw>
                </a:effectLst>
              </a:rPr>
              <a:t> </a:t>
            </a:r>
            <a:r>
              <a:rPr lang="en-US" sz="2400" dirty="0" err="1" smtClean="0">
                <a:ln w="18415" cmpd="sng">
                  <a:solidFill>
                    <a:srgbClr val="C00000"/>
                  </a:solidFill>
                  <a:prstDash val="solid"/>
                </a:ln>
                <a:solidFill>
                  <a:srgbClr val="C00000"/>
                </a:solidFill>
                <a:effectLst>
                  <a:outerShdw blurRad="63500" dir="3600000" algn="tl" rotWithShape="0">
                    <a:srgbClr val="000000">
                      <a:alpha val="70000"/>
                    </a:srgbClr>
                  </a:outerShdw>
                </a:effectLst>
              </a:rPr>
              <a:t>kalangan</a:t>
            </a:r>
            <a:r>
              <a:rPr lang="en-US" sz="2400" dirty="0" smtClean="0">
                <a:ln w="18415" cmpd="sng">
                  <a:solidFill>
                    <a:srgbClr val="C00000"/>
                  </a:solidFill>
                  <a:prstDash val="solid"/>
                </a:ln>
                <a:solidFill>
                  <a:srgbClr val="C00000"/>
                </a:solidFill>
                <a:effectLst>
                  <a:outerShdw blurRad="63500" dir="3600000" algn="tl" rotWithShape="0">
                    <a:srgbClr val="000000">
                      <a:alpha val="70000"/>
                    </a:srgbClr>
                  </a:outerShdw>
                </a:effectLst>
              </a:rPr>
              <a:t> </a:t>
            </a:r>
            <a:r>
              <a:rPr lang="en-US" sz="2400" dirty="0" err="1" smtClean="0">
                <a:ln w="18415" cmpd="sng">
                  <a:solidFill>
                    <a:srgbClr val="C00000"/>
                  </a:solidFill>
                  <a:prstDash val="solid"/>
                </a:ln>
                <a:solidFill>
                  <a:srgbClr val="C00000"/>
                </a:solidFill>
                <a:effectLst>
                  <a:outerShdw blurRad="63500" dir="3600000" algn="tl" rotWithShape="0">
                    <a:srgbClr val="000000">
                      <a:alpha val="70000"/>
                    </a:srgbClr>
                  </a:outerShdw>
                </a:effectLst>
              </a:rPr>
              <a:t>sebahagian</a:t>
            </a:r>
            <a:r>
              <a:rPr lang="en-US" sz="2400" dirty="0" smtClean="0">
                <a:ln w="18415" cmpd="sng">
                  <a:solidFill>
                    <a:srgbClr val="C00000"/>
                  </a:solidFill>
                  <a:prstDash val="solid"/>
                </a:ln>
                <a:solidFill>
                  <a:srgbClr val="C00000"/>
                </a:solidFill>
                <a:effectLst>
                  <a:outerShdw blurRad="63500" dir="3600000" algn="tl" rotWithShape="0">
                    <a:srgbClr val="000000">
                      <a:alpha val="70000"/>
                    </a:srgbClr>
                  </a:outerShdw>
                </a:effectLst>
              </a:rPr>
              <a:t> </a:t>
            </a:r>
            <a:r>
              <a:rPr lang="en-US" sz="2400" dirty="0" err="1" smtClean="0">
                <a:ln w="18415" cmpd="sng">
                  <a:solidFill>
                    <a:srgbClr val="C00000"/>
                  </a:solidFill>
                  <a:prstDash val="solid"/>
                </a:ln>
                <a:solidFill>
                  <a:srgbClr val="C00000"/>
                </a:solidFill>
                <a:effectLst>
                  <a:outerShdw blurRad="63500" dir="3600000" algn="tl" rotWithShape="0">
                    <a:srgbClr val="000000">
                      <a:alpha val="70000"/>
                    </a:srgbClr>
                  </a:outerShdw>
                </a:effectLst>
              </a:rPr>
              <a:t>masyarakat</a:t>
            </a:r>
            <a:r>
              <a:rPr lang="en-US" sz="2400" dirty="0" smtClean="0">
                <a:ln w="18415" cmpd="sng">
                  <a:solidFill>
                    <a:srgbClr val="C00000"/>
                  </a:solidFill>
                  <a:prstDash val="solid"/>
                </a:ln>
                <a:solidFill>
                  <a:srgbClr val="C00000"/>
                </a:solidFill>
                <a:effectLst>
                  <a:outerShdw blurRad="63500" dir="3600000" algn="tl" rotWithShape="0">
                    <a:srgbClr val="000000">
                      <a:alpha val="70000"/>
                    </a:srgbClr>
                  </a:outerShdw>
                </a:effectLst>
              </a:rPr>
              <a:t> yang </a:t>
            </a:r>
            <a:r>
              <a:rPr lang="en-US" sz="2400" dirty="0" err="1" smtClean="0">
                <a:ln w="18415" cmpd="sng">
                  <a:solidFill>
                    <a:srgbClr val="C00000"/>
                  </a:solidFill>
                  <a:prstDash val="solid"/>
                </a:ln>
                <a:solidFill>
                  <a:srgbClr val="C00000"/>
                </a:solidFill>
                <a:effectLst>
                  <a:outerShdw blurRad="63500" dir="3600000" algn="tl" rotWithShape="0">
                    <a:srgbClr val="000000">
                      <a:alpha val="70000"/>
                    </a:srgbClr>
                  </a:outerShdw>
                </a:effectLst>
              </a:rPr>
              <a:t>suka</a:t>
            </a:r>
            <a:r>
              <a:rPr lang="en-US" sz="2400" dirty="0" smtClean="0">
                <a:ln w="18415" cmpd="sng">
                  <a:solidFill>
                    <a:srgbClr val="C00000"/>
                  </a:solidFill>
                  <a:prstDash val="solid"/>
                </a:ln>
                <a:solidFill>
                  <a:srgbClr val="C00000"/>
                </a:solidFill>
                <a:effectLst>
                  <a:outerShdw blurRad="63500" dir="3600000" algn="tl" rotWithShape="0">
                    <a:srgbClr val="000000">
                      <a:alpha val="70000"/>
                    </a:srgbClr>
                  </a:outerShdw>
                </a:effectLst>
              </a:rPr>
              <a:t> </a:t>
            </a:r>
            <a:r>
              <a:rPr lang="en-US" sz="2400" dirty="0" err="1" smtClean="0">
                <a:ln w="18415" cmpd="sng">
                  <a:solidFill>
                    <a:srgbClr val="C00000"/>
                  </a:solidFill>
                  <a:prstDash val="solid"/>
                </a:ln>
                <a:solidFill>
                  <a:srgbClr val="C00000"/>
                </a:solidFill>
                <a:effectLst>
                  <a:outerShdw blurRad="63500" dir="3600000" algn="tl" rotWithShape="0">
                    <a:srgbClr val="000000">
                      <a:alpha val="70000"/>
                    </a:srgbClr>
                  </a:outerShdw>
                </a:effectLst>
              </a:rPr>
              <a:t>berkongsi</a:t>
            </a:r>
            <a:r>
              <a:rPr lang="en-US" sz="2400" dirty="0" smtClean="0">
                <a:ln w="18415" cmpd="sng">
                  <a:solidFill>
                    <a:srgbClr val="C00000"/>
                  </a:solidFill>
                  <a:prstDash val="solid"/>
                </a:ln>
                <a:solidFill>
                  <a:srgbClr val="C00000"/>
                </a:solidFill>
                <a:effectLst>
                  <a:outerShdw blurRad="63500" dir="3600000" algn="tl" rotWithShape="0">
                    <a:srgbClr val="000000">
                      <a:alpha val="70000"/>
                    </a:srgbClr>
                  </a:outerShdw>
                </a:effectLst>
              </a:rPr>
              <a:t> </a:t>
            </a:r>
            <a:r>
              <a:rPr lang="en-US" sz="2400" dirty="0" err="1" smtClean="0">
                <a:ln w="18415" cmpd="sng">
                  <a:solidFill>
                    <a:srgbClr val="C00000"/>
                  </a:solidFill>
                  <a:prstDash val="solid"/>
                </a:ln>
                <a:solidFill>
                  <a:srgbClr val="C00000"/>
                </a:solidFill>
                <a:effectLst>
                  <a:outerShdw blurRad="63500" dir="3600000" algn="tl" rotWithShape="0">
                    <a:srgbClr val="000000">
                      <a:alpha val="70000"/>
                    </a:srgbClr>
                  </a:outerShdw>
                </a:effectLst>
              </a:rPr>
              <a:t>apa</a:t>
            </a:r>
            <a:r>
              <a:rPr lang="en-US" sz="2400" dirty="0" smtClean="0">
                <a:ln w="18415" cmpd="sng">
                  <a:solidFill>
                    <a:srgbClr val="C00000"/>
                  </a:solidFill>
                  <a:prstDash val="solid"/>
                </a:ln>
                <a:solidFill>
                  <a:srgbClr val="C00000"/>
                </a:solidFill>
                <a:effectLst>
                  <a:outerShdw blurRad="63500" dir="3600000" algn="tl" rotWithShape="0">
                    <a:srgbClr val="000000">
                      <a:alpha val="70000"/>
                    </a:srgbClr>
                  </a:outerShdw>
                </a:effectLst>
              </a:rPr>
              <a:t> </a:t>
            </a:r>
            <a:r>
              <a:rPr lang="en-US" sz="2400" dirty="0" err="1" smtClean="0">
                <a:ln w="18415" cmpd="sng">
                  <a:solidFill>
                    <a:srgbClr val="C00000"/>
                  </a:solidFill>
                  <a:prstDash val="solid"/>
                </a:ln>
                <a:solidFill>
                  <a:srgbClr val="C00000"/>
                </a:solidFill>
                <a:effectLst>
                  <a:outerShdw blurRad="63500" dir="3600000" algn="tl" rotWithShape="0">
                    <a:srgbClr val="000000">
                      <a:alpha val="70000"/>
                    </a:srgbClr>
                  </a:outerShdw>
                </a:effectLst>
              </a:rPr>
              <a:t>sahaja</a:t>
            </a:r>
            <a:r>
              <a:rPr lang="en-US" sz="2400" dirty="0" smtClean="0">
                <a:ln w="18415" cmpd="sng">
                  <a:solidFill>
                    <a:srgbClr val="C00000"/>
                  </a:solidFill>
                  <a:prstDash val="solid"/>
                </a:ln>
                <a:solidFill>
                  <a:srgbClr val="C00000"/>
                </a:solidFill>
                <a:effectLst>
                  <a:outerShdw blurRad="63500" dir="3600000" algn="tl" rotWithShape="0">
                    <a:srgbClr val="000000">
                      <a:alpha val="70000"/>
                    </a:srgbClr>
                  </a:outerShdw>
                </a:effectLst>
              </a:rPr>
              <a:t> </a:t>
            </a:r>
            <a:r>
              <a:rPr lang="en-US" sz="2400" dirty="0" err="1" smtClean="0">
                <a:ln w="18415" cmpd="sng">
                  <a:solidFill>
                    <a:srgbClr val="C00000"/>
                  </a:solidFill>
                  <a:prstDash val="solid"/>
                </a:ln>
                <a:solidFill>
                  <a:srgbClr val="C00000"/>
                </a:solidFill>
                <a:effectLst>
                  <a:outerShdw blurRad="63500" dir="3600000" algn="tl" rotWithShape="0">
                    <a:srgbClr val="000000">
                      <a:alpha val="70000"/>
                    </a:srgbClr>
                  </a:outerShdw>
                </a:effectLst>
              </a:rPr>
              <a:t>cerita</a:t>
            </a:r>
            <a:r>
              <a:rPr lang="en-US" sz="2400" dirty="0" smtClean="0">
                <a:ln w="18415" cmpd="sng">
                  <a:solidFill>
                    <a:srgbClr val="C00000"/>
                  </a:solidFill>
                  <a:prstDash val="solid"/>
                </a:ln>
                <a:solidFill>
                  <a:srgbClr val="C00000"/>
                </a:solidFill>
                <a:effectLst>
                  <a:outerShdw blurRad="63500" dir="3600000" algn="tl" rotWithShape="0">
                    <a:srgbClr val="000000">
                      <a:alpha val="70000"/>
                    </a:srgbClr>
                  </a:outerShdw>
                </a:effectLst>
              </a:rPr>
              <a:t> </a:t>
            </a:r>
            <a:r>
              <a:rPr lang="en-US" sz="2400" dirty="0" err="1" smtClean="0">
                <a:ln w="18415" cmpd="sng">
                  <a:solidFill>
                    <a:srgbClr val="C00000"/>
                  </a:solidFill>
                  <a:prstDash val="solid"/>
                </a:ln>
                <a:solidFill>
                  <a:srgbClr val="C00000"/>
                </a:solidFill>
                <a:effectLst>
                  <a:outerShdw blurRad="63500" dir="3600000" algn="tl" rotWithShape="0">
                    <a:srgbClr val="000000">
                      <a:alpha val="70000"/>
                    </a:srgbClr>
                  </a:outerShdw>
                </a:effectLst>
              </a:rPr>
              <a:t>tanpa</a:t>
            </a:r>
            <a:r>
              <a:rPr lang="en-US" sz="2400" dirty="0" smtClean="0">
                <a:ln w="18415" cmpd="sng">
                  <a:solidFill>
                    <a:srgbClr val="C00000"/>
                  </a:solidFill>
                  <a:prstDash val="solid"/>
                </a:ln>
                <a:solidFill>
                  <a:srgbClr val="C00000"/>
                </a:solidFill>
                <a:effectLst>
                  <a:outerShdw blurRad="63500" dir="3600000" algn="tl" rotWithShape="0">
                    <a:srgbClr val="000000">
                      <a:alpha val="70000"/>
                    </a:srgbClr>
                  </a:outerShdw>
                </a:effectLst>
              </a:rPr>
              <a:t> </a:t>
            </a:r>
            <a:r>
              <a:rPr lang="en-US" sz="2400" dirty="0" err="1" smtClean="0">
                <a:ln w="18415" cmpd="sng">
                  <a:solidFill>
                    <a:srgbClr val="C00000"/>
                  </a:solidFill>
                  <a:prstDash val="solid"/>
                </a:ln>
                <a:solidFill>
                  <a:srgbClr val="C00000"/>
                </a:solidFill>
                <a:effectLst>
                  <a:outerShdw blurRad="63500" dir="3600000" algn="tl" rotWithShape="0">
                    <a:srgbClr val="000000">
                      <a:alpha val="70000"/>
                    </a:srgbClr>
                  </a:outerShdw>
                </a:effectLst>
              </a:rPr>
              <a:t>terlebih</a:t>
            </a:r>
            <a:r>
              <a:rPr lang="en-US" sz="2400" dirty="0" smtClean="0">
                <a:ln w="18415" cmpd="sng">
                  <a:solidFill>
                    <a:srgbClr val="C00000"/>
                  </a:solidFill>
                  <a:prstDash val="solid"/>
                </a:ln>
                <a:solidFill>
                  <a:srgbClr val="C00000"/>
                </a:solidFill>
                <a:effectLst>
                  <a:outerShdw blurRad="63500" dir="3600000" algn="tl" rotWithShape="0">
                    <a:srgbClr val="000000">
                      <a:alpha val="70000"/>
                    </a:srgbClr>
                  </a:outerShdw>
                </a:effectLst>
              </a:rPr>
              <a:t> </a:t>
            </a:r>
            <a:r>
              <a:rPr lang="en-US" sz="2400" dirty="0" err="1" smtClean="0">
                <a:ln w="18415" cmpd="sng">
                  <a:solidFill>
                    <a:srgbClr val="C00000"/>
                  </a:solidFill>
                  <a:prstDash val="solid"/>
                </a:ln>
                <a:solidFill>
                  <a:srgbClr val="C00000"/>
                </a:solidFill>
                <a:effectLst>
                  <a:outerShdw blurRad="63500" dir="3600000" algn="tl" rotWithShape="0">
                    <a:srgbClr val="000000">
                      <a:alpha val="70000"/>
                    </a:srgbClr>
                  </a:outerShdw>
                </a:effectLst>
              </a:rPr>
              <a:t>dahulu</a:t>
            </a:r>
            <a:r>
              <a:rPr lang="en-US" sz="2400" dirty="0" smtClean="0">
                <a:ln w="18415" cmpd="sng">
                  <a:solidFill>
                    <a:srgbClr val="C00000"/>
                  </a:solidFill>
                  <a:prstDash val="solid"/>
                </a:ln>
                <a:solidFill>
                  <a:srgbClr val="C00000"/>
                </a:solidFill>
                <a:effectLst>
                  <a:outerShdw blurRad="63500" dir="3600000" algn="tl" rotWithShape="0">
                    <a:srgbClr val="000000">
                      <a:alpha val="70000"/>
                    </a:srgbClr>
                  </a:outerShdw>
                </a:effectLst>
              </a:rPr>
              <a:t> </a:t>
            </a:r>
            <a:r>
              <a:rPr lang="en-US" sz="2400" dirty="0" err="1" smtClean="0">
                <a:ln w="18415" cmpd="sng">
                  <a:solidFill>
                    <a:srgbClr val="C00000"/>
                  </a:solidFill>
                  <a:prstDash val="solid"/>
                </a:ln>
                <a:solidFill>
                  <a:srgbClr val="C00000"/>
                </a:solidFill>
                <a:effectLst>
                  <a:outerShdw blurRad="63500" dir="3600000" algn="tl" rotWithShape="0">
                    <a:srgbClr val="000000">
                      <a:alpha val="70000"/>
                    </a:srgbClr>
                  </a:outerShdw>
                </a:effectLst>
              </a:rPr>
              <a:t>menyelidiki</a:t>
            </a:r>
            <a:r>
              <a:rPr lang="en-US" sz="2400" dirty="0" smtClean="0">
                <a:ln w="18415" cmpd="sng">
                  <a:solidFill>
                    <a:srgbClr val="C00000"/>
                  </a:solidFill>
                  <a:prstDash val="solid"/>
                </a:ln>
                <a:solidFill>
                  <a:srgbClr val="C00000"/>
                </a:solidFill>
                <a:effectLst>
                  <a:outerShdw blurRad="63500" dir="3600000" algn="tl" rotWithShape="0">
                    <a:srgbClr val="000000">
                      <a:alpha val="70000"/>
                    </a:srgbClr>
                  </a:outerShdw>
                </a:effectLst>
              </a:rPr>
              <a:t> </a:t>
            </a:r>
            <a:r>
              <a:rPr lang="en-US" sz="2400" dirty="0" err="1" smtClean="0">
                <a:ln w="18415" cmpd="sng">
                  <a:solidFill>
                    <a:srgbClr val="C00000"/>
                  </a:solidFill>
                  <a:prstDash val="solid"/>
                </a:ln>
                <a:solidFill>
                  <a:srgbClr val="C00000"/>
                </a:solidFill>
                <a:effectLst>
                  <a:outerShdw blurRad="63500" dir="3600000" algn="tl" rotWithShape="0">
                    <a:srgbClr val="000000">
                      <a:alpha val="70000"/>
                    </a:srgbClr>
                  </a:outerShdw>
                </a:effectLst>
              </a:rPr>
              <a:t>kesahihannya</a:t>
            </a:r>
            <a:r>
              <a:rPr lang="en-US" sz="2400" dirty="0" smtClean="0">
                <a:ln w="18415" cmpd="sng">
                  <a:solidFill>
                    <a:srgbClr val="C00000"/>
                  </a:solidFill>
                  <a:prstDash val="solid"/>
                </a:ln>
                <a:solidFill>
                  <a:srgbClr val="C00000"/>
                </a:solidFill>
                <a:effectLst>
                  <a:outerShdw blurRad="63500" dir="3600000" algn="tl" rotWithShape="0">
                    <a:srgbClr val="000000">
                      <a:alpha val="70000"/>
                    </a:srgbClr>
                  </a:outerShdw>
                </a:effectLst>
              </a:rPr>
              <a:t>. </a:t>
            </a:r>
            <a:endParaRPr lang="en-US" sz="2400" dirty="0">
              <a:ln w="18415" cmpd="sng">
                <a:solidFill>
                  <a:srgbClr val="C00000"/>
                </a:solidFill>
                <a:prstDash val="solid"/>
              </a:ln>
              <a:solidFill>
                <a:srgbClr val="C00000"/>
              </a:solidFill>
              <a:effectLst>
                <a:outerShdw blurRad="63500" dir="3600000" algn="tl" rotWithShape="0">
                  <a:srgbClr val="000000">
                    <a:alpha val="70000"/>
                  </a:srgbClr>
                </a:outerShdw>
              </a:effectLst>
            </a:endParaRPr>
          </a:p>
        </p:txBody>
      </p:sp>
      <p:sp>
        <p:nvSpPr>
          <p:cNvPr id="14" name="Rounded Rectangle 13"/>
          <p:cNvSpPr/>
          <p:nvPr/>
        </p:nvSpPr>
        <p:spPr>
          <a:xfrm>
            <a:off x="611560" y="3212976"/>
            <a:ext cx="7992888" cy="783193"/>
          </a:xfrm>
          <a:prstGeom prst="roundRect">
            <a:avLst/>
          </a:prstGeom>
        </p:spPr>
        <p:style>
          <a:lnRef idx="3">
            <a:schemeClr val="lt1"/>
          </a:lnRef>
          <a:fillRef idx="1">
            <a:schemeClr val="dk1"/>
          </a:fillRef>
          <a:effectRef idx="1">
            <a:schemeClr val="dk1"/>
          </a:effectRef>
          <a:fontRef idx="minor">
            <a:schemeClr val="lt1"/>
          </a:fontRef>
        </p:style>
        <p:txBody>
          <a:bodyPr wrap="square">
            <a:spAutoFit/>
          </a:bodyPr>
          <a:lstStyle/>
          <a:p>
            <a:pPr algn="just"/>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Dan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ini</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menyebabkan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ada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pihak</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yang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telah</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mengambil</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kesempatan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untuk</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menyalahgunakan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menyebarkannya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kepada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umum</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ounded Rectangle 13"/>
          <p:cNvSpPr/>
          <p:nvPr/>
        </p:nvSpPr>
        <p:spPr>
          <a:xfrm>
            <a:off x="2699792" y="1196752"/>
            <a:ext cx="3521287" cy="646986"/>
          </a:xfrm>
          <a:prstGeom prst="round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r>
              <a:rPr lang="en-US"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Firman</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Allah SWT</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2530" name="Rectangle 2"/>
          <p:cNvSpPr>
            <a:spLocks noChangeArrowheads="1"/>
          </p:cNvSpPr>
          <p:nvPr/>
        </p:nvSpPr>
        <p:spPr bwMode="auto">
          <a:xfrm>
            <a:off x="714348" y="3786191"/>
            <a:ext cx="785818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fontAlgn="base">
              <a:spcBef>
                <a:spcPct val="0"/>
              </a:spcBef>
              <a:spcAft>
                <a:spcPct val="0"/>
              </a:spcAft>
            </a:pPr>
            <a:r>
              <a:rPr kumimoji="0" lang="en-US" i="0" u="none" strike="noStrike" normalizeH="0" baseline="0" dirty="0" err="1" smtClean="0">
                <a:ln w="18415" cmpd="sng">
                  <a:solidFill>
                    <a:srgbClr val="FFFF00"/>
                  </a:solidFill>
                  <a:prstDash val="solid"/>
                </a:ln>
                <a:solidFill>
                  <a:srgbClr val="FFFF00"/>
                </a:solidFill>
                <a:effectLst>
                  <a:glow rad="63500">
                    <a:schemeClr val="accent1">
                      <a:satMod val="175000"/>
                      <a:alpha val="40000"/>
                    </a:schemeClr>
                  </a:glow>
                  <a:outerShdw blurRad="63500" dir="3600000" algn="tl" rotWithShape="0">
                    <a:srgbClr val="000000">
                      <a:alpha val="70000"/>
                    </a:srgbClr>
                  </a:outerShdw>
                </a:effectLst>
                <a:ea typeface="Calibri" pitchFamily="34" charset="0"/>
                <a:cs typeface="Times New Roman" pitchFamily="18" charset="0"/>
              </a:rPr>
              <a:t>Maksudnya</a:t>
            </a:r>
            <a:r>
              <a:rPr kumimoji="0" lang="en-US" i="0" u="none" strike="noStrike" normalizeH="0" baseline="0" dirty="0" smtClean="0">
                <a:ln w="18415" cmpd="sng">
                  <a:solidFill>
                    <a:srgbClr val="FFFF00"/>
                  </a:solidFill>
                  <a:prstDash val="solid"/>
                </a:ln>
                <a:solidFill>
                  <a:srgbClr val="FFFF00"/>
                </a:solidFill>
                <a:effectLst>
                  <a:glow rad="63500">
                    <a:schemeClr val="accent1">
                      <a:satMod val="175000"/>
                      <a:alpha val="40000"/>
                    </a:schemeClr>
                  </a:glow>
                  <a:outerShdw blurRad="63500" dir="3600000" algn="tl" rotWithShape="0">
                    <a:srgbClr val="000000">
                      <a:alpha val="70000"/>
                    </a:srgbClr>
                  </a:outerShdw>
                </a:effectLst>
                <a:ea typeface="Calibri" pitchFamily="34" charset="0"/>
                <a:cs typeface="Times New Roman" pitchFamily="18" charset="0"/>
              </a:rPr>
              <a:t>:</a:t>
            </a:r>
            <a:r>
              <a:rPr kumimoji="0" lang="en-US" i="0" u="none" strike="noStrike" normalizeH="0" baseline="0" dirty="0" smtClean="0">
                <a:ln w="18415" cmpd="sng">
                  <a:solidFill>
                    <a:schemeClr val="tx1"/>
                  </a:solidFill>
                  <a:prstDash val="solid"/>
                </a:ln>
                <a:effectLst>
                  <a:outerShdw blurRad="63500" dir="3600000" algn="tl" rotWithShape="0">
                    <a:srgbClr val="000000">
                      <a:alpha val="70000"/>
                    </a:srgbClr>
                  </a:outerShdw>
                </a:effectLst>
                <a:ea typeface="Calibri" pitchFamily="34" charset="0"/>
                <a:cs typeface="Times New Roman" pitchFamily="18" charset="0"/>
              </a:rPr>
              <a:t> </a:t>
            </a:r>
            <a:r>
              <a:rPr kumimoji="0" lang="en-US" i="1" u="none" strike="noStrike" normalizeH="0" baseline="0" dirty="0" smtClean="0">
                <a:ln w="18415" cmpd="sng">
                  <a:solidFill>
                    <a:schemeClr val="tx1"/>
                  </a:solidFill>
                  <a:prstDash val="solid"/>
                </a:ln>
                <a:effectLst>
                  <a:outerShdw blurRad="63500" dir="3600000" algn="tl" rotWithShape="0">
                    <a:srgbClr val="000000">
                      <a:alpha val="70000"/>
                    </a:srgbClr>
                  </a:outerShdw>
                </a:effectLst>
                <a:ea typeface="Calibri" pitchFamily="34" charset="0"/>
                <a:cs typeface="Times New Roman" pitchFamily="18" charset="0"/>
              </a:rPr>
              <a:t>“</a:t>
            </a:r>
            <a:r>
              <a:rPr lang="en-US" i="1" dirty="0" err="1" smtClean="0">
                <a:ln w="18415" cmpd="sng">
                  <a:solidFill>
                    <a:schemeClr val="tx1"/>
                  </a:solidFill>
                  <a:prstDash val="solid"/>
                </a:ln>
                <a:effectLst>
                  <a:outerShdw blurRad="63500" dir="3600000" algn="tl" rotWithShape="0">
                    <a:srgbClr val="000000">
                      <a:alpha val="70000"/>
                    </a:srgbClr>
                  </a:outerShdw>
                </a:effectLst>
              </a:rPr>
              <a:t>Wahai</a:t>
            </a:r>
            <a:r>
              <a:rPr lang="en-US" i="1" dirty="0" smtClean="0">
                <a:ln w="18415" cmpd="sng">
                  <a:solidFill>
                    <a:schemeClr val="tx1"/>
                  </a:solidFill>
                  <a:prstDash val="solid"/>
                </a:ln>
                <a:effectLst>
                  <a:outerShdw blurRad="63500" dir="3600000" algn="tl" rotWithShape="0">
                    <a:srgbClr val="000000">
                      <a:alpha val="70000"/>
                    </a:srgbClr>
                  </a:outerShdw>
                </a:effectLst>
              </a:rPr>
              <a:t> </a:t>
            </a:r>
            <a:r>
              <a:rPr lang="en-US" i="1" dirty="0" err="1" smtClean="0">
                <a:ln w="18415" cmpd="sng">
                  <a:solidFill>
                    <a:schemeClr val="tx1"/>
                  </a:solidFill>
                  <a:prstDash val="solid"/>
                </a:ln>
                <a:effectLst>
                  <a:outerShdw blurRad="63500" dir="3600000" algn="tl" rotWithShape="0">
                    <a:srgbClr val="000000">
                      <a:alpha val="70000"/>
                    </a:srgbClr>
                  </a:outerShdw>
                </a:effectLst>
              </a:rPr>
              <a:t>orang-orang</a:t>
            </a:r>
            <a:r>
              <a:rPr lang="en-US" i="1" dirty="0" smtClean="0">
                <a:ln w="18415" cmpd="sng">
                  <a:solidFill>
                    <a:schemeClr val="tx1"/>
                  </a:solidFill>
                  <a:prstDash val="solid"/>
                </a:ln>
                <a:effectLst>
                  <a:outerShdw blurRad="63500" dir="3600000" algn="tl" rotWithShape="0">
                    <a:srgbClr val="000000">
                      <a:alpha val="70000"/>
                    </a:srgbClr>
                  </a:outerShdw>
                </a:effectLst>
              </a:rPr>
              <a:t> yang </a:t>
            </a:r>
            <a:r>
              <a:rPr lang="en-US" i="1" dirty="0" err="1" smtClean="0">
                <a:ln w="18415" cmpd="sng">
                  <a:solidFill>
                    <a:schemeClr val="tx1"/>
                  </a:solidFill>
                  <a:prstDash val="solid"/>
                </a:ln>
                <a:effectLst>
                  <a:outerShdw blurRad="63500" dir="3600000" algn="tl" rotWithShape="0">
                    <a:srgbClr val="000000">
                      <a:alpha val="70000"/>
                    </a:srgbClr>
                  </a:outerShdw>
                </a:effectLst>
              </a:rPr>
              <a:t>beriman</a:t>
            </a:r>
            <a:r>
              <a:rPr lang="en-US" i="1" dirty="0" smtClean="0">
                <a:ln w="18415" cmpd="sng">
                  <a:solidFill>
                    <a:schemeClr val="tx1"/>
                  </a:solidFill>
                  <a:prstDash val="solid"/>
                </a:ln>
                <a:effectLst>
                  <a:outerShdw blurRad="63500" dir="3600000" algn="tl" rotWithShape="0">
                    <a:srgbClr val="000000">
                      <a:alpha val="70000"/>
                    </a:srgbClr>
                  </a:outerShdw>
                </a:effectLst>
              </a:rPr>
              <a:t>! </a:t>
            </a:r>
            <a:r>
              <a:rPr lang="en-US" i="1" dirty="0" err="1" smtClean="0">
                <a:ln w="18415" cmpd="sng">
                  <a:solidFill>
                    <a:schemeClr val="tx1"/>
                  </a:solidFill>
                  <a:prstDash val="solid"/>
                </a:ln>
                <a:effectLst>
                  <a:outerShdw blurRad="63500" dir="3600000" algn="tl" rotWithShape="0">
                    <a:srgbClr val="000000">
                      <a:alpha val="70000"/>
                    </a:srgbClr>
                  </a:outerShdw>
                </a:effectLst>
              </a:rPr>
              <a:t>Jika</a:t>
            </a:r>
            <a:r>
              <a:rPr lang="en-US" i="1" dirty="0" smtClean="0">
                <a:ln w="18415" cmpd="sng">
                  <a:solidFill>
                    <a:schemeClr val="tx1"/>
                  </a:solidFill>
                  <a:prstDash val="solid"/>
                </a:ln>
                <a:effectLst>
                  <a:outerShdw blurRad="63500" dir="3600000" algn="tl" rotWithShape="0">
                    <a:srgbClr val="000000">
                      <a:alpha val="70000"/>
                    </a:srgbClr>
                  </a:outerShdw>
                </a:effectLst>
              </a:rPr>
              <a:t> </a:t>
            </a:r>
            <a:r>
              <a:rPr lang="en-US" i="1" dirty="0" err="1" smtClean="0">
                <a:ln w="18415" cmpd="sng">
                  <a:solidFill>
                    <a:schemeClr val="tx1"/>
                  </a:solidFill>
                  <a:prstDash val="solid"/>
                </a:ln>
                <a:effectLst>
                  <a:outerShdw blurRad="63500" dir="3600000" algn="tl" rotWithShape="0">
                    <a:srgbClr val="000000">
                      <a:alpha val="70000"/>
                    </a:srgbClr>
                  </a:outerShdw>
                </a:effectLst>
              </a:rPr>
              <a:t>datang</a:t>
            </a:r>
            <a:r>
              <a:rPr lang="en-US" i="1" dirty="0" smtClean="0">
                <a:ln w="18415" cmpd="sng">
                  <a:solidFill>
                    <a:schemeClr val="tx1"/>
                  </a:solidFill>
                  <a:prstDash val="solid"/>
                </a:ln>
                <a:effectLst>
                  <a:outerShdw blurRad="63500" dir="3600000" algn="tl" rotWithShape="0">
                    <a:srgbClr val="000000">
                      <a:alpha val="70000"/>
                    </a:srgbClr>
                  </a:outerShdw>
                </a:effectLst>
              </a:rPr>
              <a:t> </a:t>
            </a:r>
            <a:r>
              <a:rPr lang="en-US" i="1" dirty="0" err="1" smtClean="0">
                <a:ln w="18415" cmpd="sng">
                  <a:solidFill>
                    <a:schemeClr val="tx1"/>
                  </a:solidFill>
                  <a:prstDash val="solid"/>
                </a:ln>
                <a:effectLst>
                  <a:outerShdw blurRad="63500" dir="3600000" algn="tl" rotWithShape="0">
                    <a:srgbClr val="000000">
                      <a:alpha val="70000"/>
                    </a:srgbClr>
                  </a:outerShdw>
                </a:effectLst>
              </a:rPr>
              <a:t>kepada</a:t>
            </a:r>
            <a:r>
              <a:rPr lang="en-US" i="1" dirty="0" smtClean="0">
                <a:ln w="18415" cmpd="sng">
                  <a:solidFill>
                    <a:schemeClr val="tx1"/>
                  </a:solidFill>
                  <a:prstDash val="solid"/>
                </a:ln>
                <a:effectLst>
                  <a:outerShdw blurRad="63500" dir="3600000" algn="tl" rotWithShape="0">
                    <a:srgbClr val="000000">
                      <a:alpha val="70000"/>
                    </a:srgbClr>
                  </a:outerShdw>
                </a:effectLst>
              </a:rPr>
              <a:t> </a:t>
            </a:r>
            <a:r>
              <a:rPr lang="en-US" i="1" dirty="0" err="1" smtClean="0">
                <a:ln w="18415" cmpd="sng">
                  <a:solidFill>
                    <a:schemeClr val="tx1"/>
                  </a:solidFill>
                  <a:prstDash val="solid"/>
                </a:ln>
                <a:effectLst>
                  <a:outerShdw blurRad="63500" dir="3600000" algn="tl" rotWithShape="0">
                    <a:srgbClr val="000000">
                      <a:alpha val="70000"/>
                    </a:srgbClr>
                  </a:outerShdw>
                </a:effectLst>
              </a:rPr>
              <a:t>kamu</a:t>
            </a:r>
            <a:r>
              <a:rPr lang="en-US" i="1" dirty="0" smtClean="0">
                <a:ln w="18415" cmpd="sng">
                  <a:solidFill>
                    <a:schemeClr val="tx1"/>
                  </a:solidFill>
                  <a:prstDash val="solid"/>
                </a:ln>
                <a:effectLst>
                  <a:outerShdw blurRad="63500" dir="3600000" algn="tl" rotWithShape="0">
                    <a:srgbClr val="000000">
                      <a:alpha val="70000"/>
                    </a:srgbClr>
                  </a:outerShdw>
                </a:effectLst>
              </a:rPr>
              <a:t> </a:t>
            </a:r>
            <a:r>
              <a:rPr lang="en-US" i="1" dirty="0" err="1" smtClean="0">
                <a:ln w="18415" cmpd="sng">
                  <a:solidFill>
                    <a:schemeClr val="tx1"/>
                  </a:solidFill>
                  <a:prstDash val="solid"/>
                </a:ln>
                <a:effectLst>
                  <a:outerShdw blurRad="63500" dir="3600000" algn="tl" rotWithShape="0">
                    <a:srgbClr val="000000">
                      <a:alpha val="70000"/>
                    </a:srgbClr>
                  </a:outerShdw>
                </a:effectLst>
              </a:rPr>
              <a:t>seorang</a:t>
            </a:r>
            <a:r>
              <a:rPr lang="en-US" i="1" dirty="0" smtClean="0">
                <a:ln w="18415" cmpd="sng">
                  <a:solidFill>
                    <a:schemeClr val="tx1"/>
                  </a:solidFill>
                  <a:prstDash val="solid"/>
                </a:ln>
                <a:effectLst>
                  <a:outerShdw blurRad="63500" dir="3600000" algn="tl" rotWithShape="0">
                    <a:srgbClr val="000000">
                      <a:alpha val="70000"/>
                    </a:srgbClr>
                  </a:outerShdw>
                </a:effectLst>
              </a:rPr>
              <a:t> </a:t>
            </a:r>
            <a:r>
              <a:rPr lang="en-US" i="1" dirty="0" err="1" smtClean="0">
                <a:ln w="18415" cmpd="sng">
                  <a:solidFill>
                    <a:schemeClr val="tx1"/>
                  </a:solidFill>
                  <a:prstDash val="solid"/>
                </a:ln>
                <a:effectLst>
                  <a:outerShdw blurRad="63500" dir="3600000" algn="tl" rotWithShape="0">
                    <a:srgbClr val="000000">
                      <a:alpha val="70000"/>
                    </a:srgbClr>
                  </a:outerShdw>
                </a:effectLst>
              </a:rPr>
              <a:t>fasik</a:t>
            </a:r>
            <a:r>
              <a:rPr lang="en-US" i="1" dirty="0" smtClean="0">
                <a:ln w="18415" cmpd="sng">
                  <a:solidFill>
                    <a:schemeClr val="tx1"/>
                  </a:solidFill>
                  <a:prstDash val="solid"/>
                </a:ln>
                <a:effectLst>
                  <a:outerShdw blurRad="63500" dir="3600000" algn="tl" rotWithShape="0">
                    <a:srgbClr val="000000">
                      <a:alpha val="70000"/>
                    </a:srgbClr>
                  </a:outerShdw>
                </a:effectLst>
              </a:rPr>
              <a:t> </a:t>
            </a:r>
            <a:r>
              <a:rPr lang="en-US" i="1" dirty="0" err="1" smtClean="0">
                <a:ln w="18415" cmpd="sng">
                  <a:solidFill>
                    <a:schemeClr val="tx1"/>
                  </a:solidFill>
                  <a:prstDash val="solid"/>
                </a:ln>
                <a:effectLst>
                  <a:outerShdw blurRad="63500" dir="3600000" algn="tl" rotWithShape="0">
                    <a:srgbClr val="000000">
                      <a:alpha val="70000"/>
                    </a:srgbClr>
                  </a:outerShdw>
                </a:effectLst>
              </a:rPr>
              <a:t>membawa</a:t>
            </a:r>
            <a:r>
              <a:rPr lang="en-US" i="1" dirty="0" smtClean="0">
                <a:ln w="18415" cmpd="sng">
                  <a:solidFill>
                    <a:schemeClr val="tx1"/>
                  </a:solidFill>
                  <a:prstDash val="solid"/>
                </a:ln>
                <a:effectLst>
                  <a:outerShdw blurRad="63500" dir="3600000" algn="tl" rotWithShape="0">
                    <a:srgbClr val="000000">
                      <a:alpha val="70000"/>
                    </a:srgbClr>
                  </a:outerShdw>
                </a:effectLst>
              </a:rPr>
              <a:t> </a:t>
            </a:r>
            <a:r>
              <a:rPr lang="en-US" i="1" dirty="0" err="1" smtClean="0">
                <a:ln w="18415" cmpd="sng">
                  <a:solidFill>
                    <a:schemeClr val="tx1"/>
                  </a:solidFill>
                  <a:prstDash val="solid"/>
                </a:ln>
                <a:effectLst>
                  <a:outerShdw blurRad="63500" dir="3600000" algn="tl" rotWithShape="0">
                    <a:srgbClr val="000000">
                      <a:alpha val="70000"/>
                    </a:srgbClr>
                  </a:outerShdw>
                </a:effectLst>
              </a:rPr>
              <a:t>sesuatu</a:t>
            </a:r>
            <a:r>
              <a:rPr lang="en-US" i="1" dirty="0" smtClean="0">
                <a:ln w="18415" cmpd="sng">
                  <a:solidFill>
                    <a:schemeClr val="tx1"/>
                  </a:solidFill>
                  <a:prstDash val="solid"/>
                </a:ln>
                <a:effectLst>
                  <a:outerShdw blurRad="63500" dir="3600000" algn="tl" rotWithShape="0">
                    <a:srgbClr val="000000">
                      <a:alpha val="70000"/>
                    </a:srgbClr>
                  </a:outerShdw>
                </a:effectLst>
              </a:rPr>
              <a:t> </a:t>
            </a:r>
            <a:r>
              <a:rPr lang="en-US" i="1" dirty="0" err="1" smtClean="0">
                <a:ln w="18415" cmpd="sng">
                  <a:solidFill>
                    <a:schemeClr val="tx1"/>
                  </a:solidFill>
                  <a:prstDash val="solid"/>
                </a:ln>
                <a:effectLst>
                  <a:outerShdw blurRad="63500" dir="3600000" algn="tl" rotWithShape="0">
                    <a:srgbClr val="000000">
                      <a:alpha val="70000"/>
                    </a:srgbClr>
                  </a:outerShdw>
                </a:effectLst>
              </a:rPr>
              <a:t>berita</a:t>
            </a:r>
            <a:r>
              <a:rPr lang="en-US" i="1" dirty="0" smtClean="0">
                <a:ln w="18415" cmpd="sng">
                  <a:solidFill>
                    <a:schemeClr val="tx1"/>
                  </a:solidFill>
                  <a:prstDash val="solid"/>
                </a:ln>
                <a:effectLst>
                  <a:outerShdw blurRad="63500" dir="3600000" algn="tl" rotWithShape="0">
                    <a:srgbClr val="000000">
                      <a:alpha val="70000"/>
                    </a:srgbClr>
                  </a:outerShdw>
                </a:effectLst>
              </a:rPr>
              <a:t>, </a:t>
            </a:r>
            <a:r>
              <a:rPr lang="en-US" i="1" dirty="0" err="1" smtClean="0">
                <a:ln w="18415" cmpd="sng">
                  <a:solidFill>
                    <a:schemeClr val="tx1"/>
                  </a:solidFill>
                  <a:prstDash val="solid"/>
                </a:ln>
                <a:effectLst>
                  <a:outerShdw blurRad="63500" dir="3600000" algn="tl" rotWithShape="0">
                    <a:srgbClr val="000000">
                      <a:alpha val="70000"/>
                    </a:srgbClr>
                  </a:outerShdw>
                </a:effectLst>
              </a:rPr>
              <a:t>maka</a:t>
            </a:r>
            <a:r>
              <a:rPr lang="en-US" i="1" dirty="0" smtClean="0">
                <a:ln w="18415" cmpd="sng">
                  <a:solidFill>
                    <a:schemeClr val="tx1"/>
                  </a:solidFill>
                  <a:prstDash val="solid"/>
                </a:ln>
                <a:effectLst>
                  <a:outerShdw blurRad="63500" dir="3600000" algn="tl" rotWithShape="0">
                    <a:srgbClr val="000000">
                      <a:alpha val="70000"/>
                    </a:srgbClr>
                  </a:outerShdw>
                </a:effectLst>
              </a:rPr>
              <a:t> </a:t>
            </a:r>
            <a:r>
              <a:rPr lang="en-US" i="1" dirty="0" err="1" smtClean="0">
                <a:ln w="18415" cmpd="sng">
                  <a:solidFill>
                    <a:schemeClr val="tx1"/>
                  </a:solidFill>
                  <a:prstDash val="solid"/>
                </a:ln>
                <a:effectLst>
                  <a:outerShdw blurRad="63500" dir="3600000" algn="tl" rotWithShape="0">
                    <a:srgbClr val="000000">
                      <a:alpha val="70000"/>
                    </a:srgbClr>
                  </a:outerShdw>
                </a:effectLst>
              </a:rPr>
              <a:t>selidikilah</a:t>
            </a:r>
            <a:r>
              <a:rPr lang="en-US" i="1" dirty="0" smtClean="0">
                <a:ln w="18415" cmpd="sng">
                  <a:solidFill>
                    <a:schemeClr val="tx1"/>
                  </a:solidFill>
                  <a:prstDash val="solid"/>
                </a:ln>
                <a:effectLst>
                  <a:outerShdw blurRad="63500" dir="3600000" algn="tl" rotWithShape="0">
                    <a:srgbClr val="000000">
                      <a:alpha val="70000"/>
                    </a:srgbClr>
                  </a:outerShdw>
                </a:effectLst>
              </a:rPr>
              <a:t> (</a:t>
            </a:r>
            <a:r>
              <a:rPr lang="en-US" i="1" dirty="0" err="1" smtClean="0">
                <a:ln w="18415" cmpd="sng">
                  <a:solidFill>
                    <a:schemeClr val="tx1"/>
                  </a:solidFill>
                  <a:prstDash val="solid"/>
                </a:ln>
                <a:effectLst>
                  <a:outerShdw blurRad="63500" dir="3600000" algn="tl" rotWithShape="0">
                    <a:srgbClr val="000000">
                      <a:alpha val="70000"/>
                    </a:srgbClr>
                  </a:outerShdw>
                </a:effectLst>
              </a:rPr>
              <a:t>untuk</a:t>
            </a:r>
            <a:r>
              <a:rPr lang="en-US" i="1" dirty="0" smtClean="0">
                <a:ln w="18415" cmpd="sng">
                  <a:solidFill>
                    <a:schemeClr val="tx1"/>
                  </a:solidFill>
                  <a:prstDash val="solid"/>
                </a:ln>
                <a:effectLst>
                  <a:outerShdw blurRad="63500" dir="3600000" algn="tl" rotWithShape="0">
                    <a:srgbClr val="000000">
                      <a:alpha val="70000"/>
                    </a:srgbClr>
                  </a:outerShdw>
                </a:effectLst>
              </a:rPr>
              <a:t> </a:t>
            </a:r>
            <a:r>
              <a:rPr lang="en-US" i="1" dirty="0" err="1" smtClean="0">
                <a:ln w="18415" cmpd="sng">
                  <a:solidFill>
                    <a:schemeClr val="tx1"/>
                  </a:solidFill>
                  <a:prstDash val="solid"/>
                </a:ln>
                <a:effectLst>
                  <a:outerShdw blurRad="63500" dir="3600000" algn="tl" rotWithShape="0">
                    <a:srgbClr val="000000">
                      <a:alpha val="70000"/>
                    </a:srgbClr>
                  </a:outerShdw>
                </a:effectLst>
              </a:rPr>
              <a:t>menentukan</a:t>
            </a:r>
            <a:r>
              <a:rPr lang="en-US" i="1" dirty="0" smtClean="0">
                <a:ln w="18415" cmpd="sng">
                  <a:solidFill>
                    <a:schemeClr val="tx1"/>
                  </a:solidFill>
                  <a:prstDash val="solid"/>
                </a:ln>
                <a:effectLst>
                  <a:outerShdw blurRad="63500" dir="3600000" algn="tl" rotWithShape="0">
                    <a:srgbClr val="000000">
                      <a:alpha val="70000"/>
                    </a:srgbClr>
                  </a:outerShdw>
                </a:effectLst>
              </a:rPr>
              <a:t>) </a:t>
            </a:r>
            <a:r>
              <a:rPr lang="en-US" i="1" dirty="0" err="1" smtClean="0">
                <a:ln w="18415" cmpd="sng">
                  <a:solidFill>
                    <a:schemeClr val="tx1"/>
                  </a:solidFill>
                  <a:prstDash val="solid"/>
                </a:ln>
                <a:effectLst>
                  <a:outerShdw blurRad="63500" dir="3600000" algn="tl" rotWithShape="0">
                    <a:srgbClr val="000000">
                      <a:alpha val="70000"/>
                    </a:srgbClr>
                  </a:outerShdw>
                </a:effectLst>
              </a:rPr>
              <a:t>kebenarannya</a:t>
            </a:r>
            <a:r>
              <a:rPr lang="en-US" i="1" dirty="0" smtClean="0">
                <a:ln w="18415" cmpd="sng">
                  <a:solidFill>
                    <a:schemeClr val="tx1"/>
                  </a:solidFill>
                  <a:prstDash val="solid"/>
                </a:ln>
                <a:effectLst>
                  <a:outerShdw blurRad="63500" dir="3600000" algn="tl" rotWithShape="0">
                    <a:srgbClr val="000000">
                      <a:alpha val="70000"/>
                    </a:srgbClr>
                  </a:outerShdw>
                </a:effectLst>
              </a:rPr>
              <a:t>, </a:t>
            </a:r>
            <a:r>
              <a:rPr lang="en-US" i="1" dirty="0" err="1" smtClean="0">
                <a:ln w="18415" cmpd="sng">
                  <a:solidFill>
                    <a:schemeClr val="tx1"/>
                  </a:solidFill>
                  <a:prstDash val="solid"/>
                </a:ln>
                <a:effectLst>
                  <a:outerShdw blurRad="63500" dir="3600000" algn="tl" rotWithShape="0">
                    <a:srgbClr val="000000">
                      <a:alpha val="70000"/>
                    </a:srgbClr>
                  </a:outerShdw>
                </a:effectLst>
              </a:rPr>
              <a:t>supaya</a:t>
            </a:r>
            <a:r>
              <a:rPr lang="en-US" i="1" dirty="0" smtClean="0">
                <a:ln w="18415" cmpd="sng">
                  <a:solidFill>
                    <a:schemeClr val="tx1"/>
                  </a:solidFill>
                  <a:prstDash val="solid"/>
                </a:ln>
                <a:effectLst>
                  <a:outerShdw blurRad="63500" dir="3600000" algn="tl" rotWithShape="0">
                    <a:srgbClr val="000000">
                      <a:alpha val="70000"/>
                    </a:srgbClr>
                  </a:outerShdw>
                </a:effectLst>
              </a:rPr>
              <a:t> </a:t>
            </a:r>
            <a:r>
              <a:rPr lang="en-US" i="1" dirty="0" err="1" smtClean="0">
                <a:ln w="18415" cmpd="sng">
                  <a:solidFill>
                    <a:schemeClr val="tx1"/>
                  </a:solidFill>
                  <a:prstDash val="solid"/>
                </a:ln>
                <a:effectLst>
                  <a:outerShdw blurRad="63500" dir="3600000" algn="tl" rotWithShape="0">
                    <a:srgbClr val="000000">
                      <a:alpha val="70000"/>
                    </a:srgbClr>
                  </a:outerShdw>
                </a:effectLst>
              </a:rPr>
              <a:t>kamu</a:t>
            </a:r>
            <a:r>
              <a:rPr lang="en-US" i="1" dirty="0" smtClean="0">
                <a:ln w="18415" cmpd="sng">
                  <a:solidFill>
                    <a:schemeClr val="tx1"/>
                  </a:solidFill>
                  <a:prstDash val="solid"/>
                </a:ln>
                <a:effectLst>
                  <a:outerShdw blurRad="63500" dir="3600000" algn="tl" rotWithShape="0">
                    <a:srgbClr val="000000">
                      <a:alpha val="70000"/>
                    </a:srgbClr>
                  </a:outerShdw>
                </a:effectLst>
              </a:rPr>
              <a:t> </a:t>
            </a:r>
            <a:r>
              <a:rPr lang="en-US" i="1" dirty="0" err="1" smtClean="0">
                <a:ln w="18415" cmpd="sng">
                  <a:solidFill>
                    <a:schemeClr val="tx1"/>
                  </a:solidFill>
                  <a:prstDash val="solid"/>
                </a:ln>
                <a:effectLst>
                  <a:outerShdw blurRad="63500" dir="3600000" algn="tl" rotWithShape="0">
                    <a:srgbClr val="000000">
                      <a:alpha val="70000"/>
                    </a:srgbClr>
                  </a:outerShdw>
                </a:effectLst>
              </a:rPr>
              <a:t>tidak</a:t>
            </a:r>
            <a:r>
              <a:rPr lang="en-US" i="1" dirty="0" smtClean="0">
                <a:ln w="18415" cmpd="sng">
                  <a:solidFill>
                    <a:schemeClr val="tx1"/>
                  </a:solidFill>
                  <a:prstDash val="solid"/>
                </a:ln>
                <a:effectLst>
                  <a:outerShdw blurRad="63500" dir="3600000" algn="tl" rotWithShape="0">
                    <a:srgbClr val="000000">
                      <a:alpha val="70000"/>
                    </a:srgbClr>
                  </a:outerShdw>
                </a:effectLst>
              </a:rPr>
              <a:t> </a:t>
            </a:r>
            <a:r>
              <a:rPr lang="en-US" i="1" dirty="0" err="1" smtClean="0">
                <a:ln w="18415" cmpd="sng">
                  <a:solidFill>
                    <a:schemeClr val="tx1"/>
                  </a:solidFill>
                  <a:prstDash val="solid"/>
                </a:ln>
                <a:effectLst>
                  <a:outerShdw blurRad="63500" dir="3600000" algn="tl" rotWithShape="0">
                    <a:srgbClr val="000000">
                      <a:alpha val="70000"/>
                    </a:srgbClr>
                  </a:outerShdw>
                </a:effectLst>
              </a:rPr>
              <a:t>menimpakan</a:t>
            </a:r>
            <a:r>
              <a:rPr lang="en-US" i="1" dirty="0" smtClean="0">
                <a:ln w="18415" cmpd="sng">
                  <a:solidFill>
                    <a:schemeClr val="tx1"/>
                  </a:solidFill>
                  <a:prstDash val="solid"/>
                </a:ln>
                <a:effectLst>
                  <a:outerShdw blurRad="63500" dir="3600000" algn="tl" rotWithShape="0">
                    <a:srgbClr val="000000">
                      <a:alpha val="70000"/>
                    </a:srgbClr>
                  </a:outerShdw>
                </a:effectLst>
              </a:rPr>
              <a:t> </a:t>
            </a:r>
            <a:r>
              <a:rPr lang="en-US" i="1" dirty="0" err="1" smtClean="0">
                <a:ln w="18415" cmpd="sng">
                  <a:solidFill>
                    <a:schemeClr val="tx1"/>
                  </a:solidFill>
                  <a:prstDash val="solid"/>
                </a:ln>
                <a:effectLst>
                  <a:outerShdw blurRad="63500" dir="3600000" algn="tl" rotWithShape="0">
                    <a:srgbClr val="000000">
                      <a:alpha val="70000"/>
                    </a:srgbClr>
                  </a:outerShdw>
                </a:effectLst>
              </a:rPr>
              <a:t>sesuatu</a:t>
            </a:r>
            <a:r>
              <a:rPr lang="en-US" i="1" dirty="0" smtClean="0">
                <a:ln w="18415" cmpd="sng">
                  <a:solidFill>
                    <a:schemeClr val="tx1"/>
                  </a:solidFill>
                  <a:prstDash val="solid"/>
                </a:ln>
                <a:effectLst>
                  <a:outerShdw blurRad="63500" dir="3600000" algn="tl" rotWithShape="0">
                    <a:srgbClr val="000000">
                      <a:alpha val="70000"/>
                    </a:srgbClr>
                  </a:outerShdw>
                </a:effectLst>
              </a:rPr>
              <a:t> </a:t>
            </a:r>
            <a:r>
              <a:rPr lang="en-US" i="1" dirty="0" err="1" smtClean="0">
                <a:ln w="18415" cmpd="sng">
                  <a:solidFill>
                    <a:schemeClr val="tx1"/>
                  </a:solidFill>
                  <a:prstDash val="solid"/>
                </a:ln>
                <a:effectLst>
                  <a:outerShdw blurRad="63500" dir="3600000" algn="tl" rotWithShape="0">
                    <a:srgbClr val="000000">
                      <a:alpha val="70000"/>
                    </a:srgbClr>
                  </a:outerShdw>
                </a:effectLst>
              </a:rPr>
              <a:t>kaum</a:t>
            </a:r>
            <a:r>
              <a:rPr lang="en-US" i="1" dirty="0" smtClean="0">
                <a:ln w="18415" cmpd="sng">
                  <a:solidFill>
                    <a:schemeClr val="tx1"/>
                  </a:solidFill>
                  <a:prstDash val="solid"/>
                </a:ln>
                <a:effectLst>
                  <a:outerShdw blurRad="63500" dir="3600000" algn="tl" rotWithShape="0">
                    <a:srgbClr val="000000">
                      <a:alpha val="70000"/>
                    </a:srgbClr>
                  </a:outerShdw>
                </a:effectLst>
              </a:rPr>
              <a:t> </a:t>
            </a:r>
            <a:r>
              <a:rPr lang="en-US" i="1" dirty="0" err="1" smtClean="0">
                <a:ln w="18415" cmpd="sng">
                  <a:solidFill>
                    <a:schemeClr val="tx1"/>
                  </a:solidFill>
                  <a:prstDash val="solid"/>
                </a:ln>
                <a:effectLst>
                  <a:outerShdw blurRad="63500" dir="3600000" algn="tl" rotWithShape="0">
                    <a:srgbClr val="000000">
                      <a:alpha val="70000"/>
                    </a:srgbClr>
                  </a:outerShdw>
                </a:effectLst>
              </a:rPr>
              <a:t>dengan</a:t>
            </a:r>
            <a:r>
              <a:rPr lang="en-US" i="1" dirty="0" smtClean="0">
                <a:ln w="18415" cmpd="sng">
                  <a:solidFill>
                    <a:schemeClr val="tx1"/>
                  </a:solidFill>
                  <a:prstDash val="solid"/>
                </a:ln>
                <a:effectLst>
                  <a:outerShdw blurRad="63500" dir="3600000" algn="tl" rotWithShape="0">
                    <a:srgbClr val="000000">
                      <a:alpha val="70000"/>
                    </a:srgbClr>
                  </a:outerShdw>
                </a:effectLst>
              </a:rPr>
              <a:t> </a:t>
            </a:r>
            <a:r>
              <a:rPr lang="en-US" i="1" dirty="0" err="1" smtClean="0">
                <a:ln w="18415" cmpd="sng">
                  <a:solidFill>
                    <a:schemeClr val="tx1"/>
                  </a:solidFill>
                  <a:prstDash val="solid"/>
                </a:ln>
                <a:effectLst>
                  <a:outerShdw blurRad="63500" dir="3600000" algn="tl" rotWithShape="0">
                    <a:srgbClr val="000000">
                      <a:alpha val="70000"/>
                    </a:srgbClr>
                  </a:outerShdw>
                </a:effectLst>
              </a:rPr>
              <a:t>perkara</a:t>
            </a:r>
            <a:r>
              <a:rPr lang="en-US" i="1" dirty="0" smtClean="0">
                <a:ln w="18415" cmpd="sng">
                  <a:solidFill>
                    <a:schemeClr val="tx1"/>
                  </a:solidFill>
                  <a:prstDash val="solid"/>
                </a:ln>
                <a:effectLst>
                  <a:outerShdw blurRad="63500" dir="3600000" algn="tl" rotWithShape="0">
                    <a:srgbClr val="000000">
                      <a:alpha val="70000"/>
                    </a:srgbClr>
                  </a:outerShdw>
                </a:effectLst>
              </a:rPr>
              <a:t> yang </a:t>
            </a:r>
            <a:r>
              <a:rPr lang="en-US" i="1" dirty="0" err="1" smtClean="0">
                <a:ln w="18415" cmpd="sng">
                  <a:solidFill>
                    <a:schemeClr val="tx1"/>
                  </a:solidFill>
                  <a:prstDash val="solid"/>
                </a:ln>
                <a:effectLst>
                  <a:outerShdw blurRad="63500" dir="3600000" algn="tl" rotWithShape="0">
                    <a:srgbClr val="000000">
                      <a:alpha val="70000"/>
                    </a:srgbClr>
                  </a:outerShdw>
                </a:effectLst>
              </a:rPr>
              <a:t>tidak</a:t>
            </a:r>
            <a:r>
              <a:rPr lang="en-US" i="1" dirty="0" smtClean="0">
                <a:ln w="18415" cmpd="sng">
                  <a:solidFill>
                    <a:schemeClr val="tx1"/>
                  </a:solidFill>
                  <a:prstDash val="solid"/>
                </a:ln>
                <a:effectLst>
                  <a:outerShdw blurRad="63500" dir="3600000" algn="tl" rotWithShape="0">
                    <a:srgbClr val="000000">
                      <a:alpha val="70000"/>
                    </a:srgbClr>
                  </a:outerShdw>
                </a:effectLst>
              </a:rPr>
              <a:t> </a:t>
            </a:r>
            <a:r>
              <a:rPr lang="en-US" i="1" dirty="0" err="1" smtClean="0">
                <a:ln w="18415" cmpd="sng">
                  <a:solidFill>
                    <a:schemeClr val="tx1"/>
                  </a:solidFill>
                  <a:prstDash val="solid"/>
                </a:ln>
                <a:effectLst>
                  <a:outerShdw blurRad="63500" dir="3600000" algn="tl" rotWithShape="0">
                    <a:srgbClr val="000000">
                      <a:alpha val="70000"/>
                    </a:srgbClr>
                  </a:outerShdw>
                </a:effectLst>
              </a:rPr>
              <a:t>diingini</a:t>
            </a:r>
            <a:r>
              <a:rPr lang="en-US" i="1" dirty="0" smtClean="0">
                <a:ln w="18415" cmpd="sng">
                  <a:solidFill>
                    <a:schemeClr val="tx1"/>
                  </a:solidFill>
                  <a:prstDash val="solid"/>
                </a:ln>
                <a:effectLst>
                  <a:outerShdw blurRad="63500" dir="3600000" algn="tl" rotWithShape="0">
                    <a:srgbClr val="000000">
                      <a:alpha val="70000"/>
                    </a:srgbClr>
                  </a:outerShdw>
                </a:effectLst>
              </a:rPr>
              <a:t> - </a:t>
            </a:r>
            <a:r>
              <a:rPr lang="en-US" i="1" dirty="0" err="1" smtClean="0">
                <a:ln w="18415" cmpd="sng">
                  <a:solidFill>
                    <a:schemeClr val="tx1"/>
                  </a:solidFill>
                  <a:prstDash val="solid"/>
                </a:ln>
                <a:effectLst>
                  <a:outerShdw blurRad="63500" dir="3600000" algn="tl" rotWithShape="0">
                    <a:srgbClr val="000000">
                      <a:alpha val="70000"/>
                    </a:srgbClr>
                  </a:outerShdw>
                </a:effectLst>
              </a:rPr>
              <a:t>dengan</a:t>
            </a:r>
            <a:r>
              <a:rPr lang="en-US" i="1" dirty="0" smtClean="0">
                <a:ln w="18415" cmpd="sng">
                  <a:solidFill>
                    <a:schemeClr val="tx1"/>
                  </a:solidFill>
                  <a:prstDash val="solid"/>
                </a:ln>
                <a:effectLst>
                  <a:outerShdw blurRad="63500" dir="3600000" algn="tl" rotWithShape="0">
                    <a:srgbClr val="000000">
                      <a:alpha val="70000"/>
                    </a:srgbClr>
                  </a:outerShdw>
                </a:effectLst>
              </a:rPr>
              <a:t> </a:t>
            </a:r>
            <a:r>
              <a:rPr lang="en-US" i="1" dirty="0" err="1" smtClean="0">
                <a:ln w="18415" cmpd="sng">
                  <a:solidFill>
                    <a:schemeClr val="tx1"/>
                  </a:solidFill>
                  <a:prstDash val="solid"/>
                </a:ln>
                <a:effectLst>
                  <a:outerShdw blurRad="63500" dir="3600000" algn="tl" rotWithShape="0">
                    <a:srgbClr val="000000">
                      <a:alpha val="70000"/>
                    </a:srgbClr>
                  </a:outerShdw>
                </a:effectLst>
              </a:rPr>
              <a:t>sebab</a:t>
            </a:r>
            <a:r>
              <a:rPr lang="en-US" i="1" dirty="0" smtClean="0">
                <a:ln w="18415" cmpd="sng">
                  <a:solidFill>
                    <a:schemeClr val="tx1"/>
                  </a:solidFill>
                  <a:prstDash val="solid"/>
                </a:ln>
                <a:effectLst>
                  <a:outerShdw blurRad="63500" dir="3600000" algn="tl" rotWithShape="0">
                    <a:srgbClr val="000000">
                      <a:alpha val="70000"/>
                    </a:srgbClr>
                  </a:outerShdw>
                </a:effectLst>
              </a:rPr>
              <a:t> </a:t>
            </a:r>
            <a:r>
              <a:rPr lang="en-US" i="1" dirty="0" err="1" smtClean="0">
                <a:ln w="18415" cmpd="sng">
                  <a:solidFill>
                    <a:schemeClr val="tx1"/>
                  </a:solidFill>
                  <a:prstDash val="solid"/>
                </a:ln>
                <a:effectLst>
                  <a:outerShdw blurRad="63500" dir="3600000" algn="tl" rotWithShape="0">
                    <a:srgbClr val="000000">
                      <a:alpha val="70000"/>
                    </a:srgbClr>
                  </a:outerShdw>
                </a:effectLst>
              </a:rPr>
              <a:t>kejahilan</a:t>
            </a:r>
            <a:r>
              <a:rPr lang="en-US" i="1" dirty="0" smtClean="0">
                <a:ln w="18415" cmpd="sng">
                  <a:solidFill>
                    <a:schemeClr val="tx1"/>
                  </a:solidFill>
                  <a:prstDash val="solid"/>
                </a:ln>
                <a:effectLst>
                  <a:outerShdw blurRad="63500" dir="3600000" algn="tl" rotWithShape="0">
                    <a:srgbClr val="000000">
                      <a:alpha val="70000"/>
                    </a:srgbClr>
                  </a:outerShdw>
                </a:effectLst>
              </a:rPr>
              <a:t> </a:t>
            </a:r>
            <a:r>
              <a:rPr lang="en-US" i="1" dirty="0" err="1" smtClean="0">
                <a:ln w="18415" cmpd="sng">
                  <a:solidFill>
                    <a:schemeClr val="tx1"/>
                  </a:solidFill>
                  <a:prstDash val="solid"/>
                </a:ln>
                <a:effectLst>
                  <a:outerShdw blurRad="63500" dir="3600000" algn="tl" rotWithShape="0">
                    <a:srgbClr val="000000">
                      <a:alpha val="70000"/>
                    </a:srgbClr>
                  </a:outerShdw>
                </a:effectLst>
              </a:rPr>
              <a:t>kamu</a:t>
            </a:r>
            <a:r>
              <a:rPr lang="en-US" i="1" dirty="0" smtClean="0">
                <a:ln w="18415" cmpd="sng">
                  <a:solidFill>
                    <a:schemeClr val="tx1"/>
                  </a:solidFill>
                  <a:prstDash val="solid"/>
                </a:ln>
                <a:effectLst>
                  <a:outerShdw blurRad="63500" dir="3600000" algn="tl" rotWithShape="0">
                    <a:srgbClr val="000000">
                      <a:alpha val="70000"/>
                    </a:srgbClr>
                  </a:outerShdw>
                </a:effectLst>
              </a:rPr>
              <a:t> (</a:t>
            </a:r>
            <a:r>
              <a:rPr lang="en-US" i="1" dirty="0" err="1" smtClean="0">
                <a:ln w="18415" cmpd="sng">
                  <a:solidFill>
                    <a:schemeClr val="tx1"/>
                  </a:solidFill>
                  <a:prstDash val="solid"/>
                </a:ln>
                <a:effectLst>
                  <a:outerShdw blurRad="63500" dir="3600000" algn="tl" rotWithShape="0">
                    <a:srgbClr val="000000">
                      <a:alpha val="70000"/>
                    </a:srgbClr>
                  </a:outerShdw>
                </a:effectLst>
              </a:rPr>
              <a:t>mengenainya</a:t>
            </a:r>
            <a:r>
              <a:rPr lang="en-US" i="1" dirty="0" smtClean="0">
                <a:ln w="18415" cmpd="sng">
                  <a:solidFill>
                    <a:schemeClr val="tx1"/>
                  </a:solidFill>
                  <a:prstDash val="solid"/>
                </a:ln>
                <a:effectLst>
                  <a:outerShdw blurRad="63500" dir="3600000" algn="tl" rotWithShape="0">
                    <a:srgbClr val="000000">
                      <a:alpha val="70000"/>
                    </a:srgbClr>
                  </a:outerShdw>
                </a:effectLst>
              </a:rPr>
              <a:t>) - </a:t>
            </a:r>
            <a:r>
              <a:rPr lang="en-US" i="1" dirty="0" err="1" smtClean="0">
                <a:ln w="18415" cmpd="sng">
                  <a:solidFill>
                    <a:schemeClr val="tx1"/>
                  </a:solidFill>
                  <a:prstDash val="solid"/>
                </a:ln>
                <a:effectLst>
                  <a:outerShdw blurRad="63500" dir="3600000" algn="tl" rotWithShape="0">
                    <a:srgbClr val="000000">
                      <a:alpha val="70000"/>
                    </a:srgbClr>
                  </a:outerShdw>
                </a:effectLst>
              </a:rPr>
              <a:t>sehingga</a:t>
            </a:r>
            <a:r>
              <a:rPr lang="en-US" i="1" dirty="0" smtClean="0">
                <a:ln w="18415" cmpd="sng">
                  <a:solidFill>
                    <a:schemeClr val="tx1"/>
                  </a:solidFill>
                  <a:prstDash val="solid"/>
                </a:ln>
                <a:effectLst>
                  <a:outerShdw blurRad="63500" dir="3600000" algn="tl" rotWithShape="0">
                    <a:srgbClr val="000000">
                      <a:alpha val="70000"/>
                    </a:srgbClr>
                  </a:outerShdw>
                </a:effectLst>
              </a:rPr>
              <a:t> </a:t>
            </a:r>
            <a:r>
              <a:rPr lang="en-US" i="1" dirty="0" err="1" smtClean="0">
                <a:ln w="18415" cmpd="sng">
                  <a:solidFill>
                    <a:schemeClr val="tx1"/>
                  </a:solidFill>
                  <a:prstDash val="solid"/>
                </a:ln>
                <a:effectLst>
                  <a:outerShdw blurRad="63500" dir="3600000" algn="tl" rotWithShape="0">
                    <a:srgbClr val="000000">
                      <a:alpha val="70000"/>
                    </a:srgbClr>
                  </a:outerShdw>
                </a:effectLst>
              </a:rPr>
              <a:t>menjadikan</a:t>
            </a:r>
            <a:r>
              <a:rPr lang="en-US" i="1" dirty="0" smtClean="0">
                <a:ln w="18415" cmpd="sng">
                  <a:solidFill>
                    <a:schemeClr val="tx1"/>
                  </a:solidFill>
                  <a:prstDash val="solid"/>
                </a:ln>
                <a:effectLst>
                  <a:outerShdw blurRad="63500" dir="3600000" algn="tl" rotWithShape="0">
                    <a:srgbClr val="000000">
                      <a:alpha val="70000"/>
                    </a:srgbClr>
                  </a:outerShdw>
                </a:effectLst>
              </a:rPr>
              <a:t> </a:t>
            </a:r>
            <a:r>
              <a:rPr lang="en-US" i="1" dirty="0" err="1" smtClean="0">
                <a:ln w="18415" cmpd="sng">
                  <a:solidFill>
                    <a:schemeClr val="tx1"/>
                  </a:solidFill>
                  <a:prstDash val="solid"/>
                </a:ln>
                <a:effectLst>
                  <a:outerShdw blurRad="63500" dir="3600000" algn="tl" rotWithShape="0">
                    <a:srgbClr val="000000">
                      <a:alpha val="70000"/>
                    </a:srgbClr>
                  </a:outerShdw>
                </a:effectLst>
              </a:rPr>
              <a:t>kamu</a:t>
            </a:r>
            <a:r>
              <a:rPr lang="en-US" i="1" dirty="0" smtClean="0">
                <a:ln w="18415" cmpd="sng">
                  <a:solidFill>
                    <a:schemeClr val="tx1"/>
                  </a:solidFill>
                  <a:prstDash val="solid"/>
                </a:ln>
                <a:effectLst>
                  <a:outerShdw blurRad="63500" dir="3600000" algn="tl" rotWithShape="0">
                    <a:srgbClr val="000000">
                      <a:alpha val="70000"/>
                    </a:srgbClr>
                  </a:outerShdw>
                </a:effectLst>
              </a:rPr>
              <a:t> </a:t>
            </a:r>
            <a:r>
              <a:rPr lang="en-US" i="1" dirty="0" err="1" smtClean="0">
                <a:ln w="18415" cmpd="sng">
                  <a:solidFill>
                    <a:schemeClr val="tx1"/>
                  </a:solidFill>
                  <a:prstDash val="solid"/>
                </a:ln>
                <a:effectLst>
                  <a:outerShdw blurRad="63500" dir="3600000" algn="tl" rotWithShape="0">
                    <a:srgbClr val="000000">
                      <a:alpha val="70000"/>
                    </a:srgbClr>
                  </a:outerShdw>
                </a:effectLst>
              </a:rPr>
              <a:t>menyesali</a:t>
            </a:r>
            <a:r>
              <a:rPr lang="en-US" i="1" dirty="0" smtClean="0">
                <a:ln w="18415" cmpd="sng">
                  <a:solidFill>
                    <a:schemeClr val="tx1"/>
                  </a:solidFill>
                  <a:prstDash val="solid"/>
                </a:ln>
                <a:effectLst>
                  <a:outerShdw blurRad="63500" dir="3600000" algn="tl" rotWithShape="0">
                    <a:srgbClr val="000000">
                      <a:alpha val="70000"/>
                    </a:srgbClr>
                  </a:outerShdw>
                </a:effectLst>
              </a:rPr>
              <a:t> </a:t>
            </a:r>
            <a:r>
              <a:rPr lang="en-US" i="1" dirty="0" err="1" smtClean="0">
                <a:ln w="18415" cmpd="sng">
                  <a:solidFill>
                    <a:schemeClr val="tx1"/>
                  </a:solidFill>
                  <a:prstDash val="solid"/>
                </a:ln>
                <a:effectLst>
                  <a:outerShdw blurRad="63500" dir="3600000" algn="tl" rotWithShape="0">
                    <a:srgbClr val="000000">
                      <a:alpha val="70000"/>
                    </a:srgbClr>
                  </a:outerShdw>
                </a:effectLst>
              </a:rPr>
              <a:t>apa</a:t>
            </a:r>
            <a:r>
              <a:rPr lang="en-US" i="1" dirty="0" smtClean="0">
                <a:ln w="18415" cmpd="sng">
                  <a:solidFill>
                    <a:schemeClr val="tx1"/>
                  </a:solidFill>
                  <a:prstDash val="solid"/>
                </a:ln>
                <a:effectLst>
                  <a:outerShdw blurRad="63500" dir="3600000" algn="tl" rotWithShape="0">
                    <a:srgbClr val="000000">
                      <a:alpha val="70000"/>
                    </a:srgbClr>
                  </a:outerShdw>
                </a:effectLst>
              </a:rPr>
              <a:t> yang </a:t>
            </a:r>
            <a:r>
              <a:rPr lang="en-US" i="1" dirty="0" err="1" smtClean="0">
                <a:ln w="18415" cmpd="sng">
                  <a:solidFill>
                    <a:schemeClr val="tx1"/>
                  </a:solidFill>
                  <a:prstDash val="solid"/>
                </a:ln>
                <a:effectLst>
                  <a:outerShdw blurRad="63500" dir="3600000" algn="tl" rotWithShape="0">
                    <a:srgbClr val="000000">
                      <a:alpha val="70000"/>
                    </a:srgbClr>
                  </a:outerShdw>
                </a:effectLst>
              </a:rPr>
              <a:t>kamu</a:t>
            </a:r>
            <a:r>
              <a:rPr lang="en-US" i="1" dirty="0" smtClean="0">
                <a:ln w="18415" cmpd="sng">
                  <a:solidFill>
                    <a:schemeClr val="tx1"/>
                  </a:solidFill>
                  <a:prstDash val="solid"/>
                </a:ln>
                <a:effectLst>
                  <a:outerShdw blurRad="63500" dir="3600000" algn="tl" rotWithShape="0">
                    <a:srgbClr val="000000">
                      <a:alpha val="70000"/>
                    </a:srgbClr>
                  </a:outerShdw>
                </a:effectLst>
              </a:rPr>
              <a:t> </a:t>
            </a:r>
            <a:r>
              <a:rPr lang="en-US" i="1" dirty="0" err="1" smtClean="0">
                <a:ln w="18415" cmpd="sng">
                  <a:solidFill>
                    <a:schemeClr val="tx1"/>
                  </a:solidFill>
                  <a:prstDash val="solid"/>
                </a:ln>
                <a:effectLst>
                  <a:outerShdw blurRad="63500" dir="3600000" algn="tl" rotWithShape="0">
                    <a:srgbClr val="000000">
                      <a:alpha val="70000"/>
                    </a:srgbClr>
                  </a:outerShdw>
                </a:effectLst>
              </a:rPr>
              <a:t>telah</a:t>
            </a:r>
            <a:r>
              <a:rPr lang="en-US" i="1" dirty="0" smtClean="0">
                <a:ln w="18415" cmpd="sng">
                  <a:solidFill>
                    <a:schemeClr val="tx1"/>
                  </a:solidFill>
                  <a:prstDash val="solid"/>
                </a:ln>
                <a:effectLst>
                  <a:outerShdw blurRad="63500" dir="3600000" algn="tl" rotWithShape="0">
                    <a:srgbClr val="000000">
                      <a:alpha val="70000"/>
                    </a:srgbClr>
                  </a:outerShdw>
                </a:effectLst>
              </a:rPr>
              <a:t> </a:t>
            </a:r>
            <a:r>
              <a:rPr lang="en-US" i="1" dirty="0" err="1" smtClean="0">
                <a:ln w="18415" cmpd="sng">
                  <a:solidFill>
                    <a:schemeClr val="tx1"/>
                  </a:solidFill>
                  <a:prstDash val="solid"/>
                </a:ln>
                <a:effectLst>
                  <a:outerShdw blurRad="63500" dir="3600000" algn="tl" rotWithShape="0">
                    <a:srgbClr val="000000">
                      <a:alpha val="70000"/>
                    </a:srgbClr>
                  </a:outerShdw>
                </a:effectLst>
              </a:rPr>
              <a:t>lakukan</a:t>
            </a:r>
            <a:r>
              <a:rPr lang="en-US" i="1" dirty="0" smtClean="0">
                <a:ln w="18415" cmpd="sng">
                  <a:solidFill>
                    <a:schemeClr val="tx1"/>
                  </a:solidFill>
                  <a:prstDash val="solid"/>
                </a:ln>
                <a:effectLst>
                  <a:outerShdw blurRad="63500" dir="3600000" algn="tl" rotWithShape="0">
                    <a:srgbClr val="000000">
                      <a:alpha val="70000"/>
                    </a:srgbClr>
                  </a:outerShdw>
                </a:effectLst>
              </a:rPr>
              <a:t>.</a:t>
            </a:r>
            <a:r>
              <a:rPr kumimoji="0" lang="en-US" i="1" u="none" strike="noStrike" normalizeH="0" baseline="0" dirty="0" smtClean="0">
                <a:ln w="18415" cmpd="sng">
                  <a:solidFill>
                    <a:schemeClr val="tx1"/>
                  </a:solidFill>
                  <a:prstDash val="solid"/>
                </a:ln>
                <a:effectLst>
                  <a:outerShdw blurRad="63500" dir="3600000" algn="tl" rotWithShape="0">
                    <a:srgbClr val="000000">
                      <a:alpha val="70000"/>
                    </a:srgbClr>
                  </a:outerShdw>
                </a:effectLst>
                <a:ea typeface="Calibri" pitchFamily="34" charset="0"/>
                <a:cs typeface="Times New Roman" pitchFamily="18" charset="0"/>
              </a:rPr>
              <a:t>” – </a:t>
            </a:r>
            <a:r>
              <a:rPr kumimoji="0" lang="en-US" i="1" u="none" strike="noStrike" normalizeH="0" baseline="0" dirty="0" err="1" smtClean="0">
                <a:ln w="18415" cmpd="sng">
                  <a:solidFill>
                    <a:schemeClr val="tx1"/>
                  </a:solidFill>
                  <a:prstDash val="solid"/>
                </a:ln>
                <a:effectLst>
                  <a:outerShdw blurRad="63500" dir="3600000" algn="tl" rotWithShape="0">
                    <a:srgbClr val="000000">
                      <a:alpha val="70000"/>
                    </a:srgbClr>
                  </a:outerShdw>
                </a:effectLst>
                <a:ea typeface="Calibri" pitchFamily="34" charset="0"/>
                <a:cs typeface="Times New Roman" pitchFamily="18" charset="0"/>
              </a:rPr>
              <a:t>Surah</a:t>
            </a:r>
            <a:r>
              <a:rPr kumimoji="0" lang="en-US" i="1" u="none" strike="noStrike" normalizeH="0" baseline="0" dirty="0" smtClean="0">
                <a:ln w="18415" cmpd="sng">
                  <a:solidFill>
                    <a:schemeClr val="tx1"/>
                  </a:solidFill>
                  <a:prstDash val="solid"/>
                </a:ln>
                <a:effectLst>
                  <a:outerShdw blurRad="63500" dir="3600000" algn="tl" rotWithShape="0">
                    <a:srgbClr val="000000">
                      <a:alpha val="70000"/>
                    </a:srgbClr>
                  </a:outerShdw>
                </a:effectLst>
                <a:ea typeface="Calibri" pitchFamily="34" charset="0"/>
                <a:cs typeface="Times New Roman" pitchFamily="18" charset="0"/>
              </a:rPr>
              <a:t> al-Hujurat:6</a:t>
            </a:r>
            <a:endParaRPr kumimoji="0" lang="en-US" sz="2400" i="0" u="none" strike="noStrike" normalizeH="0" baseline="0" dirty="0" smtClean="0">
              <a:ln w="18415" cmpd="sng">
                <a:solidFill>
                  <a:schemeClr val="tx1"/>
                </a:solidFill>
                <a:prstDash val="solid"/>
              </a:ln>
              <a:effectLst>
                <a:outerShdw blurRad="63500" dir="3600000" algn="tl" rotWithShape="0">
                  <a:srgbClr val="000000">
                    <a:alpha val="70000"/>
                  </a:srgbClr>
                </a:outerShdw>
              </a:effectLst>
              <a:cs typeface="Arial" pitchFamily="34" charset="0"/>
            </a:endParaRPr>
          </a:p>
        </p:txBody>
      </p:sp>
      <p:sp>
        <p:nvSpPr>
          <p:cNvPr id="35841" name="Rectangle 1"/>
          <p:cNvSpPr>
            <a:spLocks noChangeArrowheads="1"/>
          </p:cNvSpPr>
          <p:nvPr/>
        </p:nvSpPr>
        <p:spPr bwMode="auto">
          <a:xfrm>
            <a:off x="611560" y="2054458"/>
            <a:ext cx="7956376"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400" b="1" i="0" u="none" strike="noStrike" cap="none" normalizeH="0" baseline="0" dirty="0" smtClean="0">
                <a:ln>
                  <a:noFill/>
                </a:ln>
                <a:solidFill>
                  <a:srgbClr val="000000"/>
                </a:solidFill>
                <a:effectLst/>
                <a:latin typeface="PDMS_IslamicFont"/>
                <a:ea typeface="Calibri" pitchFamily="34" charset="0"/>
                <a:cs typeface="Arabic Transparent" pitchFamily="2" charset="-78"/>
              </a:rPr>
              <a:t>﴿</a:t>
            </a:r>
            <a:r>
              <a:rPr kumimoji="0" lang="ar-SA" sz="4400" b="1" i="0" u="none" strike="noStrike" cap="none" normalizeH="0" baseline="0" dirty="0" smtClean="0">
                <a:ln>
                  <a:noFill/>
                </a:ln>
                <a:solidFill>
                  <a:srgbClr val="000000"/>
                </a:solidFill>
                <a:effectLst/>
                <a:latin typeface="PDMS_IslamicFont"/>
                <a:ea typeface="Calibri" pitchFamily="34" charset="0"/>
                <a:cs typeface="Traditional Arabic" pitchFamily="2" charset="-78"/>
              </a:rPr>
              <a:t> </a:t>
            </a:r>
            <a:r>
              <a:rPr kumimoji="0" lang="ar-SA" sz="4400" b="0" i="0" u="none" strike="noStrike" cap="none" normalizeH="0" baseline="0" dirty="0" smtClean="0">
                <a:ln>
                  <a:noFill/>
                </a:ln>
                <a:solidFill>
                  <a:schemeClr val="tx1"/>
                </a:solidFill>
                <a:effectLst/>
                <a:latin typeface="QCF_P516" pitchFamily="2" charset="2"/>
                <a:ea typeface="Calibri" pitchFamily="34" charset="0"/>
                <a:cs typeface="QCF_P516" pitchFamily="2" charset="2"/>
              </a:rPr>
              <a:t>ﭟ ﭠ ﭡ ﭢ ﭣ ﭤ ﭥ ﭦ ﭧ ﭨ ﭩ ﭪ ﭫ ﭬ ﭭ ﭮ ﭯ </a:t>
            </a:r>
            <a:r>
              <a:rPr kumimoji="0" lang="ar-SA" sz="4400" b="1" i="0" u="none" strike="noStrike" cap="none" normalizeH="0" baseline="0" dirty="0" smtClean="0">
                <a:ln>
                  <a:noFill/>
                </a:ln>
                <a:solidFill>
                  <a:srgbClr val="000000"/>
                </a:solidFill>
                <a:effectLst/>
                <a:latin typeface="PDMS_IslamicFont"/>
                <a:ea typeface="Calibri" pitchFamily="34" charset="0"/>
                <a:cs typeface="Arabic Transparent" pitchFamily="2" charset="-78"/>
              </a:rPr>
              <a:t>﴾</a:t>
            </a:r>
            <a:endParaRPr kumimoji="0" lang="ar-SA"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611560" y="1340768"/>
            <a:ext cx="7920880" cy="1569660"/>
          </a:xfrm>
          <a:prstGeom prst="rect">
            <a:avLst/>
          </a:prstGeom>
        </p:spPr>
        <p:txBody>
          <a:bodyPr wrap="square">
            <a:spAutoFit/>
          </a:bodyPr>
          <a:lstStyle/>
          <a:p>
            <a:pPr algn="just"/>
            <a:r>
              <a:rPr lang="en-US" sz="2400" dirty="0" err="1" smtClean="0">
                <a:ln w="18415" cmpd="sng">
                  <a:solidFill>
                    <a:schemeClr val="tx1"/>
                  </a:solidFill>
                  <a:prstDash val="solid"/>
                </a:ln>
                <a:effectLst>
                  <a:outerShdw blurRad="63500" dir="3600000" algn="tl" rotWithShape="0">
                    <a:srgbClr val="000000">
                      <a:alpha val="70000"/>
                    </a:srgbClr>
                  </a:outerShdw>
                </a:effectLst>
              </a:rPr>
              <a:t>Berdasarkan</a:t>
            </a:r>
            <a:r>
              <a:rPr lang="en-US" sz="2400" dirty="0" smtClean="0">
                <a:ln w="18415" cmpd="sng">
                  <a:solidFill>
                    <a:schemeClr val="tx1"/>
                  </a:solidFill>
                  <a:prstDash val="solid"/>
                </a:ln>
                <a:effectLst>
                  <a:outerShdw blurRad="63500" dir="3600000" algn="tl" rotWithShape="0">
                    <a:srgbClr val="000000">
                      <a:alpha val="70000"/>
                    </a:srgbClr>
                  </a:outerShdw>
                </a:effectLst>
              </a:rPr>
              <a:t> </a:t>
            </a:r>
            <a:r>
              <a:rPr lang="en-US" sz="2400" dirty="0" err="1" smtClean="0">
                <a:ln w="18415" cmpd="sng">
                  <a:solidFill>
                    <a:schemeClr val="tx1"/>
                  </a:solidFill>
                  <a:prstDash val="solid"/>
                </a:ln>
                <a:effectLst>
                  <a:outerShdw blurRad="63500" dir="3600000" algn="tl" rotWithShape="0">
                    <a:srgbClr val="000000">
                      <a:alpha val="70000"/>
                    </a:srgbClr>
                  </a:outerShdw>
                </a:effectLst>
              </a:rPr>
              <a:t>ayat</a:t>
            </a:r>
            <a:r>
              <a:rPr lang="en-US" sz="2400" dirty="0" smtClean="0">
                <a:ln w="18415" cmpd="sng">
                  <a:solidFill>
                    <a:schemeClr val="tx1"/>
                  </a:solidFill>
                  <a:prstDash val="solid"/>
                </a:ln>
                <a:effectLst>
                  <a:outerShdw blurRad="63500" dir="3600000" algn="tl" rotWithShape="0">
                    <a:srgbClr val="000000">
                      <a:alpha val="70000"/>
                    </a:srgbClr>
                  </a:outerShdw>
                </a:effectLst>
              </a:rPr>
              <a:t> </a:t>
            </a:r>
            <a:r>
              <a:rPr lang="en-US" sz="2400" dirty="0" err="1" smtClean="0">
                <a:ln w="18415" cmpd="sng">
                  <a:solidFill>
                    <a:schemeClr val="tx1"/>
                  </a:solidFill>
                  <a:prstDash val="solid"/>
                </a:ln>
                <a:effectLst>
                  <a:outerShdw blurRad="63500" dir="3600000" algn="tl" rotWithShape="0">
                    <a:srgbClr val="000000">
                      <a:alpha val="70000"/>
                    </a:srgbClr>
                  </a:outerShdw>
                </a:effectLst>
              </a:rPr>
              <a:t>ini</a:t>
            </a:r>
            <a:r>
              <a:rPr lang="en-US" sz="2400" dirty="0" smtClean="0">
                <a:ln w="18415" cmpd="sng">
                  <a:solidFill>
                    <a:schemeClr val="tx1"/>
                  </a:solidFill>
                  <a:prstDash val="solid"/>
                </a:ln>
                <a:effectLst>
                  <a:outerShdw blurRad="63500" dir="3600000" algn="tl" rotWithShape="0">
                    <a:srgbClr val="000000">
                      <a:alpha val="70000"/>
                    </a:srgbClr>
                  </a:outerShdw>
                </a:effectLst>
              </a:rPr>
              <a:t>, Allah SWT </a:t>
            </a:r>
            <a:r>
              <a:rPr lang="en-US" sz="2400" dirty="0" err="1" smtClean="0">
                <a:ln w="18415" cmpd="sng">
                  <a:solidFill>
                    <a:schemeClr val="tx1"/>
                  </a:solidFill>
                  <a:prstDash val="solid"/>
                </a:ln>
                <a:effectLst>
                  <a:outerShdw blurRad="63500" dir="3600000" algn="tl" rotWithShape="0">
                    <a:srgbClr val="000000">
                      <a:alpha val="70000"/>
                    </a:srgbClr>
                  </a:outerShdw>
                </a:effectLst>
              </a:rPr>
              <a:t>menuntut</a:t>
            </a:r>
            <a:r>
              <a:rPr lang="en-US" sz="2400" dirty="0" smtClean="0">
                <a:ln w="18415" cmpd="sng">
                  <a:solidFill>
                    <a:schemeClr val="tx1"/>
                  </a:solidFill>
                  <a:prstDash val="solid"/>
                </a:ln>
                <a:effectLst>
                  <a:outerShdw blurRad="63500" dir="3600000" algn="tl" rotWithShape="0">
                    <a:srgbClr val="000000">
                      <a:alpha val="70000"/>
                    </a:srgbClr>
                  </a:outerShdw>
                </a:effectLst>
              </a:rPr>
              <a:t> agar </a:t>
            </a:r>
            <a:r>
              <a:rPr lang="en-US" sz="2400" dirty="0" err="1" smtClean="0">
                <a:ln w="18415" cmpd="sng">
                  <a:solidFill>
                    <a:schemeClr val="tx1"/>
                  </a:solidFill>
                  <a:prstDash val="solid"/>
                </a:ln>
                <a:effectLst>
                  <a:outerShdw blurRad="63500" dir="3600000" algn="tl" rotWithShape="0">
                    <a:srgbClr val="000000">
                      <a:alpha val="70000"/>
                    </a:srgbClr>
                  </a:outerShdw>
                </a:effectLst>
              </a:rPr>
              <a:t>sesiapa</a:t>
            </a:r>
            <a:r>
              <a:rPr lang="en-US" sz="2400" dirty="0" smtClean="0">
                <a:ln w="18415" cmpd="sng">
                  <a:solidFill>
                    <a:schemeClr val="tx1"/>
                  </a:solidFill>
                  <a:prstDash val="solid"/>
                </a:ln>
                <a:effectLst>
                  <a:outerShdw blurRad="63500" dir="3600000" algn="tl" rotWithShape="0">
                    <a:srgbClr val="000000">
                      <a:alpha val="70000"/>
                    </a:srgbClr>
                  </a:outerShdw>
                </a:effectLst>
              </a:rPr>
              <a:t> yang </a:t>
            </a:r>
            <a:r>
              <a:rPr lang="en-US" sz="2400" dirty="0" err="1" smtClean="0">
                <a:ln w="18415" cmpd="sng">
                  <a:solidFill>
                    <a:schemeClr val="tx1"/>
                  </a:solidFill>
                  <a:prstDash val="solid"/>
                </a:ln>
                <a:effectLst>
                  <a:outerShdw blurRad="63500" dir="3600000" algn="tl" rotWithShape="0">
                    <a:srgbClr val="000000">
                      <a:alpha val="70000"/>
                    </a:srgbClr>
                  </a:outerShdw>
                </a:effectLst>
              </a:rPr>
              <a:t>mendengar</a:t>
            </a:r>
            <a:r>
              <a:rPr lang="en-US" sz="2400" dirty="0" smtClean="0">
                <a:ln w="18415" cmpd="sng">
                  <a:solidFill>
                    <a:schemeClr val="tx1"/>
                  </a:solidFill>
                  <a:prstDash val="solid"/>
                </a:ln>
                <a:effectLst>
                  <a:outerShdw blurRad="63500" dir="3600000" algn="tl" rotWithShape="0">
                    <a:srgbClr val="000000">
                      <a:alpha val="70000"/>
                    </a:srgbClr>
                  </a:outerShdw>
                </a:effectLst>
              </a:rPr>
              <a:t> </a:t>
            </a:r>
            <a:r>
              <a:rPr lang="en-US" sz="2400" dirty="0" err="1" smtClean="0">
                <a:ln w="18415" cmpd="sng">
                  <a:solidFill>
                    <a:schemeClr val="tx1"/>
                  </a:solidFill>
                  <a:prstDash val="solid"/>
                </a:ln>
                <a:effectLst>
                  <a:outerShdw blurRad="63500" dir="3600000" algn="tl" rotWithShape="0">
                    <a:srgbClr val="000000">
                      <a:alpha val="70000"/>
                    </a:srgbClr>
                  </a:outerShdw>
                </a:effectLst>
              </a:rPr>
              <a:t>sesuatu</a:t>
            </a:r>
            <a:r>
              <a:rPr lang="en-US" sz="2400" dirty="0" smtClean="0">
                <a:ln w="18415" cmpd="sng">
                  <a:solidFill>
                    <a:schemeClr val="tx1"/>
                  </a:solidFill>
                  <a:prstDash val="solid"/>
                </a:ln>
                <a:effectLst>
                  <a:outerShdw blurRad="63500" dir="3600000" algn="tl" rotWithShape="0">
                    <a:srgbClr val="000000">
                      <a:alpha val="70000"/>
                    </a:srgbClr>
                  </a:outerShdw>
                </a:effectLst>
              </a:rPr>
              <a:t> </a:t>
            </a:r>
            <a:r>
              <a:rPr lang="en-US" sz="2400" dirty="0" err="1" smtClean="0">
                <a:ln w="18415" cmpd="sng">
                  <a:solidFill>
                    <a:schemeClr val="tx1"/>
                  </a:solidFill>
                  <a:prstDash val="solid"/>
                </a:ln>
                <a:effectLst>
                  <a:outerShdw blurRad="63500" dir="3600000" algn="tl" rotWithShape="0">
                    <a:srgbClr val="000000">
                      <a:alpha val="70000"/>
                    </a:srgbClr>
                  </a:outerShdw>
                </a:effectLst>
              </a:rPr>
              <a:t>maklumat</a:t>
            </a:r>
            <a:r>
              <a:rPr lang="en-US" sz="2400" dirty="0" smtClean="0">
                <a:ln w="18415" cmpd="sng">
                  <a:solidFill>
                    <a:schemeClr val="tx1"/>
                  </a:solidFill>
                  <a:prstDash val="solid"/>
                </a:ln>
                <a:effectLst>
                  <a:outerShdw blurRad="63500" dir="3600000" algn="tl" rotWithShape="0">
                    <a:srgbClr val="000000">
                      <a:alpha val="70000"/>
                    </a:srgbClr>
                  </a:outerShdw>
                </a:effectLst>
              </a:rPr>
              <a:t>, </a:t>
            </a:r>
            <a:r>
              <a:rPr lang="en-US" sz="2400" dirty="0" err="1" smtClean="0">
                <a:ln w="18415" cmpd="sng">
                  <a:solidFill>
                    <a:schemeClr val="tx1"/>
                  </a:solidFill>
                  <a:prstDash val="solid"/>
                </a:ln>
                <a:effectLst>
                  <a:outerShdw blurRad="63500" dir="3600000" algn="tl" rotWithShape="0">
                    <a:srgbClr val="000000">
                      <a:alpha val="70000"/>
                    </a:srgbClr>
                  </a:outerShdw>
                </a:effectLst>
              </a:rPr>
              <a:t>maka</a:t>
            </a:r>
            <a:r>
              <a:rPr lang="en-US" sz="2400" dirty="0" smtClean="0">
                <a:ln w="18415" cmpd="sng">
                  <a:solidFill>
                    <a:schemeClr val="tx1"/>
                  </a:solidFill>
                  <a:prstDash val="solid"/>
                </a:ln>
                <a:effectLst>
                  <a:outerShdw blurRad="63500" dir="3600000" algn="tl" rotWithShape="0">
                    <a:srgbClr val="000000">
                      <a:alpha val="70000"/>
                    </a:srgbClr>
                  </a:outerShdw>
                </a:effectLst>
              </a:rPr>
              <a:t> </a:t>
            </a:r>
            <a:r>
              <a:rPr lang="en-US" sz="2400" dirty="0" err="1" smtClean="0">
                <a:ln w="18415" cmpd="sng">
                  <a:solidFill>
                    <a:schemeClr val="tx1"/>
                  </a:solidFill>
                  <a:prstDash val="solid"/>
                </a:ln>
                <a:effectLst>
                  <a:outerShdw blurRad="63500" dir="3600000" algn="tl" rotWithShape="0">
                    <a:srgbClr val="000000">
                      <a:alpha val="70000"/>
                    </a:srgbClr>
                  </a:outerShdw>
                </a:effectLst>
              </a:rPr>
              <a:t>hendaklah</a:t>
            </a:r>
            <a:r>
              <a:rPr lang="en-US" sz="2400" dirty="0" smtClean="0">
                <a:ln w="18415" cmpd="sng">
                  <a:solidFill>
                    <a:schemeClr val="tx1"/>
                  </a:solidFill>
                  <a:prstDash val="solid"/>
                </a:ln>
                <a:effectLst>
                  <a:outerShdw blurRad="63500" dir="3600000" algn="tl" rotWithShape="0">
                    <a:srgbClr val="000000">
                      <a:alpha val="70000"/>
                    </a:srgbClr>
                  </a:outerShdw>
                </a:effectLst>
              </a:rPr>
              <a:t> </a:t>
            </a:r>
            <a:r>
              <a:rPr lang="en-US" sz="2400" dirty="0" err="1" smtClean="0">
                <a:ln w="18415" cmpd="sng">
                  <a:solidFill>
                    <a:schemeClr val="tx1"/>
                  </a:solidFill>
                  <a:prstDash val="solid"/>
                </a:ln>
                <a:effectLst>
                  <a:outerShdw blurRad="63500" dir="3600000" algn="tl" rotWithShape="0">
                    <a:srgbClr val="000000">
                      <a:alpha val="70000"/>
                    </a:srgbClr>
                  </a:outerShdw>
                </a:effectLst>
              </a:rPr>
              <a:t>mereka</a:t>
            </a:r>
            <a:r>
              <a:rPr lang="en-US" sz="2400" dirty="0" smtClean="0">
                <a:ln w="18415" cmpd="sng">
                  <a:solidFill>
                    <a:schemeClr val="tx1"/>
                  </a:solidFill>
                  <a:prstDash val="solid"/>
                </a:ln>
                <a:effectLst>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63500">
                    <a:schemeClr val="accent1">
                      <a:satMod val="175000"/>
                      <a:alpha val="40000"/>
                    </a:schemeClr>
                  </a:glow>
                  <a:outerShdw blurRad="63500" dir="3600000" algn="tl" rotWithShape="0">
                    <a:srgbClr val="000000">
                      <a:alpha val="70000"/>
                    </a:srgbClr>
                  </a:outerShdw>
                </a:effectLst>
              </a:rPr>
              <a:t>menyelidiki</a:t>
            </a:r>
            <a:r>
              <a:rPr lang="en-US" sz="2400" dirty="0" smtClean="0">
                <a:ln w="18415" cmpd="sng">
                  <a:solidFill>
                    <a:schemeClr val="tx1"/>
                  </a:solidFill>
                  <a:prstDash val="solid"/>
                </a:ln>
                <a:effectLst>
                  <a:outerShdw blurRad="63500" dir="3600000" algn="tl" rotWithShape="0">
                    <a:srgbClr val="000000">
                      <a:alpha val="70000"/>
                    </a:srgbClr>
                  </a:outerShdw>
                </a:effectLst>
              </a:rPr>
              <a:t> </a:t>
            </a:r>
            <a:r>
              <a:rPr lang="en-US" sz="2400" dirty="0" err="1" smtClean="0">
                <a:ln w="18415" cmpd="sng">
                  <a:solidFill>
                    <a:schemeClr val="tx1"/>
                  </a:solidFill>
                  <a:prstDash val="solid"/>
                </a:ln>
                <a:effectLst>
                  <a:outerShdw blurRad="63500" dir="3600000" algn="tl" rotWithShape="0">
                    <a:srgbClr val="000000">
                      <a:alpha val="70000"/>
                    </a:srgbClr>
                  </a:outerShdw>
                </a:effectLst>
              </a:rPr>
              <a:t>terlebih</a:t>
            </a:r>
            <a:r>
              <a:rPr lang="en-US" sz="2400" dirty="0" smtClean="0">
                <a:ln w="18415" cmpd="sng">
                  <a:solidFill>
                    <a:schemeClr val="tx1"/>
                  </a:solidFill>
                  <a:prstDash val="solid"/>
                </a:ln>
                <a:effectLst>
                  <a:outerShdw blurRad="63500" dir="3600000" algn="tl" rotWithShape="0">
                    <a:srgbClr val="000000">
                      <a:alpha val="70000"/>
                    </a:srgbClr>
                  </a:outerShdw>
                </a:effectLst>
              </a:rPr>
              <a:t> </a:t>
            </a:r>
            <a:r>
              <a:rPr lang="en-US" sz="2400" dirty="0" err="1" smtClean="0">
                <a:ln w="18415" cmpd="sng">
                  <a:solidFill>
                    <a:schemeClr val="tx1"/>
                  </a:solidFill>
                  <a:prstDash val="solid"/>
                </a:ln>
                <a:effectLst>
                  <a:outerShdw blurRad="63500" dir="3600000" algn="tl" rotWithShape="0">
                    <a:srgbClr val="000000">
                      <a:alpha val="70000"/>
                    </a:srgbClr>
                  </a:outerShdw>
                </a:effectLst>
              </a:rPr>
              <a:t>dahulu</a:t>
            </a:r>
            <a:r>
              <a:rPr lang="en-US" sz="2400" dirty="0" smtClean="0">
                <a:ln w="18415" cmpd="sng">
                  <a:solidFill>
                    <a:schemeClr val="tx1"/>
                  </a:solidFill>
                  <a:prstDash val="solid"/>
                </a:ln>
                <a:effectLst>
                  <a:outerShdw blurRad="63500" dir="3600000" algn="tl" rotWithShape="0">
                    <a:srgbClr val="000000">
                      <a:alpha val="70000"/>
                    </a:srgbClr>
                  </a:outerShdw>
                </a:effectLst>
              </a:rPr>
              <a:t> </a:t>
            </a:r>
            <a:r>
              <a:rPr lang="en-US" sz="2400" dirty="0" err="1" smtClean="0">
                <a:ln w="18415" cmpd="sng">
                  <a:solidFill>
                    <a:schemeClr val="tx1"/>
                  </a:solidFill>
                  <a:prstDash val="solid"/>
                </a:ln>
                <a:effectLst>
                  <a:outerShdw blurRad="63500" dir="3600000" algn="tl" rotWithShape="0">
                    <a:srgbClr val="000000">
                      <a:alpha val="70000"/>
                    </a:srgbClr>
                  </a:outerShdw>
                </a:effectLst>
              </a:rPr>
              <a:t>kesahihan</a:t>
            </a:r>
            <a:r>
              <a:rPr lang="en-US" sz="2400" dirty="0" smtClean="0">
                <a:ln w="18415" cmpd="sng">
                  <a:solidFill>
                    <a:schemeClr val="tx1"/>
                  </a:solidFill>
                  <a:prstDash val="solid"/>
                </a:ln>
                <a:effectLst>
                  <a:outerShdw blurRad="63500" dir="3600000" algn="tl" rotWithShape="0">
                    <a:srgbClr val="000000">
                      <a:alpha val="70000"/>
                    </a:srgbClr>
                  </a:outerShdw>
                </a:effectLst>
              </a:rPr>
              <a:t> </a:t>
            </a:r>
            <a:r>
              <a:rPr lang="en-US" sz="2400" dirty="0" err="1" smtClean="0">
                <a:ln w="18415" cmpd="sng">
                  <a:solidFill>
                    <a:schemeClr val="tx1"/>
                  </a:solidFill>
                  <a:prstDash val="solid"/>
                </a:ln>
                <a:effectLst>
                  <a:outerShdw blurRad="63500" dir="3600000" algn="tl" rotWithShape="0">
                    <a:srgbClr val="000000">
                      <a:alpha val="70000"/>
                    </a:srgbClr>
                  </a:outerShdw>
                </a:effectLst>
              </a:rPr>
              <a:t>sumber</a:t>
            </a:r>
            <a:r>
              <a:rPr lang="en-US" sz="2400" dirty="0" smtClean="0">
                <a:ln w="18415" cmpd="sng">
                  <a:solidFill>
                    <a:schemeClr val="tx1"/>
                  </a:solidFill>
                  <a:prstDash val="solid"/>
                </a:ln>
                <a:effectLst>
                  <a:outerShdw blurRad="63500" dir="3600000" algn="tl" rotWithShape="0">
                    <a:srgbClr val="000000">
                      <a:alpha val="70000"/>
                    </a:srgbClr>
                  </a:outerShdw>
                </a:effectLst>
              </a:rPr>
              <a:t> </a:t>
            </a:r>
            <a:r>
              <a:rPr lang="en-US" sz="2400" dirty="0" err="1" smtClean="0">
                <a:ln w="18415" cmpd="sng">
                  <a:solidFill>
                    <a:schemeClr val="tx1"/>
                  </a:solidFill>
                  <a:prstDash val="solid"/>
                </a:ln>
                <a:effectLst>
                  <a:outerShdw blurRad="63500" dir="3600000" algn="tl" rotWithShape="0">
                    <a:srgbClr val="000000">
                      <a:alpha val="70000"/>
                    </a:srgbClr>
                  </a:outerShdw>
                </a:effectLst>
              </a:rPr>
              <a:t>maklumat</a:t>
            </a:r>
            <a:r>
              <a:rPr lang="en-US" sz="2400" dirty="0" smtClean="0">
                <a:ln w="18415" cmpd="sng">
                  <a:solidFill>
                    <a:schemeClr val="tx1"/>
                  </a:solidFill>
                  <a:prstDash val="solid"/>
                </a:ln>
                <a:effectLst>
                  <a:outerShdw blurRad="63500" dir="3600000" algn="tl" rotWithShape="0">
                    <a:srgbClr val="000000">
                      <a:alpha val="70000"/>
                    </a:srgbClr>
                  </a:outerShdw>
                </a:effectLst>
              </a:rPr>
              <a:t> </a:t>
            </a:r>
            <a:r>
              <a:rPr lang="en-US" sz="2400" dirty="0" err="1" smtClean="0">
                <a:ln w="18415" cmpd="sng">
                  <a:solidFill>
                    <a:schemeClr val="tx1"/>
                  </a:solidFill>
                  <a:prstDash val="solid"/>
                </a:ln>
                <a:effectLst>
                  <a:outerShdw blurRad="63500" dir="3600000" algn="tl" rotWithShape="0">
                    <a:srgbClr val="000000">
                      <a:alpha val="70000"/>
                    </a:srgbClr>
                  </a:outerShdw>
                </a:effectLst>
              </a:rPr>
              <a:t>tersebut</a:t>
            </a:r>
            <a:r>
              <a:rPr lang="en-US" sz="2400" dirty="0" smtClean="0">
                <a:ln w="18415" cmpd="sng">
                  <a:solidFill>
                    <a:schemeClr val="tx1"/>
                  </a:solidFill>
                  <a:prstDash val="solid"/>
                </a:ln>
                <a:effectLst>
                  <a:outerShdw blurRad="63500" dir="3600000" algn="tl" rotWithShape="0">
                    <a:srgbClr val="000000">
                      <a:alpha val="70000"/>
                    </a:srgbClr>
                  </a:outerShdw>
                </a:effectLst>
              </a:rPr>
              <a:t>. </a:t>
            </a:r>
          </a:p>
        </p:txBody>
      </p:sp>
      <p:sp>
        <p:nvSpPr>
          <p:cNvPr id="11" name="Rectangle 10"/>
          <p:cNvSpPr/>
          <p:nvPr/>
        </p:nvSpPr>
        <p:spPr>
          <a:xfrm>
            <a:off x="611560" y="3020759"/>
            <a:ext cx="7920880" cy="1200329"/>
          </a:xfrm>
          <a:prstGeom prst="rect">
            <a:avLst/>
          </a:prstGeom>
        </p:spPr>
        <p:txBody>
          <a:bodyPr wrap="square">
            <a:spAutoFit/>
          </a:bodyPr>
          <a:lstStyle/>
          <a:p>
            <a:pPr algn="just"/>
            <a:r>
              <a:rPr lang="en-US" sz="2400" dirty="0" err="1" smtClean="0">
                <a:ln w="18415" cmpd="sng">
                  <a:solidFill>
                    <a:schemeClr val="tx1"/>
                  </a:solidFill>
                  <a:prstDash val="solid"/>
                </a:ln>
                <a:effectLst>
                  <a:outerShdw blurRad="63500" dir="3600000" algn="tl" rotWithShape="0">
                    <a:srgbClr val="000000">
                      <a:alpha val="70000"/>
                    </a:srgbClr>
                  </a:outerShdw>
                </a:effectLst>
              </a:rPr>
              <a:t>Ayat</a:t>
            </a:r>
            <a:r>
              <a:rPr lang="en-US" sz="2400" dirty="0" smtClean="0">
                <a:ln w="18415" cmpd="sng">
                  <a:solidFill>
                    <a:schemeClr val="tx1"/>
                  </a:solidFill>
                  <a:prstDash val="solid"/>
                </a:ln>
                <a:effectLst>
                  <a:outerShdw blurRad="63500" dir="3600000" algn="tl" rotWithShape="0">
                    <a:srgbClr val="000000">
                      <a:alpha val="70000"/>
                    </a:srgbClr>
                  </a:outerShdw>
                </a:effectLst>
              </a:rPr>
              <a:t> </a:t>
            </a:r>
            <a:r>
              <a:rPr lang="en-US" sz="2400" dirty="0" err="1" smtClean="0">
                <a:ln w="18415" cmpd="sng">
                  <a:solidFill>
                    <a:schemeClr val="tx1"/>
                  </a:solidFill>
                  <a:prstDash val="solid"/>
                </a:ln>
                <a:effectLst>
                  <a:outerShdw blurRad="63500" dir="3600000" algn="tl" rotWithShape="0">
                    <a:srgbClr val="000000">
                      <a:alpha val="70000"/>
                    </a:srgbClr>
                  </a:outerShdw>
                </a:effectLst>
              </a:rPr>
              <a:t>ini</a:t>
            </a:r>
            <a:r>
              <a:rPr lang="en-US" sz="2400" dirty="0" smtClean="0">
                <a:ln w="18415" cmpd="sng">
                  <a:solidFill>
                    <a:schemeClr val="tx1"/>
                  </a:solidFill>
                  <a:prstDash val="solid"/>
                </a:ln>
                <a:effectLst>
                  <a:outerShdw blurRad="63500" dir="3600000" algn="tl" rotWithShape="0">
                    <a:srgbClr val="000000">
                      <a:alpha val="70000"/>
                    </a:srgbClr>
                  </a:outerShdw>
                </a:effectLst>
              </a:rPr>
              <a:t> </a:t>
            </a:r>
            <a:r>
              <a:rPr lang="en-US" sz="2400" dirty="0" err="1" smtClean="0">
                <a:ln w="18415" cmpd="sng">
                  <a:solidFill>
                    <a:schemeClr val="tx1"/>
                  </a:solidFill>
                  <a:prstDash val="solid"/>
                </a:ln>
                <a:effectLst>
                  <a:outerShdw blurRad="63500" dir="3600000" algn="tl" rotWithShape="0">
                    <a:srgbClr val="000000">
                      <a:alpha val="70000"/>
                    </a:srgbClr>
                  </a:outerShdw>
                </a:effectLst>
              </a:rPr>
              <a:t>mengandungi</a:t>
            </a:r>
            <a:r>
              <a:rPr lang="en-US" sz="2400" dirty="0" smtClean="0">
                <a:ln w="18415" cmpd="sng">
                  <a:solidFill>
                    <a:schemeClr val="tx1"/>
                  </a:solidFill>
                  <a:prstDash val="solid"/>
                </a:ln>
                <a:effectLst>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63500">
                    <a:schemeClr val="accent1">
                      <a:satMod val="175000"/>
                      <a:alpha val="40000"/>
                    </a:schemeClr>
                  </a:glow>
                  <a:outerShdw blurRad="63500" dir="3600000" algn="tl" rotWithShape="0">
                    <a:srgbClr val="000000">
                      <a:alpha val="70000"/>
                    </a:srgbClr>
                  </a:outerShdw>
                </a:effectLst>
              </a:rPr>
              <a:t>garis</a:t>
            </a:r>
            <a:r>
              <a:rPr lang="en-US" sz="2400" dirty="0" smtClean="0">
                <a:ln w="18415" cmpd="sng">
                  <a:solidFill>
                    <a:srgbClr val="FFFF00"/>
                  </a:solidFill>
                  <a:prstDash val="solid"/>
                </a:ln>
                <a:solidFill>
                  <a:srgbClr val="FFFF00"/>
                </a:solidFill>
                <a:effectLst>
                  <a:glow rad="63500">
                    <a:schemeClr val="accent1">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63500">
                    <a:schemeClr val="accent1">
                      <a:satMod val="175000"/>
                      <a:alpha val="40000"/>
                    </a:schemeClr>
                  </a:glow>
                  <a:outerShdw blurRad="63500" dir="3600000" algn="tl" rotWithShape="0">
                    <a:srgbClr val="000000">
                      <a:alpha val="70000"/>
                    </a:srgbClr>
                  </a:outerShdw>
                </a:effectLst>
              </a:rPr>
              <a:t>panduan</a:t>
            </a:r>
            <a:r>
              <a:rPr lang="en-US" sz="2400" dirty="0" smtClean="0">
                <a:ln w="18415" cmpd="sng">
                  <a:solidFill>
                    <a:schemeClr val="tx1"/>
                  </a:solidFill>
                  <a:prstDash val="solid"/>
                </a:ln>
                <a:effectLst>
                  <a:outerShdw blurRad="63500" dir="3600000" algn="tl" rotWithShape="0">
                    <a:srgbClr val="000000">
                      <a:alpha val="70000"/>
                    </a:srgbClr>
                  </a:outerShdw>
                </a:effectLst>
              </a:rPr>
              <a:t> </a:t>
            </a:r>
            <a:r>
              <a:rPr lang="en-US" sz="2400" dirty="0" err="1" smtClean="0">
                <a:ln w="18415" cmpd="sng">
                  <a:solidFill>
                    <a:schemeClr val="tx1"/>
                  </a:solidFill>
                  <a:prstDash val="solid"/>
                </a:ln>
                <a:effectLst>
                  <a:outerShdw blurRad="63500" dir="3600000" algn="tl" rotWithShape="0">
                    <a:srgbClr val="000000">
                      <a:alpha val="70000"/>
                    </a:srgbClr>
                  </a:outerShdw>
                </a:effectLst>
              </a:rPr>
              <a:t>berguna</a:t>
            </a:r>
            <a:r>
              <a:rPr lang="en-US" sz="2400" dirty="0" smtClean="0">
                <a:ln w="18415" cmpd="sng">
                  <a:solidFill>
                    <a:schemeClr val="tx1"/>
                  </a:solidFill>
                  <a:prstDash val="solid"/>
                </a:ln>
                <a:effectLst>
                  <a:outerShdw blurRad="63500" dir="3600000" algn="tl" rotWithShape="0">
                    <a:srgbClr val="000000">
                      <a:alpha val="70000"/>
                    </a:srgbClr>
                  </a:outerShdw>
                </a:effectLst>
              </a:rPr>
              <a:t> </a:t>
            </a:r>
            <a:r>
              <a:rPr lang="en-US" sz="2400" dirty="0" err="1" smtClean="0">
                <a:ln w="18415" cmpd="sng">
                  <a:solidFill>
                    <a:schemeClr val="tx1"/>
                  </a:solidFill>
                  <a:prstDash val="solid"/>
                </a:ln>
                <a:effectLst>
                  <a:outerShdw blurRad="63500" dir="3600000" algn="tl" rotWithShape="0">
                    <a:srgbClr val="000000">
                      <a:alpha val="70000"/>
                    </a:srgbClr>
                  </a:outerShdw>
                </a:effectLst>
              </a:rPr>
              <a:t>kepada</a:t>
            </a:r>
            <a:r>
              <a:rPr lang="en-US" sz="2400" dirty="0" smtClean="0">
                <a:ln w="18415" cmpd="sng">
                  <a:solidFill>
                    <a:schemeClr val="tx1"/>
                  </a:solidFill>
                  <a:prstDash val="solid"/>
                </a:ln>
                <a:effectLst>
                  <a:outerShdw blurRad="63500" dir="3600000" algn="tl" rotWithShape="0">
                    <a:srgbClr val="000000">
                      <a:alpha val="70000"/>
                    </a:srgbClr>
                  </a:outerShdw>
                </a:effectLst>
              </a:rPr>
              <a:t> </a:t>
            </a:r>
            <a:r>
              <a:rPr lang="en-US" sz="2400" dirty="0" err="1" smtClean="0">
                <a:ln w="18415" cmpd="sng">
                  <a:solidFill>
                    <a:schemeClr val="tx1"/>
                  </a:solidFill>
                  <a:prstDash val="solid"/>
                </a:ln>
                <a:effectLst>
                  <a:outerShdw blurRad="63500" dir="3600000" algn="tl" rotWithShape="0">
                    <a:srgbClr val="000000">
                      <a:alpha val="70000"/>
                    </a:srgbClr>
                  </a:outerShdw>
                </a:effectLst>
              </a:rPr>
              <a:t>pengguna</a:t>
            </a:r>
            <a:r>
              <a:rPr lang="en-US" sz="2400" dirty="0" smtClean="0">
                <a:ln w="18415" cmpd="sng">
                  <a:solidFill>
                    <a:schemeClr val="tx1"/>
                  </a:solidFill>
                  <a:prstDash val="solid"/>
                </a:ln>
                <a:effectLst>
                  <a:outerShdw blurRad="63500" dir="3600000" algn="tl" rotWithShape="0">
                    <a:srgbClr val="000000">
                      <a:alpha val="70000"/>
                    </a:srgbClr>
                  </a:outerShdw>
                </a:effectLst>
              </a:rPr>
              <a:t> internet </a:t>
            </a:r>
            <a:r>
              <a:rPr lang="en-US" sz="2400" dirty="0" err="1" smtClean="0">
                <a:ln w="18415" cmpd="sng">
                  <a:solidFill>
                    <a:schemeClr val="tx1"/>
                  </a:solidFill>
                  <a:prstDash val="solid"/>
                </a:ln>
                <a:effectLst>
                  <a:outerShdw blurRad="63500" dir="3600000" algn="tl" rotWithShape="0">
                    <a:srgbClr val="000000">
                      <a:alpha val="70000"/>
                    </a:srgbClr>
                  </a:outerShdw>
                </a:effectLst>
              </a:rPr>
              <a:t>dalam</a:t>
            </a:r>
            <a:r>
              <a:rPr lang="en-US" sz="2400" dirty="0" smtClean="0">
                <a:ln w="18415" cmpd="sng">
                  <a:solidFill>
                    <a:schemeClr val="tx1"/>
                  </a:solidFill>
                  <a:prstDash val="solid"/>
                </a:ln>
                <a:effectLst>
                  <a:outerShdw blurRad="63500" dir="3600000" algn="tl" rotWithShape="0">
                    <a:srgbClr val="000000">
                      <a:alpha val="70000"/>
                    </a:srgbClr>
                  </a:outerShdw>
                </a:effectLst>
              </a:rPr>
              <a:t> </a:t>
            </a:r>
            <a:r>
              <a:rPr lang="en-US" sz="2400" dirty="0" err="1" smtClean="0">
                <a:ln w="18415" cmpd="sng">
                  <a:solidFill>
                    <a:schemeClr val="tx1"/>
                  </a:solidFill>
                  <a:prstDash val="solid"/>
                </a:ln>
                <a:effectLst>
                  <a:outerShdw blurRad="63500" dir="3600000" algn="tl" rotWithShape="0">
                    <a:srgbClr val="000000">
                      <a:alpha val="70000"/>
                    </a:srgbClr>
                  </a:outerShdw>
                </a:effectLst>
              </a:rPr>
              <a:t>mendapatkan</a:t>
            </a:r>
            <a:r>
              <a:rPr lang="en-US" sz="2400" dirty="0" smtClean="0">
                <a:ln w="18415" cmpd="sng">
                  <a:solidFill>
                    <a:schemeClr val="tx1"/>
                  </a:solidFill>
                  <a:prstDash val="solid"/>
                </a:ln>
                <a:effectLst>
                  <a:outerShdw blurRad="63500" dir="3600000" algn="tl" rotWithShape="0">
                    <a:srgbClr val="000000">
                      <a:alpha val="70000"/>
                    </a:srgbClr>
                  </a:outerShdw>
                </a:effectLst>
              </a:rPr>
              <a:t> </a:t>
            </a:r>
            <a:r>
              <a:rPr lang="en-US" sz="2400" dirty="0" err="1" smtClean="0">
                <a:ln w="18415" cmpd="sng">
                  <a:solidFill>
                    <a:schemeClr val="tx1"/>
                  </a:solidFill>
                  <a:prstDash val="solid"/>
                </a:ln>
                <a:effectLst>
                  <a:outerShdw blurRad="63500" dir="3600000" algn="tl" rotWithShape="0">
                    <a:srgbClr val="000000">
                      <a:alpha val="70000"/>
                    </a:srgbClr>
                  </a:outerShdw>
                </a:effectLst>
              </a:rPr>
              <a:t>maklumat</a:t>
            </a:r>
            <a:r>
              <a:rPr lang="en-US" sz="2400" dirty="0" smtClean="0">
                <a:ln w="18415" cmpd="sng">
                  <a:solidFill>
                    <a:schemeClr val="tx1"/>
                  </a:solidFill>
                  <a:prstDash val="solid"/>
                </a:ln>
                <a:effectLst>
                  <a:outerShdw blurRad="63500" dir="3600000" algn="tl" rotWithShape="0">
                    <a:srgbClr val="000000">
                      <a:alpha val="70000"/>
                    </a:srgbClr>
                  </a:outerShdw>
                </a:effectLst>
              </a:rPr>
              <a:t> yang </a:t>
            </a:r>
            <a:r>
              <a:rPr lang="en-US" sz="2400" dirty="0" err="1" smtClean="0">
                <a:ln w="18415" cmpd="sng">
                  <a:solidFill>
                    <a:schemeClr val="tx1"/>
                  </a:solidFill>
                  <a:prstDash val="solid"/>
                </a:ln>
                <a:effectLst>
                  <a:outerShdw blurRad="63500" dir="3600000" algn="tl" rotWithShape="0">
                    <a:srgbClr val="000000">
                      <a:alpha val="70000"/>
                    </a:srgbClr>
                  </a:outerShdw>
                </a:effectLst>
              </a:rPr>
              <a:t>tidak</a:t>
            </a:r>
            <a:r>
              <a:rPr lang="en-US" sz="2400" dirty="0" smtClean="0">
                <a:ln w="18415" cmpd="sng">
                  <a:solidFill>
                    <a:schemeClr val="tx1"/>
                  </a:solidFill>
                  <a:prstDash val="solid"/>
                </a:ln>
                <a:effectLst>
                  <a:outerShdw blurRad="63500" dir="3600000" algn="tl" rotWithShape="0">
                    <a:srgbClr val="000000">
                      <a:alpha val="70000"/>
                    </a:srgbClr>
                  </a:outerShdw>
                </a:effectLst>
              </a:rPr>
              <a:t> </a:t>
            </a:r>
            <a:r>
              <a:rPr lang="en-US" sz="2400" dirty="0" err="1" smtClean="0">
                <a:ln w="18415" cmpd="sng">
                  <a:solidFill>
                    <a:schemeClr val="tx1"/>
                  </a:solidFill>
                  <a:prstDash val="solid"/>
                </a:ln>
                <a:effectLst>
                  <a:outerShdw blurRad="63500" dir="3600000" algn="tl" rotWithShape="0">
                    <a:srgbClr val="000000">
                      <a:alpha val="70000"/>
                    </a:srgbClr>
                  </a:outerShdw>
                </a:effectLst>
              </a:rPr>
              <a:t>dikenal</a:t>
            </a:r>
            <a:r>
              <a:rPr lang="en-US" sz="2400" dirty="0" smtClean="0">
                <a:ln w="18415" cmpd="sng">
                  <a:solidFill>
                    <a:schemeClr val="tx1"/>
                  </a:solidFill>
                  <a:prstDash val="solid"/>
                </a:ln>
                <a:effectLst>
                  <a:outerShdw blurRad="63500" dir="3600000" algn="tl" rotWithShape="0">
                    <a:srgbClr val="000000">
                      <a:alpha val="70000"/>
                    </a:srgbClr>
                  </a:outerShdw>
                </a:effectLst>
              </a:rPr>
              <a:t> </a:t>
            </a:r>
            <a:r>
              <a:rPr lang="en-US" sz="2400" dirty="0" err="1" smtClean="0">
                <a:ln w="18415" cmpd="sng">
                  <a:solidFill>
                    <a:schemeClr val="tx1"/>
                  </a:solidFill>
                  <a:prstDash val="solid"/>
                </a:ln>
                <a:effectLst>
                  <a:outerShdw blurRad="63500" dir="3600000" algn="tl" rotWithShape="0">
                    <a:srgbClr val="000000">
                      <a:alpha val="70000"/>
                    </a:srgbClr>
                  </a:outerShdw>
                </a:effectLst>
              </a:rPr>
              <a:t>pasti</a:t>
            </a:r>
            <a:r>
              <a:rPr lang="en-US" sz="2400" dirty="0" smtClean="0">
                <a:ln w="18415" cmpd="sng">
                  <a:solidFill>
                    <a:schemeClr val="tx1"/>
                  </a:solidFill>
                  <a:prstDash val="solid"/>
                </a:ln>
                <a:effectLst>
                  <a:outerShdw blurRad="63500" dir="3600000" algn="tl" rotWithShape="0">
                    <a:srgbClr val="000000">
                      <a:alpha val="70000"/>
                    </a:srgbClr>
                  </a:outerShdw>
                </a:effectLst>
              </a:rPr>
              <a:t> </a:t>
            </a:r>
            <a:r>
              <a:rPr lang="en-US" sz="2400" dirty="0" err="1" smtClean="0">
                <a:ln w="18415" cmpd="sng">
                  <a:solidFill>
                    <a:schemeClr val="tx1"/>
                  </a:solidFill>
                  <a:prstDash val="solid"/>
                </a:ln>
                <a:effectLst>
                  <a:outerShdw blurRad="63500" dir="3600000" algn="tl" rotWithShape="0">
                    <a:srgbClr val="000000">
                      <a:alpha val="70000"/>
                    </a:srgbClr>
                  </a:outerShdw>
                </a:effectLst>
              </a:rPr>
              <a:t>kebolehpercayaannya</a:t>
            </a:r>
            <a:r>
              <a:rPr lang="en-US" sz="2400" dirty="0" smtClean="0">
                <a:ln w="18415" cmpd="sng">
                  <a:solidFill>
                    <a:schemeClr val="tx1"/>
                  </a:solidFill>
                  <a:prstDash val="solid"/>
                </a:ln>
                <a:effectLst>
                  <a:outerShdw blurRad="63500" dir="3600000" algn="tl" rotWithShape="0">
                    <a:srgbClr val="000000">
                      <a:alpha val="70000"/>
                    </a:srgbClr>
                  </a:outerShdw>
                </a:effectLst>
              </a:rPr>
              <a:t>. </a:t>
            </a:r>
            <a:endParaRPr lang="en-US" sz="2400" dirty="0">
              <a:ln w="18415" cmpd="sng">
                <a:solidFill>
                  <a:schemeClr val="tx1"/>
                </a:solidFill>
                <a:prstDash val="solid"/>
              </a:ln>
              <a:effectLst>
                <a:outerShdw blurRad="63500" dir="3600000" algn="tl" rotWithShape="0">
                  <a:srgbClr val="000000">
                    <a:alpha val="70000"/>
                  </a:srgbClr>
                </a:outerShdw>
              </a:effectLst>
            </a:endParaRPr>
          </a:p>
        </p:txBody>
      </p:sp>
      <p:sp>
        <p:nvSpPr>
          <p:cNvPr id="13" name="Rectangle 12"/>
          <p:cNvSpPr/>
          <p:nvPr/>
        </p:nvSpPr>
        <p:spPr>
          <a:xfrm>
            <a:off x="611560" y="4388911"/>
            <a:ext cx="7920880" cy="1200329"/>
          </a:xfrm>
          <a:prstGeom prst="rect">
            <a:avLst/>
          </a:prstGeom>
        </p:spPr>
        <p:txBody>
          <a:bodyPr wrap="square">
            <a:spAutoFit/>
          </a:bodyPr>
          <a:lstStyle/>
          <a:p>
            <a:pPr algn="just"/>
            <a:r>
              <a:rPr lang="en-US" sz="2400" dirty="0" err="1" smtClean="0">
                <a:ln w="18415" cmpd="sng">
                  <a:solidFill>
                    <a:schemeClr val="tx1"/>
                  </a:solidFill>
                  <a:prstDash val="solid"/>
                </a:ln>
                <a:effectLst>
                  <a:outerShdw blurRad="63500" dir="3600000" algn="tl" rotWithShape="0">
                    <a:srgbClr val="000000">
                      <a:alpha val="70000"/>
                    </a:srgbClr>
                  </a:outerShdw>
                </a:effectLst>
              </a:rPr>
              <a:t>Meskipun</a:t>
            </a:r>
            <a:r>
              <a:rPr lang="en-US" sz="2400" dirty="0" smtClean="0">
                <a:ln w="18415" cmpd="sng">
                  <a:solidFill>
                    <a:schemeClr val="tx1"/>
                  </a:solidFill>
                  <a:prstDash val="solid"/>
                </a:ln>
                <a:effectLst>
                  <a:outerShdw blurRad="63500" dir="3600000" algn="tl" rotWithShape="0">
                    <a:srgbClr val="000000">
                      <a:alpha val="70000"/>
                    </a:srgbClr>
                  </a:outerShdw>
                </a:effectLst>
              </a:rPr>
              <a:t> internet </a:t>
            </a:r>
            <a:r>
              <a:rPr lang="en-US" sz="2400" dirty="0" err="1" smtClean="0">
                <a:ln w="18415" cmpd="sng">
                  <a:solidFill>
                    <a:schemeClr val="tx1"/>
                  </a:solidFill>
                  <a:prstDash val="solid"/>
                </a:ln>
                <a:effectLst>
                  <a:outerShdw blurRad="63500" dir="3600000" algn="tl" rotWithShape="0">
                    <a:srgbClr val="000000">
                      <a:alpha val="70000"/>
                    </a:srgbClr>
                  </a:outerShdw>
                </a:effectLst>
              </a:rPr>
              <a:t>dianggap</a:t>
            </a:r>
            <a:r>
              <a:rPr lang="en-US" sz="2400" dirty="0" smtClean="0">
                <a:ln w="18415" cmpd="sng">
                  <a:solidFill>
                    <a:schemeClr val="tx1"/>
                  </a:solidFill>
                  <a:prstDash val="solid"/>
                </a:ln>
                <a:effectLst>
                  <a:outerShdw blurRad="63500" dir="3600000" algn="tl" rotWithShape="0">
                    <a:srgbClr val="000000">
                      <a:alpha val="70000"/>
                    </a:srgbClr>
                  </a:outerShdw>
                </a:effectLst>
              </a:rPr>
              <a:t> </a:t>
            </a:r>
            <a:r>
              <a:rPr lang="en-US" sz="2400" dirty="0" err="1" smtClean="0">
                <a:ln w="18415" cmpd="sng">
                  <a:solidFill>
                    <a:schemeClr val="tx1"/>
                  </a:solidFill>
                  <a:prstDash val="solid"/>
                </a:ln>
                <a:effectLst>
                  <a:outerShdw blurRad="63500" dir="3600000" algn="tl" rotWithShape="0">
                    <a:srgbClr val="000000">
                      <a:alpha val="70000"/>
                    </a:srgbClr>
                  </a:outerShdw>
                </a:effectLst>
              </a:rPr>
              <a:t>khazanah</a:t>
            </a:r>
            <a:r>
              <a:rPr lang="en-US" sz="2400" dirty="0" smtClean="0">
                <a:ln w="18415" cmpd="sng">
                  <a:solidFill>
                    <a:schemeClr val="tx1"/>
                  </a:solidFill>
                  <a:prstDash val="solid"/>
                </a:ln>
                <a:effectLst>
                  <a:outerShdw blurRad="63500" dir="3600000" algn="tl" rotWithShape="0">
                    <a:srgbClr val="000000">
                      <a:alpha val="70000"/>
                    </a:srgbClr>
                  </a:outerShdw>
                </a:effectLst>
              </a:rPr>
              <a:t> </a:t>
            </a:r>
            <a:r>
              <a:rPr lang="en-US" sz="2400" dirty="0" err="1" smtClean="0">
                <a:ln w="18415" cmpd="sng">
                  <a:solidFill>
                    <a:schemeClr val="tx1"/>
                  </a:solidFill>
                  <a:prstDash val="solid"/>
                </a:ln>
                <a:effectLst>
                  <a:outerShdw blurRad="63500" dir="3600000" algn="tl" rotWithShape="0">
                    <a:srgbClr val="000000">
                      <a:alpha val="70000"/>
                    </a:srgbClr>
                  </a:outerShdw>
                </a:effectLst>
              </a:rPr>
              <a:t>maklumat</a:t>
            </a:r>
            <a:r>
              <a:rPr lang="en-US" sz="2400" dirty="0" smtClean="0">
                <a:ln w="18415" cmpd="sng">
                  <a:solidFill>
                    <a:schemeClr val="tx1"/>
                  </a:solidFill>
                  <a:prstDash val="solid"/>
                </a:ln>
                <a:effectLst>
                  <a:outerShdw blurRad="63500" dir="3600000" algn="tl" rotWithShape="0">
                    <a:srgbClr val="000000">
                      <a:alpha val="70000"/>
                    </a:srgbClr>
                  </a:outerShdw>
                </a:effectLst>
              </a:rPr>
              <a:t> yang </a:t>
            </a:r>
            <a:r>
              <a:rPr lang="en-US" sz="2400" dirty="0" err="1" smtClean="0">
                <a:ln w="18415" cmpd="sng">
                  <a:solidFill>
                    <a:schemeClr val="tx1"/>
                  </a:solidFill>
                  <a:prstDash val="solid"/>
                </a:ln>
                <a:effectLst>
                  <a:outerShdw blurRad="63500" dir="3600000" algn="tl" rotWithShape="0">
                    <a:srgbClr val="000000">
                      <a:alpha val="70000"/>
                    </a:srgbClr>
                  </a:outerShdw>
                </a:effectLst>
              </a:rPr>
              <a:t>menyajikan</a:t>
            </a:r>
            <a:r>
              <a:rPr lang="en-US" sz="2400" dirty="0" smtClean="0">
                <a:ln w="18415" cmpd="sng">
                  <a:solidFill>
                    <a:schemeClr val="tx1"/>
                  </a:solidFill>
                  <a:prstDash val="solid"/>
                </a:ln>
                <a:effectLst>
                  <a:outerShdw blurRad="63500" dir="3600000" algn="tl" rotWithShape="0">
                    <a:srgbClr val="000000">
                      <a:alpha val="70000"/>
                    </a:srgbClr>
                  </a:outerShdw>
                </a:effectLst>
              </a:rPr>
              <a:t> </a:t>
            </a:r>
            <a:r>
              <a:rPr lang="en-US" sz="2400" dirty="0" err="1" smtClean="0">
                <a:ln w="18415" cmpd="sng">
                  <a:solidFill>
                    <a:schemeClr val="tx1"/>
                  </a:solidFill>
                  <a:prstDash val="solid"/>
                </a:ln>
                <a:effectLst>
                  <a:outerShdw blurRad="63500" dir="3600000" algn="tl" rotWithShape="0">
                    <a:srgbClr val="000000">
                      <a:alpha val="70000"/>
                    </a:srgbClr>
                  </a:outerShdw>
                </a:effectLst>
              </a:rPr>
              <a:t>beraneka</a:t>
            </a:r>
            <a:r>
              <a:rPr lang="en-US" sz="2400" dirty="0" smtClean="0">
                <a:ln w="18415" cmpd="sng">
                  <a:solidFill>
                    <a:schemeClr val="tx1"/>
                  </a:solidFill>
                  <a:prstDash val="solid"/>
                </a:ln>
                <a:effectLst>
                  <a:outerShdw blurRad="63500" dir="3600000" algn="tl" rotWithShape="0">
                    <a:srgbClr val="000000">
                      <a:alpha val="70000"/>
                    </a:srgbClr>
                  </a:outerShdw>
                </a:effectLst>
              </a:rPr>
              <a:t> </a:t>
            </a:r>
            <a:r>
              <a:rPr lang="en-US" sz="2400" dirty="0" err="1" smtClean="0">
                <a:ln w="18415" cmpd="sng">
                  <a:solidFill>
                    <a:schemeClr val="tx1"/>
                  </a:solidFill>
                  <a:prstDash val="solid"/>
                </a:ln>
                <a:effectLst>
                  <a:outerShdw blurRad="63500" dir="3600000" algn="tl" rotWithShape="0">
                    <a:srgbClr val="000000">
                      <a:alpha val="70000"/>
                    </a:srgbClr>
                  </a:outerShdw>
                </a:effectLst>
              </a:rPr>
              <a:t>jenis</a:t>
            </a:r>
            <a:r>
              <a:rPr lang="en-US" sz="2400" dirty="0" smtClean="0">
                <a:ln w="18415" cmpd="sng">
                  <a:solidFill>
                    <a:schemeClr val="tx1"/>
                  </a:solidFill>
                  <a:prstDash val="solid"/>
                </a:ln>
                <a:effectLst>
                  <a:outerShdw blurRad="63500" dir="3600000" algn="tl" rotWithShape="0">
                    <a:srgbClr val="000000">
                      <a:alpha val="70000"/>
                    </a:srgbClr>
                  </a:outerShdw>
                </a:effectLst>
              </a:rPr>
              <a:t> </a:t>
            </a:r>
            <a:r>
              <a:rPr lang="en-US" sz="2400" dirty="0" err="1" smtClean="0">
                <a:ln w="18415" cmpd="sng">
                  <a:solidFill>
                    <a:schemeClr val="tx1"/>
                  </a:solidFill>
                  <a:prstDash val="solid"/>
                </a:ln>
                <a:effectLst>
                  <a:outerShdw blurRad="63500" dir="3600000" algn="tl" rotWithShape="0">
                    <a:srgbClr val="000000">
                      <a:alpha val="70000"/>
                    </a:srgbClr>
                  </a:outerShdw>
                </a:effectLst>
              </a:rPr>
              <a:t>maklumat</a:t>
            </a:r>
            <a:r>
              <a:rPr lang="en-US" sz="2400" dirty="0" smtClean="0">
                <a:ln w="18415" cmpd="sng">
                  <a:solidFill>
                    <a:schemeClr val="tx1"/>
                  </a:solidFill>
                  <a:prstDash val="solid"/>
                </a:ln>
                <a:effectLst>
                  <a:outerShdw blurRad="63500" dir="3600000" algn="tl" rotWithShape="0">
                    <a:srgbClr val="000000">
                      <a:alpha val="70000"/>
                    </a:srgbClr>
                  </a:outerShdw>
                </a:effectLst>
              </a:rPr>
              <a:t>, </a:t>
            </a:r>
            <a:r>
              <a:rPr lang="en-US" sz="2400" dirty="0" err="1" smtClean="0">
                <a:ln w="18415" cmpd="sng">
                  <a:solidFill>
                    <a:schemeClr val="tx1"/>
                  </a:solidFill>
                  <a:prstDash val="solid"/>
                </a:ln>
                <a:effectLst>
                  <a:outerShdw blurRad="63500" dir="3600000" algn="tl" rotWithShape="0">
                    <a:srgbClr val="000000">
                      <a:alpha val="70000"/>
                    </a:srgbClr>
                  </a:outerShdw>
                </a:effectLst>
              </a:rPr>
              <a:t>namun</a:t>
            </a:r>
            <a:r>
              <a:rPr lang="en-US" sz="2400" dirty="0" smtClean="0">
                <a:ln w="18415" cmpd="sng">
                  <a:solidFill>
                    <a:schemeClr val="tx1"/>
                  </a:solidFill>
                  <a:prstDash val="solid"/>
                </a:ln>
                <a:effectLst>
                  <a:outerShdw blurRad="63500" dir="3600000" algn="tl" rotWithShape="0">
                    <a:srgbClr val="000000">
                      <a:alpha val="70000"/>
                    </a:srgbClr>
                  </a:outerShdw>
                </a:effectLst>
              </a:rPr>
              <a:t> </a:t>
            </a:r>
            <a:r>
              <a:rPr lang="en-US" sz="2400" dirty="0" err="1" smtClean="0">
                <a:ln w="18415" cmpd="sng">
                  <a:solidFill>
                    <a:schemeClr val="tx1"/>
                  </a:solidFill>
                  <a:prstDash val="solid"/>
                </a:ln>
                <a:effectLst>
                  <a:outerShdw blurRad="63500" dir="3600000" algn="tl" rotWithShape="0">
                    <a:srgbClr val="000000">
                      <a:alpha val="70000"/>
                    </a:srgbClr>
                  </a:outerShdw>
                </a:effectLst>
              </a:rPr>
              <a:t>masih</a:t>
            </a:r>
            <a:r>
              <a:rPr lang="en-US" sz="2400" dirty="0" smtClean="0">
                <a:ln w="18415" cmpd="sng">
                  <a:solidFill>
                    <a:schemeClr val="tx1"/>
                  </a:solidFill>
                  <a:prstDash val="solid"/>
                </a:ln>
                <a:effectLst>
                  <a:outerShdw blurRad="63500" dir="3600000" algn="tl" rotWithShape="0">
                    <a:srgbClr val="000000">
                      <a:alpha val="70000"/>
                    </a:srgbClr>
                  </a:outerShdw>
                </a:effectLst>
              </a:rPr>
              <a:t> </a:t>
            </a:r>
            <a:r>
              <a:rPr lang="en-US" sz="2400" dirty="0" err="1" smtClean="0">
                <a:ln w="18415" cmpd="sng">
                  <a:solidFill>
                    <a:schemeClr val="tx1"/>
                  </a:solidFill>
                  <a:prstDash val="solid"/>
                </a:ln>
                <a:effectLst>
                  <a:outerShdw blurRad="63500" dir="3600000" algn="tl" rotWithShape="0">
                    <a:srgbClr val="000000">
                      <a:alpha val="70000"/>
                    </a:srgbClr>
                  </a:outerShdw>
                </a:effectLst>
              </a:rPr>
              <a:t>ada</a:t>
            </a:r>
            <a:r>
              <a:rPr lang="en-US" sz="2400" dirty="0" smtClean="0">
                <a:ln w="18415" cmpd="sng">
                  <a:solidFill>
                    <a:schemeClr val="tx1"/>
                  </a:solidFill>
                  <a:prstDash val="solid"/>
                </a:ln>
                <a:effectLst>
                  <a:outerShdw blurRad="63500" dir="3600000" algn="tl" rotWithShape="0">
                    <a:srgbClr val="000000">
                      <a:alpha val="70000"/>
                    </a:srgbClr>
                  </a:outerShdw>
                </a:effectLst>
              </a:rPr>
              <a:t> yang </a:t>
            </a:r>
            <a:r>
              <a:rPr lang="en-US" sz="2400" dirty="0" err="1" smtClean="0">
                <a:ln w="18415" cmpd="sng">
                  <a:solidFill>
                    <a:schemeClr val="tx1"/>
                  </a:solidFill>
                  <a:prstDash val="solid"/>
                </a:ln>
                <a:effectLst>
                  <a:outerShdw blurRad="63500" dir="3600000" algn="tl" rotWithShape="0">
                    <a:srgbClr val="000000">
                      <a:alpha val="70000"/>
                    </a:srgbClr>
                  </a:outerShdw>
                </a:effectLst>
              </a:rPr>
              <a:t>perlu</a:t>
            </a:r>
            <a:r>
              <a:rPr lang="en-US" sz="2400" dirty="0" smtClean="0">
                <a:ln w="18415" cmpd="sng">
                  <a:solidFill>
                    <a:schemeClr val="tx1"/>
                  </a:solidFill>
                  <a:prstDash val="solid"/>
                </a:ln>
                <a:effectLst>
                  <a:outerShdw blurRad="63500" dir="3600000" algn="tl" rotWithShape="0">
                    <a:srgbClr val="000000">
                      <a:alpha val="70000"/>
                    </a:srgbClr>
                  </a:outerShdw>
                </a:effectLst>
              </a:rPr>
              <a:t> </a:t>
            </a:r>
            <a:r>
              <a:rPr lang="en-US" sz="2400" dirty="0" err="1" smtClean="0">
                <a:ln w="18415" cmpd="sng">
                  <a:solidFill>
                    <a:schemeClr val="tx1"/>
                  </a:solidFill>
                  <a:prstDash val="solid"/>
                </a:ln>
                <a:effectLst>
                  <a:outerShdw blurRad="63500" dir="3600000" algn="tl" rotWithShape="0">
                    <a:srgbClr val="000000">
                      <a:alpha val="70000"/>
                    </a:srgbClr>
                  </a:outerShdw>
                </a:effectLst>
              </a:rPr>
              <a:t>diproses</a:t>
            </a:r>
            <a:r>
              <a:rPr lang="en-US" sz="2400" dirty="0" smtClean="0">
                <a:ln w="18415" cmpd="sng">
                  <a:solidFill>
                    <a:schemeClr val="tx1"/>
                  </a:solidFill>
                  <a:prstDash val="solid"/>
                </a:ln>
                <a:effectLst>
                  <a:outerShdw blurRad="63500" dir="3600000" algn="tl" rotWithShape="0">
                    <a:srgbClr val="000000">
                      <a:alpha val="70000"/>
                    </a:srgbClr>
                  </a:outerShdw>
                </a:effectLst>
              </a:rPr>
              <a:t> </a:t>
            </a:r>
            <a:r>
              <a:rPr lang="en-US" sz="2400" dirty="0" err="1" smtClean="0">
                <a:ln w="18415" cmpd="sng">
                  <a:solidFill>
                    <a:schemeClr val="tx1"/>
                  </a:solidFill>
                  <a:prstDash val="solid"/>
                </a:ln>
                <a:effectLst>
                  <a:outerShdw blurRad="63500" dir="3600000" algn="tl" rotWithShape="0">
                    <a:srgbClr val="000000">
                      <a:alpha val="70000"/>
                    </a:srgbClr>
                  </a:outerShdw>
                </a:effectLst>
              </a:rPr>
              <a:t>terlebih</a:t>
            </a:r>
            <a:r>
              <a:rPr lang="en-US" sz="2400" dirty="0" smtClean="0">
                <a:ln w="18415" cmpd="sng">
                  <a:solidFill>
                    <a:schemeClr val="tx1"/>
                  </a:solidFill>
                  <a:prstDash val="solid"/>
                </a:ln>
                <a:effectLst>
                  <a:outerShdw blurRad="63500" dir="3600000" algn="tl" rotWithShape="0">
                    <a:srgbClr val="000000">
                      <a:alpha val="70000"/>
                    </a:srgbClr>
                  </a:outerShdw>
                </a:effectLst>
              </a:rPr>
              <a:t> </a:t>
            </a:r>
            <a:r>
              <a:rPr lang="en-US" sz="2400" dirty="0" err="1" smtClean="0">
                <a:ln w="18415" cmpd="sng">
                  <a:solidFill>
                    <a:schemeClr val="tx1"/>
                  </a:solidFill>
                  <a:prstDash val="solid"/>
                </a:ln>
                <a:effectLst>
                  <a:outerShdw blurRad="63500" dir="3600000" algn="tl" rotWithShape="0">
                    <a:srgbClr val="000000">
                      <a:alpha val="70000"/>
                    </a:srgbClr>
                  </a:outerShdw>
                </a:effectLst>
              </a:rPr>
              <a:t>dahulu</a:t>
            </a:r>
            <a:r>
              <a:rPr lang="en-US" sz="2400" dirty="0" smtClean="0">
                <a:ln w="18415" cmpd="sng">
                  <a:solidFill>
                    <a:schemeClr val="tx1"/>
                  </a:solidFill>
                  <a:prstDash val="solid"/>
                </a:ln>
                <a:effectLst>
                  <a:outerShdw blurRad="63500" dir="3600000" algn="tl" rotWithShape="0">
                    <a:srgbClr val="000000">
                      <a:alpha val="70000"/>
                    </a:srgbClr>
                  </a:outerShdw>
                </a:effectLst>
              </a:rPr>
              <a:t> </a:t>
            </a:r>
            <a:r>
              <a:rPr lang="en-US" sz="2400" dirty="0" err="1" smtClean="0">
                <a:ln w="18415" cmpd="sng">
                  <a:solidFill>
                    <a:schemeClr val="tx1"/>
                  </a:solidFill>
                  <a:prstDash val="solid"/>
                </a:ln>
                <a:effectLst>
                  <a:outerShdw blurRad="63500" dir="3600000" algn="tl" rotWithShape="0">
                    <a:srgbClr val="000000">
                      <a:alpha val="70000"/>
                    </a:srgbClr>
                  </a:outerShdw>
                </a:effectLst>
              </a:rPr>
              <a:t>sebelum</a:t>
            </a:r>
            <a:r>
              <a:rPr lang="en-US" sz="2400" dirty="0" smtClean="0">
                <a:ln w="18415" cmpd="sng">
                  <a:solidFill>
                    <a:schemeClr val="tx1"/>
                  </a:solidFill>
                  <a:prstDash val="solid"/>
                </a:ln>
                <a:effectLst>
                  <a:outerShdw blurRad="63500" dir="3600000" algn="tl" rotWithShape="0">
                    <a:srgbClr val="000000">
                      <a:alpha val="70000"/>
                    </a:srgbClr>
                  </a:outerShdw>
                </a:effectLst>
              </a:rPr>
              <a:t> </a:t>
            </a:r>
            <a:r>
              <a:rPr lang="en-US" sz="2400" dirty="0" err="1" smtClean="0">
                <a:ln w="18415" cmpd="sng">
                  <a:solidFill>
                    <a:schemeClr val="tx1"/>
                  </a:solidFill>
                  <a:prstDash val="solid"/>
                </a:ln>
                <a:effectLst>
                  <a:outerShdw blurRad="63500" dir="3600000" algn="tl" rotWithShape="0">
                    <a:srgbClr val="000000">
                      <a:alpha val="70000"/>
                    </a:srgbClr>
                  </a:outerShdw>
                </a:effectLst>
              </a:rPr>
              <a:t>disampaikan</a:t>
            </a:r>
            <a:r>
              <a:rPr lang="en-US" sz="2400" dirty="0" smtClean="0">
                <a:ln w="18415" cmpd="sng">
                  <a:solidFill>
                    <a:schemeClr val="tx1"/>
                  </a:solidFill>
                  <a:prstDash val="solid"/>
                </a:ln>
                <a:effectLst>
                  <a:outerShdw blurRad="63500" dir="3600000" algn="tl" rotWithShape="0">
                    <a:srgbClr val="000000">
                      <a:alpha val="70000"/>
                    </a:srgbClr>
                  </a:outerShdw>
                </a:effectLst>
              </a:rPr>
              <a:t>.</a:t>
            </a:r>
            <a:endParaRPr 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5" name="Decagon 14"/>
          <p:cNvSpPr/>
          <p:nvPr/>
        </p:nvSpPr>
        <p:spPr>
          <a:xfrm>
            <a:off x="175989" y="1196753"/>
            <a:ext cx="8788499" cy="1152127"/>
          </a:xfrm>
          <a:prstGeom prst="decag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Penyampaian</a:t>
            </a:r>
            <a:r>
              <a:rPr lang="en-US"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berita</a:t>
            </a:r>
            <a:r>
              <a:rPr lang="en-US"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yang </a:t>
            </a:r>
            <a:r>
              <a:rPr lang="en-US"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tidak</a:t>
            </a:r>
            <a:r>
              <a:rPr lang="en-US"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sahih</a:t>
            </a:r>
            <a:r>
              <a:rPr lang="en-US"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boleh</a:t>
            </a:r>
            <a:r>
              <a:rPr lang="en-US"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menyebabkan</a:t>
            </a:r>
            <a:r>
              <a:rPr lang="en-US"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tersebarnya</a:t>
            </a:r>
            <a:r>
              <a:rPr lang="en-US"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dirty="0" err="1" smtClean="0">
                <a:ln w="18415" cmpd="sng">
                  <a:solidFill>
                    <a:srgbClr val="FFFF00"/>
                  </a:solidFill>
                  <a:prstDash val="solid"/>
                </a:ln>
                <a:solidFill>
                  <a:srgbClr val="FFFF00"/>
                </a:solidFill>
                <a:effectLst>
                  <a:glow rad="63500">
                    <a:schemeClr val="accent1">
                      <a:satMod val="175000"/>
                      <a:alpha val="40000"/>
                    </a:schemeClr>
                  </a:glow>
                  <a:outerShdw blurRad="63500" dir="3600000" algn="tl" rotWithShape="0">
                    <a:srgbClr val="000000">
                      <a:alpha val="70000"/>
                    </a:srgbClr>
                  </a:outerShdw>
                </a:effectLst>
              </a:rPr>
              <a:t>fitnah</a:t>
            </a:r>
            <a:r>
              <a:rPr lang="en-US"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dalam</a:t>
            </a:r>
            <a:r>
              <a:rPr lang="en-US"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kalangan</a:t>
            </a:r>
            <a:r>
              <a:rPr lang="en-US"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masyarakat</a:t>
            </a:r>
            <a:r>
              <a:rPr lang="en-US"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p>
        </p:txBody>
      </p:sp>
      <p:sp>
        <p:nvSpPr>
          <p:cNvPr id="16" name="Decagon 15"/>
          <p:cNvSpPr/>
          <p:nvPr/>
        </p:nvSpPr>
        <p:spPr>
          <a:xfrm>
            <a:off x="179512" y="2492897"/>
            <a:ext cx="8784975" cy="1152127"/>
          </a:xfrm>
          <a:prstGeom prst="decag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Apatahlagi</a:t>
            </a:r>
            <a:r>
              <a:rPr lang="en-US"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di</a:t>
            </a:r>
            <a:r>
              <a:rPr lang="en-US"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zaman</a:t>
            </a:r>
            <a:r>
              <a:rPr lang="en-US"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kepesatan</a:t>
            </a:r>
            <a:r>
              <a:rPr lang="en-US"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teknologi</a:t>
            </a:r>
            <a:r>
              <a:rPr lang="en-US"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komunikasi</a:t>
            </a:r>
            <a:r>
              <a:rPr lang="en-US"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hari</a:t>
            </a:r>
            <a:r>
              <a:rPr lang="en-US"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ini</a:t>
            </a:r>
            <a:r>
              <a:rPr lang="en-US"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di</a:t>
            </a:r>
            <a:r>
              <a:rPr lang="en-US"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mana</a:t>
            </a:r>
            <a:r>
              <a:rPr lang="en-US"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penyebaran</a:t>
            </a:r>
            <a:r>
              <a:rPr lang="en-US"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fitnah</a:t>
            </a:r>
            <a:r>
              <a:rPr lang="en-US"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dapat</a:t>
            </a:r>
            <a:r>
              <a:rPr lang="en-US"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dilakukan</a:t>
            </a:r>
            <a:r>
              <a:rPr lang="en-US"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dengan</a:t>
            </a:r>
            <a:r>
              <a:rPr lang="en-US"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dirty="0" err="1" smtClean="0">
                <a:ln w="18415" cmpd="sng">
                  <a:solidFill>
                    <a:srgbClr val="FFFF00"/>
                  </a:solidFill>
                  <a:prstDash val="solid"/>
                </a:ln>
                <a:solidFill>
                  <a:srgbClr val="FFFF00"/>
                </a:solidFill>
                <a:effectLst>
                  <a:glow rad="63500">
                    <a:schemeClr val="accent1">
                      <a:satMod val="175000"/>
                      <a:alpha val="40000"/>
                    </a:schemeClr>
                  </a:glow>
                  <a:outerShdw blurRad="63500" dir="3600000" algn="tl" rotWithShape="0">
                    <a:srgbClr val="000000">
                      <a:alpha val="70000"/>
                    </a:srgbClr>
                  </a:outerShdw>
                </a:effectLst>
              </a:rPr>
              <a:t>mudah</a:t>
            </a:r>
            <a:r>
              <a:rPr lang="en-US" dirty="0" smtClean="0">
                <a:ln w="18415" cmpd="sng">
                  <a:solidFill>
                    <a:srgbClr val="FFFF00"/>
                  </a:solidFill>
                  <a:prstDash val="solid"/>
                </a:ln>
                <a:solidFill>
                  <a:srgbClr val="FFFF00"/>
                </a:solidFill>
                <a:effectLst>
                  <a:glow rad="63500">
                    <a:schemeClr val="accent1">
                      <a:satMod val="175000"/>
                      <a:alpha val="40000"/>
                    </a:schemeClr>
                  </a:glow>
                  <a:outerShdw blurRad="63500" dir="3600000" algn="tl" rotWithShape="0">
                    <a:srgbClr val="000000">
                      <a:alpha val="70000"/>
                    </a:srgbClr>
                  </a:outerShdw>
                </a:effectLst>
              </a:rPr>
              <a:t> </a:t>
            </a:r>
            <a:r>
              <a:rPr lang="en-US" dirty="0" err="1" smtClean="0">
                <a:ln w="18415" cmpd="sng">
                  <a:solidFill>
                    <a:srgbClr val="FFFF00"/>
                  </a:solidFill>
                  <a:prstDash val="solid"/>
                </a:ln>
                <a:solidFill>
                  <a:srgbClr val="FFFF00"/>
                </a:solidFill>
                <a:effectLst>
                  <a:glow rad="63500">
                    <a:schemeClr val="accent1">
                      <a:satMod val="175000"/>
                      <a:alpha val="40000"/>
                    </a:schemeClr>
                  </a:glow>
                  <a:outerShdw blurRad="63500" dir="3600000" algn="tl" rotWithShape="0">
                    <a:srgbClr val="000000">
                      <a:alpha val="70000"/>
                    </a:srgbClr>
                  </a:outerShdw>
                </a:effectLst>
              </a:rPr>
              <a:t>dan</a:t>
            </a:r>
            <a:r>
              <a:rPr lang="en-US" dirty="0" smtClean="0">
                <a:ln w="18415" cmpd="sng">
                  <a:solidFill>
                    <a:srgbClr val="FFFF00"/>
                  </a:solidFill>
                  <a:prstDash val="solid"/>
                </a:ln>
                <a:solidFill>
                  <a:srgbClr val="FFFF00"/>
                </a:solidFill>
                <a:effectLst>
                  <a:glow rad="63500">
                    <a:schemeClr val="accent1">
                      <a:satMod val="175000"/>
                      <a:alpha val="40000"/>
                    </a:schemeClr>
                  </a:glow>
                  <a:outerShdw blurRad="63500" dir="3600000" algn="tl" rotWithShape="0">
                    <a:srgbClr val="000000">
                      <a:alpha val="70000"/>
                    </a:srgbClr>
                  </a:outerShdw>
                </a:effectLst>
              </a:rPr>
              <a:t> </a:t>
            </a:r>
            <a:r>
              <a:rPr lang="en-US" dirty="0" err="1" smtClean="0">
                <a:ln w="18415" cmpd="sng">
                  <a:solidFill>
                    <a:srgbClr val="FFFF00"/>
                  </a:solidFill>
                  <a:prstDash val="solid"/>
                </a:ln>
                <a:solidFill>
                  <a:srgbClr val="FFFF00"/>
                </a:solidFill>
                <a:effectLst>
                  <a:glow rad="63500">
                    <a:schemeClr val="accent1">
                      <a:satMod val="175000"/>
                      <a:alpha val="40000"/>
                    </a:schemeClr>
                  </a:glow>
                  <a:outerShdw blurRad="63500" dir="3600000" algn="tl" rotWithShape="0">
                    <a:srgbClr val="000000">
                      <a:alpha val="70000"/>
                    </a:srgbClr>
                  </a:outerShdw>
                </a:effectLst>
              </a:rPr>
              <a:t>cepat</a:t>
            </a:r>
            <a:r>
              <a:rPr lang="en-US"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p>
        </p:txBody>
      </p:sp>
      <p:sp>
        <p:nvSpPr>
          <p:cNvPr id="18" name="Decagon 17"/>
          <p:cNvSpPr/>
          <p:nvPr/>
        </p:nvSpPr>
        <p:spPr>
          <a:xfrm>
            <a:off x="179512" y="3789040"/>
            <a:ext cx="8784976" cy="1152128"/>
          </a:xfrm>
          <a:prstGeom prst="decag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Teknologi</a:t>
            </a:r>
            <a:r>
              <a:rPr lang="en-US"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yang </a:t>
            </a:r>
            <a:r>
              <a:rPr lang="en-US"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sepatutnya</a:t>
            </a:r>
            <a:r>
              <a:rPr lang="en-US"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digunakan</a:t>
            </a:r>
            <a:r>
              <a:rPr lang="en-US"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untuk</a:t>
            </a:r>
            <a:r>
              <a:rPr lang="en-US"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tujuan</a:t>
            </a:r>
            <a:r>
              <a:rPr lang="en-US"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kebaikan</a:t>
            </a:r>
            <a:r>
              <a:rPr lang="en-US"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dan</a:t>
            </a:r>
            <a:r>
              <a:rPr lang="en-US"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dakwah</a:t>
            </a:r>
            <a:r>
              <a:rPr lang="en-US"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telah</a:t>
            </a:r>
            <a:r>
              <a:rPr lang="en-US"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dirty="0" err="1" smtClean="0">
                <a:ln w="18415" cmpd="sng">
                  <a:solidFill>
                    <a:srgbClr val="FFFF00"/>
                  </a:solidFill>
                  <a:prstDash val="solid"/>
                </a:ln>
                <a:solidFill>
                  <a:srgbClr val="FFFF00"/>
                </a:solidFill>
                <a:effectLst>
                  <a:glow rad="63500">
                    <a:schemeClr val="accent1">
                      <a:satMod val="175000"/>
                      <a:alpha val="40000"/>
                    </a:schemeClr>
                  </a:glow>
                  <a:outerShdw blurRad="63500" dir="3600000" algn="tl" rotWithShape="0">
                    <a:srgbClr val="000000">
                      <a:alpha val="70000"/>
                    </a:srgbClr>
                  </a:outerShdw>
                </a:effectLst>
              </a:rPr>
              <a:t>disalah</a:t>
            </a:r>
            <a:r>
              <a:rPr lang="en-US" dirty="0" smtClean="0">
                <a:ln w="18415" cmpd="sng">
                  <a:solidFill>
                    <a:srgbClr val="FFFF00"/>
                  </a:solidFill>
                  <a:prstDash val="solid"/>
                </a:ln>
                <a:solidFill>
                  <a:srgbClr val="FFFF00"/>
                </a:solidFill>
                <a:effectLst>
                  <a:glow rad="63500">
                    <a:schemeClr val="accent1">
                      <a:satMod val="175000"/>
                      <a:alpha val="40000"/>
                    </a:schemeClr>
                  </a:glow>
                  <a:outerShdw blurRad="63500" dir="3600000" algn="tl" rotWithShape="0">
                    <a:srgbClr val="000000">
                      <a:alpha val="70000"/>
                    </a:srgbClr>
                  </a:outerShdw>
                </a:effectLst>
              </a:rPr>
              <a:t> </a:t>
            </a:r>
            <a:r>
              <a:rPr lang="en-US" dirty="0" err="1" smtClean="0">
                <a:ln w="18415" cmpd="sng">
                  <a:solidFill>
                    <a:srgbClr val="FFFF00"/>
                  </a:solidFill>
                  <a:prstDash val="solid"/>
                </a:ln>
                <a:solidFill>
                  <a:srgbClr val="FFFF00"/>
                </a:solidFill>
                <a:effectLst>
                  <a:glow rad="63500">
                    <a:schemeClr val="accent1">
                      <a:satMod val="175000"/>
                      <a:alpha val="40000"/>
                    </a:schemeClr>
                  </a:glow>
                  <a:outerShdw blurRad="63500" dir="3600000" algn="tl" rotWithShape="0">
                    <a:srgbClr val="000000">
                      <a:alpha val="70000"/>
                    </a:srgbClr>
                  </a:outerShdw>
                </a:effectLst>
              </a:rPr>
              <a:t>gunakan</a:t>
            </a:r>
            <a:r>
              <a:rPr lang="en-US" dirty="0" smtClean="0">
                <a:ln w="18415" cmpd="sng">
                  <a:solidFill>
                    <a:srgbClr val="FFFF00"/>
                  </a:solidFill>
                  <a:prstDash val="solid"/>
                </a:ln>
                <a:solidFill>
                  <a:srgbClr val="FFFF00"/>
                </a:solidFill>
                <a:effectLst>
                  <a:glow rad="63500">
                    <a:schemeClr val="accent1">
                      <a:satMod val="175000"/>
                      <a:alpha val="40000"/>
                    </a:schemeClr>
                  </a:glow>
                  <a:outerShdw blurRad="63500" dir="3600000" algn="tl" rotWithShape="0">
                    <a:srgbClr val="000000">
                      <a:alpha val="70000"/>
                    </a:srgbClr>
                  </a:outerShdw>
                </a:effectLst>
              </a:rPr>
              <a:t> </a:t>
            </a:r>
            <a:r>
              <a:rPr lang="en-US"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oleh</a:t>
            </a:r>
            <a:r>
              <a:rPr lang="en-US"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pihak</a:t>
            </a:r>
            <a:r>
              <a:rPr lang="en-US"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yang </a:t>
            </a:r>
            <a:r>
              <a:rPr lang="en-US"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tidak</a:t>
            </a:r>
            <a:r>
              <a:rPr lang="en-US"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bertanggungjawab</a:t>
            </a:r>
            <a:endParaRPr lang="en-US" dirty="0">
              <a:ln w="18415" cmpd="sng">
                <a:solidFill>
                  <a:schemeClr val="tx1"/>
                </a:solidFill>
                <a:prstDash val="solid"/>
              </a:ln>
              <a:solidFill>
                <a:schemeClr val="tx1"/>
              </a:solidFill>
              <a:effectLst>
                <a:outerShdw blurRad="63500" dir="3600000" algn="tl" rotWithShape="0">
                  <a:srgbClr val="000000">
                    <a:alpha val="70000"/>
                  </a:srgbClr>
                </a:outerShdw>
              </a:effectLst>
            </a:endParaRPr>
          </a:p>
        </p:txBody>
      </p:sp>
      <p:sp>
        <p:nvSpPr>
          <p:cNvPr id="19" name="Decagon 18"/>
          <p:cNvSpPr/>
          <p:nvPr/>
        </p:nvSpPr>
        <p:spPr>
          <a:xfrm>
            <a:off x="179512" y="5013176"/>
            <a:ext cx="8784976" cy="1152128"/>
          </a:xfrm>
          <a:prstGeom prst="decag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Dengan</a:t>
            </a:r>
            <a:r>
              <a:rPr lang="en-US"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kemudahan</a:t>
            </a:r>
            <a:r>
              <a:rPr lang="en-US"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yang </a:t>
            </a:r>
            <a:r>
              <a:rPr lang="en-US"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ada</a:t>
            </a:r>
            <a:r>
              <a:rPr lang="en-US"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dan</a:t>
            </a:r>
            <a:r>
              <a:rPr lang="en-US"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dirty="0" err="1" smtClean="0">
                <a:ln w="18415" cmpd="sng">
                  <a:solidFill>
                    <a:srgbClr val="FFFF00"/>
                  </a:solidFill>
                  <a:prstDash val="solid"/>
                </a:ln>
                <a:solidFill>
                  <a:srgbClr val="FFFF00"/>
                </a:solidFill>
                <a:effectLst>
                  <a:glow rad="63500">
                    <a:schemeClr val="accent1">
                      <a:satMod val="175000"/>
                      <a:alpha val="40000"/>
                    </a:schemeClr>
                  </a:glow>
                  <a:outerShdw blurRad="63500" dir="3600000" algn="tl" rotWithShape="0">
                    <a:srgbClr val="000000">
                      <a:alpha val="70000"/>
                    </a:srgbClr>
                  </a:outerShdw>
                </a:effectLst>
              </a:rPr>
              <a:t>murah</a:t>
            </a:r>
            <a:r>
              <a:rPr lang="en-US"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sebagai</a:t>
            </a:r>
            <a:r>
              <a:rPr lang="en-US"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contoh</a:t>
            </a:r>
            <a:r>
              <a:rPr lang="en-US"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khidmat</a:t>
            </a:r>
            <a:r>
              <a:rPr lang="en-US"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pesanan</a:t>
            </a:r>
            <a:r>
              <a:rPr lang="en-US"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ringkas</a:t>
            </a:r>
            <a:r>
              <a:rPr lang="en-US"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sms</a:t>
            </a:r>
            <a:r>
              <a:rPr lang="en-US"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whatsapp</a:t>
            </a:r>
            <a:r>
              <a:rPr lang="en-US"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mempercepatkan</a:t>
            </a:r>
            <a:r>
              <a:rPr lang="en-US"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lagi</a:t>
            </a:r>
            <a:r>
              <a:rPr lang="en-US"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penyebaran</a:t>
            </a:r>
            <a:r>
              <a:rPr lang="en-US"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maklumat</a:t>
            </a:r>
            <a:r>
              <a:rPr lang="en-US"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tersebut</a:t>
            </a:r>
            <a:r>
              <a:rPr lang="en-US"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a:t>
            </a:r>
            <a:endParaRPr lang="en-US" dirty="0">
              <a:ln w="18415" cmpd="sng">
                <a:solidFill>
                  <a:schemeClr val="tx1"/>
                </a:solidFill>
                <a:prstDash val="solid"/>
              </a:ln>
              <a:solidFill>
                <a:schemeClr val="tx1"/>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8-Point Star 10"/>
          <p:cNvSpPr/>
          <p:nvPr/>
        </p:nvSpPr>
        <p:spPr>
          <a:xfrm>
            <a:off x="107504" y="1124744"/>
            <a:ext cx="1944216" cy="2016224"/>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ISLAM</a:t>
            </a:r>
            <a:endParaRPr lang="en-US" dirty="0">
              <a:ln w="18415" cmpd="sng">
                <a:solidFill>
                  <a:srgbClr val="FFFF00"/>
                </a:solidFill>
                <a:prstDash val="solid"/>
              </a:ln>
              <a:solidFill>
                <a:srgbClr val="FFFF00"/>
              </a:solidFill>
              <a:effectLst>
                <a:outerShdw blurRad="63500" dir="3600000" algn="tl" rotWithShape="0">
                  <a:srgbClr val="000000">
                    <a:alpha val="70000"/>
                  </a:srgbClr>
                </a:outerShdw>
              </a:effectLst>
            </a:endParaRPr>
          </a:p>
        </p:txBody>
      </p:sp>
      <p:sp>
        <p:nvSpPr>
          <p:cNvPr id="13" name="Rectangle 12"/>
          <p:cNvSpPr/>
          <p:nvPr/>
        </p:nvSpPr>
        <p:spPr>
          <a:xfrm>
            <a:off x="2123728" y="1857018"/>
            <a:ext cx="6552728" cy="707886"/>
          </a:xfrm>
          <a:prstGeom prst="rect">
            <a:avLst/>
          </a:prstGeom>
          <a:solidFill>
            <a:srgbClr val="FFFF00"/>
          </a:solidFill>
        </p:spPr>
        <p:style>
          <a:lnRef idx="1">
            <a:schemeClr val="accent2"/>
          </a:lnRef>
          <a:fillRef idx="2">
            <a:schemeClr val="accent2"/>
          </a:fillRef>
          <a:effectRef idx="1">
            <a:schemeClr val="accent2"/>
          </a:effectRef>
          <a:fontRef idx="minor">
            <a:schemeClr val="dk1"/>
          </a:fontRef>
        </p:style>
        <p:txBody>
          <a:bodyPr wrap="square">
            <a:spAutoFit/>
          </a:bodyPr>
          <a:lstStyle/>
          <a:p>
            <a:pPr algn="r"/>
            <a:r>
              <a:rPr lang="en-US" sz="2000" dirty="0" err="1" smtClean="0"/>
              <a:t>peraturan</a:t>
            </a:r>
            <a:r>
              <a:rPr lang="en-US" sz="2000" dirty="0" smtClean="0"/>
              <a:t> yang </a:t>
            </a:r>
            <a:r>
              <a:rPr lang="en-US" sz="2000" dirty="0" err="1" smtClean="0"/>
              <a:t>ketat</a:t>
            </a:r>
            <a:r>
              <a:rPr lang="en-US" sz="2000" dirty="0" smtClean="0"/>
              <a:t> </a:t>
            </a:r>
            <a:r>
              <a:rPr lang="en-US" sz="2000" dirty="0" err="1" smtClean="0"/>
              <a:t>dalam</a:t>
            </a:r>
            <a:r>
              <a:rPr lang="en-US" sz="2000" dirty="0" smtClean="0"/>
              <a:t> </a:t>
            </a:r>
            <a:r>
              <a:rPr lang="en-US" sz="2000" dirty="0" err="1" smtClean="0"/>
              <a:t>menerima</a:t>
            </a:r>
            <a:r>
              <a:rPr lang="en-US" sz="2000" dirty="0" smtClean="0"/>
              <a:t> </a:t>
            </a:r>
            <a:r>
              <a:rPr lang="en-US" sz="2000" dirty="0" err="1" smtClean="0"/>
              <a:t>dan</a:t>
            </a:r>
            <a:r>
              <a:rPr lang="en-US" sz="2000" dirty="0" smtClean="0"/>
              <a:t> </a:t>
            </a:r>
            <a:r>
              <a:rPr lang="en-US" sz="2000" dirty="0" err="1" smtClean="0"/>
              <a:t>mempercayai</a:t>
            </a:r>
            <a:r>
              <a:rPr lang="en-US" sz="2000" dirty="0" smtClean="0"/>
              <a:t> </a:t>
            </a:r>
            <a:r>
              <a:rPr lang="en-US" sz="2000" dirty="0" err="1" smtClean="0"/>
              <a:t>maklumat</a:t>
            </a:r>
            <a:r>
              <a:rPr lang="en-US" sz="2000" dirty="0" smtClean="0"/>
              <a:t> yang </a:t>
            </a:r>
            <a:r>
              <a:rPr lang="en-US" sz="2000" dirty="0" err="1" smtClean="0"/>
              <a:t>disampaikan</a:t>
            </a:r>
            <a:r>
              <a:rPr lang="en-US" sz="2000" dirty="0" smtClean="0"/>
              <a:t>. </a:t>
            </a:r>
            <a:endParaRPr lang="en-US" sz="2000" dirty="0"/>
          </a:p>
        </p:txBody>
      </p:sp>
      <p:sp>
        <p:nvSpPr>
          <p:cNvPr id="14" name="Rectangle 13"/>
          <p:cNvSpPr/>
          <p:nvPr/>
        </p:nvSpPr>
        <p:spPr>
          <a:xfrm>
            <a:off x="2123728" y="2721114"/>
            <a:ext cx="6552728" cy="707886"/>
          </a:xfrm>
          <a:prstGeom prst="rect">
            <a:avLst/>
          </a:prstGeom>
          <a:solidFill>
            <a:srgbClr val="FFFF00"/>
          </a:solidFill>
        </p:spPr>
        <p:style>
          <a:lnRef idx="1">
            <a:schemeClr val="accent2"/>
          </a:lnRef>
          <a:fillRef idx="2">
            <a:schemeClr val="accent2"/>
          </a:fillRef>
          <a:effectRef idx="1">
            <a:schemeClr val="accent2"/>
          </a:effectRef>
          <a:fontRef idx="minor">
            <a:schemeClr val="dk1"/>
          </a:fontRef>
        </p:style>
        <p:txBody>
          <a:bodyPr wrap="square">
            <a:spAutoFit/>
          </a:bodyPr>
          <a:lstStyle/>
          <a:p>
            <a:pPr algn="r"/>
            <a:r>
              <a:rPr lang="en-US" sz="2000" dirty="0" err="1" smtClean="0"/>
              <a:t>untuk</a:t>
            </a:r>
            <a:r>
              <a:rPr lang="en-US" sz="2000" dirty="0" smtClean="0"/>
              <a:t> </a:t>
            </a:r>
            <a:r>
              <a:rPr lang="en-US" sz="2000" dirty="0" err="1" smtClean="0"/>
              <a:t>memastikan</a:t>
            </a:r>
            <a:r>
              <a:rPr lang="en-US" sz="2000" dirty="0" smtClean="0"/>
              <a:t> </a:t>
            </a:r>
            <a:r>
              <a:rPr lang="en-US" sz="2000" dirty="0" err="1" smtClean="0"/>
              <a:t>seseorang</a:t>
            </a:r>
            <a:r>
              <a:rPr lang="en-US" sz="2000" dirty="0" smtClean="0"/>
              <a:t> </a:t>
            </a:r>
            <a:r>
              <a:rPr lang="en-US" sz="2000" dirty="0" err="1" smtClean="0"/>
              <a:t>itu</a:t>
            </a:r>
            <a:r>
              <a:rPr lang="en-US" sz="2000" dirty="0" smtClean="0"/>
              <a:t> </a:t>
            </a:r>
            <a:r>
              <a:rPr lang="en-US" sz="2000" dirty="0" err="1" smtClean="0"/>
              <a:t>tidak</a:t>
            </a:r>
            <a:r>
              <a:rPr lang="en-US" sz="2000" dirty="0" smtClean="0"/>
              <a:t> </a:t>
            </a:r>
            <a:r>
              <a:rPr lang="en-US" sz="2000" dirty="0" err="1" smtClean="0"/>
              <a:t>terjerumus</a:t>
            </a:r>
            <a:r>
              <a:rPr lang="en-US" sz="2000" dirty="0" smtClean="0"/>
              <a:t> </a:t>
            </a:r>
            <a:r>
              <a:rPr lang="en-US" sz="2000" dirty="0" err="1" smtClean="0"/>
              <a:t>ke</a:t>
            </a:r>
            <a:r>
              <a:rPr lang="en-US" sz="2000" dirty="0" smtClean="0"/>
              <a:t> </a:t>
            </a:r>
            <a:r>
              <a:rPr lang="en-US" sz="2000" dirty="0" err="1" smtClean="0"/>
              <a:t>lembah</a:t>
            </a:r>
            <a:r>
              <a:rPr lang="en-US" sz="2000" dirty="0" smtClean="0"/>
              <a:t> </a:t>
            </a:r>
            <a:r>
              <a:rPr lang="en-US" sz="2000" dirty="0" err="1" smtClean="0"/>
              <a:t>fitnah</a:t>
            </a:r>
            <a:endParaRPr lang="en-US" sz="2000" dirty="0"/>
          </a:p>
        </p:txBody>
      </p:sp>
      <p:sp>
        <p:nvSpPr>
          <p:cNvPr id="15" name="Rectangle 14"/>
          <p:cNvSpPr/>
          <p:nvPr/>
        </p:nvSpPr>
        <p:spPr>
          <a:xfrm>
            <a:off x="827584" y="3717032"/>
            <a:ext cx="6444208" cy="707886"/>
          </a:xfrm>
          <a:prstGeom prst="rect">
            <a:avLst/>
          </a:prstGeom>
          <a:solidFill>
            <a:srgbClr val="FF0000"/>
          </a:solidFill>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akan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menyebabkan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berlakunya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pergaduhan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perselisihan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faham</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Rectangle 15"/>
          <p:cNvSpPr/>
          <p:nvPr/>
        </p:nvSpPr>
        <p:spPr>
          <a:xfrm>
            <a:off x="827584" y="4653136"/>
            <a:ext cx="6480720" cy="1015663"/>
          </a:xfrm>
          <a:prstGeom prst="rect">
            <a:avLst/>
          </a:prstGeom>
          <a:solidFill>
            <a:srgbClr val="FF0000"/>
          </a:solidFill>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000" dirty="0" err="1"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effectLst>
              </a:rPr>
              <a:t>tiba</a:t>
            </a:r>
            <a:r>
              <a:rPr lang="en-US" sz="20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effectLst>
              </a:rPr>
              <a:t> </a:t>
            </a:r>
            <a:r>
              <a:rPr lang="en-US" sz="2000" dirty="0" err="1"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effectLst>
              </a:rPr>
              <a:t>ke</a:t>
            </a:r>
            <a:r>
              <a:rPr lang="en-US" sz="20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effectLst>
              </a:rPr>
              <a:t> </a:t>
            </a:r>
            <a:r>
              <a:rPr lang="en-US" sz="2000" dirty="0" err="1"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effectLst>
              </a:rPr>
              <a:t>tahap</a:t>
            </a:r>
            <a:r>
              <a:rPr lang="en-US" sz="20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effectLst>
              </a:rPr>
              <a:t> yang </a:t>
            </a:r>
            <a:r>
              <a:rPr lang="en-US" sz="2000" dirty="0" err="1"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effectLst>
              </a:rPr>
              <a:t>ekstrem</a:t>
            </a:r>
            <a:r>
              <a:rPr lang="en-US" sz="20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effectLst>
              </a:rPr>
              <a:t> </a:t>
            </a:r>
            <a:r>
              <a:rPr lang="en-US" sz="2000" dirty="0" err="1"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effectLst>
              </a:rPr>
              <a:t>sehingga</a:t>
            </a:r>
            <a:r>
              <a:rPr lang="en-US" sz="20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effectLst>
              </a:rPr>
              <a:t> </a:t>
            </a:r>
            <a:r>
              <a:rPr lang="en-US" sz="2000" dirty="0" err="1"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effectLst>
              </a:rPr>
              <a:t>boleh</a:t>
            </a:r>
            <a:r>
              <a:rPr lang="en-US" sz="20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effectLst>
              </a:rPr>
              <a:t> </a:t>
            </a:r>
            <a:r>
              <a:rPr lang="en-US" sz="2000" dirty="0" err="1"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effectLst>
              </a:rPr>
              <a:t>mengakibatkan</a:t>
            </a:r>
            <a:r>
              <a:rPr lang="en-US" sz="20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effectLst>
              </a:rPr>
              <a:t> </a:t>
            </a:r>
            <a:r>
              <a:rPr lang="en-US" sz="2000" dirty="0" err="1"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effectLst>
              </a:rPr>
              <a:t>kehancuran</a:t>
            </a:r>
            <a:r>
              <a:rPr lang="en-US" sz="20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effectLst>
              </a:rPr>
              <a:t> </a:t>
            </a:r>
            <a:r>
              <a:rPr lang="en-US" sz="2000" dirty="0" err="1"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effectLst>
              </a:rPr>
              <a:t>dan</a:t>
            </a:r>
            <a:r>
              <a:rPr lang="en-US" sz="20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effectLst>
              </a:rPr>
              <a:t> </a:t>
            </a:r>
            <a:r>
              <a:rPr lang="en-US" sz="2000" dirty="0" err="1"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effectLst>
              </a:rPr>
              <a:t>perpecahan</a:t>
            </a:r>
            <a:r>
              <a:rPr lang="en-US" sz="20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effectLst>
              </a:rPr>
              <a:t> </a:t>
            </a:r>
            <a:r>
              <a:rPr lang="en-US" sz="2000" dirty="0" err="1"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effectLst>
              </a:rPr>
              <a:t>dalam</a:t>
            </a:r>
            <a:r>
              <a:rPr lang="en-US" sz="20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effectLst>
              </a:rPr>
              <a:t> </a:t>
            </a:r>
            <a:r>
              <a:rPr lang="en-US" sz="2000" dirty="0" err="1"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effectLst>
              </a:rPr>
              <a:t>masyarakat</a:t>
            </a:r>
            <a:r>
              <a:rPr lang="en-US" sz="20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effectLst>
              </a:rPr>
              <a:t>. </a:t>
            </a:r>
            <a:endParaRPr lang="en-US" sz="2000" dirty="0">
              <a:ln w="18415" cmpd="sng">
                <a:solidFill>
                  <a:srgbClr val="FFFFFF"/>
                </a:solidFill>
                <a:prstDash val="solid"/>
              </a:ln>
              <a:solidFill>
                <a:srgbClr val="FFFFFF"/>
              </a:solidFill>
              <a:effectLst>
                <a:outerShdw blurRad="60007" dist="310007" dir="7680000" sy="30000" kx="1300200" algn="ctr" rotWithShape="0">
                  <a:prstClr val="black">
                    <a:alpha val="32000"/>
                  </a:prst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ound Same Side Corner Rectangle 9"/>
          <p:cNvSpPr/>
          <p:nvPr/>
        </p:nvSpPr>
        <p:spPr>
          <a:xfrm>
            <a:off x="683568" y="1567413"/>
            <a:ext cx="7848872" cy="1645563"/>
          </a:xfrm>
          <a:prstGeom prst="round2SameRect">
            <a:avLst/>
          </a:prstGeom>
          <a:solidFill>
            <a:srgbClr val="FFC000"/>
          </a:solidFill>
        </p:spPr>
        <p:txBody>
          <a:bodyPr wrap="square">
            <a:spAutoFit/>
          </a:bodyPr>
          <a:lstStyle/>
          <a:p>
            <a:pPr algn="just"/>
            <a:r>
              <a:rPr lang="en-US" sz="2400" dirty="0" err="1" smtClean="0"/>
              <a:t>Oleh</a:t>
            </a:r>
            <a:r>
              <a:rPr lang="en-US" sz="2400" dirty="0" smtClean="0"/>
              <a:t> </a:t>
            </a:r>
            <a:r>
              <a:rPr lang="en-US" sz="2400" dirty="0" err="1" smtClean="0"/>
              <a:t>itu</a:t>
            </a:r>
            <a:r>
              <a:rPr lang="en-US" sz="2400" dirty="0" smtClean="0"/>
              <a:t>, Islam </a:t>
            </a:r>
            <a:r>
              <a:rPr lang="en-US" sz="2400" dirty="0" err="1" smtClean="0"/>
              <a:t>melarang</a:t>
            </a:r>
            <a:r>
              <a:rPr lang="en-US" sz="2400" dirty="0" smtClean="0"/>
              <a:t> </a:t>
            </a:r>
            <a:r>
              <a:rPr lang="en-US" sz="2400" dirty="0" err="1" smtClean="0"/>
              <a:t>keras</a:t>
            </a:r>
            <a:r>
              <a:rPr lang="en-US" sz="2400" dirty="0" smtClean="0"/>
              <a:t> </a:t>
            </a:r>
            <a:r>
              <a:rPr lang="en-US" sz="2400" dirty="0" err="1" smtClean="0"/>
              <a:t>tindakan</a:t>
            </a:r>
            <a:r>
              <a:rPr lang="en-US" sz="2400" dirty="0" smtClean="0"/>
              <a:t> </a:t>
            </a:r>
            <a:r>
              <a:rPr lang="en-US" sz="2400" dirty="0" err="1" smtClean="0"/>
              <a:t>tidak</a:t>
            </a:r>
            <a:r>
              <a:rPr lang="en-US" sz="2400" dirty="0" smtClean="0"/>
              <a:t> </a:t>
            </a:r>
            <a:r>
              <a:rPr lang="en-US" sz="2400" dirty="0" err="1" smtClean="0"/>
              <a:t>bermoral</a:t>
            </a:r>
            <a:r>
              <a:rPr lang="en-US" sz="2400" dirty="0" smtClean="0"/>
              <a:t> </a:t>
            </a:r>
            <a:r>
              <a:rPr lang="en-US" sz="2400" dirty="0" err="1" smtClean="0"/>
              <a:t>dan</a:t>
            </a:r>
            <a:r>
              <a:rPr lang="en-US" sz="2400" dirty="0" smtClean="0"/>
              <a:t> </a:t>
            </a:r>
            <a:r>
              <a:rPr lang="en-US" sz="2400" dirty="0" err="1" smtClean="0"/>
              <a:t>melanggar</a:t>
            </a:r>
            <a:r>
              <a:rPr lang="en-US" sz="2400" dirty="0" smtClean="0"/>
              <a:t> </a:t>
            </a:r>
            <a:r>
              <a:rPr lang="en-US" sz="2400" dirty="0" err="1" smtClean="0"/>
              <a:t>batas</a:t>
            </a:r>
            <a:r>
              <a:rPr lang="en-US" sz="2400" dirty="0" smtClean="0"/>
              <a:t> agama yang </a:t>
            </a:r>
            <a:r>
              <a:rPr lang="en-US" sz="2400" dirty="0" err="1" smtClean="0"/>
              <a:t>dilakukan</a:t>
            </a:r>
            <a:r>
              <a:rPr lang="en-US" sz="2400" dirty="0" smtClean="0"/>
              <a:t> </a:t>
            </a:r>
            <a:r>
              <a:rPr lang="en-US" sz="2400" dirty="0" err="1" smtClean="0"/>
              <a:t>oleh</a:t>
            </a:r>
            <a:r>
              <a:rPr lang="en-US" sz="2400" dirty="0" smtClean="0"/>
              <a:t> </a:t>
            </a:r>
            <a:r>
              <a:rPr lang="en-US" sz="2400" dirty="0" err="1" smtClean="0"/>
              <a:t>penabur-penabur</a:t>
            </a:r>
            <a:r>
              <a:rPr lang="en-US" sz="2400" dirty="0" smtClean="0"/>
              <a:t> </a:t>
            </a:r>
            <a:r>
              <a:rPr lang="en-US" sz="2400" dirty="0" err="1" smtClean="0"/>
              <a:t>fitnah</a:t>
            </a:r>
            <a:r>
              <a:rPr lang="en-US" sz="2400" dirty="0" smtClean="0"/>
              <a:t> </a:t>
            </a:r>
            <a:r>
              <a:rPr lang="en-US" sz="2400" dirty="0" err="1" smtClean="0"/>
              <a:t>sehinggakan</a:t>
            </a:r>
            <a:r>
              <a:rPr lang="en-US" sz="2400" dirty="0" smtClean="0"/>
              <a:t> </a:t>
            </a:r>
            <a:r>
              <a:rPr lang="en-US" sz="2400" dirty="0" err="1" smtClean="0"/>
              <a:t>sanggup</a:t>
            </a:r>
            <a:r>
              <a:rPr lang="en-US" sz="2400" dirty="0" smtClean="0"/>
              <a:t> </a:t>
            </a:r>
            <a:r>
              <a:rPr lang="en-US" sz="2400" dirty="0" err="1" smtClean="0"/>
              <a:t>mengaibkan</a:t>
            </a:r>
            <a:r>
              <a:rPr lang="en-US" sz="2400" dirty="0" smtClean="0"/>
              <a:t> </a:t>
            </a:r>
            <a:r>
              <a:rPr lang="en-US" sz="2400" dirty="0" err="1" smtClean="0"/>
              <a:t>saudara</a:t>
            </a:r>
            <a:r>
              <a:rPr lang="en-US" sz="2400" dirty="0" smtClean="0"/>
              <a:t> </a:t>
            </a:r>
            <a:r>
              <a:rPr lang="en-US" sz="2400" dirty="0" err="1" smtClean="0"/>
              <a:t>seagama</a:t>
            </a:r>
            <a:r>
              <a:rPr lang="en-US" sz="2400" dirty="0" smtClean="0"/>
              <a:t>. </a:t>
            </a:r>
            <a:endParaRPr lang="en-US" sz="2400" dirty="0"/>
          </a:p>
        </p:txBody>
      </p:sp>
      <p:sp>
        <p:nvSpPr>
          <p:cNvPr id="13" name="Round Same Side Corner Rectangle 12"/>
          <p:cNvSpPr/>
          <p:nvPr/>
        </p:nvSpPr>
        <p:spPr>
          <a:xfrm>
            <a:off x="683568" y="3628494"/>
            <a:ext cx="7848872" cy="2032754"/>
          </a:xfrm>
          <a:prstGeom prst="round2SameRect">
            <a:avLst/>
          </a:prstGeom>
          <a:solidFill>
            <a:srgbClr val="FFC000"/>
          </a:solidFill>
        </p:spPr>
        <p:txBody>
          <a:bodyPr wrap="square">
            <a:spAutoFit/>
          </a:bodyPr>
          <a:lstStyle/>
          <a:p>
            <a:pPr algn="just"/>
            <a:r>
              <a:rPr lang="en-US" sz="2400" dirty="0" err="1" smtClean="0"/>
              <a:t>Jika</a:t>
            </a:r>
            <a:r>
              <a:rPr lang="en-US" sz="2400" dirty="0" smtClean="0"/>
              <a:t> </a:t>
            </a:r>
            <a:r>
              <a:rPr lang="en-US" sz="2400" dirty="0" err="1" smtClean="0"/>
              <a:t>pada</a:t>
            </a:r>
            <a:r>
              <a:rPr lang="en-US" sz="2400" dirty="0" smtClean="0"/>
              <a:t> </a:t>
            </a:r>
            <a:r>
              <a:rPr lang="en-US" sz="2400" dirty="0" err="1" smtClean="0"/>
              <a:t>zaman</a:t>
            </a:r>
            <a:r>
              <a:rPr lang="en-US" sz="2400" dirty="0" smtClean="0"/>
              <a:t> </a:t>
            </a:r>
            <a:r>
              <a:rPr lang="en-US" sz="2400" dirty="0" err="1" smtClean="0"/>
              <a:t>Nabi</a:t>
            </a:r>
            <a:r>
              <a:rPr lang="en-US" sz="2400" dirty="0" smtClean="0"/>
              <a:t> SAW </a:t>
            </a:r>
            <a:r>
              <a:rPr lang="en-US" sz="2400" dirty="0" err="1" smtClean="0"/>
              <a:t>tugas</a:t>
            </a:r>
            <a:r>
              <a:rPr lang="en-US" sz="2400" dirty="0" smtClean="0"/>
              <a:t> </a:t>
            </a:r>
            <a:r>
              <a:rPr lang="en-US" sz="2400" dirty="0" err="1" smtClean="0"/>
              <a:t>menabur</a:t>
            </a:r>
            <a:r>
              <a:rPr lang="en-US" sz="2400" dirty="0" smtClean="0"/>
              <a:t> </a:t>
            </a:r>
            <a:r>
              <a:rPr lang="en-US" sz="2400" dirty="0" err="1" smtClean="0"/>
              <a:t>fitnah</a:t>
            </a:r>
            <a:r>
              <a:rPr lang="en-US" sz="2400" dirty="0" smtClean="0"/>
              <a:t> </a:t>
            </a:r>
            <a:r>
              <a:rPr lang="en-US" sz="2400" dirty="0" err="1" smtClean="0"/>
              <a:t>ini</a:t>
            </a:r>
            <a:r>
              <a:rPr lang="en-US" sz="2400" dirty="0" smtClean="0"/>
              <a:t> </a:t>
            </a:r>
            <a:r>
              <a:rPr lang="en-US" sz="2400" dirty="0" err="1" smtClean="0"/>
              <a:t>dimainkan</a:t>
            </a:r>
            <a:r>
              <a:rPr lang="en-US" sz="2400" dirty="0" smtClean="0"/>
              <a:t> </a:t>
            </a:r>
            <a:r>
              <a:rPr lang="en-US" sz="2400" dirty="0" err="1" smtClean="0"/>
              <a:t>oleh</a:t>
            </a:r>
            <a:r>
              <a:rPr lang="en-US" sz="2400" dirty="0" smtClean="0"/>
              <a:t> </a:t>
            </a:r>
            <a:r>
              <a:rPr lang="en-US" sz="2400" dirty="0" err="1" smtClean="0"/>
              <a:t>penyair-penyair</a:t>
            </a:r>
            <a:r>
              <a:rPr lang="en-US" sz="2400" dirty="0" smtClean="0"/>
              <a:t> yang </a:t>
            </a:r>
            <a:r>
              <a:rPr lang="en-US" sz="2400" dirty="0" err="1" smtClean="0"/>
              <a:t>jahat</a:t>
            </a:r>
            <a:r>
              <a:rPr lang="en-US" sz="2400" dirty="0" smtClean="0"/>
              <a:t>, </a:t>
            </a:r>
            <a:r>
              <a:rPr lang="en-US" sz="2400" dirty="0" err="1" smtClean="0"/>
              <a:t>maka</a:t>
            </a:r>
            <a:r>
              <a:rPr lang="en-US" sz="2400" dirty="0" smtClean="0"/>
              <a:t> </a:t>
            </a:r>
            <a:r>
              <a:rPr lang="en-US" sz="2400" dirty="0" err="1" smtClean="0"/>
              <a:t>pada</a:t>
            </a:r>
            <a:r>
              <a:rPr lang="en-US" sz="2400" dirty="0" smtClean="0"/>
              <a:t> </a:t>
            </a:r>
            <a:r>
              <a:rPr lang="en-US" sz="2400" dirty="0" err="1" smtClean="0"/>
              <a:t>hari</a:t>
            </a:r>
            <a:r>
              <a:rPr lang="en-US" sz="2400" dirty="0" smtClean="0"/>
              <a:t> </a:t>
            </a:r>
            <a:r>
              <a:rPr lang="en-US" sz="2400" dirty="0" err="1" smtClean="0"/>
              <a:t>ini</a:t>
            </a:r>
            <a:r>
              <a:rPr lang="en-US" sz="2400" dirty="0" smtClean="0"/>
              <a:t> </a:t>
            </a:r>
            <a:r>
              <a:rPr lang="en-US" sz="2400" dirty="0" err="1" smtClean="0"/>
              <a:t>ia</a:t>
            </a:r>
            <a:r>
              <a:rPr lang="en-US" sz="2400" dirty="0" smtClean="0"/>
              <a:t> </a:t>
            </a:r>
            <a:r>
              <a:rPr lang="en-US" sz="2400" dirty="0" err="1" smtClean="0"/>
              <a:t>diteruskan</a:t>
            </a:r>
            <a:r>
              <a:rPr lang="en-US" sz="2400" dirty="0" smtClean="0"/>
              <a:t> </a:t>
            </a:r>
            <a:r>
              <a:rPr lang="en-US" sz="2400" dirty="0" err="1" smtClean="0"/>
              <a:t>oleh</a:t>
            </a:r>
            <a:r>
              <a:rPr lang="en-US" sz="2400" dirty="0" smtClean="0"/>
              <a:t> </a:t>
            </a:r>
            <a:r>
              <a:rPr lang="en-US" sz="2400" dirty="0" err="1" smtClean="0"/>
              <a:t>manusia-manusia</a:t>
            </a:r>
            <a:r>
              <a:rPr lang="en-US" sz="2400" dirty="0" smtClean="0"/>
              <a:t> yang </a:t>
            </a:r>
            <a:r>
              <a:rPr lang="en-US" sz="2400" dirty="0" err="1" smtClean="0"/>
              <a:t>tidak</a:t>
            </a:r>
            <a:r>
              <a:rPr lang="en-US" sz="2400" dirty="0" smtClean="0"/>
              <a:t> </a:t>
            </a:r>
            <a:r>
              <a:rPr lang="en-US" sz="2400" dirty="0" err="1" smtClean="0"/>
              <a:t>berakhlak</a:t>
            </a:r>
            <a:r>
              <a:rPr lang="en-US" sz="2400" dirty="0" smtClean="0"/>
              <a:t> </a:t>
            </a:r>
            <a:r>
              <a:rPr lang="en-US" sz="2400" dirty="0" err="1" smtClean="0"/>
              <a:t>demi</a:t>
            </a:r>
            <a:r>
              <a:rPr lang="en-US" sz="2400" dirty="0" smtClean="0"/>
              <a:t> </a:t>
            </a:r>
            <a:r>
              <a:rPr lang="en-US" sz="2400" dirty="0" err="1" smtClean="0"/>
              <a:t>mengejar</a:t>
            </a:r>
            <a:r>
              <a:rPr lang="en-US" sz="2400" dirty="0" smtClean="0"/>
              <a:t> </a:t>
            </a:r>
            <a:r>
              <a:rPr lang="en-US" sz="2400" dirty="0" err="1" smtClean="0"/>
              <a:t>harta</a:t>
            </a:r>
            <a:r>
              <a:rPr lang="en-US" sz="2400" dirty="0" smtClean="0"/>
              <a:t> </a:t>
            </a:r>
            <a:r>
              <a:rPr lang="en-US" sz="2400" dirty="0" err="1" smtClean="0"/>
              <a:t>dan</a:t>
            </a:r>
            <a:r>
              <a:rPr lang="en-US" sz="2400" dirty="0" smtClean="0"/>
              <a:t> </a:t>
            </a:r>
            <a:r>
              <a:rPr lang="en-US" sz="2400" dirty="0" err="1" smtClean="0"/>
              <a:t>takhta</a:t>
            </a:r>
            <a:r>
              <a:rPr lang="en-US" sz="2400" dirty="0" smtClean="0"/>
              <a:t> </a:t>
            </a:r>
            <a:r>
              <a:rPr lang="en-US" sz="2400" dirty="0" err="1" smtClean="0"/>
              <a:t>serta</a:t>
            </a:r>
            <a:r>
              <a:rPr lang="en-US" sz="2400" dirty="0" smtClean="0"/>
              <a:t> </a:t>
            </a:r>
            <a:r>
              <a:rPr lang="en-US" sz="2400" dirty="0" err="1" smtClean="0"/>
              <a:t>dendam</a:t>
            </a:r>
            <a:r>
              <a:rPr lang="en-US" sz="2400" dirty="0" smtClean="0"/>
              <a:t> </a:t>
            </a:r>
            <a:r>
              <a:rPr lang="en-US" sz="2400" dirty="0" err="1" smtClean="0"/>
              <a:t>kesumat</a:t>
            </a:r>
            <a:r>
              <a:rPr lang="en-US" sz="2400" dirty="0" smtClean="0"/>
              <a:t> yang </a:t>
            </a:r>
            <a:r>
              <a:rPr lang="en-US" sz="2400" dirty="0" err="1" smtClean="0"/>
              <a:t>membara</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259632" y="1124744"/>
            <a:ext cx="6480720" cy="2677656"/>
          </a:xfrm>
          <a:prstGeom prst="rect">
            <a:avLst/>
          </a:prstGeom>
        </p:spPr>
        <p:txBody>
          <a:bodyPr wrap="square">
            <a:spAutoFit/>
          </a:bodyPr>
          <a:lstStyle/>
          <a:p>
            <a:pPr algn="ctr">
              <a:lnSpc>
                <a:spcPct val="150000"/>
              </a:lnSpc>
            </a:pPr>
            <a:r>
              <a:rPr lang="en-US" sz="2800" dirty="0" err="1" smtClean="0">
                <a:ln w="18415" cmpd="sng">
                  <a:solidFill>
                    <a:schemeClr val="tx1"/>
                  </a:solidFill>
                  <a:prstDash val="solid"/>
                </a:ln>
                <a:effectLst>
                  <a:outerShdw blurRad="63500" dir="3600000" algn="tl" rotWithShape="0">
                    <a:srgbClr val="000000">
                      <a:alpha val="70000"/>
                    </a:srgbClr>
                  </a:outerShdw>
                </a:effectLst>
              </a:rPr>
              <a:t>Perbuatan</a:t>
            </a:r>
            <a:r>
              <a:rPr lang="en-US" sz="2800" dirty="0" smtClean="0">
                <a:ln w="18415" cmpd="sng">
                  <a:solidFill>
                    <a:schemeClr val="tx1"/>
                  </a:solidFill>
                  <a:prstDash val="solid"/>
                </a:ln>
                <a:effectLst>
                  <a:outerShdw blurRad="63500" dir="3600000" algn="tl" rotWithShape="0">
                    <a:srgbClr val="000000">
                      <a:alpha val="70000"/>
                    </a:srgbClr>
                  </a:outerShdw>
                </a:effectLst>
              </a:rPr>
              <a:t> </a:t>
            </a:r>
            <a:r>
              <a:rPr lang="en-US" sz="2800" dirty="0" err="1" smtClean="0">
                <a:ln w="18415" cmpd="sng">
                  <a:solidFill>
                    <a:schemeClr val="tx1"/>
                  </a:solidFill>
                  <a:prstDash val="solid"/>
                </a:ln>
                <a:effectLst>
                  <a:outerShdw blurRad="63500" dir="3600000" algn="tl" rotWithShape="0">
                    <a:srgbClr val="000000">
                      <a:alpha val="70000"/>
                    </a:srgbClr>
                  </a:outerShdw>
                </a:effectLst>
              </a:rPr>
              <a:t>Membocorkan</a:t>
            </a:r>
            <a:r>
              <a:rPr lang="en-US" sz="2800" dirty="0" smtClean="0">
                <a:ln w="18415" cmpd="sng">
                  <a:solidFill>
                    <a:schemeClr val="tx1"/>
                  </a:solidFill>
                  <a:prstDash val="solid"/>
                </a:ln>
                <a:effectLst>
                  <a:outerShdw blurRad="63500" dir="3600000" algn="tl" rotWithShape="0">
                    <a:srgbClr val="000000">
                      <a:alpha val="70000"/>
                    </a:srgbClr>
                  </a:outerShdw>
                </a:effectLst>
              </a:rPr>
              <a:t> </a:t>
            </a:r>
            <a:r>
              <a:rPr lang="en-US" sz="2800" dirty="0" err="1" smtClean="0">
                <a:ln w="18415" cmpd="sng">
                  <a:solidFill>
                    <a:schemeClr val="tx1"/>
                  </a:solidFill>
                  <a:prstDash val="solid"/>
                </a:ln>
                <a:effectLst>
                  <a:outerShdw blurRad="63500" dir="3600000" algn="tl" rotWithShape="0">
                    <a:srgbClr val="000000">
                      <a:alpha val="70000"/>
                    </a:srgbClr>
                  </a:outerShdw>
                </a:effectLst>
              </a:rPr>
              <a:t>Rahsia</a:t>
            </a:r>
            <a:r>
              <a:rPr lang="en-US" sz="2800" dirty="0" smtClean="0">
                <a:ln w="18415" cmpd="sng">
                  <a:solidFill>
                    <a:schemeClr val="tx1"/>
                  </a:solidFill>
                  <a:prstDash val="solid"/>
                </a:ln>
                <a:effectLst>
                  <a:outerShdw blurRad="63500" dir="3600000" algn="tl" rotWithShape="0">
                    <a:srgbClr val="000000">
                      <a:alpha val="70000"/>
                    </a:srgbClr>
                  </a:outerShdw>
                </a:effectLst>
              </a:rPr>
              <a:t> Dan </a:t>
            </a:r>
            <a:r>
              <a:rPr lang="en-US" sz="2800" dirty="0" err="1" smtClean="0">
                <a:ln w="18415" cmpd="sng">
                  <a:solidFill>
                    <a:schemeClr val="tx1"/>
                  </a:solidFill>
                  <a:prstDash val="solid"/>
                </a:ln>
                <a:effectLst>
                  <a:outerShdw blurRad="63500" dir="3600000" algn="tl" rotWithShape="0">
                    <a:srgbClr val="000000">
                      <a:alpha val="70000"/>
                    </a:srgbClr>
                  </a:outerShdw>
                </a:effectLst>
              </a:rPr>
              <a:t>Menyebarkan</a:t>
            </a:r>
            <a:r>
              <a:rPr lang="en-US" sz="2800" dirty="0" smtClean="0">
                <a:ln w="18415" cmpd="sng">
                  <a:solidFill>
                    <a:schemeClr val="tx1"/>
                  </a:solidFill>
                  <a:prstDash val="solid"/>
                </a:ln>
                <a:effectLst>
                  <a:outerShdw blurRad="63500" dir="3600000" algn="tl" rotWithShape="0">
                    <a:srgbClr val="000000">
                      <a:alpha val="70000"/>
                    </a:srgbClr>
                  </a:outerShdw>
                </a:effectLst>
              </a:rPr>
              <a:t> </a:t>
            </a:r>
            <a:r>
              <a:rPr lang="en-US" sz="2800" dirty="0" err="1" smtClean="0">
                <a:ln w="18415" cmpd="sng">
                  <a:solidFill>
                    <a:schemeClr val="tx1"/>
                  </a:solidFill>
                  <a:prstDash val="solid"/>
                </a:ln>
                <a:effectLst>
                  <a:outerShdw blurRad="63500" dir="3600000" algn="tl" rotWithShape="0">
                    <a:srgbClr val="000000">
                      <a:alpha val="70000"/>
                    </a:srgbClr>
                  </a:outerShdw>
                </a:effectLst>
              </a:rPr>
              <a:t>Maklumat</a:t>
            </a:r>
            <a:r>
              <a:rPr lang="en-US" sz="2800" dirty="0" smtClean="0">
                <a:ln w="18415" cmpd="sng">
                  <a:solidFill>
                    <a:schemeClr val="tx1"/>
                  </a:solidFill>
                  <a:prstDash val="solid"/>
                </a:ln>
                <a:effectLst>
                  <a:outerShdw blurRad="63500" dir="3600000" algn="tl" rotWithShape="0">
                    <a:srgbClr val="000000">
                      <a:alpha val="70000"/>
                    </a:srgbClr>
                  </a:outerShdw>
                </a:effectLst>
              </a:rPr>
              <a:t> </a:t>
            </a:r>
            <a:r>
              <a:rPr lang="en-US" sz="2800" dirty="0" err="1" smtClean="0">
                <a:ln w="18415" cmpd="sng">
                  <a:solidFill>
                    <a:schemeClr val="tx1"/>
                  </a:solidFill>
                  <a:prstDash val="solid"/>
                </a:ln>
                <a:effectLst>
                  <a:outerShdw blurRad="63500" dir="3600000" algn="tl" rotWithShape="0">
                    <a:srgbClr val="000000">
                      <a:alpha val="70000"/>
                    </a:srgbClr>
                  </a:outerShdw>
                </a:effectLst>
              </a:rPr>
              <a:t>Palsu</a:t>
            </a:r>
            <a:r>
              <a:rPr lang="en-US" sz="2800" dirty="0" smtClean="0">
                <a:ln w="18415" cmpd="sng">
                  <a:solidFill>
                    <a:schemeClr val="tx1"/>
                  </a:solidFill>
                  <a:prstDash val="solid"/>
                </a:ln>
                <a:effectLst>
                  <a:outerShdw blurRad="63500" dir="3600000" algn="tl" rotWithShape="0">
                    <a:srgbClr val="000000">
                      <a:alpha val="70000"/>
                    </a:srgbClr>
                  </a:outerShdw>
                </a:effectLst>
              </a:rPr>
              <a:t> </a:t>
            </a:r>
            <a:r>
              <a:rPr lang="en-US" sz="2800" dirty="0" err="1" smtClean="0">
                <a:ln w="18415" cmpd="sng">
                  <a:solidFill>
                    <a:schemeClr val="tx1"/>
                  </a:solidFill>
                  <a:prstDash val="solid"/>
                </a:ln>
                <a:effectLst>
                  <a:outerShdw blurRad="63500" dir="3600000" algn="tl" rotWithShape="0">
                    <a:srgbClr val="000000">
                      <a:alpha val="70000"/>
                    </a:srgbClr>
                  </a:outerShdw>
                </a:effectLst>
              </a:rPr>
              <a:t>Tentang</a:t>
            </a:r>
            <a:r>
              <a:rPr lang="en-US" sz="2800" dirty="0" smtClean="0">
                <a:ln w="18415" cmpd="sng">
                  <a:solidFill>
                    <a:schemeClr val="tx1"/>
                  </a:solidFill>
                  <a:prstDash val="solid"/>
                </a:ln>
                <a:effectLst>
                  <a:outerShdw blurRad="63500" dir="3600000" algn="tl" rotWithShape="0">
                    <a:srgbClr val="000000">
                      <a:alpha val="70000"/>
                    </a:srgbClr>
                  </a:outerShdw>
                </a:effectLst>
              </a:rPr>
              <a:t> </a:t>
            </a:r>
            <a:r>
              <a:rPr lang="en-US" sz="2800" dirty="0" err="1" smtClean="0">
                <a:ln w="18415" cmpd="sng">
                  <a:solidFill>
                    <a:schemeClr val="tx1"/>
                  </a:solidFill>
                  <a:prstDash val="solid"/>
                </a:ln>
                <a:effectLst>
                  <a:outerShdw blurRad="63500" dir="3600000" algn="tl" rotWithShape="0">
                    <a:srgbClr val="000000">
                      <a:alpha val="70000"/>
                    </a:srgbClr>
                  </a:outerShdw>
                </a:effectLst>
              </a:rPr>
              <a:t>Orang</a:t>
            </a:r>
            <a:r>
              <a:rPr lang="en-US" sz="2800" dirty="0" smtClean="0">
                <a:ln w="18415" cmpd="sng">
                  <a:solidFill>
                    <a:schemeClr val="tx1"/>
                  </a:solidFill>
                  <a:prstDash val="solid"/>
                </a:ln>
                <a:effectLst>
                  <a:outerShdw blurRad="63500" dir="3600000" algn="tl" rotWithShape="0">
                    <a:srgbClr val="000000">
                      <a:alpha val="70000"/>
                    </a:srgbClr>
                  </a:outerShdw>
                </a:effectLst>
              </a:rPr>
              <a:t> Lain </a:t>
            </a:r>
            <a:r>
              <a:rPr lang="en-US" sz="2800" dirty="0" err="1" smtClean="0">
                <a:ln w="18415" cmpd="sng">
                  <a:solidFill>
                    <a:schemeClr val="tx1"/>
                  </a:solidFill>
                  <a:prstDash val="solid"/>
                </a:ln>
                <a:effectLst>
                  <a:outerShdw blurRad="63500" dir="3600000" algn="tl" rotWithShape="0">
                    <a:srgbClr val="000000">
                      <a:alpha val="70000"/>
                    </a:srgbClr>
                  </a:outerShdw>
                </a:effectLst>
              </a:rPr>
              <a:t>Boleh</a:t>
            </a:r>
            <a:r>
              <a:rPr lang="en-US" sz="2800" dirty="0" smtClean="0">
                <a:ln w="18415" cmpd="sng">
                  <a:solidFill>
                    <a:schemeClr val="tx1"/>
                  </a:solidFill>
                  <a:prstDash val="solid"/>
                </a:ln>
                <a:effectLst>
                  <a:outerShdw blurRad="63500" dir="3600000" algn="tl" rotWithShape="0">
                    <a:srgbClr val="000000">
                      <a:alpha val="70000"/>
                    </a:srgbClr>
                  </a:outerShdw>
                </a:effectLst>
              </a:rPr>
              <a:t> </a:t>
            </a:r>
            <a:r>
              <a:rPr lang="en-US" sz="2800" dirty="0" err="1" smtClean="0">
                <a:ln w="18415" cmpd="sng">
                  <a:solidFill>
                    <a:schemeClr val="tx1"/>
                  </a:solidFill>
                  <a:prstDash val="solid"/>
                </a:ln>
                <a:effectLst>
                  <a:outerShdw blurRad="63500" dir="3600000" algn="tl" rotWithShape="0">
                    <a:srgbClr val="000000">
                      <a:alpha val="70000"/>
                    </a:srgbClr>
                  </a:outerShdw>
                </a:effectLst>
              </a:rPr>
              <a:t>Menjejaskan</a:t>
            </a:r>
            <a:r>
              <a:rPr lang="en-US" sz="2800" dirty="0" smtClean="0">
                <a:ln w="18415" cmpd="sng">
                  <a:solidFill>
                    <a:schemeClr val="tx1"/>
                  </a:solidFill>
                  <a:prstDash val="solid"/>
                </a:ln>
                <a:effectLst>
                  <a:outerShdw blurRad="63500" dir="3600000" algn="tl" rotWithShape="0">
                    <a:srgbClr val="000000">
                      <a:alpha val="70000"/>
                    </a:srgbClr>
                  </a:outerShdw>
                </a:effectLst>
              </a:rPr>
              <a:t> </a:t>
            </a:r>
            <a:r>
              <a:rPr lang="en-US" sz="2800" dirty="0" err="1" smtClean="0">
                <a:ln w="18415" cmpd="sng">
                  <a:solidFill>
                    <a:schemeClr val="tx1"/>
                  </a:solidFill>
                  <a:prstDash val="solid"/>
                </a:ln>
                <a:effectLst>
                  <a:outerShdw blurRad="63500" dir="3600000" algn="tl" rotWithShape="0">
                    <a:srgbClr val="000000">
                      <a:alpha val="70000"/>
                    </a:srgbClr>
                  </a:outerShdw>
                </a:effectLst>
              </a:rPr>
              <a:t>Maruah</a:t>
            </a:r>
            <a:r>
              <a:rPr lang="en-US" sz="2800" dirty="0" smtClean="0">
                <a:ln w="18415" cmpd="sng">
                  <a:solidFill>
                    <a:schemeClr val="tx1"/>
                  </a:solidFill>
                  <a:prstDash val="solid"/>
                </a:ln>
                <a:effectLst>
                  <a:outerShdw blurRad="63500" dir="3600000" algn="tl" rotWithShape="0">
                    <a:srgbClr val="000000">
                      <a:alpha val="70000"/>
                    </a:srgbClr>
                  </a:outerShdw>
                </a:effectLst>
              </a:rPr>
              <a:t> </a:t>
            </a:r>
            <a:r>
              <a:rPr lang="en-US" sz="2800" dirty="0" err="1" smtClean="0">
                <a:ln w="18415" cmpd="sng">
                  <a:solidFill>
                    <a:schemeClr val="tx1"/>
                  </a:solidFill>
                  <a:prstDash val="solid"/>
                </a:ln>
                <a:effectLst>
                  <a:outerShdw blurRad="63500" dir="3600000" algn="tl" rotWithShape="0">
                    <a:srgbClr val="000000">
                      <a:alpha val="70000"/>
                    </a:srgbClr>
                  </a:outerShdw>
                </a:effectLst>
              </a:rPr>
              <a:t>Individu</a:t>
            </a:r>
            <a:r>
              <a:rPr lang="en-US" sz="2800" dirty="0" smtClean="0">
                <a:ln w="18415" cmpd="sng">
                  <a:solidFill>
                    <a:schemeClr val="tx1"/>
                  </a:solidFill>
                  <a:prstDash val="solid"/>
                </a:ln>
                <a:effectLst>
                  <a:outerShdw blurRad="63500" dir="3600000" algn="tl" rotWithShape="0">
                    <a:srgbClr val="000000">
                      <a:alpha val="70000"/>
                    </a:srgbClr>
                  </a:outerShdw>
                </a:effectLst>
              </a:rPr>
              <a:t> </a:t>
            </a:r>
            <a:r>
              <a:rPr lang="en-US" sz="2800" dirty="0" err="1" smtClean="0">
                <a:ln w="18415" cmpd="sng">
                  <a:solidFill>
                    <a:schemeClr val="tx1"/>
                  </a:solidFill>
                  <a:prstDash val="solid"/>
                </a:ln>
                <a:effectLst>
                  <a:outerShdw blurRad="63500" dir="3600000" algn="tl" rotWithShape="0">
                    <a:srgbClr val="000000">
                      <a:alpha val="70000"/>
                    </a:srgbClr>
                  </a:outerShdw>
                </a:effectLst>
              </a:rPr>
              <a:t>Tersebut</a:t>
            </a:r>
            <a:r>
              <a:rPr lang="en-US" sz="2800" dirty="0" smtClean="0">
                <a:ln w="18415" cmpd="sng">
                  <a:solidFill>
                    <a:schemeClr val="tx1"/>
                  </a:solidFill>
                  <a:prstDash val="solid"/>
                </a:ln>
                <a:effectLst>
                  <a:outerShdw blurRad="63500" dir="3600000" algn="tl" rotWithShape="0">
                    <a:srgbClr val="000000">
                      <a:alpha val="70000"/>
                    </a:srgbClr>
                  </a:outerShdw>
                </a:effectLst>
              </a:rPr>
              <a:t>. </a:t>
            </a:r>
            <a:endParaRPr lang="en-US" sz="2800" dirty="0">
              <a:ln w="18415" cmpd="sng">
                <a:solidFill>
                  <a:schemeClr val="tx1"/>
                </a:solidFill>
                <a:prstDash val="solid"/>
              </a:ln>
              <a:effectLst>
                <a:outerShdw blurRad="63500" dir="3600000" algn="tl" rotWithShape="0">
                  <a:srgbClr val="000000">
                    <a:alpha val="70000"/>
                  </a:srgbClr>
                </a:outerShdw>
              </a:effectLst>
            </a:endParaRPr>
          </a:p>
        </p:txBody>
      </p:sp>
      <p:sp>
        <p:nvSpPr>
          <p:cNvPr id="13" name="Rectangle 12"/>
          <p:cNvSpPr/>
          <p:nvPr/>
        </p:nvSpPr>
        <p:spPr>
          <a:xfrm>
            <a:off x="2915816" y="3717032"/>
            <a:ext cx="3168352" cy="338554"/>
          </a:xfrm>
          <a:prstGeom prst="rect">
            <a:avLst/>
          </a:prstGeom>
        </p:spPr>
        <p:txBody>
          <a:bodyPr wrap="square">
            <a:spAutoFit/>
          </a:bodyPr>
          <a:lstStyle/>
          <a:p>
            <a:pPr algn="ctr"/>
            <a:r>
              <a:rPr lang="en-US" sz="1600" dirty="0" smtClean="0"/>
              <a:t>Imam </a:t>
            </a:r>
            <a:r>
              <a:rPr lang="en-US" sz="1600" dirty="0" err="1" smtClean="0"/>
              <a:t>Ghazali</a:t>
            </a:r>
            <a:r>
              <a:rPr lang="en-US" sz="1600" dirty="0" smtClean="0"/>
              <a:t> (</a:t>
            </a:r>
            <a:r>
              <a:rPr lang="en-US" sz="1600" dirty="0" err="1" smtClean="0"/>
              <a:t>Ihya</a:t>
            </a:r>
            <a:r>
              <a:rPr lang="en-US" sz="1600" dirty="0" smtClean="0"/>
              <a:t>’ </a:t>
            </a:r>
            <a:r>
              <a:rPr lang="en-US" sz="1600" dirty="0" err="1" smtClean="0"/>
              <a:t>Ulumuddin</a:t>
            </a:r>
            <a:r>
              <a:rPr lang="en-US" sz="1600" dirty="0" smtClean="0"/>
              <a:t>)</a:t>
            </a:r>
            <a:endParaRPr lang="en-US" sz="1600" dirty="0"/>
          </a:p>
        </p:txBody>
      </p:sp>
      <p:sp>
        <p:nvSpPr>
          <p:cNvPr id="14" name="Rectangle 13"/>
          <p:cNvSpPr/>
          <p:nvPr/>
        </p:nvSpPr>
        <p:spPr>
          <a:xfrm>
            <a:off x="683568" y="4293096"/>
            <a:ext cx="7776864" cy="163121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just"/>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Perbuatan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ini</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dianggap</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sebagai</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mengadu</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domba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fitnah</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Hari</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ini</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kita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dapat</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saksikan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pelbagai</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berita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dari</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dalam</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luar</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negara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yang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didedahkan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berbaur</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politik</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agama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perkauman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yang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tidak</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tepat</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memberi</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kesan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yang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amat</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buruk</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jika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ada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yang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terus</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mempercayainya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5" name="Rectangle 14"/>
          <p:cNvSpPr/>
          <p:nvPr/>
        </p:nvSpPr>
        <p:spPr>
          <a:xfrm>
            <a:off x="683568" y="1340768"/>
            <a:ext cx="7776864" cy="15696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2400" dirty="0" err="1" smtClean="0"/>
              <a:t>Setiap</a:t>
            </a:r>
            <a:r>
              <a:rPr lang="en-US" sz="2400" dirty="0" smtClean="0"/>
              <a:t> </a:t>
            </a:r>
            <a:r>
              <a:rPr lang="en-US" sz="2400" dirty="0" err="1" smtClean="0"/>
              <a:t>muslim</a:t>
            </a:r>
            <a:r>
              <a:rPr lang="en-US" sz="2400" dirty="0" smtClean="0"/>
              <a:t> </a:t>
            </a:r>
            <a:r>
              <a:rPr lang="en-US" sz="2400" dirty="0" err="1" smtClean="0">
                <a:ln w="18415" cmpd="sng">
                  <a:solidFill>
                    <a:srgbClr val="FF0000"/>
                  </a:solidFill>
                  <a:prstDash val="solid"/>
                </a:ln>
                <a:solidFill>
                  <a:srgbClr val="FF0000"/>
                </a:solidFill>
                <a:effectLst>
                  <a:outerShdw blurRad="63500" dir="3600000" algn="tl" rotWithShape="0">
                    <a:srgbClr val="000000">
                      <a:alpha val="70000"/>
                    </a:srgbClr>
                  </a:outerShdw>
                </a:effectLst>
              </a:rPr>
              <a:t>wajib</a:t>
            </a:r>
            <a:r>
              <a:rPr lang="en-US" sz="2400" dirty="0" smtClean="0"/>
              <a:t> </a:t>
            </a:r>
            <a:r>
              <a:rPr lang="en-US" sz="2400" dirty="0" err="1" smtClean="0"/>
              <a:t>menjaga</a:t>
            </a:r>
            <a:r>
              <a:rPr lang="en-US" sz="2400" dirty="0" smtClean="0"/>
              <a:t> </a:t>
            </a:r>
            <a:r>
              <a:rPr lang="en-US" sz="2400" dirty="0" err="1" smtClean="0"/>
              <a:t>maruah</a:t>
            </a:r>
            <a:r>
              <a:rPr lang="en-US" sz="2400" dirty="0" smtClean="0"/>
              <a:t> </a:t>
            </a:r>
            <a:r>
              <a:rPr lang="en-US" sz="2400" dirty="0" err="1" smtClean="0"/>
              <a:t>dirinya</a:t>
            </a:r>
            <a:r>
              <a:rPr lang="en-US" sz="2400" dirty="0" smtClean="0"/>
              <a:t> </a:t>
            </a:r>
            <a:r>
              <a:rPr lang="en-US" sz="2400" dirty="0" err="1" smtClean="0"/>
              <a:t>dan</a:t>
            </a:r>
            <a:r>
              <a:rPr lang="en-US" sz="2400" dirty="0" smtClean="0"/>
              <a:t> </a:t>
            </a:r>
            <a:r>
              <a:rPr lang="en-US" sz="2400" dirty="0" err="1" smtClean="0"/>
              <a:t>orang</a:t>
            </a:r>
            <a:r>
              <a:rPr lang="en-US" sz="2400" dirty="0" smtClean="0"/>
              <a:t> lain </a:t>
            </a:r>
            <a:r>
              <a:rPr lang="en-US" sz="2400" dirty="0" err="1" smtClean="0"/>
              <a:t>dengan</a:t>
            </a:r>
            <a:r>
              <a:rPr lang="en-US" sz="2400" dirty="0" smtClean="0"/>
              <a:t> </a:t>
            </a:r>
            <a:r>
              <a:rPr lang="en-US" sz="2400" dirty="0" err="1" smtClean="0"/>
              <a:t>tidak</a:t>
            </a:r>
            <a:r>
              <a:rPr lang="en-US" sz="2400" dirty="0" smtClean="0"/>
              <a:t> </a:t>
            </a:r>
            <a:r>
              <a:rPr lang="en-US" sz="2400" dirty="0" err="1" smtClean="0"/>
              <a:t>menyebarkan</a:t>
            </a:r>
            <a:r>
              <a:rPr lang="en-US" sz="2400" dirty="0" smtClean="0"/>
              <a:t> </a:t>
            </a:r>
            <a:r>
              <a:rPr lang="en-US" sz="2400" dirty="0" err="1" smtClean="0"/>
              <a:t>berita</a:t>
            </a:r>
            <a:r>
              <a:rPr lang="en-US" sz="2400" dirty="0" smtClean="0"/>
              <a:t> yang </a:t>
            </a:r>
            <a:r>
              <a:rPr lang="en-US" sz="2400" dirty="0" err="1" smtClean="0"/>
              <a:t>boleh</a:t>
            </a:r>
            <a:r>
              <a:rPr lang="en-US" sz="2400" dirty="0" smtClean="0"/>
              <a:t> </a:t>
            </a:r>
            <a:r>
              <a:rPr lang="en-US" sz="2400" dirty="0" err="1" smtClean="0"/>
              <a:t>mencemarkan</a:t>
            </a:r>
            <a:r>
              <a:rPr lang="en-US" sz="2400" dirty="0" smtClean="0"/>
              <a:t> </a:t>
            </a:r>
            <a:r>
              <a:rPr lang="en-US" sz="2400" dirty="0" err="1" smtClean="0"/>
              <a:t>nama</a:t>
            </a:r>
            <a:r>
              <a:rPr lang="en-US" sz="2400" dirty="0" smtClean="0"/>
              <a:t> </a:t>
            </a:r>
            <a:r>
              <a:rPr lang="en-US" sz="2400" dirty="0" err="1" smtClean="0"/>
              <a:t>baik</a:t>
            </a:r>
            <a:r>
              <a:rPr lang="en-US" sz="2400" dirty="0" smtClean="0"/>
              <a:t> </a:t>
            </a:r>
            <a:r>
              <a:rPr lang="en-US" sz="2400" dirty="0" err="1" smtClean="0"/>
              <a:t>dan</a:t>
            </a:r>
            <a:r>
              <a:rPr lang="en-US" sz="2400" dirty="0" smtClean="0"/>
              <a:t> </a:t>
            </a:r>
            <a:r>
              <a:rPr lang="en-US" sz="2400" dirty="0" err="1" smtClean="0"/>
              <a:t>menjatuhkan</a:t>
            </a:r>
            <a:r>
              <a:rPr lang="en-US" sz="2400" dirty="0" smtClean="0"/>
              <a:t> </a:t>
            </a:r>
            <a:r>
              <a:rPr lang="en-US" sz="2400" dirty="0" err="1" smtClean="0"/>
              <a:t>kehormatan</a:t>
            </a:r>
            <a:r>
              <a:rPr lang="en-US" sz="2400" dirty="0" smtClean="0"/>
              <a:t> </a:t>
            </a:r>
            <a:r>
              <a:rPr lang="en-US" sz="2400" dirty="0" err="1" smtClean="0"/>
              <a:t>orang</a:t>
            </a:r>
            <a:r>
              <a:rPr lang="en-US" sz="2400" dirty="0" smtClean="0"/>
              <a:t> lain.</a:t>
            </a:r>
            <a:endParaRPr lang="en-US" sz="2400" dirty="0"/>
          </a:p>
        </p:txBody>
      </p:sp>
      <p:sp>
        <p:nvSpPr>
          <p:cNvPr id="16" name="Rectangle 15"/>
          <p:cNvSpPr/>
          <p:nvPr/>
        </p:nvSpPr>
        <p:spPr>
          <a:xfrm>
            <a:off x="683568" y="4595644"/>
            <a:ext cx="7848872" cy="156966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n-US" sz="2400" dirty="0" err="1" smtClean="0"/>
              <a:t>Apa</a:t>
            </a:r>
            <a:r>
              <a:rPr lang="en-US" sz="2400" dirty="0" smtClean="0"/>
              <a:t> yang </a:t>
            </a:r>
            <a:r>
              <a:rPr lang="en-US" sz="2400" dirty="0" err="1" smtClean="0"/>
              <a:t>jelas</a:t>
            </a:r>
            <a:r>
              <a:rPr lang="en-US" sz="2400" dirty="0" smtClean="0"/>
              <a:t>, </a:t>
            </a:r>
            <a:r>
              <a:rPr lang="en-US" sz="2400" dirty="0" err="1" smtClean="0"/>
              <a:t>umat</a:t>
            </a:r>
            <a:r>
              <a:rPr lang="en-US" sz="2400" dirty="0" smtClean="0"/>
              <a:t> yang </a:t>
            </a:r>
            <a:r>
              <a:rPr lang="en-US" sz="2400" dirty="0" err="1" smtClean="0"/>
              <a:t>bermaruah</a:t>
            </a:r>
            <a:r>
              <a:rPr lang="en-US" sz="2400" dirty="0" smtClean="0"/>
              <a:t> </a:t>
            </a:r>
            <a:r>
              <a:rPr lang="en-US" sz="2400" dirty="0" err="1" smtClean="0"/>
              <a:t>ialah</a:t>
            </a:r>
            <a:r>
              <a:rPr lang="en-US" sz="2400" dirty="0" smtClean="0"/>
              <a:t> </a:t>
            </a:r>
            <a:r>
              <a:rPr lang="en-US" sz="2400" dirty="0" err="1" smtClean="0"/>
              <a:t>umat</a:t>
            </a:r>
            <a:r>
              <a:rPr lang="en-US" sz="2400" dirty="0" smtClean="0"/>
              <a:t> yang </a:t>
            </a:r>
            <a:r>
              <a:rPr lang="en-US" sz="2400" dirty="0" err="1" smtClean="0"/>
              <a:t>memiliki</a:t>
            </a:r>
            <a:r>
              <a:rPr lang="en-US" sz="2400" dirty="0" smtClean="0"/>
              <a:t> </a:t>
            </a:r>
            <a:r>
              <a:rPr lang="en-US" sz="2400" dirty="0" err="1" smtClean="0">
                <a:ln w="18415" cmpd="sng">
                  <a:solidFill>
                    <a:srgbClr val="FF0000"/>
                  </a:solidFill>
                  <a:prstDash val="solid"/>
                </a:ln>
                <a:solidFill>
                  <a:srgbClr val="FF0000"/>
                </a:solidFill>
                <a:effectLst>
                  <a:outerShdw blurRad="63500" dir="3600000" algn="tl" rotWithShape="0">
                    <a:srgbClr val="000000">
                      <a:alpha val="70000"/>
                    </a:srgbClr>
                  </a:outerShdw>
                </a:effectLst>
              </a:rPr>
              <a:t>jati</a:t>
            </a:r>
            <a:r>
              <a:rPr lang="en-US" sz="2400" dirty="0" smtClean="0">
                <a:ln w="18415" cmpd="sng">
                  <a:solidFill>
                    <a:srgbClr val="FF0000"/>
                  </a:solidFill>
                  <a:prstDash val="solid"/>
                </a:ln>
                <a:solidFill>
                  <a:srgbClr val="FF0000"/>
                </a:solidFill>
                <a:effectLst>
                  <a:outerShdw blurRad="63500" dir="3600000" algn="tl" rotWithShape="0">
                    <a:srgbClr val="000000">
                      <a:alpha val="70000"/>
                    </a:srgbClr>
                  </a:outerShdw>
                </a:effectLst>
              </a:rPr>
              <a:t> </a:t>
            </a:r>
            <a:r>
              <a:rPr lang="en-US" sz="2400" dirty="0" err="1" smtClean="0">
                <a:ln w="18415" cmpd="sng">
                  <a:solidFill>
                    <a:srgbClr val="FF0000"/>
                  </a:solidFill>
                  <a:prstDash val="solid"/>
                </a:ln>
                <a:solidFill>
                  <a:srgbClr val="FF0000"/>
                </a:solidFill>
                <a:effectLst>
                  <a:outerShdw blurRad="63500" dir="3600000" algn="tl" rotWithShape="0">
                    <a:srgbClr val="000000">
                      <a:alpha val="70000"/>
                    </a:srgbClr>
                  </a:outerShdw>
                </a:effectLst>
              </a:rPr>
              <a:t>diri</a:t>
            </a:r>
            <a:r>
              <a:rPr lang="en-US" sz="2400" dirty="0" smtClean="0">
                <a:ln w="18415" cmpd="sng">
                  <a:solidFill>
                    <a:srgbClr val="FF0000"/>
                  </a:solidFill>
                  <a:prstDash val="solid"/>
                </a:ln>
                <a:solidFill>
                  <a:srgbClr val="FF0000"/>
                </a:solidFill>
                <a:effectLst>
                  <a:outerShdw blurRad="63500" dir="3600000" algn="tl" rotWithShape="0">
                    <a:srgbClr val="000000">
                      <a:alpha val="70000"/>
                    </a:srgbClr>
                  </a:outerShdw>
                </a:effectLst>
              </a:rPr>
              <a:t> </a:t>
            </a:r>
            <a:r>
              <a:rPr lang="en-US" sz="2400" dirty="0" err="1" smtClean="0"/>
              <a:t>dengan</a:t>
            </a:r>
            <a:r>
              <a:rPr lang="en-US" sz="2400" dirty="0" smtClean="0"/>
              <a:t> </a:t>
            </a:r>
            <a:r>
              <a:rPr lang="en-US" sz="2400" dirty="0" err="1" smtClean="0"/>
              <a:t>berpegang</a:t>
            </a:r>
            <a:r>
              <a:rPr lang="en-US" sz="2400" dirty="0" smtClean="0"/>
              <a:t> </a:t>
            </a:r>
            <a:r>
              <a:rPr lang="en-US" sz="2400" dirty="0" err="1" smtClean="0"/>
              <a:t>teguh</a:t>
            </a:r>
            <a:r>
              <a:rPr lang="en-US" sz="2400" dirty="0" smtClean="0"/>
              <a:t> </a:t>
            </a:r>
            <a:r>
              <a:rPr lang="en-US" sz="2400" dirty="0" err="1" smtClean="0"/>
              <a:t>kepada</a:t>
            </a:r>
            <a:r>
              <a:rPr lang="en-US" sz="2400" dirty="0" smtClean="0"/>
              <a:t> </a:t>
            </a:r>
            <a:r>
              <a:rPr lang="en-US" sz="2400" dirty="0" err="1" smtClean="0"/>
              <a:t>ajaran</a:t>
            </a:r>
            <a:r>
              <a:rPr lang="en-US" sz="2400" dirty="0" smtClean="0"/>
              <a:t> Islam </a:t>
            </a:r>
            <a:r>
              <a:rPr lang="en-US" sz="2400" dirty="0" err="1" smtClean="0"/>
              <a:t>dengan</a:t>
            </a:r>
            <a:r>
              <a:rPr lang="en-US" sz="2400" dirty="0" smtClean="0"/>
              <a:t> </a:t>
            </a:r>
            <a:r>
              <a:rPr lang="en-US" sz="2400" dirty="0" err="1" smtClean="0"/>
              <a:t>tidak</a:t>
            </a:r>
            <a:r>
              <a:rPr lang="en-US" sz="2400" dirty="0" smtClean="0"/>
              <a:t> </a:t>
            </a:r>
            <a:r>
              <a:rPr lang="en-US" sz="2400" dirty="0" err="1" smtClean="0"/>
              <a:t>terpengaruh</a:t>
            </a:r>
            <a:r>
              <a:rPr lang="en-US" sz="2400" dirty="0" smtClean="0"/>
              <a:t> </a:t>
            </a:r>
            <a:r>
              <a:rPr lang="en-US" sz="2400" dirty="0" err="1" smtClean="0"/>
              <a:t>dengan</a:t>
            </a:r>
            <a:r>
              <a:rPr lang="en-US" sz="2400" dirty="0" smtClean="0"/>
              <a:t> </a:t>
            </a:r>
            <a:r>
              <a:rPr lang="en-US" sz="2400" dirty="0" err="1" smtClean="0"/>
              <a:t>unsur-unsur</a:t>
            </a:r>
            <a:r>
              <a:rPr lang="en-US" sz="2400" dirty="0" smtClean="0"/>
              <a:t> </a:t>
            </a:r>
            <a:r>
              <a:rPr lang="en-US" sz="2400" dirty="0" err="1" smtClean="0"/>
              <a:t>negatif</a:t>
            </a:r>
            <a:r>
              <a:rPr lang="en-US" sz="2400" dirty="0" smtClean="0"/>
              <a:t> yang </a:t>
            </a:r>
            <a:r>
              <a:rPr lang="en-US" sz="2400" dirty="0" err="1" smtClean="0"/>
              <a:t>merosakkan</a:t>
            </a:r>
            <a:r>
              <a:rPr lang="en-US" sz="2400" dirty="0" smtClean="0"/>
              <a:t>.</a:t>
            </a:r>
            <a:endParaRPr lang="en-US" sz="2400" dirty="0"/>
          </a:p>
        </p:txBody>
      </p:sp>
      <p:sp>
        <p:nvSpPr>
          <p:cNvPr id="17" name="Rectangle 16"/>
          <p:cNvSpPr/>
          <p:nvPr/>
        </p:nvSpPr>
        <p:spPr>
          <a:xfrm>
            <a:off x="683568" y="3140968"/>
            <a:ext cx="7776864"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2400" dirty="0" smtClean="0"/>
              <a:t>Islam </a:t>
            </a:r>
            <a:r>
              <a:rPr lang="en-US" sz="2400" dirty="0" err="1" smtClean="0"/>
              <a:t>amat</a:t>
            </a:r>
            <a:r>
              <a:rPr lang="en-US" sz="2400" dirty="0" smtClean="0"/>
              <a:t> </a:t>
            </a:r>
            <a:r>
              <a:rPr lang="en-US" sz="2400" dirty="0" err="1" smtClean="0"/>
              <a:t>menitikberatkan</a:t>
            </a:r>
            <a:r>
              <a:rPr lang="en-US" sz="2400" dirty="0" smtClean="0"/>
              <a:t> </a:t>
            </a:r>
            <a:r>
              <a:rPr lang="en-US" sz="2400" dirty="0" err="1" smtClean="0"/>
              <a:t>soal</a:t>
            </a:r>
            <a:r>
              <a:rPr lang="en-US" sz="2400" dirty="0" smtClean="0"/>
              <a:t> </a:t>
            </a:r>
            <a:r>
              <a:rPr lang="en-US" sz="2400" dirty="0" err="1" smtClean="0"/>
              <a:t>kepentingan</a:t>
            </a:r>
            <a:r>
              <a:rPr lang="en-US" sz="2400" dirty="0" smtClean="0"/>
              <a:t> </a:t>
            </a:r>
            <a:r>
              <a:rPr lang="en-US" sz="2400" dirty="0" err="1" smtClean="0">
                <a:ln w="18415" cmpd="sng">
                  <a:solidFill>
                    <a:srgbClr val="FF0000"/>
                  </a:solidFill>
                  <a:prstDash val="solid"/>
                </a:ln>
                <a:solidFill>
                  <a:srgbClr val="FF0000"/>
                </a:solidFill>
                <a:effectLst>
                  <a:outerShdw blurRad="63500" dir="3600000" algn="tl" rotWithShape="0">
                    <a:srgbClr val="000000">
                      <a:alpha val="70000"/>
                    </a:srgbClr>
                  </a:outerShdw>
                </a:effectLst>
              </a:rPr>
              <a:t>menjaga</a:t>
            </a:r>
            <a:r>
              <a:rPr lang="en-US" sz="2400" dirty="0" smtClean="0">
                <a:ln w="18415" cmpd="sng">
                  <a:solidFill>
                    <a:srgbClr val="FF0000"/>
                  </a:solidFill>
                  <a:prstDash val="solid"/>
                </a:ln>
                <a:solidFill>
                  <a:srgbClr val="FF0000"/>
                </a:solidFill>
                <a:effectLst>
                  <a:outerShdw blurRad="63500" dir="3600000" algn="tl" rotWithShape="0">
                    <a:srgbClr val="000000">
                      <a:alpha val="70000"/>
                    </a:srgbClr>
                  </a:outerShdw>
                </a:effectLst>
              </a:rPr>
              <a:t> </a:t>
            </a:r>
            <a:r>
              <a:rPr lang="en-US" sz="2400" dirty="0" err="1" smtClean="0">
                <a:ln w="18415" cmpd="sng">
                  <a:solidFill>
                    <a:srgbClr val="FF0000"/>
                  </a:solidFill>
                  <a:prstDash val="solid"/>
                </a:ln>
                <a:solidFill>
                  <a:srgbClr val="FF0000"/>
                </a:solidFill>
                <a:effectLst>
                  <a:outerShdw blurRad="63500" dir="3600000" algn="tl" rotWithShape="0">
                    <a:srgbClr val="000000">
                      <a:alpha val="70000"/>
                    </a:srgbClr>
                  </a:outerShdw>
                </a:effectLst>
              </a:rPr>
              <a:t>maruah</a:t>
            </a:r>
            <a:r>
              <a:rPr lang="en-US" sz="2400" dirty="0" smtClean="0"/>
              <a:t> </a:t>
            </a:r>
            <a:r>
              <a:rPr lang="en-US" sz="2400" dirty="0" err="1" smtClean="0"/>
              <a:t>diri</a:t>
            </a:r>
            <a:r>
              <a:rPr lang="en-US" sz="2400" dirty="0" smtClean="0"/>
              <a:t> </a:t>
            </a:r>
            <a:r>
              <a:rPr lang="en-US" sz="2400" dirty="0" err="1" smtClean="0"/>
              <a:t>bagi</a:t>
            </a:r>
            <a:r>
              <a:rPr lang="en-US" sz="2400" dirty="0" smtClean="0"/>
              <a:t> </a:t>
            </a:r>
            <a:r>
              <a:rPr lang="en-US" sz="2400" dirty="0" err="1" smtClean="0"/>
              <a:t>tujuan</a:t>
            </a:r>
            <a:r>
              <a:rPr lang="en-US" sz="2400" dirty="0" smtClean="0"/>
              <a:t> </a:t>
            </a:r>
            <a:r>
              <a:rPr lang="en-US" sz="2400" dirty="0" err="1" smtClean="0"/>
              <a:t>menjaga</a:t>
            </a:r>
            <a:r>
              <a:rPr lang="en-US" sz="2400" dirty="0" smtClean="0"/>
              <a:t> </a:t>
            </a:r>
            <a:r>
              <a:rPr lang="en-US" sz="2400" dirty="0" err="1" smtClean="0"/>
              <a:t>kemuliaan</a:t>
            </a:r>
            <a:r>
              <a:rPr lang="en-US" sz="2400" dirty="0" smtClean="0"/>
              <a:t> agama, </a:t>
            </a:r>
            <a:r>
              <a:rPr lang="en-US" sz="2400" dirty="0" err="1" smtClean="0"/>
              <a:t>bangsa</a:t>
            </a:r>
            <a:r>
              <a:rPr lang="en-US" sz="2400" dirty="0" smtClean="0"/>
              <a:t> </a:t>
            </a:r>
            <a:r>
              <a:rPr lang="en-US" sz="2400" dirty="0" err="1" smtClean="0"/>
              <a:t>dan</a:t>
            </a:r>
            <a:r>
              <a:rPr lang="en-US" sz="2400" dirty="0" smtClean="0"/>
              <a:t> </a:t>
            </a:r>
            <a:r>
              <a:rPr lang="en-US" sz="2400" dirty="0" err="1" smtClean="0"/>
              <a:t>negara</a:t>
            </a:r>
            <a:r>
              <a:rPr lang="en-US" sz="2400" dirty="0" smtClean="0"/>
              <a:t>. </a:t>
            </a:r>
            <a:endParaRPr 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ounded Rectangle 12"/>
          <p:cNvSpPr/>
          <p:nvPr/>
        </p:nvSpPr>
        <p:spPr>
          <a:xfrm>
            <a:off x="2894040" y="1046014"/>
            <a:ext cx="2686072" cy="510778"/>
          </a:xfrm>
          <a:prstGeom prst="round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Firman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Allah SWT</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Rectangle 2"/>
          <p:cNvSpPr>
            <a:spLocks noChangeArrowheads="1"/>
          </p:cNvSpPr>
          <p:nvPr/>
        </p:nvSpPr>
        <p:spPr bwMode="auto">
          <a:xfrm>
            <a:off x="323528" y="3789040"/>
            <a:ext cx="8640960" cy="2800767"/>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lvl="0" algn="justLow" fontAlgn="base">
              <a:spcBef>
                <a:spcPct val="0"/>
              </a:spcBef>
              <a:spcAft>
                <a:spcPct val="0"/>
              </a:spcAft>
            </a:pPr>
            <a:r>
              <a:rPr lang="en-US" sz="1600" dirty="0" err="1" smtClean="0">
                <a:ln w="18415" cmpd="sng">
                  <a:solidFill>
                    <a:srgbClr val="FFFF00"/>
                  </a:solidFill>
                  <a:prstDash val="solid"/>
                </a:ln>
                <a:solidFill>
                  <a:srgbClr val="FFFF00"/>
                </a:solidFill>
                <a:effectLst>
                  <a:glow rad="63500">
                    <a:schemeClr val="accent1">
                      <a:satMod val="175000"/>
                      <a:alpha val="40000"/>
                    </a:schemeClr>
                  </a:glow>
                  <a:outerShdw blurRad="63500" dir="3600000" algn="tl" rotWithShape="0">
                    <a:srgbClr val="000000">
                      <a:alpha val="70000"/>
                    </a:srgbClr>
                  </a:outerShdw>
                </a:effectLst>
              </a:rPr>
              <a:t>Maksudnya</a:t>
            </a:r>
            <a:r>
              <a:rPr lang="en-US" sz="1600" dirty="0" smtClean="0">
                <a:ln w="18415" cmpd="sng">
                  <a:solidFill>
                    <a:srgbClr val="FFFF00"/>
                  </a:solidFill>
                  <a:prstDash val="solid"/>
                </a:ln>
                <a:solidFill>
                  <a:srgbClr val="FFFF00"/>
                </a:solidFill>
                <a:effectLst>
                  <a:glow rad="63500">
                    <a:schemeClr val="accent1">
                      <a:satMod val="175000"/>
                      <a:alpha val="40000"/>
                    </a:schemeClr>
                  </a:glow>
                  <a:outerShdw blurRad="63500" dir="3600000" algn="tl" rotWithShape="0">
                    <a:srgbClr val="000000">
                      <a:alpha val="70000"/>
                    </a:srgbClr>
                  </a:outerShdw>
                </a:effectLst>
              </a:rPr>
              <a:t>:</a:t>
            </a:r>
            <a:r>
              <a:rPr lang="en-US" sz="1600" b="1" dirty="0" smtClean="0"/>
              <a:t> </a:t>
            </a:r>
            <a:r>
              <a:rPr lang="en-US" sz="1600" b="1" i="1" dirty="0" smtClean="0"/>
              <a:t>“ </a:t>
            </a:r>
            <a:r>
              <a:rPr lang="en-US" sz="1600" b="1" i="1" dirty="0" err="1" smtClean="0"/>
              <a:t>Wahai</a:t>
            </a:r>
            <a:r>
              <a:rPr lang="en-US" sz="1600" b="1" i="1" dirty="0" smtClean="0"/>
              <a:t> </a:t>
            </a:r>
            <a:r>
              <a:rPr lang="en-US" sz="1600" b="1" i="1" dirty="0" err="1" smtClean="0"/>
              <a:t>orang-orang</a:t>
            </a:r>
            <a:r>
              <a:rPr lang="en-US" sz="1600" b="1" i="1" dirty="0" smtClean="0"/>
              <a:t> yang </a:t>
            </a:r>
            <a:r>
              <a:rPr lang="en-US" sz="1600" b="1" i="1" dirty="0" err="1" smtClean="0"/>
              <a:t>beriman</a:t>
            </a:r>
            <a:r>
              <a:rPr lang="en-US" sz="1600" b="1" i="1" dirty="0" smtClean="0"/>
              <a:t>! </a:t>
            </a:r>
            <a:r>
              <a:rPr lang="en-US" sz="1600" b="1" i="1" dirty="0" err="1" smtClean="0"/>
              <a:t>Janganlah</a:t>
            </a:r>
            <a:r>
              <a:rPr lang="en-US" sz="1600" b="1" i="1" dirty="0" smtClean="0"/>
              <a:t> </a:t>
            </a:r>
            <a:r>
              <a:rPr lang="en-US" sz="1600" b="1" i="1" dirty="0" err="1" smtClean="0"/>
              <a:t>sesuatu</a:t>
            </a:r>
            <a:r>
              <a:rPr lang="en-US" sz="1600" b="1" i="1" dirty="0" smtClean="0"/>
              <a:t> </a:t>
            </a:r>
            <a:r>
              <a:rPr lang="en-US" sz="1600" b="1" i="1" dirty="0" err="1" smtClean="0"/>
              <a:t>puak</a:t>
            </a:r>
            <a:r>
              <a:rPr lang="en-US" sz="1600" b="1" i="1" dirty="0" smtClean="0"/>
              <a:t> (</a:t>
            </a:r>
            <a:r>
              <a:rPr lang="en-US" sz="1600" b="1" i="1" dirty="0" err="1" smtClean="0"/>
              <a:t>dari</a:t>
            </a:r>
            <a:r>
              <a:rPr lang="en-US" sz="1600" b="1" i="1" dirty="0" smtClean="0"/>
              <a:t> </a:t>
            </a:r>
            <a:r>
              <a:rPr lang="en-US" sz="1600" b="1" i="1" dirty="0" err="1" smtClean="0"/>
              <a:t>kaum</a:t>
            </a:r>
            <a:r>
              <a:rPr lang="en-US" sz="1600" b="1" i="1" dirty="0" smtClean="0"/>
              <a:t> </a:t>
            </a:r>
            <a:r>
              <a:rPr lang="en-US" sz="1600" b="1" i="1" dirty="0" err="1" smtClean="0"/>
              <a:t>lelaki</a:t>
            </a:r>
            <a:r>
              <a:rPr lang="en-US" sz="1600" b="1" i="1" dirty="0" smtClean="0"/>
              <a:t>) </a:t>
            </a:r>
            <a:r>
              <a:rPr lang="en-US" sz="1600" b="1" i="1" dirty="0" err="1" smtClean="0"/>
              <a:t>mencemuh</a:t>
            </a:r>
            <a:r>
              <a:rPr lang="en-US" sz="1600" b="1" i="1" dirty="0" smtClean="0"/>
              <a:t> </a:t>
            </a:r>
            <a:r>
              <a:rPr lang="en-US" sz="1600" b="1" i="1" dirty="0" err="1" smtClean="0"/>
              <a:t>dan</a:t>
            </a:r>
            <a:r>
              <a:rPr lang="en-US" sz="1600" b="1" i="1" dirty="0" smtClean="0"/>
              <a:t> </a:t>
            </a:r>
            <a:r>
              <a:rPr lang="en-US" sz="1600" b="1" i="1" dirty="0" err="1" smtClean="0"/>
              <a:t>merendah-rendahkan</a:t>
            </a:r>
            <a:r>
              <a:rPr lang="en-US" sz="1600" b="1" i="1" dirty="0" smtClean="0"/>
              <a:t> </a:t>
            </a:r>
            <a:r>
              <a:rPr lang="en-US" sz="1600" b="1" i="1" dirty="0" err="1" smtClean="0"/>
              <a:t>puak</a:t>
            </a:r>
            <a:r>
              <a:rPr lang="en-US" sz="1600" b="1" i="1" dirty="0" smtClean="0"/>
              <a:t> </a:t>
            </a:r>
            <a:r>
              <a:rPr lang="en-US" sz="1600" b="1" i="1" dirty="0" err="1" smtClean="0"/>
              <a:t>lelaki</a:t>
            </a:r>
            <a:r>
              <a:rPr lang="en-US" sz="1600" b="1" i="1" dirty="0" smtClean="0"/>
              <a:t> yang lain, (</a:t>
            </a:r>
            <a:r>
              <a:rPr lang="en-US" sz="1600" b="1" i="1" dirty="0" err="1" smtClean="0"/>
              <a:t>kerana</a:t>
            </a:r>
            <a:r>
              <a:rPr lang="en-US" sz="1600" b="1" i="1" dirty="0" smtClean="0"/>
              <a:t>) </a:t>
            </a:r>
            <a:r>
              <a:rPr lang="en-US" sz="1600" b="1" i="1" dirty="0" err="1" smtClean="0"/>
              <a:t>harus</a:t>
            </a:r>
            <a:r>
              <a:rPr lang="en-US" sz="1600" b="1" i="1" dirty="0" smtClean="0"/>
              <a:t> </a:t>
            </a:r>
            <a:r>
              <a:rPr lang="en-US" sz="1600" b="1" i="1" dirty="0" err="1" smtClean="0"/>
              <a:t>puak</a:t>
            </a:r>
            <a:r>
              <a:rPr lang="en-US" sz="1600" b="1" i="1" dirty="0" smtClean="0"/>
              <a:t> yang </a:t>
            </a:r>
            <a:r>
              <a:rPr lang="en-US" sz="1600" b="1" i="1" dirty="0" err="1" smtClean="0"/>
              <a:t>dicemuhkan</a:t>
            </a:r>
            <a:r>
              <a:rPr lang="en-US" sz="1600" b="1" i="1" dirty="0" smtClean="0"/>
              <a:t> </a:t>
            </a:r>
            <a:r>
              <a:rPr lang="en-US" sz="1600" b="1" i="1" dirty="0" err="1" smtClean="0"/>
              <a:t>itu</a:t>
            </a:r>
            <a:r>
              <a:rPr lang="en-US" sz="1600" b="1" i="1" dirty="0" smtClean="0"/>
              <a:t> </a:t>
            </a:r>
            <a:r>
              <a:rPr lang="en-US" sz="1600" b="1" i="1" dirty="0" err="1" smtClean="0"/>
              <a:t>lebih</a:t>
            </a:r>
            <a:r>
              <a:rPr lang="en-US" sz="1600" b="1" i="1" dirty="0" smtClean="0"/>
              <a:t> </a:t>
            </a:r>
            <a:r>
              <a:rPr lang="en-US" sz="1600" b="1" i="1" dirty="0" err="1" smtClean="0"/>
              <a:t>baik</a:t>
            </a:r>
            <a:r>
              <a:rPr lang="en-US" sz="1600" b="1" i="1" dirty="0" smtClean="0"/>
              <a:t> </a:t>
            </a:r>
            <a:r>
              <a:rPr lang="en-US" sz="1600" b="1" i="1" dirty="0" err="1" smtClean="0"/>
              <a:t>daripada</a:t>
            </a:r>
            <a:r>
              <a:rPr lang="en-US" sz="1600" b="1" i="1" dirty="0" smtClean="0"/>
              <a:t> </a:t>
            </a:r>
            <a:r>
              <a:rPr lang="en-US" sz="1600" b="1" i="1" dirty="0" err="1" smtClean="0"/>
              <a:t>mereka</a:t>
            </a:r>
            <a:r>
              <a:rPr lang="en-US" sz="1600" b="1" i="1" dirty="0" smtClean="0"/>
              <a:t>; </a:t>
            </a:r>
            <a:r>
              <a:rPr lang="en-US" sz="1600" b="1" i="1" dirty="0" err="1" smtClean="0"/>
              <a:t>dan</a:t>
            </a:r>
            <a:r>
              <a:rPr lang="en-US" sz="1600" b="1" i="1" dirty="0" smtClean="0"/>
              <a:t> </a:t>
            </a:r>
            <a:r>
              <a:rPr lang="en-US" sz="1600" b="1" i="1" dirty="0" err="1" smtClean="0"/>
              <a:t>janganlah</a:t>
            </a:r>
            <a:r>
              <a:rPr lang="en-US" sz="1600" b="1" i="1" dirty="0" smtClean="0"/>
              <a:t> pula </a:t>
            </a:r>
            <a:r>
              <a:rPr lang="en-US" sz="1600" b="1" i="1" dirty="0" err="1" smtClean="0"/>
              <a:t>sesuatu</a:t>
            </a:r>
            <a:r>
              <a:rPr lang="en-US" sz="1600" b="1" i="1" dirty="0" smtClean="0"/>
              <a:t> </a:t>
            </a:r>
            <a:r>
              <a:rPr lang="en-US" sz="1600" b="1" i="1" dirty="0" err="1" smtClean="0"/>
              <a:t>puak</a:t>
            </a:r>
            <a:r>
              <a:rPr lang="en-US" sz="1600" b="1" i="1" dirty="0" smtClean="0"/>
              <a:t> </a:t>
            </a:r>
            <a:r>
              <a:rPr lang="en-US" sz="1600" b="1" i="1" dirty="0" err="1" smtClean="0"/>
              <a:t>dari</a:t>
            </a:r>
            <a:r>
              <a:rPr lang="en-US" sz="1600" b="1" i="1" dirty="0" smtClean="0"/>
              <a:t> </a:t>
            </a:r>
            <a:r>
              <a:rPr lang="en-US" sz="1600" b="1" i="1" dirty="0" err="1" smtClean="0"/>
              <a:t>kaum</a:t>
            </a:r>
            <a:r>
              <a:rPr lang="en-US" sz="1600" b="1" i="1" dirty="0" smtClean="0"/>
              <a:t> </a:t>
            </a:r>
            <a:r>
              <a:rPr lang="en-US" sz="1600" b="1" i="1" dirty="0" err="1" smtClean="0"/>
              <a:t>perempuan</a:t>
            </a:r>
            <a:r>
              <a:rPr lang="en-US" sz="1600" b="1" i="1" dirty="0" smtClean="0"/>
              <a:t> </a:t>
            </a:r>
            <a:r>
              <a:rPr lang="en-US" sz="1600" b="1" i="1" dirty="0" err="1" smtClean="0"/>
              <a:t>mencemuh</a:t>
            </a:r>
            <a:r>
              <a:rPr lang="en-US" sz="1600" b="1" i="1" dirty="0" smtClean="0"/>
              <a:t> </a:t>
            </a:r>
            <a:r>
              <a:rPr lang="en-US" sz="1600" b="1" i="1" dirty="0" err="1" smtClean="0"/>
              <a:t>dan</a:t>
            </a:r>
            <a:r>
              <a:rPr lang="en-US" sz="1600" b="1" i="1" dirty="0" smtClean="0"/>
              <a:t> </a:t>
            </a:r>
            <a:r>
              <a:rPr lang="en-US" sz="1600" b="1" i="1" dirty="0" err="1" smtClean="0"/>
              <a:t>merendah-rendahkan</a:t>
            </a:r>
            <a:r>
              <a:rPr lang="en-US" sz="1600" b="1" i="1" dirty="0" smtClean="0"/>
              <a:t> </a:t>
            </a:r>
            <a:r>
              <a:rPr lang="en-US" sz="1600" b="1" i="1" dirty="0" err="1" smtClean="0"/>
              <a:t>puak</a:t>
            </a:r>
            <a:r>
              <a:rPr lang="en-US" sz="1600" b="1" i="1" dirty="0" smtClean="0"/>
              <a:t> </a:t>
            </a:r>
            <a:r>
              <a:rPr lang="en-US" sz="1600" b="1" i="1" dirty="0" err="1" smtClean="0"/>
              <a:t>perempuan</a:t>
            </a:r>
            <a:r>
              <a:rPr lang="en-US" sz="1600" b="1" i="1" dirty="0" smtClean="0"/>
              <a:t> yang lain, (</a:t>
            </a:r>
            <a:r>
              <a:rPr lang="en-US" sz="1600" b="1" i="1" dirty="0" err="1" smtClean="0"/>
              <a:t>kerana</a:t>
            </a:r>
            <a:r>
              <a:rPr lang="en-US" sz="1600" b="1" i="1" dirty="0" smtClean="0"/>
              <a:t>) </a:t>
            </a:r>
            <a:r>
              <a:rPr lang="en-US" sz="1600" b="1" i="1" dirty="0" err="1" smtClean="0"/>
              <a:t>harus</a:t>
            </a:r>
            <a:r>
              <a:rPr lang="en-US" sz="1600" b="1" i="1" dirty="0" smtClean="0"/>
              <a:t> </a:t>
            </a:r>
            <a:r>
              <a:rPr lang="en-US" sz="1600" b="1" i="1" dirty="0" err="1" smtClean="0"/>
              <a:t>puak</a:t>
            </a:r>
            <a:r>
              <a:rPr lang="en-US" sz="1600" b="1" i="1" dirty="0" smtClean="0"/>
              <a:t> yang </a:t>
            </a:r>
            <a:r>
              <a:rPr lang="en-US" sz="1600" b="1" i="1" dirty="0" err="1" smtClean="0"/>
              <a:t>dicemuhkan</a:t>
            </a:r>
            <a:r>
              <a:rPr lang="en-US" sz="1600" b="1" i="1" dirty="0" smtClean="0"/>
              <a:t> </a:t>
            </a:r>
            <a:r>
              <a:rPr lang="en-US" sz="1600" b="1" i="1" dirty="0" err="1" smtClean="0"/>
              <a:t>itu</a:t>
            </a:r>
            <a:r>
              <a:rPr lang="en-US" sz="1600" b="1" i="1" dirty="0" smtClean="0"/>
              <a:t> </a:t>
            </a:r>
            <a:r>
              <a:rPr lang="en-US" sz="1600" b="1" i="1" dirty="0" err="1" smtClean="0"/>
              <a:t>lebih</a:t>
            </a:r>
            <a:r>
              <a:rPr lang="en-US" sz="1600" b="1" i="1" dirty="0" smtClean="0"/>
              <a:t> </a:t>
            </a:r>
            <a:r>
              <a:rPr lang="en-US" sz="1600" b="1" i="1" dirty="0" err="1" smtClean="0"/>
              <a:t>baik</a:t>
            </a:r>
            <a:r>
              <a:rPr lang="en-US" sz="1600" b="1" i="1" dirty="0" smtClean="0"/>
              <a:t> </a:t>
            </a:r>
            <a:r>
              <a:rPr lang="en-US" sz="1600" b="1" i="1" dirty="0" err="1" smtClean="0"/>
              <a:t>daripada</a:t>
            </a:r>
            <a:r>
              <a:rPr lang="en-US" sz="1600" b="1" i="1" dirty="0" smtClean="0"/>
              <a:t> </a:t>
            </a:r>
            <a:r>
              <a:rPr lang="en-US" sz="1600" b="1" i="1" dirty="0" err="1" smtClean="0"/>
              <a:t>mereka</a:t>
            </a:r>
            <a:r>
              <a:rPr lang="en-US" sz="1600" b="1" i="1" dirty="0" smtClean="0"/>
              <a:t>; </a:t>
            </a:r>
            <a:r>
              <a:rPr lang="en-US" sz="1600" b="1" i="1" dirty="0" err="1" smtClean="0"/>
              <a:t>dan</a:t>
            </a:r>
            <a:r>
              <a:rPr lang="en-US" sz="1600" b="1" i="1" dirty="0" smtClean="0"/>
              <a:t> </a:t>
            </a:r>
            <a:r>
              <a:rPr lang="en-US" sz="1600" b="1" i="1" dirty="0" err="1" smtClean="0"/>
              <a:t>janganlah</a:t>
            </a:r>
            <a:r>
              <a:rPr lang="en-US" sz="1600" b="1" i="1" dirty="0" smtClean="0"/>
              <a:t> </a:t>
            </a:r>
            <a:r>
              <a:rPr lang="en-US" sz="1600" b="1" i="1" dirty="0" err="1" smtClean="0"/>
              <a:t>setengah</a:t>
            </a:r>
            <a:r>
              <a:rPr lang="en-US" sz="1600" b="1" i="1" dirty="0" smtClean="0"/>
              <a:t> </a:t>
            </a:r>
            <a:r>
              <a:rPr lang="en-US" sz="1600" b="1" i="1" dirty="0" err="1" smtClean="0"/>
              <a:t>kamu</a:t>
            </a:r>
            <a:r>
              <a:rPr lang="en-US" sz="1600" b="1" i="1" dirty="0" smtClean="0"/>
              <a:t> </a:t>
            </a:r>
            <a:r>
              <a:rPr lang="en-US" sz="1600" b="1" i="1" dirty="0" err="1" smtClean="0"/>
              <a:t>menyatakan</a:t>
            </a:r>
            <a:r>
              <a:rPr lang="en-US" sz="1600" b="1" i="1" dirty="0" smtClean="0"/>
              <a:t> </a:t>
            </a:r>
            <a:r>
              <a:rPr lang="en-US" sz="1600" b="1" i="1" dirty="0" err="1" smtClean="0"/>
              <a:t>keaiban</a:t>
            </a:r>
            <a:r>
              <a:rPr lang="en-US" sz="1600" b="1" i="1" dirty="0" smtClean="0"/>
              <a:t> </a:t>
            </a:r>
            <a:r>
              <a:rPr lang="en-US" sz="1600" b="1" i="1" dirty="0" err="1" smtClean="0"/>
              <a:t>setengahnya</a:t>
            </a:r>
            <a:r>
              <a:rPr lang="en-US" sz="1600" b="1" i="1" dirty="0" smtClean="0"/>
              <a:t> yang lain; </a:t>
            </a:r>
            <a:r>
              <a:rPr lang="en-US" sz="1600" b="1" i="1" dirty="0" err="1" smtClean="0"/>
              <a:t>dan</a:t>
            </a:r>
            <a:r>
              <a:rPr lang="en-US" sz="1600" b="1" i="1" dirty="0" smtClean="0"/>
              <a:t> </a:t>
            </a:r>
            <a:r>
              <a:rPr lang="en-US" sz="1600" b="1" i="1" dirty="0" err="1" smtClean="0"/>
              <a:t>janganlah</a:t>
            </a:r>
            <a:r>
              <a:rPr lang="en-US" sz="1600" b="1" i="1" dirty="0" smtClean="0"/>
              <a:t> pula </a:t>
            </a:r>
            <a:r>
              <a:rPr lang="en-US" sz="1600" b="1" i="1" dirty="0" err="1" smtClean="0"/>
              <a:t>kamu</a:t>
            </a:r>
            <a:r>
              <a:rPr lang="en-US" sz="1600" b="1" i="1" dirty="0" smtClean="0"/>
              <a:t> </a:t>
            </a:r>
            <a:r>
              <a:rPr lang="en-US" sz="1600" b="1" i="1" dirty="0" err="1" smtClean="0"/>
              <a:t>panggil-memanggil</a:t>
            </a:r>
            <a:r>
              <a:rPr lang="en-US" sz="1600" b="1" i="1" dirty="0" smtClean="0"/>
              <a:t> </a:t>
            </a:r>
            <a:r>
              <a:rPr lang="en-US" sz="1600" b="1" i="1" dirty="0" err="1" smtClean="0"/>
              <a:t>antara</a:t>
            </a:r>
            <a:r>
              <a:rPr lang="en-US" sz="1600" b="1" i="1" dirty="0" smtClean="0"/>
              <a:t> </a:t>
            </a:r>
            <a:r>
              <a:rPr lang="en-US" sz="1600" b="1" i="1" dirty="0" err="1" smtClean="0"/>
              <a:t>satu</a:t>
            </a:r>
            <a:r>
              <a:rPr lang="en-US" sz="1600" b="1" i="1" dirty="0" smtClean="0"/>
              <a:t> </a:t>
            </a:r>
            <a:r>
              <a:rPr lang="en-US" sz="1600" b="1" i="1" dirty="0" err="1" smtClean="0"/>
              <a:t>dengan</a:t>
            </a:r>
            <a:r>
              <a:rPr lang="en-US" sz="1600" b="1" i="1" dirty="0" smtClean="0"/>
              <a:t> yang lain </a:t>
            </a:r>
            <a:r>
              <a:rPr lang="en-US" sz="1600" b="1" i="1" dirty="0" err="1" smtClean="0"/>
              <a:t>dengan</a:t>
            </a:r>
            <a:r>
              <a:rPr lang="en-US" sz="1600" b="1" i="1" dirty="0" smtClean="0"/>
              <a:t> </a:t>
            </a:r>
            <a:r>
              <a:rPr lang="en-US" sz="1600" b="1" i="1" dirty="0" err="1" smtClean="0"/>
              <a:t>gelaran</a:t>
            </a:r>
            <a:r>
              <a:rPr lang="en-US" sz="1600" b="1" i="1" dirty="0" smtClean="0"/>
              <a:t> yang </a:t>
            </a:r>
            <a:r>
              <a:rPr lang="en-US" sz="1600" b="1" i="1" dirty="0" err="1" smtClean="0"/>
              <a:t>buruk</a:t>
            </a:r>
            <a:r>
              <a:rPr lang="en-US" sz="1600" b="1" i="1" dirty="0" smtClean="0"/>
              <a:t>. (</a:t>
            </a:r>
            <a:r>
              <a:rPr lang="en-US" sz="1600" b="1" i="1" dirty="0" err="1" smtClean="0"/>
              <a:t>Larangan-larangan</a:t>
            </a:r>
            <a:r>
              <a:rPr lang="en-US" sz="1600" b="1" i="1" dirty="0" smtClean="0"/>
              <a:t> yang </a:t>
            </a:r>
            <a:r>
              <a:rPr lang="en-US" sz="1600" b="1" i="1" dirty="0" err="1" smtClean="0"/>
              <a:t>tersebut</a:t>
            </a:r>
            <a:r>
              <a:rPr lang="en-US" sz="1600" b="1" i="1" dirty="0" smtClean="0"/>
              <a:t> </a:t>
            </a:r>
            <a:r>
              <a:rPr lang="en-US" sz="1600" b="1" i="1" dirty="0" err="1" smtClean="0"/>
              <a:t>menyebabkan</a:t>
            </a:r>
            <a:r>
              <a:rPr lang="en-US" sz="1600" b="1" i="1" dirty="0" smtClean="0"/>
              <a:t> </a:t>
            </a:r>
            <a:r>
              <a:rPr lang="en-US" sz="1600" b="1" i="1" dirty="0" err="1" smtClean="0"/>
              <a:t>orang</a:t>
            </a:r>
            <a:r>
              <a:rPr lang="en-US" sz="1600" b="1" i="1" dirty="0" smtClean="0"/>
              <a:t> yang </a:t>
            </a:r>
            <a:r>
              <a:rPr lang="en-US" sz="1600" b="1" i="1" dirty="0" err="1" smtClean="0"/>
              <a:t>melakukannya</a:t>
            </a:r>
            <a:r>
              <a:rPr lang="en-US" sz="1600" b="1" i="1" dirty="0" smtClean="0"/>
              <a:t> </a:t>
            </a:r>
            <a:r>
              <a:rPr lang="en-US" sz="1600" b="1" i="1" dirty="0" err="1" smtClean="0"/>
              <a:t>menjadi</a:t>
            </a:r>
            <a:r>
              <a:rPr lang="en-US" sz="1600" b="1" i="1" dirty="0" smtClean="0"/>
              <a:t> </a:t>
            </a:r>
            <a:r>
              <a:rPr lang="en-US" sz="1600" b="1" i="1" dirty="0" err="1" smtClean="0"/>
              <a:t>fasik</a:t>
            </a:r>
            <a:r>
              <a:rPr lang="en-US" sz="1600" b="1" i="1" dirty="0" smtClean="0"/>
              <a:t>, </a:t>
            </a:r>
            <a:r>
              <a:rPr lang="en-US" sz="1600" b="1" i="1" dirty="0" err="1" smtClean="0"/>
              <a:t>maka</a:t>
            </a:r>
            <a:r>
              <a:rPr lang="en-US" sz="1600" b="1" i="1" dirty="0" smtClean="0"/>
              <a:t>) </a:t>
            </a:r>
            <a:r>
              <a:rPr lang="en-US" sz="1600" b="1" i="1" dirty="0" err="1" smtClean="0"/>
              <a:t>amatlah</a:t>
            </a:r>
            <a:r>
              <a:rPr lang="en-US" sz="1600" b="1" i="1" dirty="0" smtClean="0"/>
              <a:t> </a:t>
            </a:r>
            <a:r>
              <a:rPr lang="en-US" sz="1600" b="1" i="1" dirty="0" err="1" smtClean="0"/>
              <a:t>buruknya</a:t>
            </a:r>
            <a:r>
              <a:rPr lang="en-US" sz="1600" b="1" i="1" dirty="0" smtClean="0"/>
              <a:t> </a:t>
            </a:r>
            <a:r>
              <a:rPr lang="en-US" sz="1600" b="1" i="1" dirty="0" err="1" smtClean="0"/>
              <a:t>sebutan</a:t>
            </a:r>
            <a:r>
              <a:rPr lang="en-US" sz="1600" b="1" i="1" dirty="0" smtClean="0"/>
              <a:t> </a:t>
            </a:r>
            <a:r>
              <a:rPr lang="en-US" sz="1600" b="1" i="1" dirty="0" err="1" smtClean="0"/>
              <a:t>nama</a:t>
            </a:r>
            <a:r>
              <a:rPr lang="en-US" sz="1600" b="1" i="1" dirty="0" smtClean="0"/>
              <a:t> </a:t>
            </a:r>
            <a:r>
              <a:rPr lang="en-US" sz="1600" b="1" i="1" dirty="0" err="1" smtClean="0"/>
              <a:t>fasik</a:t>
            </a:r>
            <a:r>
              <a:rPr lang="en-US" sz="1600" b="1" i="1" dirty="0" smtClean="0"/>
              <a:t> (</a:t>
            </a:r>
            <a:r>
              <a:rPr lang="en-US" sz="1600" b="1" i="1" dirty="0" err="1" smtClean="0"/>
              <a:t>kepada</a:t>
            </a:r>
            <a:r>
              <a:rPr lang="en-US" sz="1600" b="1" i="1" dirty="0" smtClean="0"/>
              <a:t> </a:t>
            </a:r>
            <a:r>
              <a:rPr lang="en-US" sz="1600" b="1" i="1" dirty="0" err="1" smtClean="0"/>
              <a:t>seseorang</a:t>
            </a:r>
            <a:r>
              <a:rPr lang="en-US" sz="1600" b="1" i="1" dirty="0" smtClean="0"/>
              <a:t>) </a:t>
            </a:r>
            <a:r>
              <a:rPr lang="en-US" sz="1600" b="1" i="1" dirty="0" err="1" smtClean="0"/>
              <a:t>sesudah</a:t>
            </a:r>
            <a:r>
              <a:rPr lang="en-US" sz="1600" b="1" i="1" dirty="0" smtClean="0"/>
              <a:t> </a:t>
            </a:r>
            <a:r>
              <a:rPr lang="en-US" sz="1600" b="1" i="1" dirty="0" err="1" smtClean="0"/>
              <a:t>dia</a:t>
            </a:r>
            <a:r>
              <a:rPr lang="en-US" sz="1600" b="1" i="1" dirty="0" smtClean="0"/>
              <a:t> </a:t>
            </a:r>
            <a:r>
              <a:rPr lang="en-US" sz="1600" b="1" i="1" dirty="0" err="1" smtClean="0"/>
              <a:t>beriman</a:t>
            </a:r>
            <a:r>
              <a:rPr lang="en-US" sz="1600" b="1" i="1" dirty="0" smtClean="0"/>
              <a:t>. Dan (</a:t>
            </a:r>
            <a:r>
              <a:rPr lang="en-US" sz="1600" b="1" i="1" dirty="0" err="1" smtClean="0"/>
              <a:t>ingatlah</a:t>
            </a:r>
            <a:r>
              <a:rPr lang="en-US" sz="1600" b="1" i="1" dirty="0" smtClean="0"/>
              <a:t>), </a:t>
            </a:r>
            <a:r>
              <a:rPr lang="en-US" sz="1600" b="1" i="1" dirty="0" err="1" smtClean="0"/>
              <a:t>sesiapa</a:t>
            </a:r>
            <a:r>
              <a:rPr lang="en-US" sz="1600" b="1" i="1" dirty="0" smtClean="0"/>
              <a:t> yang </a:t>
            </a:r>
            <a:r>
              <a:rPr lang="en-US" sz="1600" b="1" i="1" dirty="0" err="1" smtClean="0"/>
              <a:t>tidak</a:t>
            </a:r>
            <a:r>
              <a:rPr lang="en-US" sz="1600" b="1" i="1" dirty="0" smtClean="0"/>
              <a:t> </a:t>
            </a:r>
            <a:r>
              <a:rPr lang="en-US" sz="1600" b="1" i="1" dirty="0" err="1" smtClean="0"/>
              <a:t>bertaubat</a:t>
            </a:r>
            <a:r>
              <a:rPr lang="en-US" sz="1600" b="1" i="1" dirty="0" smtClean="0"/>
              <a:t> (</a:t>
            </a:r>
            <a:r>
              <a:rPr lang="en-US" sz="1600" b="1" i="1" dirty="0" err="1" smtClean="0"/>
              <a:t>daripada</a:t>
            </a:r>
            <a:r>
              <a:rPr lang="en-US" sz="1600" b="1" i="1" dirty="0" smtClean="0"/>
              <a:t> </a:t>
            </a:r>
            <a:r>
              <a:rPr lang="en-US" sz="1600" b="1" i="1" dirty="0" err="1" smtClean="0"/>
              <a:t>perbuatan</a:t>
            </a:r>
            <a:r>
              <a:rPr lang="en-US" sz="1600" b="1" i="1" dirty="0" smtClean="0"/>
              <a:t> </a:t>
            </a:r>
            <a:r>
              <a:rPr lang="en-US" sz="1600" b="1" i="1" dirty="0" err="1" smtClean="0"/>
              <a:t>fasiknya</a:t>
            </a:r>
            <a:r>
              <a:rPr lang="en-US" sz="1600" b="1" i="1" dirty="0" smtClean="0"/>
              <a:t>) </a:t>
            </a:r>
            <a:r>
              <a:rPr lang="en-US" sz="1600" b="1" i="1" dirty="0" err="1" smtClean="0"/>
              <a:t>maka</a:t>
            </a:r>
            <a:r>
              <a:rPr lang="en-US" sz="1600" b="1" i="1" dirty="0" smtClean="0"/>
              <a:t> </a:t>
            </a:r>
            <a:r>
              <a:rPr lang="en-US" sz="1600" b="1" i="1" dirty="0" err="1" smtClean="0"/>
              <a:t>merekalah</a:t>
            </a:r>
            <a:r>
              <a:rPr lang="en-US" sz="1600" b="1" i="1" dirty="0" smtClean="0"/>
              <a:t> </a:t>
            </a:r>
            <a:r>
              <a:rPr lang="en-US" sz="1600" b="1" i="1" dirty="0" err="1" smtClean="0"/>
              <a:t>orang-orang</a:t>
            </a:r>
            <a:r>
              <a:rPr lang="en-US" sz="1600" b="1" i="1" dirty="0" smtClean="0"/>
              <a:t> yang </a:t>
            </a:r>
            <a:r>
              <a:rPr lang="en-US" sz="1600" b="1" i="1" dirty="0" err="1" smtClean="0"/>
              <a:t>zalim</a:t>
            </a:r>
            <a:r>
              <a:rPr lang="en-US" sz="1600" b="1" i="1" dirty="0" smtClean="0"/>
              <a:t>.”</a:t>
            </a:r>
            <a:r>
              <a:rPr kumimoji="0" lang="en-US" sz="1600" b="1" i="1" u="none" strike="noStrike" normalizeH="0" baseline="0" dirty="0" smtClean="0">
                <a:ea typeface="Calibri" pitchFamily="34" charset="0"/>
                <a:cs typeface="Times New Roman" pitchFamily="18" charset="0"/>
              </a:rPr>
              <a:t> – </a:t>
            </a:r>
            <a:r>
              <a:rPr kumimoji="0" lang="en-US" sz="1600" b="1" i="1" u="none" strike="noStrike" normalizeH="0" baseline="0" dirty="0" err="1" smtClean="0">
                <a:ea typeface="Calibri" pitchFamily="34" charset="0"/>
                <a:cs typeface="Times New Roman" pitchFamily="18" charset="0"/>
              </a:rPr>
              <a:t>Surah</a:t>
            </a:r>
            <a:r>
              <a:rPr kumimoji="0" lang="en-US" sz="1600" b="1" i="1" u="none" strike="noStrike" normalizeH="0" baseline="0" dirty="0" smtClean="0">
                <a:ea typeface="Calibri" pitchFamily="34" charset="0"/>
                <a:cs typeface="Times New Roman" pitchFamily="18" charset="0"/>
              </a:rPr>
              <a:t> al-Hujurat:11</a:t>
            </a:r>
            <a:endParaRPr kumimoji="0" lang="en-US" sz="2000" b="1" i="0" u="none" strike="noStrike" normalizeH="0" baseline="0" dirty="0" smtClean="0">
              <a:cs typeface="Arial" pitchFamily="34" charset="0"/>
            </a:endParaRPr>
          </a:p>
        </p:txBody>
      </p:sp>
      <p:sp>
        <p:nvSpPr>
          <p:cNvPr id="28673" name="Rectangle 1"/>
          <p:cNvSpPr>
            <a:spLocks noChangeArrowheads="1"/>
          </p:cNvSpPr>
          <p:nvPr/>
        </p:nvSpPr>
        <p:spPr bwMode="auto">
          <a:xfrm>
            <a:off x="395536" y="1628800"/>
            <a:ext cx="8424936"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600" b="1" i="0" u="none" strike="noStrike" cap="none" normalizeH="0" baseline="0" dirty="0" smtClean="0">
                <a:ln>
                  <a:noFill/>
                </a:ln>
                <a:solidFill>
                  <a:schemeClr val="tx1"/>
                </a:solidFill>
                <a:effectLst/>
                <a:latin typeface="QCF_P516" pitchFamily="2" charset="2"/>
                <a:ea typeface="Calibri" pitchFamily="34" charset="0"/>
                <a:cs typeface="Arabic Transparent" pitchFamily="2" charset="-78"/>
              </a:rPr>
              <a:t>﴿</a:t>
            </a:r>
            <a:r>
              <a:rPr kumimoji="0" lang="ar-SA" sz="3600" b="1" i="0" u="none" strike="noStrike" cap="none" normalizeH="0" baseline="0" dirty="0" smtClean="0">
                <a:ln>
                  <a:noFill/>
                </a:ln>
                <a:solidFill>
                  <a:schemeClr val="tx1"/>
                </a:solidFill>
                <a:effectLst/>
                <a:latin typeface="QCF_P516" pitchFamily="2" charset="2"/>
                <a:ea typeface="Calibri" pitchFamily="34" charset="0"/>
                <a:cs typeface="QCF_P516" pitchFamily="2" charset="2"/>
              </a:rPr>
              <a:t>ﯨ ﯩ ﯪ ﯫ ﯬ ﯭ ﯮ ﯯ ﯰ ﯱ ﯲ ﯳ ﯴ ﯵ ﯶ ﯷ ﯸ ﯹ ﯺ ﯻ ﯼ ﯽ ﯾ ﯿ ﰀ ﰁ ﰂ ﰃ ﰄ ﰅ ﰆ ﰇ ﰈ ﰉ ﰊ ﰋ ﰌ ﰍ ﰎ ﰏ ﰐ ﰑ</a:t>
            </a:r>
            <a:r>
              <a:rPr kumimoji="0" lang="ar-SA" sz="3600" b="1" i="0" u="none" strike="noStrike" cap="none" normalizeH="0" baseline="0" dirty="0" smtClean="0">
                <a:ln>
                  <a:noFill/>
                </a:ln>
                <a:solidFill>
                  <a:schemeClr val="tx1"/>
                </a:solidFill>
                <a:effectLst/>
                <a:latin typeface="QCF_P516" pitchFamily="2" charset="2"/>
                <a:ea typeface="Calibri" pitchFamily="34" charset="0"/>
                <a:cs typeface="Arabic Transparent" pitchFamily="2" charset="-78"/>
              </a:rPr>
              <a:t>﴾</a:t>
            </a:r>
            <a:r>
              <a:rPr kumimoji="0" lang="ar-SA" sz="3600" b="1" i="0" u="none" strike="noStrike" cap="none" normalizeH="0" baseline="0" dirty="0" smtClean="0">
                <a:ln>
                  <a:noFill/>
                </a:ln>
                <a:solidFill>
                  <a:srgbClr val="000000"/>
                </a:solidFill>
                <a:effectLst/>
                <a:latin typeface="PDMS_IslamicFont"/>
                <a:ea typeface="Calibri" pitchFamily="34" charset="0"/>
                <a:cs typeface="Traditional Arabic" pitchFamily="2" charset="-78"/>
              </a:rPr>
              <a:t> </a:t>
            </a:r>
            <a:endParaRPr kumimoji="0" lang="ar-SA" sz="2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6" name="Rectangle 15"/>
          <p:cNvSpPr/>
          <p:nvPr/>
        </p:nvSpPr>
        <p:spPr>
          <a:xfrm>
            <a:off x="1928794" y="1282471"/>
            <a:ext cx="5684633"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dirty="0" smtClean="0">
                <a:ln w="11430">
                  <a:solidFill>
                    <a:srgbClr val="FFFF00"/>
                  </a:solidFill>
                </a:ln>
                <a:solidFill>
                  <a:srgbClr val="002060"/>
                </a:solidFill>
                <a:effectLst>
                  <a:outerShdw blurRad="76200" dist="50800" dir="5400000" algn="tl" rotWithShape="0">
                    <a:srgbClr val="000000">
                      <a:alpha val="65000"/>
                    </a:srgbClr>
                  </a:outerShdw>
                </a:effectLst>
                <a:latin typeface="+mj-lt"/>
                <a:ea typeface="Times New Roman" pitchFamily="18" charset="0"/>
                <a:cs typeface="Times New Roman" pitchFamily="18" charset="0"/>
              </a:rPr>
              <a:t>PUJIAN KEPADA ALLAH SWT</a:t>
            </a:r>
            <a:endParaRPr lang="en-US" sz="3600" b="1" spc="50" dirty="0">
              <a:ln w="11430">
                <a:solidFill>
                  <a:srgbClr val="FFFF00"/>
                </a:solidFill>
              </a:ln>
              <a:solidFill>
                <a:srgbClr val="002060"/>
              </a:solidFill>
              <a:effectLst>
                <a:outerShdw blurRad="76200" dist="50800" dir="5400000" algn="tl" rotWithShape="0">
                  <a:srgbClr val="000000">
                    <a:alpha val="65000"/>
                  </a:srgbClr>
                </a:outerShdw>
              </a:effectLst>
              <a:latin typeface="+mj-lt"/>
            </a:endParaRPr>
          </a:p>
        </p:txBody>
      </p:sp>
      <p:sp>
        <p:nvSpPr>
          <p:cNvPr id="18" name="Rectangle 17"/>
          <p:cNvSpPr/>
          <p:nvPr/>
        </p:nvSpPr>
        <p:spPr>
          <a:xfrm>
            <a:off x="642910" y="2282096"/>
            <a:ext cx="7643866" cy="2123658"/>
          </a:xfrm>
          <a:prstGeom prst="rect">
            <a:avLst/>
          </a:prstGeom>
        </p:spPr>
        <p:txBody>
          <a:bodyPr wrap="square">
            <a:spAutoFit/>
          </a:bodyPr>
          <a:lstStyle/>
          <a:p>
            <a:pPr algn="ctr" rtl="1"/>
            <a:r>
              <a:rPr lang="ar-SA" sz="4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cs typeface="Traditional Arabic" pitchFamily="2" charset="-78"/>
              </a:rPr>
              <a:t>إِنَّ الحَمْدَ ِللهِ تَعَالَى، نَحْمَدُهُ وَنَسْتَعِيْنُ بِهِ وَنَسْتَغْفِرُهُ وَنَعُوْذُ بِاللهِ مِنْ شُرُوْرِ أَنْفُسِنَا وَسَيِّئَاتِ أَعْمَالِنَا، مَنْ يَهْدِهِ اللهَ فَلاَ مُضِلَّ لَهُ، وَمَنْ يُضْلِلْ فَلاَ هَادِيَ لَهُ</a:t>
            </a:r>
            <a:endParaRPr lang="en-US" sz="4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raditional Arabic" panose="02020603050405020304" pitchFamily="18" charset="-78"/>
              <a:cs typeface="Traditional Arabic" pitchFamily="2" charset="-78"/>
            </a:endParaRPr>
          </a:p>
        </p:txBody>
      </p:sp>
      <p:sp>
        <p:nvSpPr>
          <p:cNvPr id="11" name="Slide Number Placeholder 10"/>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ounded Rectangle 13"/>
          <p:cNvSpPr/>
          <p:nvPr/>
        </p:nvSpPr>
        <p:spPr>
          <a:xfrm>
            <a:off x="539552" y="4149080"/>
            <a:ext cx="8072494" cy="19288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tabLst>
                <a:tab pos="265113" algn="l"/>
              </a:tabLst>
            </a:pPr>
            <a:r>
              <a:rPr lang="en-US" i="1"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Segala</a:t>
            </a:r>
            <a:r>
              <a:rPr lang="en-US" i="1"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i="1"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pujian</a:t>
            </a:r>
            <a:r>
              <a:rPr lang="en-US" i="1"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i="1"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bagi</a:t>
            </a:r>
            <a:r>
              <a:rPr lang="en-US" i="1"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Allah, </a:t>
            </a:r>
            <a:r>
              <a:rPr lang="en-US" i="1"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kami</a:t>
            </a:r>
            <a:r>
              <a:rPr lang="en-US" i="1"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i="1"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memuji</a:t>
            </a:r>
            <a:r>
              <a:rPr lang="en-US" i="1"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i="1"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dan</a:t>
            </a:r>
            <a:r>
              <a:rPr lang="en-US" i="1"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i="1"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memohon</a:t>
            </a:r>
            <a:r>
              <a:rPr lang="en-US" i="1"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i="1"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pertolongan</a:t>
            </a:r>
            <a:r>
              <a:rPr lang="en-US" i="1"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i="1"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serta</a:t>
            </a:r>
            <a:r>
              <a:rPr lang="en-US" i="1"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i="1"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keampunan-Nya</a:t>
            </a:r>
            <a:r>
              <a:rPr lang="en-US" i="1"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Dan </a:t>
            </a:r>
            <a:r>
              <a:rPr lang="en-US" i="1"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kami</a:t>
            </a:r>
            <a:r>
              <a:rPr lang="en-US" i="1"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i="1"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mohon</a:t>
            </a:r>
            <a:r>
              <a:rPr lang="en-US" i="1"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i="1"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perlindungan</a:t>
            </a:r>
            <a:r>
              <a:rPr lang="en-US" i="1"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Allah </a:t>
            </a:r>
            <a:r>
              <a:rPr lang="en-US" i="1"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daripada</a:t>
            </a:r>
            <a:r>
              <a:rPr lang="en-US" i="1"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i="1"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kejahatan</a:t>
            </a:r>
            <a:r>
              <a:rPr lang="en-US" i="1"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i="1"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diri</a:t>
            </a:r>
            <a:r>
              <a:rPr lang="en-US" i="1"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i="1"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kami</a:t>
            </a:r>
            <a:r>
              <a:rPr lang="en-US" i="1"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i="1"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dan</a:t>
            </a:r>
            <a:r>
              <a:rPr lang="en-US" i="1"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i="1"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keburukan</a:t>
            </a:r>
            <a:r>
              <a:rPr lang="en-US" i="1"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i="1"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amalan</a:t>
            </a:r>
            <a:r>
              <a:rPr lang="en-US" i="1"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i="1"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kami</a:t>
            </a:r>
            <a:r>
              <a:rPr lang="en-US" i="1"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i="1"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Barangsiapa</a:t>
            </a:r>
            <a:r>
              <a:rPr lang="en-US" i="1"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i="1"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diberi</a:t>
            </a:r>
            <a:r>
              <a:rPr lang="en-US" i="1"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i="1"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petunjuk</a:t>
            </a:r>
            <a:r>
              <a:rPr lang="en-US" i="1"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i="1"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oleh</a:t>
            </a:r>
            <a:r>
              <a:rPr lang="en-US" i="1"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Allah </a:t>
            </a:r>
            <a:r>
              <a:rPr lang="en-US" i="1"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maka</a:t>
            </a:r>
            <a:r>
              <a:rPr lang="en-US" i="1"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i="1"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tiadalah</a:t>
            </a:r>
            <a:r>
              <a:rPr lang="en-US" i="1"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i="1"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dia</a:t>
            </a:r>
            <a:r>
              <a:rPr lang="en-US" i="1"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i="1"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tersesat</a:t>
            </a:r>
            <a:r>
              <a:rPr lang="en-US" i="1"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i="1"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dan</a:t>
            </a:r>
            <a:r>
              <a:rPr lang="en-US" i="1"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i="1"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sesiapa</a:t>
            </a:r>
            <a:r>
              <a:rPr lang="en-US" i="1"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i="1"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tersesat</a:t>
            </a:r>
            <a:r>
              <a:rPr lang="en-US" i="1"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i="1"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tiadalah</a:t>
            </a:r>
            <a:r>
              <a:rPr lang="en-US" i="1"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i="1"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petunjuk</a:t>
            </a:r>
            <a:r>
              <a:rPr lang="en-US" i="1"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i="1"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baginya</a:t>
            </a:r>
            <a:r>
              <a:rPr lang="en-US" i="1"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a:t>
            </a:r>
            <a:endParaRPr lang="en-US" dirty="0" smtClean="0">
              <a:ln w="18415" cmpd="sng">
                <a:solidFill>
                  <a:schemeClr val="tx1"/>
                </a:solidFill>
                <a:prstDash val="solid"/>
              </a:ln>
              <a:solidFill>
                <a:schemeClr val="tx1"/>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899592" y="1700808"/>
            <a:ext cx="7488832" cy="3046988"/>
          </a:xfrm>
          <a:prstGeom prst="rect">
            <a:avLst/>
          </a:prstGeom>
        </p:spPr>
        <p:txBody>
          <a:bodyPr wrap="square">
            <a:spAutoFit/>
          </a:bodyPr>
          <a:lstStyle/>
          <a:p>
            <a:pPr algn="ctr"/>
            <a:r>
              <a:rPr lang="en-US" sz="2400" i="1" dirty="0" smtClean="0">
                <a:ln w="18415" cmpd="sng">
                  <a:solidFill>
                    <a:srgbClr val="002060"/>
                  </a:solidFill>
                  <a:prstDash val="solid"/>
                </a:ln>
                <a:solidFill>
                  <a:srgbClr val="002060"/>
                </a:solidFill>
                <a:effectLst>
                  <a:outerShdw blurRad="63500" dir="3600000" algn="tl" rotWithShape="0">
                    <a:srgbClr val="000000">
                      <a:alpha val="70000"/>
                    </a:srgbClr>
                  </a:outerShdw>
                </a:effectLst>
              </a:rPr>
              <a:t>"</a:t>
            </a:r>
            <a:r>
              <a:rPr lang="en-US" sz="2400" i="1" dirty="0" err="1" smtClean="0">
                <a:ln w="18415" cmpd="sng">
                  <a:solidFill>
                    <a:srgbClr val="002060"/>
                  </a:solidFill>
                  <a:prstDash val="solid"/>
                </a:ln>
                <a:solidFill>
                  <a:srgbClr val="002060"/>
                </a:solidFill>
                <a:effectLst>
                  <a:outerShdw blurRad="63500" dir="3600000" algn="tl" rotWithShape="0">
                    <a:srgbClr val="000000">
                      <a:alpha val="70000"/>
                    </a:srgbClr>
                  </a:outerShdw>
                </a:effectLst>
              </a:rPr>
              <a:t>Jauhilah</a:t>
            </a:r>
            <a:r>
              <a:rPr lang="en-US" sz="2400" i="1" dirty="0" smtClean="0">
                <a:ln w="18415" cmpd="sng">
                  <a:solidFill>
                    <a:srgbClr val="002060"/>
                  </a:solidFill>
                  <a:prstDash val="solid"/>
                </a:ln>
                <a:solidFill>
                  <a:srgbClr val="002060"/>
                </a:solidFill>
                <a:effectLst>
                  <a:outerShdw blurRad="63500" dir="3600000" algn="tl" rotWithShape="0">
                    <a:srgbClr val="000000">
                      <a:alpha val="70000"/>
                    </a:srgbClr>
                  </a:outerShdw>
                </a:effectLst>
              </a:rPr>
              <a:t> </a:t>
            </a:r>
            <a:r>
              <a:rPr lang="en-US" sz="2400" i="1" dirty="0" err="1" smtClean="0">
                <a:ln w="18415" cmpd="sng">
                  <a:solidFill>
                    <a:srgbClr val="002060"/>
                  </a:solidFill>
                  <a:prstDash val="solid"/>
                </a:ln>
                <a:solidFill>
                  <a:srgbClr val="002060"/>
                </a:solidFill>
                <a:effectLst>
                  <a:outerShdw blurRad="63500" dir="3600000" algn="tl" rotWithShape="0">
                    <a:srgbClr val="000000">
                      <a:alpha val="70000"/>
                    </a:srgbClr>
                  </a:outerShdw>
                </a:effectLst>
              </a:rPr>
              <a:t>kamu</a:t>
            </a:r>
            <a:r>
              <a:rPr lang="en-US" sz="2400" i="1" dirty="0" smtClean="0">
                <a:ln w="18415" cmpd="sng">
                  <a:solidFill>
                    <a:srgbClr val="002060"/>
                  </a:solidFill>
                  <a:prstDash val="solid"/>
                </a:ln>
                <a:solidFill>
                  <a:srgbClr val="002060"/>
                </a:solidFill>
                <a:effectLst>
                  <a:outerShdw blurRad="63500" dir="3600000" algn="tl" rotWithShape="0">
                    <a:srgbClr val="000000">
                      <a:alpha val="70000"/>
                    </a:srgbClr>
                  </a:outerShdw>
                </a:effectLst>
              </a:rPr>
              <a:t> </a:t>
            </a:r>
            <a:r>
              <a:rPr lang="en-US" sz="2400" i="1" dirty="0" err="1" smtClean="0">
                <a:ln w="18415" cmpd="sng">
                  <a:solidFill>
                    <a:srgbClr val="002060"/>
                  </a:solidFill>
                  <a:prstDash val="solid"/>
                </a:ln>
                <a:solidFill>
                  <a:srgbClr val="002060"/>
                </a:solidFill>
                <a:effectLst>
                  <a:outerShdw blurRad="63500" dir="3600000" algn="tl" rotWithShape="0">
                    <a:srgbClr val="000000">
                      <a:alpha val="70000"/>
                    </a:srgbClr>
                  </a:outerShdw>
                </a:effectLst>
              </a:rPr>
              <a:t>daripada</a:t>
            </a:r>
            <a:r>
              <a:rPr lang="en-US" sz="2400" i="1" dirty="0" smtClean="0">
                <a:ln w="18415" cmpd="sng">
                  <a:solidFill>
                    <a:srgbClr val="002060"/>
                  </a:solidFill>
                  <a:prstDash val="solid"/>
                </a:ln>
                <a:solidFill>
                  <a:srgbClr val="002060"/>
                </a:solidFill>
                <a:effectLst>
                  <a:outerShdw blurRad="63500" dir="3600000" algn="tl" rotWithShape="0">
                    <a:srgbClr val="000000">
                      <a:alpha val="70000"/>
                    </a:srgbClr>
                  </a:outerShdw>
                </a:effectLst>
              </a:rPr>
              <a:t> </a:t>
            </a:r>
            <a:r>
              <a:rPr lang="en-US" sz="2400" i="1" dirty="0" err="1" smtClean="0">
                <a:ln w="18415" cmpd="sng">
                  <a:solidFill>
                    <a:srgbClr val="002060"/>
                  </a:solidFill>
                  <a:prstDash val="solid"/>
                </a:ln>
                <a:solidFill>
                  <a:srgbClr val="002060"/>
                </a:solidFill>
                <a:effectLst>
                  <a:outerShdw blurRad="63500" dir="3600000" algn="tl" rotWithShape="0">
                    <a:srgbClr val="000000">
                      <a:alpha val="70000"/>
                    </a:srgbClr>
                  </a:outerShdw>
                </a:effectLst>
              </a:rPr>
              <a:t>sangkaan</a:t>
            </a:r>
            <a:r>
              <a:rPr lang="en-US" sz="2400" i="1" dirty="0" smtClean="0">
                <a:ln w="18415" cmpd="sng">
                  <a:solidFill>
                    <a:srgbClr val="002060"/>
                  </a:solidFill>
                  <a:prstDash val="solid"/>
                </a:ln>
                <a:solidFill>
                  <a:srgbClr val="002060"/>
                </a:solidFill>
                <a:effectLst>
                  <a:outerShdw blurRad="63500" dir="3600000" algn="tl" rotWithShape="0">
                    <a:srgbClr val="000000">
                      <a:alpha val="70000"/>
                    </a:srgbClr>
                  </a:outerShdw>
                </a:effectLst>
              </a:rPr>
              <a:t> </a:t>
            </a:r>
            <a:r>
              <a:rPr lang="en-US" sz="2400" i="1" dirty="0" err="1" smtClean="0">
                <a:ln w="18415" cmpd="sng">
                  <a:solidFill>
                    <a:srgbClr val="002060"/>
                  </a:solidFill>
                  <a:prstDash val="solid"/>
                </a:ln>
                <a:solidFill>
                  <a:srgbClr val="002060"/>
                </a:solidFill>
                <a:effectLst>
                  <a:outerShdw blurRad="63500" dir="3600000" algn="tl" rotWithShape="0">
                    <a:srgbClr val="000000">
                      <a:alpha val="70000"/>
                    </a:srgbClr>
                  </a:outerShdw>
                </a:effectLst>
              </a:rPr>
              <a:t>kerana</a:t>
            </a:r>
            <a:r>
              <a:rPr lang="en-US" sz="2400" i="1" dirty="0" smtClean="0">
                <a:ln w="18415" cmpd="sng">
                  <a:solidFill>
                    <a:srgbClr val="002060"/>
                  </a:solidFill>
                  <a:prstDash val="solid"/>
                </a:ln>
                <a:solidFill>
                  <a:srgbClr val="002060"/>
                </a:solidFill>
                <a:effectLst>
                  <a:outerShdw blurRad="63500" dir="3600000" algn="tl" rotWithShape="0">
                    <a:srgbClr val="000000">
                      <a:alpha val="70000"/>
                    </a:srgbClr>
                  </a:outerShdw>
                </a:effectLst>
              </a:rPr>
              <a:t> </a:t>
            </a:r>
            <a:r>
              <a:rPr lang="en-US" sz="2400" i="1" dirty="0" err="1" smtClean="0">
                <a:ln w="18415" cmpd="sng">
                  <a:solidFill>
                    <a:srgbClr val="002060"/>
                  </a:solidFill>
                  <a:prstDash val="solid"/>
                </a:ln>
                <a:solidFill>
                  <a:srgbClr val="002060"/>
                </a:solidFill>
                <a:effectLst>
                  <a:outerShdw blurRad="63500" dir="3600000" algn="tl" rotWithShape="0">
                    <a:srgbClr val="000000">
                      <a:alpha val="70000"/>
                    </a:srgbClr>
                  </a:outerShdw>
                </a:effectLst>
              </a:rPr>
              <a:t>ia</a:t>
            </a:r>
            <a:r>
              <a:rPr lang="en-US" sz="2400" i="1" dirty="0" smtClean="0">
                <a:ln w="18415" cmpd="sng">
                  <a:solidFill>
                    <a:srgbClr val="002060"/>
                  </a:solidFill>
                  <a:prstDash val="solid"/>
                </a:ln>
                <a:solidFill>
                  <a:srgbClr val="002060"/>
                </a:solidFill>
                <a:effectLst>
                  <a:outerShdw blurRad="63500" dir="3600000" algn="tl" rotWithShape="0">
                    <a:srgbClr val="000000">
                      <a:alpha val="70000"/>
                    </a:srgbClr>
                  </a:outerShdw>
                </a:effectLst>
              </a:rPr>
              <a:t> </a:t>
            </a:r>
            <a:r>
              <a:rPr lang="en-US" sz="2400" i="1" dirty="0" err="1" smtClean="0">
                <a:ln w="18415" cmpd="sng">
                  <a:solidFill>
                    <a:srgbClr val="002060"/>
                  </a:solidFill>
                  <a:prstDash val="solid"/>
                </a:ln>
                <a:solidFill>
                  <a:srgbClr val="002060"/>
                </a:solidFill>
                <a:effectLst>
                  <a:outerShdw blurRad="63500" dir="3600000" algn="tl" rotWithShape="0">
                    <a:srgbClr val="000000">
                      <a:alpha val="70000"/>
                    </a:srgbClr>
                  </a:outerShdw>
                </a:effectLst>
              </a:rPr>
              <a:t>sedusta-dusta</a:t>
            </a:r>
            <a:r>
              <a:rPr lang="en-US" sz="2400" i="1" dirty="0" smtClean="0">
                <a:ln w="18415" cmpd="sng">
                  <a:solidFill>
                    <a:srgbClr val="002060"/>
                  </a:solidFill>
                  <a:prstDash val="solid"/>
                </a:ln>
                <a:solidFill>
                  <a:srgbClr val="002060"/>
                </a:solidFill>
                <a:effectLst>
                  <a:outerShdw blurRad="63500" dir="3600000" algn="tl" rotWithShape="0">
                    <a:srgbClr val="000000">
                      <a:alpha val="70000"/>
                    </a:srgbClr>
                  </a:outerShdw>
                </a:effectLst>
              </a:rPr>
              <a:t> </a:t>
            </a:r>
            <a:r>
              <a:rPr lang="en-US" sz="2400" i="1" dirty="0" err="1" smtClean="0">
                <a:ln w="18415" cmpd="sng">
                  <a:solidFill>
                    <a:srgbClr val="002060"/>
                  </a:solidFill>
                  <a:prstDash val="solid"/>
                </a:ln>
                <a:solidFill>
                  <a:srgbClr val="002060"/>
                </a:solidFill>
                <a:effectLst>
                  <a:outerShdw blurRad="63500" dir="3600000" algn="tl" rotWithShape="0">
                    <a:srgbClr val="000000">
                      <a:alpha val="70000"/>
                    </a:srgbClr>
                  </a:outerShdw>
                </a:effectLst>
              </a:rPr>
              <a:t>bisikan</a:t>
            </a:r>
            <a:r>
              <a:rPr lang="en-US" sz="2400" i="1" dirty="0" smtClean="0">
                <a:ln w="18415" cmpd="sng">
                  <a:solidFill>
                    <a:srgbClr val="002060"/>
                  </a:solidFill>
                  <a:prstDash val="solid"/>
                </a:ln>
                <a:solidFill>
                  <a:srgbClr val="002060"/>
                </a:solidFill>
                <a:effectLst>
                  <a:outerShdw blurRad="63500" dir="3600000" algn="tl" rotWithShape="0">
                    <a:srgbClr val="000000">
                      <a:alpha val="70000"/>
                    </a:srgbClr>
                  </a:outerShdw>
                </a:effectLst>
              </a:rPr>
              <a:t> </a:t>
            </a:r>
            <a:r>
              <a:rPr lang="en-US" sz="2400" i="1" dirty="0" err="1" smtClean="0">
                <a:ln w="18415" cmpd="sng">
                  <a:solidFill>
                    <a:srgbClr val="002060"/>
                  </a:solidFill>
                  <a:prstDash val="solid"/>
                </a:ln>
                <a:solidFill>
                  <a:srgbClr val="002060"/>
                </a:solidFill>
                <a:effectLst>
                  <a:outerShdw blurRad="63500" dir="3600000" algn="tl" rotWithShape="0">
                    <a:srgbClr val="000000">
                      <a:alpha val="70000"/>
                    </a:srgbClr>
                  </a:outerShdw>
                </a:effectLst>
              </a:rPr>
              <a:t>hati</a:t>
            </a:r>
            <a:r>
              <a:rPr lang="en-US" sz="2400" i="1" dirty="0" smtClean="0">
                <a:ln w="18415" cmpd="sng">
                  <a:solidFill>
                    <a:srgbClr val="002060"/>
                  </a:solidFill>
                  <a:prstDash val="solid"/>
                </a:ln>
                <a:solidFill>
                  <a:srgbClr val="002060"/>
                </a:solidFill>
                <a:effectLst>
                  <a:outerShdw blurRad="63500" dir="3600000" algn="tl" rotWithShape="0">
                    <a:srgbClr val="000000">
                      <a:alpha val="70000"/>
                    </a:srgbClr>
                  </a:outerShdw>
                </a:effectLst>
              </a:rPr>
              <a:t>, </a:t>
            </a:r>
            <a:r>
              <a:rPr lang="en-US" sz="2400" i="1" dirty="0" err="1" smtClean="0">
                <a:ln w="18415" cmpd="sng">
                  <a:solidFill>
                    <a:srgbClr val="002060"/>
                  </a:solidFill>
                  <a:prstDash val="solid"/>
                </a:ln>
                <a:solidFill>
                  <a:srgbClr val="002060"/>
                </a:solidFill>
                <a:effectLst>
                  <a:outerShdw blurRad="63500" dir="3600000" algn="tl" rotWithShape="0">
                    <a:srgbClr val="000000">
                      <a:alpha val="70000"/>
                    </a:srgbClr>
                  </a:outerShdw>
                </a:effectLst>
              </a:rPr>
              <a:t>janganlah</a:t>
            </a:r>
            <a:r>
              <a:rPr lang="en-US" sz="2400" i="1" dirty="0" smtClean="0">
                <a:ln w="18415" cmpd="sng">
                  <a:solidFill>
                    <a:srgbClr val="002060"/>
                  </a:solidFill>
                  <a:prstDash val="solid"/>
                </a:ln>
                <a:solidFill>
                  <a:srgbClr val="002060"/>
                </a:solidFill>
                <a:effectLst>
                  <a:outerShdw blurRad="63500" dir="3600000" algn="tl" rotWithShape="0">
                    <a:srgbClr val="000000">
                      <a:alpha val="70000"/>
                    </a:srgbClr>
                  </a:outerShdw>
                </a:effectLst>
              </a:rPr>
              <a:t> </a:t>
            </a:r>
            <a:r>
              <a:rPr lang="en-US" sz="2400" i="1" dirty="0" err="1" smtClean="0">
                <a:ln w="18415" cmpd="sng">
                  <a:solidFill>
                    <a:srgbClr val="002060"/>
                  </a:solidFill>
                  <a:prstDash val="solid"/>
                </a:ln>
                <a:solidFill>
                  <a:srgbClr val="002060"/>
                </a:solidFill>
                <a:effectLst>
                  <a:outerShdw blurRad="63500" dir="3600000" algn="tl" rotWithShape="0">
                    <a:srgbClr val="000000">
                      <a:alpha val="70000"/>
                    </a:srgbClr>
                  </a:outerShdw>
                </a:effectLst>
              </a:rPr>
              <a:t>kamu</a:t>
            </a:r>
            <a:r>
              <a:rPr lang="en-US" sz="2400" i="1" dirty="0" smtClean="0">
                <a:ln w="18415" cmpd="sng">
                  <a:solidFill>
                    <a:srgbClr val="002060"/>
                  </a:solidFill>
                  <a:prstDash val="solid"/>
                </a:ln>
                <a:solidFill>
                  <a:srgbClr val="002060"/>
                </a:solidFill>
                <a:effectLst>
                  <a:outerShdw blurRad="63500" dir="3600000" algn="tl" rotWithShape="0">
                    <a:srgbClr val="000000">
                      <a:alpha val="70000"/>
                    </a:srgbClr>
                  </a:outerShdw>
                </a:effectLst>
              </a:rPr>
              <a:t> </a:t>
            </a:r>
            <a:r>
              <a:rPr lang="en-US" sz="2400" i="1" dirty="0" err="1" smtClean="0">
                <a:ln w="18415" cmpd="sng">
                  <a:solidFill>
                    <a:srgbClr val="002060"/>
                  </a:solidFill>
                  <a:prstDash val="solid"/>
                </a:ln>
                <a:solidFill>
                  <a:srgbClr val="002060"/>
                </a:solidFill>
                <a:effectLst>
                  <a:outerShdw blurRad="63500" dir="3600000" algn="tl" rotWithShape="0">
                    <a:srgbClr val="000000">
                      <a:alpha val="70000"/>
                    </a:srgbClr>
                  </a:outerShdw>
                </a:effectLst>
              </a:rPr>
              <a:t>mencari-cari</a:t>
            </a:r>
            <a:r>
              <a:rPr lang="en-US" sz="2400" i="1" dirty="0" smtClean="0">
                <a:ln w="18415" cmpd="sng">
                  <a:solidFill>
                    <a:srgbClr val="002060"/>
                  </a:solidFill>
                  <a:prstDash val="solid"/>
                </a:ln>
                <a:solidFill>
                  <a:srgbClr val="002060"/>
                </a:solidFill>
                <a:effectLst>
                  <a:outerShdw blurRad="63500" dir="3600000" algn="tl" rotWithShape="0">
                    <a:srgbClr val="000000">
                      <a:alpha val="70000"/>
                    </a:srgbClr>
                  </a:outerShdw>
                </a:effectLst>
              </a:rPr>
              <a:t> </a:t>
            </a:r>
            <a:r>
              <a:rPr lang="en-US" sz="2400" i="1" dirty="0" err="1" smtClean="0">
                <a:ln w="18415" cmpd="sng">
                  <a:solidFill>
                    <a:srgbClr val="002060"/>
                  </a:solidFill>
                  <a:prstDash val="solid"/>
                </a:ln>
                <a:solidFill>
                  <a:srgbClr val="002060"/>
                </a:solidFill>
                <a:effectLst>
                  <a:outerShdw blurRad="63500" dir="3600000" algn="tl" rotWithShape="0">
                    <a:srgbClr val="000000">
                      <a:alpha val="70000"/>
                    </a:srgbClr>
                  </a:outerShdw>
                </a:effectLst>
              </a:rPr>
              <a:t>kesalahan</a:t>
            </a:r>
            <a:r>
              <a:rPr lang="en-US" sz="2400" i="1" dirty="0" smtClean="0">
                <a:ln w="18415" cmpd="sng">
                  <a:solidFill>
                    <a:srgbClr val="002060"/>
                  </a:solidFill>
                  <a:prstDash val="solid"/>
                </a:ln>
                <a:solidFill>
                  <a:srgbClr val="002060"/>
                </a:solidFill>
                <a:effectLst>
                  <a:outerShdw blurRad="63500" dir="3600000" algn="tl" rotWithShape="0">
                    <a:srgbClr val="000000">
                      <a:alpha val="70000"/>
                    </a:srgbClr>
                  </a:outerShdw>
                </a:effectLst>
              </a:rPr>
              <a:t> </a:t>
            </a:r>
            <a:r>
              <a:rPr lang="en-US" sz="2400" i="1" dirty="0" err="1" smtClean="0">
                <a:ln w="18415" cmpd="sng">
                  <a:solidFill>
                    <a:srgbClr val="002060"/>
                  </a:solidFill>
                  <a:prstDash val="solid"/>
                </a:ln>
                <a:solidFill>
                  <a:srgbClr val="002060"/>
                </a:solidFill>
                <a:effectLst>
                  <a:outerShdw blurRad="63500" dir="3600000" algn="tl" rotWithShape="0">
                    <a:srgbClr val="000000">
                      <a:alpha val="70000"/>
                    </a:srgbClr>
                  </a:outerShdw>
                </a:effectLst>
              </a:rPr>
              <a:t>dan</a:t>
            </a:r>
            <a:r>
              <a:rPr lang="en-US" sz="2400" i="1" dirty="0" smtClean="0">
                <a:ln w="18415" cmpd="sng">
                  <a:solidFill>
                    <a:srgbClr val="002060"/>
                  </a:solidFill>
                  <a:prstDash val="solid"/>
                </a:ln>
                <a:solidFill>
                  <a:srgbClr val="002060"/>
                </a:solidFill>
                <a:effectLst>
                  <a:outerShdw blurRad="63500" dir="3600000" algn="tl" rotWithShape="0">
                    <a:srgbClr val="000000">
                      <a:alpha val="70000"/>
                    </a:srgbClr>
                  </a:outerShdw>
                </a:effectLst>
              </a:rPr>
              <a:t> </a:t>
            </a:r>
            <a:r>
              <a:rPr lang="en-US" sz="2400" i="1" dirty="0" err="1" smtClean="0">
                <a:ln w="18415" cmpd="sng">
                  <a:solidFill>
                    <a:srgbClr val="002060"/>
                  </a:solidFill>
                  <a:prstDash val="solid"/>
                </a:ln>
                <a:solidFill>
                  <a:srgbClr val="002060"/>
                </a:solidFill>
                <a:effectLst>
                  <a:outerShdw blurRad="63500" dir="3600000" algn="tl" rotWithShape="0">
                    <a:srgbClr val="000000">
                      <a:alpha val="70000"/>
                    </a:srgbClr>
                  </a:outerShdw>
                </a:effectLst>
              </a:rPr>
              <a:t>keaiban</a:t>
            </a:r>
            <a:r>
              <a:rPr lang="en-US" sz="2400" i="1" dirty="0" smtClean="0">
                <a:ln w="18415" cmpd="sng">
                  <a:solidFill>
                    <a:srgbClr val="002060"/>
                  </a:solidFill>
                  <a:prstDash val="solid"/>
                </a:ln>
                <a:solidFill>
                  <a:srgbClr val="002060"/>
                </a:solidFill>
                <a:effectLst>
                  <a:outerShdw blurRad="63500" dir="3600000" algn="tl" rotWithShape="0">
                    <a:srgbClr val="000000">
                      <a:alpha val="70000"/>
                    </a:srgbClr>
                  </a:outerShdw>
                </a:effectLst>
              </a:rPr>
              <a:t> </a:t>
            </a:r>
            <a:r>
              <a:rPr lang="en-US" sz="2400" i="1" dirty="0" err="1" smtClean="0">
                <a:ln w="18415" cmpd="sng">
                  <a:solidFill>
                    <a:srgbClr val="002060"/>
                  </a:solidFill>
                  <a:prstDash val="solid"/>
                </a:ln>
                <a:solidFill>
                  <a:srgbClr val="002060"/>
                </a:solidFill>
                <a:effectLst>
                  <a:outerShdw blurRad="63500" dir="3600000" algn="tl" rotWithShape="0">
                    <a:srgbClr val="000000">
                      <a:alpha val="70000"/>
                    </a:srgbClr>
                  </a:outerShdw>
                </a:effectLst>
              </a:rPr>
              <a:t>orang</a:t>
            </a:r>
            <a:r>
              <a:rPr lang="en-US" sz="2400" i="1" dirty="0" smtClean="0">
                <a:ln w="18415" cmpd="sng">
                  <a:solidFill>
                    <a:srgbClr val="002060"/>
                  </a:solidFill>
                  <a:prstDash val="solid"/>
                </a:ln>
                <a:solidFill>
                  <a:srgbClr val="002060"/>
                </a:solidFill>
                <a:effectLst>
                  <a:outerShdw blurRad="63500" dir="3600000" algn="tl" rotWithShape="0">
                    <a:srgbClr val="000000">
                      <a:alpha val="70000"/>
                    </a:srgbClr>
                  </a:outerShdw>
                </a:effectLst>
              </a:rPr>
              <a:t>, </a:t>
            </a:r>
            <a:r>
              <a:rPr lang="en-US" sz="2400" i="1" dirty="0" err="1" smtClean="0">
                <a:ln w="18415" cmpd="sng">
                  <a:solidFill>
                    <a:srgbClr val="002060"/>
                  </a:solidFill>
                  <a:prstDash val="solid"/>
                </a:ln>
                <a:solidFill>
                  <a:srgbClr val="002060"/>
                </a:solidFill>
                <a:effectLst>
                  <a:outerShdw blurRad="63500" dir="3600000" algn="tl" rotWithShape="0">
                    <a:srgbClr val="000000">
                      <a:alpha val="70000"/>
                    </a:srgbClr>
                  </a:outerShdw>
                </a:effectLst>
              </a:rPr>
              <a:t>janganlah</a:t>
            </a:r>
            <a:r>
              <a:rPr lang="en-US" sz="2400" i="1" dirty="0" smtClean="0">
                <a:ln w="18415" cmpd="sng">
                  <a:solidFill>
                    <a:srgbClr val="002060"/>
                  </a:solidFill>
                  <a:prstDash val="solid"/>
                </a:ln>
                <a:solidFill>
                  <a:srgbClr val="002060"/>
                </a:solidFill>
                <a:effectLst>
                  <a:outerShdw blurRad="63500" dir="3600000" algn="tl" rotWithShape="0">
                    <a:srgbClr val="000000">
                      <a:alpha val="70000"/>
                    </a:srgbClr>
                  </a:outerShdw>
                </a:effectLst>
              </a:rPr>
              <a:t> </a:t>
            </a:r>
            <a:r>
              <a:rPr lang="en-US" sz="2400" i="1" dirty="0" err="1" smtClean="0">
                <a:ln w="18415" cmpd="sng">
                  <a:solidFill>
                    <a:srgbClr val="002060"/>
                  </a:solidFill>
                  <a:prstDash val="solid"/>
                </a:ln>
                <a:solidFill>
                  <a:srgbClr val="002060"/>
                </a:solidFill>
                <a:effectLst>
                  <a:outerShdw blurRad="63500" dir="3600000" algn="tl" rotWithShape="0">
                    <a:srgbClr val="000000">
                      <a:alpha val="70000"/>
                    </a:srgbClr>
                  </a:outerShdw>
                </a:effectLst>
              </a:rPr>
              <a:t>kamu</a:t>
            </a:r>
            <a:r>
              <a:rPr lang="en-US" sz="2400" i="1" dirty="0" smtClean="0">
                <a:ln w="18415" cmpd="sng">
                  <a:solidFill>
                    <a:srgbClr val="002060"/>
                  </a:solidFill>
                  <a:prstDash val="solid"/>
                </a:ln>
                <a:solidFill>
                  <a:srgbClr val="002060"/>
                </a:solidFill>
                <a:effectLst>
                  <a:outerShdw blurRad="63500" dir="3600000" algn="tl" rotWithShape="0">
                    <a:srgbClr val="000000">
                      <a:alpha val="70000"/>
                    </a:srgbClr>
                  </a:outerShdw>
                </a:effectLst>
              </a:rPr>
              <a:t> </a:t>
            </a:r>
            <a:r>
              <a:rPr lang="en-US" sz="2400" i="1" dirty="0" err="1" smtClean="0">
                <a:ln w="18415" cmpd="sng">
                  <a:solidFill>
                    <a:srgbClr val="002060"/>
                  </a:solidFill>
                  <a:prstDash val="solid"/>
                </a:ln>
                <a:solidFill>
                  <a:srgbClr val="002060"/>
                </a:solidFill>
                <a:effectLst>
                  <a:outerShdw blurRad="63500" dir="3600000" algn="tl" rotWithShape="0">
                    <a:srgbClr val="000000">
                      <a:alpha val="70000"/>
                    </a:srgbClr>
                  </a:outerShdw>
                </a:effectLst>
              </a:rPr>
              <a:t>mendengar-dengar</a:t>
            </a:r>
            <a:r>
              <a:rPr lang="en-US" sz="2400" i="1" dirty="0" smtClean="0">
                <a:ln w="18415" cmpd="sng">
                  <a:solidFill>
                    <a:srgbClr val="002060"/>
                  </a:solidFill>
                  <a:prstDash val="solid"/>
                </a:ln>
                <a:solidFill>
                  <a:srgbClr val="002060"/>
                </a:solidFill>
                <a:effectLst>
                  <a:outerShdw blurRad="63500" dir="3600000" algn="tl" rotWithShape="0">
                    <a:srgbClr val="000000">
                      <a:alpha val="70000"/>
                    </a:srgbClr>
                  </a:outerShdw>
                </a:effectLst>
              </a:rPr>
              <a:t> </a:t>
            </a:r>
            <a:r>
              <a:rPr lang="en-US" sz="2400" i="1" dirty="0" err="1" smtClean="0">
                <a:ln w="18415" cmpd="sng">
                  <a:solidFill>
                    <a:srgbClr val="002060"/>
                  </a:solidFill>
                  <a:prstDash val="solid"/>
                </a:ln>
                <a:solidFill>
                  <a:srgbClr val="002060"/>
                </a:solidFill>
                <a:effectLst>
                  <a:outerShdw blurRad="63500" dir="3600000" algn="tl" rotWithShape="0">
                    <a:srgbClr val="000000">
                      <a:alpha val="70000"/>
                    </a:srgbClr>
                  </a:outerShdw>
                </a:effectLst>
              </a:rPr>
              <a:t>cerita</a:t>
            </a:r>
            <a:r>
              <a:rPr lang="en-US" sz="2400" i="1" dirty="0" smtClean="0">
                <a:ln w="18415" cmpd="sng">
                  <a:solidFill>
                    <a:srgbClr val="002060"/>
                  </a:solidFill>
                  <a:prstDash val="solid"/>
                </a:ln>
                <a:solidFill>
                  <a:srgbClr val="002060"/>
                </a:solidFill>
                <a:effectLst>
                  <a:outerShdw blurRad="63500" dir="3600000" algn="tl" rotWithShape="0">
                    <a:srgbClr val="000000">
                      <a:alpha val="70000"/>
                    </a:srgbClr>
                  </a:outerShdw>
                </a:effectLst>
              </a:rPr>
              <a:t> </a:t>
            </a:r>
            <a:r>
              <a:rPr lang="en-US" sz="2400" i="1" dirty="0" err="1" smtClean="0">
                <a:ln w="18415" cmpd="sng">
                  <a:solidFill>
                    <a:srgbClr val="002060"/>
                  </a:solidFill>
                  <a:prstDash val="solid"/>
                </a:ln>
                <a:solidFill>
                  <a:srgbClr val="002060"/>
                </a:solidFill>
                <a:effectLst>
                  <a:outerShdw blurRad="63500" dir="3600000" algn="tl" rotWithShape="0">
                    <a:srgbClr val="000000">
                      <a:alpha val="70000"/>
                    </a:srgbClr>
                  </a:outerShdw>
                </a:effectLst>
              </a:rPr>
              <a:t>orang</a:t>
            </a:r>
            <a:r>
              <a:rPr lang="en-US" sz="2400" i="1" dirty="0" smtClean="0">
                <a:ln w="18415" cmpd="sng">
                  <a:solidFill>
                    <a:srgbClr val="002060"/>
                  </a:solidFill>
                  <a:prstDash val="solid"/>
                </a:ln>
                <a:solidFill>
                  <a:srgbClr val="002060"/>
                </a:solidFill>
                <a:effectLst>
                  <a:outerShdw blurRad="63500" dir="3600000" algn="tl" rotWithShape="0">
                    <a:srgbClr val="000000">
                      <a:alpha val="70000"/>
                    </a:srgbClr>
                  </a:outerShdw>
                </a:effectLst>
              </a:rPr>
              <a:t>, </a:t>
            </a:r>
            <a:r>
              <a:rPr lang="en-US" sz="2400" i="1" dirty="0" err="1" smtClean="0">
                <a:ln w="18415" cmpd="sng">
                  <a:solidFill>
                    <a:srgbClr val="002060"/>
                  </a:solidFill>
                  <a:prstDash val="solid"/>
                </a:ln>
                <a:solidFill>
                  <a:srgbClr val="002060"/>
                </a:solidFill>
                <a:effectLst>
                  <a:outerShdw blurRad="63500" dir="3600000" algn="tl" rotWithShape="0">
                    <a:srgbClr val="000000">
                      <a:alpha val="70000"/>
                    </a:srgbClr>
                  </a:outerShdw>
                </a:effectLst>
              </a:rPr>
              <a:t>jangan</a:t>
            </a:r>
            <a:r>
              <a:rPr lang="en-US" sz="2400" i="1" dirty="0" smtClean="0">
                <a:ln w="18415" cmpd="sng">
                  <a:solidFill>
                    <a:srgbClr val="002060"/>
                  </a:solidFill>
                  <a:prstDash val="solid"/>
                </a:ln>
                <a:solidFill>
                  <a:srgbClr val="002060"/>
                </a:solidFill>
                <a:effectLst>
                  <a:outerShdw blurRad="63500" dir="3600000" algn="tl" rotWithShape="0">
                    <a:srgbClr val="000000">
                      <a:alpha val="70000"/>
                    </a:srgbClr>
                  </a:outerShdw>
                </a:effectLst>
              </a:rPr>
              <a:t> </a:t>
            </a:r>
            <a:r>
              <a:rPr lang="en-US" sz="2400" i="1" dirty="0" err="1" smtClean="0">
                <a:ln w="18415" cmpd="sng">
                  <a:solidFill>
                    <a:srgbClr val="002060"/>
                  </a:solidFill>
                  <a:prstDash val="solid"/>
                </a:ln>
                <a:solidFill>
                  <a:srgbClr val="002060"/>
                </a:solidFill>
                <a:effectLst>
                  <a:outerShdw blurRad="63500" dir="3600000" algn="tl" rotWithShape="0">
                    <a:srgbClr val="000000">
                      <a:alpha val="70000"/>
                    </a:srgbClr>
                  </a:outerShdw>
                </a:effectLst>
              </a:rPr>
              <a:t>kamu</a:t>
            </a:r>
            <a:r>
              <a:rPr lang="en-US" sz="2400" i="1" dirty="0" smtClean="0">
                <a:ln w="18415" cmpd="sng">
                  <a:solidFill>
                    <a:srgbClr val="002060"/>
                  </a:solidFill>
                  <a:prstDash val="solid"/>
                </a:ln>
                <a:solidFill>
                  <a:srgbClr val="002060"/>
                </a:solidFill>
                <a:effectLst>
                  <a:outerShdw blurRad="63500" dir="3600000" algn="tl" rotWithShape="0">
                    <a:srgbClr val="000000">
                      <a:alpha val="70000"/>
                    </a:srgbClr>
                  </a:outerShdw>
                </a:effectLst>
              </a:rPr>
              <a:t> </a:t>
            </a:r>
            <a:r>
              <a:rPr lang="en-US" sz="2400" i="1" dirty="0" err="1" smtClean="0">
                <a:ln w="18415" cmpd="sng">
                  <a:solidFill>
                    <a:srgbClr val="002060"/>
                  </a:solidFill>
                  <a:prstDash val="solid"/>
                </a:ln>
                <a:solidFill>
                  <a:srgbClr val="002060"/>
                </a:solidFill>
                <a:effectLst>
                  <a:outerShdw blurRad="63500" dir="3600000" algn="tl" rotWithShape="0">
                    <a:srgbClr val="000000">
                      <a:alpha val="70000"/>
                    </a:srgbClr>
                  </a:outerShdw>
                </a:effectLst>
              </a:rPr>
              <a:t>berlumba-lumba</a:t>
            </a:r>
            <a:r>
              <a:rPr lang="en-US" sz="2400" i="1" dirty="0" smtClean="0">
                <a:ln w="18415" cmpd="sng">
                  <a:solidFill>
                    <a:srgbClr val="002060"/>
                  </a:solidFill>
                  <a:prstDash val="solid"/>
                </a:ln>
                <a:solidFill>
                  <a:srgbClr val="002060"/>
                </a:solidFill>
                <a:effectLst>
                  <a:outerShdw blurRad="63500" dir="3600000" algn="tl" rotWithShape="0">
                    <a:srgbClr val="000000">
                      <a:alpha val="70000"/>
                    </a:srgbClr>
                  </a:outerShdw>
                </a:effectLst>
              </a:rPr>
              <a:t> </a:t>
            </a:r>
            <a:r>
              <a:rPr lang="en-US" sz="2400" i="1" dirty="0" err="1" smtClean="0">
                <a:ln w="18415" cmpd="sng">
                  <a:solidFill>
                    <a:srgbClr val="002060"/>
                  </a:solidFill>
                  <a:prstDash val="solid"/>
                </a:ln>
                <a:solidFill>
                  <a:srgbClr val="002060"/>
                </a:solidFill>
                <a:effectLst>
                  <a:outerShdw blurRad="63500" dir="3600000" algn="tl" rotWithShape="0">
                    <a:srgbClr val="000000">
                      <a:alpha val="70000"/>
                    </a:srgbClr>
                  </a:outerShdw>
                </a:effectLst>
              </a:rPr>
              <a:t>untuk</a:t>
            </a:r>
            <a:r>
              <a:rPr lang="en-US" sz="2400" i="1" dirty="0" smtClean="0">
                <a:ln w="18415" cmpd="sng">
                  <a:solidFill>
                    <a:srgbClr val="002060"/>
                  </a:solidFill>
                  <a:prstDash val="solid"/>
                </a:ln>
                <a:solidFill>
                  <a:srgbClr val="002060"/>
                </a:solidFill>
                <a:effectLst>
                  <a:outerShdw blurRad="63500" dir="3600000" algn="tl" rotWithShape="0">
                    <a:srgbClr val="000000">
                      <a:alpha val="70000"/>
                    </a:srgbClr>
                  </a:outerShdw>
                </a:effectLst>
              </a:rPr>
              <a:t> </a:t>
            </a:r>
            <a:r>
              <a:rPr lang="en-US" sz="2400" i="1" dirty="0" err="1" smtClean="0">
                <a:ln w="18415" cmpd="sng">
                  <a:solidFill>
                    <a:srgbClr val="002060"/>
                  </a:solidFill>
                  <a:prstDash val="solid"/>
                </a:ln>
                <a:solidFill>
                  <a:srgbClr val="002060"/>
                </a:solidFill>
                <a:effectLst>
                  <a:outerShdw blurRad="63500" dir="3600000" algn="tl" rotWithShape="0">
                    <a:srgbClr val="000000">
                      <a:alpha val="70000"/>
                    </a:srgbClr>
                  </a:outerShdw>
                </a:effectLst>
              </a:rPr>
              <a:t>menunjukkan</a:t>
            </a:r>
            <a:r>
              <a:rPr lang="en-US" sz="2400" i="1" dirty="0" smtClean="0">
                <a:ln w="18415" cmpd="sng">
                  <a:solidFill>
                    <a:srgbClr val="002060"/>
                  </a:solidFill>
                  <a:prstDash val="solid"/>
                </a:ln>
                <a:solidFill>
                  <a:srgbClr val="002060"/>
                </a:solidFill>
                <a:effectLst>
                  <a:outerShdw blurRad="63500" dir="3600000" algn="tl" rotWithShape="0">
                    <a:srgbClr val="000000">
                      <a:alpha val="70000"/>
                    </a:srgbClr>
                  </a:outerShdw>
                </a:effectLst>
              </a:rPr>
              <a:t> </a:t>
            </a:r>
            <a:r>
              <a:rPr lang="en-US" sz="2400" i="1" dirty="0" err="1" smtClean="0">
                <a:ln w="18415" cmpd="sng">
                  <a:solidFill>
                    <a:srgbClr val="002060"/>
                  </a:solidFill>
                  <a:prstDash val="solid"/>
                </a:ln>
                <a:solidFill>
                  <a:srgbClr val="002060"/>
                </a:solidFill>
                <a:effectLst>
                  <a:outerShdw blurRad="63500" dir="3600000" algn="tl" rotWithShape="0">
                    <a:srgbClr val="000000">
                      <a:alpha val="70000"/>
                    </a:srgbClr>
                  </a:outerShdw>
                </a:effectLst>
              </a:rPr>
              <a:t>kekuatan</a:t>
            </a:r>
            <a:r>
              <a:rPr lang="en-US" sz="2400" i="1" dirty="0" smtClean="0">
                <a:ln w="18415" cmpd="sng">
                  <a:solidFill>
                    <a:srgbClr val="002060"/>
                  </a:solidFill>
                  <a:prstDash val="solid"/>
                </a:ln>
                <a:solidFill>
                  <a:srgbClr val="002060"/>
                </a:solidFill>
                <a:effectLst>
                  <a:outerShdw blurRad="63500" dir="3600000" algn="tl" rotWithShape="0">
                    <a:srgbClr val="000000">
                      <a:alpha val="70000"/>
                    </a:srgbClr>
                  </a:outerShdw>
                </a:effectLst>
              </a:rPr>
              <a:t> </a:t>
            </a:r>
            <a:r>
              <a:rPr lang="en-US" sz="2400" i="1" dirty="0" err="1" smtClean="0">
                <a:ln w="18415" cmpd="sng">
                  <a:solidFill>
                    <a:srgbClr val="002060"/>
                  </a:solidFill>
                  <a:prstDash val="solid"/>
                </a:ln>
                <a:solidFill>
                  <a:srgbClr val="002060"/>
                </a:solidFill>
                <a:effectLst>
                  <a:outerShdw blurRad="63500" dir="3600000" algn="tl" rotWithShape="0">
                    <a:srgbClr val="000000">
                      <a:alpha val="70000"/>
                    </a:srgbClr>
                  </a:outerShdw>
                </a:effectLst>
              </a:rPr>
              <a:t>di</a:t>
            </a:r>
            <a:r>
              <a:rPr lang="en-US" sz="2400" i="1" dirty="0" smtClean="0">
                <a:ln w="18415" cmpd="sng">
                  <a:solidFill>
                    <a:srgbClr val="002060"/>
                  </a:solidFill>
                  <a:prstDash val="solid"/>
                </a:ln>
                <a:solidFill>
                  <a:srgbClr val="002060"/>
                </a:solidFill>
                <a:effectLst>
                  <a:outerShdw blurRad="63500" dir="3600000" algn="tl" rotWithShape="0">
                    <a:srgbClr val="000000">
                      <a:alpha val="70000"/>
                    </a:srgbClr>
                  </a:outerShdw>
                </a:effectLst>
              </a:rPr>
              <a:t> </a:t>
            </a:r>
            <a:r>
              <a:rPr lang="en-US" sz="2400" i="1" dirty="0" err="1" smtClean="0">
                <a:ln w="18415" cmpd="sng">
                  <a:solidFill>
                    <a:srgbClr val="002060"/>
                  </a:solidFill>
                  <a:prstDash val="solid"/>
                </a:ln>
                <a:solidFill>
                  <a:srgbClr val="002060"/>
                </a:solidFill>
                <a:effectLst>
                  <a:outerShdw blurRad="63500" dir="3600000" algn="tl" rotWithShape="0">
                    <a:srgbClr val="000000">
                      <a:alpha val="70000"/>
                    </a:srgbClr>
                  </a:outerShdw>
                </a:effectLst>
              </a:rPr>
              <a:t>antara</a:t>
            </a:r>
            <a:r>
              <a:rPr lang="en-US" sz="2400" i="1" dirty="0" smtClean="0">
                <a:ln w="18415" cmpd="sng">
                  <a:solidFill>
                    <a:srgbClr val="002060"/>
                  </a:solidFill>
                  <a:prstDash val="solid"/>
                </a:ln>
                <a:solidFill>
                  <a:srgbClr val="002060"/>
                </a:solidFill>
                <a:effectLst>
                  <a:outerShdw blurRad="63500" dir="3600000" algn="tl" rotWithShape="0">
                    <a:srgbClr val="000000">
                      <a:alpha val="70000"/>
                    </a:srgbClr>
                  </a:outerShdw>
                </a:effectLst>
              </a:rPr>
              <a:t> </a:t>
            </a:r>
            <a:r>
              <a:rPr lang="en-US" sz="2400" i="1" dirty="0" err="1" smtClean="0">
                <a:ln w="18415" cmpd="sng">
                  <a:solidFill>
                    <a:srgbClr val="002060"/>
                  </a:solidFill>
                  <a:prstDash val="solid"/>
                </a:ln>
                <a:solidFill>
                  <a:srgbClr val="002060"/>
                </a:solidFill>
                <a:effectLst>
                  <a:outerShdw blurRad="63500" dir="3600000" algn="tl" rotWithShape="0">
                    <a:srgbClr val="000000">
                      <a:alpha val="70000"/>
                    </a:srgbClr>
                  </a:outerShdw>
                </a:effectLst>
              </a:rPr>
              <a:t>satu</a:t>
            </a:r>
            <a:r>
              <a:rPr lang="en-US" sz="2400" i="1" dirty="0" smtClean="0">
                <a:ln w="18415" cmpd="sng">
                  <a:solidFill>
                    <a:srgbClr val="002060"/>
                  </a:solidFill>
                  <a:prstDash val="solid"/>
                </a:ln>
                <a:solidFill>
                  <a:srgbClr val="002060"/>
                </a:solidFill>
                <a:effectLst>
                  <a:outerShdw blurRad="63500" dir="3600000" algn="tl" rotWithShape="0">
                    <a:srgbClr val="000000">
                      <a:alpha val="70000"/>
                    </a:srgbClr>
                  </a:outerShdw>
                </a:effectLst>
              </a:rPr>
              <a:t> </a:t>
            </a:r>
            <a:r>
              <a:rPr lang="en-US" sz="2400" i="1" dirty="0" err="1" smtClean="0">
                <a:ln w="18415" cmpd="sng">
                  <a:solidFill>
                    <a:srgbClr val="002060"/>
                  </a:solidFill>
                  <a:prstDash val="solid"/>
                </a:ln>
                <a:solidFill>
                  <a:srgbClr val="002060"/>
                </a:solidFill>
                <a:effectLst>
                  <a:outerShdw blurRad="63500" dir="3600000" algn="tl" rotWithShape="0">
                    <a:srgbClr val="000000">
                      <a:alpha val="70000"/>
                    </a:srgbClr>
                  </a:outerShdw>
                </a:effectLst>
              </a:rPr>
              <a:t>sama</a:t>
            </a:r>
            <a:r>
              <a:rPr lang="en-US" sz="2400" i="1" dirty="0" smtClean="0">
                <a:ln w="18415" cmpd="sng">
                  <a:solidFill>
                    <a:srgbClr val="002060"/>
                  </a:solidFill>
                  <a:prstDash val="solid"/>
                </a:ln>
                <a:solidFill>
                  <a:srgbClr val="002060"/>
                </a:solidFill>
                <a:effectLst>
                  <a:outerShdw blurRad="63500" dir="3600000" algn="tl" rotWithShape="0">
                    <a:srgbClr val="000000">
                      <a:alpha val="70000"/>
                    </a:srgbClr>
                  </a:outerShdw>
                </a:effectLst>
              </a:rPr>
              <a:t> lain, </a:t>
            </a:r>
            <a:r>
              <a:rPr lang="en-US" sz="2400" i="1" dirty="0" err="1" smtClean="0">
                <a:ln w="18415" cmpd="sng">
                  <a:solidFill>
                    <a:srgbClr val="002060"/>
                  </a:solidFill>
                  <a:prstDash val="solid"/>
                </a:ln>
                <a:solidFill>
                  <a:srgbClr val="002060"/>
                </a:solidFill>
                <a:effectLst>
                  <a:outerShdw blurRad="63500" dir="3600000" algn="tl" rotWithShape="0">
                    <a:srgbClr val="000000">
                      <a:alpha val="70000"/>
                    </a:srgbClr>
                  </a:outerShdw>
                </a:effectLst>
              </a:rPr>
              <a:t>jangan</a:t>
            </a:r>
            <a:r>
              <a:rPr lang="en-US" sz="2400" i="1" dirty="0" smtClean="0">
                <a:ln w="18415" cmpd="sng">
                  <a:solidFill>
                    <a:srgbClr val="002060"/>
                  </a:solidFill>
                  <a:prstDash val="solid"/>
                </a:ln>
                <a:solidFill>
                  <a:srgbClr val="002060"/>
                </a:solidFill>
                <a:effectLst>
                  <a:outerShdw blurRad="63500" dir="3600000" algn="tl" rotWithShape="0">
                    <a:srgbClr val="000000">
                      <a:alpha val="70000"/>
                    </a:srgbClr>
                  </a:outerShdw>
                </a:effectLst>
              </a:rPr>
              <a:t> </a:t>
            </a:r>
            <a:r>
              <a:rPr lang="en-US" sz="2400" i="1" dirty="0" err="1" smtClean="0">
                <a:ln w="18415" cmpd="sng">
                  <a:solidFill>
                    <a:srgbClr val="002060"/>
                  </a:solidFill>
                  <a:prstDash val="solid"/>
                </a:ln>
                <a:solidFill>
                  <a:srgbClr val="002060"/>
                </a:solidFill>
                <a:effectLst>
                  <a:outerShdw blurRad="63500" dir="3600000" algn="tl" rotWithShape="0">
                    <a:srgbClr val="000000">
                      <a:alpha val="70000"/>
                    </a:srgbClr>
                  </a:outerShdw>
                </a:effectLst>
              </a:rPr>
              <a:t>kamu</a:t>
            </a:r>
            <a:r>
              <a:rPr lang="en-US" sz="2400" i="1" dirty="0" smtClean="0">
                <a:ln w="18415" cmpd="sng">
                  <a:solidFill>
                    <a:srgbClr val="002060"/>
                  </a:solidFill>
                  <a:prstDash val="solid"/>
                </a:ln>
                <a:solidFill>
                  <a:srgbClr val="002060"/>
                </a:solidFill>
                <a:effectLst>
                  <a:outerShdw blurRad="63500" dir="3600000" algn="tl" rotWithShape="0">
                    <a:srgbClr val="000000">
                      <a:alpha val="70000"/>
                    </a:srgbClr>
                  </a:outerShdw>
                </a:effectLst>
              </a:rPr>
              <a:t> </a:t>
            </a:r>
            <a:r>
              <a:rPr lang="en-US" sz="2400" i="1" dirty="0" err="1" smtClean="0">
                <a:ln w="18415" cmpd="sng">
                  <a:solidFill>
                    <a:srgbClr val="002060"/>
                  </a:solidFill>
                  <a:prstDash val="solid"/>
                </a:ln>
                <a:solidFill>
                  <a:srgbClr val="002060"/>
                </a:solidFill>
                <a:effectLst>
                  <a:outerShdw blurRad="63500" dir="3600000" algn="tl" rotWithShape="0">
                    <a:srgbClr val="000000">
                      <a:alpha val="70000"/>
                    </a:srgbClr>
                  </a:outerShdw>
                </a:effectLst>
              </a:rPr>
              <a:t>dengki-mendengki</a:t>
            </a:r>
            <a:r>
              <a:rPr lang="en-US" sz="2400" i="1" dirty="0" smtClean="0">
                <a:ln w="18415" cmpd="sng">
                  <a:solidFill>
                    <a:srgbClr val="002060"/>
                  </a:solidFill>
                  <a:prstDash val="solid"/>
                </a:ln>
                <a:solidFill>
                  <a:srgbClr val="002060"/>
                </a:solidFill>
                <a:effectLst>
                  <a:outerShdw blurRad="63500" dir="3600000" algn="tl" rotWithShape="0">
                    <a:srgbClr val="000000">
                      <a:alpha val="70000"/>
                    </a:srgbClr>
                  </a:outerShdw>
                </a:effectLst>
              </a:rPr>
              <a:t>, </a:t>
            </a:r>
            <a:r>
              <a:rPr lang="en-US" sz="2400" i="1" dirty="0" err="1" smtClean="0">
                <a:ln w="18415" cmpd="sng">
                  <a:solidFill>
                    <a:srgbClr val="002060"/>
                  </a:solidFill>
                  <a:prstDash val="solid"/>
                </a:ln>
                <a:solidFill>
                  <a:srgbClr val="002060"/>
                </a:solidFill>
                <a:effectLst>
                  <a:outerShdw blurRad="63500" dir="3600000" algn="tl" rotWithShape="0">
                    <a:srgbClr val="000000">
                      <a:alpha val="70000"/>
                    </a:srgbClr>
                  </a:outerShdw>
                </a:effectLst>
              </a:rPr>
              <a:t>benci-membenci</a:t>
            </a:r>
            <a:r>
              <a:rPr lang="en-US" sz="2400" i="1" dirty="0" smtClean="0">
                <a:ln w="18415" cmpd="sng">
                  <a:solidFill>
                    <a:srgbClr val="002060"/>
                  </a:solidFill>
                  <a:prstDash val="solid"/>
                </a:ln>
                <a:solidFill>
                  <a:srgbClr val="002060"/>
                </a:solidFill>
                <a:effectLst>
                  <a:outerShdw blurRad="63500" dir="3600000" algn="tl" rotWithShape="0">
                    <a:srgbClr val="000000">
                      <a:alpha val="70000"/>
                    </a:srgbClr>
                  </a:outerShdw>
                </a:effectLst>
              </a:rPr>
              <a:t>, </a:t>
            </a:r>
            <a:r>
              <a:rPr lang="en-US" sz="2400" i="1" dirty="0" err="1" smtClean="0">
                <a:ln w="18415" cmpd="sng">
                  <a:solidFill>
                    <a:srgbClr val="002060"/>
                  </a:solidFill>
                  <a:prstDash val="solid"/>
                </a:ln>
                <a:solidFill>
                  <a:srgbClr val="002060"/>
                </a:solidFill>
                <a:effectLst>
                  <a:outerShdw blurRad="63500" dir="3600000" algn="tl" rotWithShape="0">
                    <a:srgbClr val="000000">
                      <a:alpha val="70000"/>
                    </a:srgbClr>
                  </a:outerShdw>
                </a:effectLst>
              </a:rPr>
              <a:t>bermusuh-musuhan</a:t>
            </a:r>
            <a:r>
              <a:rPr lang="en-US" sz="2400" i="1" dirty="0" smtClean="0">
                <a:ln w="18415" cmpd="sng">
                  <a:solidFill>
                    <a:srgbClr val="002060"/>
                  </a:solidFill>
                  <a:prstDash val="solid"/>
                </a:ln>
                <a:solidFill>
                  <a:srgbClr val="002060"/>
                </a:solidFill>
                <a:effectLst>
                  <a:outerShdw blurRad="63500" dir="3600000" algn="tl" rotWithShape="0">
                    <a:srgbClr val="000000">
                      <a:alpha val="70000"/>
                    </a:srgbClr>
                  </a:outerShdw>
                </a:effectLst>
              </a:rPr>
              <a:t> </a:t>
            </a:r>
            <a:r>
              <a:rPr lang="en-US" sz="2400" i="1" dirty="0" err="1" smtClean="0">
                <a:ln w="18415" cmpd="sng">
                  <a:solidFill>
                    <a:srgbClr val="002060"/>
                  </a:solidFill>
                  <a:prstDash val="solid"/>
                </a:ln>
                <a:solidFill>
                  <a:srgbClr val="002060"/>
                </a:solidFill>
                <a:effectLst>
                  <a:outerShdw blurRad="63500" dir="3600000" algn="tl" rotWithShape="0">
                    <a:srgbClr val="000000">
                      <a:alpha val="70000"/>
                    </a:srgbClr>
                  </a:outerShdw>
                </a:effectLst>
              </a:rPr>
              <a:t>dan</a:t>
            </a:r>
            <a:r>
              <a:rPr lang="en-US" sz="2400" i="1" dirty="0" smtClean="0">
                <a:ln w="18415" cmpd="sng">
                  <a:solidFill>
                    <a:srgbClr val="002060"/>
                  </a:solidFill>
                  <a:prstDash val="solid"/>
                </a:ln>
                <a:solidFill>
                  <a:srgbClr val="002060"/>
                </a:solidFill>
                <a:effectLst>
                  <a:outerShdw blurRad="63500" dir="3600000" algn="tl" rotWithShape="0">
                    <a:srgbClr val="000000">
                      <a:alpha val="70000"/>
                    </a:srgbClr>
                  </a:outerShdw>
                </a:effectLst>
              </a:rPr>
              <a:t> </a:t>
            </a:r>
            <a:r>
              <a:rPr lang="en-US" sz="2400" i="1" dirty="0" err="1" smtClean="0">
                <a:ln w="18415" cmpd="sng">
                  <a:solidFill>
                    <a:srgbClr val="002060"/>
                  </a:solidFill>
                  <a:prstDash val="solid"/>
                </a:ln>
                <a:solidFill>
                  <a:srgbClr val="002060"/>
                </a:solidFill>
                <a:effectLst>
                  <a:outerShdw blurRad="63500" dir="3600000" algn="tl" rotWithShape="0">
                    <a:srgbClr val="000000">
                      <a:alpha val="70000"/>
                    </a:srgbClr>
                  </a:outerShdw>
                </a:effectLst>
              </a:rPr>
              <a:t>jadilah</a:t>
            </a:r>
            <a:r>
              <a:rPr lang="en-US" sz="2400" i="1" dirty="0" smtClean="0">
                <a:ln w="18415" cmpd="sng">
                  <a:solidFill>
                    <a:srgbClr val="002060"/>
                  </a:solidFill>
                  <a:prstDash val="solid"/>
                </a:ln>
                <a:solidFill>
                  <a:srgbClr val="002060"/>
                </a:solidFill>
                <a:effectLst>
                  <a:outerShdw blurRad="63500" dir="3600000" algn="tl" rotWithShape="0">
                    <a:srgbClr val="000000">
                      <a:alpha val="70000"/>
                    </a:srgbClr>
                  </a:outerShdw>
                </a:effectLst>
              </a:rPr>
              <a:t> </a:t>
            </a:r>
            <a:r>
              <a:rPr lang="en-US" sz="2400" i="1" dirty="0" err="1" smtClean="0">
                <a:ln w="18415" cmpd="sng">
                  <a:solidFill>
                    <a:srgbClr val="002060"/>
                  </a:solidFill>
                  <a:prstDash val="solid"/>
                </a:ln>
                <a:solidFill>
                  <a:srgbClr val="002060"/>
                </a:solidFill>
                <a:effectLst>
                  <a:outerShdw blurRad="63500" dir="3600000" algn="tl" rotWithShape="0">
                    <a:srgbClr val="000000">
                      <a:alpha val="70000"/>
                    </a:srgbClr>
                  </a:outerShdw>
                </a:effectLst>
              </a:rPr>
              <a:t>kamu</a:t>
            </a:r>
            <a:r>
              <a:rPr lang="en-US" sz="2400" i="1" dirty="0" smtClean="0">
                <a:ln w="18415" cmpd="sng">
                  <a:solidFill>
                    <a:srgbClr val="002060"/>
                  </a:solidFill>
                  <a:prstDash val="solid"/>
                </a:ln>
                <a:solidFill>
                  <a:srgbClr val="002060"/>
                </a:solidFill>
                <a:effectLst>
                  <a:outerShdw blurRad="63500" dir="3600000" algn="tl" rotWithShape="0">
                    <a:srgbClr val="000000">
                      <a:alpha val="70000"/>
                    </a:srgbClr>
                  </a:outerShdw>
                </a:effectLst>
              </a:rPr>
              <a:t> </a:t>
            </a:r>
            <a:r>
              <a:rPr lang="en-US" sz="2400" i="1" dirty="0" err="1" smtClean="0">
                <a:ln w="18415" cmpd="sng">
                  <a:solidFill>
                    <a:srgbClr val="002060"/>
                  </a:solidFill>
                  <a:prstDash val="solid"/>
                </a:ln>
                <a:solidFill>
                  <a:srgbClr val="002060"/>
                </a:solidFill>
                <a:effectLst>
                  <a:outerShdw blurRad="63500" dir="3600000" algn="tl" rotWithShape="0">
                    <a:srgbClr val="000000">
                      <a:alpha val="70000"/>
                    </a:srgbClr>
                  </a:outerShdw>
                </a:effectLst>
              </a:rPr>
              <a:t>semua</a:t>
            </a:r>
            <a:r>
              <a:rPr lang="en-US" sz="2400" i="1" dirty="0" smtClean="0">
                <a:ln w="18415" cmpd="sng">
                  <a:solidFill>
                    <a:srgbClr val="002060"/>
                  </a:solidFill>
                  <a:prstDash val="solid"/>
                </a:ln>
                <a:solidFill>
                  <a:srgbClr val="002060"/>
                </a:solidFill>
                <a:effectLst>
                  <a:outerShdw blurRad="63500" dir="3600000" algn="tl" rotWithShape="0">
                    <a:srgbClr val="000000">
                      <a:alpha val="70000"/>
                    </a:srgbClr>
                  </a:outerShdw>
                </a:effectLst>
              </a:rPr>
              <a:t> </a:t>
            </a:r>
            <a:r>
              <a:rPr lang="en-US" sz="2400" i="1" dirty="0" err="1" smtClean="0">
                <a:ln w="18415" cmpd="sng">
                  <a:solidFill>
                    <a:srgbClr val="002060"/>
                  </a:solidFill>
                  <a:prstDash val="solid"/>
                </a:ln>
                <a:solidFill>
                  <a:srgbClr val="002060"/>
                </a:solidFill>
                <a:effectLst>
                  <a:outerShdw blurRad="63500" dir="3600000" algn="tl" rotWithShape="0">
                    <a:srgbClr val="000000">
                      <a:alpha val="70000"/>
                    </a:srgbClr>
                  </a:outerShdw>
                </a:effectLst>
              </a:rPr>
              <a:t>hamba</a:t>
            </a:r>
            <a:r>
              <a:rPr lang="en-US" sz="2400" i="1" dirty="0" smtClean="0">
                <a:ln w="18415" cmpd="sng">
                  <a:solidFill>
                    <a:srgbClr val="002060"/>
                  </a:solidFill>
                  <a:prstDash val="solid"/>
                </a:ln>
                <a:solidFill>
                  <a:srgbClr val="002060"/>
                </a:solidFill>
                <a:effectLst>
                  <a:outerShdw blurRad="63500" dir="3600000" algn="tl" rotWithShape="0">
                    <a:srgbClr val="000000">
                      <a:alpha val="70000"/>
                    </a:srgbClr>
                  </a:outerShdw>
                </a:effectLst>
              </a:rPr>
              <a:t> Allah yang </a:t>
            </a:r>
            <a:r>
              <a:rPr lang="en-US" sz="2400" i="1" dirty="0" err="1" smtClean="0">
                <a:ln w="18415" cmpd="sng">
                  <a:solidFill>
                    <a:srgbClr val="002060"/>
                  </a:solidFill>
                  <a:prstDash val="solid"/>
                </a:ln>
                <a:solidFill>
                  <a:srgbClr val="002060"/>
                </a:solidFill>
                <a:effectLst>
                  <a:outerShdw blurRad="63500" dir="3600000" algn="tl" rotWithShape="0">
                    <a:srgbClr val="000000">
                      <a:alpha val="70000"/>
                    </a:srgbClr>
                  </a:outerShdw>
                </a:effectLst>
              </a:rPr>
              <a:t>bersaudara</a:t>
            </a:r>
            <a:r>
              <a:rPr lang="en-US" sz="2400" i="1" dirty="0" smtClean="0">
                <a:ln w="18415" cmpd="sng">
                  <a:solidFill>
                    <a:srgbClr val="002060"/>
                  </a:solidFill>
                  <a:prstDash val="solid"/>
                </a:ln>
                <a:solidFill>
                  <a:srgbClr val="002060"/>
                </a:solidFill>
                <a:effectLst>
                  <a:outerShdw blurRad="63500" dir="3600000" algn="tl" rotWithShape="0">
                    <a:srgbClr val="000000">
                      <a:alpha val="70000"/>
                    </a:srgbClr>
                  </a:outerShdw>
                </a:effectLst>
              </a:rPr>
              <a:t>."</a:t>
            </a:r>
            <a:endParaRPr lang="en-US" sz="2400" dirty="0">
              <a:ln w="18415" cmpd="sng">
                <a:solidFill>
                  <a:srgbClr val="002060"/>
                </a:solidFill>
                <a:prstDash val="solid"/>
              </a:ln>
              <a:solidFill>
                <a:srgbClr val="002060"/>
              </a:solidFill>
              <a:effectLst>
                <a:outerShdw blurRad="63500" dir="3600000" algn="tl" rotWithShape="0">
                  <a:srgbClr val="000000">
                    <a:alpha val="70000"/>
                  </a:srgbClr>
                </a:outerShdw>
              </a:effectLst>
            </a:endParaRPr>
          </a:p>
        </p:txBody>
      </p:sp>
      <p:sp>
        <p:nvSpPr>
          <p:cNvPr id="13" name="Rectangle 12"/>
          <p:cNvSpPr/>
          <p:nvPr/>
        </p:nvSpPr>
        <p:spPr>
          <a:xfrm>
            <a:off x="1907704" y="4797152"/>
            <a:ext cx="5328592" cy="307777"/>
          </a:xfrm>
          <a:prstGeom prst="rect">
            <a:avLst/>
          </a:prstGeom>
        </p:spPr>
        <p:txBody>
          <a:bodyPr wrap="square">
            <a:spAutoFit/>
          </a:bodyPr>
          <a:lstStyle/>
          <a:p>
            <a:pPr algn="ctr"/>
            <a:r>
              <a:rPr lang="en-US" sz="1400" i="1" dirty="0" err="1" smtClean="0"/>
              <a:t>Riwayat</a:t>
            </a:r>
            <a:r>
              <a:rPr lang="en-US" sz="1400" i="1" dirty="0" smtClean="0"/>
              <a:t> Imam </a:t>
            </a:r>
            <a:r>
              <a:rPr lang="en-US" sz="1400" i="1" dirty="0" err="1" smtClean="0"/>
              <a:t>Malik</a:t>
            </a:r>
            <a:r>
              <a:rPr lang="en-US" sz="1400" i="1" dirty="0" smtClean="0"/>
              <a:t>, </a:t>
            </a:r>
            <a:r>
              <a:rPr lang="en-US" sz="1400" i="1" dirty="0" err="1" smtClean="0"/>
              <a:t>Bukhari</a:t>
            </a:r>
            <a:r>
              <a:rPr lang="en-US" sz="1400" i="1" dirty="0" smtClean="0"/>
              <a:t>, Muslim </a:t>
            </a:r>
            <a:r>
              <a:rPr lang="en-US" sz="1400" i="1" dirty="0" err="1" smtClean="0"/>
              <a:t>dan</a:t>
            </a:r>
            <a:r>
              <a:rPr lang="en-US" sz="1400" i="1" dirty="0" smtClean="0"/>
              <a:t> Abu </a:t>
            </a:r>
            <a:r>
              <a:rPr lang="en-US" sz="1400" i="1" dirty="0" err="1" smtClean="0"/>
              <a:t>Daud</a:t>
            </a:r>
            <a:r>
              <a:rPr lang="en-US" sz="1400" i="1" dirty="0" smtClean="0"/>
              <a:t> </a:t>
            </a:r>
            <a:endParaRPr lang="en-US" sz="1400" i="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5" name="Double Brace 14"/>
          <p:cNvSpPr/>
          <p:nvPr/>
        </p:nvSpPr>
        <p:spPr>
          <a:xfrm rot="19084718">
            <a:off x="59557" y="2066916"/>
            <a:ext cx="2088591" cy="748751"/>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6" name="Rectangle 15"/>
          <p:cNvSpPr/>
          <p:nvPr/>
        </p:nvSpPr>
        <p:spPr>
          <a:xfrm rot="19106316">
            <a:off x="83733" y="2186385"/>
            <a:ext cx="2071981" cy="523220"/>
          </a:xfrm>
          <a:prstGeom prst="rect">
            <a:avLst/>
          </a:prstGeom>
          <a:noFill/>
        </p:spPr>
        <p:txBody>
          <a:bodyPr wrap="square" lIns="91440" tIns="45720" rIns="91440" bIns="45720">
            <a:spAutoFit/>
          </a:bodyPr>
          <a:lstStyle/>
          <a:p>
            <a:pPr algn="ctr"/>
            <a:r>
              <a:rPr lang="en-US" sz="2800" b="0" cap="none" spc="0" dirty="0" smtClean="0">
                <a:ln w="18415" cmpd="sng">
                  <a:solidFill>
                    <a:srgbClr val="FF0000"/>
                  </a:solidFill>
                  <a:prstDash val="solid"/>
                </a:ln>
                <a:solidFill>
                  <a:srgbClr val="FF0000"/>
                </a:solidFill>
                <a:effectLst>
                  <a:outerShdw blurRad="63500" dir="3600000" algn="tl" rotWithShape="0">
                    <a:srgbClr val="000000">
                      <a:alpha val="70000"/>
                    </a:srgbClr>
                  </a:outerShdw>
                </a:effectLst>
              </a:rPr>
              <a:t>IMPLIKASI</a:t>
            </a:r>
            <a:endParaRPr lang="en-US" sz="2800" b="0" cap="none" spc="0" dirty="0">
              <a:ln w="18415" cmpd="sng">
                <a:solidFill>
                  <a:srgbClr val="FF0000"/>
                </a:solidFill>
                <a:prstDash val="solid"/>
              </a:ln>
              <a:solidFill>
                <a:srgbClr val="FF0000"/>
              </a:solidFill>
              <a:effectLst>
                <a:outerShdw blurRad="63500" dir="3600000" algn="tl" rotWithShape="0">
                  <a:srgbClr val="000000">
                    <a:alpha val="70000"/>
                  </a:srgbClr>
                </a:outerShdw>
              </a:effectLst>
            </a:endParaRPr>
          </a:p>
        </p:txBody>
      </p:sp>
      <p:sp>
        <p:nvSpPr>
          <p:cNvPr id="17" name="Rectangle 16"/>
          <p:cNvSpPr/>
          <p:nvPr/>
        </p:nvSpPr>
        <p:spPr>
          <a:xfrm>
            <a:off x="2339752" y="2060848"/>
            <a:ext cx="6192688" cy="830997"/>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just"/>
            <a:r>
              <a:rPr lang="en-US" sz="2400" dirty="0" err="1"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terjauh</a:t>
            </a:r>
            <a:r>
              <a:rPr lang="en-US" sz="240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daripada</a:t>
            </a:r>
            <a:r>
              <a:rPr lang="en-US" sz="240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mendapat</a:t>
            </a:r>
            <a:r>
              <a:rPr lang="en-US" sz="240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keberkatan</a:t>
            </a:r>
            <a:r>
              <a:rPr lang="en-US" sz="240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hidayah</a:t>
            </a:r>
            <a:r>
              <a:rPr lang="en-US" sz="240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Allah SWT. </a:t>
            </a:r>
            <a:endParaRPr lang="en-US" sz="240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endParaRPr>
          </a:p>
        </p:txBody>
      </p:sp>
      <p:sp>
        <p:nvSpPr>
          <p:cNvPr id="18" name="Rectangle 17"/>
          <p:cNvSpPr/>
          <p:nvPr/>
        </p:nvSpPr>
        <p:spPr>
          <a:xfrm>
            <a:off x="1907704" y="3212976"/>
            <a:ext cx="6408712" cy="830997"/>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en-US" sz="2400" dirty="0" err="1"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hidupnya</a:t>
            </a:r>
            <a:r>
              <a:rPr lang="en-US" sz="240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mungkin</a:t>
            </a:r>
            <a:r>
              <a:rPr lang="en-US" sz="240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akan</a:t>
            </a:r>
            <a:r>
              <a:rPr lang="en-US" sz="240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terpinggir</a:t>
            </a:r>
            <a:r>
              <a:rPr lang="en-US" sz="240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di</a:t>
            </a:r>
            <a:r>
              <a:rPr lang="en-US" sz="240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sisi</a:t>
            </a:r>
            <a:r>
              <a:rPr lang="en-US" sz="240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rakan-rakan</a:t>
            </a:r>
            <a:r>
              <a:rPr lang="en-US" sz="240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masyarakat</a:t>
            </a:r>
            <a:endParaRPr lang="en-US" sz="240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endParaRPr>
          </a:p>
        </p:txBody>
      </p:sp>
      <p:sp>
        <p:nvSpPr>
          <p:cNvPr id="19" name="Rectangle 18"/>
          <p:cNvSpPr/>
          <p:nvPr/>
        </p:nvSpPr>
        <p:spPr>
          <a:xfrm>
            <a:off x="1115616" y="4221088"/>
            <a:ext cx="6912768"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just"/>
            <a:r>
              <a:rPr lang="en-US" sz="2400" dirty="0" err="1"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berpotensi</a:t>
            </a:r>
            <a:r>
              <a:rPr lang="en-US" sz="240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mendorong</a:t>
            </a:r>
            <a:r>
              <a:rPr lang="en-US" sz="240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seseorang</a:t>
            </a:r>
            <a:r>
              <a:rPr lang="en-US" sz="240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itu</a:t>
            </a:r>
            <a:r>
              <a:rPr lang="en-US" sz="240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melakukan</a:t>
            </a:r>
            <a:r>
              <a:rPr lang="en-US" sz="240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jenayah</a:t>
            </a:r>
            <a:r>
              <a:rPr lang="en-US" sz="240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sehingga</a:t>
            </a:r>
            <a:r>
              <a:rPr lang="en-US" sz="240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mengkucar-kacirkan</a:t>
            </a:r>
            <a:r>
              <a:rPr lang="en-US" sz="240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masyarakat</a:t>
            </a:r>
            <a:r>
              <a:rPr lang="en-US" sz="240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menjejaskan</a:t>
            </a:r>
            <a:r>
              <a:rPr lang="en-US" sz="240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keselamatan</a:t>
            </a:r>
            <a:r>
              <a:rPr lang="en-US" sz="240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negara</a:t>
            </a:r>
            <a:r>
              <a:rPr lang="en-US" sz="240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a:t>
            </a:r>
            <a:endParaRPr lang="en-US" sz="240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827584" y="1524848"/>
            <a:ext cx="7704856" cy="3416320"/>
          </a:xfrm>
          <a:prstGeom prst="rect">
            <a:avLst/>
          </a:prstGeom>
        </p:spPr>
        <p:txBody>
          <a:bodyPr wrap="square">
            <a:spAutoFit/>
          </a:bodyPr>
          <a:lstStyle/>
          <a:p>
            <a:pPr algn="just"/>
            <a:r>
              <a:rPr lang="en-US" sz="2400" dirty="0" err="1"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Sebagai</a:t>
            </a:r>
            <a:r>
              <a:rPr lang="en-US" sz="2400" dirty="0"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rakyat</a:t>
            </a:r>
            <a:r>
              <a:rPr lang="en-US" sz="2400" dirty="0"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amat</a:t>
            </a:r>
            <a:r>
              <a:rPr lang="en-US" sz="2400" dirty="0"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penting</a:t>
            </a:r>
            <a:r>
              <a:rPr lang="en-US" sz="2400" dirty="0"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untuk</a:t>
            </a:r>
            <a:r>
              <a:rPr lang="en-US" sz="2400" dirty="0"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kita</a:t>
            </a:r>
            <a:r>
              <a:rPr lang="en-US" sz="2400" dirty="0"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memainkan</a:t>
            </a:r>
            <a:r>
              <a:rPr lang="en-US" sz="2400" dirty="0"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peranan</a:t>
            </a:r>
            <a:r>
              <a:rPr lang="en-US" sz="2400" dirty="0"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dalam</a:t>
            </a:r>
            <a:r>
              <a:rPr lang="en-US" sz="2400" dirty="0"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mempertahankan</a:t>
            </a:r>
            <a:r>
              <a:rPr lang="en-US" sz="2400" dirty="0"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kedaulatan</a:t>
            </a:r>
            <a:r>
              <a:rPr lang="en-US" sz="2400" dirty="0"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negara</a:t>
            </a:r>
            <a:r>
              <a:rPr lang="en-US" sz="2400" dirty="0"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kerana</a:t>
            </a:r>
            <a:r>
              <a:rPr lang="en-US" sz="2400" dirty="0"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ia</a:t>
            </a:r>
            <a:r>
              <a:rPr lang="en-US" sz="2400" dirty="0"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akan</a:t>
            </a:r>
            <a:r>
              <a:rPr lang="en-US" sz="2400" dirty="0"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membawa</a:t>
            </a:r>
            <a:r>
              <a:rPr lang="en-US" sz="2400" dirty="0"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implikasi</a:t>
            </a:r>
            <a:r>
              <a:rPr lang="en-US" sz="2400" dirty="0"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terhadap</a:t>
            </a:r>
            <a:r>
              <a:rPr lang="en-US" sz="2400" dirty="0"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memperkasa</a:t>
            </a:r>
            <a:r>
              <a:rPr lang="en-US" sz="2400" dirty="0"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ketaatan</a:t>
            </a:r>
            <a:r>
              <a:rPr lang="en-US" sz="2400" dirty="0"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 yang </a:t>
            </a:r>
            <a:r>
              <a:rPr lang="en-US" sz="2400" dirty="0" err="1"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tidak</a:t>
            </a:r>
            <a:r>
              <a:rPr lang="en-US" sz="2400" dirty="0"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berbelah</a:t>
            </a:r>
            <a:r>
              <a:rPr lang="en-US" sz="2400" dirty="0"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demi</a:t>
            </a:r>
            <a:r>
              <a:rPr lang="en-US" sz="2400" dirty="0"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menjamin</a:t>
            </a:r>
            <a:r>
              <a:rPr lang="en-US" sz="2400" dirty="0"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keselamatan</a:t>
            </a:r>
            <a:r>
              <a:rPr lang="en-US" sz="2400" dirty="0"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terhadap</a:t>
            </a:r>
            <a:r>
              <a:rPr lang="en-US" sz="2400" dirty="0"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negara</a:t>
            </a:r>
            <a:r>
              <a:rPr lang="en-US" sz="2400" dirty="0"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 </a:t>
            </a:r>
          </a:p>
          <a:p>
            <a:pPr algn="just"/>
            <a:endParaRPr lang="en-US" sz="2400" dirty="0"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endParaRPr>
          </a:p>
          <a:p>
            <a:pPr algn="just"/>
            <a:r>
              <a:rPr lang="en-US" sz="2400" dirty="0" err="1"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Lebih</a:t>
            </a:r>
            <a:r>
              <a:rPr lang="en-US" sz="2400" dirty="0"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penting</a:t>
            </a:r>
            <a:r>
              <a:rPr lang="en-US" sz="2400" dirty="0"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lagi</a:t>
            </a:r>
            <a:r>
              <a:rPr lang="en-US" sz="2400" dirty="0"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ia</a:t>
            </a:r>
            <a:r>
              <a:rPr lang="en-US" sz="2400" dirty="0"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merupakan</a:t>
            </a:r>
            <a:r>
              <a:rPr lang="en-US" sz="2400" dirty="0"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usaha</a:t>
            </a:r>
            <a:r>
              <a:rPr lang="en-US" sz="2400" dirty="0"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membawa</a:t>
            </a:r>
            <a:r>
              <a:rPr lang="en-US" sz="2400" dirty="0"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konsep</a:t>
            </a:r>
            <a:r>
              <a:rPr lang="en-US" sz="2400" dirty="0"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perpaduan</a:t>
            </a:r>
            <a:r>
              <a:rPr lang="en-US" sz="2400" dirty="0"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 yang </a:t>
            </a:r>
            <a:r>
              <a:rPr lang="en-US" sz="2400" dirty="0" err="1"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lebih</a:t>
            </a:r>
            <a:r>
              <a:rPr lang="en-US" sz="2400" dirty="0"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jitu</a:t>
            </a:r>
            <a:r>
              <a:rPr lang="en-US" sz="2400" dirty="0"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ke</a:t>
            </a:r>
            <a:r>
              <a:rPr lang="en-US" sz="2400" dirty="0"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arah</a:t>
            </a:r>
            <a:r>
              <a:rPr lang="en-US" sz="2400" dirty="0"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pembentukan</a:t>
            </a:r>
            <a:r>
              <a:rPr lang="en-US" sz="2400" dirty="0"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sebuah</a:t>
            </a:r>
            <a:r>
              <a:rPr lang="en-US" sz="2400" dirty="0"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negara-bangsa</a:t>
            </a:r>
            <a:r>
              <a:rPr lang="en-US" sz="2400" dirty="0"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 yang </a:t>
            </a:r>
            <a:r>
              <a:rPr lang="en-US" sz="2400" dirty="0" err="1"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benar-benar</a:t>
            </a:r>
            <a:r>
              <a:rPr lang="en-US" sz="2400" dirty="0"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utuh</a:t>
            </a:r>
            <a:r>
              <a:rPr lang="en-US" sz="2400" dirty="0" smtClean="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rPr>
              <a:t>.</a:t>
            </a:r>
            <a:endParaRPr lang="en-US" sz="2400" dirty="0">
              <a:ln w="18415" cmpd="sng">
                <a:solidFill>
                  <a:schemeClr val="tx1"/>
                </a:solidFill>
                <a:prstDash val="solid"/>
              </a:ln>
              <a:effectLst>
                <a:glow rad="63500">
                  <a:schemeClr val="accent6">
                    <a:satMod val="175000"/>
                    <a:alpha val="4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16" name="Diagram 15"/>
          <p:cNvGraphicFramePr/>
          <p:nvPr/>
        </p:nvGraphicFramePr>
        <p:xfrm>
          <a:off x="539552" y="1397000"/>
          <a:ext cx="8064896" cy="47683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0" y="1052736"/>
            <a:ext cx="9144000" cy="646331"/>
          </a:xfrm>
          <a:prstGeom prst="rect">
            <a:avLst/>
          </a:prstGeom>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600" b="1" dirty="0" smtClean="0">
                <a:ln w="50800">
                  <a:solidFill>
                    <a:schemeClr val="tx1"/>
                  </a:solidFill>
                </a:ln>
                <a:effectLst>
                  <a:glow rad="63500">
                    <a:schemeClr val="accent1">
                      <a:satMod val="175000"/>
                      <a:alpha val="40000"/>
                    </a:schemeClr>
                  </a:glow>
                </a:effectLst>
              </a:rPr>
              <a:t>RUMUSAN KHUTBAH</a:t>
            </a:r>
            <a:endParaRPr lang="en-US" sz="3600" b="1" dirty="0">
              <a:ln w="50800">
                <a:solidFill>
                  <a:schemeClr val="tx1"/>
                </a:solidFill>
              </a:ln>
              <a:effectLst>
                <a:glow rad="63500">
                  <a:schemeClr val="accent1">
                    <a:satMod val="175000"/>
                    <a:alpha val="40000"/>
                  </a:schemeClr>
                </a:glow>
              </a:effectLst>
            </a:endParaRPr>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3974807536"/>
              </p:ext>
            </p:extLst>
          </p:nvPr>
        </p:nvGraphicFramePr>
        <p:xfrm>
          <a:off x="457200" y="1772816"/>
          <a:ext cx="8229600" cy="480464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611560" y="4077072"/>
            <a:ext cx="8136904" cy="1631216"/>
          </a:xfrm>
          <a:prstGeom prst="rect">
            <a:avLst/>
          </a:prstGeom>
        </p:spPr>
        <p:txBody>
          <a:bodyPr wrap="square">
            <a:spAutoFit/>
          </a:bodyPr>
          <a:lstStyle/>
          <a:p>
            <a:pPr algn="just"/>
            <a:r>
              <a:rPr lang="en-US" sz="2000" dirty="0" err="1" smtClean="0">
                <a:ln w="18415" cmpd="sng">
                  <a:solidFill>
                    <a:srgbClr val="FFFF00"/>
                  </a:solidFill>
                  <a:prstDash val="solid"/>
                </a:ln>
                <a:solidFill>
                  <a:srgbClr val="FFFF00"/>
                </a:solidFill>
                <a:effectLst>
                  <a:glow rad="63500">
                    <a:schemeClr val="accent1">
                      <a:satMod val="175000"/>
                      <a:alpha val="40000"/>
                    </a:schemeClr>
                  </a:glow>
                  <a:outerShdw blurRad="63500" dir="3600000" algn="tl" rotWithShape="0">
                    <a:srgbClr val="000000">
                      <a:alpha val="70000"/>
                    </a:srgbClr>
                  </a:outerShdw>
                </a:effectLst>
              </a:rPr>
              <a:t>Maksudnya</a:t>
            </a:r>
            <a:r>
              <a:rPr lang="en-US" sz="2000" dirty="0" smtClean="0">
                <a:ln w="18415" cmpd="sng">
                  <a:solidFill>
                    <a:srgbClr val="FFFF00"/>
                  </a:solidFill>
                  <a:prstDash val="solid"/>
                </a:ln>
                <a:solidFill>
                  <a:srgbClr val="FFFF00"/>
                </a:solidFill>
                <a:effectLst>
                  <a:glow rad="63500">
                    <a:schemeClr val="accent1">
                      <a:satMod val="175000"/>
                      <a:alpha val="40000"/>
                    </a:schemeClr>
                  </a:glow>
                  <a:outerShdw blurRad="63500" dir="3600000" algn="tl" rotWithShape="0">
                    <a:srgbClr val="000000">
                      <a:alpha val="70000"/>
                    </a:srgbClr>
                  </a:outerShdw>
                </a:effectLst>
              </a:rPr>
              <a:t>:</a:t>
            </a:r>
            <a:r>
              <a:rPr lang="en-US" sz="2000" i="1" dirty="0" smtClean="0">
                <a:ln w="18415" cmpd="sng">
                  <a:solidFill>
                    <a:schemeClr val="tx1"/>
                  </a:solidFill>
                  <a:prstDash val="solid"/>
                </a:ln>
                <a:effectLst>
                  <a:outerShdw blurRad="63500" dir="3600000" algn="tl" rotWithShape="0">
                    <a:srgbClr val="000000">
                      <a:alpha val="70000"/>
                    </a:srgbClr>
                  </a:outerShdw>
                </a:effectLst>
              </a:rPr>
              <a:t> “</a:t>
            </a:r>
            <a:r>
              <a:rPr lang="en-US" sz="2000" i="1" dirty="0" err="1" smtClean="0">
                <a:ln w="18415" cmpd="sng">
                  <a:solidFill>
                    <a:schemeClr val="tx1"/>
                  </a:solidFill>
                  <a:prstDash val="solid"/>
                </a:ln>
                <a:effectLst>
                  <a:outerShdw blurRad="63500" dir="3600000" algn="tl" rotWithShape="0">
                    <a:srgbClr val="000000">
                      <a:alpha val="70000"/>
                    </a:srgbClr>
                  </a:outerShdw>
                </a:effectLst>
              </a:rPr>
              <a:t>Sesungguhnya</a:t>
            </a:r>
            <a:r>
              <a:rPr lang="en-US" sz="2000" i="1" dirty="0" smtClean="0">
                <a:ln w="18415" cmpd="sng">
                  <a:solidFill>
                    <a:schemeClr val="tx1"/>
                  </a:solidFill>
                  <a:prstDash val="solid"/>
                </a:ln>
                <a:effectLst>
                  <a:outerShdw blurRad="63500" dir="3600000" algn="tl" rotWithShape="0">
                    <a:srgbClr val="000000">
                      <a:alpha val="70000"/>
                    </a:srgbClr>
                  </a:outerShdw>
                </a:effectLst>
              </a:rPr>
              <a:t> </a:t>
            </a:r>
            <a:r>
              <a:rPr lang="en-US" sz="2000" i="1" dirty="0" err="1" smtClean="0">
                <a:ln w="18415" cmpd="sng">
                  <a:solidFill>
                    <a:schemeClr val="tx1"/>
                  </a:solidFill>
                  <a:prstDash val="solid"/>
                </a:ln>
                <a:effectLst>
                  <a:outerShdw blurRad="63500" dir="3600000" algn="tl" rotWithShape="0">
                    <a:srgbClr val="000000">
                      <a:alpha val="70000"/>
                    </a:srgbClr>
                  </a:outerShdw>
                </a:effectLst>
              </a:rPr>
              <a:t>orang-orang</a:t>
            </a:r>
            <a:r>
              <a:rPr lang="en-US" sz="2000" i="1" dirty="0" smtClean="0">
                <a:ln w="18415" cmpd="sng">
                  <a:solidFill>
                    <a:schemeClr val="tx1"/>
                  </a:solidFill>
                  <a:prstDash val="solid"/>
                </a:ln>
                <a:effectLst>
                  <a:outerShdw blurRad="63500" dir="3600000" algn="tl" rotWithShape="0">
                    <a:srgbClr val="000000">
                      <a:alpha val="70000"/>
                    </a:srgbClr>
                  </a:outerShdw>
                </a:effectLst>
              </a:rPr>
              <a:t> yang </a:t>
            </a:r>
            <a:r>
              <a:rPr lang="en-US" sz="2000" i="1" dirty="0" err="1" smtClean="0">
                <a:ln w="18415" cmpd="sng">
                  <a:solidFill>
                    <a:schemeClr val="tx1"/>
                  </a:solidFill>
                  <a:prstDash val="solid"/>
                </a:ln>
                <a:effectLst>
                  <a:outerShdw blurRad="63500" dir="3600000" algn="tl" rotWithShape="0">
                    <a:srgbClr val="000000">
                      <a:alpha val="70000"/>
                    </a:srgbClr>
                  </a:outerShdw>
                </a:effectLst>
              </a:rPr>
              <a:t>suka</a:t>
            </a:r>
            <a:r>
              <a:rPr lang="en-US" sz="2000" i="1" dirty="0" smtClean="0">
                <a:ln w="18415" cmpd="sng">
                  <a:solidFill>
                    <a:schemeClr val="tx1"/>
                  </a:solidFill>
                  <a:prstDash val="solid"/>
                </a:ln>
                <a:effectLst>
                  <a:outerShdw blurRad="63500" dir="3600000" algn="tl" rotWithShape="0">
                    <a:srgbClr val="000000">
                      <a:alpha val="70000"/>
                    </a:srgbClr>
                  </a:outerShdw>
                </a:effectLst>
              </a:rPr>
              <a:t> </a:t>
            </a:r>
            <a:r>
              <a:rPr lang="en-US" sz="2000" i="1" dirty="0" err="1" smtClean="0">
                <a:ln w="18415" cmpd="sng">
                  <a:solidFill>
                    <a:schemeClr val="tx1"/>
                  </a:solidFill>
                  <a:prstDash val="solid"/>
                </a:ln>
                <a:effectLst>
                  <a:outerShdw blurRad="63500" dir="3600000" algn="tl" rotWithShape="0">
                    <a:srgbClr val="000000">
                      <a:alpha val="70000"/>
                    </a:srgbClr>
                  </a:outerShdw>
                </a:effectLst>
              </a:rPr>
              <a:t>terhebah</a:t>
            </a:r>
            <a:r>
              <a:rPr lang="en-US" sz="2000" i="1" dirty="0" smtClean="0">
                <a:ln w="18415" cmpd="sng">
                  <a:solidFill>
                    <a:schemeClr val="tx1"/>
                  </a:solidFill>
                  <a:prstDash val="solid"/>
                </a:ln>
                <a:effectLst>
                  <a:outerShdw blurRad="63500" dir="3600000" algn="tl" rotWithShape="0">
                    <a:srgbClr val="000000">
                      <a:alpha val="70000"/>
                    </a:srgbClr>
                  </a:outerShdw>
                </a:effectLst>
              </a:rPr>
              <a:t> </a:t>
            </a:r>
            <a:r>
              <a:rPr lang="en-US" sz="2000" i="1" dirty="0" err="1" smtClean="0">
                <a:ln w="18415" cmpd="sng">
                  <a:solidFill>
                    <a:schemeClr val="tx1"/>
                  </a:solidFill>
                  <a:prstDash val="solid"/>
                </a:ln>
                <a:effectLst>
                  <a:outerShdw blurRad="63500" dir="3600000" algn="tl" rotWithShape="0">
                    <a:srgbClr val="000000">
                      <a:alpha val="70000"/>
                    </a:srgbClr>
                  </a:outerShdw>
                </a:effectLst>
              </a:rPr>
              <a:t>tuduhan-tuduhan</a:t>
            </a:r>
            <a:r>
              <a:rPr lang="en-US" sz="2000" i="1" dirty="0" smtClean="0">
                <a:ln w="18415" cmpd="sng">
                  <a:solidFill>
                    <a:schemeClr val="tx1"/>
                  </a:solidFill>
                  <a:prstDash val="solid"/>
                </a:ln>
                <a:effectLst>
                  <a:outerShdw blurRad="63500" dir="3600000" algn="tl" rotWithShape="0">
                    <a:srgbClr val="000000">
                      <a:alpha val="70000"/>
                    </a:srgbClr>
                  </a:outerShdw>
                </a:effectLst>
              </a:rPr>
              <a:t> yang </a:t>
            </a:r>
            <a:r>
              <a:rPr lang="en-US" sz="2000" i="1" dirty="0" err="1" smtClean="0">
                <a:ln w="18415" cmpd="sng">
                  <a:solidFill>
                    <a:schemeClr val="tx1"/>
                  </a:solidFill>
                  <a:prstDash val="solid"/>
                </a:ln>
                <a:effectLst>
                  <a:outerShdw blurRad="63500" dir="3600000" algn="tl" rotWithShape="0">
                    <a:srgbClr val="000000">
                      <a:alpha val="70000"/>
                    </a:srgbClr>
                  </a:outerShdw>
                </a:effectLst>
              </a:rPr>
              <a:t>buruk</a:t>
            </a:r>
            <a:r>
              <a:rPr lang="en-US" sz="2000" i="1" dirty="0" smtClean="0">
                <a:ln w="18415" cmpd="sng">
                  <a:solidFill>
                    <a:schemeClr val="tx1"/>
                  </a:solidFill>
                  <a:prstDash val="solid"/>
                </a:ln>
                <a:effectLst>
                  <a:outerShdw blurRad="63500" dir="3600000" algn="tl" rotWithShape="0">
                    <a:srgbClr val="000000">
                      <a:alpha val="70000"/>
                    </a:srgbClr>
                  </a:outerShdw>
                </a:effectLst>
              </a:rPr>
              <a:t> </a:t>
            </a:r>
            <a:r>
              <a:rPr lang="en-US" sz="2000" i="1" dirty="0" err="1" smtClean="0">
                <a:ln w="18415" cmpd="sng">
                  <a:solidFill>
                    <a:schemeClr val="tx1"/>
                  </a:solidFill>
                  <a:prstDash val="solid"/>
                </a:ln>
                <a:effectLst>
                  <a:outerShdw blurRad="63500" dir="3600000" algn="tl" rotWithShape="0">
                    <a:srgbClr val="000000">
                      <a:alpha val="70000"/>
                    </a:srgbClr>
                  </a:outerShdw>
                </a:effectLst>
              </a:rPr>
              <a:t>dalam</a:t>
            </a:r>
            <a:r>
              <a:rPr lang="en-US" sz="2000" i="1" dirty="0" smtClean="0">
                <a:ln w="18415" cmpd="sng">
                  <a:solidFill>
                    <a:schemeClr val="tx1"/>
                  </a:solidFill>
                  <a:prstDash val="solid"/>
                </a:ln>
                <a:effectLst>
                  <a:outerShdw blurRad="63500" dir="3600000" algn="tl" rotWithShape="0">
                    <a:srgbClr val="000000">
                      <a:alpha val="70000"/>
                    </a:srgbClr>
                  </a:outerShdw>
                </a:effectLst>
              </a:rPr>
              <a:t> </a:t>
            </a:r>
            <a:r>
              <a:rPr lang="en-US" sz="2000" i="1" dirty="0" err="1" smtClean="0">
                <a:ln w="18415" cmpd="sng">
                  <a:solidFill>
                    <a:schemeClr val="tx1"/>
                  </a:solidFill>
                  <a:prstDash val="solid"/>
                </a:ln>
                <a:effectLst>
                  <a:outerShdw blurRad="63500" dir="3600000" algn="tl" rotWithShape="0">
                    <a:srgbClr val="000000">
                      <a:alpha val="70000"/>
                    </a:srgbClr>
                  </a:outerShdw>
                </a:effectLst>
              </a:rPr>
              <a:t>kalangan</a:t>
            </a:r>
            <a:r>
              <a:rPr lang="en-US" sz="2000" i="1" dirty="0" smtClean="0">
                <a:ln w="18415" cmpd="sng">
                  <a:solidFill>
                    <a:schemeClr val="tx1"/>
                  </a:solidFill>
                  <a:prstDash val="solid"/>
                </a:ln>
                <a:effectLst>
                  <a:outerShdw blurRad="63500" dir="3600000" algn="tl" rotWithShape="0">
                    <a:srgbClr val="000000">
                      <a:alpha val="70000"/>
                    </a:srgbClr>
                  </a:outerShdw>
                </a:effectLst>
              </a:rPr>
              <a:t> </a:t>
            </a:r>
            <a:r>
              <a:rPr lang="en-US" sz="2000" i="1" dirty="0" err="1" smtClean="0">
                <a:ln w="18415" cmpd="sng">
                  <a:solidFill>
                    <a:schemeClr val="tx1"/>
                  </a:solidFill>
                  <a:prstDash val="solid"/>
                </a:ln>
                <a:effectLst>
                  <a:outerShdw blurRad="63500" dir="3600000" algn="tl" rotWithShape="0">
                    <a:srgbClr val="000000">
                      <a:alpha val="70000"/>
                    </a:srgbClr>
                  </a:outerShdw>
                </a:effectLst>
              </a:rPr>
              <a:t>orang-orang</a:t>
            </a:r>
            <a:r>
              <a:rPr lang="en-US" sz="2000" i="1" dirty="0" smtClean="0">
                <a:ln w="18415" cmpd="sng">
                  <a:solidFill>
                    <a:schemeClr val="tx1"/>
                  </a:solidFill>
                  <a:prstDash val="solid"/>
                </a:ln>
                <a:effectLst>
                  <a:outerShdw blurRad="63500" dir="3600000" algn="tl" rotWithShape="0">
                    <a:srgbClr val="000000">
                      <a:alpha val="70000"/>
                    </a:srgbClr>
                  </a:outerShdw>
                </a:effectLst>
              </a:rPr>
              <a:t> yang </a:t>
            </a:r>
            <a:r>
              <a:rPr lang="en-US" sz="2000" i="1" dirty="0" err="1" smtClean="0">
                <a:ln w="18415" cmpd="sng">
                  <a:solidFill>
                    <a:schemeClr val="tx1"/>
                  </a:solidFill>
                  <a:prstDash val="solid"/>
                </a:ln>
                <a:effectLst>
                  <a:outerShdw blurRad="63500" dir="3600000" algn="tl" rotWithShape="0">
                    <a:srgbClr val="000000">
                      <a:alpha val="70000"/>
                    </a:srgbClr>
                  </a:outerShdw>
                </a:effectLst>
              </a:rPr>
              <a:t>beriman</a:t>
            </a:r>
            <a:r>
              <a:rPr lang="en-US" sz="2000" i="1" dirty="0" smtClean="0">
                <a:ln w="18415" cmpd="sng">
                  <a:solidFill>
                    <a:schemeClr val="tx1"/>
                  </a:solidFill>
                  <a:prstDash val="solid"/>
                </a:ln>
                <a:effectLst>
                  <a:outerShdw blurRad="63500" dir="3600000" algn="tl" rotWithShape="0">
                    <a:srgbClr val="000000">
                      <a:alpha val="70000"/>
                    </a:srgbClr>
                  </a:outerShdw>
                </a:effectLst>
              </a:rPr>
              <a:t>, </a:t>
            </a:r>
            <a:r>
              <a:rPr lang="en-US" sz="2000" i="1" dirty="0" err="1" smtClean="0">
                <a:ln w="18415" cmpd="sng">
                  <a:solidFill>
                    <a:schemeClr val="tx1"/>
                  </a:solidFill>
                  <a:prstDash val="solid"/>
                </a:ln>
                <a:effectLst>
                  <a:outerShdw blurRad="63500" dir="3600000" algn="tl" rotWithShape="0">
                    <a:srgbClr val="000000">
                      <a:alpha val="70000"/>
                    </a:srgbClr>
                  </a:outerShdw>
                </a:effectLst>
              </a:rPr>
              <a:t>mereka</a:t>
            </a:r>
            <a:r>
              <a:rPr lang="en-US" sz="2000" i="1" dirty="0" smtClean="0">
                <a:ln w="18415" cmpd="sng">
                  <a:solidFill>
                    <a:schemeClr val="tx1"/>
                  </a:solidFill>
                  <a:prstDash val="solid"/>
                </a:ln>
                <a:effectLst>
                  <a:outerShdw blurRad="63500" dir="3600000" algn="tl" rotWithShape="0">
                    <a:srgbClr val="000000">
                      <a:alpha val="70000"/>
                    </a:srgbClr>
                  </a:outerShdw>
                </a:effectLst>
              </a:rPr>
              <a:t> </a:t>
            </a:r>
            <a:r>
              <a:rPr lang="en-US" sz="2000" i="1" dirty="0" err="1" smtClean="0">
                <a:ln w="18415" cmpd="sng">
                  <a:solidFill>
                    <a:schemeClr val="tx1"/>
                  </a:solidFill>
                  <a:prstDash val="solid"/>
                </a:ln>
                <a:effectLst>
                  <a:outerShdw blurRad="63500" dir="3600000" algn="tl" rotWithShape="0">
                    <a:srgbClr val="000000">
                      <a:alpha val="70000"/>
                    </a:srgbClr>
                  </a:outerShdw>
                </a:effectLst>
              </a:rPr>
              <a:t>akan</a:t>
            </a:r>
            <a:r>
              <a:rPr lang="en-US" sz="2000" i="1" dirty="0" smtClean="0">
                <a:ln w="18415" cmpd="sng">
                  <a:solidFill>
                    <a:schemeClr val="tx1"/>
                  </a:solidFill>
                  <a:prstDash val="solid"/>
                </a:ln>
                <a:effectLst>
                  <a:outerShdw blurRad="63500" dir="3600000" algn="tl" rotWithShape="0">
                    <a:srgbClr val="000000">
                      <a:alpha val="70000"/>
                    </a:srgbClr>
                  </a:outerShdw>
                </a:effectLst>
              </a:rPr>
              <a:t> </a:t>
            </a:r>
            <a:r>
              <a:rPr lang="en-US" sz="2000" i="1" dirty="0" err="1" smtClean="0">
                <a:ln w="18415" cmpd="sng">
                  <a:solidFill>
                    <a:schemeClr val="tx1"/>
                  </a:solidFill>
                  <a:prstDash val="solid"/>
                </a:ln>
                <a:effectLst>
                  <a:outerShdw blurRad="63500" dir="3600000" algn="tl" rotWithShape="0">
                    <a:srgbClr val="000000">
                      <a:alpha val="70000"/>
                    </a:srgbClr>
                  </a:outerShdw>
                </a:effectLst>
              </a:rPr>
              <a:t>beroleh</a:t>
            </a:r>
            <a:r>
              <a:rPr lang="en-US" sz="2000" i="1" dirty="0" smtClean="0">
                <a:ln w="18415" cmpd="sng">
                  <a:solidFill>
                    <a:schemeClr val="tx1"/>
                  </a:solidFill>
                  <a:prstDash val="solid"/>
                </a:ln>
                <a:effectLst>
                  <a:outerShdw blurRad="63500" dir="3600000" algn="tl" rotWithShape="0">
                    <a:srgbClr val="000000">
                      <a:alpha val="70000"/>
                    </a:srgbClr>
                  </a:outerShdw>
                </a:effectLst>
              </a:rPr>
              <a:t> </a:t>
            </a:r>
            <a:r>
              <a:rPr lang="en-US" sz="2000" i="1" dirty="0" err="1" smtClean="0">
                <a:ln w="18415" cmpd="sng">
                  <a:solidFill>
                    <a:schemeClr val="tx1"/>
                  </a:solidFill>
                  <a:prstDash val="solid"/>
                </a:ln>
                <a:effectLst>
                  <a:outerShdw blurRad="63500" dir="3600000" algn="tl" rotWithShape="0">
                    <a:srgbClr val="000000">
                      <a:alpha val="70000"/>
                    </a:srgbClr>
                  </a:outerShdw>
                </a:effectLst>
              </a:rPr>
              <a:t>azab</a:t>
            </a:r>
            <a:r>
              <a:rPr lang="en-US" sz="2000" i="1" dirty="0" smtClean="0">
                <a:ln w="18415" cmpd="sng">
                  <a:solidFill>
                    <a:schemeClr val="tx1"/>
                  </a:solidFill>
                  <a:prstDash val="solid"/>
                </a:ln>
                <a:effectLst>
                  <a:outerShdw blurRad="63500" dir="3600000" algn="tl" rotWithShape="0">
                    <a:srgbClr val="000000">
                      <a:alpha val="70000"/>
                    </a:srgbClr>
                  </a:outerShdw>
                </a:effectLst>
              </a:rPr>
              <a:t> </a:t>
            </a:r>
            <a:r>
              <a:rPr lang="en-US" sz="2000" i="1" dirty="0" err="1" smtClean="0">
                <a:ln w="18415" cmpd="sng">
                  <a:solidFill>
                    <a:schemeClr val="tx1"/>
                  </a:solidFill>
                  <a:prstDash val="solid"/>
                </a:ln>
                <a:effectLst>
                  <a:outerShdw blurRad="63500" dir="3600000" algn="tl" rotWithShape="0">
                    <a:srgbClr val="000000">
                      <a:alpha val="70000"/>
                    </a:srgbClr>
                  </a:outerShdw>
                </a:effectLst>
              </a:rPr>
              <a:t>seksa</a:t>
            </a:r>
            <a:r>
              <a:rPr lang="en-US" sz="2000" i="1" dirty="0" smtClean="0">
                <a:ln w="18415" cmpd="sng">
                  <a:solidFill>
                    <a:schemeClr val="tx1"/>
                  </a:solidFill>
                  <a:prstDash val="solid"/>
                </a:ln>
                <a:effectLst>
                  <a:outerShdw blurRad="63500" dir="3600000" algn="tl" rotWithShape="0">
                    <a:srgbClr val="000000">
                      <a:alpha val="70000"/>
                    </a:srgbClr>
                  </a:outerShdw>
                </a:effectLst>
              </a:rPr>
              <a:t> yang </a:t>
            </a:r>
            <a:r>
              <a:rPr lang="en-US" sz="2000" i="1" dirty="0" err="1" smtClean="0">
                <a:ln w="18415" cmpd="sng">
                  <a:solidFill>
                    <a:schemeClr val="tx1"/>
                  </a:solidFill>
                  <a:prstDash val="solid"/>
                </a:ln>
                <a:effectLst>
                  <a:outerShdw blurRad="63500" dir="3600000" algn="tl" rotWithShape="0">
                    <a:srgbClr val="000000">
                      <a:alpha val="70000"/>
                    </a:srgbClr>
                  </a:outerShdw>
                </a:effectLst>
              </a:rPr>
              <a:t>tidak</a:t>
            </a:r>
            <a:r>
              <a:rPr lang="en-US" sz="2000" i="1" dirty="0" smtClean="0">
                <a:ln w="18415" cmpd="sng">
                  <a:solidFill>
                    <a:schemeClr val="tx1"/>
                  </a:solidFill>
                  <a:prstDash val="solid"/>
                </a:ln>
                <a:effectLst>
                  <a:outerShdw blurRad="63500" dir="3600000" algn="tl" rotWithShape="0">
                    <a:srgbClr val="000000">
                      <a:alpha val="70000"/>
                    </a:srgbClr>
                  </a:outerShdw>
                </a:effectLst>
              </a:rPr>
              <a:t> </a:t>
            </a:r>
            <a:r>
              <a:rPr lang="en-US" sz="2000" i="1" dirty="0" err="1" smtClean="0">
                <a:ln w="18415" cmpd="sng">
                  <a:solidFill>
                    <a:schemeClr val="tx1"/>
                  </a:solidFill>
                  <a:prstDash val="solid"/>
                </a:ln>
                <a:effectLst>
                  <a:outerShdw blurRad="63500" dir="3600000" algn="tl" rotWithShape="0">
                    <a:srgbClr val="000000">
                      <a:alpha val="70000"/>
                    </a:srgbClr>
                  </a:outerShdw>
                </a:effectLst>
              </a:rPr>
              <a:t>terperi</a:t>
            </a:r>
            <a:r>
              <a:rPr lang="en-US" sz="2000" i="1" dirty="0" smtClean="0">
                <a:ln w="18415" cmpd="sng">
                  <a:solidFill>
                    <a:schemeClr val="tx1"/>
                  </a:solidFill>
                  <a:prstDash val="solid"/>
                </a:ln>
                <a:effectLst>
                  <a:outerShdw blurRad="63500" dir="3600000" algn="tl" rotWithShape="0">
                    <a:srgbClr val="000000">
                      <a:alpha val="70000"/>
                    </a:srgbClr>
                  </a:outerShdw>
                </a:effectLst>
              </a:rPr>
              <a:t> </a:t>
            </a:r>
            <a:r>
              <a:rPr lang="en-US" sz="2000" i="1" dirty="0" err="1" smtClean="0">
                <a:ln w="18415" cmpd="sng">
                  <a:solidFill>
                    <a:schemeClr val="tx1"/>
                  </a:solidFill>
                  <a:prstDash val="solid"/>
                </a:ln>
                <a:effectLst>
                  <a:outerShdw blurRad="63500" dir="3600000" algn="tl" rotWithShape="0">
                    <a:srgbClr val="000000">
                      <a:alpha val="70000"/>
                    </a:srgbClr>
                  </a:outerShdw>
                </a:effectLst>
              </a:rPr>
              <a:t>sakitnya</a:t>
            </a:r>
            <a:r>
              <a:rPr lang="en-US" sz="2000" i="1" dirty="0" smtClean="0">
                <a:ln w="18415" cmpd="sng">
                  <a:solidFill>
                    <a:schemeClr val="tx1"/>
                  </a:solidFill>
                  <a:prstDash val="solid"/>
                </a:ln>
                <a:effectLst>
                  <a:outerShdw blurRad="63500" dir="3600000" algn="tl" rotWithShape="0">
                    <a:srgbClr val="000000">
                      <a:alpha val="70000"/>
                    </a:srgbClr>
                  </a:outerShdw>
                </a:effectLst>
              </a:rPr>
              <a:t> </a:t>
            </a:r>
            <a:r>
              <a:rPr lang="en-US" sz="2000" i="1" dirty="0" err="1" smtClean="0">
                <a:ln w="18415" cmpd="sng">
                  <a:solidFill>
                    <a:schemeClr val="tx1"/>
                  </a:solidFill>
                  <a:prstDash val="solid"/>
                </a:ln>
                <a:effectLst>
                  <a:outerShdw blurRad="63500" dir="3600000" algn="tl" rotWithShape="0">
                    <a:srgbClr val="000000">
                      <a:alpha val="70000"/>
                    </a:srgbClr>
                  </a:outerShdw>
                </a:effectLst>
              </a:rPr>
              <a:t>di</a:t>
            </a:r>
            <a:r>
              <a:rPr lang="en-US" sz="2000" i="1" dirty="0" smtClean="0">
                <a:ln w="18415" cmpd="sng">
                  <a:solidFill>
                    <a:schemeClr val="tx1"/>
                  </a:solidFill>
                  <a:prstDash val="solid"/>
                </a:ln>
                <a:effectLst>
                  <a:outerShdw blurRad="63500" dir="3600000" algn="tl" rotWithShape="0">
                    <a:srgbClr val="000000">
                      <a:alpha val="70000"/>
                    </a:srgbClr>
                  </a:outerShdw>
                </a:effectLst>
              </a:rPr>
              <a:t> </a:t>
            </a:r>
            <a:r>
              <a:rPr lang="en-US" sz="2000" i="1" dirty="0" err="1" smtClean="0">
                <a:ln w="18415" cmpd="sng">
                  <a:solidFill>
                    <a:schemeClr val="tx1"/>
                  </a:solidFill>
                  <a:prstDash val="solid"/>
                </a:ln>
                <a:effectLst>
                  <a:outerShdw blurRad="63500" dir="3600000" algn="tl" rotWithShape="0">
                    <a:srgbClr val="000000">
                      <a:alpha val="70000"/>
                    </a:srgbClr>
                  </a:outerShdw>
                </a:effectLst>
              </a:rPr>
              <a:t>dunia</a:t>
            </a:r>
            <a:r>
              <a:rPr lang="en-US" sz="2000" i="1" dirty="0" smtClean="0">
                <a:ln w="18415" cmpd="sng">
                  <a:solidFill>
                    <a:schemeClr val="tx1"/>
                  </a:solidFill>
                  <a:prstDash val="solid"/>
                </a:ln>
                <a:effectLst>
                  <a:outerShdw blurRad="63500" dir="3600000" algn="tl" rotWithShape="0">
                    <a:srgbClr val="000000">
                      <a:alpha val="70000"/>
                    </a:srgbClr>
                  </a:outerShdw>
                </a:effectLst>
              </a:rPr>
              <a:t> </a:t>
            </a:r>
            <a:r>
              <a:rPr lang="en-US" sz="2000" i="1" dirty="0" err="1" smtClean="0">
                <a:ln w="18415" cmpd="sng">
                  <a:solidFill>
                    <a:schemeClr val="tx1"/>
                  </a:solidFill>
                  <a:prstDash val="solid"/>
                </a:ln>
                <a:effectLst>
                  <a:outerShdw blurRad="63500" dir="3600000" algn="tl" rotWithShape="0">
                    <a:srgbClr val="000000">
                      <a:alpha val="70000"/>
                    </a:srgbClr>
                  </a:outerShdw>
                </a:effectLst>
              </a:rPr>
              <a:t>dan</a:t>
            </a:r>
            <a:r>
              <a:rPr lang="en-US" sz="2000" i="1" dirty="0" smtClean="0">
                <a:ln w="18415" cmpd="sng">
                  <a:solidFill>
                    <a:schemeClr val="tx1"/>
                  </a:solidFill>
                  <a:prstDash val="solid"/>
                </a:ln>
                <a:effectLst>
                  <a:outerShdw blurRad="63500" dir="3600000" algn="tl" rotWithShape="0">
                    <a:srgbClr val="000000">
                      <a:alpha val="70000"/>
                    </a:srgbClr>
                  </a:outerShdw>
                </a:effectLst>
              </a:rPr>
              <a:t> </a:t>
            </a:r>
            <a:r>
              <a:rPr lang="en-US" sz="2000" i="1" dirty="0" err="1" smtClean="0">
                <a:ln w="18415" cmpd="sng">
                  <a:solidFill>
                    <a:schemeClr val="tx1"/>
                  </a:solidFill>
                  <a:prstDash val="solid"/>
                </a:ln>
                <a:effectLst>
                  <a:outerShdw blurRad="63500" dir="3600000" algn="tl" rotWithShape="0">
                    <a:srgbClr val="000000">
                      <a:alpha val="70000"/>
                    </a:srgbClr>
                  </a:outerShdw>
                </a:effectLst>
              </a:rPr>
              <a:t>di</a:t>
            </a:r>
            <a:r>
              <a:rPr lang="en-US" sz="2000" i="1" dirty="0" smtClean="0">
                <a:ln w="18415" cmpd="sng">
                  <a:solidFill>
                    <a:schemeClr val="tx1"/>
                  </a:solidFill>
                  <a:prstDash val="solid"/>
                </a:ln>
                <a:effectLst>
                  <a:outerShdw blurRad="63500" dir="3600000" algn="tl" rotWithShape="0">
                    <a:srgbClr val="000000">
                      <a:alpha val="70000"/>
                    </a:srgbClr>
                  </a:outerShdw>
                </a:effectLst>
              </a:rPr>
              <a:t> </a:t>
            </a:r>
            <a:r>
              <a:rPr lang="en-US" sz="2000" i="1" dirty="0" err="1" smtClean="0">
                <a:ln w="18415" cmpd="sng">
                  <a:solidFill>
                    <a:schemeClr val="tx1"/>
                  </a:solidFill>
                  <a:prstDash val="solid"/>
                </a:ln>
                <a:effectLst>
                  <a:outerShdw blurRad="63500" dir="3600000" algn="tl" rotWithShape="0">
                    <a:srgbClr val="000000">
                      <a:alpha val="70000"/>
                    </a:srgbClr>
                  </a:outerShdw>
                </a:effectLst>
              </a:rPr>
              <a:t>akhirat</a:t>
            </a:r>
            <a:r>
              <a:rPr lang="en-US" sz="2000" i="1" dirty="0" smtClean="0">
                <a:ln w="18415" cmpd="sng">
                  <a:solidFill>
                    <a:schemeClr val="tx1"/>
                  </a:solidFill>
                  <a:prstDash val="solid"/>
                </a:ln>
                <a:effectLst>
                  <a:outerShdw blurRad="63500" dir="3600000" algn="tl" rotWithShape="0">
                    <a:srgbClr val="000000">
                      <a:alpha val="70000"/>
                    </a:srgbClr>
                  </a:outerShdw>
                </a:effectLst>
              </a:rPr>
              <a:t> </a:t>
            </a:r>
            <a:r>
              <a:rPr lang="en-US" sz="2000" i="1" dirty="0" err="1" smtClean="0">
                <a:ln w="18415" cmpd="sng">
                  <a:solidFill>
                    <a:schemeClr val="tx1"/>
                  </a:solidFill>
                  <a:prstDash val="solid"/>
                </a:ln>
                <a:effectLst>
                  <a:outerShdw blurRad="63500" dir="3600000" algn="tl" rotWithShape="0">
                    <a:srgbClr val="000000">
                      <a:alpha val="70000"/>
                    </a:srgbClr>
                  </a:outerShdw>
                </a:effectLst>
              </a:rPr>
              <a:t>dan</a:t>
            </a:r>
            <a:r>
              <a:rPr lang="en-US" sz="2000" i="1" dirty="0" smtClean="0">
                <a:ln w="18415" cmpd="sng">
                  <a:solidFill>
                    <a:schemeClr val="tx1"/>
                  </a:solidFill>
                  <a:prstDash val="solid"/>
                </a:ln>
                <a:effectLst>
                  <a:outerShdw blurRad="63500" dir="3600000" algn="tl" rotWithShape="0">
                    <a:srgbClr val="000000">
                      <a:alpha val="70000"/>
                    </a:srgbClr>
                  </a:outerShdw>
                </a:effectLst>
              </a:rPr>
              <a:t> (</a:t>
            </a:r>
            <a:r>
              <a:rPr lang="en-US" sz="2000" i="1" dirty="0" err="1" smtClean="0">
                <a:ln w="18415" cmpd="sng">
                  <a:solidFill>
                    <a:schemeClr val="tx1"/>
                  </a:solidFill>
                  <a:prstDash val="solid"/>
                </a:ln>
                <a:effectLst>
                  <a:outerShdw blurRad="63500" dir="3600000" algn="tl" rotWithShape="0">
                    <a:srgbClr val="000000">
                      <a:alpha val="70000"/>
                    </a:srgbClr>
                  </a:outerShdw>
                </a:effectLst>
              </a:rPr>
              <a:t>ingatlah</a:t>
            </a:r>
            <a:r>
              <a:rPr lang="en-US" sz="2000" i="1" dirty="0" smtClean="0">
                <a:ln w="18415" cmpd="sng">
                  <a:solidFill>
                    <a:schemeClr val="tx1"/>
                  </a:solidFill>
                  <a:prstDash val="solid"/>
                </a:ln>
                <a:effectLst>
                  <a:outerShdw blurRad="63500" dir="3600000" algn="tl" rotWithShape="0">
                    <a:srgbClr val="000000">
                      <a:alpha val="70000"/>
                    </a:srgbClr>
                  </a:outerShdw>
                </a:effectLst>
              </a:rPr>
              <a:t>) Allah </a:t>
            </a:r>
            <a:r>
              <a:rPr lang="en-US" sz="2000" i="1" dirty="0" err="1" smtClean="0">
                <a:ln w="18415" cmpd="sng">
                  <a:solidFill>
                    <a:schemeClr val="tx1"/>
                  </a:solidFill>
                  <a:prstDash val="solid"/>
                </a:ln>
                <a:effectLst>
                  <a:outerShdw blurRad="63500" dir="3600000" algn="tl" rotWithShape="0">
                    <a:srgbClr val="000000">
                      <a:alpha val="70000"/>
                    </a:srgbClr>
                  </a:outerShdw>
                </a:effectLst>
              </a:rPr>
              <a:t>mengetahui</a:t>
            </a:r>
            <a:r>
              <a:rPr lang="en-US" sz="2000" i="1" dirty="0" smtClean="0">
                <a:ln w="18415" cmpd="sng">
                  <a:solidFill>
                    <a:schemeClr val="tx1"/>
                  </a:solidFill>
                  <a:prstDash val="solid"/>
                </a:ln>
                <a:effectLst>
                  <a:outerShdw blurRad="63500" dir="3600000" algn="tl" rotWithShape="0">
                    <a:srgbClr val="000000">
                      <a:alpha val="70000"/>
                    </a:srgbClr>
                  </a:outerShdw>
                </a:effectLst>
              </a:rPr>
              <a:t> (</a:t>
            </a:r>
            <a:r>
              <a:rPr lang="en-US" sz="2000" i="1" dirty="0" err="1" smtClean="0">
                <a:ln w="18415" cmpd="sng">
                  <a:solidFill>
                    <a:schemeClr val="tx1"/>
                  </a:solidFill>
                  <a:prstDash val="solid"/>
                </a:ln>
                <a:effectLst>
                  <a:outerShdw blurRad="63500" dir="3600000" algn="tl" rotWithShape="0">
                    <a:srgbClr val="000000">
                      <a:alpha val="70000"/>
                    </a:srgbClr>
                  </a:outerShdw>
                </a:effectLst>
              </a:rPr>
              <a:t>segala</a:t>
            </a:r>
            <a:r>
              <a:rPr lang="en-US" sz="2000" i="1" dirty="0" smtClean="0">
                <a:ln w="18415" cmpd="sng">
                  <a:solidFill>
                    <a:schemeClr val="tx1"/>
                  </a:solidFill>
                  <a:prstDash val="solid"/>
                </a:ln>
                <a:effectLst>
                  <a:outerShdw blurRad="63500" dir="3600000" algn="tl" rotWithShape="0">
                    <a:srgbClr val="000000">
                      <a:alpha val="70000"/>
                    </a:srgbClr>
                  </a:outerShdw>
                </a:effectLst>
              </a:rPr>
              <a:t> </a:t>
            </a:r>
            <a:r>
              <a:rPr lang="en-US" sz="2000" i="1" dirty="0" err="1" smtClean="0">
                <a:ln w="18415" cmpd="sng">
                  <a:solidFill>
                    <a:schemeClr val="tx1"/>
                  </a:solidFill>
                  <a:prstDash val="solid"/>
                </a:ln>
                <a:effectLst>
                  <a:outerShdw blurRad="63500" dir="3600000" algn="tl" rotWithShape="0">
                    <a:srgbClr val="000000">
                      <a:alpha val="70000"/>
                    </a:srgbClr>
                  </a:outerShdw>
                </a:effectLst>
              </a:rPr>
              <a:t>perkara</a:t>
            </a:r>
            <a:r>
              <a:rPr lang="en-US" sz="2000" i="1" dirty="0" smtClean="0">
                <a:ln w="18415" cmpd="sng">
                  <a:solidFill>
                    <a:schemeClr val="tx1"/>
                  </a:solidFill>
                  <a:prstDash val="solid"/>
                </a:ln>
                <a:effectLst>
                  <a:outerShdw blurRad="63500" dir="3600000" algn="tl" rotWithShape="0">
                    <a:srgbClr val="000000">
                      <a:alpha val="70000"/>
                    </a:srgbClr>
                  </a:outerShdw>
                </a:effectLst>
              </a:rPr>
              <a:t>) </a:t>
            </a:r>
            <a:r>
              <a:rPr lang="en-US" sz="2000" i="1" dirty="0" err="1" smtClean="0">
                <a:ln w="18415" cmpd="sng">
                  <a:solidFill>
                    <a:schemeClr val="tx1"/>
                  </a:solidFill>
                  <a:prstDash val="solid"/>
                </a:ln>
                <a:effectLst>
                  <a:outerShdw blurRad="63500" dir="3600000" algn="tl" rotWithShape="0">
                    <a:srgbClr val="000000">
                      <a:alpha val="70000"/>
                    </a:srgbClr>
                  </a:outerShdw>
                </a:effectLst>
              </a:rPr>
              <a:t>sedang</a:t>
            </a:r>
            <a:r>
              <a:rPr lang="en-US" sz="2000" i="1" dirty="0" smtClean="0">
                <a:ln w="18415" cmpd="sng">
                  <a:solidFill>
                    <a:schemeClr val="tx1"/>
                  </a:solidFill>
                  <a:prstDash val="solid"/>
                </a:ln>
                <a:effectLst>
                  <a:outerShdw blurRad="63500" dir="3600000" algn="tl" rotWithShape="0">
                    <a:srgbClr val="000000">
                      <a:alpha val="70000"/>
                    </a:srgbClr>
                  </a:outerShdw>
                </a:effectLst>
              </a:rPr>
              <a:t> </a:t>
            </a:r>
            <a:r>
              <a:rPr lang="en-US" sz="2000" i="1" dirty="0" err="1" smtClean="0">
                <a:ln w="18415" cmpd="sng">
                  <a:solidFill>
                    <a:schemeClr val="tx1"/>
                  </a:solidFill>
                  <a:prstDash val="solid"/>
                </a:ln>
                <a:effectLst>
                  <a:outerShdw blurRad="63500" dir="3600000" algn="tl" rotWithShape="0">
                    <a:srgbClr val="000000">
                      <a:alpha val="70000"/>
                    </a:srgbClr>
                  </a:outerShdw>
                </a:effectLst>
              </a:rPr>
              <a:t>kamu</a:t>
            </a:r>
            <a:r>
              <a:rPr lang="en-US" sz="2000" i="1" dirty="0" smtClean="0">
                <a:ln w="18415" cmpd="sng">
                  <a:solidFill>
                    <a:schemeClr val="tx1"/>
                  </a:solidFill>
                  <a:prstDash val="solid"/>
                </a:ln>
                <a:effectLst>
                  <a:outerShdw blurRad="63500" dir="3600000" algn="tl" rotWithShape="0">
                    <a:srgbClr val="000000">
                      <a:alpha val="70000"/>
                    </a:srgbClr>
                  </a:outerShdw>
                </a:effectLst>
              </a:rPr>
              <a:t> </a:t>
            </a:r>
            <a:r>
              <a:rPr lang="en-US" sz="2000" i="1" dirty="0" err="1" smtClean="0">
                <a:ln w="18415" cmpd="sng">
                  <a:solidFill>
                    <a:schemeClr val="tx1"/>
                  </a:solidFill>
                  <a:prstDash val="solid"/>
                </a:ln>
                <a:effectLst>
                  <a:outerShdw blurRad="63500" dir="3600000" algn="tl" rotWithShape="0">
                    <a:srgbClr val="000000">
                      <a:alpha val="70000"/>
                    </a:srgbClr>
                  </a:outerShdw>
                </a:effectLst>
              </a:rPr>
              <a:t>tidak</a:t>
            </a:r>
            <a:r>
              <a:rPr lang="en-US" sz="2000" i="1" dirty="0" smtClean="0">
                <a:ln w="18415" cmpd="sng">
                  <a:solidFill>
                    <a:schemeClr val="tx1"/>
                  </a:solidFill>
                  <a:prstDash val="solid"/>
                </a:ln>
                <a:effectLst>
                  <a:outerShdw blurRad="63500" dir="3600000" algn="tl" rotWithShape="0">
                    <a:srgbClr val="000000">
                      <a:alpha val="70000"/>
                    </a:srgbClr>
                  </a:outerShdw>
                </a:effectLst>
              </a:rPr>
              <a:t> </a:t>
            </a:r>
            <a:r>
              <a:rPr lang="en-US" sz="2000" i="1" dirty="0" err="1" smtClean="0">
                <a:ln w="18415" cmpd="sng">
                  <a:solidFill>
                    <a:schemeClr val="tx1"/>
                  </a:solidFill>
                  <a:prstDash val="solid"/>
                </a:ln>
                <a:effectLst>
                  <a:outerShdw blurRad="63500" dir="3600000" algn="tl" rotWithShape="0">
                    <a:srgbClr val="000000">
                      <a:alpha val="70000"/>
                    </a:srgbClr>
                  </a:outerShdw>
                </a:effectLst>
              </a:rPr>
              <a:t>mengetahui</a:t>
            </a:r>
            <a:r>
              <a:rPr lang="en-US" sz="2000" i="1" dirty="0" smtClean="0">
                <a:ln w="18415" cmpd="sng">
                  <a:solidFill>
                    <a:schemeClr val="tx1"/>
                  </a:solidFill>
                  <a:prstDash val="solid"/>
                </a:ln>
                <a:effectLst>
                  <a:outerShdw blurRad="63500" dir="3600000" algn="tl" rotWithShape="0">
                    <a:srgbClr val="000000">
                      <a:alpha val="70000"/>
                    </a:srgbClr>
                  </a:outerShdw>
                </a:effectLst>
              </a:rPr>
              <a:t> (yang </a:t>
            </a:r>
            <a:r>
              <a:rPr lang="en-US" sz="2000" i="1" dirty="0" err="1" smtClean="0">
                <a:ln w="18415" cmpd="sng">
                  <a:solidFill>
                    <a:schemeClr val="tx1"/>
                  </a:solidFill>
                  <a:prstDash val="solid"/>
                </a:ln>
                <a:effectLst>
                  <a:outerShdw blurRad="63500" dir="3600000" algn="tl" rotWithShape="0">
                    <a:srgbClr val="000000">
                      <a:alpha val="70000"/>
                    </a:srgbClr>
                  </a:outerShdw>
                </a:effectLst>
              </a:rPr>
              <a:t>demikian</a:t>
            </a:r>
            <a:r>
              <a:rPr lang="en-US" sz="2000" i="1" dirty="0" smtClean="0">
                <a:ln w="18415" cmpd="sng">
                  <a:solidFill>
                    <a:schemeClr val="tx1"/>
                  </a:solidFill>
                  <a:prstDash val="solid"/>
                </a:ln>
                <a:effectLst>
                  <a:outerShdw blurRad="63500" dir="3600000" algn="tl" rotWithShape="0">
                    <a:srgbClr val="000000">
                      <a:alpha val="70000"/>
                    </a:srgbClr>
                  </a:outerShdw>
                </a:effectLst>
              </a:rPr>
              <a:t>).” – </a:t>
            </a:r>
            <a:r>
              <a:rPr lang="en-US" sz="2000" dirty="0" smtClean="0">
                <a:ln w="18415" cmpd="sng">
                  <a:solidFill>
                    <a:schemeClr val="tx1"/>
                  </a:solidFill>
                  <a:prstDash val="solid"/>
                </a:ln>
                <a:effectLst>
                  <a:outerShdw blurRad="63500" dir="3600000" algn="tl" rotWithShape="0">
                    <a:srgbClr val="000000">
                      <a:alpha val="70000"/>
                    </a:srgbClr>
                  </a:outerShdw>
                </a:effectLst>
              </a:rPr>
              <a:t>(</a:t>
            </a:r>
            <a:r>
              <a:rPr lang="en-US" sz="2000" dirty="0" err="1" smtClean="0">
                <a:ln w="18415" cmpd="sng">
                  <a:solidFill>
                    <a:schemeClr val="tx1"/>
                  </a:solidFill>
                  <a:prstDash val="solid"/>
                </a:ln>
                <a:effectLst>
                  <a:outerShdw blurRad="63500" dir="3600000" algn="tl" rotWithShape="0">
                    <a:srgbClr val="000000">
                      <a:alpha val="70000"/>
                    </a:srgbClr>
                  </a:outerShdw>
                </a:effectLst>
              </a:rPr>
              <a:t>Surah</a:t>
            </a:r>
            <a:r>
              <a:rPr lang="en-US" sz="2000" dirty="0" smtClean="0">
                <a:ln w="18415" cmpd="sng">
                  <a:solidFill>
                    <a:schemeClr val="tx1"/>
                  </a:solidFill>
                  <a:prstDash val="solid"/>
                </a:ln>
                <a:effectLst>
                  <a:outerShdw blurRad="63500" dir="3600000" algn="tl" rotWithShape="0">
                    <a:srgbClr val="000000">
                      <a:alpha val="70000"/>
                    </a:srgbClr>
                  </a:outerShdw>
                </a:effectLst>
              </a:rPr>
              <a:t> an-</a:t>
            </a:r>
            <a:r>
              <a:rPr lang="en-US" sz="2000" dirty="0" err="1" smtClean="0">
                <a:ln w="18415" cmpd="sng">
                  <a:solidFill>
                    <a:schemeClr val="tx1"/>
                  </a:solidFill>
                  <a:prstDash val="solid"/>
                </a:ln>
                <a:effectLst>
                  <a:outerShdw blurRad="63500" dir="3600000" algn="tl" rotWithShape="0">
                    <a:srgbClr val="000000">
                      <a:alpha val="70000"/>
                    </a:srgbClr>
                  </a:outerShdw>
                </a:effectLst>
              </a:rPr>
              <a:t>Nur</a:t>
            </a:r>
            <a:r>
              <a:rPr lang="en-US" sz="2000" dirty="0" smtClean="0">
                <a:ln w="18415" cmpd="sng">
                  <a:solidFill>
                    <a:schemeClr val="tx1"/>
                  </a:solidFill>
                  <a:prstDash val="solid"/>
                </a:ln>
                <a:effectLst>
                  <a:outerShdw blurRad="63500" dir="3600000" algn="tl" rotWithShape="0">
                    <a:srgbClr val="000000">
                      <a:alpha val="70000"/>
                    </a:srgbClr>
                  </a:outerShdw>
                </a:effectLst>
              </a:rPr>
              <a:t>: 19)</a:t>
            </a:r>
            <a:endParaRPr lang="en-US" sz="2000" dirty="0">
              <a:ln w="18415" cmpd="sng">
                <a:solidFill>
                  <a:schemeClr val="tx1"/>
                </a:solidFill>
                <a:prstDash val="solid"/>
              </a:ln>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2529" name="Rectangle 1"/>
          <p:cNvSpPr>
            <a:spLocks noChangeArrowheads="1"/>
          </p:cNvSpPr>
          <p:nvPr/>
        </p:nvSpPr>
        <p:spPr bwMode="auto">
          <a:xfrm>
            <a:off x="1115616" y="1268760"/>
            <a:ext cx="6948264"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000" b="1" i="0" u="none" strike="noStrike" cap="none" normalizeH="0" baseline="0" dirty="0" smtClean="0">
                <a:ln>
                  <a:noFill/>
                </a:ln>
                <a:solidFill>
                  <a:srgbClr val="000000"/>
                </a:solidFill>
                <a:effectLst/>
                <a:latin typeface="QCF_BSML" pitchFamily="2" charset="2"/>
                <a:ea typeface="Calibri" pitchFamily="34" charset="0"/>
                <a:cs typeface="QCF_BSML" pitchFamily="2" charset="2"/>
              </a:rPr>
              <a:t>ﭷ ﭸ ﭹ ﭺ ﭻ</a:t>
            </a:r>
            <a:endParaRPr kumimoji="0" lang="en-US" sz="4000" b="1" i="0" u="none" strike="noStrike" cap="none" normalizeH="0" baseline="0" dirty="0" smtClean="0">
              <a:ln>
                <a:noFill/>
              </a:ln>
              <a:solidFill>
                <a:schemeClr val="tx1"/>
              </a:solidFill>
              <a:effectLst/>
              <a:latin typeface="QCF_P063" pitchFamily="2" charset="2"/>
              <a:ea typeface="Times New Roman" pitchFamily="18" charset="0"/>
              <a:cs typeface="Traditional Arabic" pitchFamily="2" charset="-7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4000" i="0" u="none" strike="noStrike" cap="none" normalizeH="0" baseline="0" dirty="0" smtClean="0">
                <a:ln>
                  <a:noFill/>
                </a:ln>
                <a:solidFill>
                  <a:schemeClr val="tx1"/>
                </a:solidFill>
                <a:effectLst/>
                <a:latin typeface="QCF_P063" pitchFamily="2" charset="2"/>
                <a:ea typeface="Times New Roman" pitchFamily="18" charset="0"/>
                <a:cs typeface="Traditional Arabic" pitchFamily="2" charset="-78"/>
              </a:rPr>
              <a:t>﴿</a:t>
            </a:r>
            <a:r>
              <a:rPr kumimoji="0" lang="ar-SA" sz="4000" i="0" u="none" strike="noStrike" cap="none" normalizeH="0" baseline="0" dirty="0" smtClean="0">
                <a:ln>
                  <a:noFill/>
                </a:ln>
                <a:solidFill>
                  <a:schemeClr val="tx1"/>
                </a:solidFill>
                <a:effectLst/>
                <a:latin typeface="QCF_P351" pitchFamily="2" charset="2"/>
                <a:ea typeface="Calibri" pitchFamily="34" charset="0"/>
                <a:cs typeface="QCF_P351" pitchFamily="2" charset="2"/>
              </a:rPr>
              <a:t>ﯳ ﯴ ﯵ ﯶ ﯷ ﯸ ﯹ ﯺ ﯻ ﯼ ﯽ ﯾ ﯿ ﰀ ﰁ ﰂ ﰃ ﰄ ﰅ ﰆ ﰇ</a:t>
            </a:r>
            <a:r>
              <a:rPr kumimoji="0" lang="en-US" sz="4000" i="0" u="none" strike="noStrike" cap="none" normalizeH="0" baseline="0" dirty="0" smtClean="0">
                <a:ln>
                  <a:noFill/>
                </a:ln>
                <a:solidFill>
                  <a:schemeClr val="tx1"/>
                </a:solidFill>
                <a:effectLst/>
                <a:latin typeface="QCF_P063" pitchFamily="2" charset="2"/>
                <a:ea typeface="Times New Roman" pitchFamily="18" charset="0"/>
                <a:cs typeface="Traditional Arabic" pitchFamily="2" charset="-78"/>
              </a:rPr>
              <a:t>﴾</a:t>
            </a:r>
            <a:r>
              <a:rPr kumimoji="0" lang="en-US" sz="400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37889" name="Rectangle 1"/>
          <p:cNvSpPr>
            <a:spLocks noChangeArrowheads="1"/>
          </p:cNvSpPr>
          <p:nvPr/>
        </p:nvSpPr>
        <p:spPr bwMode="auto">
          <a:xfrm>
            <a:off x="642910" y="1627093"/>
            <a:ext cx="785818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justLow" defTabSz="914400" rtl="1" eaLnBrk="1" fontAlgn="base" latinLnBrk="0" hangingPunct="1">
              <a:spcBef>
                <a:spcPct val="0"/>
              </a:spcBef>
              <a:spcAft>
                <a:spcPct val="0"/>
              </a:spcAft>
              <a:buClrTx/>
              <a:buSzTx/>
              <a:buFontTx/>
              <a:buNone/>
              <a:tabLst/>
            </a:pPr>
            <a:r>
              <a:rPr kumimoji="0" lang="ar-SA" sz="4000" b="1" i="0" u="none" strike="noStrike" spc="50" normalizeH="0" baseline="0" dirty="0" smtClean="0">
                <a:ln w="11430">
                  <a:solidFill>
                    <a:schemeClr val="tx1"/>
                  </a:solidFill>
                </a:ln>
                <a:effectLst>
                  <a:outerShdw blurRad="76200" dist="50800" dir="5400000" algn="tl" rotWithShape="0">
                    <a:srgbClr val="000000">
                      <a:alpha val="65000"/>
                    </a:srgbClr>
                  </a:outerShdw>
                </a:effectLst>
                <a:latin typeface="Calibri" pitchFamily="34" charset="0"/>
                <a:ea typeface="Calibri" pitchFamily="34" charset="0"/>
                <a:cs typeface="Traditional Arabic" pitchFamily="2" charset="-78"/>
              </a:rPr>
              <a:t>بَارَكَ اللهُ لِيْ وَلَكُمْ بِالْقُرْآنِ الْعَظِيْمِ، وَنَفَعَنِيْ وَإِيَّاكُمْ بِمَا فِيْهِ مِنَ الآيَاتِ وَالذِّكْرِ الْحَكِيْمِ، وَتَقَبَّلَ مِنِّيْ وَمِنْكُمْ تِلاَوَتَهُ إِنَّهُ هُوَ السَّمِيْعُ الْعَلِيْمُ. أَقُوْلُ قَوْلِيْ هَذَا وَأَسْتَغْفِرُ اللهَ الْعَظِيْمَ لِيْ وَلَكُمْ وَلِسَآئِرِ الْمُسْلِمِيْنَ وَالْمُسْلِمَاتِ وَالْمُؤْمِنِيْنَ وَالْمُؤْمِنَاتِ الأَحْيَاءِ مِنْهُمْ وَالأَمْوَاتِ، فَاسْتَغْفِرُوْهُ إِنَّهُ هُوَ الْغَفُوْرُ الرَّحِيْمُ.</a:t>
            </a:r>
            <a:endParaRPr kumimoji="0" lang="ar-SA" sz="3600" b="1" i="0" u="none" strike="noStrike" spc="50" normalizeH="0" baseline="0" dirty="0" smtClean="0">
              <a:ln w="11430">
                <a:solidFill>
                  <a:schemeClr val="tx1"/>
                </a:solidFill>
              </a:ln>
              <a:effectLst>
                <a:outerShdw blurRad="76200" dist="50800" dir="5400000" algn="tl" rotWithShape="0">
                  <a:srgbClr val="000000">
                    <a:alpha val="65000"/>
                  </a:srgbClr>
                </a:outerShdw>
              </a:effectLst>
              <a:latin typeface="Arial" pitchFamily="34" charset="0"/>
              <a:cs typeface="Arial" pitchFamily="34" charset="0"/>
            </a:endParaRPr>
          </a:p>
        </p:txBody>
      </p:sp>
      <p:sp>
        <p:nvSpPr>
          <p:cNvPr id="11" name="Slide Number Placeholder 10"/>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786050" y="2714620"/>
            <a:ext cx="4181209" cy="1015663"/>
          </a:xfrm>
          <a:prstGeom prst="rect">
            <a:avLst/>
          </a:prstGeom>
          <a:noFill/>
        </p:spPr>
        <p:txBody>
          <a:bodyPr wrap="none">
            <a:spAutoFit/>
          </a:bodyPr>
          <a:lstStyle/>
          <a:p>
            <a:r>
              <a:rPr lang="en-US" sz="6000" dirty="0" smtClean="0">
                <a:ln>
                  <a:solidFill>
                    <a:srgbClr val="FF0000"/>
                  </a:solidFill>
                </a:ln>
                <a:solidFill>
                  <a:srgbClr val="FF9999"/>
                </a:solidFill>
                <a:effectLst>
                  <a:glow rad="101600">
                    <a:schemeClr val="tx1">
                      <a:alpha val="60000"/>
                    </a:schemeClr>
                  </a:glow>
                </a:effectLst>
                <a:latin typeface="Gloucester MT Extra Condensed" pitchFamily="18" charset="0"/>
                <a:cs typeface="Times New Roman" pitchFamily="18" charset="0"/>
              </a:rPr>
              <a:t>KHUTBAH KEDUA</a:t>
            </a:r>
            <a:endParaRPr lang="en-US" sz="6000" dirty="0">
              <a:solidFill>
                <a:srgbClr val="FF9999"/>
              </a:solidFill>
            </a:endParaRPr>
          </a:p>
        </p:txBody>
      </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428596" y="1428736"/>
            <a:ext cx="8358246" cy="1938992"/>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just" rtl="1" fontAlgn="base">
              <a:spcBef>
                <a:spcPct val="0"/>
              </a:spcBef>
              <a:spcAft>
                <a:spcPct val="0"/>
              </a:spcAft>
            </a:pPr>
            <a:r>
              <a:rPr kumimoji="0" lang="ar-SA" altLang="zh-CN" sz="4000" b="1" i="0" u="none" strike="noStrike" spc="50" normalizeH="0" baseline="0" dirty="0" smtClean="0">
                <a:ln w="11430">
                  <a:solidFill>
                    <a:schemeClr val="tx1"/>
                  </a:solidFill>
                </a:ln>
                <a:effectLst>
                  <a:outerShdw blurRad="76200" dist="50800" dir="5400000" algn="tl" rotWithShape="0">
                    <a:srgbClr val="000000">
                      <a:alpha val="65000"/>
                    </a:srgbClr>
                  </a:outerShdw>
                </a:effectLst>
                <a:latin typeface="Arb Naskh"/>
                <a:ea typeface="SimSun" pitchFamily="2" charset="-122"/>
                <a:cs typeface="Traditional Arabic" pitchFamily="2" charset="-78"/>
              </a:rPr>
              <a:t>اَلْحَمْدُ لِلّهِ نَحْمَدُهُ وَنَسْتَعِيْنُهُ وَنَسْتَغْفِرُهُ وَنُؤْمِنُ بِهِ وَنَتَوَكَّلُ عَلَيْهِ وَنَعُوْذُُ بِاللهِ مِنْ شُرُوْرِ أَنْفُسِنَا وَمِنْ سَيِّئَاتِ أَعْمَالِنَا. مَنْ يَهْدِهِ اللهُ فَلاَ مُضِلَّ لَهُ وَمَنْ يُضْلِلْهُ فَلاَ هَادِيَ لَهُ. </a:t>
            </a:r>
            <a:endParaRPr kumimoji="0" lang="ar-SA" altLang="zh-CN" sz="4000" b="1" i="0" u="none" strike="noStrike" spc="50" normalizeH="0" baseline="0" dirty="0" smtClean="0">
              <a:ln w="11430">
                <a:solidFill>
                  <a:schemeClr val="tx1"/>
                </a:solidFill>
              </a:ln>
              <a:effectLst>
                <a:outerShdw blurRad="76200" dist="50800" dir="5400000" algn="tl" rotWithShape="0">
                  <a:srgbClr val="000000">
                    <a:alpha val="65000"/>
                  </a:srgbClr>
                </a:outerShdw>
              </a:effectLst>
              <a:latin typeface="Arial" pitchFamily="34" charset="0"/>
              <a:cs typeface="Arial" pitchFamily="34" charset="0"/>
            </a:endParaRPr>
          </a:p>
        </p:txBody>
      </p:sp>
      <p:sp>
        <p:nvSpPr>
          <p:cNvPr id="12" name="Rectangle 11"/>
          <p:cNvSpPr/>
          <p:nvPr/>
        </p:nvSpPr>
        <p:spPr>
          <a:xfrm>
            <a:off x="357158" y="3517661"/>
            <a:ext cx="8501122" cy="2554545"/>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just" rtl="1" fontAlgn="base">
              <a:spcBef>
                <a:spcPct val="0"/>
              </a:spcBef>
              <a:spcAft>
                <a:spcPct val="0"/>
              </a:spcAft>
            </a:pPr>
            <a:r>
              <a:rPr kumimoji="0" lang="ar-SA" altLang="zh-CN" sz="4000" b="1" i="0" u="none" strike="noStrike" spc="50" normalizeH="0" baseline="0" dirty="0" smtClean="0">
                <a:ln w="11430">
                  <a:solidFill>
                    <a:schemeClr val="tx1"/>
                  </a:solidFill>
                </a:ln>
                <a:effectLst>
                  <a:outerShdw blurRad="76200" dist="50800" dir="5400000" algn="tl" rotWithShape="0">
                    <a:srgbClr val="000000">
                      <a:alpha val="65000"/>
                    </a:srgbClr>
                  </a:outerShdw>
                </a:effectLst>
                <a:latin typeface="Times New Roman" pitchFamily="18" charset="0"/>
                <a:ea typeface="SimSun" pitchFamily="2" charset="-122"/>
                <a:cs typeface="Traditional Arabic" pitchFamily="2" charset="-78"/>
              </a:rPr>
              <a:t>أَشْهَدُ أَنْ لاَّ اِلَهَ إِلاَّ اللهُ وَحْدَهُ لآ شَرِيْكَ لَهُ، وَأَشْهَدُ أَنَّ سَيِّدَنَا وَنَبِيَّنَا مُحَمَّدًا عَبْدُهُ وَرَسُوْلُهُ سَيِّدُ الْخَلاَئِقِ وَالْبَشَرِ. اَللّهُمَّ صَلِّ وَسَلِّمْ وَبَارِكْ عَلَى سَيِّدِنَا وَنَبِيِّنَا مُحَمَّدٍ وَعَلَى آلِهِ وَأَصْحَابِهِ أَجْمَعِيْنَ.</a:t>
            </a:r>
            <a:endParaRPr kumimoji="0" lang="ar-SA" altLang="zh-CN" sz="4000" b="1" i="0" u="none" strike="noStrike" spc="50" normalizeH="0" baseline="0" dirty="0" smtClean="0">
              <a:ln w="11430">
                <a:solidFill>
                  <a:schemeClr val="tx1"/>
                </a:solidFill>
              </a:ln>
              <a:effectLst>
                <a:outerShdw blurRad="76200" dist="50800" dir="5400000" algn="tl" rotWithShape="0">
                  <a:srgbClr val="000000">
                    <a:alpha val="65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428596" y="1561446"/>
            <a:ext cx="8429684" cy="2554545"/>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rtl="1"/>
            <a:r>
              <a:rPr lang="ar-SA" sz="4000" b="1" spc="50" dirty="0" smtClean="0">
                <a:ln w="11430">
                  <a:solidFill>
                    <a:schemeClr val="tx1"/>
                  </a:solidFill>
                </a:ln>
                <a:effectLst>
                  <a:outerShdw blurRad="76200" dist="50800" dir="5400000" algn="tl" rotWithShape="0">
                    <a:srgbClr val="000000">
                      <a:alpha val="65000"/>
                    </a:srgbClr>
                  </a:outerShdw>
                </a:effectLst>
                <a:cs typeface="Traditional Arabic" pitchFamily="2" charset="-78"/>
              </a:rPr>
              <a:t>أَمَّا بَعْدُ فَيَا عِبَادَ اللهِ، إِتَّقُوْا اللهَ وَكُوْنُوْا مَعَ الصَّادِقِيْنَ. وَاعْلَمُوْا أَنَّ اللهَ سُبْحَانَهُ وَتَعَالىَ أَمَرَكُمْ بِأَمْرٍ بَدَأَ فِيْهِ بِنَفْسِهِ وَثَنَّى بِمَلآئِكَتِهِ الْمُسَبِّحَةِ بِقُدْسِهِ. فَقَالَ اللهُ تَعَالىَ مُخْبِرًا وَآمِرًا </a:t>
            </a:r>
            <a:r>
              <a:rPr lang="en-US" sz="4000" b="1" spc="50" dirty="0" smtClean="0">
                <a:ln w="11430">
                  <a:solidFill>
                    <a:schemeClr val="tx1"/>
                  </a:solidFill>
                </a:ln>
                <a:effectLst>
                  <a:outerShdw blurRad="76200" dist="50800" dir="5400000" algn="tl" rotWithShape="0">
                    <a:srgbClr val="000000">
                      <a:alpha val="65000"/>
                    </a:srgbClr>
                  </a:outerShdw>
                </a:effectLst>
                <a:cs typeface="Traditional Arabic" pitchFamily="2" charset="-78"/>
              </a:rPr>
              <a:t>:</a:t>
            </a:r>
            <a:endParaRPr lang="en-US" sz="4000" b="1" spc="50" dirty="0">
              <a:ln w="11430">
                <a:solidFill>
                  <a:schemeClr val="tx1"/>
                </a:solidFill>
              </a:ln>
              <a:effectLst>
                <a:outerShdw blurRad="76200" dist="50800" dir="5400000" algn="tl" rotWithShape="0">
                  <a:srgbClr val="000000">
                    <a:alpha val="65000"/>
                  </a:srgbClr>
                </a:outerShdw>
              </a:effectLst>
              <a:cs typeface="Traditional Arabic" pitchFamily="2" charset="-78"/>
            </a:endParaRPr>
          </a:p>
        </p:txBody>
      </p:sp>
      <p:pic>
        <p:nvPicPr>
          <p:cNvPr id="12"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14348" y="3889703"/>
            <a:ext cx="8018459" cy="22539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00430" y="1214422"/>
            <a:ext cx="2352182"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dirty="0" smtClean="0">
                <a:ln w="11430">
                  <a:solidFill>
                    <a:srgbClr val="002060"/>
                  </a:solidFill>
                </a:ln>
                <a:solidFill>
                  <a:srgbClr val="FFFF00"/>
                </a:solidFill>
                <a:effectLst>
                  <a:outerShdw blurRad="76200" dist="50800" dir="5400000" algn="tl" rotWithShape="0">
                    <a:srgbClr val="000000">
                      <a:alpha val="65000"/>
                    </a:srgbClr>
                  </a:outerShdw>
                </a:effectLst>
                <a:latin typeface="+mj-lt"/>
                <a:ea typeface="Times New Roman" pitchFamily="18" charset="0"/>
                <a:cs typeface="Times New Roman" pitchFamily="18" charset="0"/>
              </a:rPr>
              <a:t>SYAHADAH</a:t>
            </a:r>
            <a:endParaRPr lang="en-US" sz="3600" b="1" spc="50" dirty="0">
              <a:ln w="11430">
                <a:solidFill>
                  <a:srgbClr val="002060"/>
                </a:solidFill>
              </a:ln>
              <a:solidFill>
                <a:srgbClr val="FFFF00"/>
              </a:solidFill>
              <a:effectLst>
                <a:outerShdw blurRad="76200" dist="50800" dir="5400000" algn="tl" rotWithShape="0">
                  <a:srgbClr val="000000">
                    <a:alpha val="65000"/>
                  </a:srgbClr>
                </a:outerShdw>
              </a:effectLst>
              <a:latin typeface="+mj-lt"/>
            </a:endParaRPr>
          </a:p>
        </p:txBody>
      </p:sp>
      <p:sp>
        <p:nvSpPr>
          <p:cNvPr id="12" name="Rectangle 1"/>
          <p:cNvSpPr>
            <a:spLocks noChangeArrowheads="1"/>
          </p:cNvSpPr>
          <p:nvPr/>
        </p:nvSpPr>
        <p:spPr bwMode="auto">
          <a:xfrm>
            <a:off x="642910" y="2286837"/>
            <a:ext cx="792480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rtl="1" eaLnBrk="0" fontAlgn="base" hangingPunct="0">
              <a:spcBef>
                <a:spcPct val="0"/>
              </a:spcBef>
              <a:spcAft>
                <a:spcPct val="0"/>
              </a:spcAft>
            </a:pPr>
            <a:r>
              <a:rPr lang="ar-SA" sz="4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cs typeface="Traditional Arabic" pitchFamily="2" charset="-78"/>
              </a:rPr>
              <a:t>أَشْهَدُ أَن لاَّ إِلَهَ إِلاَّ اللهُ وَحْدَهُ لاَ شَرِيْكَ لَهُ </a:t>
            </a:r>
            <a:endParaRPr lang="en-US" sz="4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cs typeface="Traditional Arabic" pitchFamily="2" charset="-78"/>
            </a:endParaRPr>
          </a:p>
          <a:p>
            <a:pPr lvl="0" algn="ctr" rtl="1" eaLnBrk="0" fontAlgn="base" hangingPunct="0">
              <a:spcBef>
                <a:spcPct val="0"/>
              </a:spcBef>
              <a:spcAft>
                <a:spcPct val="0"/>
              </a:spcAft>
            </a:pPr>
            <a:r>
              <a:rPr lang="ar-SA" sz="4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cs typeface="Traditional Arabic" pitchFamily="2" charset="-78"/>
              </a:rPr>
              <a:t>وَأَشْهَدُ أَنَّ سَيِّدَنَا وَنَبِيَّنَا مُحَمَّدًا عَبْدُهُ وَرَسُولُهُ</a:t>
            </a:r>
            <a:endParaRPr kumimoji="0" lang="en-US" sz="4400" b="1" i="0" u="none" strike="noStrike" normalizeH="0" baseline="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Traditional Arabic" pitchFamily="2" charset="-78"/>
            </a:endParaRPr>
          </a:p>
        </p:txBody>
      </p:sp>
      <p:sp>
        <p:nvSpPr>
          <p:cNvPr id="15" name="Rectangle 14"/>
          <p:cNvSpPr/>
          <p:nvPr/>
        </p:nvSpPr>
        <p:spPr>
          <a:xfrm>
            <a:off x="428596" y="4143380"/>
            <a:ext cx="8429684" cy="923330"/>
          </a:xfrm>
          <a:prstGeom prst="rect">
            <a:avLst/>
          </a:prstGeom>
        </p:spPr>
        <p:txBody>
          <a:bodyPr wrap="square">
            <a:spAutoFit/>
          </a:bodyPr>
          <a:lstStyle/>
          <a:p>
            <a:pPr lvl="0" algn="just" eaLnBrk="0" fontAlgn="base" hangingPunct="0">
              <a:spcBef>
                <a:spcPct val="0"/>
              </a:spcBef>
              <a:spcAft>
                <a:spcPct val="0"/>
              </a:spcAft>
            </a:pPr>
            <a:r>
              <a:rPr lang="en-US" i="1" dirty="0" err="1" smtClean="0">
                <a:ln w="18415" cmpd="sng">
                  <a:solidFill>
                    <a:schemeClr val="tx1"/>
                  </a:solidFill>
                  <a:prstDash val="solid"/>
                </a:ln>
                <a:effectLst>
                  <a:outerShdw blurRad="63500" dir="3600000" algn="tl" rotWithShape="0">
                    <a:srgbClr val="000000">
                      <a:alpha val="70000"/>
                    </a:srgbClr>
                  </a:outerShdw>
                </a:effectLst>
                <a:ea typeface="Calibri" pitchFamily="34" charset="0"/>
                <a:cs typeface="Times New Roman" pitchFamily="18" charset="0"/>
              </a:rPr>
              <a:t>Aku</a:t>
            </a:r>
            <a:r>
              <a:rPr lang="en-US" i="1" dirty="0" smtClean="0">
                <a:ln w="18415" cmpd="sng">
                  <a:solidFill>
                    <a:schemeClr val="tx1"/>
                  </a:solidFill>
                  <a:prstDash val="solid"/>
                </a:ln>
                <a:effectLst>
                  <a:outerShdw blurRad="63500" dir="3600000" algn="tl" rotWithShape="0">
                    <a:srgbClr val="000000">
                      <a:alpha val="70000"/>
                    </a:srgbClr>
                  </a:outerShdw>
                </a:effectLst>
                <a:ea typeface="Calibri" pitchFamily="34" charset="0"/>
                <a:cs typeface="Times New Roman" pitchFamily="18" charset="0"/>
              </a:rPr>
              <a:t> </a:t>
            </a:r>
            <a:r>
              <a:rPr lang="en-US" i="1" dirty="0" err="1" smtClean="0">
                <a:ln w="18415" cmpd="sng">
                  <a:solidFill>
                    <a:schemeClr val="tx1"/>
                  </a:solidFill>
                  <a:prstDash val="solid"/>
                </a:ln>
                <a:effectLst>
                  <a:outerShdw blurRad="63500" dir="3600000" algn="tl" rotWithShape="0">
                    <a:srgbClr val="000000">
                      <a:alpha val="70000"/>
                    </a:srgbClr>
                  </a:outerShdw>
                </a:effectLst>
                <a:ea typeface="Calibri" pitchFamily="34" charset="0"/>
                <a:cs typeface="Times New Roman" pitchFamily="18" charset="0"/>
              </a:rPr>
              <a:t>bersaksi</a:t>
            </a:r>
            <a:r>
              <a:rPr lang="en-US" i="1" dirty="0" smtClean="0">
                <a:ln w="18415" cmpd="sng">
                  <a:solidFill>
                    <a:schemeClr val="tx1"/>
                  </a:solidFill>
                  <a:prstDash val="solid"/>
                </a:ln>
                <a:effectLst>
                  <a:outerShdw blurRad="63500" dir="3600000" algn="tl" rotWithShape="0">
                    <a:srgbClr val="000000">
                      <a:alpha val="70000"/>
                    </a:srgbClr>
                  </a:outerShdw>
                </a:effectLst>
                <a:ea typeface="Calibri" pitchFamily="34" charset="0"/>
                <a:cs typeface="Times New Roman" pitchFamily="18" charset="0"/>
              </a:rPr>
              <a:t> </a:t>
            </a:r>
            <a:r>
              <a:rPr lang="en-US" i="1" dirty="0" err="1" smtClean="0">
                <a:ln w="18415" cmpd="sng">
                  <a:solidFill>
                    <a:schemeClr val="tx1"/>
                  </a:solidFill>
                  <a:prstDash val="solid"/>
                </a:ln>
                <a:effectLst>
                  <a:outerShdw blurRad="63500" dir="3600000" algn="tl" rotWithShape="0">
                    <a:srgbClr val="000000">
                      <a:alpha val="70000"/>
                    </a:srgbClr>
                  </a:outerShdw>
                </a:effectLst>
                <a:ea typeface="Calibri" pitchFamily="34" charset="0"/>
                <a:cs typeface="Times New Roman" pitchFamily="18" charset="0"/>
              </a:rPr>
              <a:t>bahawa</a:t>
            </a:r>
            <a:r>
              <a:rPr lang="en-US" i="1" dirty="0" smtClean="0">
                <a:ln w="18415" cmpd="sng">
                  <a:solidFill>
                    <a:schemeClr val="tx1"/>
                  </a:solidFill>
                  <a:prstDash val="solid"/>
                </a:ln>
                <a:effectLst>
                  <a:outerShdw blurRad="63500" dir="3600000" algn="tl" rotWithShape="0">
                    <a:srgbClr val="000000">
                      <a:alpha val="70000"/>
                    </a:srgbClr>
                  </a:outerShdw>
                </a:effectLst>
                <a:ea typeface="Calibri" pitchFamily="34" charset="0"/>
                <a:cs typeface="Times New Roman" pitchFamily="18" charset="0"/>
              </a:rPr>
              <a:t> </a:t>
            </a:r>
            <a:r>
              <a:rPr lang="en-US" i="1" dirty="0" err="1" smtClean="0">
                <a:ln w="18415" cmpd="sng">
                  <a:solidFill>
                    <a:schemeClr val="tx1"/>
                  </a:solidFill>
                  <a:prstDash val="solid"/>
                </a:ln>
                <a:effectLst>
                  <a:outerShdw blurRad="63500" dir="3600000" algn="tl" rotWithShape="0">
                    <a:srgbClr val="000000">
                      <a:alpha val="70000"/>
                    </a:srgbClr>
                  </a:outerShdw>
                </a:effectLst>
                <a:ea typeface="Calibri" pitchFamily="34" charset="0"/>
                <a:cs typeface="Times New Roman" pitchFamily="18" charset="0"/>
              </a:rPr>
              <a:t>tiada</a:t>
            </a:r>
            <a:r>
              <a:rPr lang="en-US" i="1" dirty="0" smtClean="0">
                <a:ln w="18415" cmpd="sng">
                  <a:solidFill>
                    <a:schemeClr val="tx1"/>
                  </a:solidFill>
                  <a:prstDash val="solid"/>
                </a:ln>
                <a:effectLst>
                  <a:outerShdw blurRad="63500" dir="3600000" algn="tl" rotWithShape="0">
                    <a:srgbClr val="000000">
                      <a:alpha val="70000"/>
                    </a:srgbClr>
                  </a:outerShdw>
                </a:effectLst>
                <a:ea typeface="Calibri" pitchFamily="34" charset="0"/>
                <a:cs typeface="Times New Roman" pitchFamily="18" charset="0"/>
              </a:rPr>
              <a:t> </a:t>
            </a:r>
            <a:r>
              <a:rPr lang="en-US" i="1" dirty="0" err="1" smtClean="0">
                <a:ln w="18415" cmpd="sng">
                  <a:solidFill>
                    <a:schemeClr val="tx1"/>
                  </a:solidFill>
                  <a:prstDash val="solid"/>
                </a:ln>
                <a:effectLst>
                  <a:outerShdw blurRad="63500" dir="3600000" algn="tl" rotWithShape="0">
                    <a:srgbClr val="000000">
                      <a:alpha val="70000"/>
                    </a:srgbClr>
                  </a:outerShdw>
                </a:effectLst>
                <a:ea typeface="Calibri" pitchFamily="34" charset="0"/>
                <a:cs typeface="Times New Roman" pitchFamily="18" charset="0"/>
              </a:rPr>
              <a:t>tuhan</a:t>
            </a:r>
            <a:r>
              <a:rPr lang="en-US" i="1" dirty="0" smtClean="0">
                <a:ln w="18415" cmpd="sng">
                  <a:solidFill>
                    <a:schemeClr val="tx1"/>
                  </a:solidFill>
                  <a:prstDash val="solid"/>
                </a:ln>
                <a:effectLst>
                  <a:outerShdw blurRad="63500" dir="3600000" algn="tl" rotWithShape="0">
                    <a:srgbClr val="000000">
                      <a:alpha val="70000"/>
                    </a:srgbClr>
                  </a:outerShdw>
                </a:effectLst>
                <a:ea typeface="Calibri" pitchFamily="34" charset="0"/>
                <a:cs typeface="Times New Roman" pitchFamily="18" charset="0"/>
              </a:rPr>
              <a:t> yang </a:t>
            </a:r>
            <a:r>
              <a:rPr lang="en-US" i="1" dirty="0" err="1" smtClean="0">
                <a:ln w="18415" cmpd="sng">
                  <a:solidFill>
                    <a:schemeClr val="tx1"/>
                  </a:solidFill>
                  <a:prstDash val="solid"/>
                </a:ln>
                <a:effectLst>
                  <a:outerShdw blurRad="63500" dir="3600000" algn="tl" rotWithShape="0">
                    <a:srgbClr val="000000">
                      <a:alpha val="70000"/>
                    </a:srgbClr>
                  </a:outerShdw>
                </a:effectLst>
                <a:ea typeface="Calibri" pitchFamily="34" charset="0"/>
                <a:cs typeface="Times New Roman" pitchFamily="18" charset="0"/>
              </a:rPr>
              <a:t>layak</a:t>
            </a:r>
            <a:r>
              <a:rPr lang="en-US" i="1" dirty="0" smtClean="0">
                <a:ln w="18415" cmpd="sng">
                  <a:solidFill>
                    <a:schemeClr val="tx1"/>
                  </a:solidFill>
                  <a:prstDash val="solid"/>
                </a:ln>
                <a:effectLst>
                  <a:outerShdw blurRad="63500" dir="3600000" algn="tl" rotWithShape="0">
                    <a:srgbClr val="000000">
                      <a:alpha val="70000"/>
                    </a:srgbClr>
                  </a:outerShdw>
                </a:effectLst>
                <a:ea typeface="Calibri" pitchFamily="34" charset="0"/>
                <a:cs typeface="Times New Roman" pitchFamily="18" charset="0"/>
              </a:rPr>
              <a:t> </a:t>
            </a:r>
            <a:r>
              <a:rPr lang="en-US" i="1" dirty="0" err="1" smtClean="0">
                <a:ln w="18415" cmpd="sng">
                  <a:solidFill>
                    <a:schemeClr val="tx1"/>
                  </a:solidFill>
                  <a:prstDash val="solid"/>
                </a:ln>
                <a:effectLst>
                  <a:outerShdw blurRad="63500" dir="3600000" algn="tl" rotWithShape="0">
                    <a:srgbClr val="000000">
                      <a:alpha val="70000"/>
                    </a:srgbClr>
                  </a:outerShdw>
                </a:effectLst>
                <a:ea typeface="Calibri" pitchFamily="34" charset="0"/>
                <a:cs typeface="Times New Roman" pitchFamily="18" charset="0"/>
              </a:rPr>
              <a:t>disembah</a:t>
            </a:r>
            <a:r>
              <a:rPr lang="en-US" i="1" dirty="0" smtClean="0">
                <a:ln w="18415" cmpd="sng">
                  <a:solidFill>
                    <a:schemeClr val="tx1"/>
                  </a:solidFill>
                  <a:prstDash val="solid"/>
                </a:ln>
                <a:effectLst>
                  <a:outerShdw blurRad="63500" dir="3600000" algn="tl" rotWithShape="0">
                    <a:srgbClr val="000000">
                      <a:alpha val="70000"/>
                    </a:srgbClr>
                  </a:outerShdw>
                </a:effectLst>
                <a:ea typeface="Calibri" pitchFamily="34" charset="0"/>
                <a:cs typeface="Times New Roman" pitchFamily="18" charset="0"/>
              </a:rPr>
              <a:t> </a:t>
            </a:r>
            <a:r>
              <a:rPr lang="en-US" i="1" dirty="0" err="1" smtClean="0">
                <a:ln w="18415" cmpd="sng">
                  <a:solidFill>
                    <a:schemeClr val="tx1"/>
                  </a:solidFill>
                  <a:prstDash val="solid"/>
                </a:ln>
                <a:effectLst>
                  <a:outerShdw blurRad="63500" dir="3600000" algn="tl" rotWithShape="0">
                    <a:srgbClr val="000000">
                      <a:alpha val="70000"/>
                    </a:srgbClr>
                  </a:outerShdw>
                </a:effectLst>
                <a:ea typeface="Calibri" pitchFamily="34" charset="0"/>
                <a:cs typeface="Times New Roman" pitchFamily="18" charset="0"/>
              </a:rPr>
              <a:t>melainkan</a:t>
            </a:r>
            <a:r>
              <a:rPr lang="en-US" i="1" dirty="0" smtClean="0">
                <a:ln w="18415" cmpd="sng">
                  <a:solidFill>
                    <a:schemeClr val="tx1"/>
                  </a:solidFill>
                  <a:prstDash val="solid"/>
                </a:ln>
                <a:effectLst>
                  <a:outerShdw blurRad="63500" dir="3600000" algn="tl" rotWithShape="0">
                    <a:srgbClr val="000000">
                      <a:alpha val="70000"/>
                    </a:srgbClr>
                  </a:outerShdw>
                </a:effectLst>
                <a:ea typeface="Calibri" pitchFamily="34" charset="0"/>
                <a:cs typeface="Times New Roman" pitchFamily="18" charset="0"/>
              </a:rPr>
              <a:t> Allah yang </a:t>
            </a:r>
            <a:r>
              <a:rPr lang="en-US" i="1" dirty="0" err="1" smtClean="0">
                <a:ln w="18415" cmpd="sng">
                  <a:solidFill>
                    <a:schemeClr val="tx1"/>
                  </a:solidFill>
                  <a:prstDash val="solid"/>
                </a:ln>
                <a:effectLst>
                  <a:outerShdw blurRad="63500" dir="3600000" algn="tl" rotWithShape="0">
                    <a:srgbClr val="000000">
                      <a:alpha val="70000"/>
                    </a:srgbClr>
                  </a:outerShdw>
                </a:effectLst>
                <a:ea typeface="Calibri" pitchFamily="34" charset="0"/>
                <a:cs typeface="Times New Roman" pitchFamily="18" charset="0"/>
              </a:rPr>
              <a:t>Maha</a:t>
            </a:r>
            <a:r>
              <a:rPr lang="en-US" i="1" dirty="0" smtClean="0">
                <a:ln w="18415" cmpd="sng">
                  <a:solidFill>
                    <a:schemeClr val="tx1"/>
                  </a:solidFill>
                  <a:prstDash val="solid"/>
                </a:ln>
                <a:effectLst>
                  <a:outerShdw blurRad="63500" dir="3600000" algn="tl" rotWithShape="0">
                    <a:srgbClr val="000000">
                      <a:alpha val="70000"/>
                    </a:srgbClr>
                  </a:outerShdw>
                </a:effectLst>
                <a:ea typeface="Calibri" pitchFamily="34" charset="0"/>
                <a:cs typeface="Times New Roman" pitchFamily="18" charset="0"/>
              </a:rPr>
              <a:t> </a:t>
            </a:r>
            <a:r>
              <a:rPr lang="en-US" i="1" dirty="0" err="1" smtClean="0">
                <a:ln w="18415" cmpd="sng">
                  <a:solidFill>
                    <a:schemeClr val="tx1"/>
                  </a:solidFill>
                  <a:prstDash val="solid"/>
                </a:ln>
                <a:effectLst>
                  <a:outerShdw blurRad="63500" dir="3600000" algn="tl" rotWithShape="0">
                    <a:srgbClr val="000000">
                      <a:alpha val="70000"/>
                    </a:srgbClr>
                  </a:outerShdw>
                </a:effectLst>
                <a:ea typeface="Calibri" pitchFamily="34" charset="0"/>
                <a:cs typeface="Times New Roman" pitchFamily="18" charset="0"/>
              </a:rPr>
              <a:t>Esa</a:t>
            </a:r>
            <a:r>
              <a:rPr lang="en-US" i="1" dirty="0" smtClean="0">
                <a:ln w="18415" cmpd="sng">
                  <a:solidFill>
                    <a:schemeClr val="tx1"/>
                  </a:solidFill>
                  <a:prstDash val="solid"/>
                </a:ln>
                <a:effectLst>
                  <a:outerShdw blurRad="63500" dir="3600000" algn="tl" rotWithShape="0">
                    <a:srgbClr val="000000">
                      <a:alpha val="70000"/>
                    </a:srgbClr>
                  </a:outerShdw>
                </a:effectLst>
                <a:ea typeface="Calibri" pitchFamily="34" charset="0"/>
                <a:cs typeface="Times New Roman" pitchFamily="18" charset="0"/>
              </a:rPr>
              <a:t> </a:t>
            </a:r>
            <a:r>
              <a:rPr lang="en-US" i="1" dirty="0" err="1" smtClean="0">
                <a:ln w="18415" cmpd="sng">
                  <a:solidFill>
                    <a:schemeClr val="tx1"/>
                  </a:solidFill>
                  <a:prstDash val="solid"/>
                </a:ln>
                <a:effectLst>
                  <a:outerShdw blurRad="63500" dir="3600000" algn="tl" rotWithShape="0">
                    <a:srgbClr val="000000">
                      <a:alpha val="70000"/>
                    </a:srgbClr>
                  </a:outerShdw>
                </a:effectLst>
                <a:ea typeface="Calibri" pitchFamily="34" charset="0"/>
                <a:cs typeface="Times New Roman" pitchFamily="18" charset="0"/>
              </a:rPr>
              <a:t>tiada</a:t>
            </a:r>
            <a:r>
              <a:rPr lang="en-US" i="1" dirty="0" smtClean="0">
                <a:ln w="18415" cmpd="sng">
                  <a:solidFill>
                    <a:schemeClr val="tx1"/>
                  </a:solidFill>
                  <a:prstDash val="solid"/>
                </a:ln>
                <a:effectLst>
                  <a:outerShdw blurRad="63500" dir="3600000" algn="tl" rotWithShape="0">
                    <a:srgbClr val="000000">
                      <a:alpha val="70000"/>
                    </a:srgbClr>
                  </a:outerShdw>
                </a:effectLst>
                <a:ea typeface="Calibri" pitchFamily="34" charset="0"/>
                <a:cs typeface="Times New Roman" pitchFamily="18" charset="0"/>
              </a:rPr>
              <a:t> </a:t>
            </a:r>
            <a:r>
              <a:rPr lang="en-US" i="1" dirty="0" err="1" smtClean="0">
                <a:ln w="18415" cmpd="sng">
                  <a:solidFill>
                    <a:schemeClr val="tx1"/>
                  </a:solidFill>
                  <a:prstDash val="solid"/>
                </a:ln>
                <a:effectLst>
                  <a:outerShdw blurRad="63500" dir="3600000" algn="tl" rotWithShape="0">
                    <a:srgbClr val="000000">
                      <a:alpha val="70000"/>
                    </a:srgbClr>
                  </a:outerShdw>
                </a:effectLst>
                <a:ea typeface="Calibri" pitchFamily="34" charset="0"/>
                <a:cs typeface="Times New Roman" pitchFamily="18" charset="0"/>
              </a:rPr>
              <a:t>sekutu</a:t>
            </a:r>
            <a:r>
              <a:rPr lang="en-US" i="1" dirty="0" smtClean="0">
                <a:ln w="18415" cmpd="sng">
                  <a:solidFill>
                    <a:schemeClr val="tx1"/>
                  </a:solidFill>
                  <a:prstDash val="solid"/>
                </a:ln>
                <a:effectLst>
                  <a:outerShdw blurRad="63500" dir="3600000" algn="tl" rotWithShape="0">
                    <a:srgbClr val="000000">
                      <a:alpha val="70000"/>
                    </a:srgbClr>
                  </a:outerShdw>
                </a:effectLst>
                <a:ea typeface="Calibri" pitchFamily="34" charset="0"/>
                <a:cs typeface="Times New Roman" pitchFamily="18" charset="0"/>
              </a:rPr>
              <a:t> </a:t>
            </a:r>
            <a:r>
              <a:rPr lang="en-US" i="1" dirty="0" err="1" smtClean="0">
                <a:ln w="18415" cmpd="sng">
                  <a:solidFill>
                    <a:schemeClr val="tx1"/>
                  </a:solidFill>
                  <a:prstDash val="solid"/>
                </a:ln>
                <a:effectLst>
                  <a:outerShdw blurRad="63500" dir="3600000" algn="tl" rotWithShape="0">
                    <a:srgbClr val="000000">
                      <a:alpha val="70000"/>
                    </a:srgbClr>
                  </a:outerShdw>
                </a:effectLst>
                <a:ea typeface="Calibri" pitchFamily="34" charset="0"/>
                <a:cs typeface="Times New Roman" pitchFamily="18" charset="0"/>
              </a:rPr>
              <a:t>bagi-Nya</a:t>
            </a:r>
            <a:r>
              <a:rPr lang="en-US" i="1" dirty="0" smtClean="0">
                <a:ln w="18415" cmpd="sng">
                  <a:solidFill>
                    <a:schemeClr val="tx1"/>
                  </a:solidFill>
                  <a:prstDash val="solid"/>
                </a:ln>
                <a:effectLst>
                  <a:outerShdw blurRad="63500" dir="3600000" algn="tl" rotWithShape="0">
                    <a:srgbClr val="000000">
                      <a:alpha val="70000"/>
                    </a:srgbClr>
                  </a:outerShdw>
                </a:effectLst>
                <a:ea typeface="Calibri" pitchFamily="34" charset="0"/>
                <a:cs typeface="Times New Roman" pitchFamily="18" charset="0"/>
              </a:rPr>
              <a:t>; </a:t>
            </a:r>
            <a:r>
              <a:rPr lang="en-US" i="1" dirty="0" err="1" smtClean="0">
                <a:ln w="18415" cmpd="sng">
                  <a:solidFill>
                    <a:schemeClr val="tx1"/>
                  </a:solidFill>
                  <a:prstDash val="solid"/>
                </a:ln>
                <a:effectLst>
                  <a:outerShdw blurRad="63500" dir="3600000" algn="tl" rotWithShape="0">
                    <a:srgbClr val="000000">
                      <a:alpha val="70000"/>
                    </a:srgbClr>
                  </a:outerShdw>
                </a:effectLst>
                <a:ea typeface="Calibri" pitchFamily="34" charset="0"/>
                <a:cs typeface="Times New Roman" pitchFamily="18" charset="0"/>
              </a:rPr>
              <a:t>dan</a:t>
            </a:r>
            <a:r>
              <a:rPr lang="en-US" i="1" dirty="0" smtClean="0">
                <a:ln w="18415" cmpd="sng">
                  <a:solidFill>
                    <a:schemeClr val="tx1"/>
                  </a:solidFill>
                  <a:prstDash val="solid"/>
                </a:ln>
                <a:effectLst>
                  <a:outerShdw blurRad="63500" dir="3600000" algn="tl" rotWithShape="0">
                    <a:srgbClr val="000000">
                      <a:alpha val="70000"/>
                    </a:srgbClr>
                  </a:outerShdw>
                </a:effectLst>
                <a:ea typeface="Calibri" pitchFamily="34" charset="0"/>
                <a:cs typeface="Times New Roman" pitchFamily="18" charset="0"/>
              </a:rPr>
              <a:t> </a:t>
            </a:r>
            <a:r>
              <a:rPr lang="en-US" i="1" dirty="0" err="1" smtClean="0">
                <a:ln w="18415" cmpd="sng">
                  <a:solidFill>
                    <a:schemeClr val="tx1"/>
                  </a:solidFill>
                  <a:prstDash val="solid"/>
                </a:ln>
                <a:effectLst>
                  <a:outerShdw blurRad="63500" dir="3600000" algn="tl" rotWithShape="0">
                    <a:srgbClr val="000000">
                      <a:alpha val="70000"/>
                    </a:srgbClr>
                  </a:outerShdw>
                </a:effectLst>
                <a:ea typeface="Calibri" pitchFamily="34" charset="0"/>
                <a:cs typeface="Times New Roman" pitchFamily="18" charset="0"/>
              </a:rPr>
              <a:t>Aku</a:t>
            </a:r>
            <a:r>
              <a:rPr lang="en-US" i="1" dirty="0" smtClean="0">
                <a:ln w="18415" cmpd="sng">
                  <a:solidFill>
                    <a:schemeClr val="tx1"/>
                  </a:solidFill>
                  <a:prstDash val="solid"/>
                </a:ln>
                <a:effectLst>
                  <a:outerShdw blurRad="63500" dir="3600000" algn="tl" rotWithShape="0">
                    <a:srgbClr val="000000">
                      <a:alpha val="70000"/>
                    </a:srgbClr>
                  </a:outerShdw>
                </a:effectLst>
                <a:ea typeface="Calibri" pitchFamily="34" charset="0"/>
                <a:cs typeface="Times New Roman" pitchFamily="18" charset="0"/>
              </a:rPr>
              <a:t> </a:t>
            </a:r>
            <a:r>
              <a:rPr lang="en-US" i="1" dirty="0" err="1" smtClean="0">
                <a:ln w="18415" cmpd="sng">
                  <a:solidFill>
                    <a:schemeClr val="tx1"/>
                  </a:solidFill>
                  <a:prstDash val="solid"/>
                </a:ln>
                <a:effectLst>
                  <a:outerShdw blurRad="63500" dir="3600000" algn="tl" rotWithShape="0">
                    <a:srgbClr val="000000">
                      <a:alpha val="70000"/>
                    </a:srgbClr>
                  </a:outerShdw>
                </a:effectLst>
                <a:ea typeface="Calibri" pitchFamily="34" charset="0"/>
                <a:cs typeface="Times New Roman" pitchFamily="18" charset="0"/>
              </a:rPr>
              <a:t>juga</a:t>
            </a:r>
            <a:r>
              <a:rPr lang="en-US" i="1" dirty="0" smtClean="0">
                <a:ln w="18415" cmpd="sng">
                  <a:solidFill>
                    <a:schemeClr val="tx1"/>
                  </a:solidFill>
                  <a:prstDash val="solid"/>
                </a:ln>
                <a:effectLst>
                  <a:outerShdw blurRad="63500" dir="3600000" algn="tl" rotWithShape="0">
                    <a:srgbClr val="000000">
                      <a:alpha val="70000"/>
                    </a:srgbClr>
                  </a:outerShdw>
                </a:effectLst>
                <a:ea typeface="Calibri" pitchFamily="34" charset="0"/>
                <a:cs typeface="Times New Roman" pitchFamily="18" charset="0"/>
              </a:rPr>
              <a:t> </a:t>
            </a:r>
            <a:r>
              <a:rPr lang="en-US" i="1" dirty="0" err="1" smtClean="0">
                <a:ln w="18415" cmpd="sng">
                  <a:solidFill>
                    <a:schemeClr val="tx1"/>
                  </a:solidFill>
                  <a:prstDash val="solid"/>
                </a:ln>
                <a:effectLst>
                  <a:outerShdw blurRad="63500" dir="3600000" algn="tl" rotWithShape="0">
                    <a:srgbClr val="000000">
                      <a:alpha val="70000"/>
                    </a:srgbClr>
                  </a:outerShdw>
                </a:effectLst>
                <a:ea typeface="Calibri" pitchFamily="34" charset="0"/>
                <a:cs typeface="Times New Roman" pitchFamily="18" charset="0"/>
              </a:rPr>
              <a:t>bersaksi</a:t>
            </a:r>
            <a:r>
              <a:rPr lang="en-US" i="1" dirty="0" smtClean="0">
                <a:ln w="18415" cmpd="sng">
                  <a:solidFill>
                    <a:schemeClr val="tx1"/>
                  </a:solidFill>
                  <a:prstDash val="solid"/>
                </a:ln>
                <a:effectLst>
                  <a:outerShdw blurRad="63500" dir="3600000" algn="tl" rotWithShape="0">
                    <a:srgbClr val="000000">
                      <a:alpha val="70000"/>
                    </a:srgbClr>
                  </a:outerShdw>
                </a:effectLst>
                <a:ea typeface="Calibri" pitchFamily="34" charset="0"/>
                <a:cs typeface="Times New Roman" pitchFamily="18" charset="0"/>
              </a:rPr>
              <a:t> </a:t>
            </a:r>
            <a:r>
              <a:rPr lang="en-US" i="1" dirty="0" err="1" smtClean="0">
                <a:ln w="18415" cmpd="sng">
                  <a:solidFill>
                    <a:schemeClr val="tx1"/>
                  </a:solidFill>
                  <a:prstDash val="solid"/>
                </a:ln>
                <a:effectLst>
                  <a:outerShdw blurRad="63500" dir="3600000" algn="tl" rotWithShape="0">
                    <a:srgbClr val="000000">
                      <a:alpha val="70000"/>
                    </a:srgbClr>
                  </a:outerShdw>
                </a:effectLst>
                <a:ea typeface="Calibri" pitchFamily="34" charset="0"/>
                <a:cs typeface="Times New Roman" pitchFamily="18" charset="0"/>
              </a:rPr>
              <a:t>bahawa</a:t>
            </a:r>
            <a:r>
              <a:rPr lang="en-US" i="1" dirty="0" smtClean="0">
                <a:ln w="18415" cmpd="sng">
                  <a:solidFill>
                    <a:schemeClr val="tx1"/>
                  </a:solidFill>
                  <a:prstDash val="solid"/>
                </a:ln>
                <a:effectLst>
                  <a:outerShdw blurRad="63500" dir="3600000" algn="tl" rotWithShape="0">
                    <a:srgbClr val="000000">
                      <a:alpha val="70000"/>
                    </a:srgbClr>
                  </a:outerShdw>
                </a:effectLst>
                <a:ea typeface="Calibri" pitchFamily="34" charset="0"/>
                <a:cs typeface="Times New Roman" pitchFamily="18" charset="0"/>
              </a:rPr>
              <a:t> </a:t>
            </a:r>
            <a:r>
              <a:rPr lang="en-US" i="1" dirty="0" err="1" smtClean="0">
                <a:ln w="18415" cmpd="sng">
                  <a:solidFill>
                    <a:schemeClr val="tx1"/>
                  </a:solidFill>
                  <a:prstDash val="solid"/>
                </a:ln>
                <a:effectLst>
                  <a:outerShdw blurRad="63500" dir="3600000" algn="tl" rotWithShape="0">
                    <a:srgbClr val="000000">
                      <a:alpha val="70000"/>
                    </a:srgbClr>
                  </a:outerShdw>
                </a:effectLst>
                <a:ea typeface="Calibri" pitchFamily="34" charset="0"/>
                <a:cs typeface="Times New Roman" pitchFamily="18" charset="0"/>
              </a:rPr>
              <a:t>penghulu</a:t>
            </a:r>
            <a:r>
              <a:rPr lang="en-US" i="1" dirty="0" smtClean="0">
                <a:ln w="18415" cmpd="sng">
                  <a:solidFill>
                    <a:schemeClr val="tx1"/>
                  </a:solidFill>
                  <a:prstDash val="solid"/>
                </a:ln>
                <a:effectLst>
                  <a:outerShdw blurRad="63500" dir="3600000" algn="tl" rotWithShape="0">
                    <a:srgbClr val="000000">
                      <a:alpha val="70000"/>
                    </a:srgbClr>
                  </a:outerShdw>
                </a:effectLst>
                <a:ea typeface="Calibri" pitchFamily="34" charset="0"/>
                <a:cs typeface="Times New Roman" pitchFamily="18" charset="0"/>
              </a:rPr>
              <a:t> </a:t>
            </a:r>
            <a:r>
              <a:rPr lang="en-US" i="1" dirty="0" err="1" smtClean="0">
                <a:ln w="18415" cmpd="sng">
                  <a:solidFill>
                    <a:schemeClr val="tx1"/>
                  </a:solidFill>
                  <a:prstDash val="solid"/>
                </a:ln>
                <a:effectLst>
                  <a:outerShdw blurRad="63500" dir="3600000" algn="tl" rotWithShape="0">
                    <a:srgbClr val="000000">
                      <a:alpha val="70000"/>
                    </a:srgbClr>
                  </a:outerShdw>
                </a:effectLst>
                <a:ea typeface="Calibri" pitchFamily="34" charset="0"/>
                <a:cs typeface="Times New Roman" pitchFamily="18" charset="0"/>
              </a:rPr>
              <a:t>dan</a:t>
            </a:r>
            <a:r>
              <a:rPr lang="en-US" i="1" dirty="0" smtClean="0">
                <a:ln w="18415" cmpd="sng">
                  <a:solidFill>
                    <a:schemeClr val="tx1"/>
                  </a:solidFill>
                  <a:prstDash val="solid"/>
                </a:ln>
                <a:effectLst>
                  <a:outerShdw blurRad="63500" dir="3600000" algn="tl" rotWithShape="0">
                    <a:srgbClr val="000000">
                      <a:alpha val="70000"/>
                    </a:srgbClr>
                  </a:outerShdw>
                </a:effectLst>
                <a:ea typeface="Calibri" pitchFamily="34" charset="0"/>
                <a:cs typeface="Times New Roman" pitchFamily="18" charset="0"/>
              </a:rPr>
              <a:t> </a:t>
            </a:r>
            <a:r>
              <a:rPr lang="en-US" i="1" dirty="0" err="1" smtClean="0">
                <a:ln w="18415" cmpd="sng">
                  <a:solidFill>
                    <a:schemeClr val="tx1"/>
                  </a:solidFill>
                  <a:prstDash val="solid"/>
                </a:ln>
                <a:effectLst>
                  <a:outerShdw blurRad="63500" dir="3600000" algn="tl" rotWithShape="0">
                    <a:srgbClr val="000000">
                      <a:alpha val="70000"/>
                    </a:srgbClr>
                  </a:outerShdw>
                </a:effectLst>
                <a:ea typeface="Calibri" pitchFamily="34" charset="0"/>
                <a:cs typeface="Times New Roman" pitchFamily="18" charset="0"/>
              </a:rPr>
              <a:t>Nabi</a:t>
            </a:r>
            <a:r>
              <a:rPr lang="en-US" i="1" dirty="0" smtClean="0">
                <a:ln w="18415" cmpd="sng">
                  <a:solidFill>
                    <a:schemeClr val="tx1"/>
                  </a:solidFill>
                  <a:prstDash val="solid"/>
                </a:ln>
                <a:effectLst>
                  <a:outerShdw blurRad="63500" dir="3600000" algn="tl" rotWithShape="0">
                    <a:srgbClr val="000000">
                      <a:alpha val="70000"/>
                    </a:srgbClr>
                  </a:outerShdw>
                </a:effectLst>
                <a:ea typeface="Calibri" pitchFamily="34" charset="0"/>
                <a:cs typeface="Times New Roman" pitchFamily="18" charset="0"/>
              </a:rPr>
              <a:t> </a:t>
            </a:r>
            <a:r>
              <a:rPr lang="en-US" i="1" dirty="0" err="1" smtClean="0">
                <a:ln w="18415" cmpd="sng">
                  <a:solidFill>
                    <a:schemeClr val="tx1"/>
                  </a:solidFill>
                  <a:prstDash val="solid"/>
                </a:ln>
                <a:effectLst>
                  <a:outerShdw blurRad="63500" dir="3600000" algn="tl" rotWithShape="0">
                    <a:srgbClr val="000000">
                      <a:alpha val="70000"/>
                    </a:srgbClr>
                  </a:outerShdw>
                </a:effectLst>
                <a:ea typeface="Calibri" pitchFamily="34" charset="0"/>
                <a:cs typeface="Times New Roman" pitchFamily="18" charset="0"/>
              </a:rPr>
              <a:t>kami</a:t>
            </a:r>
            <a:r>
              <a:rPr lang="en-US" i="1" dirty="0" smtClean="0">
                <a:ln w="18415" cmpd="sng">
                  <a:solidFill>
                    <a:schemeClr val="tx1"/>
                  </a:solidFill>
                  <a:prstDash val="solid"/>
                </a:ln>
                <a:effectLst>
                  <a:outerShdw blurRad="63500" dir="3600000" algn="tl" rotWithShape="0">
                    <a:srgbClr val="000000">
                      <a:alpha val="70000"/>
                    </a:srgbClr>
                  </a:outerShdw>
                </a:effectLst>
                <a:ea typeface="Calibri" pitchFamily="34" charset="0"/>
                <a:cs typeface="Times New Roman" pitchFamily="18" charset="0"/>
              </a:rPr>
              <a:t> Muhammad SAW </a:t>
            </a:r>
            <a:r>
              <a:rPr lang="en-US" i="1" dirty="0" err="1" smtClean="0">
                <a:ln w="18415" cmpd="sng">
                  <a:solidFill>
                    <a:schemeClr val="tx1"/>
                  </a:solidFill>
                  <a:prstDash val="solid"/>
                </a:ln>
                <a:effectLst>
                  <a:outerShdw blurRad="63500" dir="3600000" algn="tl" rotWithShape="0">
                    <a:srgbClr val="000000">
                      <a:alpha val="70000"/>
                    </a:srgbClr>
                  </a:outerShdw>
                </a:effectLst>
                <a:ea typeface="Calibri" pitchFamily="34" charset="0"/>
                <a:cs typeface="Times New Roman" pitchFamily="18" charset="0"/>
              </a:rPr>
              <a:t>adalah</a:t>
            </a:r>
            <a:r>
              <a:rPr lang="en-US" i="1" dirty="0" smtClean="0">
                <a:ln w="18415" cmpd="sng">
                  <a:solidFill>
                    <a:schemeClr val="tx1"/>
                  </a:solidFill>
                  <a:prstDash val="solid"/>
                </a:ln>
                <a:effectLst>
                  <a:outerShdw blurRad="63500" dir="3600000" algn="tl" rotWithShape="0">
                    <a:srgbClr val="000000">
                      <a:alpha val="70000"/>
                    </a:srgbClr>
                  </a:outerShdw>
                </a:effectLst>
                <a:ea typeface="Calibri" pitchFamily="34" charset="0"/>
                <a:cs typeface="Times New Roman" pitchFamily="18" charset="0"/>
              </a:rPr>
              <a:t> </a:t>
            </a:r>
            <a:r>
              <a:rPr lang="en-US" i="1" dirty="0" err="1" smtClean="0">
                <a:ln w="18415" cmpd="sng">
                  <a:solidFill>
                    <a:schemeClr val="tx1"/>
                  </a:solidFill>
                  <a:prstDash val="solid"/>
                </a:ln>
                <a:effectLst>
                  <a:outerShdw blurRad="63500" dir="3600000" algn="tl" rotWithShape="0">
                    <a:srgbClr val="000000">
                      <a:alpha val="70000"/>
                    </a:srgbClr>
                  </a:outerShdw>
                </a:effectLst>
                <a:ea typeface="Calibri" pitchFamily="34" charset="0"/>
                <a:cs typeface="Times New Roman" pitchFamily="18" charset="0"/>
              </a:rPr>
              <a:t>hamba-Nya</a:t>
            </a:r>
            <a:r>
              <a:rPr lang="en-US" i="1" dirty="0" smtClean="0">
                <a:ln w="18415" cmpd="sng">
                  <a:solidFill>
                    <a:schemeClr val="tx1"/>
                  </a:solidFill>
                  <a:prstDash val="solid"/>
                </a:ln>
                <a:effectLst>
                  <a:outerShdw blurRad="63500" dir="3600000" algn="tl" rotWithShape="0">
                    <a:srgbClr val="000000">
                      <a:alpha val="70000"/>
                    </a:srgbClr>
                  </a:outerShdw>
                </a:effectLst>
                <a:ea typeface="Calibri" pitchFamily="34" charset="0"/>
                <a:cs typeface="Times New Roman" pitchFamily="18" charset="0"/>
              </a:rPr>
              <a:t> </a:t>
            </a:r>
            <a:r>
              <a:rPr lang="en-US" i="1" dirty="0" err="1" smtClean="0">
                <a:ln w="18415" cmpd="sng">
                  <a:solidFill>
                    <a:schemeClr val="tx1"/>
                  </a:solidFill>
                  <a:prstDash val="solid"/>
                </a:ln>
                <a:effectLst>
                  <a:outerShdw blurRad="63500" dir="3600000" algn="tl" rotWithShape="0">
                    <a:srgbClr val="000000">
                      <a:alpha val="70000"/>
                    </a:srgbClr>
                  </a:outerShdw>
                </a:effectLst>
                <a:ea typeface="Calibri" pitchFamily="34" charset="0"/>
                <a:cs typeface="Times New Roman" pitchFamily="18" charset="0"/>
              </a:rPr>
              <a:t>dan</a:t>
            </a:r>
            <a:r>
              <a:rPr lang="en-US" i="1" dirty="0" smtClean="0">
                <a:ln w="18415" cmpd="sng">
                  <a:solidFill>
                    <a:schemeClr val="tx1"/>
                  </a:solidFill>
                  <a:prstDash val="solid"/>
                </a:ln>
                <a:effectLst>
                  <a:outerShdw blurRad="63500" dir="3600000" algn="tl" rotWithShape="0">
                    <a:srgbClr val="000000">
                      <a:alpha val="70000"/>
                    </a:srgbClr>
                  </a:outerShdw>
                </a:effectLst>
                <a:ea typeface="Calibri" pitchFamily="34" charset="0"/>
                <a:cs typeface="Times New Roman" pitchFamily="18" charset="0"/>
              </a:rPr>
              <a:t> </a:t>
            </a:r>
            <a:r>
              <a:rPr lang="en-US" i="1" dirty="0" err="1" smtClean="0">
                <a:ln w="18415" cmpd="sng">
                  <a:solidFill>
                    <a:schemeClr val="tx1"/>
                  </a:solidFill>
                  <a:prstDash val="solid"/>
                </a:ln>
                <a:effectLst>
                  <a:outerShdw blurRad="63500" dir="3600000" algn="tl" rotWithShape="0">
                    <a:srgbClr val="000000">
                      <a:alpha val="70000"/>
                    </a:srgbClr>
                  </a:outerShdw>
                </a:effectLst>
                <a:ea typeface="Calibri" pitchFamily="34" charset="0"/>
                <a:cs typeface="Times New Roman" pitchFamily="18" charset="0"/>
              </a:rPr>
              <a:t>Rasul-Nya</a:t>
            </a:r>
            <a:r>
              <a:rPr lang="en-US" i="1" dirty="0" smtClean="0">
                <a:ln w="18415" cmpd="sng">
                  <a:solidFill>
                    <a:schemeClr val="tx1"/>
                  </a:solidFill>
                  <a:prstDash val="solid"/>
                </a:ln>
                <a:effectLst>
                  <a:outerShdw blurRad="63500" dir="3600000" algn="tl" rotWithShape="0">
                    <a:srgbClr val="000000">
                      <a:alpha val="70000"/>
                    </a:srgbClr>
                  </a:outerShdw>
                </a:effectLst>
                <a:ea typeface="Calibri" pitchFamily="34" charset="0"/>
                <a:cs typeface="Times New Roman" pitchFamily="18" charset="0"/>
              </a:rPr>
              <a:t>.</a:t>
            </a:r>
            <a:endParaRPr lang="en-US" i="1" dirty="0" smtClean="0">
              <a:ln w="18415" cmpd="sng">
                <a:solidFill>
                  <a:schemeClr val="tx1"/>
                </a:solidFill>
                <a:prstDash val="solid"/>
              </a:ln>
              <a:effectLst>
                <a:outerShdw blurRad="63500" dir="3600000" algn="tl" rotWithShape="0">
                  <a:srgbClr val="000000">
                    <a:alpha val="70000"/>
                  </a:srgbClr>
                </a:outerShdw>
              </a:effectLst>
              <a:cs typeface="Arial" pitchFamily="34" charset="0"/>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7158" y="1500174"/>
            <a:ext cx="8501122" cy="3170099"/>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just" rtl="1" fontAlgn="base">
              <a:spcBef>
                <a:spcPct val="0"/>
              </a:spcBef>
              <a:spcAft>
                <a:spcPct val="0"/>
              </a:spcAft>
            </a:pPr>
            <a:r>
              <a:rPr kumimoji="0" lang="ar-SA" altLang="zh-CN" sz="4000" b="1" i="0" u="none" strike="noStrike" spc="50" normalizeH="0" baseline="0" dirty="0" smtClean="0">
                <a:ln w="11430">
                  <a:solidFill>
                    <a:schemeClr val="tx1"/>
                  </a:solidFill>
                </a:ln>
                <a:effectLst>
                  <a:outerShdw blurRad="76200" dist="50800" dir="5400000" algn="tl" rotWithShape="0">
                    <a:srgbClr val="000000">
                      <a:alpha val="65000"/>
                    </a:srgbClr>
                  </a:outerShdw>
                </a:effectLst>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وَسَائِرِ الصَّحَابَةِ وَالتَّابِعِيْنَ وَمَنْ تَبِعَهُمْ بِإِحْسَانٍ إِلَى يَوْمِ الدِّيْنِ. وَارْضَ عَنَّا بِرَحْمَتِكَ يَا أَرْحَمَ الرَّاحِمِيْنَ.</a:t>
            </a:r>
            <a:endParaRPr kumimoji="0" lang="ar-SA" altLang="zh-CN" sz="4000" b="1" i="0" u="none" strike="noStrike" spc="50" normalizeH="0" baseline="0" dirty="0" smtClean="0">
              <a:ln w="11430">
                <a:solidFill>
                  <a:schemeClr val="tx1"/>
                </a:solidFill>
              </a:ln>
              <a:effectLst>
                <a:outerShdw blurRad="76200" dist="50800" dir="5400000" algn="tl" rotWithShape="0">
                  <a:srgbClr val="000000">
                    <a:alpha val="65000"/>
                  </a:srgbClr>
                </a:outerShdw>
              </a:effectLst>
              <a:latin typeface="Arial" pitchFamily="34" charset="0"/>
              <a:cs typeface="Arial" pitchFamily="34" charset="0"/>
            </a:endParaRPr>
          </a:p>
        </p:txBody>
      </p:sp>
      <p:sp>
        <p:nvSpPr>
          <p:cNvPr id="12" name="Rectangle 11"/>
          <p:cNvSpPr/>
          <p:nvPr/>
        </p:nvSpPr>
        <p:spPr>
          <a:xfrm>
            <a:off x="357158" y="4786322"/>
            <a:ext cx="8501122" cy="1323439"/>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rtl="1"/>
            <a:r>
              <a:rPr kumimoji="0" lang="ar-SA" altLang="zh-CN" sz="4000" b="1" i="0" u="none" strike="noStrike" spc="50" normalizeH="0" baseline="0" dirty="0" smtClean="0">
                <a:ln w="11430">
                  <a:solidFill>
                    <a:schemeClr val="tx1"/>
                  </a:solidFill>
                </a:ln>
                <a:effectLst>
                  <a:outerShdw blurRad="76200" dist="50800" dir="5400000" algn="tl" rotWithShape="0">
                    <a:srgbClr val="000000">
                      <a:alpha val="65000"/>
                    </a:srgbClr>
                  </a:outerShdw>
                </a:effectLst>
                <a:latin typeface="Arb Naskh" charset="2"/>
                <a:ea typeface="SimSun" pitchFamily="2" charset="-122"/>
                <a:cs typeface="Traditional Arabic" pitchFamily="2" charset="-78"/>
              </a:rPr>
              <a:t>اَللّهُمَّ اغْفِرْ لِلْمُسْلِمِيْنَ وَالْمُسْلِمَاتِ وَالْمُؤْمِنِيْنَ وَالْمُؤْمِنَاتِ الأَحْيَاءِ مِنْهُمْ وَالأَمْوَاتِ. </a:t>
            </a:r>
            <a:endParaRPr lang="en-US" sz="4000" b="1" spc="50" dirty="0">
              <a:ln w="11430">
                <a:solidFill>
                  <a:schemeClr val="tx1"/>
                </a:solidFill>
              </a:ln>
              <a:effectLst>
                <a:outerShdw blurRad="76200" dist="50800" dir="5400000" algn="tl" rotWithShape="0">
                  <a:srgbClr val="000000">
                    <a:alpha val="65000"/>
                  </a:srgbClr>
                </a:outerShdw>
              </a:effectLst>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14282" y="1500174"/>
            <a:ext cx="8643998" cy="4401205"/>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rtl="1"/>
            <a:r>
              <a:rPr kumimoji="0" lang="ar-SA" altLang="zh-CN" sz="4000" b="1" i="0" u="none" strike="noStrike" spc="50" normalizeH="0" baseline="0" dirty="0" smtClean="0">
                <a:ln w="11430">
                  <a:solidFill>
                    <a:schemeClr val="tx1"/>
                  </a:solidFill>
                </a:ln>
                <a:effectLst>
                  <a:outerShdw blurRad="76200" dist="50800" dir="5400000" algn="tl" rotWithShape="0">
                    <a:srgbClr val="000000">
                      <a:alpha val="65000"/>
                    </a:srgbClr>
                  </a:outerShdw>
                </a:effectLst>
                <a:latin typeface="Arb Naskh" charset="2"/>
                <a:ea typeface="SimSun" pitchFamily="2" charset="-122"/>
                <a:cs typeface="Traditional Arabic" pitchFamily="2" charset="-78"/>
              </a:rPr>
              <a:t>اَللّهُمَّ أَنْزِلِ الرَّحْمَةَ عَلَى السَّلاَطِيْنِ الْكِرَامِ، وَجَمِيْعِ الْمُسْلِمِيْنَ الْعِظَامِ، الَّذِيْنَ قَضَوْا بِالْحَقِّ وَبِهِ كَانُوْا يَعْدِلُوْنَ. اَللّهُمَّ أَنْزِلِ الرَّحْمَةَ وَالسَّكِيْنَةَ وَالسَّلاَمَةَ وَالْعَافِيَةَ عَلَى مَلِكِنَا، سري فادوك </a:t>
            </a:r>
            <a:r>
              <a:rPr kumimoji="0" lang="ar-SA" altLang="zh-CN" sz="4000" b="1" i="0" u="none" strike="noStrike" spc="50" normalizeH="0" baseline="0" dirty="0" smtClean="0">
                <a:ln w="11430">
                  <a:solidFill>
                    <a:schemeClr val="tx1"/>
                  </a:solidFill>
                </a:ln>
                <a:effectLst>
                  <a:outerShdw blurRad="76200" dist="50800" dir="5400000" algn="tl" rotWithShape="0">
                    <a:srgbClr val="000000">
                      <a:alpha val="65000"/>
                    </a:srgbClr>
                  </a:outerShdw>
                </a:effectLst>
                <a:latin typeface="Arb Naskh" charset="2"/>
                <a:ea typeface="SimSun" pitchFamily="2" charset="-122"/>
                <a:cs typeface="Jawi - Biasa" pitchFamily="2" charset="-78"/>
              </a:rPr>
              <a:t>بضيندا</a:t>
            </a:r>
            <a:r>
              <a:rPr kumimoji="0" lang="ar-SA" altLang="zh-CN" sz="4000" b="1" i="0" u="none" strike="noStrike" spc="50" normalizeH="0" baseline="0" dirty="0" smtClean="0">
                <a:ln w="11430">
                  <a:solidFill>
                    <a:schemeClr val="tx1"/>
                  </a:solidFill>
                </a:ln>
                <a:effectLst>
                  <a:outerShdw blurRad="76200" dist="50800" dir="5400000" algn="tl" rotWithShape="0">
                    <a:srgbClr val="000000">
                      <a:alpha val="65000"/>
                    </a:srgbClr>
                  </a:outerShdw>
                </a:effectLst>
                <a:latin typeface="Arb Naskh" charset="2"/>
                <a:ea typeface="SimSun" pitchFamily="2" charset="-122"/>
                <a:cs typeface="Traditional Arabic" pitchFamily="2" charset="-78"/>
              </a:rPr>
              <a:t> </a:t>
            </a:r>
            <a:r>
              <a:rPr kumimoji="0" lang="ar-SA" altLang="zh-CN" sz="4000" b="1" i="0" u="none" strike="noStrike" spc="50" normalizeH="0" baseline="0" dirty="0" smtClean="0">
                <a:ln w="11430">
                  <a:solidFill>
                    <a:schemeClr val="tx1"/>
                  </a:solidFill>
                </a:ln>
                <a:effectLst>
                  <a:outerShdw blurRad="76200" dist="50800" dir="5400000" algn="tl" rotWithShape="0">
                    <a:srgbClr val="000000">
                      <a:alpha val="65000"/>
                    </a:srgbClr>
                  </a:outerShdw>
                </a:effectLst>
                <a:latin typeface="Arb Naskh" charset="2"/>
                <a:ea typeface="SimSun" pitchFamily="2" charset="-122"/>
                <a:cs typeface="Jawi - Biasa" pitchFamily="2" charset="-78"/>
              </a:rPr>
              <a:t>يغ</a:t>
            </a:r>
            <a:r>
              <a:rPr kumimoji="0" lang="ar-SA" altLang="zh-CN" sz="4000" b="1" i="0" u="none" strike="noStrike" spc="50" normalizeH="0" baseline="0" dirty="0" smtClean="0">
                <a:ln w="11430">
                  <a:solidFill>
                    <a:schemeClr val="tx1"/>
                  </a:solidFill>
                </a:ln>
                <a:effectLst>
                  <a:outerShdw blurRad="76200" dist="50800" dir="5400000" algn="tl" rotWithShape="0">
                    <a:srgbClr val="000000">
                      <a:alpha val="65000"/>
                    </a:srgbClr>
                  </a:outerShdw>
                </a:effectLst>
                <a:latin typeface="Arb Naskh" charset="2"/>
                <a:ea typeface="SimSun" pitchFamily="2" charset="-122"/>
                <a:cs typeface="Traditional Arabic" pitchFamily="2" charset="-78"/>
              </a:rPr>
              <a:t> دفرتوان </a:t>
            </a:r>
            <a:r>
              <a:rPr kumimoji="0" lang="ar-SA" altLang="zh-CN" sz="4000" b="1" i="0" u="none" strike="noStrike" spc="50" normalizeH="0" baseline="0" dirty="0" smtClean="0">
                <a:ln w="11430">
                  <a:solidFill>
                    <a:schemeClr val="tx1"/>
                  </a:solidFill>
                </a:ln>
                <a:effectLst>
                  <a:outerShdw blurRad="76200" dist="50800" dir="5400000" algn="tl" rotWithShape="0">
                    <a:srgbClr val="000000">
                      <a:alpha val="65000"/>
                    </a:srgbClr>
                  </a:outerShdw>
                </a:effectLst>
                <a:latin typeface="Arb Naskh" charset="2"/>
                <a:ea typeface="SimSun" pitchFamily="2" charset="-122"/>
                <a:cs typeface="Jawi - Biasa" pitchFamily="2" charset="-78"/>
              </a:rPr>
              <a:t>اضوغ</a:t>
            </a:r>
            <a:r>
              <a:rPr kumimoji="0" lang="ar-SA" altLang="zh-CN" sz="4000" b="1" i="0" u="none" strike="noStrike" spc="50" normalizeH="0" baseline="0" dirty="0" smtClean="0">
                <a:ln w="11430">
                  <a:solidFill>
                    <a:schemeClr val="tx1"/>
                  </a:solidFill>
                </a:ln>
                <a:effectLst>
                  <a:outerShdw blurRad="76200" dist="50800" dir="5400000" algn="tl" rotWithShape="0">
                    <a:srgbClr val="000000">
                      <a:alpha val="65000"/>
                    </a:srgbClr>
                  </a:outerShdw>
                </a:effectLst>
                <a:latin typeface="Arb Naskh" charset="2"/>
                <a:ea typeface="SimSun" pitchFamily="2" charset="-122"/>
                <a:cs typeface="Traditional Arabic" pitchFamily="2" charset="-78"/>
              </a:rPr>
              <a:t> مَوْلاَنَا </a:t>
            </a:r>
            <a:r>
              <a:rPr kumimoji="0" lang="ar-SA" altLang="zh-CN" sz="4000" i="0" u="none" strike="noStrike" normalizeH="0" baseline="0" dirty="0" smtClean="0">
                <a:ln w="18415" cmpd="sng">
                  <a:solidFill>
                    <a:srgbClr val="FFFF00"/>
                  </a:solidFill>
                  <a:prstDash val="solid"/>
                </a:ln>
                <a:solidFill>
                  <a:srgbClr val="FFFF00"/>
                </a:solidFill>
                <a:effectLst>
                  <a:glow rad="139700">
                    <a:schemeClr val="accent1">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الْمَلِكُ الْمُعْتَصِمُ بِا اللهِ مُحِبُّ الدِّيْنِ توانكو الْحَاجَّ عَبْدَ الْحَلِيْمِ مُعَظَّمْ شَاهُ إِبْنَ الْمَرْحُوْمِ اَلْسُّلْطَانِ بَدْلِي شَاهُ،</a:t>
            </a:r>
            <a:r>
              <a:rPr kumimoji="0" lang="ar-SA" altLang="zh-CN" sz="4000" b="1" i="0" u="none" strike="noStrike" spc="50" normalizeH="0" baseline="0" dirty="0" smtClean="0">
                <a:ln w="11430">
                  <a:solidFill>
                    <a:srgbClr val="FFFF00"/>
                  </a:solidFill>
                </a:ln>
                <a:solidFill>
                  <a:srgbClr val="FFFF00"/>
                </a:solidFill>
                <a:effectLst>
                  <a:glow rad="139700">
                    <a:schemeClr val="accent1">
                      <a:satMod val="175000"/>
                      <a:alpha val="40000"/>
                    </a:schemeClr>
                  </a:glow>
                  <a:outerShdw blurRad="76200" dist="50800" dir="5400000" algn="tl" rotWithShape="0">
                    <a:srgbClr val="000000">
                      <a:alpha val="65000"/>
                    </a:srgbClr>
                  </a:outerShdw>
                </a:effectLst>
                <a:latin typeface="Arb Naskh" charset="2"/>
                <a:ea typeface="SimSun" pitchFamily="2" charset="-122"/>
                <a:cs typeface="Traditional Arabic" pitchFamily="2" charset="-78"/>
              </a:rPr>
              <a:t> </a:t>
            </a:r>
            <a:r>
              <a:rPr kumimoji="0" lang="ar-SA" altLang="zh-CN" sz="4000" b="1" i="0" u="none" strike="noStrike" spc="50" normalizeH="0" baseline="0" dirty="0" smtClean="0">
                <a:ln w="11430">
                  <a:solidFill>
                    <a:schemeClr val="tx1"/>
                  </a:solidFill>
                </a:ln>
                <a:effectLst>
                  <a:outerShdw blurRad="76200" dist="50800" dir="5400000" algn="tl" rotWithShape="0">
                    <a:srgbClr val="000000">
                      <a:alpha val="65000"/>
                    </a:srgbClr>
                  </a:outerShdw>
                </a:effectLst>
                <a:latin typeface="Arb Naskh" charset="2"/>
                <a:ea typeface="SimSun" pitchFamily="2" charset="-122"/>
                <a:cs typeface="Traditional Arabic" pitchFamily="2" charset="-78"/>
              </a:rPr>
              <a:t>راج فرمايسوري </a:t>
            </a:r>
            <a:r>
              <a:rPr kumimoji="0" lang="ar-SA" altLang="zh-CN" sz="4000" b="1" i="0" u="none" strike="noStrike" spc="50" normalizeH="0" baseline="0" dirty="0" smtClean="0">
                <a:ln w="11430">
                  <a:solidFill>
                    <a:schemeClr val="tx1"/>
                  </a:solidFill>
                </a:ln>
                <a:effectLst>
                  <a:outerShdw blurRad="76200" dist="50800" dir="5400000" algn="tl" rotWithShape="0">
                    <a:srgbClr val="000000">
                      <a:alpha val="65000"/>
                    </a:srgbClr>
                  </a:outerShdw>
                </a:effectLst>
                <a:latin typeface="Arb Naskh" charset="2"/>
                <a:ea typeface="SimSun" pitchFamily="2" charset="-122"/>
                <a:cs typeface="Jawi - Biasa" pitchFamily="2" charset="-78"/>
              </a:rPr>
              <a:t>اضوغ </a:t>
            </a:r>
            <a:r>
              <a:rPr kumimoji="0" lang="ar-SA" altLang="zh-CN" sz="4000" i="0" u="none" strike="noStrike" normalizeH="0" baseline="0" dirty="0" smtClean="0">
                <a:ln w="18415" cmpd="sng">
                  <a:solidFill>
                    <a:srgbClr val="FFFF00"/>
                  </a:solidFill>
                  <a:prstDash val="solid"/>
                </a:ln>
                <a:solidFill>
                  <a:srgbClr val="FFFF00"/>
                </a:solidFill>
                <a:effectLst>
                  <a:glow rad="139700">
                    <a:schemeClr val="accent1">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سلطانة حاجة حامينة</a:t>
            </a:r>
            <a:r>
              <a:rPr kumimoji="0" lang="ar-SA" altLang="zh-CN" sz="4000" b="1" i="0" u="none" strike="noStrike" spc="50" normalizeH="0" baseline="0" dirty="0" smtClean="0">
                <a:ln w="11430">
                  <a:solidFill>
                    <a:schemeClr val="tx1"/>
                  </a:solidFill>
                </a:ln>
                <a:solidFill>
                  <a:srgbClr val="FFFF00"/>
                </a:solidFill>
                <a:effectLst>
                  <a:glow rad="139700">
                    <a:schemeClr val="accent1">
                      <a:satMod val="175000"/>
                      <a:alpha val="40000"/>
                    </a:schemeClr>
                  </a:glow>
                  <a:outerShdw blurRad="76200" dist="50800" dir="5400000" algn="tl" rotWithShape="0">
                    <a:srgbClr val="000000">
                      <a:alpha val="65000"/>
                    </a:srgbClr>
                  </a:outerShdw>
                </a:effectLst>
                <a:latin typeface="Arb Naskh" charset="2"/>
                <a:ea typeface="SimSun" pitchFamily="2" charset="-122"/>
                <a:cs typeface="Jawi - Biasa" pitchFamily="2" charset="-78"/>
              </a:rPr>
              <a:t> </a:t>
            </a:r>
            <a:r>
              <a:rPr kumimoji="0" lang="ar-SA" altLang="zh-CN" sz="4000" b="1" i="0" u="none" strike="noStrike" spc="50" normalizeH="0" baseline="0" dirty="0" smtClean="0">
                <a:ln w="11430">
                  <a:solidFill>
                    <a:schemeClr val="tx1"/>
                  </a:solidFill>
                </a:ln>
                <a:effectLst>
                  <a:outerShdw blurRad="76200" dist="50800" dir="5400000" algn="tl" rotWithShape="0">
                    <a:srgbClr val="000000">
                      <a:alpha val="65000"/>
                    </a:srgbClr>
                  </a:outerShdw>
                </a:effectLst>
                <a:latin typeface="Arb Naskh" charset="2"/>
                <a:ea typeface="SimSun" pitchFamily="2" charset="-122"/>
                <a:cs typeface="Jawi - Biasa" pitchFamily="2" charset="-78"/>
              </a:rPr>
              <a:t>وعلى فوتري</a:t>
            </a:r>
            <a:r>
              <a:rPr kumimoji="0" lang="ar-SA" altLang="zh-CN" sz="4000" b="1" i="0" u="none" strike="noStrike" spc="50" normalizeH="0" baseline="0" dirty="0" smtClean="0">
                <a:ln w="11430">
                  <a:solidFill>
                    <a:schemeClr val="tx1"/>
                  </a:solidFill>
                </a:ln>
                <a:effectLst>
                  <a:outerShdw blurRad="76200" dist="50800" dir="5400000" algn="tl" rotWithShape="0">
                    <a:srgbClr val="000000">
                      <a:alpha val="65000"/>
                    </a:srgbClr>
                  </a:outerShdw>
                </a:effectLst>
                <a:latin typeface="Arabic Transparent"/>
                <a:ea typeface="Times New Roman" pitchFamily="18" charset="0"/>
                <a:cs typeface="Times New Roman" pitchFamily="18" charset="0"/>
              </a:rPr>
              <a:t>٢</a:t>
            </a:r>
            <a:r>
              <a:rPr kumimoji="0" lang="ar-SA" altLang="zh-CN" sz="4000" b="1" i="0" u="none" strike="noStrike" spc="50" normalizeH="0" baseline="0" dirty="0" smtClean="0">
                <a:ln w="11430">
                  <a:solidFill>
                    <a:schemeClr val="tx1"/>
                  </a:solidFill>
                </a:ln>
                <a:effectLst>
                  <a:outerShdw blurRad="76200" dist="50800" dir="5400000" algn="tl" rotWithShape="0">
                    <a:srgbClr val="000000">
                      <a:alpha val="65000"/>
                    </a:srgbClr>
                  </a:outerShdw>
                </a:effectLst>
                <a:latin typeface="Arb Naskh" charset="2"/>
                <a:ea typeface="SimSun" pitchFamily="2" charset="-122"/>
                <a:cs typeface="Traditional Arabic" pitchFamily="2" charset="-78"/>
              </a:rPr>
              <a:t> سرتا قرابة</a:t>
            </a:r>
            <a:r>
              <a:rPr kumimoji="0" lang="ar-SA" altLang="zh-CN" sz="4000" b="1" i="0" u="none" strike="noStrike" spc="50" normalizeH="0" baseline="0" dirty="0" smtClean="0">
                <a:ln w="11430">
                  <a:solidFill>
                    <a:schemeClr val="tx1"/>
                  </a:solidFill>
                </a:ln>
                <a:effectLst>
                  <a:outerShdw blurRad="76200" dist="50800" dir="5400000" algn="tl" rotWithShape="0">
                    <a:srgbClr val="000000">
                      <a:alpha val="65000"/>
                    </a:srgbClr>
                  </a:outerShdw>
                </a:effectLst>
                <a:latin typeface="Arabic Transparent"/>
                <a:ea typeface="Times New Roman" pitchFamily="18" charset="0"/>
                <a:cs typeface="Times New Roman" pitchFamily="18" charset="0"/>
              </a:rPr>
              <a:t>٢</a:t>
            </a:r>
            <a:r>
              <a:rPr kumimoji="0" lang="ar-SA" altLang="zh-CN" sz="4000" b="1" i="0" u="none" strike="noStrike" spc="50" normalizeH="0" baseline="0" dirty="0" smtClean="0">
                <a:ln w="11430">
                  <a:solidFill>
                    <a:schemeClr val="tx1"/>
                  </a:solidFill>
                </a:ln>
                <a:effectLst>
                  <a:outerShdw blurRad="76200" dist="50800" dir="5400000" algn="tl" rotWithShape="0">
                    <a:srgbClr val="000000">
                      <a:alpha val="65000"/>
                    </a:srgbClr>
                  </a:outerShdw>
                </a:effectLst>
                <a:latin typeface="Arb Naskh" charset="2"/>
                <a:ea typeface="SimSun" pitchFamily="2" charset="-122"/>
                <a:cs typeface="Traditional Arabic" pitchFamily="2" charset="-78"/>
              </a:rPr>
              <a:t> دراج  سكالين.</a:t>
            </a:r>
            <a:endParaRPr lang="en-US" sz="4000" b="1" spc="50" dirty="0">
              <a:ln w="11430">
                <a:solidFill>
                  <a:schemeClr val="tx1"/>
                </a:solidFill>
              </a:ln>
              <a:effectLst>
                <a:outerShdw blurRad="76200" dist="50800" dir="5400000" algn="tl" rotWithShape="0">
                  <a:srgbClr val="000000">
                    <a:alpha val="65000"/>
                  </a:srgbClr>
                </a:outerShdw>
              </a:effectLst>
            </a:endParaRPr>
          </a:p>
        </p:txBody>
      </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7158" y="1643050"/>
            <a:ext cx="8501122" cy="4401205"/>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just" rtl="1" fontAlgn="base">
              <a:spcBef>
                <a:spcPct val="0"/>
              </a:spcBef>
              <a:spcAft>
                <a:spcPct val="0"/>
              </a:spcAft>
            </a:pPr>
            <a:r>
              <a:rPr kumimoji="0" lang="ar-SA" altLang="zh-CN" sz="4000" b="1" i="0" u="none" strike="noStrike" spc="50" normalizeH="0" baseline="0" dirty="0" smtClean="0">
                <a:ln w="11430">
                  <a:solidFill>
                    <a:schemeClr val="tx1"/>
                  </a:solidFill>
                </a:ln>
                <a:effectLst>
                  <a:outerShdw blurRad="76200" dist="50800" dir="5400000" algn="tl" rotWithShape="0">
                    <a:srgbClr val="000000">
                      <a:alpha val="65000"/>
                    </a:srgbClr>
                  </a:outerShdw>
                </a:effectLst>
                <a:latin typeface="Arb Naskh" charset="2"/>
                <a:ea typeface="SimSun" pitchFamily="2" charset="-122"/>
                <a:cs typeface="Traditional Arabic" pitchFamily="2" charset="-78"/>
              </a:rPr>
              <a:t>اَللّهُمَّ اجْعَلْ مَالِيْزِيَا وَسَائِرَ بِلاَدِ الْمُسْلِمِيْنَ طَيِّبَةً آمِنَةً مُطْمَئِنَّةً رَخِيَّةً.</a:t>
            </a:r>
            <a:r>
              <a:rPr lang="ar-SA" altLang="zh-CN" sz="4000" b="1" spc="50" dirty="0">
                <a:ln w="11430">
                  <a:solidFill>
                    <a:schemeClr val="tx1"/>
                  </a:solidFill>
                </a:ln>
                <a:effectLst>
                  <a:outerShdw blurRad="76200" dist="50800" dir="5400000" algn="tl" rotWithShape="0">
                    <a:srgbClr val="000000">
                      <a:alpha val="65000"/>
                    </a:srgbClr>
                  </a:outerShdw>
                </a:effectLst>
                <a:latin typeface="Arb Naskh" charset="2"/>
                <a:ea typeface="SimSun" pitchFamily="2" charset="-122"/>
                <a:cs typeface="Traditional Arabic" pitchFamily="2" charset="-78"/>
              </a:rPr>
              <a:t> </a:t>
            </a:r>
            <a:r>
              <a:rPr kumimoji="0" lang="ar-SA" altLang="zh-CN" sz="4000" b="1" i="0" u="none" strike="noStrike" spc="50" normalizeH="0" baseline="0" dirty="0" smtClean="0">
                <a:ln w="11430">
                  <a:solidFill>
                    <a:schemeClr val="tx1"/>
                  </a:solidFill>
                </a:ln>
                <a:effectLst>
                  <a:outerShdw blurRad="76200" dist="50800" dir="5400000" algn="tl" rotWithShape="0">
                    <a:srgbClr val="000000">
                      <a:alpha val="65000"/>
                    </a:srgbClr>
                  </a:outerShdw>
                </a:effectLst>
                <a:latin typeface="Times New Roman" pitchFamily="18" charset="0"/>
                <a:ea typeface="SimSun" pitchFamily="2" charset="-122"/>
                <a:cs typeface="Jawi - Biasa" pitchFamily="2" charset="-78"/>
              </a:rPr>
              <a:t>يا الله</a:t>
            </a:r>
            <a:r>
              <a:rPr kumimoji="0" lang="ar-SA" altLang="zh-CN" sz="4000" b="1" i="0" u="none" strike="noStrike" spc="50" normalizeH="0" baseline="0" dirty="0" smtClean="0">
                <a:ln w="11430">
                  <a:solidFill>
                    <a:schemeClr val="tx1"/>
                  </a:solidFill>
                </a:ln>
                <a:effectLst>
                  <a:outerShdw blurRad="76200" dist="50800" dir="5400000" algn="tl" rotWithShape="0">
                    <a:srgbClr val="000000">
                      <a:alpha val="65000"/>
                    </a:srgbClr>
                  </a:outerShdw>
                </a:effectLst>
                <a:latin typeface="Times New Roman" pitchFamily="18" charset="0"/>
                <a:ea typeface="SimSun" pitchFamily="2" charset="-122"/>
                <a:cs typeface="Traditional Arabic" pitchFamily="2" charset="-78"/>
              </a:rPr>
              <a:t>،</a:t>
            </a:r>
            <a:r>
              <a:rPr kumimoji="0" lang="ar-SA" altLang="zh-CN" sz="4000" b="1" i="0" u="none" strike="noStrike" spc="50" normalizeH="0" baseline="0" dirty="0" smtClean="0">
                <a:ln w="11430">
                  <a:solidFill>
                    <a:schemeClr val="tx1"/>
                  </a:solidFill>
                </a:ln>
                <a:effectLst>
                  <a:outerShdw blurRad="76200" dist="50800" dir="5400000" algn="tl" rotWithShape="0">
                    <a:srgbClr val="000000">
                      <a:alpha val="65000"/>
                    </a:srgbClr>
                  </a:outerShdw>
                </a:effectLst>
                <a:latin typeface="Times New Roman" pitchFamily="18" charset="0"/>
                <a:ea typeface="SimSun" pitchFamily="2" charset="-122"/>
                <a:cs typeface="Jawi - Biasa" pitchFamily="2" charset="-78"/>
              </a:rPr>
              <a:t> يا توهن كامي</a:t>
            </a:r>
            <a:r>
              <a:rPr kumimoji="0" lang="ar-SA" altLang="zh-CN" sz="4000" b="1" i="0" u="none" strike="noStrike" spc="50" normalizeH="0" baseline="0" dirty="0" smtClean="0">
                <a:ln w="11430">
                  <a:solidFill>
                    <a:schemeClr val="tx1"/>
                  </a:solidFill>
                </a:ln>
                <a:effectLst>
                  <a:outerShdw blurRad="76200" dist="50800" dir="5400000" algn="tl" rotWithShape="0">
                    <a:srgbClr val="000000">
                      <a:alpha val="65000"/>
                    </a:srgbClr>
                  </a:outerShdw>
                </a:effectLst>
                <a:latin typeface="Times New Roman" pitchFamily="18" charset="0"/>
                <a:ea typeface="SimSun" pitchFamily="2" charset="-122"/>
                <a:cs typeface="Traditional Arabic" pitchFamily="2" charset="-78"/>
              </a:rPr>
              <a:t>،</a:t>
            </a:r>
            <a:r>
              <a:rPr kumimoji="0" lang="ar-SA" altLang="zh-CN" sz="4000" b="1" i="0" u="none" strike="noStrike" spc="50" normalizeH="0" baseline="0" dirty="0" smtClean="0">
                <a:ln w="11430">
                  <a:solidFill>
                    <a:schemeClr val="tx1"/>
                  </a:solidFill>
                </a:ln>
                <a:effectLst>
                  <a:outerShdw blurRad="76200" dist="50800" dir="5400000" algn="tl" rotWithShape="0">
                    <a:srgbClr val="000000">
                      <a:alpha val="65000"/>
                    </a:srgbClr>
                  </a:outerShdw>
                </a:effectLst>
                <a:latin typeface="Times New Roman" pitchFamily="18" charset="0"/>
                <a:ea typeface="SimSun" pitchFamily="2" charset="-122"/>
                <a:cs typeface="Jawi - Biasa" pitchFamily="2" charset="-78"/>
              </a:rPr>
              <a:t> كامي مموهون اضر دغن رحمة دان فرليندوغنمو</a:t>
            </a:r>
            <a:r>
              <a:rPr kumimoji="0" lang="ar-SA" altLang="zh-CN" sz="4000" b="1" i="0" u="none" strike="noStrike" spc="50" normalizeH="0" baseline="0" dirty="0" smtClean="0">
                <a:ln w="11430">
                  <a:solidFill>
                    <a:schemeClr val="tx1"/>
                  </a:solidFill>
                </a:ln>
                <a:effectLst>
                  <a:outerShdw blurRad="76200" dist="50800" dir="5400000" algn="tl" rotWithShape="0">
                    <a:srgbClr val="000000">
                      <a:alpha val="65000"/>
                    </a:srgbClr>
                  </a:outerShdw>
                </a:effectLst>
                <a:latin typeface="Times New Roman" pitchFamily="18" charset="0"/>
                <a:ea typeface="SimSun" pitchFamily="2" charset="-122"/>
                <a:cs typeface="Traditional Arabic" pitchFamily="2" charset="-78"/>
              </a:rPr>
              <a:t>،</a:t>
            </a:r>
            <a:r>
              <a:rPr kumimoji="0" lang="ar-SA" altLang="zh-CN" sz="4000" b="1" i="0" u="none" strike="noStrike" spc="50" normalizeH="0" baseline="0" dirty="0" smtClean="0">
                <a:ln w="11430">
                  <a:solidFill>
                    <a:schemeClr val="tx1"/>
                  </a:solidFill>
                </a:ln>
                <a:effectLst>
                  <a:outerShdw blurRad="76200" dist="50800" dir="5400000" algn="tl" rotWithShape="0">
                    <a:srgbClr val="000000">
                      <a:alpha val="65000"/>
                    </a:srgbClr>
                  </a:outerShdw>
                </a:effectLst>
                <a:latin typeface="Times New Roman" pitchFamily="18" charset="0"/>
                <a:ea typeface="SimSun" pitchFamily="2" charset="-122"/>
                <a:cs typeface="Jawi - Biasa" pitchFamily="2" charset="-78"/>
              </a:rPr>
              <a:t> نضارا كامي اين دان سلوروه رعيتث دككلكن دالم كأمانن دان كسجهترا</a:t>
            </a:r>
            <a:r>
              <a:rPr kumimoji="0" lang="ar-SA" altLang="zh-CN" sz="4000" b="1" i="0" u="none" strike="noStrike" spc="50" normalizeH="0" baseline="30000" dirty="0" smtClean="0">
                <a:ln w="11430">
                  <a:solidFill>
                    <a:schemeClr val="tx1"/>
                  </a:solidFill>
                </a:ln>
                <a:effectLst>
                  <a:outerShdw blurRad="76200" dist="50800" dir="5400000" algn="tl" rotWithShape="0">
                    <a:srgbClr val="000000">
                      <a:alpha val="65000"/>
                    </a:srgbClr>
                  </a:outerShdw>
                </a:effectLst>
                <a:latin typeface="Times New Roman" pitchFamily="18" charset="0"/>
                <a:ea typeface="SimSun" pitchFamily="2" charset="-122"/>
                <a:cs typeface="Jawi - Biasa" pitchFamily="2" charset="-78"/>
              </a:rPr>
              <a:t>ء</a:t>
            </a:r>
            <a:r>
              <a:rPr kumimoji="0" lang="ar-SA" altLang="zh-CN" sz="4000" b="1" i="0" u="none" strike="noStrike" spc="50" normalizeH="0" baseline="0" dirty="0" smtClean="0">
                <a:ln w="11430">
                  <a:solidFill>
                    <a:schemeClr val="tx1"/>
                  </a:solidFill>
                </a:ln>
                <a:effectLst>
                  <a:outerShdw blurRad="76200" dist="50800" dir="5400000" algn="tl" rotWithShape="0">
                    <a:srgbClr val="000000">
                      <a:alpha val="65000"/>
                    </a:srgbClr>
                  </a:outerShdw>
                </a:effectLst>
                <a:latin typeface="Times New Roman" pitchFamily="18" charset="0"/>
                <a:ea typeface="SimSun" pitchFamily="2" charset="-122"/>
                <a:cs typeface="Jawi - Biasa" pitchFamily="2" charset="-78"/>
              </a:rPr>
              <a:t>ن</a:t>
            </a:r>
            <a:r>
              <a:rPr kumimoji="0" lang="ar-SA" altLang="zh-CN" sz="4000" b="1" i="0" u="none" strike="noStrike" spc="50" normalizeH="0" baseline="0" dirty="0" smtClean="0">
                <a:ln w="11430">
                  <a:solidFill>
                    <a:schemeClr val="tx1"/>
                  </a:solidFill>
                </a:ln>
                <a:effectLst>
                  <a:outerShdw blurRad="76200" dist="50800" dir="5400000" algn="tl" rotWithShape="0">
                    <a:srgbClr val="000000">
                      <a:alpha val="65000"/>
                    </a:srgbClr>
                  </a:outerShdw>
                </a:effectLst>
                <a:latin typeface="Times New Roman" pitchFamily="18" charset="0"/>
                <a:ea typeface="SimSun" pitchFamily="2" charset="-122"/>
                <a:cs typeface="Traditional Arabic" pitchFamily="2" charset="-78"/>
              </a:rPr>
              <a:t>، </a:t>
            </a:r>
            <a:r>
              <a:rPr kumimoji="0" lang="ar-SA" altLang="zh-CN" sz="4000" b="1" i="0" u="none" strike="noStrike" spc="50" normalizeH="0" baseline="0" dirty="0" smtClean="0">
                <a:ln w="11430">
                  <a:solidFill>
                    <a:schemeClr val="tx1"/>
                  </a:solidFill>
                </a:ln>
                <a:effectLst>
                  <a:outerShdw blurRad="76200" dist="50800" dir="5400000" algn="tl" rotWithShape="0">
                    <a:srgbClr val="000000">
                      <a:alpha val="65000"/>
                    </a:srgbClr>
                  </a:outerShdw>
                </a:effectLst>
                <a:latin typeface="Times New Roman" pitchFamily="18" charset="0"/>
                <a:ea typeface="SimSun" pitchFamily="2" charset="-122"/>
                <a:cs typeface="Jawi - Biasa" pitchFamily="2" charset="-78"/>
              </a:rPr>
              <a:t>تانمكنله راسا كاسيه سايغ دانتارا كامي</a:t>
            </a:r>
            <a:r>
              <a:rPr kumimoji="0" lang="ar-SA" altLang="zh-CN" sz="4000" b="1" i="0" u="none" strike="noStrike" spc="50" normalizeH="0" baseline="0" dirty="0" smtClean="0">
                <a:ln w="11430">
                  <a:solidFill>
                    <a:schemeClr val="tx1"/>
                  </a:solidFill>
                </a:ln>
                <a:effectLst>
                  <a:outerShdw blurRad="76200" dist="50800" dir="5400000" algn="tl" rotWithShape="0">
                    <a:srgbClr val="000000">
                      <a:alpha val="65000"/>
                    </a:srgbClr>
                  </a:outerShdw>
                </a:effectLst>
                <a:latin typeface="Times New Roman" pitchFamily="18" charset="0"/>
                <a:ea typeface="SimSun" pitchFamily="2" charset="-122"/>
                <a:cs typeface="Traditional Arabic" pitchFamily="2" charset="-78"/>
              </a:rPr>
              <a:t>،</a:t>
            </a:r>
            <a:r>
              <a:rPr kumimoji="0" lang="ar-SA" altLang="zh-CN" sz="4000" b="1" i="0" u="none" strike="noStrike" spc="50" normalizeH="0" baseline="0" dirty="0" smtClean="0">
                <a:ln w="11430">
                  <a:solidFill>
                    <a:schemeClr val="tx1"/>
                  </a:solidFill>
                </a:ln>
                <a:effectLst>
                  <a:outerShdw blurRad="76200" dist="50800" dir="5400000" algn="tl" rotWithShape="0">
                    <a:srgbClr val="000000">
                      <a:alpha val="65000"/>
                    </a:srgbClr>
                  </a:outerShdw>
                </a:effectLst>
                <a:latin typeface="Times New Roman" pitchFamily="18" charset="0"/>
                <a:ea typeface="SimSun" pitchFamily="2" charset="-122"/>
                <a:cs typeface="Jawi - Biasa" pitchFamily="2" charset="-78"/>
              </a:rPr>
              <a:t> ككلكنله فرفادوان دكلاغن كامي</a:t>
            </a:r>
            <a:r>
              <a:rPr kumimoji="0" lang="ar-SA" altLang="zh-CN" sz="4000" b="1" i="0" u="none" strike="noStrike" spc="50" normalizeH="0" baseline="0" dirty="0" smtClean="0">
                <a:ln w="11430">
                  <a:solidFill>
                    <a:schemeClr val="tx1"/>
                  </a:solidFill>
                </a:ln>
                <a:effectLst>
                  <a:outerShdw blurRad="76200" dist="50800" dir="5400000" algn="tl" rotWithShape="0">
                    <a:srgbClr val="000000">
                      <a:alpha val="65000"/>
                    </a:srgbClr>
                  </a:outerShdw>
                </a:effectLst>
                <a:latin typeface="Times New Roman" pitchFamily="18" charset="0"/>
                <a:ea typeface="SimSun" pitchFamily="2" charset="-122"/>
                <a:cs typeface="Traditional Arabic" pitchFamily="2" charset="-78"/>
              </a:rPr>
              <a:t>،</a:t>
            </a:r>
            <a:r>
              <a:rPr kumimoji="0" lang="ar-SA" altLang="zh-CN" sz="4000" b="1" i="0" u="none" strike="noStrike" spc="50" normalizeH="0" baseline="0" dirty="0" smtClean="0">
                <a:ln w="11430">
                  <a:solidFill>
                    <a:schemeClr val="tx1"/>
                  </a:solidFill>
                </a:ln>
                <a:effectLst>
                  <a:outerShdw blurRad="76200" dist="50800" dir="5400000" algn="tl" rotWithShape="0">
                    <a:srgbClr val="000000">
                      <a:alpha val="65000"/>
                    </a:srgbClr>
                  </a:outerShdw>
                </a:effectLst>
                <a:latin typeface="Times New Roman" pitchFamily="18" charset="0"/>
                <a:ea typeface="SimSun" pitchFamily="2" charset="-122"/>
                <a:cs typeface="Jawi - Biasa" pitchFamily="2" charset="-78"/>
              </a:rPr>
              <a:t> سموض دغنث كامي سنتياس هيدوف أمان داماي</a:t>
            </a:r>
            <a:r>
              <a:rPr kumimoji="0" lang="ar-SA" altLang="zh-CN" sz="4000" b="1" i="0" u="none" strike="noStrike" spc="50" normalizeH="0" baseline="0" dirty="0" smtClean="0">
                <a:ln w="11430">
                  <a:solidFill>
                    <a:schemeClr val="tx1"/>
                  </a:solidFill>
                </a:ln>
                <a:effectLst>
                  <a:outerShdw blurRad="76200" dist="50800" dir="5400000" algn="tl" rotWithShape="0">
                    <a:srgbClr val="000000">
                      <a:alpha val="65000"/>
                    </a:srgbClr>
                  </a:outerShdw>
                </a:effectLst>
                <a:latin typeface="Times New Roman" pitchFamily="18" charset="0"/>
                <a:ea typeface="SimSun" pitchFamily="2" charset="-122"/>
                <a:cs typeface="Traditional Arabic" pitchFamily="2" charset="-78"/>
              </a:rPr>
              <a:t>، معمور</a:t>
            </a:r>
            <a:r>
              <a:rPr kumimoji="0" lang="ar-SA" altLang="zh-CN" sz="4000" b="1" i="0" u="none" strike="noStrike" spc="50" normalizeH="0" baseline="0" dirty="0" smtClean="0">
                <a:ln w="11430">
                  <a:solidFill>
                    <a:schemeClr val="tx1"/>
                  </a:solidFill>
                </a:ln>
                <a:effectLst>
                  <a:outerShdw blurRad="76200" dist="50800" dir="5400000" algn="tl" rotWithShape="0">
                    <a:srgbClr val="000000">
                      <a:alpha val="65000"/>
                    </a:srgbClr>
                  </a:outerShdw>
                </a:effectLst>
                <a:latin typeface="Times New Roman" pitchFamily="18" charset="0"/>
                <a:ea typeface="SimSun" pitchFamily="2" charset="-122"/>
                <a:cs typeface="Jawi - Biasa" pitchFamily="2" charset="-78"/>
              </a:rPr>
              <a:t> دان سلامت سفنجغ زمان.</a:t>
            </a:r>
            <a:endParaRPr kumimoji="0" lang="ar-SA" altLang="zh-CN" sz="4000" b="1" i="0" u="none" strike="noStrike" spc="50" normalizeH="0" baseline="0" dirty="0" smtClean="0">
              <a:ln w="11430">
                <a:solidFill>
                  <a:schemeClr val="tx1"/>
                </a:solidFill>
              </a:ln>
              <a:effectLst>
                <a:outerShdw blurRad="76200" dist="50800" dir="5400000" algn="tl" rotWithShape="0">
                  <a:srgbClr val="000000">
                    <a:alpha val="65000"/>
                  </a:srgbClr>
                </a:outerShdw>
              </a:effectLst>
              <a:latin typeface="Arial" pitchFamily="34" charset="0"/>
              <a:cs typeface="Arial" pitchFamily="34" charset="0"/>
            </a:endParaRPr>
          </a:p>
        </p:txBody>
      </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pic>
        <p:nvPicPr>
          <p:cNvPr id="11" name="Picture 2"/>
          <p:cNvPicPr>
            <a:picLocks noChangeAspect="1" noChangeArrowheads="1"/>
          </p:cNvPicPr>
          <p:nvPr/>
        </p:nvPicPr>
        <p:blipFill>
          <a:blip r:embed="rId5" cstate="print"/>
          <a:srcRect/>
          <a:stretch>
            <a:fillRect/>
          </a:stretch>
        </p:blipFill>
        <p:spPr bwMode="auto">
          <a:xfrm>
            <a:off x="428596" y="1928801"/>
            <a:ext cx="8143932" cy="1395410"/>
          </a:xfrm>
          <a:prstGeom prst="rect">
            <a:avLst/>
          </a:prstGeom>
          <a:noFill/>
          <a:ln w="9525">
            <a:noFill/>
            <a:miter lim="800000"/>
            <a:headEnd/>
            <a:tailEnd/>
          </a:ln>
          <a:effectLst>
            <a:glow rad="101600">
              <a:schemeClr val="accent4">
                <a:satMod val="175000"/>
                <a:alpha val="40000"/>
              </a:schemeClr>
            </a:glow>
            <a:outerShdw blurRad="50800" dist="38100" dir="5400000" algn="t" rotWithShape="0">
              <a:prstClr val="black">
                <a:alpha val="40000"/>
              </a:prstClr>
            </a:outerShdw>
          </a:effectLst>
        </p:spPr>
      </p:pic>
      <p:pic>
        <p:nvPicPr>
          <p:cNvPr id="12" name="Picture 1"/>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71472" y="3500438"/>
            <a:ext cx="8143932" cy="1857388"/>
          </a:xfrm>
          <a:prstGeom prst="rect">
            <a:avLst/>
          </a:prstGeom>
          <a:noFill/>
          <a:ln>
            <a:noFill/>
          </a:ln>
          <a:effectLst>
            <a:glow rad="101600">
              <a:schemeClr val="accent3">
                <a:satMod val="175000"/>
                <a:alpha val="40000"/>
              </a:schemeClr>
            </a:glo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pic>
        <p:nvPicPr>
          <p:cNvPr id="11"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57224" y="1526527"/>
            <a:ext cx="7715272" cy="2473977"/>
          </a:xfrm>
          <a:prstGeom prst="rect">
            <a:avLst/>
          </a:prstGeom>
          <a:noFill/>
          <a:ln>
            <a:noFill/>
          </a:ln>
          <a:effectLst>
            <a:glow rad="139700">
              <a:schemeClr val="accent3">
                <a:satMod val="175000"/>
                <a:alpha val="40000"/>
              </a:schemeClr>
            </a:glo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428596" y="4204652"/>
            <a:ext cx="8358246" cy="1938992"/>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SA" sz="4000" b="1" spc="50" dirty="0" smtClean="0">
                <a:ln w="11430">
                  <a:solidFill>
                    <a:schemeClr val="tx1"/>
                  </a:solidFill>
                </a:ln>
                <a:effectLst>
                  <a:outerShdw blurRad="76200" dist="50800" dir="5400000" algn="tl" rotWithShape="0">
                    <a:srgbClr val="000000">
                      <a:alpha val="65000"/>
                    </a:srgbClr>
                  </a:outerShdw>
                </a:effectLst>
                <a:cs typeface="Traditional Arabic" pitchFamily="2" charset="-78"/>
              </a:rPr>
              <a:t>فَاذْكُرُوا اللهَ الْعَظِيْمَ يَذْكُرْكُمْ وَاشْكُرُوهُ عَلَى نِعَمِهِ يَزِدْكُمْ وَاسْأَلُوهُ مِنْ فَضْلِهِ يُعْطِكُمْ وَلَذِكْرُ اللهِ أَكْبَرُ، وَاللهُ يَعْلَمُ مَا تَصْنَعُونَ.</a:t>
            </a:r>
            <a:endParaRPr lang="en-US" sz="4000" b="1" spc="50" dirty="0">
              <a:ln w="11430">
                <a:solidFill>
                  <a:schemeClr val="tx1"/>
                </a:solidFill>
              </a:ln>
              <a:effectLst>
                <a:outerShdw blurRad="76200" dist="50800" dir="5400000" algn="tl" rotWithShape="0">
                  <a:srgbClr val="000000">
                    <a:alpha val="65000"/>
                  </a:srgbClr>
                </a:outerShdw>
              </a:effectLst>
              <a:cs typeface="Traditional Arabic" pitchFamily="2" charset="-78"/>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71868" y="1214422"/>
            <a:ext cx="2000419"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dirty="0" smtClean="0">
                <a:ln w="11430">
                  <a:solidFill>
                    <a:srgbClr val="002060"/>
                  </a:solidFill>
                </a:ln>
                <a:solidFill>
                  <a:srgbClr val="FFFF00"/>
                </a:solidFill>
                <a:effectLst>
                  <a:outerShdw blurRad="76200" dist="50800" dir="5400000" algn="tl" rotWithShape="0">
                    <a:srgbClr val="000000">
                      <a:alpha val="65000"/>
                    </a:srgbClr>
                  </a:outerShdw>
                </a:effectLst>
                <a:latin typeface="+mj-lt"/>
                <a:ea typeface="Times New Roman" pitchFamily="18" charset="0"/>
                <a:cs typeface="Times New Roman" pitchFamily="18" charset="0"/>
              </a:rPr>
              <a:t>SELAWAT</a:t>
            </a:r>
            <a:endParaRPr lang="en-US" sz="3600" b="1" spc="50" dirty="0">
              <a:ln w="11430">
                <a:solidFill>
                  <a:srgbClr val="002060"/>
                </a:solidFill>
              </a:ln>
              <a:solidFill>
                <a:srgbClr val="FFFF00"/>
              </a:solidFill>
              <a:effectLst>
                <a:outerShdw blurRad="76200" dist="50800" dir="5400000" algn="tl" rotWithShape="0">
                  <a:srgbClr val="000000">
                    <a:alpha val="65000"/>
                  </a:srgbClr>
                </a:outerShdw>
              </a:effectLst>
              <a:latin typeface="+mj-lt"/>
            </a:endParaRPr>
          </a:p>
        </p:txBody>
      </p:sp>
      <p:sp>
        <p:nvSpPr>
          <p:cNvPr id="12" name="Rectangle 11"/>
          <p:cNvSpPr/>
          <p:nvPr/>
        </p:nvSpPr>
        <p:spPr>
          <a:xfrm>
            <a:off x="857224" y="2126466"/>
            <a:ext cx="7715304" cy="1446550"/>
          </a:xfrm>
          <a:prstGeom prst="rect">
            <a:avLst/>
          </a:prstGeom>
        </p:spPr>
        <p:txBody>
          <a:bodyPr wrap="square">
            <a:spAutoFit/>
          </a:bodyPr>
          <a:lstStyle/>
          <a:p>
            <a:pPr lvl="0" algn="ctr" rtl="1" eaLnBrk="0" hangingPunct="0"/>
            <a:r>
              <a:rPr lang="ar-SA" sz="4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cs typeface="Traditional Arabic" pitchFamily="2" charset="-78"/>
              </a:rPr>
              <a:t>اللَّهُمَّ صَلِّ وَسَلِّمْ وَبَارِكْ عَلَى سَيِّدِنَا مُحَمَّدٍ وَعَلَى آلِهِ وَصَحْبِهِ أَجْمَعِيْنَ</a:t>
            </a:r>
            <a:endParaRPr kumimoji="0" lang="en-US" sz="4400" b="1" i="0" u="none" strike="noStrike" normalizeH="0" baseline="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raditional Arabic" panose="02020603050405020304" pitchFamily="18" charset="-78"/>
              <a:cs typeface="Traditional Arabic" pitchFamily="2" charset="-78"/>
            </a:endParaRPr>
          </a:p>
        </p:txBody>
      </p:sp>
      <p:sp>
        <p:nvSpPr>
          <p:cNvPr id="15" name="Rectangle 14"/>
          <p:cNvSpPr/>
          <p:nvPr/>
        </p:nvSpPr>
        <p:spPr>
          <a:xfrm>
            <a:off x="1071538" y="4291620"/>
            <a:ext cx="7286676" cy="923330"/>
          </a:xfrm>
          <a:prstGeom prst="rect">
            <a:avLst/>
          </a:prstGeom>
        </p:spPr>
        <p:txBody>
          <a:bodyPr wrap="square">
            <a:spAutoFit/>
          </a:bodyPr>
          <a:lstStyle/>
          <a:p>
            <a:pPr lvl="0" algn="just" eaLnBrk="0" fontAlgn="base" hangingPunct="0">
              <a:spcBef>
                <a:spcPct val="0"/>
              </a:spcBef>
              <a:spcAft>
                <a:spcPct val="0"/>
              </a:spcAft>
            </a:pPr>
            <a:r>
              <a:rPr lang="en-GB" i="1" dirty="0" err="1" smtClean="0">
                <a:ln w="18415" cmpd="sng">
                  <a:solidFill>
                    <a:schemeClr val="tx1"/>
                  </a:solidFill>
                  <a:prstDash val="solid"/>
                </a:ln>
                <a:effectLst>
                  <a:outerShdw blurRad="63500" dir="3600000" algn="tl" rotWithShape="0">
                    <a:srgbClr val="000000">
                      <a:alpha val="70000"/>
                    </a:srgbClr>
                  </a:outerShdw>
                </a:effectLst>
                <a:ea typeface="Times New Roman" pitchFamily="18" charset="0"/>
                <a:cs typeface="Times New Roman" pitchFamily="18" charset="0"/>
              </a:rPr>
              <a:t>Ya</a:t>
            </a:r>
            <a:r>
              <a:rPr lang="en-GB" i="1" dirty="0" smtClean="0">
                <a:ln w="18415" cmpd="sng">
                  <a:solidFill>
                    <a:schemeClr val="tx1"/>
                  </a:solidFill>
                  <a:prstDash val="solid"/>
                </a:ln>
                <a:effectLst>
                  <a:outerShdw blurRad="63500" dir="3600000" algn="tl" rotWithShape="0">
                    <a:srgbClr val="000000">
                      <a:alpha val="70000"/>
                    </a:srgbClr>
                  </a:outerShdw>
                </a:effectLst>
                <a:ea typeface="Times New Roman" pitchFamily="18" charset="0"/>
                <a:cs typeface="Times New Roman" pitchFamily="18" charset="0"/>
              </a:rPr>
              <a:t> Allah, </a:t>
            </a:r>
            <a:r>
              <a:rPr lang="en-GB" i="1" dirty="0" err="1" smtClean="0">
                <a:ln w="18415" cmpd="sng">
                  <a:solidFill>
                    <a:schemeClr val="tx1"/>
                  </a:solidFill>
                  <a:prstDash val="solid"/>
                </a:ln>
                <a:effectLst>
                  <a:outerShdw blurRad="63500" dir="3600000" algn="tl" rotWithShape="0">
                    <a:srgbClr val="000000">
                      <a:alpha val="70000"/>
                    </a:srgbClr>
                  </a:outerShdw>
                </a:effectLst>
                <a:ea typeface="Times New Roman" pitchFamily="18" charset="0"/>
                <a:cs typeface="Times New Roman" pitchFamily="18" charset="0"/>
              </a:rPr>
              <a:t>berilah</a:t>
            </a:r>
            <a:r>
              <a:rPr lang="en-GB" i="1" dirty="0" smtClean="0">
                <a:ln w="18415" cmpd="sng">
                  <a:solidFill>
                    <a:schemeClr val="tx1"/>
                  </a:solidFill>
                  <a:prstDash val="solid"/>
                </a:ln>
                <a:effectLst>
                  <a:outerShdw blurRad="63500" dir="3600000" algn="tl" rotWithShape="0">
                    <a:srgbClr val="000000">
                      <a:alpha val="70000"/>
                    </a:srgbClr>
                  </a:outerShdw>
                </a:effectLst>
                <a:ea typeface="Times New Roman" pitchFamily="18" charset="0"/>
                <a:cs typeface="Times New Roman" pitchFamily="18" charset="0"/>
              </a:rPr>
              <a:t> </a:t>
            </a:r>
            <a:r>
              <a:rPr lang="en-GB" i="1" dirty="0" err="1" smtClean="0">
                <a:ln w="18415" cmpd="sng">
                  <a:solidFill>
                    <a:schemeClr val="tx1"/>
                  </a:solidFill>
                  <a:prstDash val="solid"/>
                </a:ln>
                <a:effectLst>
                  <a:outerShdw blurRad="63500" dir="3600000" algn="tl" rotWithShape="0">
                    <a:srgbClr val="000000">
                      <a:alpha val="70000"/>
                    </a:srgbClr>
                  </a:outerShdw>
                </a:effectLst>
                <a:ea typeface="Times New Roman" pitchFamily="18" charset="0"/>
                <a:cs typeface="Times New Roman" pitchFamily="18" charset="0"/>
              </a:rPr>
              <a:t>selawat</a:t>
            </a:r>
            <a:r>
              <a:rPr lang="en-GB" i="1" dirty="0" smtClean="0">
                <a:ln w="18415" cmpd="sng">
                  <a:solidFill>
                    <a:schemeClr val="tx1"/>
                  </a:solidFill>
                  <a:prstDash val="solid"/>
                </a:ln>
                <a:effectLst>
                  <a:outerShdw blurRad="63500" dir="3600000" algn="tl" rotWithShape="0">
                    <a:srgbClr val="000000">
                      <a:alpha val="70000"/>
                    </a:srgbClr>
                  </a:outerShdw>
                </a:effectLst>
                <a:ea typeface="Times New Roman" pitchFamily="18" charset="0"/>
                <a:cs typeface="Times New Roman" pitchFamily="18" charset="0"/>
              </a:rPr>
              <a:t>, </a:t>
            </a:r>
            <a:r>
              <a:rPr lang="en-GB" i="1" dirty="0" err="1" smtClean="0">
                <a:ln w="18415" cmpd="sng">
                  <a:solidFill>
                    <a:schemeClr val="tx1"/>
                  </a:solidFill>
                  <a:prstDash val="solid"/>
                </a:ln>
                <a:effectLst>
                  <a:outerShdw blurRad="63500" dir="3600000" algn="tl" rotWithShape="0">
                    <a:srgbClr val="000000">
                      <a:alpha val="70000"/>
                    </a:srgbClr>
                  </a:outerShdw>
                </a:effectLst>
                <a:ea typeface="Times New Roman" pitchFamily="18" charset="0"/>
                <a:cs typeface="Times New Roman" pitchFamily="18" charset="0"/>
              </a:rPr>
              <a:t>sejahtera</a:t>
            </a:r>
            <a:r>
              <a:rPr lang="en-GB" i="1" dirty="0" smtClean="0">
                <a:ln w="18415" cmpd="sng">
                  <a:solidFill>
                    <a:schemeClr val="tx1"/>
                  </a:solidFill>
                  <a:prstDash val="solid"/>
                </a:ln>
                <a:effectLst>
                  <a:outerShdw blurRad="63500" dir="3600000" algn="tl" rotWithShape="0">
                    <a:srgbClr val="000000">
                      <a:alpha val="70000"/>
                    </a:srgbClr>
                  </a:outerShdw>
                </a:effectLst>
                <a:ea typeface="Times New Roman" pitchFamily="18" charset="0"/>
                <a:cs typeface="Times New Roman" pitchFamily="18" charset="0"/>
              </a:rPr>
              <a:t> </a:t>
            </a:r>
            <a:r>
              <a:rPr lang="en-GB" i="1" dirty="0" err="1" smtClean="0">
                <a:ln w="18415" cmpd="sng">
                  <a:solidFill>
                    <a:schemeClr val="tx1"/>
                  </a:solidFill>
                  <a:prstDash val="solid"/>
                </a:ln>
                <a:effectLst>
                  <a:outerShdw blurRad="63500" dir="3600000" algn="tl" rotWithShape="0">
                    <a:srgbClr val="000000">
                      <a:alpha val="70000"/>
                    </a:srgbClr>
                  </a:outerShdw>
                </a:effectLst>
                <a:ea typeface="Times New Roman" pitchFamily="18" charset="0"/>
                <a:cs typeface="Times New Roman" pitchFamily="18" charset="0"/>
              </a:rPr>
              <a:t>dan</a:t>
            </a:r>
            <a:r>
              <a:rPr lang="en-GB" i="1" dirty="0" smtClean="0">
                <a:ln w="18415" cmpd="sng">
                  <a:solidFill>
                    <a:schemeClr val="tx1"/>
                  </a:solidFill>
                  <a:prstDash val="solid"/>
                </a:ln>
                <a:effectLst>
                  <a:outerShdw blurRad="63500" dir="3600000" algn="tl" rotWithShape="0">
                    <a:srgbClr val="000000">
                      <a:alpha val="70000"/>
                    </a:srgbClr>
                  </a:outerShdw>
                </a:effectLst>
                <a:ea typeface="Times New Roman" pitchFamily="18" charset="0"/>
                <a:cs typeface="Times New Roman" pitchFamily="18" charset="0"/>
              </a:rPr>
              <a:t> </a:t>
            </a:r>
            <a:r>
              <a:rPr lang="en-GB" i="1" dirty="0" err="1" smtClean="0">
                <a:ln w="18415" cmpd="sng">
                  <a:solidFill>
                    <a:schemeClr val="tx1"/>
                  </a:solidFill>
                  <a:prstDash val="solid"/>
                </a:ln>
                <a:effectLst>
                  <a:outerShdw blurRad="63500" dir="3600000" algn="tl" rotWithShape="0">
                    <a:srgbClr val="000000">
                      <a:alpha val="70000"/>
                    </a:srgbClr>
                  </a:outerShdw>
                </a:effectLst>
                <a:ea typeface="Times New Roman" pitchFamily="18" charset="0"/>
                <a:cs typeface="Times New Roman" pitchFamily="18" charset="0"/>
              </a:rPr>
              <a:t>keberkatan</a:t>
            </a:r>
            <a:r>
              <a:rPr lang="en-GB" i="1" dirty="0" smtClean="0">
                <a:ln w="18415" cmpd="sng">
                  <a:solidFill>
                    <a:schemeClr val="tx1"/>
                  </a:solidFill>
                  <a:prstDash val="solid"/>
                </a:ln>
                <a:effectLst>
                  <a:outerShdw blurRad="63500" dir="3600000" algn="tl" rotWithShape="0">
                    <a:srgbClr val="000000">
                      <a:alpha val="70000"/>
                    </a:srgbClr>
                  </a:outerShdw>
                </a:effectLst>
                <a:ea typeface="Times New Roman" pitchFamily="18" charset="0"/>
                <a:cs typeface="Times New Roman" pitchFamily="18" charset="0"/>
              </a:rPr>
              <a:t> </a:t>
            </a:r>
            <a:r>
              <a:rPr lang="en-GB" i="1" dirty="0" err="1" smtClean="0">
                <a:ln w="18415" cmpd="sng">
                  <a:solidFill>
                    <a:schemeClr val="tx1"/>
                  </a:solidFill>
                  <a:prstDash val="solid"/>
                </a:ln>
                <a:effectLst>
                  <a:outerShdw blurRad="63500" dir="3600000" algn="tl" rotWithShape="0">
                    <a:srgbClr val="000000">
                      <a:alpha val="70000"/>
                    </a:srgbClr>
                  </a:outerShdw>
                </a:effectLst>
                <a:ea typeface="Times New Roman" pitchFamily="18" charset="0"/>
                <a:cs typeface="Times New Roman" pitchFamily="18" charset="0"/>
              </a:rPr>
              <a:t>ke</a:t>
            </a:r>
            <a:r>
              <a:rPr lang="en-GB" i="1" dirty="0" smtClean="0">
                <a:ln w="18415" cmpd="sng">
                  <a:solidFill>
                    <a:schemeClr val="tx1"/>
                  </a:solidFill>
                  <a:prstDash val="solid"/>
                </a:ln>
                <a:effectLst>
                  <a:outerShdw blurRad="63500" dir="3600000" algn="tl" rotWithShape="0">
                    <a:srgbClr val="000000">
                      <a:alpha val="70000"/>
                    </a:srgbClr>
                  </a:outerShdw>
                </a:effectLst>
                <a:ea typeface="Times New Roman" pitchFamily="18" charset="0"/>
                <a:cs typeface="Times New Roman" pitchFamily="18" charset="0"/>
              </a:rPr>
              <a:t> </a:t>
            </a:r>
            <a:r>
              <a:rPr lang="en-GB" i="1" dirty="0" err="1" smtClean="0">
                <a:ln w="18415" cmpd="sng">
                  <a:solidFill>
                    <a:schemeClr val="tx1"/>
                  </a:solidFill>
                  <a:prstDash val="solid"/>
                </a:ln>
                <a:effectLst>
                  <a:outerShdw blurRad="63500" dir="3600000" algn="tl" rotWithShape="0">
                    <a:srgbClr val="000000">
                      <a:alpha val="70000"/>
                    </a:srgbClr>
                  </a:outerShdw>
                </a:effectLst>
                <a:ea typeface="Times New Roman" pitchFamily="18" charset="0"/>
                <a:cs typeface="Times New Roman" pitchFamily="18" charset="0"/>
              </a:rPr>
              <a:t>atas</a:t>
            </a:r>
            <a:r>
              <a:rPr lang="en-GB" i="1" dirty="0" smtClean="0">
                <a:ln w="18415" cmpd="sng">
                  <a:solidFill>
                    <a:schemeClr val="tx1"/>
                  </a:solidFill>
                  <a:prstDash val="solid"/>
                </a:ln>
                <a:effectLst>
                  <a:outerShdw blurRad="63500" dir="3600000" algn="tl" rotWithShape="0">
                    <a:srgbClr val="000000">
                      <a:alpha val="70000"/>
                    </a:srgbClr>
                  </a:outerShdw>
                </a:effectLst>
                <a:ea typeface="Times New Roman" pitchFamily="18" charset="0"/>
                <a:cs typeface="Times New Roman" pitchFamily="18" charset="0"/>
              </a:rPr>
              <a:t> </a:t>
            </a:r>
            <a:r>
              <a:rPr lang="en-GB" i="1" dirty="0" err="1" smtClean="0">
                <a:ln w="18415" cmpd="sng">
                  <a:solidFill>
                    <a:schemeClr val="tx1"/>
                  </a:solidFill>
                  <a:prstDash val="solid"/>
                </a:ln>
                <a:effectLst>
                  <a:outerShdw blurRad="63500" dir="3600000" algn="tl" rotWithShape="0">
                    <a:srgbClr val="000000">
                      <a:alpha val="70000"/>
                    </a:srgbClr>
                  </a:outerShdw>
                </a:effectLst>
                <a:ea typeface="Times New Roman" pitchFamily="18" charset="0"/>
                <a:cs typeface="Times New Roman" pitchFamily="18" charset="0"/>
              </a:rPr>
              <a:t>penghulu</a:t>
            </a:r>
            <a:r>
              <a:rPr lang="en-GB" i="1" dirty="0" smtClean="0">
                <a:ln w="18415" cmpd="sng">
                  <a:solidFill>
                    <a:schemeClr val="tx1"/>
                  </a:solidFill>
                  <a:prstDash val="solid"/>
                </a:ln>
                <a:effectLst>
                  <a:outerShdw blurRad="63500" dir="3600000" algn="tl" rotWithShape="0">
                    <a:srgbClr val="000000">
                      <a:alpha val="70000"/>
                    </a:srgbClr>
                  </a:outerShdw>
                </a:effectLst>
                <a:ea typeface="Times New Roman" pitchFamily="18" charset="0"/>
                <a:cs typeface="Times New Roman" pitchFamily="18" charset="0"/>
              </a:rPr>
              <a:t> kami</a:t>
            </a:r>
            <a:r>
              <a:rPr lang="en-US" i="1" dirty="0" smtClean="0">
                <a:ln w="18415" cmpd="sng">
                  <a:solidFill>
                    <a:schemeClr val="tx1"/>
                  </a:solidFill>
                  <a:prstDash val="solid"/>
                </a:ln>
                <a:effectLst>
                  <a:outerShdw blurRad="63500" dir="3600000" algn="tl" rotWithShape="0">
                    <a:srgbClr val="000000">
                      <a:alpha val="70000"/>
                    </a:srgbClr>
                  </a:outerShdw>
                </a:effectLst>
                <a:ea typeface="Times New Roman" pitchFamily="18" charset="0"/>
                <a:cs typeface="Arial" pitchFamily="34" charset="0"/>
              </a:rPr>
              <a:t> </a:t>
            </a:r>
            <a:r>
              <a:rPr lang="en-GB" i="1" dirty="0" err="1" smtClean="0">
                <a:ln w="18415" cmpd="sng">
                  <a:solidFill>
                    <a:schemeClr val="tx1"/>
                  </a:solidFill>
                  <a:prstDash val="solid"/>
                </a:ln>
                <a:effectLst>
                  <a:outerShdw blurRad="63500" dir="3600000" algn="tl" rotWithShape="0">
                    <a:srgbClr val="000000">
                      <a:alpha val="70000"/>
                    </a:srgbClr>
                  </a:outerShdw>
                </a:effectLst>
                <a:ea typeface="Calibri" pitchFamily="34" charset="0"/>
                <a:cs typeface="Times New Roman" pitchFamily="18" charset="0"/>
              </a:rPr>
              <a:t>Nabi</a:t>
            </a:r>
            <a:r>
              <a:rPr lang="en-GB" i="1" dirty="0" smtClean="0">
                <a:ln w="18415" cmpd="sng">
                  <a:solidFill>
                    <a:schemeClr val="tx1"/>
                  </a:solidFill>
                  <a:prstDash val="solid"/>
                </a:ln>
                <a:effectLst>
                  <a:outerShdw blurRad="63500" dir="3600000" algn="tl" rotWithShape="0">
                    <a:srgbClr val="000000">
                      <a:alpha val="70000"/>
                    </a:srgbClr>
                  </a:outerShdw>
                </a:effectLst>
                <a:ea typeface="Calibri" pitchFamily="34" charset="0"/>
                <a:cs typeface="Times New Roman" pitchFamily="18" charset="0"/>
              </a:rPr>
              <a:t> Muhammad SAW </a:t>
            </a:r>
            <a:r>
              <a:rPr lang="en-GB" i="1" dirty="0" err="1" smtClean="0">
                <a:ln w="18415" cmpd="sng">
                  <a:solidFill>
                    <a:schemeClr val="tx1"/>
                  </a:solidFill>
                  <a:prstDash val="solid"/>
                </a:ln>
                <a:effectLst>
                  <a:outerShdw blurRad="63500" dir="3600000" algn="tl" rotWithShape="0">
                    <a:srgbClr val="000000">
                      <a:alpha val="70000"/>
                    </a:srgbClr>
                  </a:outerShdw>
                </a:effectLst>
                <a:ea typeface="Calibri" pitchFamily="34" charset="0"/>
                <a:cs typeface="Times New Roman" pitchFamily="18" charset="0"/>
              </a:rPr>
              <a:t>serta</a:t>
            </a:r>
            <a:r>
              <a:rPr lang="en-GB" i="1" dirty="0" smtClean="0">
                <a:ln w="18415" cmpd="sng">
                  <a:solidFill>
                    <a:schemeClr val="tx1"/>
                  </a:solidFill>
                  <a:prstDash val="solid"/>
                </a:ln>
                <a:effectLst>
                  <a:outerShdw blurRad="63500" dir="3600000" algn="tl" rotWithShape="0">
                    <a:srgbClr val="000000">
                      <a:alpha val="70000"/>
                    </a:srgbClr>
                  </a:outerShdw>
                </a:effectLst>
                <a:ea typeface="Calibri" pitchFamily="34" charset="0"/>
                <a:cs typeface="Times New Roman" pitchFamily="18" charset="0"/>
              </a:rPr>
              <a:t> </a:t>
            </a:r>
            <a:r>
              <a:rPr lang="en-GB" i="1" dirty="0" err="1" smtClean="0">
                <a:ln w="18415" cmpd="sng">
                  <a:solidFill>
                    <a:schemeClr val="tx1"/>
                  </a:solidFill>
                  <a:prstDash val="solid"/>
                </a:ln>
                <a:effectLst>
                  <a:outerShdw blurRad="63500" dir="3600000" algn="tl" rotWithShape="0">
                    <a:srgbClr val="000000">
                      <a:alpha val="70000"/>
                    </a:srgbClr>
                  </a:outerShdw>
                </a:effectLst>
                <a:ea typeface="Calibri" pitchFamily="34" charset="0"/>
                <a:cs typeface="Times New Roman" pitchFamily="18" charset="0"/>
              </a:rPr>
              <a:t>ke</a:t>
            </a:r>
            <a:r>
              <a:rPr lang="en-GB" i="1" dirty="0" smtClean="0">
                <a:ln w="18415" cmpd="sng">
                  <a:solidFill>
                    <a:schemeClr val="tx1"/>
                  </a:solidFill>
                  <a:prstDash val="solid"/>
                </a:ln>
                <a:effectLst>
                  <a:outerShdw blurRad="63500" dir="3600000" algn="tl" rotWithShape="0">
                    <a:srgbClr val="000000">
                      <a:alpha val="70000"/>
                    </a:srgbClr>
                  </a:outerShdw>
                </a:effectLst>
                <a:ea typeface="Calibri" pitchFamily="34" charset="0"/>
                <a:cs typeface="Times New Roman" pitchFamily="18" charset="0"/>
              </a:rPr>
              <a:t> </a:t>
            </a:r>
            <a:r>
              <a:rPr lang="en-GB" i="1" dirty="0" err="1" smtClean="0">
                <a:ln w="18415" cmpd="sng">
                  <a:solidFill>
                    <a:schemeClr val="tx1"/>
                  </a:solidFill>
                  <a:prstDash val="solid"/>
                </a:ln>
                <a:effectLst>
                  <a:outerShdw blurRad="63500" dir="3600000" algn="tl" rotWithShape="0">
                    <a:srgbClr val="000000">
                      <a:alpha val="70000"/>
                    </a:srgbClr>
                  </a:outerShdw>
                </a:effectLst>
                <a:ea typeface="Calibri" pitchFamily="34" charset="0"/>
                <a:cs typeface="Times New Roman" pitchFamily="18" charset="0"/>
              </a:rPr>
              <a:t>atas</a:t>
            </a:r>
            <a:r>
              <a:rPr lang="en-GB" i="1" dirty="0" smtClean="0">
                <a:ln w="18415" cmpd="sng">
                  <a:solidFill>
                    <a:schemeClr val="tx1"/>
                  </a:solidFill>
                  <a:prstDash val="solid"/>
                </a:ln>
                <a:effectLst>
                  <a:outerShdw blurRad="63500" dir="3600000" algn="tl" rotWithShape="0">
                    <a:srgbClr val="000000">
                      <a:alpha val="70000"/>
                    </a:srgbClr>
                  </a:outerShdw>
                </a:effectLst>
                <a:ea typeface="Calibri" pitchFamily="34" charset="0"/>
                <a:cs typeface="Times New Roman" pitchFamily="18" charset="0"/>
              </a:rPr>
              <a:t> </a:t>
            </a:r>
            <a:r>
              <a:rPr lang="en-GB" i="1" dirty="0" err="1" smtClean="0">
                <a:ln w="18415" cmpd="sng">
                  <a:solidFill>
                    <a:schemeClr val="tx1"/>
                  </a:solidFill>
                  <a:prstDash val="solid"/>
                </a:ln>
                <a:effectLst>
                  <a:outerShdw blurRad="63500" dir="3600000" algn="tl" rotWithShape="0">
                    <a:srgbClr val="000000">
                      <a:alpha val="70000"/>
                    </a:srgbClr>
                  </a:outerShdw>
                </a:effectLst>
                <a:ea typeface="Calibri" pitchFamily="34" charset="0"/>
                <a:cs typeface="Times New Roman" pitchFamily="18" charset="0"/>
              </a:rPr>
              <a:t>keluarga</a:t>
            </a:r>
            <a:r>
              <a:rPr lang="en-GB" i="1" dirty="0" smtClean="0">
                <a:ln w="18415" cmpd="sng">
                  <a:solidFill>
                    <a:schemeClr val="tx1"/>
                  </a:solidFill>
                  <a:prstDash val="solid"/>
                </a:ln>
                <a:effectLst>
                  <a:outerShdw blurRad="63500" dir="3600000" algn="tl" rotWithShape="0">
                    <a:srgbClr val="000000">
                      <a:alpha val="70000"/>
                    </a:srgbClr>
                  </a:outerShdw>
                </a:effectLst>
                <a:ea typeface="Calibri" pitchFamily="34" charset="0"/>
                <a:cs typeface="Times New Roman" pitchFamily="18" charset="0"/>
              </a:rPr>
              <a:t> </a:t>
            </a:r>
            <a:r>
              <a:rPr lang="en-GB" i="1" dirty="0" err="1" smtClean="0">
                <a:ln w="18415" cmpd="sng">
                  <a:solidFill>
                    <a:schemeClr val="tx1"/>
                  </a:solidFill>
                  <a:prstDash val="solid"/>
                </a:ln>
                <a:effectLst>
                  <a:outerShdw blurRad="63500" dir="3600000" algn="tl" rotWithShape="0">
                    <a:srgbClr val="000000">
                      <a:alpha val="70000"/>
                    </a:srgbClr>
                  </a:outerShdw>
                </a:effectLst>
                <a:ea typeface="Calibri" pitchFamily="34" charset="0"/>
                <a:cs typeface="Times New Roman" pitchFamily="18" charset="0"/>
              </a:rPr>
              <a:t>dan</a:t>
            </a:r>
            <a:r>
              <a:rPr lang="en-GB" i="1" dirty="0" smtClean="0">
                <a:ln w="18415" cmpd="sng">
                  <a:solidFill>
                    <a:schemeClr val="tx1"/>
                  </a:solidFill>
                  <a:prstDash val="solid"/>
                </a:ln>
                <a:effectLst>
                  <a:outerShdw blurRad="63500" dir="3600000" algn="tl" rotWithShape="0">
                    <a:srgbClr val="000000">
                      <a:alpha val="70000"/>
                    </a:srgbClr>
                  </a:outerShdw>
                </a:effectLst>
                <a:ea typeface="Calibri" pitchFamily="34" charset="0"/>
                <a:cs typeface="Times New Roman" pitchFamily="18" charset="0"/>
              </a:rPr>
              <a:t> </a:t>
            </a:r>
            <a:r>
              <a:rPr lang="en-GB" i="1" dirty="0" err="1" smtClean="0">
                <a:ln w="18415" cmpd="sng">
                  <a:solidFill>
                    <a:schemeClr val="tx1"/>
                  </a:solidFill>
                  <a:prstDash val="solid"/>
                </a:ln>
                <a:effectLst>
                  <a:outerShdw blurRad="63500" dir="3600000" algn="tl" rotWithShape="0">
                    <a:srgbClr val="000000">
                      <a:alpha val="70000"/>
                    </a:srgbClr>
                  </a:outerShdw>
                </a:effectLst>
                <a:ea typeface="Calibri" pitchFamily="34" charset="0"/>
                <a:cs typeface="Times New Roman" pitchFamily="18" charset="0"/>
              </a:rPr>
              <a:t>seluruh</a:t>
            </a:r>
            <a:r>
              <a:rPr lang="en-GB" i="1" dirty="0" smtClean="0">
                <a:ln w="18415" cmpd="sng">
                  <a:solidFill>
                    <a:schemeClr val="tx1"/>
                  </a:solidFill>
                  <a:prstDash val="solid"/>
                </a:ln>
                <a:effectLst>
                  <a:outerShdw blurRad="63500" dir="3600000" algn="tl" rotWithShape="0">
                    <a:srgbClr val="000000">
                      <a:alpha val="70000"/>
                    </a:srgbClr>
                  </a:outerShdw>
                </a:effectLst>
                <a:ea typeface="Calibri" pitchFamily="34" charset="0"/>
                <a:cs typeface="Times New Roman" pitchFamily="18" charset="0"/>
              </a:rPr>
              <a:t> </a:t>
            </a:r>
            <a:r>
              <a:rPr lang="en-GB" i="1" dirty="0" err="1" smtClean="0">
                <a:ln w="18415" cmpd="sng">
                  <a:solidFill>
                    <a:schemeClr val="tx1"/>
                  </a:solidFill>
                  <a:prstDash val="solid"/>
                </a:ln>
                <a:effectLst>
                  <a:outerShdw blurRad="63500" dir="3600000" algn="tl" rotWithShape="0">
                    <a:srgbClr val="000000">
                      <a:alpha val="70000"/>
                    </a:srgbClr>
                  </a:outerShdw>
                </a:effectLst>
                <a:ea typeface="Calibri" pitchFamily="34" charset="0"/>
                <a:cs typeface="Times New Roman" pitchFamily="18" charset="0"/>
              </a:rPr>
              <a:t>sahabat</a:t>
            </a:r>
            <a:r>
              <a:rPr lang="en-GB" i="1" dirty="0" smtClean="0">
                <a:ln w="18415" cmpd="sng">
                  <a:solidFill>
                    <a:schemeClr val="tx1"/>
                  </a:solidFill>
                  <a:prstDash val="solid"/>
                </a:ln>
                <a:effectLst>
                  <a:outerShdw blurRad="63500" dir="3600000" algn="tl" rotWithShape="0">
                    <a:srgbClr val="000000">
                      <a:alpha val="70000"/>
                    </a:srgbClr>
                  </a:outerShdw>
                </a:effectLst>
                <a:ea typeface="Calibri" pitchFamily="34" charset="0"/>
                <a:cs typeface="Times New Roman" pitchFamily="18" charset="0"/>
              </a:rPr>
              <a:t> </a:t>
            </a:r>
            <a:r>
              <a:rPr lang="en-GB" i="1" dirty="0" err="1" smtClean="0">
                <a:ln w="18415" cmpd="sng">
                  <a:solidFill>
                    <a:schemeClr val="tx1"/>
                  </a:solidFill>
                  <a:prstDash val="solid"/>
                </a:ln>
                <a:effectLst>
                  <a:outerShdw blurRad="63500" dir="3600000" algn="tl" rotWithShape="0">
                    <a:srgbClr val="000000">
                      <a:alpha val="70000"/>
                    </a:srgbClr>
                  </a:outerShdw>
                </a:effectLst>
                <a:ea typeface="Calibri" pitchFamily="34" charset="0"/>
                <a:cs typeface="Times New Roman" pitchFamily="18" charset="0"/>
              </a:rPr>
              <a:t>baginda</a:t>
            </a:r>
            <a:r>
              <a:rPr lang="en-GB" i="1" dirty="0" smtClean="0">
                <a:ln w="18415" cmpd="sng">
                  <a:solidFill>
                    <a:schemeClr val="tx1"/>
                  </a:solidFill>
                  <a:prstDash val="solid"/>
                </a:ln>
                <a:effectLst>
                  <a:outerShdw blurRad="63500" dir="3600000" algn="tl" rotWithShape="0">
                    <a:srgbClr val="000000">
                      <a:alpha val="70000"/>
                    </a:srgbClr>
                  </a:outerShdw>
                </a:effectLst>
                <a:ea typeface="Calibri" pitchFamily="34" charset="0"/>
                <a:cs typeface="Times New Roman" pitchFamily="18" charset="0"/>
              </a:rPr>
              <a:t>.</a:t>
            </a:r>
            <a:endParaRPr lang="en-US" i="1" dirty="0">
              <a:ln w="18415" cmpd="sng">
                <a:solidFill>
                  <a:schemeClr val="tx1"/>
                </a:solidFill>
                <a:prstDash val="solid"/>
              </a:ln>
              <a:effectLst>
                <a:outerShdw blurRad="63500" dir="3600000" algn="tl" rotWithShape="0">
                  <a:srgbClr val="000000">
                    <a:alpha val="70000"/>
                  </a:srgbClr>
                </a:outerShdw>
              </a:effectLst>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611560" y="1622410"/>
            <a:ext cx="7992888" cy="1446550"/>
          </a:xfrm>
          <a:prstGeom prst="rect">
            <a:avLst/>
          </a:prstGeom>
        </p:spPr>
        <p:txBody>
          <a:bodyPr wrap="square">
            <a:spAutoFit/>
          </a:bodyPr>
          <a:lstStyle/>
          <a:p>
            <a:pPr lvl="0" algn="ctr" rtl="1"/>
            <a:r>
              <a:rPr lang="ar-SA" sz="4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cs typeface="Traditional Arabic" pitchFamily="2" charset="-78"/>
              </a:rPr>
              <a:t>أَمَّا بَعْدُ، فَيَا عِبَادَ اللهِ ! اتَّقُوا اللهَ، </a:t>
            </a:r>
            <a:endParaRPr lang="en-US" sz="4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cs typeface="Traditional Arabic" pitchFamily="2" charset="-78"/>
            </a:endParaRPr>
          </a:p>
          <a:p>
            <a:pPr lvl="0" algn="ctr" rtl="1"/>
            <a:r>
              <a:rPr lang="ar-SA" sz="4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cs typeface="Traditional Arabic" pitchFamily="2" charset="-78"/>
              </a:rPr>
              <a:t>أُوْصِيْكُمْ وَإِيَّايَ بِتَقْوَى اللهِ </a:t>
            </a:r>
            <a:r>
              <a:rPr lang="ar-SA" sz="4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cs typeface="Traditional Arabic" pitchFamily="2" charset="-78"/>
              </a:rPr>
              <a:t>وَطَاعَتِهِ </a:t>
            </a:r>
            <a:r>
              <a:rPr lang="ar-SA" sz="4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cs typeface="Traditional Arabic" pitchFamily="2" charset="-78"/>
              </a:rPr>
              <a:t>لَعَلَّكُمْ تُرْحَمُوْنَ</a:t>
            </a:r>
            <a:endParaRPr kumimoji="0" lang="ar-SA" sz="4400" b="1" i="0" u="none" strike="noStrike" normalizeH="0" baseline="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Traditional Arabic" pitchFamily="2" charset="-78"/>
            </a:endParaRPr>
          </a:p>
        </p:txBody>
      </p:sp>
      <p:sp>
        <p:nvSpPr>
          <p:cNvPr id="12" name="Rectangle 11"/>
          <p:cNvSpPr/>
          <p:nvPr/>
        </p:nvSpPr>
        <p:spPr>
          <a:xfrm>
            <a:off x="785786" y="3857628"/>
            <a:ext cx="7572428" cy="1200329"/>
          </a:xfrm>
          <a:prstGeom prst="rect">
            <a:avLst/>
          </a:prstGeom>
        </p:spPr>
        <p:txBody>
          <a:bodyPr wrap="square">
            <a:spAutoFit/>
          </a:bodyPr>
          <a:lstStyle/>
          <a:p>
            <a:pPr lvl="0" algn="just" eaLnBrk="0" fontAlgn="base" hangingPunct="0">
              <a:spcBef>
                <a:spcPct val="0"/>
              </a:spcBef>
              <a:spcAft>
                <a:spcPct val="0"/>
              </a:spcAft>
            </a:pPr>
            <a:r>
              <a:rPr lang="en-US" i="1" dirty="0" err="1" smtClean="0">
                <a:ln w="18415" cmpd="sng">
                  <a:solidFill>
                    <a:schemeClr val="tx1"/>
                  </a:solidFill>
                  <a:prstDash val="solid"/>
                </a:ln>
                <a:effectLst>
                  <a:outerShdw blurRad="63500" dir="3600000" algn="tl" rotWithShape="0">
                    <a:srgbClr val="000000">
                      <a:alpha val="70000"/>
                    </a:srgbClr>
                  </a:outerShdw>
                </a:effectLst>
                <a:cs typeface="Times New Roman" pitchFamily="18" charset="0"/>
              </a:rPr>
              <a:t>Seterusnya</a:t>
            </a:r>
            <a:r>
              <a:rPr lang="en-US" i="1" dirty="0" smtClean="0">
                <a:ln w="18415" cmpd="sng">
                  <a:solidFill>
                    <a:schemeClr val="tx1"/>
                  </a:solidFill>
                  <a:prstDash val="solid"/>
                </a:ln>
                <a:effectLst>
                  <a:outerShdw blurRad="63500" dir="3600000" algn="tl" rotWithShape="0">
                    <a:srgbClr val="000000">
                      <a:alpha val="70000"/>
                    </a:srgbClr>
                  </a:outerShdw>
                </a:effectLst>
                <a:cs typeface="Times New Roman" pitchFamily="18" charset="0"/>
              </a:rPr>
              <a:t>, </a:t>
            </a:r>
            <a:r>
              <a:rPr lang="en-US" i="1" dirty="0" err="1" smtClean="0">
                <a:ln w="18415" cmpd="sng">
                  <a:solidFill>
                    <a:schemeClr val="tx1"/>
                  </a:solidFill>
                  <a:prstDash val="solid"/>
                </a:ln>
                <a:effectLst>
                  <a:outerShdw blurRad="63500" dir="3600000" algn="tl" rotWithShape="0">
                    <a:srgbClr val="000000">
                      <a:alpha val="70000"/>
                    </a:srgbClr>
                  </a:outerShdw>
                </a:effectLst>
                <a:cs typeface="Times New Roman" pitchFamily="18" charset="0"/>
              </a:rPr>
              <a:t>wahai</a:t>
            </a:r>
            <a:r>
              <a:rPr lang="en-US" i="1" dirty="0" smtClean="0">
                <a:ln w="18415" cmpd="sng">
                  <a:solidFill>
                    <a:schemeClr val="tx1"/>
                  </a:solidFill>
                  <a:prstDash val="solid"/>
                </a:ln>
                <a:effectLst>
                  <a:outerShdw blurRad="63500" dir="3600000" algn="tl" rotWithShape="0">
                    <a:srgbClr val="000000">
                      <a:alpha val="70000"/>
                    </a:srgbClr>
                  </a:outerShdw>
                </a:effectLst>
                <a:cs typeface="Times New Roman" pitchFamily="18" charset="0"/>
              </a:rPr>
              <a:t> </a:t>
            </a:r>
            <a:r>
              <a:rPr lang="en-US" i="1" dirty="0" err="1" smtClean="0">
                <a:ln w="18415" cmpd="sng">
                  <a:solidFill>
                    <a:schemeClr val="tx1"/>
                  </a:solidFill>
                  <a:prstDash val="solid"/>
                </a:ln>
                <a:effectLst>
                  <a:outerShdw blurRad="63500" dir="3600000" algn="tl" rotWithShape="0">
                    <a:srgbClr val="000000">
                      <a:alpha val="70000"/>
                    </a:srgbClr>
                  </a:outerShdw>
                </a:effectLst>
                <a:cs typeface="Times New Roman" pitchFamily="18" charset="0"/>
              </a:rPr>
              <a:t>hamba</a:t>
            </a:r>
            <a:r>
              <a:rPr lang="en-US" i="1" dirty="0" smtClean="0">
                <a:ln w="18415" cmpd="sng">
                  <a:solidFill>
                    <a:schemeClr val="tx1"/>
                  </a:solidFill>
                  <a:prstDash val="solid"/>
                </a:ln>
                <a:effectLst>
                  <a:outerShdw blurRad="63500" dir="3600000" algn="tl" rotWithShape="0">
                    <a:srgbClr val="000000">
                      <a:alpha val="70000"/>
                    </a:srgbClr>
                  </a:outerShdw>
                </a:effectLst>
                <a:cs typeface="Times New Roman" pitchFamily="18" charset="0"/>
              </a:rPr>
              <a:t> Allah, </a:t>
            </a:r>
            <a:r>
              <a:rPr lang="en-US" i="1" dirty="0" err="1" smtClean="0">
                <a:ln w="18415" cmpd="sng">
                  <a:solidFill>
                    <a:schemeClr val="tx1"/>
                  </a:solidFill>
                  <a:prstDash val="solid"/>
                </a:ln>
                <a:effectLst>
                  <a:outerShdw blurRad="63500" dir="3600000" algn="tl" rotWithShape="0">
                    <a:srgbClr val="000000">
                      <a:alpha val="70000"/>
                    </a:srgbClr>
                  </a:outerShdw>
                </a:effectLst>
                <a:cs typeface="Times New Roman" pitchFamily="18" charset="0"/>
              </a:rPr>
              <a:t>bertaqwalah</a:t>
            </a:r>
            <a:r>
              <a:rPr lang="en-US" i="1" dirty="0" smtClean="0">
                <a:ln w="18415" cmpd="sng">
                  <a:solidFill>
                    <a:schemeClr val="tx1"/>
                  </a:solidFill>
                  <a:prstDash val="solid"/>
                </a:ln>
                <a:effectLst>
                  <a:outerShdw blurRad="63500" dir="3600000" algn="tl" rotWithShape="0">
                    <a:srgbClr val="000000">
                      <a:alpha val="70000"/>
                    </a:srgbClr>
                  </a:outerShdw>
                </a:effectLst>
                <a:cs typeface="Times New Roman" pitchFamily="18" charset="0"/>
              </a:rPr>
              <a:t> </a:t>
            </a:r>
            <a:r>
              <a:rPr lang="en-US" i="1" dirty="0" err="1" smtClean="0">
                <a:ln w="18415" cmpd="sng">
                  <a:solidFill>
                    <a:schemeClr val="tx1"/>
                  </a:solidFill>
                  <a:prstDash val="solid"/>
                </a:ln>
                <a:effectLst>
                  <a:outerShdw blurRad="63500" dir="3600000" algn="tl" rotWithShape="0">
                    <a:srgbClr val="000000">
                      <a:alpha val="70000"/>
                    </a:srgbClr>
                  </a:outerShdw>
                </a:effectLst>
                <a:cs typeface="Times New Roman" pitchFamily="18" charset="0"/>
              </a:rPr>
              <a:t>kamu</a:t>
            </a:r>
            <a:r>
              <a:rPr lang="en-US" i="1" dirty="0" smtClean="0">
                <a:ln w="18415" cmpd="sng">
                  <a:solidFill>
                    <a:schemeClr val="tx1"/>
                  </a:solidFill>
                  <a:prstDash val="solid"/>
                </a:ln>
                <a:effectLst>
                  <a:outerShdw blurRad="63500" dir="3600000" algn="tl" rotWithShape="0">
                    <a:srgbClr val="000000">
                      <a:alpha val="70000"/>
                    </a:srgbClr>
                  </a:outerShdw>
                </a:effectLst>
                <a:cs typeface="Times New Roman" pitchFamily="18" charset="0"/>
              </a:rPr>
              <a:t> </a:t>
            </a:r>
            <a:r>
              <a:rPr lang="en-US" i="1" dirty="0" err="1" smtClean="0">
                <a:ln w="18415" cmpd="sng">
                  <a:solidFill>
                    <a:schemeClr val="tx1"/>
                  </a:solidFill>
                  <a:prstDash val="solid"/>
                </a:ln>
                <a:effectLst>
                  <a:outerShdw blurRad="63500" dir="3600000" algn="tl" rotWithShape="0">
                    <a:srgbClr val="000000">
                      <a:alpha val="70000"/>
                    </a:srgbClr>
                  </a:outerShdw>
                </a:effectLst>
                <a:cs typeface="Times New Roman" pitchFamily="18" charset="0"/>
              </a:rPr>
              <a:t>kepada</a:t>
            </a:r>
            <a:r>
              <a:rPr lang="en-US" i="1" dirty="0" smtClean="0">
                <a:ln w="18415" cmpd="sng">
                  <a:solidFill>
                    <a:schemeClr val="tx1"/>
                  </a:solidFill>
                  <a:prstDash val="solid"/>
                </a:ln>
                <a:effectLst>
                  <a:outerShdw blurRad="63500" dir="3600000" algn="tl" rotWithShape="0">
                    <a:srgbClr val="000000">
                      <a:alpha val="70000"/>
                    </a:srgbClr>
                  </a:outerShdw>
                </a:effectLst>
                <a:cs typeface="Times New Roman" pitchFamily="18" charset="0"/>
              </a:rPr>
              <a:t> Allah. </a:t>
            </a:r>
            <a:r>
              <a:rPr lang="en-US" i="1" dirty="0" err="1" smtClean="0">
                <a:ln w="18415" cmpd="sng">
                  <a:solidFill>
                    <a:schemeClr val="tx1"/>
                  </a:solidFill>
                  <a:prstDash val="solid"/>
                </a:ln>
                <a:effectLst>
                  <a:outerShdw blurRad="63500" dir="3600000" algn="tl" rotWithShape="0">
                    <a:srgbClr val="000000">
                      <a:alpha val="70000"/>
                    </a:srgbClr>
                  </a:outerShdw>
                </a:effectLst>
                <a:cs typeface="Times New Roman" pitchFamily="18" charset="0"/>
              </a:rPr>
              <a:t>Saya</a:t>
            </a:r>
            <a:r>
              <a:rPr lang="en-US" i="1" dirty="0" smtClean="0">
                <a:ln w="18415" cmpd="sng">
                  <a:solidFill>
                    <a:schemeClr val="tx1"/>
                  </a:solidFill>
                  <a:prstDash val="solid"/>
                </a:ln>
                <a:effectLst>
                  <a:outerShdw blurRad="63500" dir="3600000" algn="tl" rotWithShape="0">
                    <a:srgbClr val="000000">
                      <a:alpha val="70000"/>
                    </a:srgbClr>
                  </a:outerShdw>
                </a:effectLst>
                <a:cs typeface="Times New Roman" pitchFamily="18" charset="0"/>
              </a:rPr>
              <a:t> </a:t>
            </a:r>
            <a:r>
              <a:rPr lang="en-US" i="1" dirty="0" err="1" smtClean="0">
                <a:ln w="18415" cmpd="sng">
                  <a:solidFill>
                    <a:schemeClr val="tx1"/>
                  </a:solidFill>
                  <a:prstDash val="solid"/>
                </a:ln>
                <a:effectLst>
                  <a:outerShdw blurRad="63500" dir="3600000" algn="tl" rotWithShape="0">
                    <a:srgbClr val="000000">
                      <a:alpha val="70000"/>
                    </a:srgbClr>
                  </a:outerShdw>
                </a:effectLst>
                <a:cs typeface="Times New Roman" pitchFamily="18" charset="0"/>
              </a:rPr>
              <a:t>berpesan</a:t>
            </a:r>
            <a:r>
              <a:rPr lang="en-US" i="1" dirty="0" smtClean="0">
                <a:ln w="18415" cmpd="sng">
                  <a:solidFill>
                    <a:schemeClr val="tx1"/>
                  </a:solidFill>
                  <a:prstDash val="solid"/>
                </a:ln>
                <a:effectLst>
                  <a:outerShdw blurRad="63500" dir="3600000" algn="tl" rotWithShape="0">
                    <a:srgbClr val="000000">
                      <a:alpha val="70000"/>
                    </a:srgbClr>
                  </a:outerShdw>
                </a:effectLst>
                <a:cs typeface="Times New Roman" pitchFamily="18" charset="0"/>
              </a:rPr>
              <a:t> </a:t>
            </a:r>
            <a:r>
              <a:rPr lang="en-US" i="1" dirty="0" err="1" smtClean="0">
                <a:ln w="18415" cmpd="sng">
                  <a:solidFill>
                    <a:schemeClr val="tx1"/>
                  </a:solidFill>
                  <a:prstDash val="solid"/>
                </a:ln>
                <a:effectLst>
                  <a:outerShdw blurRad="63500" dir="3600000" algn="tl" rotWithShape="0">
                    <a:srgbClr val="000000">
                      <a:alpha val="70000"/>
                    </a:srgbClr>
                  </a:outerShdw>
                </a:effectLst>
                <a:cs typeface="Times New Roman" pitchFamily="18" charset="0"/>
              </a:rPr>
              <a:t>kepada</a:t>
            </a:r>
            <a:r>
              <a:rPr lang="en-US" i="1" dirty="0" smtClean="0">
                <a:ln w="18415" cmpd="sng">
                  <a:solidFill>
                    <a:schemeClr val="tx1"/>
                  </a:solidFill>
                  <a:prstDash val="solid"/>
                </a:ln>
                <a:effectLst>
                  <a:outerShdw blurRad="63500" dir="3600000" algn="tl" rotWithShape="0">
                    <a:srgbClr val="000000">
                      <a:alpha val="70000"/>
                    </a:srgbClr>
                  </a:outerShdw>
                </a:effectLst>
                <a:cs typeface="Times New Roman" pitchFamily="18" charset="0"/>
              </a:rPr>
              <a:t> </a:t>
            </a:r>
            <a:r>
              <a:rPr lang="en-US" i="1" dirty="0" err="1" smtClean="0">
                <a:ln w="18415" cmpd="sng">
                  <a:solidFill>
                    <a:schemeClr val="tx1"/>
                  </a:solidFill>
                  <a:prstDash val="solid"/>
                </a:ln>
                <a:effectLst>
                  <a:outerShdw blurRad="63500" dir="3600000" algn="tl" rotWithShape="0">
                    <a:srgbClr val="000000">
                      <a:alpha val="70000"/>
                    </a:srgbClr>
                  </a:outerShdw>
                </a:effectLst>
                <a:cs typeface="Times New Roman" pitchFamily="18" charset="0"/>
              </a:rPr>
              <a:t>sidang</a:t>
            </a:r>
            <a:r>
              <a:rPr lang="en-US" i="1" dirty="0" smtClean="0">
                <a:ln w="18415" cmpd="sng">
                  <a:solidFill>
                    <a:schemeClr val="tx1"/>
                  </a:solidFill>
                  <a:prstDash val="solid"/>
                </a:ln>
                <a:effectLst>
                  <a:outerShdw blurRad="63500" dir="3600000" algn="tl" rotWithShape="0">
                    <a:srgbClr val="000000">
                      <a:alpha val="70000"/>
                    </a:srgbClr>
                  </a:outerShdw>
                </a:effectLst>
                <a:cs typeface="Times New Roman" pitchFamily="18" charset="0"/>
              </a:rPr>
              <a:t> </a:t>
            </a:r>
            <a:r>
              <a:rPr lang="en-US" i="1" dirty="0" err="1" smtClean="0">
                <a:ln w="18415" cmpd="sng">
                  <a:solidFill>
                    <a:schemeClr val="tx1"/>
                  </a:solidFill>
                  <a:prstDash val="solid"/>
                </a:ln>
                <a:effectLst>
                  <a:outerShdw blurRad="63500" dir="3600000" algn="tl" rotWithShape="0">
                    <a:srgbClr val="000000">
                      <a:alpha val="70000"/>
                    </a:srgbClr>
                  </a:outerShdw>
                </a:effectLst>
                <a:cs typeface="Times New Roman" pitchFamily="18" charset="0"/>
              </a:rPr>
              <a:t>jemaah</a:t>
            </a:r>
            <a:r>
              <a:rPr lang="en-US" i="1" dirty="0" smtClean="0">
                <a:ln w="18415" cmpd="sng">
                  <a:solidFill>
                    <a:schemeClr val="tx1"/>
                  </a:solidFill>
                  <a:prstDash val="solid"/>
                </a:ln>
                <a:effectLst>
                  <a:outerShdw blurRad="63500" dir="3600000" algn="tl" rotWithShape="0">
                    <a:srgbClr val="000000">
                      <a:alpha val="70000"/>
                    </a:srgbClr>
                  </a:outerShdw>
                </a:effectLst>
                <a:cs typeface="Times New Roman" pitchFamily="18" charset="0"/>
              </a:rPr>
              <a:t> </a:t>
            </a:r>
            <a:r>
              <a:rPr lang="en-US" i="1" dirty="0" err="1" smtClean="0">
                <a:ln w="18415" cmpd="sng">
                  <a:solidFill>
                    <a:schemeClr val="tx1"/>
                  </a:solidFill>
                  <a:prstDash val="solid"/>
                </a:ln>
                <a:effectLst>
                  <a:outerShdw blurRad="63500" dir="3600000" algn="tl" rotWithShape="0">
                    <a:srgbClr val="000000">
                      <a:alpha val="70000"/>
                    </a:srgbClr>
                  </a:outerShdw>
                </a:effectLst>
                <a:cs typeface="Times New Roman" pitchFamily="18" charset="0"/>
              </a:rPr>
              <a:t>sekalian</a:t>
            </a:r>
            <a:r>
              <a:rPr lang="en-US" i="1" dirty="0" smtClean="0">
                <a:ln w="18415" cmpd="sng">
                  <a:solidFill>
                    <a:schemeClr val="tx1"/>
                  </a:solidFill>
                  <a:prstDash val="solid"/>
                </a:ln>
                <a:effectLst>
                  <a:outerShdw blurRad="63500" dir="3600000" algn="tl" rotWithShape="0">
                    <a:srgbClr val="000000">
                      <a:alpha val="70000"/>
                    </a:srgbClr>
                  </a:outerShdw>
                </a:effectLst>
                <a:cs typeface="Times New Roman" pitchFamily="18" charset="0"/>
              </a:rPr>
              <a:t> </a:t>
            </a:r>
            <a:r>
              <a:rPr lang="en-US" i="1" dirty="0" err="1" smtClean="0">
                <a:ln w="18415" cmpd="sng">
                  <a:solidFill>
                    <a:schemeClr val="tx1"/>
                  </a:solidFill>
                  <a:prstDash val="solid"/>
                </a:ln>
                <a:effectLst>
                  <a:outerShdw blurRad="63500" dir="3600000" algn="tl" rotWithShape="0">
                    <a:srgbClr val="000000">
                      <a:alpha val="70000"/>
                    </a:srgbClr>
                  </a:outerShdw>
                </a:effectLst>
                <a:cs typeface="Times New Roman" pitchFamily="18" charset="0"/>
              </a:rPr>
              <a:t>dan</a:t>
            </a:r>
            <a:r>
              <a:rPr lang="en-US" i="1" dirty="0" smtClean="0">
                <a:ln w="18415" cmpd="sng">
                  <a:solidFill>
                    <a:schemeClr val="tx1"/>
                  </a:solidFill>
                  <a:prstDash val="solid"/>
                </a:ln>
                <a:effectLst>
                  <a:outerShdw blurRad="63500" dir="3600000" algn="tl" rotWithShape="0">
                    <a:srgbClr val="000000">
                      <a:alpha val="70000"/>
                    </a:srgbClr>
                  </a:outerShdw>
                </a:effectLst>
                <a:cs typeface="Times New Roman" pitchFamily="18" charset="0"/>
              </a:rPr>
              <a:t> </a:t>
            </a:r>
            <a:r>
              <a:rPr lang="en-US" i="1" dirty="0" err="1" smtClean="0">
                <a:ln w="18415" cmpd="sng">
                  <a:solidFill>
                    <a:schemeClr val="tx1"/>
                  </a:solidFill>
                  <a:prstDash val="solid"/>
                </a:ln>
                <a:effectLst>
                  <a:outerShdw blurRad="63500" dir="3600000" algn="tl" rotWithShape="0">
                    <a:srgbClr val="000000">
                      <a:alpha val="70000"/>
                    </a:srgbClr>
                  </a:outerShdw>
                </a:effectLst>
                <a:cs typeface="Times New Roman" pitchFamily="18" charset="0"/>
              </a:rPr>
              <a:t>diri</a:t>
            </a:r>
            <a:r>
              <a:rPr lang="en-US" i="1" dirty="0" smtClean="0">
                <a:ln w="18415" cmpd="sng">
                  <a:solidFill>
                    <a:schemeClr val="tx1"/>
                  </a:solidFill>
                  <a:prstDash val="solid"/>
                </a:ln>
                <a:effectLst>
                  <a:outerShdw blurRad="63500" dir="3600000" algn="tl" rotWithShape="0">
                    <a:srgbClr val="000000">
                      <a:alpha val="70000"/>
                    </a:srgbClr>
                  </a:outerShdw>
                </a:effectLst>
                <a:cs typeface="Times New Roman" pitchFamily="18" charset="0"/>
              </a:rPr>
              <a:t> </a:t>
            </a:r>
            <a:r>
              <a:rPr lang="en-US" i="1" dirty="0" err="1" smtClean="0">
                <a:ln w="18415" cmpd="sng">
                  <a:solidFill>
                    <a:schemeClr val="tx1"/>
                  </a:solidFill>
                  <a:prstDash val="solid"/>
                </a:ln>
                <a:effectLst>
                  <a:outerShdw blurRad="63500" dir="3600000" algn="tl" rotWithShape="0">
                    <a:srgbClr val="000000">
                      <a:alpha val="70000"/>
                    </a:srgbClr>
                  </a:outerShdw>
                </a:effectLst>
                <a:cs typeface="Times New Roman" pitchFamily="18" charset="0"/>
              </a:rPr>
              <a:t>saya</a:t>
            </a:r>
            <a:r>
              <a:rPr lang="en-US" i="1" dirty="0" smtClean="0">
                <a:ln w="18415" cmpd="sng">
                  <a:solidFill>
                    <a:schemeClr val="tx1"/>
                  </a:solidFill>
                  <a:prstDash val="solid"/>
                </a:ln>
                <a:effectLst>
                  <a:outerShdw blurRad="63500" dir="3600000" algn="tl" rotWithShape="0">
                    <a:srgbClr val="000000">
                      <a:alpha val="70000"/>
                    </a:srgbClr>
                  </a:outerShdw>
                </a:effectLst>
                <a:cs typeface="Times New Roman" pitchFamily="18" charset="0"/>
              </a:rPr>
              <a:t> </a:t>
            </a:r>
            <a:r>
              <a:rPr lang="en-US" i="1" dirty="0" err="1" smtClean="0">
                <a:ln w="18415" cmpd="sng">
                  <a:solidFill>
                    <a:schemeClr val="tx1"/>
                  </a:solidFill>
                  <a:prstDash val="solid"/>
                </a:ln>
                <a:effectLst>
                  <a:outerShdw blurRad="63500" dir="3600000" algn="tl" rotWithShape="0">
                    <a:srgbClr val="000000">
                      <a:alpha val="70000"/>
                    </a:srgbClr>
                  </a:outerShdw>
                </a:effectLst>
                <a:cs typeface="Times New Roman" pitchFamily="18" charset="0"/>
              </a:rPr>
              <a:t>sendiri</a:t>
            </a:r>
            <a:r>
              <a:rPr lang="en-US" i="1" dirty="0" smtClean="0">
                <a:ln w="18415" cmpd="sng">
                  <a:solidFill>
                    <a:schemeClr val="tx1"/>
                  </a:solidFill>
                  <a:prstDash val="solid"/>
                </a:ln>
                <a:effectLst>
                  <a:outerShdw blurRad="63500" dir="3600000" algn="tl" rotWithShape="0">
                    <a:srgbClr val="000000">
                      <a:alpha val="70000"/>
                    </a:srgbClr>
                  </a:outerShdw>
                </a:effectLst>
                <a:cs typeface="Times New Roman" pitchFamily="18" charset="0"/>
              </a:rPr>
              <a:t> agar </a:t>
            </a:r>
            <a:r>
              <a:rPr lang="en-US" i="1" dirty="0" err="1" smtClean="0">
                <a:ln w="18415" cmpd="sng">
                  <a:solidFill>
                    <a:schemeClr val="tx1"/>
                  </a:solidFill>
                  <a:prstDash val="solid"/>
                </a:ln>
                <a:effectLst>
                  <a:outerShdw blurRad="63500" dir="3600000" algn="tl" rotWithShape="0">
                    <a:srgbClr val="000000">
                      <a:alpha val="70000"/>
                    </a:srgbClr>
                  </a:outerShdw>
                </a:effectLst>
                <a:cs typeface="Times New Roman" pitchFamily="18" charset="0"/>
              </a:rPr>
              <a:t>bertaqwa</a:t>
            </a:r>
            <a:r>
              <a:rPr lang="en-US" i="1" dirty="0" smtClean="0">
                <a:ln w="18415" cmpd="sng">
                  <a:solidFill>
                    <a:schemeClr val="tx1"/>
                  </a:solidFill>
                  <a:prstDash val="solid"/>
                </a:ln>
                <a:effectLst>
                  <a:outerShdw blurRad="63500" dir="3600000" algn="tl" rotWithShape="0">
                    <a:srgbClr val="000000">
                      <a:alpha val="70000"/>
                    </a:srgbClr>
                  </a:outerShdw>
                </a:effectLst>
                <a:cs typeface="Times New Roman" pitchFamily="18" charset="0"/>
              </a:rPr>
              <a:t> </a:t>
            </a:r>
            <a:r>
              <a:rPr lang="en-US" i="1" dirty="0" err="1" smtClean="0">
                <a:ln w="18415" cmpd="sng">
                  <a:solidFill>
                    <a:schemeClr val="tx1"/>
                  </a:solidFill>
                  <a:prstDash val="solid"/>
                </a:ln>
                <a:effectLst>
                  <a:outerShdw blurRad="63500" dir="3600000" algn="tl" rotWithShape="0">
                    <a:srgbClr val="000000">
                      <a:alpha val="70000"/>
                    </a:srgbClr>
                  </a:outerShdw>
                </a:effectLst>
                <a:cs typeface="Times New Roman" pitchFamily="18" charset="0"/>
              </a:rPr>
              <a:t>kepada</a:t>
            </a:r>
            <a:r>
              <a:rPr lang="en-US" i="1" dirty="0" smtClean="0">
                <a:ln w="18415" cmpd="sng">
                  <a:solidFill>
                    <a:schemeClr val="tx1"/>
                  </a:solidFill>
                  <a:prstDash val="solid"/>
                </a:ln>
                <a:effectLst>
                  <a:outerShdw blurRad="63500" dir="3600000" algn="tl" rotWithShape="0">
                    <a:srgbClr val="000000">
                      <a:alpha val="70000"/>
                    </a:srgbClr>
                  </a:outerShdw>
                </a:effectLst>
                <a:cs typeface="Times New Roman" pitchFamily="18" charset="0"/>
              </a:rPr>
              <a:t> Allah SWT </a:t>
            </a:r>
            <a:r>
              <a:rPr lang="en-US" i="1" dirty="0" err="1" smtClean="0">
                <a:ln w="18415" cmpd="sng">
                  <a:solidFill>
                    <a:schemeClr val="tx1"/>
                  </a:solidFill>
                  <a:prstDash val="solid"/>
                </a:ln>
                <a:effectLst>
                  <a:outerShdw blurRad="63500" dir="3600000" algn="tl" rotWithShape="0">
                    <a:srgbClr val="000000">
                      <a:alpha val="70000"/>
                    </a:srgbClr>
                  </a:outerShdw>
                </a:effectLst>
                <a:cs typeface="Times New Roman" pitchFamily="18" charset="0"/>
              </a:rPr>
              <a:t>dan</a:t>
            </a:r>
            <a:r>
              <a:rPr lang="en-US" i="1" dirty="0" smtClean="0">
                <a:ln w="18415" cmpd="sng">
                  <a:solidFill>
                    <a:schemeClr val="tx1"/>
                  </a:solidFill>
                  <a:prstDash val="solid"/>
                </a:ln>
                <a:effectLst>
                  <a:outerShdw blurRad="63500" dir="3600000" algn="tl" rotWithShape="0">
                    <a:srgbClr val="000000">
                      <a:alpha val="70000"/>
                    </a:srgbClr>
                  </a:outerShdw>
                </a:effectLst>
                <a:cs typeface="Times New Roman" pitchFamily="18" charset="0"/>
              </a:rPr>
              <a:t> </a:t>
            </a:r>
            <a:r>
              <a:rPr lang="en-US" i="1" dirty="0" err="1" smtClean="0">
                <a:ln w="18415" cmpd="sng">
                  <a:solidFill>
                    <a:schemeClr val="tx1"/>
                  </a:solidFill>
                  <a:prstDash val="solid"/>
                </a:ln>
                <a:effectLst>
                  <a:outerShdw blurRad="63500" dir="3600000" algn="tl" rotWithShape="0">
                    <a:srgbClr val="000000">
                      <a:alpha val="70000"/>
                    </a:srgbClr>
                  </a:outerShdw>
                </a:effectLst>
                <a:cs typeface="Times New Roman" pitchFamily="18" charset="0"/>
              </a:rPr>
              <a:t>menta’ati-Nya</a:t>
            </a:r>
            <a:r>
              <a:rPr lang="en-US" i="1" dirty="0" smtClean="0">
                <a:ln w="18415" cmpd="sng">
                  <a:solidFill>
                    <a:schemeClr val="tx1"/>
                  </a:solidFill>
                  <a:prstDash val="solid"/>
                </a:ln>
                <a:effectLst>
                  <a:outerShdw blurRad="63500" dir="3600000" algn="tl" rotWithShape="0">
                    <a:srgbClr val="000000">
                      <a:alpha val="70000"/>
                    </a:srgbClr>
                  </a:outerShdw>
                </a:effectLst>
                <a:cs typeface="Times New Roman" pitchFamily="18" charset="0"/>
              </a:rPr>
              <a:t>, </a:t>
            </a:r>
            <a:r>
              <a:rPr lang="en-US" i="1" dirty="0" err="1" smtClean="0">
                <a:ln w="18415" cmpd="sng">
                  <a:solidFill>
                    <a:schemeClr val="tx1"/>
                  </a:solidFill>
                  <a:prstDash val="solid"/>
                </a:ln>
                <a:effectLst>
                  <a:outerShdw blurRad="63500" dir="3600000" algn="tl" rotWithShape="0">
                    <a:srgbClr val="000000">
                      <a:alpha val="70000"/>
                    </a:srgbClr>
                  </a:outerShdw>
                </a:effectLst>
                <a:cs typeface="Times New Roman" pitchFamily="18" charset="0"/>
              </a:rPr>
              <a:t>mudah-mudahan</a:t>
            </a:r>
            <a:r>
              <a:rPr lang="en-US" i="1" dirty="0" smtClean="0">
                <a:ln w="18415" cmpd="sng">
                  <a:solidFill>
                    <a:schemeClr val="tx1"/>
                  </a:solidFill>
                  <a:prstDash val="solid"/>
                </a:ln>
                <a:effectLst>
                  <a:outerShdw blurRad="63500" dir="3600000" algn="tl" rotWithShape="0">
                    <a:srgbClr val="000000">
                      <a:alpha val="70000"/>
                    </a:srgbClr>
                  </a:outerShdw>
                </a:effectLst>
                <a:cs typeface="Times New Roman" pitchFamily="18" charset="0"/>
              </a:rPr>
              <a:t> </a:t>
            </a:r>
            <a:r>
              <a:rPr lang="en-US" i="1" dirty="0" err="1" smtClean="0">
                <a:ln w="18415" cmpd="sng">
                  <a:solidFill>
                    <a:schemeClr val="tx1"/>
                  </a:solidFill>
                  <a:prstDash val="solid"/>
                </a:ln>
                <a:effectLst>
                  <a:outerShdw blurRad="63500" dir="3600000" algn="tl" rotWithShape="0">
                    <a:srgbClr val="000000">
                      <a:alpha val="70000"/>
                    </a:srgbClr>
                  </a:outerShdw>
                </a:effectLst>
                <a:cs typeface="Times New Roman" pitchFamily="18" charset="0"/>
              </a:rPr>
              <a:t>kamu</a:t>
            </a:r>
            <a:r>
              <a:rPr lang="en-US" i="1" dirty="0" smtClean="0">
                <a:ln w="18415" cmpd="sng">
                  <a:solidFill>
                    <a:schemeClr val="tx1"/>
                  </a:solidFill>
                  <a:prstDash val="solid"/>
                </a:ln>
                <a:effectLst>
                  <a:outerShdw blurRad="63500" dir="3600000" algn="tl" rotWithShape="0">
                    <a:srgbClr val="000000">
                      <a:alpha val="70000"/>
                    </a:srgbClr>
                  </a:outerShdw>
                </a:effectLst>
                <a:cs typeface="Times New Roman" pitchFamily="18" charset="0"/>
              </a:rPr>
              <a:t> </a:t>
            </a:r>
            <a:r>
              <a:rPr lang="en-US" i="1" dirty="0" err="1" smtClean="0">
                <a:ln w="18415" cmpd="sng">
                  <a:solidFill>
                    <a:schemeClr val="tx1"/>
                  </a:solidFill>
                  <a:prstDash val="solid"/>
                </a:ln>
                <a:effectLst>
                  <a:outerShdw blurRad="63500" dir="3600000" algn="tl" rotWithShape="0">
                    <a:srgbClr val="000000">
                      <a:alpha val="70000"/>
                    </a:srgbClr>
                  </a:outerShdw>
                </a:effectLst>
                <a:cs typeface="Times New Roman" pitchFamily="18" charset="0"/>
              </a:rPr>
              <a:t>mendapat</a:t>
            </a:r>
            <a:r>
              <a:rPr lang="en-US" i="1" dirty="0" smtClean="0">
                <a:ln w="18415" cmpd="sng">
                  <a:solidFill>
                    <a:schemeClr val="tx1"/>
                  </a:solidFill>
                  <a:prstDash val="solid"/>
                </a:ln>
                <a:effectLst>
                  <a:outerShdw blurRad="63500" dir="3600000" algn="tl" rotWithShape="0">
                    <a:srgbClr val="000000">
                      <a:alpha val="70000"/>
                    </a:srgbClr>
                  </a:outerShdw>
                </a:effectLst>
                <a:cs typeface="Times New Roman" pitchFamily="18" charset="0"/>
              </a:rPr>
              <a:t> </a:t>
            </a:r>
            <a:r>
              <a:rPr lang="en-US" i="1" dirty="0" err="1" smtClean="0">
                <a:ln w="18415" cmpd="sng">
                  <a:solidFill>
                    <a:schemeClr val="tx1"/>
                  </a:solidFill>
                  <a:prstDash val="solid"/>
                </a:ln>
                <a:effectLst>
                  <a:outerShdw blurRad="63500" dir="3600000" algn="tl" rotWithShape="0">
                    <a:srgbClr val="000000">
                      <a:alpha val="70000"/>
                    </a:srgbClr>
                  </a:outerShdw>
                </a:effectLst>
                <a:cs typeface="Times New Roman" pitchFamily="18" charset="0"/>
              </a:rPr>
              <a:t>rahmat</a:t>
            </a:r>
            <a:r>
              <a:rPr lang="en-US" i="1" dirty="0" smtClean="0">
                <a:ln w="18415" cmpd="sng">
                  <a:solidFill>
                    <a:schemeClr val="tx1"/>
                  </a:solidFill>
                  <a:prstDash val="solid"/>
                </a:ln>
                <a:effectLst>
                  <a:outerShdw blurRad="63500" dir="3600000" algn="tl" rotWithShape="0">
                    <a:srgbClr val="000000">
                      <a:alpha val="70000"/>
                    </a:srgbClr>
                  </a:outerShdw>
                </a:effectLst>
                <a:cs typeface="Times New Roman" pitchFamily="18" charset="0"/>
              </a:rPr>
              <a:t>.</a:t>
            </a:r>
            <a:endParaRPr lang="en-US" i="1" dirty="0">
              <a:ln w="18415" cmpd="sng">
                <a:solidFill>
                  <a:schemeClr val="tx1"/>
                </a:solidFill>
                <a:prstDash val="solid"/>
              </a:ln>
              <a:effectLst>
                <a:outerShdw blurRad="63500" dir="3600000" algn="tl" rotWithShape="0">
                  <a:srgbClr val="000000">
                    <a:alpha val="70000"/>
                  </a:srgbClr>
                </a:outerShdw>
              </a:effectLst>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857224" y="1214422"/>
            <a:ext cx="7358114" cy="854080"/>
          </a:xfrm>
          <a:prstGeom prst="rect">
            <a:avLst/>
          </a:prstGeom>
        </p:spPr>
        <p:txBody>
          <a:bodyPr wrap="square">
            <a:spAutoFit/>
          </a:bodyPr>
          <a:lstStyle/>
          <a:p>
            <a:pPr lvl="0" algn="ctr" rtl="1">
              <a:lnSpc>
                <a:spcPct val="150000"/>
              </a:lnSpc>
            </a:pPr>
            <a:r>
              <a:rPr lang="ar-SA" sz="3600" b="1" dirty="0" smtClean="0">
                <a:ln w="31550" cmpd="sng">
                  <a:solidFill>
                    <a:schemeClr val="tx1"/>
                  </a:solidFill>
                  <a:prstDash val="solid"/>
                </a:ln>
                <a:effectLst>
                  <a:glow rad="63500">
                    <a:schemeClr val="accent1">
                      <a:satMod val="175000"/>
                      <a:alpha val="40000"/>
                    </a:schemeClr>
                  </a:glow>
                  <a:outerShdw blurRad="41275" dist="12700" dir="12000000" algn="tl" rotWithShape="0">
                    <a:srgbClr val="000000">
                      <a:alpha val="40000"/>
                    </a:srgbClr>
                  </a:outerShdw>
                </a:effectLst>
                <a:cs typeface="Traditional Arabic" pitchFamily="2" charset="-78"/>
              </a:rPr>
              <a:t>قَالَ اللهُ عَزَّ وَجَلَّ</a:t>
            </a:r>
            <a:endParaRPr kumimoji="0" lang="ar-SA" sz="3600" b="1" i="0" u="none" strike="noStrike" normalizeH="0" baseline="0" dirty="0" smtClean="0">
              <a:ln w="31550" cmpd="sng">
                <a:solidFill>
                  <a:schemeClr val="tx1"/>
                </a:solidFill>
                <a:prstDash val="solid"/>
              </a:ln>
              <a:effectLst>
                <a:glow rad="63500">
                  <a:schemeClr val="accent1">
                    <a:satMod val="175000"/>
                    <a:alpha val="40000"/>
                  </a:schemeClr>
                </a:glow>
                <a:outerShdw blurRad="41275" dist="12700" dir="12000000" algn="tl" rotWithShape="0">
                  <a:srgbClr val="000000">
                    <a:alpha val="40000"/>
                  </a:srgbClr>
                </a:outerShdw>
              </a:effectLst>
              <a:latin typeface="Arial" pitchFamily="34" charset="0"/>
              <a:cs typeface="Traditional Arabic" pitchFamily="2" charset="-78"/>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1985" name="Rectangle 1"/>
          <p:cNvSpPr>
            <a:spLocks noChangeArrowheads="1"/>
          </p:cNvSpPr>
          <p:nvPr/>
        </p:nvSpPr>
        <p:spPr bwMode="auto">
          <a:xfrm>
            <a:off x="323528" y="2549516"/>
            <a:ext cx="8280920" cy="24929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4400" i="0" u="none" strike="noStrike" normalizeH="0" baseline="0" dirty="0" smtClean="0">
                <a:ln w="10160">
                  <a:solidFill>
                    <a:schemeClr val="tx1"/>
                  </a:solidFill>
                  <a:prstDash val="solid"/>
                </a:ln>
                <a:effectLst>
                  <a:outerShdw blurRad="38100" dist="32000" dir="5400000" algn="tl">
                    <a:srgbClr val="000000">
                      <a:alpha val="30000"/>
                    </a:srgbClr>
                  </a:outerShdw>
                </a:effectLst>
                <a:latin typeface="PDMS_IslamicFont"/>
                <a:ea typeface="Calibri" pitchFamily="34" charset="0"/>
                <a:cs typeface="Arabic Transparent" pitchFamily="2" charset="-78"/>
              </a:rPr>
              <a:t>﴿</a:t>
            </a:r>
            <a:r>
              <a:rPr kumimoji="0" lang="ar-SA" sz="4400" i="0" u="none" strike="noStrike" normalizeH="0" baseline="0" dirty="0" smtClean="0">
                <a:ln w="10160">
                  <a:solidFill>
                    <a:schemeClr val="tx1"/>
                  </a:solidFill>
                  <a:prstDash val="solid"/>
                </a:ln>
                <a:effectLst>
                  <a:outerShdw blurRad="38100" dist="32000" dir="5400000" algn="tl">
                    <a:srgbClr val="000000">
                      <a:alpha val="30000"/>
                    </a:srgbClr>
                  </a:outerShdw>
                </a:effectLst>
                <a:latin typeface="PDMS_IslamicFont"/>
                <a:ea typeface="Calibri" pitchFamily="34" charset="0"/>
                <a:cs typeface="Traditional Arabic" pitchFamily="2" charset="-78"/>
              </a:rPr>
              <a:t> </a:t>
            </a:r>
            <a:r>
              <a:rPr kumimoji="0" lang="ar-SA" sz="4400" i="0" u="none" strike="noStrike" normalizeH="0" baseline="0" dirty="0" smtClean="0">
                <a:ln w="10160">
                  <a:solidFill>
                    <a:schemeClr val="tx1"/>
                  </a:solidFill>
                  <a:prstDash val="solid"/>
                </a:ln>
                <a:effectLst>
                  <a:outerShdw blurRad="38100" dist="32000" dir="5400000" algn="tl">
                    <a:srgbClr val="000000">
                      <a:alpha val="30000"/>
                    </a:srgbClr>
                  </a:outerShdw>
                </a:effectLst>
                <a:latin typeface="QCF_P516" pitchFamily="2" charset="2"/>
                <a:ea typeface="Calibri" pitchFamily="34" charset="0"/>
                <a:cs typeface="QCF_P516" pitchFamily="2" charset="2"/>
              </a:rPr>
              <a:t>ﭟ ﭠ ﭡ ﭢ ﭣ ﭤ ﭥ ﭦ ﭧ ﭨ ﭩ ﭪ ﭫ ﭬ ﭭ ﭮ ﭯ </a:t>
            </a:r>
            <a:r>
              <a:rPr kumimoji="0" lang="ar-SA" sz="4400" i="0" u="none" strike="noStrike" normalizeH="0" baseline="0" dirty="0" smtClean="0">
                <a:ln w="10160">
                  <a:solidFill>
                    <a:schemeClr val="tx1"/>
                  </a:solidFill>
                  <a:prstDash val="solid"/>
                </a:ln>
                <a:effectLst>
                  <a:outerShdw blurRad="38100" dist="32000" dir="5400000" algn="tl">
                    <a:srgbClr val="000000">
                      <a:alpha val="30000"/>
                    </a:srgbClr>
                  </a:outerShdw>
                </a:effectLst>
                <a:latin typeface="PDMS_IslamicFont"/>
                <a:ea typeface="Calibri" pitchFamily="34" charset="0"/>
                <a:cs typeface="Arabic Transparent" pitchFamily="2" charset="-78"/>
              </a:rPr>
              <a:t>﴾ </a:t>
            </a:r>
            <a:endParaRPr kumimoji="0" lang="en-US" sz="4400" i="0" u="none" strike="noStrike" normalizeH="0" baseline="0" dirty="0" smtClean="0">
              <a:ln w="10160">
                <a:solidFill>
                  <a:schemeClr val="tx1"/>
                </a:solidFill>
                <a:prstDash val="solid"/>
              </a:ln>
              <a:effectLst>
                <a:outerShdw blurRad="38100" dist="32000" dir="5400000" algn="tl">
                  <a:srgbClr val="000000">
                    <a:alpha val="30000"/>
                  </a:srgbClr>
                </a:outerShdw>
              </a:effectLst>
              <a:latin typeface="PDMS_IslamicFont"/>
              <a:ea typeface="Calibri" pitchFamily="34" charset="0"/>
              <a:cs typeface="Arabic Transparent" pitchFamily="2" charset="-78"/>
            </a:endParaRPr>
          </a:p>
          <a:p>
            <a:pPr marL="0" marR="0" lvl="0" indent="0" algn="ctr" defTabSz="914400" rtl="1" eaLnBrk="1" fontAlgn="base" latinLnBrk="0" hangingPunct="1">
              <a:lnSpc>
                <a:spcPct val="150000"/>
              </a:lnSpc>
              <a:spcBef>
                <a:spcPct val="0"/>
              </a:spcBef>
              <a:spcAft>
                <a:spcPct val="0"/>
              </a:spcAft>
              <a:buClrTx/>
              <a:buSzTx/>
              <a:buFontTx/>
              <a:buNone/>
              <a:tabLst/>
            </a:pPr>
            <a:r>
              <a:rPr kumimoji="0" lang="ar-SA" sz="1600" i="0" u="none" strike="noStrike" normalizeH="0" baseline="0" dirty="0" smtClean="0">
                <a:ln w="10160">
                  <a:solidFill>
                    <a:schemeClr val="tx1"/>
                  </a:solidFill>
                  <a:prstDash val="solid"/>
                </a:ln>
                <a:effectLst>
                  <a:outerShdw blurRad="38100" dist="32000" dir="5400000" algn="tl">
                    <a:srgbClr val="000000">
                      <a:alpha val="30000"/>
                    </a:srgbClr>
                  </a:outerShdw>
                </a:effectLst>
                <a:latin typeface="PDMS_IslamicFont"/>
                <a:ea typeface="Calibri" pitchFamily="34" charset="0"/>
                <a:cs typeface="Traditional Arabic" pitchFamily="2" charset="-78"/>
              </a:rPr>
              <a:t>سورة الحجرات:٦</a:t>
            </a:r>
            <a:endParaRPr kumimoji="0" lang="ar-SA" sz="1600" i="0" u="none" strike="noStrike" normalizeH="0" baseline="0" dirty="0" smtClean="0">
              <a:ln w="10160">
                <a:solidFill>
                  <a:schemeClr val="tx1"/>
                </a:solidFill>
                <a:prstDash val="solid"/>
              </a:ln>
              <a:effectLst>
                <a:outerShdw blurRad="38100" dist="32000" dir="5400000" algn="tl">
                  <a:srgbClr val="000000">
                    <a:alpha val="3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000364" y="1214422"/>
            <a:ext cx="3316549"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dirty="0" smtClean="0">
                <a:ln w="11430">
                  <a:solidFill>
                    <a:srgbClr val="FF0000"/>
                  </a:solidFill>
                </a:ln>
                <a:solidFill>
                  <a:srgbClr val="FFFF00"/>
                </a:solidFill>
                <a:effectLst>
                  <a:glow rad="101600">
                    <a:schemeClr val="accent2">
                      <a:satMod val="175000"/>
                      <a:alpha val="40000"/>
                    </a:schemeClr>
                  </a:glow>
                  <a:outerShdw blurRad="76200" dist="50800" dir="5400000" algn="tl" rotWithShape="0">
                    <a:srgbClr val="000000">
                      <a:alpha val="65000"/>
                    </a:srgbClr>
                  </a:outerShdw>
                </a:effectLst>
                <a:ea typeface="Times New Roman" pitchFamily="18" charset="0"/>
                <a:cs typeface="Times New Roman" pitchFamily="18" charset="0"/>
              </a:rPr>
              <a:t>WASIAT TAQWA</a:t>
            </a:r>
            <a:endParaRPr lang="en-US" sz="3600" b="1" spc="50" dirty="0">
              <a:ln w="11430">
                <a:solidFill>
                  <a:srgbClr val="FF0000"/>
                </a:solidFill>
              </a:ln>
              <a:solidFill>
                <a:srgbClr val="FFFF00"/>
              </a:solidFill>
              <a:effectLst>
                <a:glow rad="101600">
                  <a:schemeClr val="accent2">
                    <a:satMod val="175000"/>
                    <a:alpha val="40000"/>
                  </a:schemeClr>
                </a:glow>
                <a:outerShdw blurRad="76200" dist="50800" dir="5400000" algn="tl" rotWithShape="0">
                  <a:srgbClr val="000000">
                    <a:alpha val="65000"/>
                  </a:srgbClr>
                </a:outerShdw>
              </a:effectLst>
            </a:endParaRPr>
          </a:p>
        </p:txBody>
      </p:sp>
      <p:sp>
        <p:nvSpPr>
          <p:cNvPr id="12" name="Rounded Rectangle 11"/>
          <p:cNvSpPr/>
          <p:nvPr/>
        </p:nvSpPr>
        <p:spPr>
          <a:xfrm>
            <a:off x="755576" y="2071678"/>
            <a:ext cx="7674076" cy="1573346"/>
          </a:xfrm>
          <a:prstGeom prst="roundRect">
            <a:avLst/>
          </a:prstGeom>
        </p:spPr>
        <p:style>
          <a:lnRef idx="3">
            <a:schemeClr val="lt1"/>
          </a:lnRef>
          <a:fillRef idx="1">
            <a:schemeClr val="accent6"/>
          </a:fillRef>
          <a:effectRef idx="1">
            <a:schemeClr val="accent6"/>
          </a:effectRef>
          <a:fontRef idx="minor">
            <a:schemeClr val="lt1"/>
          </a:fontRef>
        </p:style>
        <p:txBody>
          <a:bodyPr rtlCol="0" anchor="t"/>
          <a:lstStyle/>
          <a:p>
            <a:pPr algn="just"/>
            <a:r>
              <a:rPr lang="en-US" sz="2400" dirty="0" err="1" smtClean="0"/>
              <a:t>Marilah</a:t>
            </a:r>
            <a:r>
              <a:rPr lang="en-US" sz="2400" dirty="0" smtClean="0"/>
              <a:t> </a:t>
            </a:r>
            <a:r>
              <a:rPr lang="en-US" sz="2400" dirty="0" err="1" smtClean="0"/>
              <a:t>sama-sama</a:t>
            </a:r>
            <a:r>
              <a:rPr lang="en-US" sz="2400" dirty="0" smtClean="0"/>
              <a:t> </a:t>
            </a:r>
            <a:r>
              <a:rPr lang="en-US" sz="2400" dirty="0" err="1" smtClean="0"/>
              <a:t>kita</a:t>
            </a:r>
            <a:r>
              <a:rPr lang="en-US" sz="2400" dirty="0" smtClean="0"/>
              <a:t> </a:t>
            </a:r>
            <a:r>
              <a:rPr lang="en-US" sz="2400" dirty="0" err="1" smtClean="0"/>
              <a:t>meningkatkan</a:t>
            </a:r>
            <a:r>
              <a:rPr lang="en-US" sz="2400" dirty="0" smtClean="0"/>
              <a:t> </a:t>
            </a:r>
            <a:r>
              <a:rPr lang="en-US" sz="2400" dirty="0" err="1" smtClean="0"/>
              <a:t>ketakwaan</a:t>
            </a:r>
            <a:r>
              <a:rPr lang="en-US" sz="2400" dirty="0" smtClean="0"/>
              <a:t> </a:t>
            </a:r>
            <a:r>
              <a:rPr lang="en-US" sz="2400" dirty="0" err="1" smtClean="0"/>
              <a:t>kepada</a:t>
            </a:r>
            <a:r>
              <a:rPr lang="en-US" sz="2400" dirty="0" smtClean="0"/>
              <a:t> Allah SWT </a:t>
            </a:r>
            <a:r>
              <a:rPr lang="en-US" sz="2400" dirty="0" err="1" smtClean="0"/>
              <a:t>dengan</a:t>
            </a:r>
            <a:r>
              <a:rPr lang="en-US" sz="2400" dirty="0" smtClean="0"/>
              <a:t> </a:t>
            </a:r>
            <a:r>
              <a:rPr lang="en-US" sz="2400" dirty="0" err="1" smtClean="0"/>
              <a:t>penuh</a:t>
            </a:r>
            <a:r>
              <a:rPr lang="en-US" sz="2400" dirty="0" smtClean="0"/>
              <a:t> </a:t>
            </a:r>
            <a:r>
              <a:rPr lang="en-US" sz="2400" dirty="0" err="1" smtClean="0"/>
              <a:t>ketaatan</a:t>
            </a:r>
            <a:r>
              <a:rPr lang="en-US" sz="2400" dirty="0" smtClean="0"/>
              <a:t>, </a:t>
            </a:r>
            <a:r>
              <a:rPr lang="en-US" sz="2400" dirty="0" err="1" smtClean="0"/>
              <a:t>keyakinan</a:t>
            </a:r>
            <a:r>
              <a:rPr lang="en-US" sz="2400" dirty="0" smtClean="0"/>
              <a:t> </a:t>
            </a:r>
            <a:r>
              <a:rPr lang="en-US" sz="2400" dirty="0" err="1" smtClean="0"/>
              <a:t>dan</a:t>
            </a:r>
            <a:r>
              <a:rPr lang="en-US" sz="2400" dirty="0" smtClean="0"/>
              <a:t> </a:t>
            </a:r>
            <a:r>
              <a:rPr lang="en-US" sz="2400" dirty="0" err="1" smtClean="0"/>
              <a:t>keikhlasan</a:t>
            </a:r>
            <a:r>
              <a:rPr lang="en-US" sz="2400" dirty="0" smtClean="0"/>
              <a:t>.</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5" name="Rounded Rectangle 14"/>
          <p:cNvSpPr/>
          <p:nvPr/>
        </p:nvSpPr>
        <p:spPr>
          <a:xfrm>
            <a:off x="971600" y="3582136"/>
            <a:ext cx="7200800" cy="1143008"/>
          </a:xfrm>
          <a:prstGeom prst="roundRect">
            <a:avLst/>
          </a:prstGeom>
        </p:spPr>
        <p:style>
          <a:lnRef idx="3">
            <a:schemeClr val="lt1"/>
          </a:lnRef>
          <a:fillRef idx="1">
            <a:schemeClr val="accent2"/>
          </a:fillRef>
          <a:effectRef idx="1">
            <a:schemeClr val="accent2"/>
          </a:effectRef>
          <a:fontRef idx="minor">
            <a:schemeClr val="lt1"/>
          </a:fontRef>
        </p:style>
        <p:txBody>
          <a:bodyPr rtlCol="0" anchor="t"/>
          <a:lstStyle/>
          <a:p>
            <a:pPr algn="just"/>
            <a:r>
              <a:rPr lang="en-US" sz="2400" dirty="0" err="1" smtClean="0"/>
              <a:t>Melaksanakan</a:t>
            </a:r>
            <a:r>
              <a:rPr lang="en-US" sz="2400" dirty="0" smtClean="0"/>
              <a:t> </a:t>
            </a:r>
            <a:r>
              <a:rPr lang="en-US" sz="2400" dirty="0" err="1" smtClean="0"/>
              <a:t>segala</a:t>
            </a:r>
            <a:r>
              <a:rPr lang="en-US" sz="2400" dirty="0" smtClean="0"/>
              <a:t> </a:t>
            </a:r>
            <a:r>
              <a:rPr lang="en-US" sz="2400" dirty="0" err="1" smtClean="0"/>
              <a:t>suruhan-Nya</a:t>
            </a:r>
            <a:r>
              <a:rPr lang="en-US" sz="2400" dirty="0" smtClean="0"/>
              <a:t> </a:t>
            </a:r>
            <a:r>
              <a:rPr lang="en-US" sz="2400" dirty="0" err="1" smtClean="0"/>
              <a:t>serta</a:t>
            </a:r>
            <a:r>
              <a:rPr lang="en-US" sz="2400" dirty="0" smtClean="0"/>
              <a:t> </a:t>
            </a:r>
            <a:r>
              <a:rPr lang="en-US" sz="2400" dirty="0" err="1" smtClean="0"/>
              <a:t>meninggalkan</a:t>
            </a:r>
            <a:r>
              <a:rPr lang="en-US" sz="2400" dirty="0" smtClean="0"/>
              <a:t> </a:t>
            </a:r>
            <a:r>
              <a:rPr lang="en-US" sz="2400" dirty="0" err="1" smtClean="0"/>
              <a:t>segala</a:t>
            </a:r>
            <a:r>
              <a:rPr lang="en-US" sz="2400" dirty="0" smtClean="0"/>
              <a:t> </a:t>
            </a:r>
            <a:r>
              <a:rPr lang="en-US" sz="2400" dirty="0" err="1" smtClean="0"/>
              <a:t>larangan-Nya</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ounded Rectangle 13"/>
          <p:cNvSpPr/>
          <p:nvPr/>
        </p:nvSpPr>
        <p:spPr>
          <a:xfrm>
            <a:off x="1259632" y="4653136"/>
            <a:ext cx="6696744" cy="1368152"/>
          </a:xfrm>
          <a:prstGeom prst="roundRect">
            <a:avLst/>
          </a:prstGeom>
          <a:solidFill>
            <a:srgbClr val="C00000"/>
          </a:solidFill>
        </p:spPr>
        <p:style>
          <a:lnRef idx="3">
            <a:schemeClr val="lt1"/>
          </a:lnRef>
          <a:fillRef idx="1">
            <a:schemeClr val="accent2"/>
          </a:fillRef>
          <a:effectRef idx="1">
            <a:schemeClr val="accent2"/>
          </a:effectRef>
          <a:fontRef idx="minor">
            <a:schemeClr val="lt1"/>
          </a:fontRef>
        </p:style>
        <p:txBody>
          <a:bodyPr rtlCol="0" anchor="t"/>
          <a:lstStyle/>
          <a:p>
            <a:pPr algn="just"/>
            <a:r>
              <a:rPr lang="en-US" sz="2400" dirty="0" err="1" smtClean="0"/>
              <a:t>Mudah-mudahan</a:t>
            </a:r>
            <a:r>
              <a:rPr lang="en-US" sz="2400" dirty="0" smtClean="0"/>
              <a:t> </a:t>
            </a:r>
            <a:r>
              <a:rPr lang="en-US" sz="2400" dirty="0" err="1" smtClean="0"/>
              <a:t>kita</a:t>
            </a:r>
            <a:r>
              <a:rPr lang="en-US" sz="2400" dirty="0" smtClean="0"/>
              <a:t> </a:t>
            </a:r>
            <a:r>
              <a:rPr lang="en-US" sz="2400" dirty="0" err="1" smtClean="0"/>
              <a:t>menjadi</a:t>
            </a:r>
            <a:r>
              <a:rPr lang="en-US" sz="2400" dirty="0" smtClean="0"/>
              <a:t> </a:t>
            </a:r>
            <a:r>
              <a:rPr lang="en-US" sz="2400" dirty="0" err="1" smtClean="0"/>
              <a:t>insan</a:t>
            </a:r>
            <a:r>
              <a:rPr lang="en-US" sz="2400" dirty="0" smtClean="0"/>
              <a:t> yang </a:t>
            </a:r>
            <a:r>
              <a:rPr lang="en-US" sz="2400" dirty="0" err="1" smtClean="0"/>
              <a:t>bertakwa</a:t>
            </a:r>
            <a:r>
              <a:rPr lang="en-US" sz="2400" dirty="0" smtClean="0"/>
              <a:t> </a:t>
            </a:r>
            <a:r>
              <a:rPr lang="en-US" sz="2400" dirty="0" err="1" smtClean="0"/>
              <a:t>seterusnya</a:t>
            </a:r>
            <a:r>
              <a:rPr lang="en-US" sz="2400" dirty="0" smtClean="0"/>
              <a:t> </a:t>
            </a:r>
            <a:r>
              <a:rPr lang="en-US" sz="2400" dirty="0" err="1" smtClean="0"/>
              <a:t>berjaya</a:t>
            </a:r>
            <a:r>
              <a:rPr lang="en-US" sz="2400" dirty="0" smtClean="0"/>
              <a:t> </a:t>
            </a:r>
            <a:r>
              <a:rPr lang="en-US" sz="2400" dirty="0" err="1" smtClean="0"/>
              <a:t>di</a:t>
            </a:r>
            <a:r>
              <a:rPr lang="en-US" sz="2400" dirty="0" smtClean="0"/>
              <a:t> </a:t>
            </a:r>
            <a:r>
              <a:rPr lang="en-US" sz="2400" dirty="0" err="1" smtClean="0"/>
              <a:t>dunia</a:t>
            </a:r>
            <a:r>
              <a:rPr lang="en-US" sz="2400" dirty="0" smtClean="0"/>
              <a:t> </a:t>
            </a:r>
            <a:r>
              <a:rPr lang="en-US" sz="2400" dirty="0" err="1" smtClean="0"/>
              <a:t>dan</a:t>
            </a:r>
            <a:r>
              <a:rPr lang="en-US" sz="2400" dirty="0" smtClean="0"/>
              <a:t> </a:t>
            </a:r>
            <a:r>
              <a:rPr lang="en-US" sz="2400" dirty="0" err="1" smtClean="0"/>
              <a:t>di</a:t>
            </a:r>
            <a:r>
              <a:rPr lang="en-US" sz="2400" dirty="0" smtClean="0"/>
              <a:t> </a:t>
            </a:r>
            <a:r>
              <a:rPr lang="en-US" sz="2400" dirty="0" err="1" smtClean="0"/>
              <a:t>akhirat</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928926" y="1556792"/>
            <a:ext cx="3105145"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solidFill>
                    <a:srgbClr val="FF0000"/>
                  </a:solidFill>
                </a:ln>
                <a:solidFill>
                  <a:srgbClr val="FF0000"/>
                </a:solidFill>
                <a:effectLst>
                  <a:outerShdw blurRad="76200" dist="50800" dir="5400000" algn="tl" rotWithShape="0">
                    <a:srgbClr val="000000">
                      <a:alpha val="65000"/>
                    </a:srgbClr>
                  </a:outerShdw>
                </a:effectLst>
                <a:latin typeface="+mj-lt"/>
                <a:ea typeface="Times New Roman" pitchFamily="18" charset="0"/>
                <a:cs typeface="Times New Roman" pitchFamily="18" charset="0"/>
              </a:rPr>
              <a:t>TAJUK KHUTBAH</a:t>
            </a:r>
            <a:endParaRPr lang="en-US" sz="3200" b="1" spc="50" dirty="0">
              <a:ln w="11430">
                <a:solidFill>
                  <a:srgbClr val="FF0000"/>
                </a:solidFill>
              </a:ln>
              <a:solidFill>
                <a:srgbClr val="FF0000"/>
              </a:solidFill>
              <a:effectLst>
                <a:outerShdw blurRad="76200" dist="50800" dir="5400000" algn="tl" rotWithShape="0">
                  <a:srgbClr val="000000">
                    <a:alpha val="65000"/>
                  </a:srgbClr>
                </a:outerShdw>
              </a:effectLst>
              <a:latin typeface="+mj-lt"/>
            </a:endParaRPr>
          </a:p>
        </p:txBody>
      </p:sp>
      <p:sp>
        <p:nvSpPr>
          <p:cNvPr id="12" name="Rectangle 11"/>
          <p:cNvSpPr/>
          <p:nvPr/>
        </p:nvSpPr>
        <p:spPr>
          <a:xfrm>
            <a:off x="1000100" y="2780928"/>
            <a:ext cx="7286676" cy="2428892"/>
          </a:xfrm>
          <a:prstGeom prst="rect">
            <a:avLst/>
          </a:prstGeom>
          <a:noFill/>
        </p:spPr>
        <p:txBody>
          <a:bodyPr wrap="square" lIns="91440" tIns="45720" rIns="91440" bIns="45720">
            <a:prstTxWarp prst="textDeflateInflateDeflate">
              <a:avLst>
                <a:gd name="adj" fmla="val 32370"/>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50" dirty="0" smtClean="0">
                <a:ln w="11430">
                  <a:solidFill>
                    <a:srgbClr val="C00000"/>
                  </a:solidFill>
                </a:ln>
                <a:solidFill>
                  <a:srgbClr val="C00000"/>
                </a:solidFill>
                <a:effectLst>
                  <a:glow rad="63500">
                    <a:schemeClr val="accent1">
                      <a:satMod val="175000"/>
                      <a:alpha val="40000"/>
                    </a:schemeClr>
                  </a:glow>
                  <a:outerShdw blurRad="76200" dist="50800" dir="5400000" algn="tl" rotWithShape="0">
                    <a:srgbClr val="000000">
                      <a:alpha val="65000"/>
                    </a:srgbClr>
                  </a:outerShdw>
                </a:effectLst>
              </a:rPr>
              <a:t>KEBENARAN MEMBAWA KEMULIAAN</a:t>
            </a:r>
            <a:endParaRPr lang="en-US" sz="3600" b="1" i="1" spc="50" dirty="0">
              <a:ln w="11430">
                <a:solidFill>
                  <a:srgbClr val="C00000"/>
                </a:solidFill>
              </a:ln>
              <a:solidFill>
                <a:srgbClr val="C00000"/>
              </a:solidFill>
              <a:effectLst>
                <a:glow rad="63500">
                  <a:schemeClr val="accent1">
                    <a:satMod val="175000"/>
                    <a:alpha val="40000"/>
                  </a:schemeClr>
                </a:glow>
                <a:outerShdw blurRad="76200" dist="50800" dir="5400000" algn="tl" rotWithShape="0">
                  <a:srgbClr val="000000">
                    <a:alpha val="65000"/>
                  </a:srgbClr>
                </a:outerShdw>
              </a:effectLst>
              <a:latin typeface="+mj-lt"/>
              <a:cs typeface="Times New Roman" pitchFamily="18" charset="0"/>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755576" y="1261209"/>
            <a:ext cx="7992888" cy="1015663"/>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Pembinaan</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masyarakat</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yang </a:t>
            </a:r>
            <a:r>
              <a:rPr lang="en-US"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kukuh</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dan</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kuat</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sebagaimana</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disarankan</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oleh</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Islam </a:t>
            </a:r>
            <a:r>
              <a:rPr lang="en-US"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bukanlah</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satu</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usaha</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yang </a:t>
            </a:r>
            <a:r>
              <a:rPr lang="en-US"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mudah</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dan</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tidak</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ada</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jalan</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pintas</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7" name="Teardrop 16"/>
          <p:cNvSpPr/>
          <p:nvPr/>
        </p:nvSpPr>
        <p:spPr>
          <a:xfrm rot="2438315">
            <a:off x="964475" y="2616070"/>
            <a:ext cx="2305544" cy="2445233"/>
          </a:xfrm>
          <a:prstGeom prst="teardrop">
            <a:avLst/>
          </a:prstGeom>
        </p:spPr>
        <p:style>
          <a:lnRef idx="3">
            <a:schemeClr val="lt1"/>
          </a:lnRef>
          <a:fillRef idx="1">
            <a:schemeClr val="accent4"/>
          </a:fillRef>
          <a:effectRef idx="1">
            <a:schemeClr val="accent4"/>
          </a:effectRef>
          <a:fontRef idx="minor">
            <a:schemeClr val="lt1"/>
          </a:fontRef>
        </p:style>
        <p:txBody>
          <a:bodyPr vert="vert270" rtlCol="0" anchor="ctr"/>
          <a:lstStyle/>
          <a:p>
            <a:pPr algn="ctr"/>
            <a:r>
              <a:rPr lang="en-US" sz="2000" dirty="0" smtClean="0">
                <a:effectLst>
                  <a:glow rad="63500">
                    <a:schemeClr val="accent1">
                      <a:satMod val="175000"/>
                      <a:alpha val="40000"/>
                    </a:schemeClr>
                  </a:glow>
                  <a:outerShdw blurRad="38100" dist="38100" dir="2700000" algn="tl">
                    <a:srgbClr val="000000">
                      <a:alpha val="43137"/>
                    </a:srgbClr>
                  </a:outerShdw>
                </a:effectLst>
              </a:rPr>
              <a:t>AGENDA PERPADUAN</a:t>
            </a:r>
            <a:endParaRPr lang="en-US" sz="2000" dirty="0">
              <a:effectLst>
                <a:glow rad="63500">
                  <a:schemeClr val="accent1">
                    <a:satMod val="175000"/>
                    <a:alpha val="40000"/>
                  </a:schemeClr>
                </a:glow>
                <a:outerShdw blurRad="38100" dist="38100" dir="2700000" algn="tl">
                  <a:srgbClr val="000000">
                    <a:alpha val="43137"/>
                  </a:srgbClr>
                </a:outerShdw>
              </a:effectLst>
            </a:endParaRPr>
          </a:p>
        </p:txBody>
      </p:sp>
      <p:sp>
        <p:nvSpPr>
          <p:cNvPr id="18" name="Diamond 17"/>
          <p:cNvSpPr/>
          <p:nvPr/>
        </p:nvSpPr>
        <p:spPr>
          <a:xfrm>
            <a:off x="3851920" y="2708920"/>
            <a:ext cx="4248472" cy="1944216"/>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menyampaikan</a:t>
            </a:r>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berita</a:t>
            </a:r>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yang </a:t>
            </a:r>
            <a:r>
              <a:rPr lang="en-US"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benar</a:t>
            </a: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9" name="Rectangle 18"/>
          <p:cNvSpPr/>
          <p:nvPr/>
        </p:nvSpPr>
        <p:spPr>
          <a:xfrm>
            <a:off x="3923928" y="5363924"/>
            <a:ext cx="2114297" cy="369332"/>
          </a:xfrm>
          <a:prstGeom prst="rect">
            <a:avLst/>
          </a:prstGeom>
        </p:spPr>
        <p:txBody>
          <a:bodyPr wrap="none">
            <a:spAutoFit/>
          </a:bodyPr>
          <a:lstStyle/>
          <a:p>
            <a:r>
              <a:rPr lang="en-US" u="sng" dirty="0" err="1" smtClean="0"/>
              <a:t>kredibiliti</a:t>
            </a:r>
            <a:r>
              <a:rPr lang="en-US" u="sng" dirty="0" smtClean="0"/>
              <a:t> </a:t>
            </a:r>
            <a:r>
              <a:rPr lang="en-US" u="sng" dirty="0" err="1" smtClean="0"/>
              <a:t>peribadi</a:t>
            </a:r>
            <a:r>
              <a:rPr lang="en-US" u="sng" dirty="0" smtClean="0"/>
              <a:t> </a:t>
            </a:r>
            <a:endParaRPr lang="en-US" u="sng" dirty="0"/>
          </a:p>
        </p:txBody>
      </p:sp>
      <p:sp>
        <p:nvSpPr>
          <p:cNvPr id="20" name="Rectangle 19"/>
          <p:cNvSpPr/>
          <p:nvPr/>
        </p:nvSpPr>
        <p:spPr>
          <a:xfrm>
            <a:off x="6012160" y="5363924"/>
            <a:ext cx="2151936" cy="369332"/>
          </a:xfrm>
          <a:prstGeom prst="rect">
            <a:avLst/>
          </a:prstGeom>
        </p:spPr>
        <p:txBody>
          <a:bodyPr wrap="none">
            <a:spAutoFit/>
          </a:bodyPr>
          <a:lstStyle/>
          <a:p>
            <a:r>
              <a:rPr lang="en-US" u="sng" dirty="0" err="1" smtClean="0"/>
              <a:t>keselamatan</a:t>
            </a:r>
            <a:r>
              <a:rPr lang="en-US" u="sng" dirty="0" smtClean="0"/>
              <a:t> </a:t>
            </a:r>
            <a:r>
              <a:rPr lang="en-US" u="sng" dirty="0" err="1" smtClean="0"/>
              <a:t>negara</a:t>
            </a:r>
            <a:endParaRPr lang="en-US" u="sng" dirty="0"/>
          </a:p>
        </p:txBody>
      </p:sp>
      <p:sp>
        <p:nvSpPr>
          <p:cNvPr id="21" name="Notched Right Arrow 20"/>
          <p:cNvSpPr/>
          <p:nvPr/>
        </p:nvSpPr>
        <p:spPr>
          <a:xfrm rot="5400000">
            <a:off x="4535996" y="4545124"/>
            <a:ext cx="864096" cy="648072"/>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Notched Right Arrow 22"/>
          <p:cNvSpPr/>
          <p:nvPr/>
        </p:nvSpPr>
        <p:spPr>
          <a:xfrm rot="5400000">
            <a:off x="6624228" y="4545124"/>
            <a:ext cx="864096" cy="648072"/>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1023</TotalTime>
  <Words>1986</Words>
  <Application>Microsoft Office PowerPoint</Application>
  <PresentationFormat>On-screen Show (4:3)</PresentationFormat>
  <Paragraphs>156</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Flow</vt:lpstr>
      <vt:lpstr>KEBENARAN MEMBAWA KEMULIAAN</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vector>
  </TitlesOfParts>
  <Company>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EKSTREMISME MELAMPAUI BATAS KESEDERHANAAN</dc:title>
  <dc:creator>rushdan</dc:creator>
  <cp:lastModifiedBy>rushdan</cp:lastModifiedBy>
  <cp:revision>85</cp:revision>
  <dcterms:created xsi:type="dcterms:W3CDTF">2015-11-26T00:41:05Z</dcterms:created>
  <dcterms:modified xsi:type="dcterms:W3CDTF">2016-01-15T02:18:14Z</dcterms:modified>
</cp:coreProperties>
</file>