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91" r:id="rId15"/>
    <p:sldId id="270" r:id="rId16"/>
    <p:sldId id="292" r:id="rId17"/>
    <p:sldId id="294" r:id="rId18"/>
    <p:sldId id="293" r:id="rId19"/>
    <p:sldId id="311" r:id="rId20"/>
    <p:sldId id="298" r:id="rId21"/>
    <p:sldId id="275" r:id="rId22"/>
    <p:sldId id="278" r:id="rId23"/>
    <p:sldId id="279" r:id="rId24"/>
    <p:sldId id="305" r:id="rId25"/>
    <p:sldId id="306" r:id="rId26"/>
    <p:sldId id="307" r:id="rId27"/>
    <p:sldId id="282" r:id="rId28"/>
    <p:sldId id="308" r:id="rId29"/>
    <p:sldId id="309" r:id="rId30"/>
    <p:sldId id="310" r:id="rId31"/>
    <p:sldId id="304" r:id="rId32"/>
    <p:sldId id="303" r:id="rId33"/>
    <p:sldId id="302" r:id="rId34"/>
    <p:sldId id="301" r:id="rId35"/>
    <p:sldId id="300"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p:scale>
          <a:sx n="100" d="100"/>
          <a:sy n="100" d="100"/>
        </p:scale>
        <p:origin x="-210"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2/25/2016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xmlns="" val="237927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8F4766-FCEB-4387-912A-D38F4800153A}" type="datetime1">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8D20A-1435-4FA5-A33A-EE53286A8438}" type="datetime1">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0E78B-E2E4-4746-8BC2-36A9409E378D}" type="datetime1">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64A83-101B-4AC0-9A0E-DA9F0CA64F59}" type="datetime1">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5D2E2-22BA-4F69-B285-4432B59741E3}" type="datetime1">
              <a:rPr lang="en-US" smtClean="0"/>
              <a:pPr/>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4269FF-02A6-4145-B350-3AA59962CA97}" type="datetime1">
              <a:rPr lang="en-US" smtClean="0"/>
              <a:pPr/>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A3F2C0-6A5E-438B-9652-795CF128650D}" type="datetime1">
              <a:rPr lang="en-US" smtClean="0"/>
              <a:pPr/>
              <a:t>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8DB08-ECD6-41E6-9DE4-C52D32A833BE}" type="datetime1">
              <a:rPr lang="en-US" smtClean="0"/>
              <a:pPr/>
              <a:t>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75E21-B5B3-43AD-BFE7-F13158B634E5}" type="datetime1">
              <a:rPr lang="en-US" smtClean="0"/>
              <a:pPr/>
              <a:t>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39E3E-4356-407F-B374-E0107415AEF7}" type="datetime1">
              <a:rPr lang="en-US" smtClean="0"/>
              <a:pPr/>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D32A3-FDFB-44C3-9EF2-B934235FDECF}" type="datetime1">
              <a:rPr lang="en-US" smtClean="0"/>
              <a:pPr/>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88C21-DF7A-4B9B-9FA5-3F31F6A521F2}" type="datetime1">
              <a:rPr lang="en-US" smtClean="0"/>
              <a:pPr/>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7AA28-366A-4997-BBC8-D6BEB1ED3AC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Rectangle 12"/>
          <p:cNvSpPr/>
          <p:nvPr/>
        </p:nvSpPr>
        <p:spPr>
          <a:xfrm>
            <a:off x="1557746" y="1700808"/>
            <a:ext cx="5804794" cy="2308324"/>
          </a:xfrm>
          <a:prstGeom prst="rect">
            <a:avLst/>
          </a:prstGeom>
          <a:noFill/>
        </p:spPr>
        <p:txBody>
          <a:bodyPr wrap="square" lIns="91440" tIns="45720" rIns="91440" bIns="45720">
            <a:spAutoFit/>
            <a:scene3d>
              <a:camera prst="perspectiveRelaxedModerately"/>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60007" dist="200025" dir="15000000" sy="30000" kx="-1800000" algn="bl" rotWithShape="0">
                    <a:prstClr val="black">
                      <a:alpha val="32000"/>
                    </a:prstClr>
                  </a:outerShdw>
                </a:effectLst>
                <a:latin typeface="Algerian" pitchFamily="82" charset="0"/>
              </a:rPr>
              <a:t>KESATUAN </a:t>
            </a:r>
          </a:p>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60007" dist="200025" dir="15000000" sy="30000" kx="-1800000" algn="bl" rotWithShape="0">
                    <a:prstClr val="black">
                      <a:alpha val="32000"/>
                    </a:prstClr>
                  </a:outerShdw>
                </a:effectLst>
                <a:latin typeface="Algerian" pitchFamily="82" charset="0"/>
              </a:rPr>
              <a:t>KUNCI </a:t>
            </a:r>
          </a:p>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60007" dist="200025" dir="15000000" sy="30000" kx="-1800000" algn="bl" rotWithShape="0">
                    <a:prstClr val="black">
                      <a:alpha val="32000"/>
                    </a:prstClr>
                  </a:outerShdw>
                </a:effectLst>
                <a:latin typeface="Algerian" pitchFamily="82" charset="0"/>
              </a:rPr>
              <a:t>KEKUATAN UMMAH</a:t>
            </a:r>
            <a:endParaRPr lang="en-US" sz="4800" b="1" spc="50" dirty="0">
              <a:ln w="11430"/>
              <a:gradFill>
                <a:gsLst>
                  <a:gs pos="25000">
                    <a:schemeClr val="accent2">
                      <a:satMod val="155000"/>
                    </a:schemeClr>
                  </a:gs>
                  <a:gs pos="100000">
                    <a:schemeClr val="accent2">
                      <a:shade val="45000"/>
                      <a:satMod val="165000"/>
                    </a:schemeClr>
                  </a:gs>
                </a:gsLst>
                <a:lin ang="5400000"/>
              </a:gradFill>
              <a:effectLst>
                <a:glow rad="101600">
                  <a:schemeClr val="accent4">
                    <a:satMod val="175000"/>
                    <a:alpha val="40000"/>
                  </a:schemeClr>
                </a:glow>
                <a:outerShdw blurRad="60007" dist="200025" dir="15000000" sy="30000" kx="-1800000" algn="bl" rotWithShape="0">
                  <a:prstClr val="black">
                    <a:alpha val="32000"/>
                  </a:prstClr>
                </a:outerShdw>
              </a:effectLst>
              <a:latin typeface="Algerian" pitchFamily="82" charset="0"/>
            </a:endParaRPr>
          </a:p>
        </p:txBody>
      </p:sp>
      <p:sp>
        <p:nvSpPr>
          <p:cNvPr id="15" name="Rectangle 14"/>
          <p:cNvSpPr/>
          <p:nvPr/>
        </p:nvSpPr>
        <p:spPr>
          <a:xfrm>
            <a:off x="1547664" y="4149080"/>
            <a:ext cx="5832648" cy="369332"/>
          </a:xfrm>
          <a:prstGeom prst="rect">
            <a:avLst/>
          </a:prstGeom>
        </p:spPr>
        <p:txBody>
          <a:bodyPr wrap="square">
            <a:spAutoFit/>
          </a:bodyPr>
          <a:lstStyle/>
          <a:p>
            <a:pPr algn="ctr">
              <a:spcBef>
                <a:spcPts val="0"/>
              </a:spcBef>
            </a:pPr>
            <a:r>
              <a:rPr lang="en-US" dirty="0" smtClean="0">
                <a:ln w="18415" cmpd="sng">
                  <a:solidFill>
                    <a:srgbClr val="FFFF00"/>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rPr>
              <a:t>(26</a:t>
            </a:r>
            <a:r>
              <a:rPr lang="es-ES" dirty="0" smtClean="0">
                <a:ln w="18415" cmpd="sng">
                  <a:solidFill>
                    <a:srgbClr val="FFFF00"/>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rPr>
              <a:t>FEBRUARI </a:t>
            </a:r>
            <a:r>
              <a:rPr lang="es-ES" dirty="0" smtClean="0">
                <a:ln w="18415" cmpd="sng">
                  <a:solidFill>
                    <a:srgbClr val="FFFF00"/>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rPr>
              <a:t>2016) </a:t>
            </a:r>
            <a:r>
              <a:rPr lang="es-ES" dirty="0" err="1" smtClean="0">
                <a:ln w="18415" cmpd="sng">
                  <a:solidFill>
                    <a:srgbClr val="FFFF00"/>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rPr>
              <a:t>bersamaan</a:t>
            </a:r>
            <a:r>
              <a:rPr lang="es-ES" dirty="0" smtClean="0">
                <a:ln w="18415" cmpd="sng">
                  <a:solidFill>
                    <a:srgbClr val="FFFF00"/>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rPr>
              <a:t> (17 JAMADILAWAL 1437H)</a:t>
            </a:r>
            <a:endParaRPr lang="en-US" dirty="0">
              <a:ln w="18415" cmpd="sng">
                <a:solidFill>
                  <a:srgbClr val="FFFF00"/>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649" name="Rectangle 1"/>
          <p:cNvSpPr>
            <a:spLocks noChangeArrowheads="1"/>
          </p:cNvSpPr>
          <p:nvPr/>
        </p:nvSpPr>
        <p:spPr bwMode="auto">
          <a:xfrm>
            <a:off x="899592" y="1634024"/>
            <a:ext cx="745232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4000" b="1" i="0" u="none" strike="noStrike" normalizeH="0" baseline="0" dirty="0" smtClean="0">
                <a:ln w="50800"/>
                <a:solidFill>
                  <a:schemeClr val="bg1">
                    <a:shade val="50000"/>
                  </a:schemeClr>
                </a:solidFill>
                <a:effectLst>
                  <a:glow rad="101600">
                    <a:schemeClr val="accent6">
                      <a:satMod val="175000"/>
                      <a:alpha val="40000"/>
                    </a:schemeClr>
                  </a:glow>
                </a:effectLst>
                <a:latin typeface="QCF_P210" pitchFamily="2" charset="2"/>
                <a:ea typeface="Times New Roman" pitchFamily="18" charset="0"/>
                <a:cs typeface="QCF_P210" pitchFamily="2" charset="2"/>
              </a:rPr>
              <a:t>ﯣ ﯤ ﯥ ﯦ ﯧ ﯨ ﯩ ﯪ ﯫ ﯬ ﯭ ﯮ ﯯ ﯰ ﯱ ﯲ ﯳ ﯴ ﯵ</a:t>
            </a:r>
            <a:endParaRPr kumimoji="0" lang="en-US" sz="3600" b="1" i="0" u="none" strike="noStrike" normalizeH="0" baseline="0" dirty="0" smtClean="0">
              <a:ln w="50800"/>
              <a:solidFill>
                <a:schemeClr val="bg1">
                  <a:shade val="50000"/>
                </a:schemeClr>
              </a:solidFill>
              <a:effectLst>
                <a:glow rad="101600">
                  <a:schemeClr val="accent6">
                    <a:satMod val="175000"/>
                    <a:alpha val="40000"/>
                  </a:schemeClr>
                </a:glow>
              </a:effectLst>
              <a:latin typeface="Arial" pitchFamily="34" charset="0"/>
              <a:cs typeface="Arial" pitchFamily="34" charset="0"/>
            </a:endParaRPr>
          </a:p>
        </p:txBody>
      </p:sp>
      <p:sp>
        <p:nvSpPr>
          <p:cNvPr id="15" name="Rectangle 14"/>
          <p:cNvSpPr/>
          <p:nvPr/>
        </p:nvSpPr>
        <p:spPr>
          <a:xfrm>
            <a:off x="539552" y="3958024"/>
            <a:ext cx="8064896" cy="255454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da-DK"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Maksudnya: “</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ketahuilah</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bahawa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manusia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pada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mulanya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tidak</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memeluk</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melainkan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ugama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satu</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ugama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Allah),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kemudian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dengan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sebab</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menurut</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hawa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nafsu</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Syaitan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mereka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berselisihan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Dan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kalau</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tidaklah</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kerana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telah</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terdahulu</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Kalimah</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ketetapan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dari</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Tuhanmu</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untuk</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menangguhkan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hukuman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hingga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hari</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kiamat</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tentulah</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telah</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diputuskan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hukuman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antara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mereka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dengan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segeranya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dunia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mengenai</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mereka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perselisihkan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itu</a:t>
            </a:r>
            <a:r>
              <a:rPr lang="da-DK"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(Surah Yunus : 19)</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691680" y="1427292"/>
            <a:ext cx="7056784" cy="156966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da-DK" sz="2400" dirty="0" smtClean="0">
                <a:effectLst>
                  <a:glow rad="101600">
                    <a:schemeClr val="accent4">
                      <a:satMod val="175000"/>
                      <a:alpha val="40000"/>
                    </a:schemeClr>
                  </a:glow>
                </a:effectLst>
              </a:rPr>
              <a:t>Jika umat Islam mulai hilang erti dan rasa ‘umat yang satu’, maka akan lahirlah suasana tegang, membangkitkan pertelingkahan dan mecetuskan perpecahan yang amat ketara sekali. </a:t>
            </a:r>
            <a:endParaRPr lang="en-US" sz="2400" dirty="0">
              <a:effectLst>
                <a:glow rad="101600">
                  <a:schemeClr val="accent4">
                    <a:satMod val="175000"/>
                    <a:alpha val="40000"/>
                  </a:schemeClr>
                </a:glow>
              </a:effectLst>
            </a:endParaRPr>
          </a:p>
        </p:txBody>
      </p:sp>
      <p:sp>
        <p:nvSpPr>
          <p:cNvPr id="15" name="Rectangle 14"/>
          <p:cNvSpPr/>
          <p:nvPr/>
        </p:nvSpPr>
        <p:spPr>
          <a:xfrm>
            <a:off x="467544" y="3501008"/>
            <a:ext cx="7488832" cy="2677656"/>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da-DK" sz="2400" dirty="0" smtClean="0">
                <a:effectLst>
                  <a:glow rad="101600">
                    <a:schemeClr val="accent4">
                      <a:satMod val="175000"/>
                      <a:alpha val="40000"/>
                    </a:schemeClr>
                  </a:glow>
                </a:effectLst>
              </a:rPr>
              <a:t>Bukankah Allah SWT telah mengutuskan para Rasul-Nya seorang demi seorang sejak dari Nabi Adam AS, Nabi Nuh AS sehinggalah kepada Nabi terakhir Muhammad SAW untuk menyampaikan ajaran Allah dan memberi penjelasan berkaitan masalah perselisihan di antara sesama manusia melalui al-Quran yang membawa kebenaran.</a:t>
            </a:r>
            <a:endParaRPr lang="en-US" sz="2400" dirty="0">
              <a:effectLst>
                <a:glow rad="101600">
                  <a:schemeClr val="accent4">
                    <a:satMod val="175000"/>
                    <a:alpha val="40000"/>
                  </a:schemeClr>
                </a:glow>
              </a:effectLst>
            </a:endParaRPr>
          </a:p>
        </p:txBody>
      </p:sp>
      <p:cxnSp>
        <p:nvCxnSpPr>
          <p:cNvPr id="17" name="Straight Connector 16"/>
          <p:cNvCxnSpPr/>
          <p:nvPr/>
        </p:nvCxnSpPr>
        <p:spPr>
          <a:xfrm>
            <a:off x="1691680" y="3284984"/>
            <a:ext cx="7056784"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ound Diagonal Corner Rectangle 16"/>
          <p:cNvSpPr/>
          <p:nvPr/>
        </p:nvSpPr>
        <p:spPr>
          <a:xfrm>
            <a:off x="611560" y="1268760"/>
            <a:ext cx="7920880" cy="919401"/>
          </a:xfrm>
          <a:prstGeom prst="round2DiagRect">
            <a:avLst/>
          </a:prstGeom>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b="1" dirty="0" err="1" smtClean="0">
                <a:ln w="50800"/>
                <a:solidFill>
                  <a:schemeClr val="bg1">
                    <a:shade val="50000"/>
                  </a:schemeClr>
                </a:solidFill>
              </a:rPr>
              <a:t>Krisis</a:t>
            </a:r>
            <a:r>
              <a:rPr lang="en-US" sz="2400" b="1" dirty="0" smtClean="0">
                <a:ln w="50800"/>
                <a:solidFill>
                  <a:schemeClr val="bg1">
                    <a:shade val="50000"/>
                  </a:schemeClr>
                </a:solidFill>
              </a:rPr>
              <a:t> </a:t>
            </a:r>
            <a:r>
              <a:rPr lang="en-US" sz="2400" b="1" dirty="0" err="1" smtClean="0">
                <a:ln w="50800"/>
                <a:solidFill>
                  <a:schemeClr val="bg1">
                    <a:shade val="50000"/>
                  </a:schemeClr>
                </a:solidFill>
              </a:rPr>
              <a:t>nilai</a:t>
            </a:r>
            <a:r>
              <a:rPr lang="en-US" sz="2400" b="1" dirty="0" smtClean="0">
                <a:ln w="50800"/>
                <a:solidFill>
                  <a:schemeClr val="bg1">
                    <a:shade val="50000"/>
                  </a:schemeClr>
                </a:solidFill>
              </a:rPr>
              <a:t> </a:t>
            </a:r>
            <a:r>
              <a:rPr lang="en-US" sz="2400" b="1" dirty="0" err="1" smtClean="0">
                <a:ln w="50800"/>
                <a:solidFill>
                  <a:schemeClr val="bg1">
                    <a:shade val="50000"/>
                  </a:schemeClr>
                </a:solidFill>
              </a:rPr>
              <a:t>dalam</a:t>
            </a:r>
            <a:r>
              <a:rPr lang="en-US" sz="2400" b="1" dirty="0" smtClean="0">
                <a:ln w="50800"/>
                <a:solidFill>
                  <a:schemeClr val="bg1">
                    <a:shade val="50000"/>
                  </a:schemeClr>
                </a:solidFill>
              </a:rPr>
              <a:t> </a:t>
            </a:r>
            <a:r>
              <a:rPr lang="en-US" sz="2400" b="1" dirty="0" err="1" smtClean="0">
                <a:ln w="50800"/>
                <a:solidFill>
                  <a:schemeClr val="bg1">
                    <a:shade val="50000"/>
                  </a:schemeClr>
                </a:solidFill>
              </a:rPr>
              <a:t>kalangan</a:t>
            </a:r>
            <a:r>
              <a:rPr lang="en-US" sz="2400" b="1" dirty="0" smtClean="0">
                <a:ln w="50800"/>
                <a:solidFill>
                  <a:schemeClr val="bg1">
                    <a:shade val="50000"/>
                  </a:schemeClr>
                </a:solidFill>
              </a:rPr>
              <a:t> </a:t>
            </a:r>
            <a:r>
              <a:rPr lang="en-US" sz="2400" b="1" dirty="0" err="1" smtClean="0">
                <a:ln w="50800"/>
                <a:solidFill>
                  <a:schemeClr val="bg1">
                    <a:shade val="50000"/>
                  </a:schemeClr>
                </a:solidFill>
              </a:rPr>
              <a:t>umat</a:t>
            </a:r>
            <a:r>
              <a:rPr lang="en-US" sz="2400" b="1" dirty="0" smtClean="0">
                <a:ln w="50800"/>
                <a:solidFill>
                  <a:schemeClr val="bg1">
                    <a:shade val="50000"/>
                  </a:schemeClr>
                </a:solidFill>
              </a:rPr>
              <a:t> Islam </a:t>
            </a:r>
            <a:r>
              <a:rPr lang="en-US" sz="2400" b="1" dirty="0" err="1" smtClean="0">
                <a:ln w="50800"/>
                <a:solidFill>
                  <a:schemeClr val="bg1">
                    <a:shade val="50000"/>
                  </a:schemeClr>
                </a:solidFill>
              </a:rPr>
              <a:t>pada</a:t>
            </a:r>
            <a:r>
              <a:rPr lang="en-US" sz="2400" b="1" dirty="0" smtClean="0">
                <a:ln w="50800"/>
                <a:solidFill>
                  <a:schemeClr val="bg1">
                    <a:shade val="50000"/>
                  </a:schemeClr>
                </a:solidFill>
              </a:rPr>
              <a:t> </a:t>
            </a:r>
            <a:r>
              <a:rPr lang="en-US" sz="2400" b="1" dirty="0" err="1" smtClean="0">
                <a:ln w="50800"/>
                <a:solidFill>
                  <a:schemeClr val="bg1">
                    <a:shade val="50000"/>
                  </a:schemeClr>
                </a:solidFill>
              </a:rPr>
              <a:t>hari</a:t>
            </a:r>
            <a:r>
              <a:rPr lang="en-US" sz="2400" b="1" dirty="0" smtClean="0">
                <a:ln w="50800"/>
                <a:solidFill>
                  <a:schemeClr val="bg1">
                    <a:shade val="50000"/>
                  </a:schemeClr>
                </a:solidFill>
              </a:rPr>
              <a:t> </a:t>
            </a:r>
            <a:r>
              <a:rPr lang="en-US" sz="2400" b="1" dirty="0" err="1" smtClean="0">
                <a:ln w="50800"/>
                <a:solidFill>
                  <a:schemeClr val="bg1">
                    <a:shade val="50000"/>
                  </a:schemeClr>
                </a:solidFill>
              </a:rPr>
              <a:t>ini</a:t>
            </a:r>
            <a:r>
              <a:rPr lang="en-US" sz="2400" b="1" dirty="0" smtClean="0">
                <a:ln w="50800"/>
                <a:solidFill>
                  <a:schemeClr val="bg1">
                    <a:shade val="50000"/>
                  </a:schemeClr>
                </a:solidFill>
              </a:rPr>
              <a:t> </a:t>
            </a:r>
            <a:r>
              <a:rPr lang="en-US" sz="2400" b="1" dirty="0" err="1" smtClean="0">
                <a:ln w="50800"/>
                <a:solidFill>
                  <a:schemeClr val="bg1">
                    <a:shade val="50000"/>
                  </a:schemeClr>
                </a:solidFill>
              </a:rPr>
              <a:t>sememangnya</a:t>
            </a:r>
            <a:r>
              <a:rPr lang="en-US" sz="2400" b="1" dirty="0" smtClean="0">
                <a:ln w="50800"/>
                <a:solidFill>
                  <a:schemeClr val="bg1">
                    <a:shade val="50000"/>
                  </a:schemeClr>
                </a:solidFill>
              </a:rPr>
              <a:t> </a:t>
            </a:r>
            <a:r>
              <a:rPr lang="en-US" sz="2400" b="1" dirty="0" err="1" smtClean="0">
                <a:ln w="50800"/>
                <a:solidFill>
                  <a:schemeClr val="bg1">
                    <a:shade val="50000"/>
                  </a:schemeClr>
                </a:solidFill>
              </a:rPr>
              <a:t>perlu</a:t>
            </a:r>
            <a:r>
              <a:rPr lang="en-US" sz="2400" b="1" dirty="0" smtClean="0">
                <a:ln w="50800"/>
                <a:solidFill>
                  <a:schemeClr val="bg1">
                    <a:shade val="50000"/>
                  </a:schemeClr>
                </a:solidFill>
              </a:rPr>
              <a:t> </a:t>
            </a:r>
            <a:r>
              <a:rPr lang="en-US" sz="2400" b="1" dirty="0" err="1" smtClean="0">
                <a:ln w="50800"/>
                <a:solidFill>
                  <a:schemeClr val="bg1">
                    <a:shade val="50000"/>
                  </a:schemeClr>
                </a:solidFill>
              </a:rPr>
              <a:t>diberi</a:t>
            </a:r>
            <a:r>
              <a:rPr lang="en-US" sz="2400" b="1" dirty="0" smtClean="0">
                <a:ln w="50800"/>
                <a:solidFill>
                  <a:schemeClr val="bg1">
                    <a:shade val="50000"/>
                  </a:schemeClr>
                </a:solidFill>
              </a:rPr>
              <a:t> </a:t>
            </a:r>
            <a:r>
              <a:rPr lang="en-US" sz="2400" b="1" dirty="0" err="1" smtClean="0">
                <a:ln w="50800"/>
                <a:solidFill>
                  <a:schemeClr val="bg1">
                    <a:shade val="50000"/>
                  </a:schemeClr>
                </a:solidFill>
              </a:rPr>
              <a:t>perhatian</a:t>
            </a:r>
            <a:r>
              <a:rPr lang="en-US" sz="2400" b="1" dirty="0" smtClean="0">
                <a:ln w="50800"/>
                <a:solidFill>
                  <a:schemeClr val="bg1">
                    <a:shade val="50000"/>
                  </a:schemeClr>
                </a:solidFill>
              </a:rPr>
              <a:t> </a:t>
            </a:r>
            <a:r>
              <a:rPr lang="en-US" sz="2400" b="1" dirty="0" err="1" smtClean="0">
                <a:ln w="50800"/>
                <a:solidFill>
                  <a:schemeClr val="bg1">
                    <a:shade val="50000"/>
                  </a:schemeClr>
                </a:solidFill>
              </a:rPr>
              <a:t>mendalam</a:t>
            </a:r>
            <a:r>
              <a:rPr lang="en-US" sz="2400" b="1" dirty="0" smtClean="0">
                <a:ln w="50800"/>
                <a:solidFill>
                  <a:schemeClr val="bg1">
                    <a:shade val="50000"/>
                  </a:schemeClr>
                </a:solidFill>
              </a:rPr>
              <a:t>. </a:t>
            </a:r>
            <a:endParaRPr lang="en-US" sz="2400" b="1" dirty="0">
              <a:ln w="50800"/>
              <a:solidFill>
                <a:schemeClr val="bg1">
                  <a:shade val="50000"/>
                </a:schemeClr>
              </a:solidFill>
            </a:endParaRPr>
          </a:p>
        </p:txBody>
      </p:sp>
      <p:sp>
        <p:nvSpPr>
          <p:cNvPr id="18" name="Round Diagonal Corner Rectangle 17"/>
          <p:cNvSpPr/>
          <p:nvPr/>
        </p:nvSpPr>
        <p:spPr>
          <a:xfrm>
            <a:off x="611560" y="2605033"/>
            <a:ext cx="7920880" cy="1328023"/>
          </a:xfrm>
          <a:prstGeom prst="round2DiagRect">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b="1" dirty="0" err="1" smtClean="0">
                <a:ln w="50800"/>
                <a:solidFill>
                  <a:schemeClr val="bg1">
                    <a:shade val="50000"/>
                  </a:schemeClr>
                </a:solidFill>
              </a:rPr>
              <a:t>Alangkah</a:t>
            </a:r>
            <a:r>
              <a:rPr lang="en-US" sz="2400" b="1" dirty="0" smtClean="0">
                <a:ln w="50800"/>
                <a:solidFill>
                  <a:schemeClr val="bg1">
                    <a:shade val="50000"/>
                  </a:schemeClr>
                </a:solidFill>
              </a:rPr>
              <a:t> </a:t>
            </a:r>
            <a:r>
              <a:rPr lang="en-US" sz="2400" b="1" dirty="0" err="1" smtClean="0">
                <a:ln w="50800"/>
                <a:solidFill>
                  <a:schemeClr val="bg1">
                    <a:shade val="50000"/>
                  </a:schemeClr>
                </a:solidFill>
              </a:rPr>
              <a:t>baiknya</a:t>
            </a:r>
            <a:r>
              <a:rPr lang="en-US" sz="2400" b="1" dirty="0" smtClean="0">
                <a:ln w="50800"/>
                <a:solidFill>
                  <a:schemeClr val="bg1">
                    <a:shade val="50000"/>
                  </a:schemeClr>
                </a:solidFill>
              </a:rPr>
              <a:t> </a:t>
            </a:r>
            <a:r>
              <a:rPr lang="en-US" sz="2400" b="1" dirty="0" err="1" smtClean="0">
                <a:ln w="50800"/>
                <a:solidFill>
                  <a:schemeClr val="bg1">
                    <a:shade val="50000"/>
                  </a:schemeClr>
                </a:solidFill>
              </a:rPr>
              <a:t>jika</a:t>
            </a:r>
            <a:r>
              <a:rPr lang="en-US" sz="2400" b="1" dirty="0" smtClean="0">
                <a:ln w="50800"/>
                <a:solidFill>
                  <a:schemeClr val="bg1">
                    <a:shade val="50000"/>
                  </a:schemeClr>
                </a:solidFill>
              </a:rPr>
              <a:t> </a:t>
            </a:r>
            <a:r>
              <a:rPr lang="en-US" sz="2400" b="1" dirty="0" err="1" smtClean="0">
                <a:ln w="50800"/>
                <a:solidFill>
                  <a:schemeClr val="bg1">
                    <a:shade val="50000"/>
                  </a:schemeClr>
                </a:solidFill>
              </a:rPr>
              <a:t>kita</a:t>
            </a:r>
            <a:r>
              <a:rPr lang="en-US" sz="2400" b="1" dirty="0" smtClean="0">
                <a:ln w="50800"/>
                <a:solidFill>
                  <a:schemeClr val="bg1">
                    <a:shade val="50000"/>
                  </a:schemeClr>
                </a:solidFill>
              </a:rPr>
              <a:t> </a:t>
            </a:r>
            <a:r>
              <a:rPr lang="en-US" sz="2400" b="1" dirty="0" err="1" smtClean="0">
                <a:ln w="50800"/>
                <a:solidFill>
                  <a:schemeClr val="bg1">
                    <a:shade val="50000"/>
                  </a:schemeClr>
                </a:solidFill>
              </a:rPr>
              <a:t>sentiasa</a:t>
            </a:r>
            <a:r>
              <a:rPr lang="en-US" sz="2400" b="1" dirty="0" smtClean="0">
                <a:ln w="50800"/>
                <a:solidFill>
                  <a:schemeClr val="bg1">
                    <a:shade val="50000"/>
                  </a:schemeClr>
                </a:solidFill>
              </a:rPr>
              <a:t> </a:t>
            </a:r>
            <a:r>
              <a:rPr lang="en-US" sz="2400" b="1" dirty="0" err="1" smtClean="0">
                <a:ln w="50800"/>
                <a:solidFill>
                  <a:schemeClr val="bg1">
                    <a:shade val="50000"/>
                  </a:schemeClr>
                </a:solidFill>
              </a:rPr>
              <a:t>terdorong</a:t>
            </a:r>
            <a:r>
              <a:rPr lang="en-US" sz="2400" b="1" dirty="0" smtClean="0">
                <a:ln w="50800"/>
                <a:solidFill>
                  <a:schemeClr val="bg1">
                    <a:shade val="50000"/>
                  </a:schemeClr>
                </a:solidFill>
              </a:rPr>
              <a:t> </a:t>
            </a:r>
            <a:r>
              <a:rPr lang="en-US" sz="2400" b="1" dirty="0" err="1" smtClean="0">
                <a:ln w="50800"/>
                <a:solidFill>
                  <a:schemeClr val="bg1">
                    <a:shade val="50000"/>
                  </a:schemeClr>
                </a:solidFill>
              </a:rPr>
              <a:t>kepada</a:t>
            </a:r>
            <a:r>
              <a:rPr lang="en-US" sz="2400" b="1" dirty="0" smtClean="0">
                <a:ln w="50800"/>
                <a:solidFill>
                  <a:schemeClr val="bg1">
                    <a:shade val="50000"/>
                  </a:schemeClr>
                </a:solidFill>
              </a:rPr>
              <a:t> </a:t>
            </a:r>
            <a:r>
              <a:rPr lang="en-US" sz="2400" b="1" dirty="0" err="1" smtClean="0">
                <a:ln w="50800"/>
                <a:solidFill>
                  <a:schemeClr val="bg1">
                    <a:shade val="50000"/>
                  </a:schemeClr>
                </a:solidFill>
              </a:rPr>
              <a:t>jalan</a:t>
            </a:r>
            <a:r>
              <a:rPr lang="en-US" sz="2400" b="1" dirty="0" smtClean="0">
                <a:ln w="50800"/>
                <a:solidFill>
                  <a:schemeClr val="bg1">
                    <a:shade val="50000"/>
                  </a:schemeClr>
                </a:solidFill>
              </a:rPr>
              <a:t> </a:t>
            </a:r>
            <a:r>
              <a:rPr lang="en-US" sz="2400" b="1" dirty="0" err="1" smtClean="0">
                <a:ln w="50800"/>
                <a:solidFill>
                  <a:schemeClr val="bg1">
                    <a:shade val="50000"/>
                  </a:schemeClr>
                </a:solidFill>
              </a:rPr>
              <a:t>kebaikan</a:t>
            </a:r>
            <a:r>
              <a:rPr lang="en-US" sz="2400" b="1" dirty="0" smtClean="0">
                <a:ln w="50800"/>
                <a:solidFill>
                  <a:schemeClr val="bg1">
                    <a:shade val="50000"/>
                  </a:schemeClr>
                </a:solidFill>
              </a:rPr>
              <a:t> </a:t>
            </a:r>
            <a:r>
              <a:rPr lang="en-US" sz="2400" b="1" dirty="0" err="1" smtClean="0">
                <a:ln w="50800"/>
                <a:solidFill>
                  <a:schemeClr val="bg1">
                    <a:shade val="50000"/>
                  </a:schemeClr>
                </a:solidFill>
              </a:rPr>
              <a:t>sesuai</a:t>
            </a:r>
            <a:r>
              <a:rPr lang="en-US" sz="2400" b="1" dirty="0" smtClean="0">
                <a:ln w="50800"/>
                <a:solidFill>
                  <a:schemeClr val="bg1">
                    <a:shade val="50000"/>
                  </a:schemeClr>
                </a:solidFill>
              </a:rPr>
              <a:t> </a:t>
            </a:r>
            <a:r>
              <a:rPr lang="en-US" sz="2400" b="1" dirty="0" err="1" smtClean="0">
                <a:ln w="50800"/>
                <a:solidFill>
                  <a:schemeClr val="bg1">
                    <a:shade val="50000"/>
                  </a:schemeClr>
                </a:solidFill>
              </a:rPr>
              <a:t>dengan</a:t>
            </a:r>
            <a:r>
              <a:rPr lang="en-US" sz="2400" b="1" dirty="0" smtClean="0">
                <a:ln w="50800"/>
                <a:solidFill>
                  <a:schemeClr val="bg1">
                    <a:shade val="50000"/>
                  </a:schemeClr>
                </a:solidFill>
              </a:rPr>
              <a:t> </a:t>
            </a:r>
            <a:r>
              <a:rPr lang="en-US" sz="2400" b="1" dirty="0" err="1" smtClean="0">
                <a:ln w="50800"/>
                <a:solidFill>
                  <a:schemeClr val="bg1">
                    <a:shade val="50000"/>
                  </a:schemeClr>
                </a:solidFill>
              </a:rPr>
              <a:t>ketinggian</a:t>
            </a:r>
            <a:r>
              <a:rPr lang="en-US" sz="2400" b="1" dirty="0" smtClean="0">
                <a:ln w="50800"/>
                <a:solidFill>
                  <a:schemeClr val="bg1">
                    <a:shade val="50000"/>
                  </a:schemeClr>
                </a:solidFill>
              </a:rPr>
              <a:t> Islam yang </a:t>
            </a:r>
            <a:r>
              <a:rPr lang="en-US" sz="2400" b="1" dirty="0" err="1" smtClean="0">
                <a:ln w="50800"/>
                <a:solidFill>
                  <a:schemeClr val="bg1">
                    <a:shade val="50000"/>
                  </a:schemeClr>
                </a:solidFill>
              </a:rPr>
              <a:t>lengkap</a:t>
            </a:r>
            <a:r>
              <a:rPr lang="en-US" sz="2400" b="1" dirty="0" smtClean="0">
                <a:ln w="50800"/>
                <a:solidFill>
                  <a:schemeClr val="bg1">
                    <a:shade val="50000"/>
                  </a:schemeClr>
                </a:solidFill>
              </a:rPr>
              <a:t> </a:t>
            </a:r>
            <a:r>
              <a:rPr lang="en-US" sz="2400" b="1" dirty="0" err="1" smtClean="0">
                <a:ln w="50800"/>
                <a:solidFill>
                  <a:schemeClr val="bg1">
                    <a:shade val="50000"/>
                  </a:schemeClr>
                </a:solidFill>
              </a:rPr>
              <a:t>dalam</a:t>
            </a:r>
            <a:r>
              <a:rPr lang="en-US" sz="2400" b="1" dirty="0" smtClean="0">
                <a:ln w="50800"/>
                <a:solidFill>
                  <a:schemeClr val="bg1">
                    <a:shade val="50000"/>
                  </a:schemeClr>
                </a:solidFill>
              </a:rPr>
              <a:t> </a:t>
            </a:r>
            <a:r>
              <a:rPr lang="en-US" sz="2400" b="1" dirty="0" err="1" smtClean="0">
                <a:ln w="50800"/>
                <a:solidFill>
                  <a:schemeClr val="bg1">
                    <a:shade val="50000"/>
                  </a:schemeClr>
                </a:solidFill>
              </a:rPr>
              <a:t>memandu</a:t>
            </a:r>
            <a:r>
              <a:rPr lang="en-US" sz="2400" b="1" dirty="0" smtClean="0">
                <a:ln w="50800"/>
                <a:solidFill>
                  <a:schemeClr val="bg1">
                    <a:shade val="50000"/>
                  </a:schemeClr>
                </a:solidFill>
              </a:rPr>
              <a:t> </a:t>
            </a:r>
            <a:r>
              <a:rPr lang="en-US" sz="2400" b="1" dirty="0" err="1" smtClean="0">
                <a:ln w="50800"/>
                <a:solidFill>
                  <a:schemeClr val="bg1">
                    <a:shade val="50000"/>
                  </a:schemeClr>
                </a:solidFill>
              </a:rPr>
              <a:t>kehidupan</a:t>
            </a:r>
            <a:r>
              <a:rPr lang="en-US" sz="2400" b="1" dirty="0" smtClean="0">
                <a:ln w="50800"/>
                <a:solidFill>
                  <a:schemeClr val="bg1">
                    <a:shade val="50000"/>
                  </a:schemeClr>
                </a:solidFill>
              </a:rPr>
              <a:t>. </a:t>
            </a:r>
            <a:endParaRPr lang="en-US" sz="2400" b="1" dirty="0">
              <a:ln w="50800"/>
              <a:solidFill>
                <a:schemeClr val="bg1">
                  <a:shade val="50000"/>
                </a:schemeClr>
              </a:solidFill>
            </a:endParaRPr>
          </a:p>
        </p:txBody>
      </p:sp>
      <p:sp>
        <p:nvSpPr>
          <p:cNvPr id="19" name="Round Diagonal Corner Rectangle 18"/>
          <p:cNvSpPr/>
          <p:nvPr/>
        </p:nvSpPr>
        <p:spPr>
          <a:xfrm>
            <a:off x="611560" y="4428658"/>
            <a:ext cx="7920880" cy="1736646"/>
          </a:xfrm>
          <a:prstGeom prst="round2DiagRect">
            <a:avLst/>
          </a:prstGeom>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b="1" dirty="0" err="1" smtClean="0">
                <a:ln w="50800"/>
                <a:solidFill>
                  <a:schemeClr val="bg1">
                    <a:shade val="50000"/>
                  </a:schemeClr>
                </a:solidFill>
              </a:rPr>
              <a:t>Ada</a:t>
            </a:r>
            <a:r>
              <a:rPr lang="en-US" sz="2400" b="1" dirty="0" smtClean="0">
                <a:ln w="50800"/>
                <a:solidFill>
                  <a:schemeClr val="bg1">
                    <a:shade val="50000"/>
                  </a:schemeClr>
                </a:solidFill>
              </a:rPr>
              <a:t> pun </a:t>
            </a:r>
            <a:r>
              <a:rPr lang="en-US" sz="2400" b="1" dirty="0" err="1" smtClean="0">
                <a:ln w="50800"/>
                <a:solidFill>
                  <a:schemeClr val="bg1">
                    <a:shade val="50000"/>
                  </a:schemeClr>
                </a:solidFill>
              </a:rPr>
              <a:t>perselisihan</a:t>
            </a:r>
            <a:r>
              <a:rPr lang="en-US" sz="2400" b="1" dirty="0" smtClean="0">
                <a:ln w="50800"/>
                <a:solidFill>
                  <a:schemeClr val="bg1">
                    <a:shade val="50000"/>
                  </a:schemeClr>
                </a:solidFill>
              </a:rPr>
              <a:t> </a:t>
            </a:r>
            <a:r>
              <a:rPr lang="en-US" sz="2400" b="1" dirty="0" err="1" smtClean="0">
                <a:ln w="50800"/>
                <a:solidFill>
                  <a:schemeClr val="bg1">
                    <a:shade val="50000"/>
                  </a:schemeClr>
                </a:solidFill>
              </a:rPr>
              <a:t>bukan</a:t>
            </a:r>
            <a:r>
              <a:rPr lang="en-US" sz="2400" b="1" dirty="0" smtClean="0">
                <a:ln w="50800"/>
                <a:solidFill>
                  <a:schemeClr val="bg1">
                    <a:shade val="50000"/>
                  </a:schemeClr>
                </a:solidFill>
              </a:rPr>
              <a:t> </a:t>
            </a:r>
            <a:r>
              <a:rPr lang="en-US" sz="2400" b="1" dirty="0" err="1" smtClean="0">
                <a:ln w="50800"/>
                <a:solidFill>
                  <a:schemeClr val="bg1">
                    <a:shade val="50000"/>
                  </a:schemeClr>
                </a:solidFill>
              </a:rPr>
              <a:t>sahaja</a:t>
            </a:r>
            <a:r>
              <a:rPr lang="en-US" sz="2400" b="1" dirty="0" smtClean="0">
                <a:ln w="50800"/>
                <a:solidFill>
                  <a:schemeClr val="bg1">
                    <a:shade val="50000"/>
                  </a:schemeClr>
                </a:solidFill>
              </a:rPr>
              <a:t> </a:t>
            </a:r>
            <a:r>
              <a:rPr lang="en-US" sz="2400" b="1" dirty="0" err="1" smtClean="0">
                <a:ln w="50800"/>
                <a:solidFill>
                  <a:schemeClr val="bg1">
                    <a:shade val="50000"/>
                  </a:schemeClr>
                </a:solidFill>
              </a:rPr>
              <a:t>meyingkap</a:t>
            </a:r>
            <a:r>
              <a:rPr lang="en-US" sz="2400" b="1" dirty="0" smtClean="0">
                <a:ln w="50800"/>
                <a:solidFill>
                  <a:schemeClr val="bg1">
                    <a:shade val="50000"/>
                  </a:schemeClr>
                </a:solidFill>
              </a:rPr>
              <a:t> </a:t>
            </a:r>
            <a:r>
              <a:rPr lang="en-US" sz="2400" b="1" dirty="0" err="1" smtClean="0">
                <a:ln w="50800"/>
                <a:solidFill>
                  <a:schemeClr val="bg1">
                    <a:shade val="50000"/>
                  </a:schemeClr>
                </a:solidFill>
              </a:rPr>
              <a:t>kejahilan</a:t>
            </a:r>
            <a:r>
              <a:rPr lang="en-US" sz="2400" b="1" dirty="0" smtClean="0">
                <a:ln w="50800"/>
                <a:solidFill>
                  <a:schemeClr val="bg1">
                    <a:shade val="50000"/>
                  </a:schemeClr>
                </a:solidFill>
              </a:rPr>
              <a:t> </a:t>
            </a:r>
            <a:r>
              <a:rPr lang="en-US" sz="2400" b="1" dirty="0" err="1" smtClean="0">
                <a:ln w="50800"/>
                <a:solidFill>
                  <a:schemeClr val="bg1">
                    <a:shade val="50000"/>
                  </a:schemeClr>
                </a:solidFill>
              </a:rPr>
              <a:t>diri</a:t>
            </a:r>
            <a:r>
              <a:rPr lang="en-US" sz="2400" b="1" dirty="0" smtClean="0">
                <a:ln w="50800"/>
                <a:solidFill>
                  <a:schemeClr val="bg1">
                    <a:shade val="50000"/>
                  </a:schemeClr>
                </a:solidFill>
              </a:rPr>
              <a:t>, </a:t>
            </a:r>
            <a:r>
              <a:rPr lang="en-US" sz="2400" b="1" dirty="0" err="1" smtClean="0">
                <a:ln w="50800"/>
                <a:solidFill>
                  <a:schemeClr val="bg1">
                    <a:shade val="50000"/>
                  </a:schemeClr>
                </a:solidFill>
              </a:rPr>
              <a:t>malah</a:t>
            </a:r>
            <a:r>
              <a:rPr lang="en-US" sz="2400" b="1" dirty="0" smtClean="0">
                <a:ln w="50800"/>
                <a:solidFill>
                  <a:schemeClr val="bg1">
                    <a:shade val="50000"/>
                  </a:schemeClr>
                </a:solidFill>
              </a:rPr>
              <a:t> </a:t>
            </a:r>
            <a:r>
              <a:rPr lang="en-US" sz="2400" b="1" dirty="0" err="1" smtClean="0">
                <a:ln w="50800"/>
                <a:solidFill>
                  <a:schemeClr val="bg1">
                    <a:shade val="50000"/>
                  </a:schemeClr>
                </a:solidFill>
              </a:rPr>
              <a:t>membongkar</a:t>
            </a:r>
            <a:r>
              <a:rPr lang="en-US" sz="2400" b="1" dirty="0" smtClean="0">
                <a:ln w="50800"/>
                <a:solidFill>
                  <a:schemeClr val="bg1">
                    <a:shade val="50000"/>
                  </a:schemeClr>
                </a:solidFill>
              </a:rPr>
              <a:t> </a:t>
            </a:r>
            <a:r>
              <a:rPr lang="en-US" sz="2400" b="1" dirty="0" err="1" smtClean="0">
                <a:ln w="50800"/>
                <a:solidFill>
                  <a:schemeClr val="bg1">
                    <a:shade val="50000"/>
                  </a:schemeClr>
                </a:solidFill>
              </a:rPr>
              <a:t>perasaan</a:t>
            </a:r>
            <a:r>
              <a:rPr lang="en-US" sz="2400" b="1" dirty="0" smtClean="0">
                <a:ln w="50800"/>
                <a:solidFill>
                  <a:schemeClr val="bg1">
                    <a:shade val="50000"/>
                  </a:schemeClr>
                </a:solidFill>
              </a:rPr>
              <a:t> </a:t>
            </a:r>
            <a:r>
              <a:rPr lang="en-US" sz="2400" b="1" dirty="0" err="1" smtClean="0">
                <a:ln w="50800"/>
                <a:solidFill>
                  <a:schemeClr val="bg1">
                    <a:shade val="50000"/>
                  </a:schemeClr>
                </a:solidFill>
              </a:rPr>
              <a:t>dengki</a:t>
            </a:r>
            <a:r>
              <a:rPr lang="en-US" sz="2400" b="1" dirty="0" smtClean="0">
                <a:ln w="50800"/>
                <a:solidFill>
                  <a:schemeClr val="bg1">
                    <a:shade val="50000"/>
                  </a:schemeClr>
                </a:solidFill>
              </a:rPr>
              <a:t> </a:t>
            </a:r>
            <a:r>
              <a:rPr lang="en-US" sz="2400" b="1" dirty="0" err="1" smtClean="0">
                <a:ln w="50800"/>
                <a:solidFill>
                  <a:schemeClr val="bg1">
                    <a:shade val="50000"/>
                  </a:schemeClr>
                </a:solidFill>
              </a:rPr>
              <a:t>sehingga</a:t>
            </a:r>
            <a:r>
              <a:rPr lang="en-US" sz="2400" b="1" dirty="0" smtClean="0">
                <a:ln w="50800"/>
                <a:solidFill>
                  <a:schemeClr val="bg1">
                    <a:shade val="50000"/>
                  </a:schemeClr>
                </a:solidFill>
              </a:rPr>
              <a:t> </a:t>
            </a:r>
            <a:r>
              <a:rPr lang="en-US" sz="2400" b="1" dirty="0" err="1" smtClean="0">
                <a:ln w="50800"/>
                <a:solidFill>
                  <a:schemeClr val="bg1">
                    <a:shade val="50000"/>
                  </a:schemeClr>
                </a:solidFill>
              </a:rPr>
              <a:t>terhijab</a:t>
            </a:r>
            <a:r>
              <a:rPr lang="en-US" sz="2400" b="1" dirty="0" smtClean="0">
                <a:ln w="50800"/>
                <a:solidFill>
                  <a:schemeClr val="bg1">
                    <a:shade val="50000"/>
                  </a:schemeClr>
                </a:solidFill>
              </a:rPr>
              <a:t> </a:t>
            </a:r>
            <a:r>
              <a:rPr lang="en-US" sz="2400" b="1" dirty="0" err="1" smtClean="0">
                <a:ln w="50800"/>
                <a:solidFill>
                  <a:schemeClr val="bg1">
                    <a:shade val="50000"/>
                  </a:schemeClr>
                </a:solidFill>
              </a:rPr>
              <a:t>daripada</a:t>
            </a:r>
            <a:r>
              <a:rPr lang="en-US" sz="2400" b="1" dirty="0" smtClean="0">
                <a:ln w="50800"/>
                <a:solidFill>
                  <a:schemeClr val="bg1">
                    <a:shade val="50000"/>
                  </a:schemeClr>
                </a:solidFill>
              </a:rPr>
              <a:t> </a:t>
            </a:r>
            <a:r>
              <a:rPr lang="en-US" sz="2400" b="1" dirty="0" err="1" smtClean="0">
                <a:ln w="50800"/>
                <a:solidFill>
                  <a:schemeClr val="bg1">
                    <a:shade val="50000"/>
                  </a:schemeClr>
                </a:solidFill>
              </a:rPr>
              <a:t>mendapat</a:t>
            </a:r>
            <a:r>
              <a:rPr lang="en-US" sz="2400" b="1" dirty="0" smtClean="0">
                <a:ln w="50800"/>
                <a:solidFill>
                  <a:schemeClr val="bg1">
                    <a:shade val="50000"/>
                  </a:schemeClr>
                </a:solidFill>
              </a:rPr>
              <a:t> </a:t>
            </a:r>
            <a:r>
              <a:rPr lang="en-US" sz="2400" b="1" dirty="0" err="1" smtClean="0">
                <a:ln w="50800"/>
                <a:solidFill>
                  <a:schemeClr val="bg1">
                    <a:shade val="50000"/>
                  </a:schemeClr>
                </a:solidFill>
              </a:rPr>
              <a:t>hidayah</a:t>
            </a:r>
            <a:r>
              <a:rPr lang="en-US" sz="2400" b="1" dirty="0" smtClean="0">
                <a:ln w="50800"/>
                <a:solidFill>
                  <a:schemeClr val="bg1">
                    <a:shade val="50000"/>
                  </a:schemeClr>
                </a:solidFill>
              </a:rPr>
              <a:t> Allah SWT </a:t>
            </a:r>
            <a:r>
              <a:rPr lang="en-US" sz="2400" b="1" dirty="0" err="1" smtClean="0">
                <a:ln w="50800"/>
                <a:solidFill>
                  <a:schemeClr val="bg1">
                    <a:shade val="50000"/>
                  </a:schemeClr>
                </a:solidFill>
              </a:rPr>
              <a:t>dalam</a:t>
            </a:r>
            <a:r>
              <a:rPr lang="en-US" sz="2400" b="1" dirty="0" smtClean="0">
                <a:ln w="50800"/>
                <a:solidFill>
                  <a:schemeClr val="bg1">
                    <a:shade val="50000"/>
                  </a:schemeClr>
                </a:solidFill>
              </a:rPr>
              <a:t> </a:t>
            </a:r>
            <a:r>
              <a:rPr lang="en-US" sz="2400" b="1" dirty="0" err="1" smtClean="0">
                <a:ln w="50800"/>
                <a:solidFill>
                  <a:schemeClr val="bg1">
                    <a:shade val="50000"/>
                  </a:schemeClr>
                </a:solidFill>
              </a:rPr>
              <a:t>menerima</a:t>
            </a:r>
            <a:r>
              <a:rPr lang="en-US" sz="2400" b="1" dirty="0" smtClean="0">
                <a:ln w="50800"/>
                <a:solidFill>
                  <a:schemeClr val="bg1">
                    <a:shade val="50000"/>
                  </a:schemeClr>
                </a:solidFill>
              </a:rPr>
              <a:t> </a:t>
            </a:r>
            <a:r>
              <a:rPr lang="en-US" sz="2400" b="1" dirty="0" err="1" smtClean="0">
                <a:ln w="50800"/>
                <a:solidFill>
                  <a:schemeClr val="bg1">
                    <a:shade val="50000"/>
                  </a:schemeClr>
                </a:solidFill>
              </a:rPr>
              <a:t>kebenaran</a:t>
            </a:r>
            <a:r>
              <a:rPr lang="en-US" sz="2400" b="1" dirty="0" smtClean="0">
                <a:ln w="50800"/>
                <a:solidFill>
                  <a:schemeClr val="bg1">
                    <a:shade val="50000"/>
                  </a:schemeClr>
                </a:solidFill>
              </a:rPr>
              <a:t> </a:t>
            </a:r>
            <a:r>
              <a:rPr lang="en-US" sz="2400" b="1" dirty="0" err="1" smtClean="0">
                <a:ln w="50800"/>
                <a:solidFill>
                  <a:schemeClr val="bg1">
                    <a:shade val="50000"/>
                  </a:schemeClr>
                </a:solidFill>
              </a:rPr>
              <a:t>untuk</a:t>
            </a:r>
            <a:r>
              <a:rPr lang="en-US" sz="2400" b="1" dirty="0" smtClean="0">
                <a:ln w="50800"/>
                <a:solidFill>
                  <a:schemeClr val="bg1">
                    <a:shade val="50000"/>
                  </a:schemeClr>
                </a:solidFill>
              </a:rPr>
              <a:t> </a:t>
            </a:r>
            <a:r>
              <a:rPr lang="en-US" sz="2400" b="1" dirty="0" err="1" smtClean="0">
                <a:ln w="50800"/>
                <a:solidFill>
                  <a:schemeClr val="bg1">
                    <a:shade val="50000"/>
                  </a:schemeClr>
                </a:solidFill>
              </a:rPr>
              <a:t>menyelesaikan</a:t>
            </a:r>
            <a:r>
              <a:rPr lang="en-US" sz="2400" b="1" dirty="0" smtClean="0">
                <a:ln w="50800"/>
                <a:solidFill>
                  <a:schemeClr val="bg1">
                    <a:shade val="50000"/>
                  </a:schemeClr>
                </a:solidFill>
              </a:rPr>
              <a:t> </a:t>
            </a:r>
            <a:r>
              <a:rPr lang="en-US" sz="2400" b="1" dirty="0" err="1" smtClean="0">
                <a:ln w="50800"/>
                <a:solidFill>
                  <a:schemeClr val="bg1">
                    <a:shade val="50000"/>
                  </a:schemeClr>
                </a:solidFill>
              </a:rPr>
              <a:t>permasalahan</a:t>
            </a:r>
            <a:r>
              <a:rPr lang="en-US" sz="2400" b="1" dirty="0" smtClean="0">
                <a:ln w="50800"/>
                <a:solidFill>
                  <a:schemeClr val="bg1">
                    <a:shade val="50000"/>
                  </a:schemeClr>
                </a:solidFill>
              </a:rPr>
              <a:t>.</a:t>
            </a:r>
            <a:endParaRPr lang="en-US" sz="2400" b="1" dirty="0">
              <a:ln w="50800"/>
              <a:solidFill>
                <a:schemeClr val="bg1">
                  <a:shade val="50000"/>
                </a:schemeClr>
              </a:solidFill>
            </a:endParaRPr>
          </a:p>
        </p:txBody>
      </p:sp>
      <p:cxnSp>
        <p:nvCxnSpPr>
          <p:cNvPr id="21" name="Straight Connector 20"/>
          <p:cNvCxnSpPr/>
          <p:nvPr/>
        </p:nvCxnSpPr>
        <p:spPr>
          <a:xfrm flipV="1">
            <a:off x="683568" y="2348880"/>
            <a:ext cx="7776864" cy="72008"/>
          </a:xfrm>
          <a:prstGeom prst="line">
            <a:avLst/>
          </a:prstGeom>
          <a:ln>
            <a:solidFill>
              <a:srgbClr val="FF0000"/>
            </a:solidFill>
            <a:prstDash val="dash"/>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V="1">
            <a:off x="683568" y="4077072"/>
            <a:ext cx="7776864" cy="72008"/>
          </a:xfrm>
          <a:prstGeom prst="line">
            <a:avLst/>
          </a:prstGeom>
          <a:ln>
            <a:solidFill>
              <a:srgbClr val="FF0000"/>
            </a:solidFill>
            <a:prstDash val="dash"/>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577" name="Rectangle 1"/>
          <p:cNvSpPr>
            <a:spLocks noChangeArrowheads="1"/>
          </p:cNvSpPr>
          <p:nvPr/>
        </p:nvSpPr>
        <p:spPr bwMode="auto">
          <a:xfrm>
            <a:off x="1115616" y="1268760"/>
            <a:ext cx="712879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4000" b="1" i="0" u="none" strike="noStrike" normalizeH="0" baseline="0" dirty="0" smtClean="0">
                <a:ln w="50800"/>
                <a:solidFill>
                  <a:schemeClr val="bg1">
                    <a:shade val="50000"/>
                  </a:schemeClr>
                </a:solidFill>
                <a:effectLst>
                  <a:glow rad="101600">
                    <a:schemeClr val="accent6">
                      <a:satMod val="175000"/>
                      <a:alpha val="40000"/>
                    </a:schemeClr>
                  </a:glow>
                </a:effectLst>
                <a:latin typeface="QCF_P061" pitchFamily="2" charset="2"/>
                <a:ea typeface="Times New Roman" pitchFamily="18" charset="0"/>
                <a:cs typeface="QCF_P061" pitchFamily="2" charset="2"/>
              </a:rPr>
              <a:t>ﭽ ﭾ ﭿ ﮀ ﮁ ﮂ ﮃ ﮄ ﮅ ﮆ ﮇ ﮈ ﮉ ﮊ ﮋ ﮌ ﮍ ﮎ ﮏ ﮐ</a:t>
            </a:r>
            <a:endParaRPr kumimoji="0" lang="en-US" sz="3600" b="1" i="0" u="none" strike="noStrike" normalizeH="0" baseline="0" dirty="0" smtClean="0">
              <a:ln w="50800"/>
              <a:solidFill>
                <a:schemeClr val="bg1">
                  <a:shade val="50000"/>
                </a:schemeClr>
              </a:solidFill>
              <a:effectLst>
                <a:glow rad="101600">
                  <a:schemeClr val="accent6">
                    <a:satMod val="175000"/>
                    <a:alpha val="40000"/>
                  </a:schemeClr>
                </a:glow>
              </a:effectLst>
              <a:latin typeface="Arial" pitchFamily="34" charset="0"/>
              <a:cs typeface="Arial" pitchFamily="34" charset="0"/>
            </a:endParaRPr>
          </a:p>
        </p:txBody>
      </p:sp>
      <p:sp>
        <p:nvSpPr>
          <p:cNvPr id="14" name="Rectangle 13"/>
          <p:cNvSpPr/>
          <p:nvPr/>
        </p:nvSpPr>
        <p:spPr>
          <a:xfrm>
            <a:off x="539552" y="3501008"/>
            <a:ext cx="8136904" cy="224676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Maksudnya</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Bagaimana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Allah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memberi</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petunjuk</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hidayah</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kepada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sesuatu</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kaum</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kufur</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ingkar</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sesudah</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mereka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beriman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juga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sesudah</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mereka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menyaksikan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bahawa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Rasulullah</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Nabi</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Muhammad)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itu</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adalah</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benar</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telah</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datang</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pula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kepada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mereka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keterangan-keterangan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jelas</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nyata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Dan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ingatlah</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Allah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tidak</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memberikan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pertunjuk</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hidayah-Nya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kepada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kaum</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zalim</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Surah</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Ali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Imran</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86)</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ounded Rectangle 14"/>
          <p:cNvSpPr/>
          <p:nvPr/>
        </p:nvSpPr>
        <p:spPr>
          <a:xfrm>
            <a:off x="107504" y="1052736"/>
            <a:ext cx="8928992" cy="919401"/>
          </a:xfrm>
          <a:prstGeom prst="roundRect">
            <a:avLst/>
          </a:prstGeom>
          <a:ln w="57150">
            <a:solidFill>
              <a:srgbClr val="FFFF00"/>
            </a:solidFill>
            <a:prstDash val="lgDash"/>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400" dirty="0" err="1" smtClean="0"/>
              <a:t>Oleh</a:t>
            </a:r>
            <a:r>
              <a:rPr lang="en-US" sz="2400" dirty="0" smtClean="0"/>
              <a:t> </a:t>
            </a:r>
            <a:r>
              <a:rPr lang="en-US" sz="2400" dirty="0" err="1" smtClean="0"/>
              <a:t>itu</a:t>
            </a:r>
            <a:r>
              <a:rPr lang="en-US" sz="2400" dirty="0" smtClean="0"/>
              <a:t>, </a:t>
            </a:r>
            <a:r>
              <a:rPr lang="en-US" sz="2400" dirty="0" err="1" smtClean="0"/>
              <a:t>bukanlah</a:t>
            </a:r>
            <a:r>
              <a:rPr lang="en-US" sz="2400" dirty="0" smtClean="0"/>
              <a:t> </a:t>
            </a:r>
            <a:r>
              <a:rPr lang="en-US" sz="2400" dirty="0" err="1" smtClean="0"/>
              <a:t>sesuatu</a:t>
            </a:r>
            <a:r>
              <a:rPr lang="en-US" sz="2400" dirty="0" smtClean="0"/>
              <a:t> yang </a:t>
            </a:r>
            <a:r>
              <a:rPr lang="en-US" sz="2400" dirty="0" err="1" smtClean="0"/>
              <a:t>pelik</a:t>
            </a:r>
            <a:r>
              <a:rPr lang="en-US" sz="2400" dirty="0" smtClean="0"/>
              <a:t> </a:t>
            </a:r>
            <a:r>
              <a:rPr lang="en-US" sz="2400" dirty="0" err="1" smtClean="0"/>
              <a:t>jika</a:t>
            </a:r>
            <a:r>
              <a:rPr lang="en-US" sz="2400" dirty="0" smtClean="0"/>
              <a:t> </a:t>
            </a:r>
            <a:r>
              <a:rPr lang="en-US" sz="2400" dirty="0" err="1" smtClean="0"/>
              <a:t>manusia</a:t>
            </a:r>
            <a:r>
              <a:rPr lang="en-US" sz="2400" dirty="0" smtClean="0"/>
              <a:t> </a:t>
            </a:r>
            <a:r>
              <a:rPr lang="en-US" sz="2400" dirty="0" err="1" smtClean="0"/>
              <a:t>suka</a:t>
            </a:r>
            <a:r>
              <a:rPr lang="en-US" sz="2400" dirty="0" smtClean="0"/>
              <a:t> </a:t>
            </a:r>
            <a:r>
              <a:rPr lang="en-US" sz="2400" dirty="0" err="1" smtClean="0"/>
              <a:t>berselisih</a:t>
            </a:r>
            <a:r>
              <a:rPr lang="en-US" sz="2400" dirty="0" smtClean="0"/>
              <a:t> </a:t>
            </a:r>
            <a:r>
              <a:rPr lang="en-US" sz="2400" dirty="0" err="1" smtClean="0"/>
              <a:t>faham</a:t>
            </a:r>
            <a:r>
              <a:rPr lang="en-US" sz="2400" dirty="0" smtClean="0"/>
              <a:t> </a:t>
            </a:r>
            <a:r>
              <a:rPr lang="en-US" sz="2400" dirty="0" err="1" smtClean="0"/>
              <a:t>kecuali</a:t>
            </a:r>
            <a:r>
              <a:rPr lang="en-US" sz="2400" dirty="0" smtClean="0"/>
              <a:t> </a:t>
            </a:r>
            <a:r>
              <a:rPr lang="en-US" sz="2400" dirty="0" err="1" smtClean="0"/>
              <a:t>mereka</a:t>
            </a:r>
            <a:r>
              <a:rPr lang="en-US" sz="2400" dirty="0" smtClean="0"/>
              <a:t> yang </a:t>
            </a:r>
            <a:r>
              <a:rPr lang="en-US" sz="2400" dirty="0" err="1" smtClean="0"/>
              <a:t>dikurniakan</a:t>
            </a:r>
            <a:r>
              <a:rPr lang="en-US" sz="2400" dirty="0" smtClean="0"/>
              <a:t> </a:t>
            </a:r>
            <a:r>
              <a:rPr lang="en-US" sz="2400" dirty="0" err="1" smtClean="0"/>
              <a:t>rahmat</a:t>
            </a:r>
            <a:r>
              <a:rPr lang="en-US" sz="2400" dirty="0" smtClean="0"/>
              <a:t> </a:t>
            </a:r>
            <a:r>
              <a:rPr lang="en-US" sz="2400" dirty="0" err="1" smtClean="0"/>
              <a:t>oleh</a:t>
            </a:r>
            <a:r>
              <a:rPr lang="en-US" sz="2400" dirty="0" smtClean="0"/>
              <a:t> Allah SWT. </a:t>
            </a:r>
            <a:endParaRPr lang="en-US" sz="2400" dirty="0"/>
          </a:p>
        </p:txBody>
      </p:sp>
      <p:sp>
        <p:nvSpPr>
          <p:cNvPr id="23553" name="Rectangle 1"/>
          <p:cNvSpPr>
            <a:spLocks noChangeArrowheads="1"/>
          </p:cNvSpPr>
          <p:nvPr/>
        </p:nvSpPr>
        <p:spPr bwMode="auto">
          <a:xfrm>
            <a:off x="179512" y="2210088"/>
            <a:ext cx="871296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4000" b="1" i="0" u="none" strike="noStrike" normalizeH="0" baseline="0" dirty="0" smtClean="0">
                <a:ln w="50800"/>
                <a:solidFill>
                  <a:schemeClr val="bg1">
                    <a:shade val="50000"/>
                  </a:schemeClr>
                </a:solidFill>
                <a:effectLst>
                  <a:glow rad="101600">
                    <a:schemeClr val="accent6">
                      <a:satMod val="175000"/>
                      <a:alpha val="40000"/>
                    </a:schemeClr>
                  </a:glow>
                </a:effectLst>
                <a:latin typeface="QCF_P235" pitchFamily="2" charset="2"/>
                <a:ea typeface="Times New Roman" pitchFamily="18" charset="0"/>
                <a:cs typeface="QCF_P235" pitchFamily="2" charset="2"/>
              </a:rPr>
              <a:t>ﭑ ﭒ ﭓ ﭔ ﭕ ﭖ ﭗ ﭘ ﭙ ﭚ ﭛ ﭜ</a:t>
            </a:r>
            <a:r>
              <a:rPr kumimoji="0" lang="en-US" sz="4000" b="1" i="0" u="none" strike="noStrike" normalizeH="0" baseline="0" dirty="0" smtClean="0">
                <a:ln w="50800"/>
                <a:solidFill>
                  <a:schemeClr val="bg1">
                    <a:shade val="50000"/>
                  </a:schemeClr>
                </a:solidFill>
                <a:effectLst>
                  <a:glow rad="101600">
                    <a:schemeClr val="accent6">
                      <a:satMod val="175000"/>
                      <a:alpha val="40000"/>
                    </a:schemeClr>
                  </a:glow>
                </a:effectLst>
                <a:latin typeface="QCF_P235" pitchFamily="2" charset="2"/>
                <a:ea typeface="Calibri" pitchFamily="34" charset="0"/>
                <a:cs typeface="QCF_P235" pitchFamily="2" charset="2"/>
              </a:rPr>
              <a:t> </a:t>
            </a:r>
            <a:r>
              <a:rPr kumimoji="0" lang="ar-SA" sz="4000" b="1" i="0" u="none" strike="noStrike" normalizeH="0" baseline="0" dirty="0" smtClean="0">
                <a:ln w="50800"/>
                <a:solidFill>
                  <a:schemeClr val="bg1">
                    <a:shade val="50000"/>
                  </a:schemeClr>
                </a:solidFill>
                <a:effectLst>
                  <a:glow rad="101600">
                    <a:schemeClr val="accent6">
                      <a:satMod val="175000"/>
                      <a:alpha val="40000"/>
                    </a:schemeClr>
                  </a:glow>
                </a:effectLst>
                <a:latin typeface="QCF_P235" pitchFamily="2" charset="2"/>
                <a:ea typeface="Times New Roman" pitchFamily="18" charset="0"/>
                <a:cs typeface="QCF_P235" pitchFamily="2" charset="2"/>
              </a:rPr>
              <a:t>ﭝ ﭞ ﭟ ﭠ ﭡ ﭢ ﭣ ﭤ ﭥ ﭦ ﭧ ﭨ ﭩ ﭪ ﭫ ﭬ ﭭ ﭮ</a:t>
            </a:r>
            <a:endParaRPr kumimoji="0" lang="en-US" sz="3600" b="1" i="0" u="none" strike="noStrike" normalizeH="0" baseline="0" dirty="0" smtClean="0">
              <a:ln w="50800"/>
              <a:solidFill>
                <a:schemeClr val="bg1">
                  <a:shade val="50000"/>
                </a:schemeClr>
              </a:solidFill>
              <a:effectLst>
                <a:glow rad="101600">
                  <a:schemeClr val="accent6">
                    <a:satMod val="175000"/>
                    <a:alpha val="40000"/>
                  </a:schemeClr>
                </a:glow>
              </a:effectLst>
              <a:latin typeface="Arial" pitchFamily="34" charset="0"/>
              <a:cs typeface="Arial" pitchFamily="34" charset="0"/>
            </a:endParaRPr>
          </a:p>
        </p:txBody>
      </p:sp>
      <p:sp>
        <p:nvSpPr>
          <p:cNvPr id="23554" name="Rectangle 2"/>
          <p:cNvSpPr>
            <a:spLocks noChangeArrowheads="1"/>
          </p:cNvSpPr>
          <p:nvPr/>
        </p:nvSpPr>
        <p:spPr bwMode="auto">
          <a:xfrm>
            <a:off x="179512" y="4272191"/>
            <a:ext cx="871296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Low" fontAlgn="base">
              <a:spcBef>
                <a:spcPct val="0"/>
              </a:spcBef>
              <a:spcAft>
                <a:spcPct val="0"/>
              </a:spcAft>
            </a:pP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Maksudnya</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“Dan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kalaulah</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Tuhanmu</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wahai</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Muhammad)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menghendaki</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tentulah</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Ia</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menjadikan</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umat</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manusia</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semuanya</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menurut</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agama yang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satu</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Tetapi</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Ia</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tidak</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berbuat</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demikian</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kerana</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itulah</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mereka</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terus-menerus</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berselisihan</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Tetapi</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orang-orang</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telah</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diberi</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rahmat</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oleh</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Tuhanmu</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mereka</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bersatu</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dalam</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ugama</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Allah);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untuk</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perselisihan</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rahmat</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itulah</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Allah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menjadikan</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manusia</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Dan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dengan</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demikian</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sempurnalah</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janji</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Tuhanmu</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Sesungguhnya</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Aku</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akan</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memenuhi</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Neraka</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Jahanam</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dengan</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sekalian</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jin</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manusia</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berdosa</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kumimoji="0" lang="en-US" b="1"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pitchFamily="34" charset="0"/>
                <a:cs typeface="Times New Roman" pitchFamily="18" charset="0"/>
              </a:rPr>
              <a:t>(</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Surah</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Hud:118-119)</a:t>
            </a:r>
            <a:endParaRPr kumimoji="0" lang="en-US"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1619672" y="2276872"/>
            <a:ext cx="5976664" cy="2677656"/>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b="1" dirty="0" err="1" smtClean="0">
                <a:ln w="50800"/>
                <a:solidFill>
                  <a:schemeClr val="bg1">
                    <a:shade val="50000"/>
                  </a:schemeClr>
                </a:solidFill>
              </a:rPr>
              <a:t>Sesungguhnya</a:t>
            </a:r>
            <a:r>
              <a:rPr lang="en-US" sz="2400" b="1" dirty="0" smtClean="0">
                <a:ln w="50800"/>
                <a:solidFill>
                  <a:schemeClr val="bg1">
                    <a:shade val="50000"/>
                  </a:schemeClr>
                </a:solidFill>
              </a:rPr>
              <a:t> </a:t>
            </a:r>
            <a:r>
              <a:rPr lang="en-US" sz="2400" b="1" dirty="0" err="1" smtClean="0">
                <a:ln w="50800"/>
                <a:solidFill>
                  <a:schemeClr val="bg1">
                    <a:shade val="50000"/>
                  </a:schemeClr>
                </a:solidFill>
              </a:rPr>
              <a:t>kesan</a:t>
            </a:r>
            <a:r>
              <a:rPr lang="en-US" sz="2400" b="1" dirty="0" smtClean="0">
                <a:ln w="50800"/>
                <a:solidFill>
                  <a:schemeClr val="bg1">
                    <a:shade val="50000"/>
                  </a:schemeClr>
                </a:solidFill>
              </a:rPr>
              <a:t> </a:t>
            </a:r>
            <a:r>
              <a:rPr lang="en-US" sz="2400" b="1" dirty="0" err="1" smtClean="0">
                <a:ln w="50800"/>
                <a:solidFill>
                  <a:schemeClr val="bg1">
                    <a:shade val="50000"/>
                  </a:schemeClr>
                </a:solidFill>
              </a:rPr>
              <a:t>perselisihan</a:t>
            </a:r>
            <a:r>
              <a:rPr lang="en-US" sz="2400" b="1" dirty="0" smtClean="0">
                <a:ln w="50800"/>
                <a:solidFill>
                  <a:schemeClr val="bg1">
                    <a:shade val="50000"/>
                  </a:schemeClr>
                </a:solidFill>
              </a:rPr>
              <a:t> </a:t>
            </a:r>
            <a:r>
              <a:rPr lang="en-US" sz="2400" b="1" dirty="0" err="1" smtClean="0">
                <a:ln w="50800"/>
                <a:solidFill>
                  <a:schemeClr val="bg1">
                    <a:shade val="50000"/>
                  </a:schemeClr>
                </a:solidFill>
              </a:rPr>
              <a:t>antara</a:t>
            </a:r>
            <a:r>
              <a:rPr lang="en-US" sz="2400" b="1" dirty="0" smtClean="0">
                <a:ln w="50800"/>
                <a:solidFill>
                  <a:schemeClr val="bg1">
                    <a:shade val="50000"/>
                  </a:schemeClr>
                </a:solidFill>
              </a:rPr>
              <a:t> </a:t>
            </a:r>
            <a:r>
              <a:rPr lang="en-US" sz="2400" b="1" dirty="0" err="1" smtClean="0">
                <a:ln w="50800"/>
                <a:solidFill>
                  <a:schemeClr val="bg1">
                    <a:shade val="50000"/>
                  </a:schemeClr>
                </a:solidFill>
              </a:rPr>
              <a:t>manusia</a:t>
            </a:r>
            <a:r>
              <a:rPr lang="en-US" sz="2400" b="1" dirty="0" smtClean="0">
                <a:ln w="50800"/>
                <a:solidFill>
                  <a:schemeClr val="bg1">
                    <a:shade val="50000"/>
                  </a:schemeClr>
                </a:solidFill>
              </a:rPr>
              <a:t> </a:t>
            </a:r>
            <a:r>
              <a:rPr lang="en-US" sz="2400" b="1" dirty="0" err="1" smtClean="0">
                <a:ln w="50800"/>
                <a:solidFill>
                  <a:schemeClr val="bg1">
                    <a:shade val="50000"/>
                  </a:schemeClr>
                </a:solidFill>
              </a:rPr>
              <a:t>akan</a:t>
            </a:r>
            <a:r>
              <a:rPr lang="en-US" sz="2400" b="1" dirty="0" smtClean="0">
                <a:ln w="50800"/>
                <a:solidFill>
                  <a:schemeClr val="bg1">
                    <a:shade val="50000"/>
                  </a:schemeClr>
                </a:solidFill>
              </a:rPr>
              <a:t> </a:t>
            </a:r>
            <a:r>
              <a:rPr lang="en-US" sz="2400" b="1" dirty="0" err="1" smtClean="0">
                <a:ln w="50800"/>
                <a:solidFill>
                  <a:schemeClr val="bg1">
                    <a:shade val="50000"/>
                  </a:schemeClr>
                </a:solidFill>
              </a:rPr>
              <a:t>menyebabkan</a:t>
            </a:r>
            <a:r>
              <a:rPr lang="en-US" sz="2400" b="1" dirty="0" smtClean="0">
                <a:ln w="50800"/>
                <a:solidFill>
                  <a:schemeClr val="bg1">
                    <a:shade val="50000"/>
                  </a:schemeClr>
                </a:solidFill>
              </a:rPr>
              <a:t> </a:t>
            </a:r>
            <a:r>
              <a:rPr lang="en-US" sz="2400" b="1" dirty="0" err="1" smtClean="0">
                <a:ln w="50800"/>
                <a:solidFill>
                  <a:schemeClr val="bg1">
                    <a:shade val="50000"/>
                  </a:schemeClr>
                </a:solidFill>
              </a:rPr>
              <a:t>lahirnya</a:t>
            </a:r>
            <a:r>
              <a:rPr lang="en-US" sz="2400" b="1" dirty="0" smtClean="0">
                <a:ln w="50800"/>
                <a:solidFill>
                  <a:schemeClr val="bg1">
                    <a:shade val="50000"/>
                  </a:schemeClr>
                </a:solidFill>
              </a:rPr>
              <a:t> </a:t>
            </a:r>
            <a:r>
              <a:rPr lang="en-US" sz="2400" b="1" dirty="0" err="1" smtClean="0">
                <a:ln w="50800"/>
                <a:solidFill>
                  <a:schemeClr val="bg1">
                    <a:shade val="50000"/>
                  </a:schemeClr>
                </a:solidFill>
              </a:rPr>
              <a:t>pelbagai</a:t>
            </a:r>
            <a:r>
              <a:rPr lang="en-US" sz="2400" b="1" dirty="0" smtClean="0">
                <a:ln w="50800"/>
                <a:solidFill>
                  <a:schemeClr val="bg1">
                    <a:shade val="50000"/>
                  </a:schemeClr>
                </a:solidFill>
              </a:rPr>
              <a:t> </a:t>
            </a:r>
            <a:r>
              <a:rPr lang="en-US" sz="2400" b="1" dirty="0" err="1" smtClean="0">
                <a:ln w="50800"/>
                <a:solidFill>
                  <a:schemeClr val="bg1">
                    <a:shade val="50000"/>
                  </a:schemeClr>
                </a:solidFill>
              </a:rPr>
              <a:t>aliran</a:t>
            </a:r>
            <a:r>
              <a:rPr lang="en-US" sz="2400" b="1" dirty="0" smtClean="0">
                <a:ln w="50800"/>
                <a:solidFill>
                  <a:schemeClr val="bg1">
                    <a:shade val="50000"/>
                  </a:schemeClr>
                </a:solidFill>
              </a:rPr>
              <a:t> </a:t>
            </a:r>
            <a:r>
              <a:rPr lang="en-US" sz="2400" b="1" dirty="0" err="1" smtClean="0">
                <a:ln w="50800"/>
                <a:solidFill>
                  <a:schemeClr val="bg1">
                    <a:shade val="50000"/>
                  </a:schemeClr>
                </a:solidFill>
              </a:rPr>
              <a:t>dan</a:t>
            </a:r>
            <a:r>
              <a:rPr lang="en-US" sz="2400" b="1" dirty="0" smtClean="0">
                <a:ln w="50800"/>
                <a:solidFill>
                  <a:schemeClr val="bg1">
                    <a:shade val="50000"/>
                  </a:schemeClr>
                </a:solidFill>
              </a:rPr>
              <a:t> </a:t>
            </a:r>
            <a:r>
              <a:rPr lang="en-US" sz="2400" b="1" dirty="0" err="1" smtClean="0">
                <a:ln w="50800"/>
                <a:solidFill>
                  <a:schemeClr val="bg1">
                    <a:shade val="50000"/>
                  </a:schemeClr>
                </a:solidFill>
              </a:rPr>
              <a:t>pegangan</a:t>
            </a:r>
            <a:r>
              <a:rPr lang="en-US" sz="2400" b="1" dirty="0" smtClean="0">
                <a:ln w="50800"/>
                <a:solidFill>
                  <a:schemeClr val="bg1">
                    <a:shade val="50000"/>
                  </a:schemeClr>
                </a:solidFill>
              </a:rPr>
              <a:t> </a:t>
            </a:r>
            <a:r>
              <a:rPr lang="en-US" sz="2400" b="1" dirty="0" err="1" smtClean="0">
                <a:ln w="50800"/>
                <a:solidFill>
                  <a:schemeClr val="bg1">
                    <a:shade val="50000"/>
                  </a:schemeClr>
                </a:solidFill>
              </a:rPr>
              <a:t>hidup</a:t>
            </a:r>
            <a:r>
              <a:rPr lang="en-US" sz="2400" b="1" dirty="0" smtClean="0">
                <a:ln w="50800"/>
                <a:solidFill>
                  <a:schemeClr val="bg1">
                    <a:shade val="50000"/>
                  </a:schemeClr>
                </a:solidFill>
              </a:rPr>
              <a:t> yang </a:t>
            </a:r>
            <a:r>
              <a:rPr lang="en-US" sz="2400" b="1" dirty="0" err="1" smtClean="0">
                <a:ln w="50800"/>
                <a:solidFill>
                  <a:schemeClr val="bg1">
                    <a:shade val="50000"/>
                  </a:schemeClr>
                </a:solidFill>
              </a:rPr>
              <a:t>baharu</a:t>
            </a:r>
            <a:r>
              <a:rPr lang="en-US" sz="2400" b="1" dirty="0" smtClean="0">
                <a:ln w="50800"/>
                <a:solidFill>
                  <a:schemeClr val="bg1">
                    <a:shade val="50000"/>
                  </a:schemeClr>
                </a:solidFill>
              </a:rPr>
              <a:t>. </a:t>
            </a:r>
            <a:r>
              <a:rPr lang="en-US" sz="2400" b="1" dirty="0" err="1" smtClean="0">
                <a:ln w="50800"/>
                <a:solidFill>
                  <a:schemeClr val="bg1">
                    <a:shade val="50000"/>
                  </a:schemeClr>
                </a:solidFill>
              </a:rPr>
              <a:t>Justeru</a:t>
            </a:r>
            <a:r>
              <a:rPr lang="en-US" sz="2400" b="1" dirty="0" smtClean="0">
                <a:ln w="50800"/>
                <a:solidFill>
                  <a:schemeClr val="bg1">
                    <a:shade val="50000"/>
                  </a:schemeClr>
                </a:solidFill>
              </a:rPr>
              <a:t>, </a:t>
            </a:r>
            <a:r>
              <a:rPr lang="en-US" sz="2400" b="1" dirty="0" err="1" smtClean="0">
                <a:ln w="50800"/>
                <a:solidFill>
                  <a:schemeClr val="bg1">
                    <a:shade val="50000"/>
                  </a:schemeClr>
                </a:solidFill>
              </a:rPr>
              <a:t>rahmat</a:t>
            </a:r>
            <a:r>
              <a:rPr lang="en-US" sz="2400" b="1" dirty="0" smtClean="0">
                <a:ln w="50800"/>
                <a:solidFill>
                  <a:schemeClr val="bg1">
                    <a:shade val="50000"/>
                  </a:schemeClr>
                </a:solidFill>
              </a:rPr>
              <a:t> Allah SWT </a:t>
            </a:r>
            <a:r>
              <a:rPr lang="en-US" sz="2400" b="1" dirty="0" err="1" smtClean="0">
                <a:ln w="50800"/>
                <a:solidFill>
                  <a:schemeClr val="bg1">
                    <a:shade val="50000"/>
                  </a:schemeClr>
                </a:solidFill>
              </a:rPr>
              <a:t>sahaja</a:t>
            </a:r>
            <a:r>
              <a:rPr lang="en-US" sz="2400" b="1" dirty="0" smtClean="0">
                <a:ln w="50800"/>
                <a:solidFill>
                  <a:schemeClr val="bg1">
                    <a:shade val="50000"/>
                  </a:schemeClr>
                </a:solidFill>
              </a:rPr>
              <a:t> </a:t>
            </a:r>
            <a:r>
              <a:rPr lang="en-US" sz="2400" b="1" dirty="0" err="1" smtClean="0">
                <a:ln w="50800"/>
                <a:solidFill>
                  <a:schemeClr val="bg1">
                    <a:shade val="50000"/>
                  </a:schemeClr>
                </a:solidFill>
              </a:rPr>
              <a:t>dapat</a:t>
            </a:r>
            <a:r>
              <a:rPr lang="en-US" sz="2400" b="1" dirty="0" smtClean="0">
                <a:ln w="50800"/>
                <a:solidFill>
                  <a:schemeClr val="bg1">
                    <a:shade val="50000"/>
                  </a:schemeClr>
                </a:solidFill>
              </a:rPr>
              <a:t> </a:t>
            </a:r>
            <a:r>
              <a:rPr lang="en-US" sz="2400" b="1" dirty="0" err="1" smtClean="0">
                <a:ln w="50800"/>
                <a:solidFill>
                  <a:schemeClr val="bg1">
                    <a:shade val="50000"/>
                  </a:schemeClr>
                </a:solidFill>
              </a:rPr>
              <a:t>menyelamatkan</a:t>
            </a:r>
            <a:r>
              <a:rPr lang="en-US" sz="2400" b="1" dirty="0" smtClean="0">
                <a:ln w="50800"/>
                <a:solidFill>
                  <a:schemeClr val="bg1">
                    <a:shade val="50000"/>
                  </a:schemeClr>
                </a:solidFill>
              </a:rPr>
              <a:t> </a:t>
            </a:r>
            <a:r>
              <a:rPr lang="en-US" sz="2400" b="1" dirty="0" err="1" smtClean="0">
                <a:ln w="50800"/>
                <a:solidFill>
                  <a:schemeClr val="bg1">
                    <a:shade val="50000"/>
                  </a:schemeClr>
                </a:solidFill>
              </a:rPr>
              <a:t>kita</a:t>
            </a:r>
            <a:r>
              <a:rPr lang="en-US" sz="2400" b="1" dirty="0" smtClean="0">
                <a:ln w="50800"/>
                <a:solidFill>
                  <a:schemeClr val="bg1">
                    <a:shade val="50000"/>
                  </a:schemeClr>
                </a:solidFill>
              </a:rPr>
              <a:t> </a:t>
            </a:r>
            <a:r>
              <a:rPr lang="en-US" sz="2400" b="1" dirty="0" err="1" smtClean="0">
                <a:ln w="50800"/>
                <a:solidFill>
                  <a:schemeClr val="bg1">
                    <a:shade val="50000"/>
                  </a:schemeClr>
                </a:solidFill>
              </a:rPr>
              <a:t>dari</a:t>
            </a:r>
            <a:r>
              <a:rPr lang="en-US" sz="2400" b="1" dirty="0" smtClean="0">
                <a:ln w="50800"/>
                <a:solidFill>
                  <a:schemeClr val="bg1">
                    <a:shade val="50000"/>
                  </a:schemeClr>
                </a:solidFill>
              </a:rPr>
              <a:t> </a:t>
            </a:r>
            <a:r>
              <a:rPr lang="en-US" sz="2400" b="1" dirty="0" err="1" smtClean="0">
                <a:ln w="50800"/>
                <a:solidFill>
                  <a:schemeClr val="bg1">
                    <a:shade val="50000"/>
                  </a:schemeClr>
                </a:solidFill>
              </a:rPr>
              <a:t>kesan</a:t>
            </a:r>
            <a:r>
              <a:rPr lang="en-US" sz="2400" b="1" dirty="0" smtClean="0">
                <a:ln w="50800"/>
                <a:solidFill>
                  <a:schemeClr val="bg1">
                    <a:shade val="50000"/>
                  </a:schemeClr>
                </a:solidFill>
              </a:rPr>
              <a:t> </a:t>
            </a:r>
            <a:r>
              <a:rPr lang="en-US" sz="2400" b="1" dirty="0" err="1" smtClean="0">
                <a:ln w="50800"/>
                <a:solidFill>
                  <a:schemeClr val="bg1">
                    <a:shade val="50000"/>
                  </a:schemeClr>
                </a:solidFill>
              </a:rPr>
              <a:t>negatif</a:t>
            </a:r>
            <a:r>
              <a:rPr lang="en-US" sz="2400" b="1" dirty="0" smtClean="0">
                <a:ln w="50800"/>
                <a:solidFill>
                  <a:schemeClr val="bg1">
                    <a:shade val="50000"/>
                  </a:schemeClr>
                </a:solidFill>
              </a:rPr>
              <a:t> </a:t>
            </a:r>
            <a:r>
              <a:rPr lang="en-US" sz="2400" b="1" dirty="0" err="1" smtClean="0">
                <a:ln w="50800"/>
                <a:solidFill>
                  <a:schemeClr val="bg1">
                    <a:shade val="50000"/>
                  </a:schemeClr>
                </a:solidFill>
              </a:rPr>
              <a:t>perselisihan</a:t>
            </a:r>
            <a:r>
              <a:rPr lang="en-US" sz="2400" b="1" dirty="0" smtClean="0">
                <a:ln w="50800"/>
                <a:solidFill>
                  <a:schemeClr val="bg1">
                    <a:shade val="50000"/>
                  </a:schemeClr>
                </a:solidFill>
              </a:rPr>
              <a:t> </a:t>
            </a:r>
            <a:r>
              <a:rPr lang="en-US" sz="2400" b="1" dirty="0" err="1" smtClean="0">
                <a:ln w="50800"/>
                <a:solidFill>
                  <a:schemeClr val="bg1">
                    <a:shade val="50000"/>
                  </a:schemeClr>
                </a:solidFill>
              </a:rPr>
              <a:t>dan</a:t>
            </a:r>
            <a:r>
              <a:rPr lang="en-US" sz="2400" b="1" dirty="0" smtClean="0">
                <a:ln w="50800"/>
                <a:solidFill>
                  <a:schemeClr val="bg1">
                    <a:shade val="50000"/>
                  </a:schemeClr>
                </a:solidFill>
              </a:rPr>
              <a:t> </a:t>
            </a:r>
            <a:r>
              <a:rPr lang="en-US" sz="2400" b="1" dirty="0" err="1" smtClean="0">
                <a:ln w="50800"/>
                <a:solidFill>
                  <a:schemeClr val="bg1">
                    <a:shade val="50000"/>
                  </a:schemeClr>
                </a:solidFill>
              </a:rPr>
              <a:t>membawa</a:t>
            </a:r>
            <a:r>
              <a:rPr lang="en-US" sz="2400" b="1" dirty="0" smtClean="0">
                <a:ln w="50800"/>
                <a:solidFill>
                  <a:schemeClr val="bg1">
                    <a:shade val="50000"/>
                  </a:schemeClr>
                </a:solidFill>
              </a:rPr>
              <a:t> </a:t>
            </a:r>
            <a:r>
              <a:rPr lang="en-US" sz="2400" b="1" dirty="0" err="1" smtClean="0">
                <a:ln w="50800"/>
                <a:solidFill>
                  <a:schemeClr val="bg1">
                    <a:shade val="50000"/>
                  </a:schemeClr>
                </a:solidFill>
              </a:rPr>
              <a:t>kepada</a:t>
            </a:r>
            <a:r>
              <a:rPr lang="en-US" sz="2400" b="1" dirty="0" smtClean="0">
                <a:ln w="50800"/>
                <a:solidFill>
                  <a:schemeClr val="bg1">
                    <a:shade val="50000"/>
                  </a:schemeClr>
                </a:solidFill>
              </a:rPr>
              <a:t> </a:t>
            </a:r>
            <a:r>
              <a:rPr lang="en-US" sz="2400" b="1" dirty="0" err="1" smtClean="0">
                <a:ln w="50800"/>
                <a:solidFill>
                  <a:schemeClr val="bg1">
                    <a:shade val="50000"/>
                  </a:schemeClr>
                </a:solidFill>
              </a:rPr>
              <a:t>kesatuan</a:t>
            </a:r>
            <a:r>
              <a:rPr lang="en-US" sz="2400" b="1" dirty="0" smtClean="0">
                <a:ln w="50800"/>
                <a:solidFill>
                  <a:schemeClr val="bg1">
                    <a:shade val="50000"/>
                  </a:schemeClr>
                </a:solidFill>
              </a:rPr>
              <a:t> </a:t>
            </a:r>
            <a:r>
              <a:rPr lang="en-US" sz="2400" b="1" dirty="0" err="1" smtClean="0">
                <a:ln w="50800"/>
                <a:solidFill>
                  <a:schemeClr val="bg1">
                    <a:shade val="50000"/>
                  </a:schemeClr>
                </a:solidFill>
              </a:rPr>
              <a:t>umat</a:t>
            </a:r>
            <a:r>
              <a:rPr lang="en-US" sz="2400" b="1" dirty="0" smtClean="0">
                <a:ln w="50800"/>
                <a:solidFill>
                  <a:schemeClr val="bg1">
                    <a:shade val="50000"/>
                  </a:schemeClr>
                </a:solidFill>
              </a:rPr>
              <a:t> </a:t>
            </a:r>
            <a:r>
              <a:rPr lang="en-US" sz="2400" b="1" dirty="0" err="1" smtClean="0">
                <a:ln w="50800"/>
                <a:solidFill>
                  <a:schemeClr val="bg1">
                    <a:shade val="50000"/>
                  </a:schemeClr>
                </a:solidFill>
              </a:rPr>
              <a:t>di</a:t>
            </a:r>
            <a:r>
              <a:rPr lang="en-US" sz="2400" b="1" dirty="0" smtClean="0">
                <a:ln w="50800"/>
                <a:solidFill>
                  <a:schemeClr val="bg1">
                    <a:shade val="50000"/>
                  </a:schemeClr>
                </a:solidFill>
              </a:rPr>
              <a:t> </a:t>
            </a:r>
            <a:r>
              <a:rPr lang="en-US" sz="2400" b="1" dirty="0" err="1" smtClean="0">
                <a:ln w="50800"/>
                <a:solidFill>
                  <a:schemeClr val="bg1">
                    <a:shade val="50000"/>
                  </a:schemeClr>
                </a:solidFill>
              </a:rPr>
              <a:t>atas</a:t>
            </a:r>
            <a:r>
              <a:rPr lang="en-US" sz="2400" b="1" dirty="0" smtClean="0">
                <a:ln w="50800"/>
                <a:solidFill>
                  <a:schemeClr val="bg1">
                    <a:shade val="50000"/>
                  </a:schemeClr>
                </a:solidFill>
              </a:rPr>
              <a:t> </a:t>
            </a:r>
            <a:r>
              <a:rPr lang="en-US" sz="2400" b="1" dirty="0" err="1" smtClean="0">
                <a:ln w="50800"/>
                <a:solidFill>
                  <a:schemeClr val="bg1">
                    <a:shade val="50000"/>
                  </a:schemeClr>
                </a:solidFill>
              </a:rPr>
              <a:t>jalan</a:t>
            </a:r>
            <a:r>
              <a:rPr lang="en-US" sz="2400" b="1" dirty="0" smtClean="0">
                <a:ln w="50800"/>
                <a:solidFill>
                  <a:schemeClr val="bg1">
                    <a:shade val="50000"/>
                  </a:schemeClr>
                </a:solidFill>
              </a:rPr>
              <a:t> yang </a:t>
            </a:r>
            <a:r>
              <a:rPr lang="en-US" sz="2400" b="1" dirty="0" err="1" smtClean="0">
                <a:ln w="50800"/>
                <a:solidFill>
                  <a:schemeClr val="bg1">
                    <a:shade val="50000"/>
                  </a:schemeClr>
                </a:solidFill>
              </a:rPr>
              <a:t>diredhai</a:t>
            </a:r>
            <a:r>
              <a:rPr lang="en-US" sz="2400" b="1" dirty="0" smtClean="0">
                <a:ln w="50800"/>
                <a:solidFill>
                  <a:schemeClr val="bg1">
                    <a:shade val="50000"/>
                  </a:schemeClr>
                </a:solidFill>
              </a:rPr>
              <a:t> Allah SWT.</a:t>
            </a:r>
            <a:endParaRPr lang="en-US" sz="2400" b="1" dirty="0">
              <a:ln w="50800"/>
              <a:solidFill>
                <a:schemeClr val="bg1">
                  <a:shade val="50000"/>
                </a:schemeClr>
              </a:solidFill>
            </a:endParaRPr>
          </a:p>
        </p:txBody>
      </p:sp>
      <p:cxnSp>
        <p:nvCxnSpPr>
          <p:cNvPr id="16" name="Straight Connector 15"/>
          <p:cNvCxnSpPr/>
          <p:nvPr/>
        </p:nvCxnSpPr>
        <p:spPr>
          <a:xfrm>
            <a:off x="1691680" y="2060848"/>
            <a:ext cx="5760640" cy="0"/>
          </a:xfrm>
          <a:prstGeom prst="line">
            <a:avLst/>
          </a:prstGeom>
          <a:ln w="57150">
            <a:prstDash val="dash"/>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1691680" y="5517232"/>
            <a:ext cx="5760640" cy="0"/>
          </a:xfrm>
          <a:prstGeom prst="line">
            <a:avLst/>
          </a:prstGeom>
          <a:ln w="57150">
            <a:prstDash val="dash"/>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Snip Diagonal Corner Rectangle 10"/>
          <p:cNvSpPr/>
          <p:nvPr/>
        </p:nvSpPr>
        <p:spPr>
          <a:xfrm>
            <a:off x="611560" y="1628800"/>
            <a:ext cx="7920880" cy="2314039"/>
          </a:xfrm>
          <a:prstGeom prst="snip2Diag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Islam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bukanlah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agama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perselisihan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perpecahan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malah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amat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menganjurkan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nilai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berkasih-sayang</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sesama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manusia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just"/>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Snip Diagonal Corner Rectangle 11"/>
          <p:cNvSpPr/>
          <p:nvPr/>
        </p:nvSpPr>
        <p:spPr>
          <a:xfrm>
            <a:off x="611560" y="3275201"/>
            <a:ext cx="7920880" cy="2754809"/>
          </a:xfrm>
          <a:prstGeom prst="snip2Diag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Untuk</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itu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umat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perlulah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menghindarkan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diri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daripada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melakukan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perkara-perkara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boleh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merosakkan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kesucian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nama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mencari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jalan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penuh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berhikmah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kebijaksanaan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untuk</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mencari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penyelesaian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atas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apa-apa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permasalahan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ummah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berlaku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467544" y="1340768"/>
            <a:ext cx="7992888" cy="1200329"/>
          </a:xfrm>
          <a:prstGeom prst="rect">
            <a:avLst/>
          </a:prstGeom>
          <a:solidFill>
            <a:srgbClr val="92D050"/>
          </a:solidFill>
        </p:spPr>
        <p:style>
          <a:lnRef idx="0">
            <a:scrgbClr r="0" g="0" b="0"/>
          </a:lnRef>
          <a:fillRef idx="1003">
            <a:schemeClr val="dk2"/>
          </a:fillRef>
          <a:effectRef idx="0">
            <a:scrgbClr r="0" g="0" b="0"/>
          </a:effectRef>
          <a:fontRef idx="major"/>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b="1" dirty="0" smtClean="0">
                <a:ln w="50800"/>
                <a:solidFill>
                  <a:schemeClr val="bg1">
                    <a:shade val="50000"/>
                  </a:schemeClr>
                </a:solidFill>
                <a:effectLst>
                  <a:glow rad="101600">
                    <a:schemeClr val="accent6">
                      <a:satMod val="175000"/>
                      <a:alpha val="40000"/>
                    </a:schemeClr>
                  </a:glow>
                </a:effectLst>
              </a:rPr>
              <a:t>Islam </a:t>
            </a:r>
            <a:r>
              <a:rPr lang="en-US" sz="2400" b="1" dirty="0" err="1" smtClean="0">
                <a:ln w="50800"/>
                <a:solidFill>
                  <a:schemeClr val="bg1">
                    <a:shade val="50000"/>
                  </a:schemeClr>
                </a:solidFill>
                <a:effectLst>
                  <a:glow rad="101600">
                    <a:schemeClr val="accent6">
                      <a:satMod val="175000"/>
                      <a:alpha val="40000"/>
                    </a:schemeClr>
                  </a:glow>
                </a:effectLst>
              </a:rPr>
              <a:t>menganjurkan</a:t>
            </a:r>
            <a:r>
              <a:rPr lang="en-US" sz="2400" b="1" dirty="0" smtClean="0">
                <a:ln w="50800"/>
                <a:solidFill>
                  <a:schemeClr val="bg1">
                    <a:shade val="50000"/>
                  </a:schemeClr>
                </a:solidFill>
                <a:effectLst>
                  <a:glow rad="101600">
                    <a:schemeClr val="accent6">
                      <a:satMod val="175000"/>
                      <a:alpha val="40000"/>
                    </a:schemeClr>
                  </a:glow>
                </a:effectLst>
              </a:rPr>
              <a:t> </a:t>
            </a:r>
            <a:r>
              <a:rPr lang="en-US" sz="2400" b="1" dirty="0" err="1" smtClean="0">
                <a:ln w="50800"/>
                <a:solidFill>
                  <a:schemeClr val="bg1">
                    <a:shade val="50000"/>
                  </a:schemeClr>
                </a:solidFill>
                <a:effectLst>
                  <a:glow rad="101600">
                    <a:schemeClr val="accent6">
                      <a:satMod val="175000"/>
                      <a:alpha val="40000"/>
                    </a:schemeClr>
                  </a:glow>
                </a:effectLst>
              </a:rPr>
              <a:t>umatnya</a:t>
            </a:r>
            <a:r>
              <a:rPr lang="en-US" sz="2400" b="1" dirty="0" smtClean="0">
                <a:ln w="50800"/>
                <a:solidFill>
                  <a:schemeClr val="bg1">
                    <a:shade val="50000"/>
                  </a:schemeClr>
                </a:solidFill>
                <a:effectLst>
                  <a:glow rad="101600">
                    <a:schemeClr val="accent6">
                      <a:satMod val="175000"/>
                      <a:alpha val="40000"/>
                    </a:schemeClr>
                  </a:glow>
                </a:effectLst>
              </a:rPr>
              <a:t> </a:t>
            </a:r>
            <a:r>
              <a:rPr lang="en-US" sz="2400" b="1" dirty="0" err="1" smtClean="0">
                <a:ln w="50800"/>
                <a:solidFill>
                  <a:schemeClr val="bg1">
                    <a:shade val="50000"/>
                  </a:schemeClr>
                </a:solidFill>
                <a:effectLst>
                  <a:glow rad="101600">
                    <a:schemeClr val="accent6">
                      <a:satMod val="175000"/>
                      <a:alpha val="40000"/>
                    </a:schemeClr>
                  </a:glow>
                </a:effectLst>
              </a:rPr>
              <a:t>supaya</a:t>
            </a:r>
            <a:r>
              <a:rPr lang="en-US" sz="2400" b="1" dirty="0" smtClean="0">
                <a:ln w="50800"/>
                <a:solidFill>
                  <a:schemeClr val="bg1">
                    <a:shade val="50000"/>
                  </a:schemeClr>
                </a:solidFill>
                <a:effectLst>
                  <a:glow rad="101600">
                    <a:schemeClr val="accent6">
                      <a:satMod val="175000"/>
                      <a:alpha val="40000"/>
                    </a:schemeClr>
                  </a:glow>
                </a:effectLst>
              </a:rPr>
              <a:t> </a:t>
            </a:r>
            <a:r>
              <a:rPr lang="en-US" sz="2400" b="1" dirty="0" err="1" smtClean="0">
                <a:ln w="50800"/>
                <a:solidFill>
                  <a:schemeClr val="bg1">
                    <a:shade val="50000"/>
                  </a:schemeClr>
                </a:solidFill>
                <a:effectLst>
                  <a:glow rad="101600">
                    <a:schemeClr val="accent6">
                      <a:satMod val="175000"/>
                      <a:alpha val="40000"/>
                    </a:schemeClr>
                  </a:glow>
                </a:effectLst>
              </a:rPr>
              <a:t>hidup</a:t>
            </a:r>
            <a:r>
              <a:rPr lang="en-US" sz="2400" b="1" dirty="0" smtClean="0">
                <a:ln w="50800"/>
                <a:solidFill>
                  <a:schemeClr val="bg1">
                    <a:shade val="50000"/>
                  </a:schemeClr>
                </a:solidFill>
                <a:effectLst>
                  <a:glow rad="101600">
                    <a:schemeClr val="accent6">
                      <a:satMod val="175000"/>
                      <a:alpha val="40000"/>
                    </a:schemeClr>
                  </a:glow>
                </a:effectLst>
              </a:rPr>
              <a:t> </a:t>
            </a:r>
            <a:r>
              <a:rPr lang="en-US" sz="2400" b="1" dirty="0" err="1" smtClean="0">
                <a:ln w="50800"/>
                <a:solidFill>
                  <a:schemeClr val="bg1">
                    <a:shade val="50000"/>
                  </a:schemeClr>
                </a:solidFill>
                <a:effectLst>
                  <a:glow rad="101600">
                    <a:schemeClr val="accent6">
                      <a:satMod val="175000"/>
                      <a:alpha val="40000"/>
                    </a:schemeClr>
                  </a:glow>
                </a:effectLst>
              </a:rPr>
              <a:t>dalam</a:t>
            </a:r>
            <a:r>
              <a:rPr lang="en-US" sz="2400" b="1" dirty="0" smtClean="0">
                <a:ln w="50800"/>
                <a:solidFill>
                  <a:schemeClr val="bg1">
                    <a:shade val="50000"/>
                  </a:schemeClr>
                </a:solidFill>
                <a:effectLst>
                  <a:glow rad="101600">
                    <a:schemeClr val="accent6">
                      <a:satMod val="175000"/>
                      <a:alpha val="40000"/>
                    </a:schemeClr>
                  </a:glow>
                </a:effectLst>
              </a:rPr>
              <a:t> </a:t>
            </a:r>
            <a:r>
              <a:rPr lang="en-US" sz="2400" b="1" dirty="0" err="1" smtClean="0">
                <a:ln w="50800"/>
                <a:solidFill>
                  <a:schemeClr val="bg1">
                    <a:shade val="50000"/>
                  </a:schemeClr>
                </a:solidFill>
                <a:effectLst>
                  <a:glow rad="101600">
                    <a:schemeClr val="accent6">
                      <a:satMod val="175000"/>
                      <a:alpha val="40000"/>
                    </a:schemeClr>
                  </a:glow>
                </a:effectLst>
              </a:rPr>
              <a:t>satu</a:t>
            </a:r>
            <a:r>
              <a:rPr lang="en-US" sz="2400" b="1" dirty="0" smtClean="0">
                <a:ln w="50800"/>
                <a:solidFill>
                  <a:schemeClr val="bg1">
                    <a:shade val="50000"/>
                  </a:schemeClr>
                </a:solidFill>
                <a:effectLst>
                  <a:glow rad="101600">
                    <a:schemeClr val="accent6">
                      <a:satMod val="175000"/>
                      <a:alpha val="40000"/>
                    </a:schemeClr>
                  </a:glow>
                </a:effectLst>
              </a:rPr>
              <a:t> </a:t>
            </a:r>
            <a:r>
              <a:rPr lang="en-US" sz="2400" b="1" dirty="0" err="1" smtClean="0">
                <a:ln w="50800"/>
                <a:solidFill>
                  <a:schemeClr val="bg1">
                    <a:shade val="50000"/>
                  </a:schemeClr>
                </a:solidFill>
                <a:effectLst>
                  <a:glow rad="101600">
                    <a:schemeClr val="accent6">
                      <a:satMod val="175000"/>
                      <a:alpha val="40000"/>
                    </a:schemeClr>
                  </a:glow>
                </a:effectLst>
              </a:rPr>
              <a:t>jamaah</a:t>
            </a:r>
            <a:r>
              <a:rPr lang="en-US" sz="2400" b="1" dirty="0" smtClean="0">
                <a:ln w="50800"/>
                <a:solidFill>
                  <a:schemeClr val="bg1">
                    <a:shade val="50000"/>
                  </a:schemeClr>
                </a:solidFill>
                <a:effectLst>
                  <a:glow rad="101600">
                    <a:schemeClr val="accent6">
                      <a:satMod val="175000"/>
                      <a:alpha val="40000"/>
                    </a:schemeClr>
                  </a:glow>
                </a:effectLst>
              </a:rPr>
              <a:t>, </a:t>
            </a:r>
            <a:r>
              <a:rPr lang="en-US" sz="2400" b="1" dirty="0" err="1" smtClean="0">
                <a:ln w="50800"/>
                <a:solidFill>
                  <a:schemeClr val="bg1">
                    <a:shade val="50000"/>
                  </a:schemeClr>
                </a:solidFill>
                <a:effectLst>
                  <a:glow rad="101600">
                    <a:schemeClr val="accent6">
                      <a:satMod val="175000"/>
                      <a:alpha val="40000"/>
                    </a:schemeClr>
                  </a:glow>
                </a:effectLst>
              </a:rPr>
              <a:t>bermuafakat</a:t>
            </a:r>
            <a:r>
              <a:rPr lang="en-US" sz="2400" b="1" dirty="0" smtClean="0">
                <a:ln w="50800"/>
                <a:solidFill>
                  <a:schemeClr val="bg1">
                    <a:shade val="50000"/>
                  </a:schemeClr>
                </a:solidFill>
                <a:effectLst>
                  <a:glow rad="101600">
                    <a:schemeClr val="accent6">
                      <a:satMod val="175000"/>
                      <a:alpha val="40000"/>
                    </a:schemeClr>
                  </a:glow>
                </a:effectLst>
              </a:rPr>
              <a:t>, </a:t>
            </a:r>
            <a:r>
              <a:rPr lang="en-US" sz="2400" b="1" dirty="0" err="1" smtClean="0">
                <a:ln w="50800"/>
                <a:solidFill>
                  <a:schemeClr val="bg1">
                    <a:shade val="50000"/>
                  </a:schemeClr>
                </a:solidFill>
                <a:effectLst>
                  <a:glow rad="101600">
                    <a:schemeClr val="accent6">
                      <a:satMod val="175000"/>
                      <a:alpha val="40000"/>
                    </a:schemeClr>
                  </a:glow>
                </a:effectLst>
              </a:rPr>
              <a:t>bertoleransi</a:t>
            </a:r>
            <a:r>
              <a:rPr lang="en-US" sz="2400" b="1" dirty="0" smtClean="0">
                <a:ln w="50800"/>
                <a:solidFill>
                  <a:schemeClr val="bg1">
                    <a:shade val="50000"/>
                  </a:schemeClr>
                </a:solidFill>
                <a:effectLst>
                  <a:glow rad="101600">
                    <a:schemeClr val="accent6">
                      <a:satMod val="175000"/>
                      <a:alpha val="40000"/>
                    </a:schemeClr>
                  </a:glow>
                </a:effectLst>
              </a:rPr>
              <a:t>, </a:t>
            </a:r>
            <a:r>
              <a:rPr lang="en-US" sz="2400" b="1" dirty="0" err="1" smtClean="0">
                <a:ln w="50800"/>
                <a:solidFill>
                  <a:schemeClr val="bg1">
                    <a:shade val="50000"/>
                  </a:schemeClr>
                </a:solidFill>
                <a:effectLst>
                  <a:glow rad="101600">
                    <a:schemeClr val="accent6">
                      <a:satMod val="175000"/>
                      <a:alpha val="40000"/>
                    </a:schemeClr>
                  </a:glow>
                </a:effectLst>
              </a:rPr>
              <a:t>serta</a:t>
            </a:r>
            <a:r>
              <a:rPr lang="en-US" sz="2400" b="1" dirty="0" smtClean="0">
                <a:ln w="50800"/>
                <a:solidFill>
                  <a:schemeClr val="bg1">
                    <a:shade val="50000"/>
                  </a:schemeClr>
                </a:solidFill>
                <a:effectLst>
                  <a:glow rad="101600">
                    <a:schemeClr val="accent6">
                      <a:satMod val="175000"/>
                      <a:alpha val="40000"/>
                    </a:schemeClr>
                  </a:glow>
                </a:effectLst>
              </a:rPr>
              <a:t> </a:t>
            </a:r>
            <a:r>
              <a:rPr lang="en-US" sz="2400" b="1" dirty="0" err="1" smtClean="0">
                <a:ln w="50800"/>
                <a:solidFill>
                  <a:schemeClr val="bg1">
                    <a:shade val="50000"/>
                  </a:schemeClr>
                </a:solidFill>
                <a:effectLst>
                  <a:glow rad="101600">
                    <a:schemeClr val="accent6">
                      <a:satMod val="175000"/>
                      <a:alpha val="40000"/>
                    </a:schemeClr>
                  </a:glow>
                </a:effectLst>
              </a:rPr>
              <a:t>mendokong</a:t>
            </a:r>
            <a:r>
              <a:rPr lang="en-US" sz="2400" b="1" dirty="0" smtClean="0">
                <a:ln w="50800"/>
                <a:solidFill>
                  <a:schemeClr val="bg1">
                    <a:shade val="50000"/>
                  </a:schemeClr>
                </a:solidFill>
                <a:effectLst>
                  <a:glow rad="101600">
                    <a:schemeClr val="accent6">
                      <a:satMod val="175000"/>
                      <a:alpha val="40000"/>
                    </a:schemeClr>
                  </a:glow>
                </a:effectLst>
              </a:rPr>
              <a:t> </a:t>
            </a:r>
            <a:r>
              <a:rPr lang="en-US" sz="2400" b="1" dirty="0" err="1" smtClean="0">
                <a:ln w="50800"/>
                <a:solidFill>
                  <a:schemeClr val="bg1">
                    <a:shade val="50000"/>
                  </a:schemeClr>
                </a:solidFill>
                <a:effectLst>
                  <a:glow rad="101600">
                    <a:schemeClr val="accent6">
                      <a:satMod val="175000"/>
                      <a:alpha val="40000"/>
                    </a:schemeClr>
                  </a:glow>
                </a:effectLst>
              </a:rPr>
              <a:t>prinsip</a:t>
            </a:r>
            <a:r>
              <a:rPr lang="en-US" sz="2400" b="1" dirty="0" smtClean="0">
                <a:ln w="50800"/>
                <a:solidFill>
                  <a:schemeClr val="bg1">
                    <a:shade val="50000"/>
                  </a:schemeClr>
                </a:solidFill>
                <a:effectLst>
                  <a:glow rad="101600">
                    <a:schemeClr val="accent6">
                      <a:satMod val="175000"/>
                      <a:alpha val="40000"/>
                    </a:schemeClr>
                  </a:glow>
                </a:effectLst>
              </a:rPr>
              <a:t> </a:t>
            </a:r>
            <a:r>
              <a:rPr lang="en-US" sz="2400" b="1" dirty="0" err="1" smtClean="0">
                <a:ln w="50800"/>
                <a:solidFill>
                  <a:schemeClr val="bg1">
                    <a:shade val="50000"/>
                  </a:schemeClr>
                </a:solidFill>
                <a:effectLst>
                  <a:glow rad="101600">
                    <a:schemeClr val="accent6">
                      <a:satMod val="175000"/>
                      <a:alpha val="40000"/>
                    </a:schemeClr>
                  </a:glow>
                </a:effectLst>
              </a:rPr>
              <a:t>kedamaian</a:t>
            </a:r>
            <a:r>
              <a:rPr lang="en-US" sz="2400" b="1" dirty="0" smtClean="0">
                <a:ln w="50800"/>
                <a:solidFill>
                  <a:schemeClr val="bg1">
                    <a:shade val="50000"/>
                  </a:schemeClr>
                </a:solidFill>
                <a:effectLst>
                  <a:glow rad="101600">
                    <a:schemeClr val="accent6">
                      <a:satMod val="175000"/>
                      <a:alpha val="40000"/>
                    </a:schemeClr>
                  </a:glow>
                </a:effectLst>
              </a:rPr>
              <a:t>. </a:t>
            </a:r>
            <a:endParaRPr lang="en-US" sz="2400" b="1" dirty="0">
              <a:ln w="50800"/>
              <a:solidFill>
                <a:schemeClr val="bg1">
                  <a:shade val="50000"/>
                </a:schemeClr>
              </a:solidFill>
              <a:effectLst>
                <a:glow rad="101600">
                  <a:schemeClr val="accent6">
                    <a:satMod val="175000"/>
                    <a:alpha val="40000"/>
                  </a:schemeClr>
                </a:glow>
              </a:effectLst>
            </a:endParaRPr>
          </a:p>
        </p:txBody>
      </p:sp>
      <p:sp>
        <p:nvSpPr>
          <p:cNvPr id="12" name="Rectangle 11"/>
          <p:cNvSpPr/>
          <p:nvPr/>
        </p:nvSpPr>
        <p:spPr>
          <a:xfrm>
            <a:off x="827584" y="2996952"/>
            <a:ext cx="7632848" cy="1200329"/>
          </a:xfrm>
          <a:prstGeom prst="rect">
            <a:avLst/>
          </a:prstGeom>
          <a:solidFill>
            <a:schemeClr val="accent6">
              <a:lumMod val="75000"/>
            </a:schemeClr>
          </a:solidFill>
        </p:spPr>
        <p:style>
          <a:lnRef idx="0">
            <a:scrgbClr r="0" g="0" b="0"/>
          </a:lnRef>
          <a:fillRef idx="1003">
            <a:schemeClr val="dk2"/>
          </a:fillRef>
          <a:effectRef idx="0">
            <a:scrgbClr r="0" g="0" b="0"/>
          </a:effectRef>
          <a:fontRef idx="major"/>
        </p:style>
        <p:txBody>
          <a:bodyPr wrap="square">
            <a:spAutoFit/>
          </a:bodyPr>
          <a:lstStyle/>
          <a:p>
            <a:pPr algn="just"/>
            <a:r>
              <a:rPr lang="en-US" sz="2400" dirty="0" err="1" smtClean="0">
                <a:effectLst>
                  <a:glow rad="101600">
                    <a:schemeClr val="accent4">
                      <a:satMod val="175000"/>
                      <a:alpha val="40000"/>
                    </a:schemeClr>
                  </a:glow>
                </a:effectLst>
              </a:rPr>
              <a:t>Manusia</a:t>
            </a:r>
            <a:r>
              <a:rPr lang="en-US" sz="2400" dirty="0" smtClean="0">
                <a:effectLst>
                  <a:glow rad="101600">
                    <a:schemeClr val="accent4">
                      <a:satMod val="175000"/>
                      <a:alpha val="40000"/>
                    </a:schemeClr>
                  </a:glow>
                </a:effectLst>
              </a:rPr>
              <a:t> </a:t>
            </a:r>
            <a:r>
              <a:rPr lang="en-US" sz="2400" dirty="0" err="1" smtClean="0">
                <a:effectLst>
                  <a:glow rad="101600">
                    <a:schemeClr val="accent4">
                      <a:satMod val="175000"/>
                      <a:alpha val="40000"/>
                    </a:schemeClr>
                  </a:glow>
                </a:effectLst>
              </a:rPr>
              <a:t>sebagai</a:t>
            </a:r>
            <a:r>
              <a:rPr lang="en-US" sz="2400" dirty="0" smtClean="0">
                <a:effectLst>
                  <a:glow rad="101600">
                    <a:schemeClr val="accent4">
                      <a:satMod val="175000"/>
                      <a:alpha val="40000"/>
                    </a:schemeClr>
                  </a:glow>
                </a:effectLst>
              </a:rPr>
              <a:t> </a:t>
            </a:r>
            <a:r>
              <a:rPr lang="en-US" sz="2400" dirty="0" err="1" smtClean="0">
                <a:effectLst>
                  <a:glow rad="101600">
                    <a:schemeClr val="accent4">
                      <a:satMod val="175000"/>
                      <a:alpha val="40000"/>
                    </a:schemeClr>
                  </a:glow>
                </a:effectLst>
              </a:rPr>
              <a:t>khalifah</a:t>
            </a:r>
            <a:r>
              <a:rPr lang="en-US" sz="2400" dirty="0" smtClean="0">
                <a:effectLst>
                  <a:glow rad="101600">
                    <a:schemeClr val="accent4">
                      <a:satMod val="175000"/>
                      <a:alpha val="40000"/>
                    </a:schemeClr>
                  </a:glow>
                </a:effectLst>
              </a:rPr>
              <a:t> </a:t>
            </a:r>
            <a:r>
              <a:rPr lang="en-US" sz="2400" dirty="0" err="1" smtClean="0">
                <a:effectLst>
                  <a:glow rad="101600">
                    <a:schemeClr val="accent4">
                      <a:satMod val="175000"/>
                      <a:alpha val="40000"/>
                    </a:schemeClr>
                  </a:glow>
                </a:effectLst>
              </a:rPr>
              <a:t>memikul</a:t>
            </a:r>
            <a:r>
              <a:rPr lang="en-US" sz="2400" dirty="0" smtClean="0">
                <a:effectLst>
                  <a:glow rad="101600">
                    <a:schemeClr val="accent4">
                      <a:satMod val="175000"/>
                      <a:alpha val="40000"/>
                    </a:schemeClr>
                  </a:glow>
                </a:effectLst>
              </a:rPr>
              <a:t> </a:t>
            </a:r>
            <a:r>
              <a:rPr lang="en-US" sz="2400" dirty="0" err="1" smtClean="0">
                <a:effectLst>
                  <a:glow rad="101600">
                    <a:schemeClr val="accent4">
                      <a:satMod val="175000"/>
                      <a:alpha val="40000"/>
                    </a:schemeClr>
                  </a:glow>
                </a:effectLst>
              </a:rPr>
              <a:t>tugas</a:t>
            </a:r>
            <a:r>
              <a:rPr lang="en-US" sz="2400" dirty="0" smtClean="0">
                <a:effectLst>
                  <a:glow rad="101600">
                    <a:schemeClr val="accent4">
                      <a:satMod val="175000"/>
                      <a:alpha val="40000"/>
                    </a:schemeClr>
                  </a:glow>
                </a:effectLst>
              </a:rPr>
              <a:t> </a:t>
            </a:r>
            <a:r>
              <a:rPr lang="en-US" sz="2400" dirty="0" err="1" smtClean="0">
                <a:effectLst>
                  <a:glow rad="101600">
                    <a:schemeClr val="accent4">
                      <a:satMod val="175000"/>
                      <a:alpha val="40000"/>
                    </a:schemeClr>
                  </a:glow>
                </a:effectLst>
              </a:rPr>
              <a:t>berat</a:t>
            </a:r>
            <a:r>
              <a:rPr lang="en-US" sz="2400" dirty="0" smtClean="0">
                <a:effectLst>
                  <a:glow rad="101600">
                    <a:schemeClr val="accent4">
                      <a:satMod val="175000"/>
                      <a:alpha val="40000"/>
                    </a:schemeClr>
                  </a:glow>
                </a:effectLst>
              </a:rPr>
              <a:t> </a:t>
            </a:r>
            <a:r>
              <a:rPr lang="en-US" sz="2400" dirty="0" err="1" smtClean="0">
                <a:effectLst>
                  <a:glow rad="101600">
                    <a:schemeClr val="accent4">
                      <a:satMod val="175000"/>
                      <a:alpha val="40000"/>
                    </a:schemeClr>
                  </a:glow>
                </a:effectLst>
              </a:rPr>
              <a:t>dalam</a:t>
            </a:r>
            <a:r>
              <a:rPr lang="en-US" sz="2400" dirty="0" smtClean="0">
                <a:effectLst>
                  <a:glow rad="101600">
                    <a:schemeClr val="accent4">
                      <a:satMod val="175000"/>
                      <a:alpha val="40000"/>
                    </a:schemeClr>
                  </a:glow>
                </a:effectLst>
              </a:rPr>
              <a:t> </a:t>
            </a:r>
            <a:r>
              <a:rPr lang="en-US" sz="2400" dirty="0" err="1" smtClean="0">
                <a:effectLst>
                  <a:glow rad="101600">
                    <a:schemeClr val="accent4">
                      <a:satMod val="175000"/>
                      <a:alpha val="40000"/>
                    </a:schemeClr>
                  </a:glow>
                </a:effectLst>
              </a:rPr>
              <a:t>memakmurkan</a:t>
            </a:r>
            <a:r>
              <a:rPr lang="en-US" sz="2400" dirty="0" smtClean="0">
                <a:effectLst>
                  <a:glow rad="101600">
                    <a:schemeClr val="accent4">
                      <a:satMod val="175000"/>
                      <a:alpha val="40000"/>
                    </a:schemeClr>
                  </a:glow>
                </a:effectLst>
              </a:rPr>
              <a:t> </a:t>
            </a:r>
            <a:r>
              <a:rPr lang="en-US" sz="2400" dirty="0" err="1" smtClean="0">
                <a:effectLst>
                  <a:glow rad="101600">
                    <a:schemeClr val="accent4">
                      <a:satMod val="175000"/>
                      <a:alpha val="40000"/>
                    </a:schemeClr>
                  </a:glow>
                </a:effectLst>
              </a:rPr>
              <a:t>dunia</a:t>
            </a:r>
            <a:r>
              <a:rPr lang="en-US" sz="2400" dirty="0" smtClean="0">
                <a:effectLst>
                  <a:glow rad="101600">
                    <a:schemeClr val="accent4">
                      <a:satMod val="175000"/>
                      <a:alpha val="40000"/>
                    </a:schemeClr>
                  </a:glow>
                </a:effectLst>
              </a:rPr>
              <a:t> </a:t>
            </a:r>
            <a:r>
              <a:rPr lang="en-US" sz="2400" dirty="0" err="1" smtClean="0">
                <a:effectLst>
                  <a:glow rad="101600">
                    <a:schemeClr val="accent4">
                      <a:satMod val="175000"/>
                      <a:alpha val="40000"/>
                    </a:schemeClr>
                  </a:glow>
                </a:effectLst>
              </a:rPr>
              <a:t>ini</a:t>
            </a:r>
            <a:r>
              <a:rPr lang="en-US" sz="2400" dirty="0" smtClean="0">
                <a:effectLst>
                  <a:glow rad="101600">
                    <a:schemeClr val="accent4">
                      <a:satMod val="175000"/>
                      <a:alpha val="40000"/>
                    </a:schemeClr>
                  </a:glow>
                </a:effectLst>
              </a:rPr>
              <a:t> </a:t>
            </a:r>
            <a:r>
              <a:rPr lang="en-US" sz="2400" dirty="0" err="1" smtClean="0">
                <a:effectLst>
                  <a:glow rad="101600">
                    <a:schemeClr val="accent4">
                      <a:satMod val="175000"/>
                      <a:alpha val="40000"/>
                    </a:schemeClr>
                  </a:glow>
                </a:effectLst>
              </a:rPr>
              <a:t>berlandaskan</a:t>
            </a:r>
            <a:r>
              <a:rPr lang="en-US" sz="2400" dirty="0" smtClean="0">
                <a:effectLst>
                  <a:glow rad="101600">
                    <a:schemeClr val="accent4">
                      <a:satMod val="175000"/>
                      <a:alpha val="40000"/>
                    </a:schemeClr>
                  </a:glow>
                </a:effectLst>
              </a:rPr>
              <a:t> </a:t>
            </a:r>
            <a:r>
              <a:rPr lang="en-US" sz="2400" dirty="0" err="1" smtClean="0">
                <a:effectLst>
                  <a:glow rad="101600">
                    <a:schemeClr val="accent4">
                      <a:satMod val="175000"/>
                      <a:alpha val="40000"/>
                    </a:schemeClr>
                  </a:glow>
                </a:effectLst>
              </a:rPr>
              <a:t>prinsip-prinsip</a:t>
            </a:r>
            <a:r>
              <a:rPr lang="en-US" sz="2400" dirty="0" smtClean="0">
                <a:effectLst>
                  <a:glow rad="101600">
                    <a:schemeClr val="accent4">
                      <a:satMod val="175000"/>
                      <a:alpha val="40000"/>
                    </a:schemeClr>
                  </a:glow>
                </a:effectLst>
              </a:rPr>
              <a:t> yang </a:t>
            </a:r>
            <a:r>
              <a:rPr lang="en-US" sz="2400" dirty="0" err="1" smtClean="0">
                <a:effectLst>
                  <a:glow rad="101600">
                    <a:schemeClr val="accent4">
                      <a:satMod val="175000"/>
                      <a:alpha val="40000"/>
                    </a:schemeClr>
                  </a:glow>
                </a:effectLst>
              </a:rPr>
              <a:t>telah</a:t>
            </a:r>
            <a:r>
              <a:rPr lang="en-US" sz="2400" dirty="0" smtClean="0">
                <a:effectLst>
                  <a:glow rad="101600">
                    <a:schemeClr val="accent4">
                      <a:satMod val="175000"/>
                      <a:alpha val="40000"/>
                    </a:schemeClr>
                  </a:glow>
                </a:effectLst>
              </a:rPr>
              <a:t> </a:t>
            </a:r>
            <a:r>
              <a:rPr lang="en-US" sz="2400" dirty="0" err="1" smtClean="0">
                <a:effectLst>
                  <a:glow rad="101600">
                    <a:schemeClr val="accent4">
                      <a:satMod val="175000"/>
                      <a:alpha val="40000"/>
                    </a:schemeClr>
                  </a:glow>
                </a:effectLst>
              </a:rPr>
              <a:t>digariskan</a:t>
            </a:r>
            <a:r>
              <a:rPr lang="en-US" sz="2400" dirty="0" smtClean="0">
                <a:effectLst>
                  <a:glow rad="101600">
                    <a:schemeClr val="accent4">
                      <a:satMod val="175000"/>
                      <a:alpha val="40000"/>
                    </a:schemeClr>
                  </a:glow>
                </a:effectLst>
              </a:rPr>
              <a:t> </a:t>
            </a:r>
            <a:r>
              <a:rPr lang="en-US" sz="2400" dirty="0" err="1" smtClean="0">
                <a:effectLst>
                  <a:glow rad="101600">
                    <a:schemeClr val="accent4">
                      <a:satMod val="175000"/>
                      <a:alpha val="40000"/>
                    </a:schemeClr>
                  </a:glow>
                </a:effectLst>
              </a:rPr>
              <a:t>dalam</a:t>
            </a:r>
            <a:r>
              <a:rPr lang="en-US" sz="2400" dirty="0" smtClean="0">
                <a:effectLst>
                  <a:glow rad="101600">
                    <a:schemeClr val="accent4">
                      <a:satMod val="175000"/>
                      <a:alpha val="40000"/>
                    </a:schemeClr>
                  </a:glow>
                </a:effectLst>
              </a:rPr>
              <a:t> Islam.</a:t>
            </a:r>
            <a:endParaRPr lang="en-US" sz="2400" dirty="0">
              <a:effectLst>
                <a:glow rad="101600">
                  <a:schemeClr val="accent4">
                    <a:satMod val="175000"/>
                    <a:alpha val="40000"/>
                  </a:schemeClr>
                </a:glow>
              </a:effectLst>
            </a:endParaRPr>
          </a:p>
        </p:txBody>
      </p:sp>
      <p:sp>
        <p:nvSpPr>
          <p:cNvPr id="16" name="Rectangle 15"/>
          <p:cNvSpPr/>
          <p:nvPr/>
        </p:nvSpPr>
        <p:spPr>
          <a:xfrm>
            <a:off x="1259632" y="4676943"/>
            <a:ext cx="7200800" cy="1200329"/>
          </a:xfrm>
          <a:prstGeom prst="rect">
            <a:avLst/>
          </a:prstGeom>
          <a:solidFill>
            <a:schemeClr val="accent2">
              <a:lumMod val="75000"/>
            </a:schemeClr>
          </a:solidFill>
        </p:spPr>
        <p:style>
          <a:lnRef idx="0">
            <a:scrgbClr r="0" g="0" b="0"/>
          </a:lnRef>
          <a:fillRef idx="1003">
            <a:schemeClr val="dk2"/>
          </a:fillRef>
          <a:effectRef idx="0">
            <a:scrgbClr r="0" g="0" b="0"/>
          </a:effectRef>
          <a:fontRef idx="major"/>
        </p:style>
        <p:txBody>
          <a:bodyPr wrap="square">
            <a:spAutoFit/>
          </a:bodyPr>
          <a:lstStyle/>
          <a:p>
            <a:pPr algn="just"/>
            <a:r>
              <a:rPr lang="en-US" sz="2400" dirty="0" smtClean="0">
                <a:effectLst>
                  <a:glow rad="101600">
                    <a:schemeClr val="accent1">
                      <a:satMod val="175000"/>
                      <a:alpha val="40000"/>
                    </a:schemeClr>
                  </a:glow>
                </a:effectLst>
              </a:rPr>
              <a:t>Islam </a:t>
            </a:r>
            <a:r>
              <a:rPr lang="en-US" sz="2400" dirty="0" err="1" smtClean="0">
                <a:effectLst>
                  <a:glow rad="101600">
                    <a:schemeClr val="accent1">
                      <a:satMod val="175000"/>
                      <a:alpha val="40000"/>
                    </a:schemeClr>
                  </a:glow>
                </a:effectLst>
              </a:rPr>
              <a:t>sama</a:t>
            </a:r>
            <a:r>
              <a:rPr lang="en-US" sz="2400" dirty="0" smtClean="0">
                <a:effectLst>
                  <a:glow rad="101600">
                    <a:schemeClr val="accent1">
                      <a:satMod val="175000"/>
                      <a:alpha val="40000"/>
                    </a:schemeClr>
                  </a:glow>
                </a:effectLst>
              </a:rPr>
              <a:t> </a:t>
            </a:r>
            <a:r>
              <a:rPr lang="en-US" sz="2400" dirty="0" err="1" smtClean="0">
                <a:effectLst>
                  <a:glow rad="101600">
                    <a:schemeClr val="accent1">
                      <a:satMod val="175000"/>
                      <a:alpha val="40000"/>
                    </a:schemeClr>
                  </a:glow>
                </a:effectLst>
              </a:rPr>
              <a:t>sekali</a:t>
            </a:r>
            <a:r>
              <a:rPr lang="en-US" sz="2400" dirty="0" smtClean="0">
                <a:effectLst>
                  <a:glow rad="101600">
                    <a:schemeClr val="accent1">
                      <a:satMod val="175000"/>
                      <a:alpha val="40000"/>
                    </a:schemeClr>
                  </a:glow>
                </a:effectLst>
              </a:rPr>
              <a:t> </a:t>
            </a:r>
            <a:r>
              <a:rPr lang="en-US" sz="2400" dirty="0" err="1" smtClean="0">
                <a:effectLst>
                  <a:glow rad="101600">
                    <a:schemeClr val="accent1">
                      <a:satMod val="175000"/>
                      <a:alpha val="40000"/>
                    </a:schemeClr>
                  </a:glow>
                </a:effectLst>
              </a:rPr>
              <a:t>melarang</a:t>
            </a:r>
            <a:r>
              <a:rPr lang="en-US" sz="2400" dirty="0" smtClean="0">
                <a:effectLst>
                  <a:glow rad="101600">
                    <a:schemeClr val="accent1">
                      <a:satMod val="175000"/>
                      <a:alpha val="40000"/>
                    </a:schemeClr>
                  </a:glow>
                </a:effectLst>
              </a:rPr>
              <a:t> </a:t>
            </a:r>
            <a:r>
              <a:rPr lang="en-US" sz="2400" dirty="0" err="1" smtClean="0">
                <a:effectLst>
                  <a:glow rad="101600">
                    <a:schemeClr val="accent1">
                      <a:satMod val="175000"/>
                      <a:alpha val="40000"/>
                    </a:schemeClr>
                  </a:glow>
                </a:effectLst>
              </a:rPr>
              <a:t>kezaliman</a:t>
            </a:r>
            <a:r>
              <a:rPr lang="en-US" sz="2400" dirty="0" smtClean="0">
                <a:effectLst>
                  <a:glow rad="101600">
                    <a:schemeClr val="accent1">
                      <a:satMod val="175000"/>
                      <a:alpha val="40000"/>
                    </a:schemeClr>
                  </a:glow>
                </a:effectLst>
              </a:rPr>
              <a:t>, </a:t>
            </a:r>
            <a:r>
              <a:rPr lang="en-US" sz="2400" dirty="0" err="1" smtClean="0">
                <a:effectLst>
                  <a:glow rad="101600">
                    <a:schemeClr val="accent1">
                      <a:satMod val="175000"/>
                      <a:alpha val="40000"/>
                    </a:schemeClr>
                  </a:glow>
                </a:effectLst>
              </a:rPr>
              <a:t>pencerobohan</a:t>
            </a:r>
            <a:r>
              <a:rPr lang="en-US" sz="2400" dirty="0" smtClean="0">
                <a:effectLst>
                  <a:glow rad="101600">
                    <a:schemeClr val="accent1">
                      <a:satMod val="175000"/>
                      <a:alpha val="40000"/>
                    </a:schemeClr>
                  </a:glow>
                </a:effectLst>
              </a:rPr>
              <a:t>, </a:t>
            </a:r>
            <a:r>
              <a:rPr lang="en-US" sz="2400" dirty="0" err="1" smtClean="0">
                <a:effectLst>
                  <a:glow rad="101600">
                    <a:schemeClr val="accent1">
                      <a:satMod val="175000"/>
                      <a:alpha val="40000"/>
                    </a:schemeClr>
                  </a:glow>
                </a:effectLst>
              </a:rPr>
              <a:t>penindasan</a:t>
            </a:r>
            <a:r>
              <a:rPr lang="en-US" sz="2400" dirty="0" smtClean="0">
                <a:effectLst>
                  <a:glow rad="101600">
                    <a:schemeClr val="accent1">
                      <a:satMod val="175000"/>
                      <a:alpha val="40000"/>
                    </a:schemeClr>
                  </a:glow>
                </a:effectLst>
              </a:rPr>
              <a:t>, </a:t>
            </a:r>
            <a:r>
              <a:rPr lang="en-US" sz="2400" dirty="0" err="1" smtClean="0">
                <a:effectLst>
                  <a:glow rad="101600">
                    <a:schemeClr val="accent1">
                      <a:satMod val="175000"/>
                      <a:alpha val="40000"/>
                    </a:schemeClr>
                  </a:glow>
                </a:effectLst>
              </a:rPr>
              <a:t>pembunuhan</a:t>
            </a:r>
            <a:r>
              <a:rPr lang="en-US" sz="2400" dirty="0" smtClean="0">
                <a:effectLst>
                  <a:glow rad="101600">
                    <a:schemeClr val="accent1">
                      <a:satMod val="175000"/>
                      <a:alpha val="40000"/>
                    </a:schemeClr>
                  </a:glow>
                </a:effectLst>
              </a:rPr>
              <a:t> </a:t>
            </a:r>
            <a:r>
              <a:rPr lang="en-US" sz="2400" dirty="0" err="1" smtClean="0">
                <a:effectLst>
                  <a:glow rad="101600">
                    <a:schemeClr val="accent1">
                      <a:satMod val="175000"/>
                      <a:alpha val="40000"/>
                    </a:schemeClr>
                  </a:glow>
                </a:effectLst>
              </a:rPr>
              <a:t>serta</a:t>
            </a:r>
            <a:r>
              <a:rPr lang="en-US" sz="2400" dirty="0" smtClean="0">
                <a:effectLst>
                  <a:glow rad="101600">
                    <a:schemeClr val="accent1">
                      <a:satMod val="175000"/>
                      <a:alpha val="40000"/>
                    </a:schemeClr>
                  </a:glow>
                </a:effectLst>
              </a:rPr>
              <a:t> </a:t>
            </a:r>
            <a:r>
              <a:rPr lang="en-US" sz="2400" dirty="0" err="1" smtClean="0">
                <a:effectLst>
                  <a:glow rad="101600">
                    <a:schemeClr val="accent1">
                      <a:satMod val="175000"/>
                      <a:alpha val="40000"/>
                    </a:schemeClr>
                  </a:glow>
                </a:effectLst>
              </a:rPr>
              <a:t>pemusnahan</a:t>
            </a:r>
            <a:r>
              <a:rPr lang="en-US" sz="2400" dirty="0" smtClean="0">
                <a:effectLst>
                  <a:glow rad="101600">
                    <a:schemeClr val="accent1">
                      <a:satMod val="175000"/>
                      <a:alpha val="40000"/>
                    </a:schemeClr>
                  </a:glow>
                </a:effectLst>
              </a:rPr>
              <a:t> </a:t>
            </a:r>
            <a:r>
              <a:rPr lang="en-US" sz="2400" dirty="0" err="1" smtClean="0">
                <a:effectLst>
                  <a:glow rad="101600">
                    <a:schemeClr val="accent1">
                      <a:satMod val="175000"/>
                      <a:alpha val="40000"/>
                    </a:schemeClr>
                  </a:glow>
                </a:effectLst>
              </a:rPr>
              <a:t>harta</a:t>
            </a:r>
            <a:r>
              <a:rPr lang="en-US" sz="2400" dirty="0" smtClean="0">
                <a:effectLst>
                  <a:glow rad="101600">
                    <a:schemeClr val="accent1">
                      <a:satMod val="175000"/>
                      <a:alpha val="40000"/>
                    </a:schemeClr>
                  </a:glow>
                </a:effectLst>
              </a:rPr>
              <a:t> </a:t>
            </a:r>
            <a:r>
              <a:rPr lang="en-US" sz="2400" dirty="0" err="1" smtClean="0">
                <a:effectLst>
                  <a:glow rad="101600">
                    <a:schemeClr val="accent1">
                      <a:satMod val="175000"/>
                      <a:alpha val="40000"/>
                    </a:schemeClr>
                  </a:glow>
                </a:effectLst>
              </a:rPr>
              <a:t>benda</a:t>
            </a:r>
            <a:r>
              <a:rPr lang="en-US" sz="2400" dirty="0" smtClean="0">
                <a:effectLst>
                  <a:glow rad="101600">
                    <a:schemeClr val="accent1">
                      <a:satMod val="175000"/>
                      <a:alpha val="40000"/>
                    </a:schemeClr>
                  </a:glow>
                </a:effectLst>
              </a:rPr>
              <a:t>.</a:t>
            </a:r>
            <a:endParaRPr lang="en-US" sz="2400" dirty="0">
              <a:effectLst>
                <a:glow rad="101600">
                  <a:schemeClr val="accent1">
                    <a:satMod val="175000"/>
                    <a:alpha val="40000"/>
                  </a:schemeClr>
                </a:glow>
              </a:effectLst>
            </a:endParaRPr>
          </a:p>
        </p:txBody>
      </p:sp>
      <p:sp>
        <p:nvSpPr>
          <p:cNvPr id="17" name="Flowchart: Decision 16"/>
          <p:cNvSpPr/>
          <p:nvPr/>
        </p:nvSpPr>
        <p:spPr>
          <a:xfrm>
            <a:off x="683568" y="2636912"/>
            <a:ext cx="7704856" cy="216024"/>
          </a:xfrm>
          <a:prstGeom prst="flowChartDecision">
            <a:avLst/>
          </a:prstGeom>
          <a:solidFill>
            <a:srgbClr val="FFFF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cision 17"/>
          <p:cNvSpPr/>
          <p:nvPr/>
        </p:nvSpPr>
        <p:spPr>
          <a:xfrm>
            <a:off x="683568" y="4293096"/>
            <a:ext cx="7704856" cy="216024"/>
          </a:xfrm>
          <a:prstGeom prst="flowChartDecision">
            <a:avLst/>
          </a:prstGeom>
          <a:solidFill>
            <a:srgbClr val="FFFF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457" name="Rectangle 1"/>
          <p:cNvSpPr>
            <a:spLocks noChangeArrowheads="1"/>
          </p:cNvSpPr>
          <p:nvPr/>
        </p:nvSpPr>
        <p:spPr bwMode="auto">
          <a:xfrm>
            <a:off x="395536" y="1801853"/>
            <a:ext cx="8280920" cy="3046988"/>
          </a:xfrm>
          <a:prstGeom prst="rect">
            <a:avLst/>
          </a:prstGeom>
          <a:solidFill>
            <a:srgbClr val="FFFF00">
              <a:alpha val="46000"/>
            </a:srgbClr>
          </a:solidFill>
          <a:ln w="9525">
            <a:solidFill>
              <a:srgbClr val="FF0000"/>
            </a:solidFill>
            <a:prstDash val="sysDot"/>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457200" algn="justLow" defTabSz="914400" rtl="0" eaLnBrk="1" fontAlgn="base" latinLnBrk="0" hangingPunct="1">
              <a:lnSpc>
                <a:spcPct val="100000"/>
              </a:lnSpc>
              <a:spcBef>
                <a:spcPct val="0"/>
              </a:spcBef>
              <a:spcAft>
                <a:spcPct val="0"/>
              </a:spcAft>
              <a:buClrTx/>
              <a:buSzTx/>
              <a:buFontTx/>
              <a:buNone/>
              <a:tabLst/>
            </a:pPr>
            <a:r>
              <a:rPr kumimoji="0" lang="en-US" sz="2400" b="1" i="1" u="none" strike="noStrike" normalizeH="0" baseline="0" dirty="0" smtClean="0">
                <a:ln w="50800"/>
                <a:solidFill>
                  <a:schemeClr val="bg1">
                    <a:shade val="50000"/>
                  </a:schemeClr>
                </a:solidFill>
                <a:latin typeface="Times New Roman" pitchFamily="18" charset="0"/>
                <a:ea typeface="Calibri" pitchFamily="34" charset="0"/>
                <a:cs typeface="Times New Roman" pitchFamily="18" charset="0"/>
              </a:rPr>
              <a:t>“S</a:t>
            </a:r>
            <a:r>
              <a:rPr kumimoji="0" lang="da-DK" sz="2400" b="1" i="1" u="none" strike="noStrike" normalizeH="0" baseline="0" dirty="0" smtClean="0">
                <a:ln w="50800"/>
                <a:solidFill>
                  <a:schemeClr val="bg1">
                    <a:shade val="50000"/>
                  </a:schemeClr>
                </a:solidFill>
                <a:latin typeface="Times New Roman" pitchFamily="18" charset="0"/>
                <a:ea typeface="Calibri" pitchFamily="34" charset="0"/>
                <a:cs typeface="Times New Roman" pitchFamily="18" charset="0"/>
              </a:rPr>
              <a:t>esungguhnya syariat agama Islam itu ditegakkan atas dasar kebijaksanaan dan kemaslahatan, maka setiap persoalan hidup yang keluar daripada batas-batas keadilan dan kebijaksanaan akan membawa kepada ketidakadilan dan keburukan, kekejaman, dan permasalahan lain, maka yang demikian bukanlah dari syariat Allah, meskipun dengan secara takwil. Sebab syariat adalah keadilan Allah keatas hambanya dan rahmat dan kasih sayang Allah kepada hambanya”.</a:t>
            </a:r>
            <a:endParaRPr kumimoji="0" lang="da-DK" sz="3200" b="1" i="0" u="none" strike="noStrike" normalizeH="0" baseline="0" dirty="0" smtClean="0">
              <a:ln w="50800"/>
              <a:solidFill>
                <a:schemeClr val="bg1">
                  <a:shade val="50000"/>
                </a:schemeClr>
              </a:solidFill>
              <a:latin typeface="Arial" pitchFamily="34" charset="0"/>
              <a:cs typeface="Arial" pitchFamily="34" charset="0"/>
            </a:endParaRPr>
          </a:p>
        </p:txBody>
      </p:sp>
      <p:sp>
        <p:nvSpPr>
          <p:cNvPr id="18" name="Rectangle 17"/>
          <p:cNvSpPr/>
          <p:nvPr/>
        </p:nvSpPr>
        <p:spPr>
          <a:xfrm>
            <a:off x="5933397" y="4941168"/>
            <a:ext cx="2743059"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i="1" dirty="0" err="1" smtClean="0">
                <a:ln w="18415" cmpd="sng">
                  <a:solidFill>
                    <a:srgbClr val="FFFFFF"/>
                  </a:solidFill>
                  <a:prstDash val="solid"/>
                </a:ln>
                <a:solidFill>
                  <a:srgbClr val="FFFFFF"/>
                </a:solidFill>
                <a:latin typeface="Times New Roman" pitchFamily="18" charset="0"/>
                <a:ea typeface="Calibri" pitchFamily="34" charset="0"/>
                <a:cs typeface="Times New Roman" pitchFamily="18" charset="0"/>
              </a:rPr>
              <a:t>Ibnu</a:t>
            </a:r>
            <a:r>
              <a:rPr lang="en-US" i="1" dirty="0" smtClean="0">
                <a:ln w="18415" cmpd="sng">
                  <a:solidFill>
                    <a:srgbClr val="FFFFFF"/>
                  </a:solidFill>
                  <a:prstDash val="solid"/>
                </a:ln>
                <a:solidFill>
                  <a:srgbClr val="FFFFFF"/>
                </a:solidFill>
                <a:latin typeface="Times New Roman" pitchFamily="18" charset="0"/>
                <a:ea typeface="Calibri" pitchFamily="34" charset="0"/>
                <a:cs typeface="Times New Roman" pitchFamily="18" charset="0"/>
              </a:rPr>
              <a:t> </a:t>
            </a:r>
            <a:r>
              <a:rPr lang="en-US" i="1" dirty="0" err="1" smtClean="0">
                <a:ln w="18415" cmpd="sng">
                  <a:solidFill>
                    <a:srgbClr val="FFFFFF"/>
                  </a:solidFill>
                  <a:prstDash val="solid"/>
                </a:ln>
                <a:solidFill>
                  <a:srgbClr val="FFFFFF"/>
                </a:solidFill>
                <a:latin typeface="Times New Roman" pitchFamily="18" charset="0"/>
                <a:ea typeface="Calibri" pitchFamily="34" charset="0"/>
                <a:cs typeface="Times New Roman" pitchFamily="18" charset="0"/>
              </a:rPr>
              <a:t>Qayyim</a:t>
            </a:r>
            <a:r>
              <a:rPr lang="en-US" i="1" dirty="0" smtClean="0">
                <a:ln w="18415" cmpd="sng">
                  <a:solidFill>
                    <a:srgbClr val="FFFFFF"/>
                  </a:solidFill>
                  <a:prstDash val="solid"/>
                </a:ln>
                <a:solidFill>
                  <a:srgbClr val="FFFFFF"/>
                </a:solidFill>
                <a:latin typeface="Times New Roman" pitchFamily="18" charset="0"/>
                <a:ea typeface="Calibri" pitchFamily="34" charset="0"/>
                <a:cs typeface="Times New Roman" pitchFamily="18" charset="0"/>
              </a:rPr>
              <a:t> </a:t>
            </a:r>
            <a:r>
              <a:rPr lang="en-US" i="1" dirty="0" err="1" smtClean="0">
                <a:ln w="18415" cmpd="sng">
                  <a:solidFill>
                    <a:srgbClr val="FFFFFF"/>
                  </a:solidFill>
                  <a:prstDash val="solid"/>
                </a:ln>
                <a:solidFill>
                  <a:srgbClr val="FFFFFF"/>
                </a:solidFill>
                <a:latin typeface="Times New Roman" pitchFamily="18" charset="0"/>
                <a:ea typeface="Calibri" pitchFamily="34" charset="0"/>
                <a:cs typeface="Times New Roman" pitchFamily="18" charset="0"/>
              </a:rPr>
              <a:t>rahimahullah</a:t>
            </a:r>
            <a:endParaRPr lang="en-US" i="1" dirty="0">
              <a:ln w="18415" cmpd="sng">
                <a:solidFill>
                  <a:srgbClr val="FFFFFF"/>
                </a:solidFill>
                <a:prstDash val="solid"/>
              </a:ln>
              <a:solidFill>
                <a:srgbClr val="FFFF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1201" name="Rectangle 1"/>
          <p:cNvSpPr>
            <a:spLocks noChangeArrowheads="1"/>
          </p:cNvSpPr>
          <p:nvPr/>
        </p:nvSpPr>
        <p:spPr bwMode="auto">
          <a:xfrm>
            <a:off x="683568" y="1585035"/>
            <a:ext cx="7848872" cy="3710583"/>
          </a:xfrm>
          <a:prstGeom prst="round2SameRect">
            <a:avLst/>
          </a:prstGeom>
          <a:solidFill>
            <a:srgbClr val="002060"/>
          </a:solidFill>
          <a:ln w="57150">
            <a:solidFill>
              <a:srgbClr val="FFFF00"/>
            </a:solidFill>
            <a:prstDash val="sysDot"/>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Melihat</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kepada</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ancaman-ancaman</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yang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dihadapi</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umat</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Islam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hari</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ini</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mimbar</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ingin</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menyimpulkan</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bahawa</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umat</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Islam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perlu</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segera</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memperbetulkan</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kefahaman</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terhadap</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pegangan</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1" u="none" strike="noStrike" normalizeH="0" baseline="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ea typeface="Calibri" pitchFamily="34" charset="0"/>
                <a:cs typeface="Times New Roman" pitchFamily="18" charset="0"/>
              </a:rPr>
              <a:t>Ahlus</a:t>
            </a:r>
            <a:r>
              <a:rPr kumimoji="0" lang="en-US" sz="2400" i="1"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1" u="none" strike="noStrike" normalizeH="0" baseline="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ea typeface="Calibri" pitchFamily="34" charset="0"/>
                <a:cs typeface="Times New Roman" pitchFamily="18" charset="0"/>
              </a:rPr>
              <a:t>Sunnah</a:t>
            </a:r>
            <a:r>
              <a:rPr kumimoji="0" lang="en-US" sz="2400" i="1"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1" u="none" strike="noStrike" normalizeH="0" baseline="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ea typeface="Calibri" pitchFamily="34" charset="0"/>
                <a:cs typeface="Times New Roman" pitchFamily="18" charset="0"/>
              </a:rPr>
              <a:t>Wal</a:t>
            </a:r>
            <a:r>
              <a:rPr kumimoji="0" lang="en-US" sz="2400" i="1"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1" u="none" strike="noStrike" normalizeH="0" baseline="0" dirty="0" err="1" smtClean="0">
                <a:ln w="18415" cmpd="sng">
                  <a:solidFill>
                    <a:srgbClr val="FFFF00"/>
                  </a:solidFill>
                  <a:prstDash val="solid"/>
                </a:ln>
                <a:solidFill>
                  <a:srgbClr val="FFFF00"/>
                </a:solidFill>
                <a:effectLst>
                  <a:outerShdw blurRad="63500" dir="3600000" algn="tl" rotWithShape="0">
                    <a:srgbClr val="000000">
                      <a:alpha val="70000"/>
                    </a:srgbClr>
                  </a:outerShdw>
                </a:effectLst>
                <a:ea typeface="Calibri" pitchFamily="34" charset="0"/>
                <a:cs typeface="Times New Roman" pitchFamily="18" charset="0"/>
              </a:rPr>
              <a:t>Jamaah</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supaya</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kewibawaan</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Islam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sebagai</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satu</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addin</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yang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suci</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dapat</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terus</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dipertahankan</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Paling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penting</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kita</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mengetahui</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dengan</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sejelas-jelasnya</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bahawa</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kesatuan</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merupakan</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kunci</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kekuatan</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ummah</a:t>
            </a: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Calibri" pitchFamily="34" charset="0"/>
                <a:cs typeface="Times New Roman" pitchFamily="18" charset="0"/>
              </a:rPr>
              <a:t>. </a:t>
            </a: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4"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ounded Rectangle 15"/>
          <p:cNvSpPr/>
          <p:nvPr/>
        </p:nvSpPr>
        <p:spPr>
          <a:xfrm>
            <a:off x="1331640" y="5517232"/>
            <a:ext cx="6480720" cy="646986"/>
          </a:xfrm>
          <a:prstGeom prst="roundRect">
            <a:avLst/>
          </a:prstGeom>
          <a:gradFill>
            <a:gsLst>
              <a:gs pos="0">
                <a:schemeClr val="accent3">
                  <a:tint val="50000"/>
                  <a:satMod val="300000"/>
                  <a:alpha val="40000"/>
                </a:schemeClr>
              </a:gs>
              <a:gs pos="35000">
                <a:schemeClr val="accent3">
                  <a:tint val="37000"/>
                  <a:satMod val="300000"/>
                </a:schemeClr>
              </a:gs>
              <a:gs pos="100000">
                <a:schemeClr val="accent3">
                  <a:tint val="15000"/>
                  <a:satMod val="350000"/>
                </a:schemeClr>
              </a:gs>
            </a:gsLst>
          </a:gradFill>
          <a:ln w="57150">
            <a:solidFill>
              <a:srgbClr val="00B05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ndParaRPr>
          </a:p>
        </p:txBody>
      </p:sp>
      <p:sp>
        <p:nvSpPr>
          <p:cNvPr id="18" name="Round Same Side Corner Rectangle 17"/>
          <p:cNvSpPr/>
          <p:nvPr/>
        </p:nvSpPr>
        <p:spPr>
          <a:xfrm>
            <a:off x="1259632" y="1412776"/>
            <a:ext cx="6480720" cy="967978"/>
          </a:xfrm>
          <a:prstGeom prst="round2SameRect">
            <a:avLst/>
          </a:prstGeom>
          <a:solidFill>
            <a:schemeClr val="tx1">
              <a:alpha val="40000"/>
            </a:schemeClr>
          </a:solidFill>
        </p:spPr>
        <p:style>
          <a:lnRef idx="3">
            <a:schemeClr val="lt1"/>
          </a:lnRef>
          <a:fillRef idx="1">
            <a:schemeClr val="accent5"/>
          </a:fillRef>
          <a:effectRef idx="1">
            <a:schemeClr val="accent5"/>
          </a:effectRef>
          <a:fontRef idx="minor">
            <a:schemeClr val="lt1"/>
          </a:fontRef>
        </p:style>
        <p:txBody>
          <a:bodyPr wrap="square" anchor="ctr">
            <a:spAutoFit/>
          </a:bodyPr>
          <a:lstStyle/>
          <a:p>
            <a:pPr algn="ctr" rtl="1"/>
            <a:r>
              <a:rPr lang="ar-SA" sz="5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الحَمْدُ ِللهِ القآئِلِ:</a:t>
            </a:r>
            <a:endParaRPr lang="en-US" sz="54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itchFamily="2" charset="-78"/>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5841" name="Rectangle 1"/>
          <p:cNvSpPr>
            <a:spLocks noChangeArrowheads="1"/>
          </p:cNvSpPr>
          <p:nvPr/>
        </p:nvSpPr>
        <p:spPr bwMode="auto">
          <a:xfrm>
            <a:off x="1259632" y="2644457"/>
            <a:ext cx="648072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4400" b="1" i="0" u="none" strike="noStrike" normalizeH="0" baseline="0" dirty="0" smtClean="0">
                <a:ln w="50800"/>
                <a:solidFill>
                  <a:schemeClr val="bg1">
                    <a:shade val="50000"/>
                  </a:schemeClr>
                </a:solidFill>
                <a:effectLst>
                  <a:glow rad="101600">
                    <a:schemeClr val="accent6">
                      <a:satMod val="175000"/>
                      <a:alpha val="40000"/>
                    </a:schemeClr>
                  </a:glow>
                </a:effectLst>
                <a:latin typeface="QCF_P210" pitchFamily="2" charset="2"/>
                <a:ea typeface="Times New Roman" pitchFamily="18" charset="0"/>
                <a:cs typeface="QCF_P210" pitchFamily="2" charset="2"/>
              </a:rPr>
              <a:t>ﯣ ﯤ ﯥ ﯦ ﯧ ﯨ ﯩ ﯪ ﯫ ﯬ ﯭ ﯮ ﯯ ﯰ ﯱ ﯲ ﯳ ﯴ ﯵ</a:t>
            </a:r>
            <a:endParaRPr kumimoji="0" lang="en-US" sz="4000" b="1" i="0" u="none" strike="noStrike" normalizeH="0" baseline="0" dirty="0" smtClean="0">
              <a:ln w="50800"/>
              <a:solidFill>
                <a:schemeClr val="bg1">
                  <a:shade val="50000"/>
                </a:schemeClr>
              </a:solidFill>
              <a:effectLst>
                <a:glow rad="101600">
                  <a:schemeClr val="accent6">
                    <a:satMod val="175000"/>
                    <a:alpha val="4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0" y="1052736"/>
            <a:ext cx="9144000" cy="646331"/>
          </a:xfrm>
          <a:prstGeom prst="rect">
            <a:avLst/>
          </a:prstGeom>
          <a:solidFill>
            <a:srgbClr val="FFFF00">
              <a:alpha val="60000"/>
            </a:srgbClr>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RUMUSAN KHUTBAH</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ounded Rectangle 13"/>
          <p:cNvSpPr/>
          <p:nvPr/>
        </p:nvSpPr>
        <p:spPr>
          <a:xfrm>
            <a:off x="683568" y="1940639"/>
            <a:ext cx="8352928" cy="1328023"/>
          </a:xfrm>
          <a:prstGeom prst="roundRect">
            <a:avLst/>
          </a:prstGeom>
          <a:solidFill>
            <a:schemeClr val="accent2"/>
          </a:solidFill>
        </p:spPr>
        <p:txBody>
          <a:bodyPr wrap="square">
            <a:spAutoFit/>
          </a:bodyPr>
          <a:lstStyle/>
          <a:p>
            <a:pPr algn="just"/>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Kesatuan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ummah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menghentikan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perselisihan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sesama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umat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kunci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utama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kekuatan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ummah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Ahlus</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Sunnah</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Wal</a:t>
            </a:r>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Jamaah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Rounded Rectangle 15"/>
          <p:cNvSpPr/>
          <p:nvPr/>
        </p:nvSpPr>
        <p:spPr>
          <a:xfrm>
            <a:off x="683568" y="3534107"/>
            <a:ext cx="8352928" cy="919401"/>
          </a:xfrm>
          <a:prstGeom prst="roundRect">
            <a:avLst/>
          </a:prstGeom>
          <a:solidFill>
            <a:schemeClr val="accent3">
              <a:lumMod val="50000"/>
            </a:schemeClr>
          </a:solidFill>
        </p:spPr>
        <p:txBody>
          <a:bodyPr wrap="square">
            <a:spAutoFit/>
          </a:bodyPr>
          <a:lstStyle/>
          <a:p>
            <a:pPr algn="just"/>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Kesatuan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ummah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meleburkan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sifat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taksub</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dalam</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kalangan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masyarakat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Islam.</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Rounded Rectangle 18"/>
          <p:cNvSpPr/>
          <p:nvPr/>
        </p:nvSpPr>
        <p:spPr>
          <a:xfrm>
            <a:off x="683568" y="4758243"/>
            <a:ext cx="8352928" cy="919401"/>
          </a:xfrm>
          <a:prstGeom prst="roundRect">
            <a:avLst/>
          </a:prstGeom>
          <a:solidFill>
            <a:srgbClr val="FF0000"/>
          </a:solidFill>
        </p:spPr>
        <p:txBody>
          <a:bodyPr wrap="square">
            <a:spAutoFit/>
          </a:bodyPr>
          <a:lstStyle/>
          <a:p>
            <a:pPr algn="just"/>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Konsep</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persaudaraan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berteraskan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ikatan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rabbani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menjadi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asas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instrumen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efektif</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perpaduan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umat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Islam.</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Rectangle 16"/>
          <p:cNvSpPr/>
          <p:nvPr/>
        </p:nvSpPr>
        <p:spPr>
          <a:xfrm>
            <a:off x="107504" y="2060848"/>
            <a:ext cx="54213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Rectangle 17"/>
          <p:cNvSpPr/>
          <p:nvPr/>
        </p:nvSpPr>
        <p:spPr>
          <a:xfrm>
            <a:off x="107504" y="3501008"/>
            <a:ext cx="54213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 name="Rectangle 19"/>
          <p:cNvSpPr/>
          <p:nvPr/>
        </p:nvSpPr>
        <p:spPr>
          <a:xfrm>
            <a:off x="107504" y="4653136"/>
            <a:ext cx="54213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266" name="Rectangle 2"/>
          <p:cNvSpPr>
            <a:spLocks noChangeArrowheads="1"/>
          </p:cNvSpPr>
          <p:nvPr/>
        </p:nvSpPr>
        <p:spPr bwMode="auto">
          <a:xfrm>
            <a:off x="179512" y="1317884"/>
            <a:ext cx="8856984" cy="646986"/>
          </a:xfrm>
          <a:prstGeom prst="roundRect">
            <a:avLst/>
          </a:prstGeom>
          <a:solidFill>
            <a:srgbClr val="FFC000">
              <a:alpha val="60000"/>
            </a:srgbClr>
          </a:solid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b="1" i="0" u="none" strike="noStrike" normalizeH="0" baseline="0" dirty="0" smtClean="0">
                <a:ln w="50800"/>
                <a:solidFill>
                  <a:schemeClr val="bg1">
                    <a:shade val="50000"/>
                  </a:schemeClr>
                </a:solidFill>
                <a:effectLst>
                  <a:glow rad="101600">
                    <a:schemeClr val="accent6">
                      <a:satMod val="175000"/>
                      <a:alpha val="40000"/>
                    </a:schemeClr>
                  </a:glow>
                </a:effectLst>
                <a:latin typeface="QCF_BSML" pitchFamily="2" charset="2"/>
                <a:ea typeface="Calibri" pitchFamily="34" charset="0"/>
                <a:cs typeface="QCF_BSML" pitchFamily="2" charset="2"/>
              </a:rPr>
              <a:t>ﭷ ﭸ ﭹ ﭺ ﭻ</a:t>
            </a:r>
            <a:endParaRPr kumimoji="0" lang="ar-SA" sz="2400" b="1" i="0" u="none" strike="noStrike" normalizeH="0" baseline="0" dirty="0" smtClean="0">
              <a:ln w="50800"/>
              <a:solidFill>
                <a:schemeClr val="bg1">
                  <a:shade val="50000"/>
                </a:schemeClr>
              </a:solidFill>
              <a:effectLst>
                <a:glow rad="101600">
                  <a:schemeClr val="accent6">
                    <a:satMod val="175000"/>
                    <a:alpha val="40000"/>
                  </a:schemeClr>
                </a:glow>
              </a:effectLst>
              <a:latin typeface="Arial" pitchFamily="34" charset="0"/>
              <a:cs typeface="Arial" pitchFamily="34" charset="0"/>
            </a:endParaRPr>
          </a:p>
        </p:txBody>
      </p:sp>
      <p:sp>
        <p:nvSpPr>
          <p:cNvPr id="16385" name="Rectangle 1"/>
          <p:cNvSpPr>
            <a:spLocks noChangeArrowheads="1"/>
          </p:cNvSpPr>
          <p:nvPr/>
        </p:nvSpPr>
        <p:spPr bwMode="auto">
          <a:xfrm>
            <a:off x="827584" y="2228671"/>
            <a:ext cx="756084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b="1" i="0" u="none" strike="noStrike" normalizeH="0" baseline="0" dirty="0" smtClean="0">
                <a:ln w="50800"/>
                <a:solidFill>
                  <a:schemeClr val="bg1">
                    <a:shade val="50000"/>
                  </a:schemeClr>
                </a:solidFill>
                <a:effectLst>
                  <a:glow rad="101600">
                    <a:schemeClr val="accent6">
                      <a:satMod val="175000"/>
                      <a:alpha val="40000"/>
                    </a:schemeClr>
                  </a:glow>
                </a:effectLst>
                <a:latin typeface="QCF_P330" pitchFamily="2" charset="2"/>
                <a:ea typeface="Times New Roman" pitchFamily="18" charset="0"/>
                <a:cs typeface="QCF_P330" pitchFamily="2" charset="2"/>
              </a:rPr>
              <a:t>ﭝ ﭞ ﭟ ﭠ ﭡ ﭢ ﭣ ﭤ ﭦ ﭧ ﭨ ﭩ ﭪ ﭫ ﭬ</a:t>
            </a:r>
            <a:endParaRPr kumimoji="0" lang="en-US" sz="3200" b="1" i="0" u="none" strike="noStrike" normalizeH="0" baseline="0" dirty="0" smtClean="0">
              <a:ln w="50800"/>
              <a:solidFill>
                <a:schemeClr val="bg1">
                  <a:shade val="50000"/>
                </a:schemeClr>
              </a:solidFill>
              <a:effectLst>
                <a:glow rad="101600">
                  <a:schemeClr val="accent6">
                    <a:satMod val="175000"/>
                    <a:alpha val="40000"/>
                  </a:schemeClr>
                </a:glow>
              </a:effectLst>
              <a:latin typeface="Arial" pitchFamily="34" charset="0"/>
              <a:cs typeface="Arial" pitchFamily="34" charset="0"/>
            </a:endParaRPr>
          </a:p>
        </p:txBody>
      </p:sp>
      <p:sp>
        <p:nvSpPr>
          <p:cNvPr id="15" name="Rectangle 14"/>
          <p:cNvSpPr/>
          <p:nvPr/>
        </p:nvSpPr>
        <p:spPr>
          <a:xfrm>
            <a:off x="467544" y="3742000"/>
            <a:ext cx="8136904" cy="193899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Maksudnya</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Sesungguhnya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ugama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Islam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inilah</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ugama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kamu</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ugama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yang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satu</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asas</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pokoknya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Akulah</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Tuhan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kamu</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maka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sembahlah</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kamu</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Daku</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Kebanyakan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manusia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masih</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berselisihan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berpecah-belah</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dalam</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urusan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ugama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mereka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ingatlah</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mereka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semuanya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kembali</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kepada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Kami</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untuk</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menerima</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balasan</a:t>
            </a:r>
            <a:r>
              <a:rPr lang="en-US" sz="2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Surah</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a:t>
            </a:r>
            <a:r>
              <a:rPr lang="en-US"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Anbiya</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92-93)</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428596" y="1396261"/>
            <a:ext cx="8215370" cy="4632037"/>
          </a:xfrm>
          <a:prstGeom prst="rect">
            <a:avLst/>
          </a:prstGeom>
          <a:solidFill>
            <a:schemeClr val="accent6">
              <a:lumMod val="40000"/>
              <a:lumOff val="60000"/>
              <a:alpha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000" i="0" u="none" strike="noStrike" normalizeH="0" baseline="0" dirty="0" smtClean="0">
                <a:ln w="18415" cmpd="sng">
                  <a:solidFill>
                    <a:srgbClr val="FFFF00"/>
                  </a:solidFill>
                  <a:prstDash val="solid"/>
                </a:ln>
                <a:solidFill>
                  <a:srgbClr val="FFFF00"/>
                </a:solidFill>
                <a:effectLst>
                  <a:glow rad="101600">
                    <a:schemeClr val="bg1">
                      <a:alpha val="4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4000" i="0" u="none" strike="noStrike" normalizeH="0" baseline="0" dirty="0" smtClean="0">
              <a:ln w="18415" cmpd="sng">
                <a:solidFill>
                  <a:srgbClr val="FFFF00"/>
                </a:solidFill>
                <a:prstDash val="solid"/>
              </a:ln>
              <a:solidFill>
                <a:srgbClr val="FFFF00"/>
              </a:solidFill>
              <a:effectLst>
                <a:glow rad="101600">
                  <a:schemeClr val="bg1">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Octagon 10"/>
          <p:cNvSpPr/>
          <p:nvPr/>
        </p:nvSpPr>
        <p:spPr>
          <a:xfrm>
            <a:off x="611560" y="2714620"/>
            <a:ext cx="7848872" cy="1428214"/>
          </a:xfrm>
          <a:prstGeom prst="octagon">
            <a:avLst/>
          </a:prstGeom>
          <a:solidFill>
            <a:srgbClr val="002060">
              <a:alpha val="60000"/>
            </a:srgbClr>
          </a:solidFill>
          <a:ln>
            <a:solidFill>
              <a:srgbClr val="FFFF00"/>
            </a:solidFill>
          </a:ln>
        </p:spPr>
        <p:txBody>
          <a:bodyPr wrap="square">
            <a:spAutoFit/>
          </a:bodyPr>
          <a:lstStyle/>
          <a:p>
            <a:pPr algn="ctr"/>
            <a:r>
              <a:rPr lang="en-US" sz="6000" dirty="0" smtClean="0">
                <a:ln>
                  <a:solidFill>
                    <a:srgbClr val="FF0000"/>
                  </a:solidFill>
                </a:ln>
                <a:solidFill>
                  <a:srgbClr val="FF9999"/>
                </a:solidFill>
                <a:effectLst>
                  <a:glow rad="101600">
                    <a:schemeClr val="tx1">
                      <a:alpha val="60000"/>
                    </a:schemeClr>
                  </a:glow>
                </a:effectLst>
                <a:latin typeface="Gloucester MT Extra Condensed" pitchFamily="18" charset="0"/>
                <a:cs typeface="Times New Roman" pitchFamily="18" charset="0"/>
              </a:rPr>
              <a:t>KHUTBAH KEDUA</a:t>
            </a:r>
            <a:endParaRPr lang="en-US" sz="6000" dirty="0">
              <a:solidFill>
                <a:srgbClr val="FF9999"/>
              </a:solidFill>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814478"/>
            <a:ext cx="8358246" cy="3054682"/>
          </a:xfrm>
          <a:prstGeom prst="rect">
            <a:avLst/>
          </a:prstGeom>
          <a:solidFill>
            <a:schemeClr val="accent6">
              <a:lumMod val="60000"/>
              <a:lumOff val="40000"/>
              <a:alpha val="60000"/>
            </a:schemeClr>
          </a:solidFill>
        </p:spPr>
        <p:txBody>
          <a:bodyPr wrap="square">
            <a:spAutoFit/>
          </a:bodyPr>
          <a:lstStyle/>
          <a:p>
            <a:pPr lvl="0" algn="just" rtl="1" fontAlgn="base">
              <a:lnSpc>
                <a:spcPct val="150000"/>
              </a:lnSpc>
              <a:spcBef>
                <a:spcPct val="0"/>
              </a:spcBef>
              <a:spcAft>
                <a:spcPct val="0"/>
              </a:spcAft>
            </a:pPr>
            <a:r>
              <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2039020"/>
          </a:xfrm>
          <a:prstGeom prst="rect">
            <a:avLst/>
          </a:prstGeom>
          <a:solidFill>
            <a:schemeClr val="accent6">
              <a:lumMod val="60000"/>
              <a:lumOff val="40000"/>
              <a:alpha val="60000"/>
            </a:schemeClr>
          </a:solidFill>
        </p:spPr>
        <p:txBody>
          <a:bodyPr wrap="square">
            <a:spAutoFit/>
          </a:bodyPr>
          <a:lstStyle/>
          <a:p>
            <a:pPr lvl="0" algn="just" rtl="1" fontAlgn="base">
              <a:lnSpc>
                <a:spcPct val="150000"/>
              </a:lnSpc>
              <a:spcBef>
                <a:spcPct val="0"/>
              </a:spcBef>
              <a:spcAft>
                <a:spcPct val="0"/>
              </a:spcAft>
            </a:pPr>
            <a:r>
              <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a:t>
            </a:r>
            <a:endPar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3717032"/>
            <a:ext cx="8280920" cy="1569660"/>
          </a:xfrm>
          <a:prstGeom prst="rect">
            <a:avLst/>
          </a:prstGeom>
          <a:solidFill>
            <a:srgbClr val="00B050">
              <a:alpha val="60000"/>
            </a:srgbClr>
          </a:solidFill>
        </p:spPr>
        <p:txBody>
          <a:bodyPr wrap="square">
            <a:spAutoFit/>
          </a:bodyPr>
          <a:lstStyle/>
          <a:p>
            <a:pPr algn="just">
              <a:defRPr/>
            </a:pP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Aku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bahawa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tiada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tuhan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Maha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Esa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tiada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sekutu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bagi-Nya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Aku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juga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bahawa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Nabi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adalah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hamba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segala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makhluk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manusia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2039020"/>
          </a:xfrm>
          <a:prstGeom prst="rect">
            <a:avLst/>
          </a:prstGeom>
          <a:solidFill>
            <a:schemeClr val="accent6">
              <a:lumMod val="60000"/>
              <a:lumOff val="40000"/>
              <a:alpha val="60000"/>
            </a:schemeClr>
          </a:solidFill>
        </p:spPr>
        <p:txBody>
          <a:bodyPr wrap="square">
            <a:spAutoFit/>
          </a:bodyPr>
          <a:lstStyle/>
          <a:p>
            <a:pPr lvl="0" algn="just" rtl="1" fontAlgn="base">
              <a:lnSpc>
                <a:spcPct val="150000"/>
              </a:lnSpc>
              <a:spcBef>
                <a:spcPct val="0"/>
              </a:spcBef>
              <a:spcAft>
                <a:spcPct val="0"/>
              </a:spcAft>
            </a:pPr>
            <a:r>
              <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وَعَلَى آلِهِ وَصَحْبِهِ أَجْمَعِيْنَ.</a:t>
            </a:r>
            <a:endPar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717032"/>
            <a:ext cx="8280920" cy="1200329"/>
          </a:xfrm>
          <a:prstGeom prst="rect">
            <a:avLst/>
          </a:prstGeom>
          <a:solidFill>
            <a:srgbClr val="00B050">
              <a:alpha val="60000"/>
            </a:srgbClr>
          </a:solidFill>
        </p:spPr>
        <p:txBody>
          <a:bodyPr wrap="square">
            <a:spAutoFit/>
          </a:bodyPr>
          <a:lstStyle/>
          <a:p>
            <a:pPr algn="just">
              <a:defRPr/>
            </a:pP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berilah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selawat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sejahtera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berkat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atas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penghulu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Nabi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kami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Muhammad SAW,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kaum</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keluarga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serta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para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sahabat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baginda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268760"/>
            <a:ext cx="8429684" cy="1938992"/>
          </a:xfrm>
          <a:prstGeom prst="rect">
            <a:avLst/>
          </a:prstGeom>
          <a:solidFill>
            <a:schemeClr val="accent6">
              <a:lumMod val="60000"/>
              <a:lumOff val="40000"/>
              <a:alpha val="60000"/>
            </a:schemeClr>
          </a:solidFill>
        </p:spPr>
        <p:txBody>
          <a:bodyPr wrap="square">
            <a:spAutoFit/>
          </a:bodyPr>
          <a:lstStyle/>
          <a:p>
            <a:pPr algn="just" rtl="1"/>
            <a:r>
              <a:rPr lang="ar-SA" sz="4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7997" y="3140968"/>
            <a:ext cx="8018459" cy="2253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097378"/>
            <a:ext cx="8429684" cy="707886"/>
          </a:xfrm>
          <a:prstGeom prst="rect">
            <a:avLst/>
          </a:prstGeom>
          <a:solidFill>
            <a:schemeClr val="accent6">
              <a:lumMod val="60000"/>
              <a:lumOff val="40000"/>
              <a:alpha val="60000"/>
            </a:schemeClr>
          </a:solidFill>
        </p:spPr>
        <p:txBody>
          <a:bodyPr wrap="square">
            <a:spAutoFit/>
          </a:bodyPr>
          <a:lstStyle/>
          <a:p>
            <a:pPr algn="just" rtl="1"/>
            <a:r>
              <a:rPr lang="ar-SA" sz="4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052736"/>
            <a:ext cx="8501122" cy="3170099"/>
          </a:xfrm>
          <a:prstGeom prst="rect">
            <a:avLst/>
          </a:prstGeom>
          <a:solidFill>
            <a:schemeClr val="accent6">
              <a:lumMod val="60000"/>
              <a:lumOff val="40000"/>
              <a:alpha val="60000"/>
            </a:schemeClr>
          </a:solidFill>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a:solidFill>
            <a:srgbClr val="00B050">
              <a:alpha val="60000"/>
            </a:srgbClr>
          </a:solidFill>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redailah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2060848"/>
            <a:ext cx="8501122" cy="1323439"/>
          </a:xfrm>
          <a:prstGeom prst="rect">
            <a:avLst/>
          </a:prstGeom>
          <a:solidFill>
            <a:schemeClr val="accent6">
              <a:lumMod val="60000"/>
              <a:lumOff val="40000"/>
              <a:alpha val="60000"/>
            </a:schemeClr>
          </a:solidFill>
        </p:spPr>
        <p:txBody>
          <a:bodyPr wrap="square">
            <a:spAutoFit/>
          </a:bodyPr>
          <a:lstStyle/>
          <a:p>
            <a:pPr algn="ctr" rtl="1"/>
            <a:r>
              <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3645024"/>
            <a:ext cx="6552728" cy="1015663"/>
          </a:xfrm>
          <a:prstGeom prst="rect">
            <a:avLst/>
          </a:prstGeom>
          <a:solidFill>
            <a:srgbClr val="00B050">
              <a:alpha val="60000"/>
            </a:srgbClr>
          </a:solidFill>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meninggal</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dunia</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4" name="Rounded Rectangle 13"/>
          <p:cNvSpPr/>
          <p:nvPr/>
        </p:nvSpPr>
        <p:spPr>
          <a:xfrm>
            <a:off x="683568" y="5229200"/>
            <a:ext cx="7632848" cy="646986"/>
          </a:xfrm>
          <a:prstGeom prst="roundRect">
            <a:avLst/>
          </a:prstGeom>
          <a:gradFill>
            <a:gsLst>
              <a:gs pos="0">
                <a:schemeClr val="accent3">
                  <a:tint val="50000"/>
                  <a:satMod val="300000"/>
                  <a:alpha val="40000"/>
                </a:schemeClr>
              </a:gs>
              <a:gs pos="35000">
                <a:schemeClr val="accent3">
                  <a:tint val="37000"/>
                  <a:satMod val="300000"/>
                </a:schemeClr>
              </a:gs>
              <a:gs pos="100000">
                <a:schemeClr val="accent3">
                  <a:tint val="15000"/>
                  <a:satMod val="350000"/>
                </a:schemeClr>
              </a:gs>
            </a:gsLst>
          </a:gradFill>
          <a:ln w="57150">
            <a:solidFill>
              <a:srgbClr val="00B05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ndParaRPr>
          </a:p>
        </p:txBody>
      </p:sp>
      <p:sp>
        <p:nvSpPr>
          <p:cNvPr id="15" name="Round Same Side Corner Rectangle 14"/>
          <p:cNvSpPr/>
          <p:nvPr/>
        </p:nvSpPr>
        <p:spPr>
          <a:xfrm>
            <a:off x="683568" y="1570950"/>
            <a:ext cx="7632848" cy="3581519"/>
          </a:xfrm>
          <a:prstGeom prst="round2SameRect">
            <a:avLst/>
          </a:prstGeom>
          <a:solidFill>
            <a:schemeClr val="tx1">
              <a:alpha val="40000"/>
            </a:schemeClr>
          </a:solidFill>
        </p:spPr>
        <p:style>
          <a:lnRef idx="3">
            <a:schemeClr val="lt1"/>
          </a:lnRef>
          <a:fillRef idx="1">
            <a:schemeClr val="accent5"/>
          </a:fillRef>
          <a:effectRef idx="1">
            <a:schemeClr val="accent5"/>
          </a:effectRef>
          <a:fontRef idx="minor">
            <a:schemeClr val="lt1"/>
          </a:fontRef>
        </p:style>
        <p:txBody>
          <a:bodyPr wrap="square" anchor="ctr">
            <a:spAutoFit/>
          </a:bodyPr>
          <a:lstStyle/>
          <a:p>
            <a:pPr algn="ctr" rtl="1"/>
            <a:r>
              <a:rPr lang="ar-SA" sz="5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أَشْهَدُ أَن لاَّ إِلَهَ إِلاَّ اللهُ وَحْدَهُ لاَ شَرِيْكَ لَهُ، وَأَشْهَدُ أَنَّ مُحَمَّدًا عَبْدُهُ وَرَسُولُهُ الَّذِى أَرسَلَهُ رَحمَةً لِلعَالَمِينَ وَحُجَّةً عَلَى الخَلاَئِفِ أَجمَعِينَ</a:t>
            </a:r>
            <a:endParaRPr lang="en-US" sz="54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500174"/>
            <a:ext cx="8643998" cy="1862048"/>
          </a:xfrm>
          <a:prstGeom prst="rect">
            <a:avLst/>
          </a:prstGeom>
          <a:solidFill>
            <a:schemeClr val="accent6">
              <a:lumMod val="60000"/>
              <a:lumOff val="40000"/>
              <a:alpha val="60000"/>
            </a:schemeClr>
          </a:solidFill>
        </p:spPr>
        <p:txBody>
          <a:bodyPr wrap="square">
            <a:spAutoFit/>
          </a:bodyPr>
          <a:lstStyle/>
          <a:p>
            <a:pPr algn="ctr" rtl="1">
              <a:lnSpc>
                <a:spcPct val="150000"/>
              </a:lnSpc>
            </a:pP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عَلَى السَّلاَطِيْنِ الْكِرَامِ، وَجَمِيْعِ الْمُسْلِمِيْنَ الْعِظَامِ، الَّذِيْنَ قَضَوْا بِالْحَقِّ وَبِهِ كَانُوْا يَعْدِلُوْنَ.</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933056"/>
            <a:ext cx="6408712" cy="1015663"/>
          </a:xfrm>
          <a:prstGeom prst="rect">
            <a:avLst/>
          </a:prstGeom>
          <a:solidFill>
            <a:srgbClr val="00B050">
              <a:alpha val="60000"/>
            </a:srgbClr>
          </a:solidFill>
        </p:spPr>
        <p:txBody>
          <a:bodyPr wrap="square">
            <a:spAutoFit/>
          </a:bodyPr>
          <a:lstStyle/>
          <a:p>
            <a:pPr algn="ctr">
              <a:defRPr/>
            </a:pP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a:solidFill>
            <a:schemeClr val="accent6">
              <a:lumMod val="60000"/>
              <a:lumOff val="40000"/>
              <a:alpha val="60000"/>
            </a:schemeClr>
          </a:solidFill>
        </p:spPr>
        <p:txBody>
          <a:bodyPr wrap="square">
            <a:spAutoFit/>
          </a:bodyPr>
          <a:lstStyle/>
          <a:p>
            <a:pPr algn="just" rtl="1"/>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سري فادوك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بضيندا</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يغ</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دفرتوان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مَوْلاَنَا الْمَلِكُ الْمُعْتَصِمُ بِا اللهِ مُحِبُّ الدِّيْنِ توانكو الْحَاجَّ عَبْدَ الْحَلِيْمِ مُعَظَّمْ شَاهُ إِبْنَ الْمَرْحُوْمِ اَلْسُّلْطَانِ بَدْلِي شَاهُ</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راج فرمايسوري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فوتري</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سرتا قرابة</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دراج  سكالين.</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246769"/>
          </a:xfrm>
          <a:prstGeom prst="rect">
            <a:avLst/>
          </a:prstGeom>
          <a:solidFill>
            <a:srgbClr val="FFFF00">
              <a:alpha val="60000"/>
            </a:srgbClr>
          </a:solidFill>
        </p:spPr>
        <p:txBody>
          <a:bodyPr wrap="square">
            <a:spAutoFit/>
          </a:bodyPr>
          <a:lstStyle/>
          <a:p>
            <a:pPr algn="ctr">
              <a:defRPr/>
            </a:pP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limpahkanlah</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ketenangan</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keselamatan</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kesihatan</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Raja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a:t>
            </a:r>
          </a:p>
          <a:p>
            <a:pPr algn="ctr">
              <a:defRPr/>
            </a:pP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SERI PADUKA BAGINDA YANG DIPERTUAN AGONG MAULANA ALMALIK AL-MU’TASIM BILLAHI MUHIBBUDIN TUANKU AL-HAJ ABD AL-HALIM MUADZZAM SHAH IBN AL-MARHUM AS-SULTAN BADLI SHAH,</a:t>
            </a:r>
          </a:p>
          <a:p>
            <a:pPr algn="ctr">
              <a:defRPr/>
            </a:pP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RAJA PERMAISURI AGONG SULTANAH HAJAH HAMINAH DAN </a:t>
            </a:r>
          </a:p>
          <a:p>
            <a:pPr algn="ctr">
              <a:defRPr/>
            </a:pP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PUTERI-PUTERI SERTA KERABAT-KERABAT DI RAJA SEKALIAN.</a:t>
            </a:r>
            <a:endParaRPr lang="en-US" sz="2000" dirty="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6752"/>
            <a:ext cx="8501122" cy="2554545"/>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lvl="0" algn="just" rtl="1" fontAlgn="base">
              <a:spcBef>
                <a:spcPct val="0"/>
              </a:spcBef>
              <a:spcAft>
                <a:spcPct val="0"/>
              </a:spcAft>
            </a:pPr>
            <a:r>
              <a:rPr kumimoji="0" lang="ar-SA" altLang="zh-CN" sz="4000" b="1" i="0" u="none" strike="noStrike" normalizeH="0" baseline="0" dirty="0" smtClean="0">
                <a:ln w="50800"/>
                <a:solidFill>
                  <a:schemeClr val="bg1">
                    <a:shade val="50000"/>
                  </a:schemeClr>
                </a:solidFill>
                <a:effectLst>
                  <a:glow rad="101600">
                    <a:schemeClr val="accent4">
                      <a:satMod val="175000"/>
                      <a:alpha val="40000"/>
                    </a:schemeClr>
                  </a:glo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000" b="1" dirty="0">
                <a:ln w="50800"/>
                <a:solidFill>
                  <a:schemeClr val="bg1">
                    <a:shade val="50000"/>
                  </a:schemeClr>
                </a:solidFill>
                <a:effectLst>
                  <a:glow rad="101600">
                    <a:schemeClr val="accent4">
                      <a:satMod val="175000"/>
                      <a:alpha val="40000"/>
                    </a:schemeClr>
                  </a:glow>
                </a:effectLst>
                <a:latin typeface="Arb Naskh" charset="2"/>
                <a:ea typeface="SimSun" pitchFamily="2" charset="-122"/>
                <a:cs typeface="Traditional Arabic" pitchFamily="2" charset="-78"/>
              </a:rPr>
              <a:t> </a:t>
            </a:r>
            <a:r>
              <a:rPr lang="ar-SA" altLang="zh-CN" sz="4000" b="1" dirty="0" smtClean="0">
                <a:ln w="50800"/>
                <a:solidFill>
                  <a:schemeClr val="bg1">
                    <a:shade val="50000"/>
                  </a:schemeClr>
                </a:solidFill>
                <a:effectLst>
                  <a:glow rad="101600">
                    <a:schemeClr val="accent4">
                      <a:satMod val="175000"/>
                      <a:alpha val="40000"/>
                    </a:schemeClr>
                  </a:glo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4000" b="1" i="0" u="none" strike="noStrike" normalizeH="0" baseline="0" dirty="0" smtClean="0">
              <a:ln w="50800"/>
              <a:solidFill>
                <a:schemeClr val="bg1">
                  <a:shade val="50000"/>
                </a:schemeClr>
              </a:solidFill>
              <a:effectLst>
                <a:glow rad="101600">
                  <a:schemeClr val="accent4">
                    <a:satMod val="175000"/>
                    <a:alpha val="40000"/>
                  </a:schemeClr>
                </a:glow>
              </a:effectLst>
              <a:latin typeface="Arial" pitchFamily="34" charset="0"/>
              <a:cs typeface="Arial" pitchFamily="34" charset="0"/>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4005064"/>
            <a:ext cx="8280920" cy="1631216"/>
          </a:xfrm>
          <a:prstGeom prst="rect">
            <a:avLst/>
          </a:prstGeom>
          <a:solidFill>
            <a:srgbClr val="00B050">
              <a:alpha val="60000"/>
            </a:srgbClr>
          </a:solidFill>
        </p:spPr>
        <p:txBody>
          <a:bodyPr wrap="square">
            <a:spAutoFit/>
          </a:bodyPr>
          <a:lstStyle/>
          <a:p>
            <a:pPr algn="ctr">
              <a:defRPr/>
            </a:pP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ounded Rectangle 12"/>
          <p:cNvSpPr/>
          <p:nvPr/>
        </p:nvSpPr>
        <p:spPr>
          <a:xfrm>
            <a:off x="467544" y="1760617"/>
            <a:ext cx="8280920" cy="3439239"/>
          </a:xfrm>
          <a:prstGeom prst="roundRect">
            <a:avLst/>
          </a:prstGeom>
          <a:solidFill>
            <a:srgbClr val="00B050">
              <a:alpha val="60000"/>
            </a:srgbClr>
          </a:solidFill>
        </p:spPr>
        <p:txBody>
          <a:bodyPr wrap="square">
            <a:spAutoFit/>
          </a:bodyPr>
          <a:lstStyle/>
          <a:p>
            <a:pPr algn="ctr">
              <a:defRPr/>
            </a:pP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Allah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Tuhan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memohon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agar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dengan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rahmat</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-Mu,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negara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ini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seluruh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dalam</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rasa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kasih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sayang</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antara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Semoga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hidup</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aman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damai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makmur</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selamat</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zaman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t>
            </a:r>
            <a:endParaRPr lang="en-US" sz="2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6" cstate="print"/>
          <a:srcRect/>
          <a:stretch>
            <a:fillRect/>
          </a:stretch>
        </p:blipFill>
        <p:spPr bwMode="auto">
          <a:xfrm>
            <a:off x="1071538" y="1500174"/>
            <a:ext cx="6858048" cy="2214578"/>
          </a:xfrm>
          <a:prstGeom prst="rect">
            <a:avLst/>
          </a:prstGeom>
          <a:noFill/>
          <a:ln w="9525">
            <a:noFill/>
            <a:miter lim="800000"/>
            <a:headEnd/>
            <a:tailEnd/>
          </a:ln>
          <a:effectLst>
            <a:glow rad="101600">
              <a:schemeClr val="accent4">
                <a:satMod val="175000"/>
                <a:alpha val="40000"/>
              </a:schemeClr>
            </a:glow>
            <a:outerShdw blurRad="50800" dist="38100" dir="5400000" algn="t" rotWithShape="0">
              <a:prstClr val="black">
                <a:alpha val="40000"/>
              </a:prstClr>
            </a:outerShdw>
          </a:effec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835696" y="4149080"/>
            <a:ext cx="5760640" cy="1200329"/>
          </a:xfrm>
          <a:prstGeom prst="rect">
            <a:avLst/>
          </a:prstGeom>
          <a:solidFill>
            <a:srgbClr val="00B050">
              <a:alpha val="60000"/>
            </a:srgbClr>
          </a:solidFill>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2" name="Picture 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7544" y="1700808"/>
            <a:ext cx="8143932" cy="2214578"/>
          </a:xfrm>
          <a:prstGeom prst="rect">
            <a:avLst/>
          </a:prstGeom>
          <a:noFill/>
          <a:ln>
            <a:noFill/>
          </a:ln>
          <a:effectLst>
            <a:glow rad="101600">
              <a:schemeClr val="accent3">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75656" y="4365104"/>
            <a:ext cx="6408712" cy="923330"/>
          </a:xfrm>
          <a:prstGeom prst="rect">
            <a:avLst/>
          </a:prstGeom>
          <a:solidFill>
            <a:srgbClr val="00B050">
              <a:alpha val="60000"/>
            </a:srgbClr>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6" cstate="print">
            <a:lum bright="40000" contrast="40000"/>
            <a:extLst>
              <a:ext uri="{28A0092B-C50C-407E-A947-70E740481C1C}">
                <a14:useLocalDpi xmlns:a14="http://schemas.microsoft.com/office/drawing/2010/main" xmlns="" val="0"/>
              </a:ext>
            </a:extLst>
          </a:blip>
          <a:srcRect/>
          <a:stretch>
            <a:fillRect/>
          </a:stretch>
        </p:blipFill>
        <p:spPr bwMode="auto">
          <a:xfrm>
            <a:off x="1285852" y="1357299"/>
            <a:ext cx="6643734"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428596" y="4204652"/>
            <a:ext cx="8358246" cy="1938992"/>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rtl="1"/>
            <a:r>
              <a:rPr lang="ar-SA" sz="4000" b="1" dirty="0" smtClean="0">
                <a:ln w="50800"/>
                <a:solidFill>
                  <a:schemeClr val="bg1">
                    <a:shade val="50000"/>
                  </a:schemeClr>
                </a:solidFill>
                <a:effectLst>
                  <a:glow rad="101600">
                    <a:schemeClr val="accent4">
                      <a:satMod val="175000"/>
                      <a:alpha val="40000"/>
                    </a:schemeClr>
                  </a:glow>
                </a:effectLst>
                <a:cs typeface="Traditional Arabic" pitchFamily="2" charset="-78"/>
              </a:rPr>
              <a:t>فَاذْكُرُوا اللهَ الْعَظِيْمَ يَذْكُرْكُمْ وَاشْكُرُوهُ عَلَى نِعَمِهِ يَزِدْكُمْ وَاسْأَلُوهُ مِنْ فَضْلِهِ يُعْطِكُمْ وَلَذِكْرُ اللهِ أَكْبَرُ، وَاللهُ يَعْلَمُ مَا تَصْنَعُونَ.</a:t>
            </a:r>
            <a:endParaRPr lang="en-US" sz="4000" b="1" dirty="0">
              <a:ln w="50800"/>
              <a:solidFill>
                <a:schemeClr val="bg1">
                  <a:shade val="50000"/>
                </a:schemeClr>
              </a:solidFill>
              <a:effectLst>
                <a:glow rad="101600">
                  <a:schemeClr val="accent4">
                    <a:satMod val="175000"/>
                    <a:alpha val="40000"/>
                  </a:schemeClr>
                </a:glow>
              </a:effectLst>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ounded Rectangle 13"/>
          <p:cNvSpPr/>
          <p:nvPr/>
        </p:nvSpPr>
        <p:spPr>
          <a:xfrm>
            <a:off x="683568" y="4797152"/>
            <a:ext cx="7632848" cy="646986"/>
          </a:xfrm>
          <a:prstGeom prst="roundRect">
            <a:avLst/>
          </a:prstGeom>
          <a:gradFill>
            <a:gsLst>
              <a:gs pos="0">
                <a:schemeClr val="accent3">
                  <a:tint val="50000"/>
                  <a:satMod val="300000"/>
                  <a:alpha val="40000"/>
                </a:schemeClr>
              </a:gs>
              <a:gs pos="35000">
                <a:schemeClr val="accent3">
                  <a:tint val="37000"/>
                  <a:satMod val="300000"/>
                </a:schemeClr>
              </a:gs>
              <a:gs pos="100000">
                <a:schemeClr val="accent3">
                  <a:tint val="15000"/>
                  <a:satMod val="350000"/>
                </a:schemeClr>
              </a:gs>
            </a:gsLst>
          </a:gradFill>
          <a:ln w="57150">
            <a:solidFill>
              <a:srgbClr val="00B05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ndParaRPr>
          </a:p>
        </p:txBody>
      </p:sp>
      <p:sp>
        <p:nvSpPr>
          <p:cNvPr id="15" name="Round Same Side Corner Rectangle 14"/>
          <p:cNvSpPr/>
          <p:nvPr/>
        </p:nvSpPr>
        <p:spPr>
          <a:xfrm>
            <a:off x="683568" y="2006540"/>
            <a:ext cx="7632848" cy="2710339"/>
          </a:xfrm>
          <a:prstGeom prst="round2SameRect">
            <a:avLst/>
          </a:prstGeom>
          <a:solidFill>
            <a:schemeClr val="tx1">
              <a:alpha val="40000"/>
            </a:schemeClr>
          </a:solidFill>
        </p:spPr>
        <p:style>
          <a:lnRef idx="3">
            <a:schemeClr val="lt1"/>
          </a:lnRef>
          <a:fillRef idx="1">
            <a:schemeClr val="accent5"/>
          </a:fillRef>
          <a:effectRef idx="1">
            <a:schemeClr val="accent5"/>
          </a:effectRef>
          <a:fontRef idx="minor">
            <a:schemeClr val="lt1"/>
          </a:fontRef>
        </p:style>
        <p:txBody>
          <a:bodyPr wrap="square" anchor="ctr">
            <a:spAutoFit/>
          </a:bodyPr>
          <a:lstStyle/>
          <a:p>
            <a:pPr algn="ctr" rtl="1"/>
            <a:r>
              <a:rPr lang="ar-SA" sz="5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اللَّهُمَّ صَلِّ وَسَلِّمْ عَلَى سَيِّدِنَا مُحَمَّدٍ وَعَلَى آلِهِ وَصَحْبِهِ وَمَن دَعَا بِدَعوَتِهِ وَتَمَسَّكَ بِسُنَّتِهِ إِلَى يَومِ الدِّينِ</a:t>
            </a:r>
            <a:endParaRPr lang="en-US" sz="54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ound Same Side Corner Rectangle 11"/>
          <p:cNvSpPr/>
          <p:nvPr/>
        </p:nvSpPr>
        <p:spPr>
          <a:xfrm>
            <a:off x="683568" y="2442130"/>
            <a:ext cx="7632848" cy="1839158"/>
          </a:xfrm>
          <a:prstGeom prst="round2SameRect">
            <a:avLst/>
          </a:prstGeom>
          <a:solidFill>
            <a:schemeClr val="tx1">
              <a:alpha val="40000"/>
            </a:schemeClr>
          </a:solidFill>
        </p:spPr>
        <p:style>
          <a:lnRef idx="3">
            <a:schemeClr val="lt1"/>
          </a:lnRef>
          <a:fillRef idx="1">
            <a:schemeClr val="accent5"/>
          </a:fillRef>
          <a:effectRef idx="1">
            <a:schemeClr val="accent5"/>
          </a:effectRef>
          <a:fontRef idx="minor">
            <a:schemeClr val="lt1"/>
          </a:fontRef>
        </p:style>
        <p:txBody>
          <a:bodyPr wrap="square" anchor="ctr">
            <a:spAutoFit/>
          </a:bodyPr>
          <a:lstStyle/>
          <a:p>
            <a:pPr algn="ctr" rtl="1"/>
            <a:r>
              <a:rPr lang="ar-SA" sz="5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أَمَّا بَعْدُ، فَيَا عِبَادَ اللهِ! اتَّقُوا اللهَ، أُوْصِيْكُمْ وَإِيَّايَ بِتَقْوَى اللهِ فَقَدْ فَازَ الْمُتَّقُوْنَ</a:t>
            </a:r>
            <a:endParaRPr lang="en-US" sz="54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ounded Rectangle 15"/>
          <p:cNvSpPr/>
          <p:nvPr/>
        </p:nvSpPr>
        <p:spPr>
          <a:xfrm>
            <a:off x="683568" y="4581128"/>
            <a:ext cx="7704856" cy="646986"/>
          </a:xfrm>
          <a:prstGeom prst="roundRect">
            <a:avLst/>
          </a:prstGeom>
          <a:gradFill>
            <a:gsLst>
              <a:gs pos="0">
                <a:schemeClr val="accent3">
                  <a:tint val="50000"/>
                  <a:satMod val="300000"/>
                  <a:alpha val="40000"/>
                </a:schemeClr>
              </a:gs>
              <a:gs pos="35000">
                <a:schemeClr val="accent3">
                  <a:tint val="37000"/>
                  <a:satMod val="300000"/>
                </a:schemeClr>
              </a:gs>
              <a:gs pos="100000">
                <a:schemeClr val="accent3">
                  <a:tint val="15000"/>
                  <a:satMod val="350000"/>
                </a:schemeClr>
              </a:gs>
            </a:gsLst>
          </a:gradFill>
          <a:ln w="57150">
            <a:solidFill>
              <a:srgbClr val="00B05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a typeface="Times New Roman" pitchFamily="18" charset="0"/>
                <a:cs typeface="Times New Roman" pitchFamily="18" charset="0"/>
              </a:rPr>
              <a:t>WASIAT IMAN</a:t>
            </a:r>
            <a:endParaRPr lang="en-US" sz="3200" dirty="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ndParaRPr>
          </a:p>
        </p:txBody>
      </p:sp>
      <p:sp>
        <p:nvSpPr>
          <p:cNvPr id="17" name="Round Same Side Corner Rectangle 16"/>
          <p:cNvSpPr/>
          <p:nvPr/>
        </p:nvSpPr>
        <p:spPr>
          <a:xfrm>
            <a:off x="683568" y="1350606"/>
            <a:ext cx="7632848" cy="1903690"/>
          </a:xfrm>
          <a:prstGeom prst="round2SameRect">
            <a:avLst/>
          </a:prstGeom>
          <a:solidFill>
            <a:srgbClr val="FFFF00">
              <a:alpha val="60000"/>
            </a:srgbClr>
          </a:solidFill>
        </p:spPr>
        <p:style>
          <a:lnRef idx="3">
            <a:schemeClr val="lt1"/>
          </a:lnRef>
          <a:fillRef idx="1">
            <a:schemeClr val="accent5"/>
          </a:fillRef>
          <a:effectRef idx="1">
            <a:schemeClr val="accent5"/>
          </a:effectRef>
          <a:fontRef idx="minor">
            <a:schemeClr val="lt1"/>
          </a:fontRef>
        </p:style>
        <p:txBody>
          <a:bodyPr wrap="square" anchor="ctr">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800" b="1" dirty="0" err="1" smtClean="0">
                <a:ln w="50800"/>
                <a:solidFill>
                  <a:schemeClr val="bg1">
                    <a:shade val="50000"/>
                  </a:schemeClr>
                </a:solidFill>
              </a:rPr>
              <a:t>marilah</a:t>
            </a:r>
            <a:r>
              <a:rPr lang="en-US" sz="2800" b="1" dirty="0" smtClean="0">
                <a:ln w="50800"/>
                <a:solidFill>
                  <a:schemeClr val="bg1">
                    <a:shade val="50000"/>
                  </a:schemeClr>
                </a:solidFill>
              </a:rPr>
              <a:t> </a:t>
            </a:r>
            <a:r>
              <a:rPr lang="en-US" sz="2800" b="1" dirty="0" err="1" smtClean="0">
                <a:ln w="50800"/>
                <a:solidFill>
                  <a:schemeClr val="bg1">
                    <a:shade val="50000"/>
                  </a:schemeClr>
                </a:solidFill>
              </a:rPr>
              <a:t>kita</a:t>
            </a:r>
            <a:r>
              <a:rPr lang="en-US" sz="2800" b="1" dirty="0" smtClean="0">
                <a:ln w="50800"/>
                <a:solidFill>
                  <a:schemeClr val="bg1">
                    <a:shade val="50000"/>
                  </a:schemeClr>
                </a:solidFill>
              </a:rPr>
              <a:t> </a:t>
            </a:r>
            <a:r>
              <a:rPr lang="en-US" sz="2800" b="1" dirty="0" err="1" smtClean="0">
                <a:ln w="50800"/>
                <a:solidFill>
                  <a:schemeClr val="bg1">
                    <a:shade val="50000"/>
                  </a:schemeClr>
                </a:solidFill>
              </a:rPr>
              <a:t>bersama-sama</a:t>
            </a:r>
            <a:r>
              <a:rPr lang="en-US" sz="2800" b="1" dirty="0" smtClean="0">
                <a:ln w="50800"/>
                <a:solidFill>
                  <a:schemeClr val="bg1">
                    <a:shade val="50000"/>
                  </a:schemeClr>
                </a:solidFill>
              </a:rPr>
              <a:t> </a:t>
            </a:r>
            <a:r>
              <a:rPr lang="en-US" sz="2800" b="1" dirty="0" err="1" smtClean="0">
                <a:ln w="50800"/>
                <a:solidFill>
                  <a:schemeClr val="bg1">
                    <a:shade val="50000"/>
                  </a:schemeClr>
                </a:solidFill>
              </a:rPr>
              <a:t>meningkatkan</a:t>
            </a:r>
            <a:r>
              <a:rPr lang="en-US" sz="2800" b="1" dirty="0" smtClean="0">
                <a:ln w="50800"/>
                <a:solidFill>
                  <a:schemeClr val="bg1">
                    <a:shade val="50000"/>
                  </a:schemeClr>
                </a:solidFill>
              </a:rPr>
              <a:t> </a:t>
            </a:r>
            <a:r>
              <a:rPr lang="en-US" sz="2800" b="1" dirty="0" err="1" smtClean="0">
                <a:ln w="50800"/>
                <a:solidFill>
                  <a:schemeClr val="bg1">
                    <a:shade val="50000"/>
                  </a:schemeClr>
                </a:solidFill>
              </a:rPr>
              <a:t>ketakwaan</a:t>
            </a:r>
            <a:r>
              <a:rPr lang="en-US" sz="2800" b="1" dirty="0" smtClean="0">
                <a:ln w="50800"/>
                <a:solidFill>
                  <a:schemeClr val="bg1">
                    <a:shade val="50000"/>
                  </a:schemeClr>
                </a:solidFill>
              </a:rPr>
              <a:t> </a:t>
            </a:r>
            <a:r>
              <a:rPr lang="en-US" sz="2800" b="1" dirty="0" err="1" smtClean="0">
                <a:ln w="50800"/>
                <a:solidFill>
                  <a:schemeClr val="bg1">
                    <a:shade val="50000"/>
                  </a:schemeClr>
                </a:solidFill>
              </a:rPr>
              <a:t>kepada</a:t>
            </a:r>
            <a:r>
              <a:rPr lang="en-US" sz="2800" b="1" dirty="0" smtClean="0">
                <a:ln w="50800"/>
                <a:solidFill>
                  <a:schemeClr val="bg1">
                    <a:shade val="50000"/>
                  </a:schemeClr>
                </a:solidFill>
              </a:rPr>
              <a:t> Allah SWT </a:t>
            </a:r>
            <a:r>
              <a:rPr lang="en-US" sz="2800" b="1" dirty="0" err="1" smtClean="0">
                <a:ln w="50800"/>
                <a:solidFill>
                  <a:schemeClr val="bg1">
                    <a:shade val="50000"/>
                  </a:schemeClr>
                </a:solidFill>
              </a:rPr>
              <a:t>dengan</a:t>
            </a:r>
            <a:r>
              <a:rPr lang="en-US" sz="2800" b="1" dirty="0" smtClean="0">
                <a:ln w="50800"/>
                <a:solidFill>
                  <a:schemeClr val="bg1">
                    <a:shade val="50000"/>
                  </a:schemeClr>
                </a:solidFill>
              </a:rPr>
              <a:t> </a:t>
            </a:r>
            <a:r>
              <a:rPr lang="en-US" sz="2800" b="1" dirty="0" err="1" smtClean="0">
                <a:ln w="50800"/>
                <a:solidFill>
                  <a:schemeClr val="bg1">
                    <a:shade val="50000"/>
                  </a:schemeClr>
                </a:solidFill>
              </a:rPr>
              <a:t>sebenar-benar</a:t>
            </a:r>
            <a:r>
              <a:rPr lang="en-US" sz="2800" b="1" dirty="0" smtClean="0">
                <a:ln w="50800"/>
                <a:solidFill>
                  <a:schemeClr val="bg1">
                    <a:shade val="50000"/>
                  </a:schemeClr>
                </a:solidFill>
              </a:rPr>
              <a:t> </a:t>
            </a:r>
            <a:r>
              <a:rPr lang="en-US" sz="2800" b="1" dirty="0" err="1" smtClean="0">
                <a:ln w="50800"/>
                <a:solidFill>
                  <a:schemeClr val="bg1">
                    <a:shade val="50000"/>
                  </a:schemeClr>
                </a:solidFill>
              </a:rPr>
              <a:t>takwa</a:t>
            </a:r>
            <a:r>
              <a:rPr lang="en-US" sz="2800" b="1" dirty="0" smtClean="0">
                <a:ln w="50800"/>
                <a:solidFill>
                  <a:schemeClr val="bg1">
                    <a:shade val="50000"/>
                  </a:schemeClr>
                </a:solidFill>
              </a:rPr>
              <a:t> </a:t>
            </a:r>
            <a:r>
              <a:rPr lang="en-US" sz="2800" b="1" dirty="0" err="1" smtClean="0">
                <a:ln w="50800"/>
                <a:solidFill>
                  <a:schemeClr val="bg1">
                    <a:shade val="50000"/>
                  </a:schemeClr>
                </a:solidFill>
              </a:rPr>
              <a:t>serta</a:t>
            </a:r>
            <a:r>
              <a:rPr lang="en-US" sz="2800" b="1" dirty="0" smtClean="0">
                <a:ln w="50800"/>
                <a:solidFill>
                  <a:schemeClr val="bg1">
                    <a:shade val="50000"/>
                  </a:schemeClr>
                </a:solidFill>
              </a:rPr>
              <a:t> </a:t>
            </a:r>
            <a:r>
              <a:rPr lang="en-US" sz="2800" b="1" dirty="0" err="1" smtClean="0">
                <a:ln w="50800"/>
                <a:solidFill>
                  <a:schemeClr val="bg1">
                    <a:shade val="50000"/>
                  </a:schemeClr>
                </a:solidFill>
              </a:rPr>
              <a:t>melaksanakan</a:t>
            </a:r>
            <a:r>
              <a:rPr lang="en-US" sz="2800" b="1" dirty="0" smtClean="0">
                <a:ln w="50800"/>
                <a:solidFill>
                  <a:schemeClr val="bg1">
                    <a:shade val="50000"/>
                  </a:schemeClr>
                </a:solidFill>
              </a:rPr>
              <a:t> </a:t>
            </a:r>
            <a:r>
              <a:rPr lang="en-US" sz="2800" b="1" dirty="0" err="1" smtClean="0">
                <a:ln w="50800"/>
                <a:solidFill>
                  <a:schemeClr val="bg1">
                    <a:shade val="50000"/>
                  </a:schemeClr>
                </a:solidFill>
              </a:rPr>
              <a:t>segala</a:t>
            </a:r>
            <a:r>
              <a:rPr lang="en-US" sz="2800" b="1" dirty="0" smtClean="0">
                <a:ln w="50800"/>
                <a:solidFill>
                  <a:schemeClr val="bg1">
                    <a:shade val="50000"/>
                  </a:schemeClr>
                </a:solidFill>
              </a:rPr>
              <a:t> </a:t>
            </a:r>
            <a:r>
              <a:rPr lang="en-US" sz="2800" b="1" dirty="0" err="1" smtClean="0">
                <a:ln w="50800"/>
                <a:solidFill>
                  <a:schemeClr val="bg1">
                    <a:shade val="50000"/>
                  </a:schemeClr>
                </a:solidFill>
              </a:rPr>
              <a:t>perintah-Nya</a:t>
            </a:r>
            <a:r>
              <a:rPr lang="en-US" sz="2800" b="1" dirty="0" smtClean="0">
                <a:ln w="50800"/>
                <a:solidFill>
                  <a:schemeClr val="bg1">
                    <a:shade val="50000"/>
                  </a:schemeClr>
                </a:solidFill>
              </a:rPr>
              <a:t> </a:t>
            </a:r>
            <a:r>
              <a:rPr lang="en-US" sz="2800" b="1" dirty="0" err="1" smtClean="0">
                <a:ln w="50800"/>
                <a:solidFill>
                  <a:schemeClr val="bg1">
                    <a:shade val="50000"/>
                  </a:schemeClr>
                </a:solidFill>
              </a:rPr>
              <a:t>dan</a:t>
            </a:r>
            <a:r>
              <a:rPr lang="en-US" sz="2800" b="1" dirty="0" smtClean="0">
                <a:ln w="50800"/>
                <a:solidFill>
                  <a:schemeClr val="bg1">
                    <a:shade val="50000"/>
                  </a:schemeClr>
                </a:solidFill>
              </a:rPr>
              <a:t> </a:t>
            </a:r>
            <a:r>
              <a:rPr lang="en-US" sz="2800" b="1" dirty="0" err="1" smtClean="0">
                <a:ln w="50800"/>
                <a:solidFill>
                  <a:schemeClr val="bg1">
                    <a:shade val="50000"/>
                  </a:schemeClr>
                </a:solidFill>
              </a:rPr>
              <a:t>menjauhi</a:t>
            </a:r>
            <a:r>
              <a:rPr lang="en-US" sz="2800" b="1" dirty="0" smtClean="0">
                <a:ln w="50800"/>
                <a:solidFill>
                  <a:schemeClr val="bg1">
                    <a:shade val="50000"/>
                  </a:schemeClr>
                </a:solidFill>
              </a:rPr>
              <a:t> </a:t>
            </a:r>
            <a:r>
              <a:rPr lang="en-US" sz="2800" b="1" dirty="0" err="1" smtClean="0">
                <a:ln w="50800"/>
                <a:solidFill>
                  <a:schemeClr val="bg1">
                    <a:shade val="50000"/>
                  </a:schemeClr>
                </a:solidFill>
              </a:rPr>
              <a:t>segala</a:t>
            </a:r>
            <a:r>
              <a:rPr lang="en-US" sz="2800" b="1" dirty="0" smtClean="0">
                <a:ln w="50800"/>
                <a:solidFill>
                  <a:schemeClr val="bg1">
                    <a:shade val="50000"/>
                  </a:schemeClr>
                </a:solidFill>
              </a:rPr>
              <a:t> </a:t>
            </a:r>
            <a:r>
              <a:rPr lang="en-US" sz="2800" b="1" dirty="0" err="1" smtClean="0">
                <a:ln w="50800"/>
                <a:solidFill>
                  <a:schemeClr val="bg1">
                    <a:shade val="50000"/>
                  </a:schemeClr>
                </a:solidFill>
              </a:rPr>
              <a:t>larangan-Nya</a:t>
            </a:r>
            <a:endParaRPr lang="en-US" sz="2800" b="1" dirty="0">
              <a:ln w="50800"/>
              <a:solidFill>
                <a:schemeClr val="bg1">
                  <a:shade val="50000"/>
                </a:schemeClr>
              </a:solidFill>
              <a:latin typeface="Traditional Arabic" panose="02020603050405020304" pitchFamily="18" charset="-78"/>
              <a:cs typeface="Traditional Arabic" pitchFamily="2" charset="-78"/>
            </a:endParaRPr>
          </a:p>
        </p:txBody>
      </p:sp>
      <p:sp>
        <p:nvSpPr>
          <p:cNvPr id="18" name="Round Same Side Corner Rectangle 17"/>
          <p:cNvSpPr/>
          <p:nvPr/>
        </p:nvSpPr>
        <p:spPr>
          <a:xfrm>
            <a:off x="683568" y="3429000"/>
            <a:ext cx="7727633" cy="1000244"/>
          </a:xfrm>
          <a:prstGeom prst="round2SameRect">
            <a:avLst/>
          </a:prstGeom>
          <a:solidFill>
            <a:srgbClr val="FFFF00">
              <a:alpha val="60000"/>
            </a:srgbClr>
          </a:solidFill>
        </p:spPr>
        <p:style>
          <a:lnRef idx="3">
            <a:schemeClr val="lt1"/>
          </a:lnRef>
          <a:fillRef idx="1">
            <a:schemeClr val="accent5"/>
          </a:fillRef>
          <a:effectRef idx="1">
            <a:schemeClr val="accent5"/>
          </a:effectRef>
          <a:fontRef idx="minor">
            <a:schemeClr val="lt1"/>
          </a:fontRef>
        </p:style>
        <p:txBody>
          <a:bodyPr vert="horz" wrap="square" anchor="ctr">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800" b="1" dirty="0" err="1" smtClean="0">
                <a:ln w="50800"/>
                <a:solidFill>
                  <a:schemeClr val="bg1">
                    <a:shade val="50000"/>
                  </a:schemeClr>
                </a:solidFill>
              </a:rPr>
              <a:t>Semoga</a:t>
            </a:r>
            <a:r>
              <a:rPr lang="en-US" sz="2800" b="1" dirty="0" smtClean="0">
                <a:ln w="50800"/>
                <a:solidFill>
                  <a:schemeClr val="bg1">
                    <a:shade val="50000"/>
                  </a:schemeClr>
                </a:solidFill>
              </a:rPr>
              <a:t> </a:t>
            </a:r>
            <a:r>
              <a:rPr lang="en-US" sz="2800" b="1" dirty="0" err="1" smtClean="0">
                <a:ln w="50800"/>
                <a:solidFill>
                  <a:schemeClr val="bg1">
                    <a:shade val="50000"/>
                  </a:schemeClr>
                </a:solidFill>
              </a:rPr>
              <a:t>dengan</a:t>
            </a:r>
            <a:r>
              <a:rPr lang="en-US" sz="2800" b="1" dirty="0" smtClean="0">
                <a:ln w="50800"/>
                <a:solidFill>
                  <a:schemeClr val="bg1">
                    <a:shade val="50000"/>
                  </a:schemeClr>
                </a:solidFill>
              </a:rPr>
              <a:t> </a:t>
            </a:r>
            <a:r>
              <a:rPr lang="en-US" sz="2800" b="1" dirty="0" err="1" smtClean="0">
                <a:ln w="50800"/>
                <a:solidFill>
                  <a:schemeClr val="bg1">
                    <a:shade val="50000"/>
                  </a:schemeClr>
                </a:solidFill>
              </a:rPr>
              <a:t>itu</a:t>
            </a:r>
            <a:r>
              <a:rPr lang="en-US" sz="2800" b="1" dirty="0" smtClean="0">
                <a:ln w="50800"/>
                <a:solidFill>
                  <a:schemeClr val="bg1">
                    <a:shade val="50000"/>
                  </a:schemeClr>
                </a:solidFill>
              </a:rPr>
              <a:t>, </a:t>
            </a:r>
            <a:r>
              <a:rPr lang="en-US" sz="2800" b="1" dirty="0" err="1" smtClean="0">
                <a:ln w="50800"/>
                <a:solidFill>
                  <a:schemeClr val="bg1">
                    <a:shade val="50000"/>
                  </a:schemeClr>
                </a:solidFill>
              </a:rPr>
              <a:t>kita</a:t>
            </a:r>
            <a:r>
              <a:rPr lang="en-US" sz="2800" b="1" dirty="0" smtClean="0">
                <a:ln w="50800"/>
                <a:solidFill>
                  <a:schemeClr val="bg1">
                    <a:shade val="50000"/>
                  </a:schemeClr>
                </a:solidFill>
              </a:rPr>
              <a:t> </a:t>
            </a:r>
            <a:r>
              <a:rPr lang="en-US" sz="2800" b="1" dirty="0" err="1" smtClean="0">
                <a:ln w="50800"/>
                <a:solidFill>
                  <a:schemeClr val="bg1">
                    <a:shade val="50000"/>
                  </a:schemeClr>
                </a:solidFill>
              </a:rPr>
              <a:t>beroleh</a:t>
            </a:r>
            <a:r>
              <a:rPr lang="en-US" sz="2800" b="1" dirty="0" smtClean="0">
                <a:ln w="50800"/>
                <a:solidFill>
                  <a:schemeClr val="bg1">
                    <a:shade val="50000"/>
                  </a:schemeClr>
                </a:solidFill>
              </a:rPr>
              <a:t> </a:t>
            </a:r>
            <a:r>
              <a:rPr lang="en-US" sz="2800" b="1" dirty="0" err="1" smtClean="0">
                <a:ln w="50800"/>
                <a:solidFill>
                  <a:schemeClr val="bg1">
                    <a:shade val="50000"/>
                  </a:schemeClr>
                </a:solidFill>
              </a:rPr>
              <a:t>kebahagiaan</a:t>
            </a:r>
            <a:r>
              <a:rPr lang="en-US" sz="2800" b="1" dirty="0" smtClean="0">
                <a:ln w="50800"/>
                <a:solidFill>
                  <a:schemeClr val="bg1">
                    <a:shade val="50000"/>
                  </a:schemeClr>
                </a:solidFill>
              </a:rPr>
              <a:t> </a:t>
            </a:r>
            <a:r>
              <a:rPr lang="en-US" sz="2800" b="1" dirty="0" err="1" smtClean="0">
                <a:ln w="50800"/>
                <a:solidFill>
                  <a:schemeClr val="bg1">
                    <a:shade val="50000"/>
                  </a:schemeClr>
                </a:solidFill>
              </a:rPr>
              <a:t>di</a:t>
            </a:r>
            <a:r>
              <a:rPr lang="en-US" sz="2800" b="1" dirty="0" smtClean="0">
                <a:ln w="50800"/>
                <a:solidFill>
                  <a:schemeClr val="bg1">
                    <a:shade val="50000"/>
                  </a:schemeClr>
                </a:solidFill>
              </a:rPr>
              <a:t> </a:t>
            </a:r>
            <a:r>
              <a:rPr lang="en-US" sz="2800" b="1" dirty="0" err="1" smtClean="0">
                <a:ln w="50800"/>
                <a:solidFill>
                  <a:schemeClr val="bg1">
                    <a:shade val="50000"/>
                  </a:schemeClr>
                </a:solidFill>
              </a:rPr>
              <a:t>dunia</a:t>
            </a:r>
            <a:r>
              <a:rPr lang="en-US" sz="2800" b="1" dirty="0" smtClean="0">
                <a:ln w="50800"/>
                <a:solidFill>
                  <a:schemeClr val="bg1">
                    <a:shade val="50000"/>
                  </a:schemeClr>
                </a:solidFill>
              </a:rPr>
              <a:t> </a:t>
            </a:r>
            <a:r>
              <a:rPr lang="en-US" sz="2800" b="1" dirty="0" err="1" smtClean="0">
                <a:ln w="50800"/>
                <a:solidFill>
                  <a:schemeClr val="bg1">
                    <a:shade val="50000"/>
                  </a:schemeClr>
                </a:solidFill>
              </a:rPr>
              <a:t>dan</a:t>
            </a:r>
            <a:r>
              <a:rPr lang="en-US" sz="2800" b="1" dirty="0" smtClean="0">
                <a:ln w="50800"/>
                <a:solidFill>
                  <a:schemeClr val="bg1">
                    <a:shade val="50000"/>
                  </a:schemeClr>
                </a:solidFill>
              </a:rPr>
              <a:t> </a:t>
            </a:r>
            <a:r>
              <a:rPr lang="en-US" sz="2800" b="1" dirty="0" err="1" smtClean="0">
                <a:ln w="50800"/>
                <a:solidFill>
                  <a:schemeClr val="bg1">
                    <a:shade val="50000"/>
                  </a:schemeClr>
                </a:solidFill>
              </a:rPr>
              <a:t>kemenangan</a:t>
            </a:r>
            <a:r>
              <a:rPr lang="en-US" sz="2800" b="1" dirty="0" smtClean="0">
                <a:ln w="50800"/>
                <a:solidFill>
                  <a:schemeClr val="bg1">
                    <a:shade val="50000"/>
                  </a:schemeClr>
                </a:solidFill>
              </a:rPr>
              <a:t> </a:t>
            </a:r>
            <a:r>
              <a:rPr lang="en-US" sz="2800" b="1" dirty="0" err="1" smtClean="0">
                <a:ln w="50800"/>
                <a:solidFill>
                  <a:schemeClr val="bg1">
                    <a:shade val="50000"/>
                  </a:schemeClr>
                </a:solidFill>
              </a:rPr>
              <a:t>di</a:t>
            </a:r>
            <a:r>
              <a:rPr lang="en-US" sz="2800" b="1" dirty="0" smtClean="0">
                <a:ln w="50800"/>
                <a:solidFill>
                  <a:schemeClr val="bg1">
                    <a:shade val="50000"/>
                  </a:schemeClr>
                </a:solidFill>
              </a:rPr>
              <a:t> </a:t>
            </a:r>
            <a:r>
              <a:rPr lang="en-US" sz="2800" b="1" dirty="0" err="1" smtClean="0">
                <a:ln w="50800"/>
                <a:solidFill>
                  <a:schemeClr val="bg1">
                    <a:shade val="50000"/>
                  </a:schemeClr>
                </a:solidFill>
              </a:rPr>
              <a:t>akhirat</a:t>
            </a:r>
            <a:endParaRPr lang="en-US" sz="2800" b="1" dirty="0">
              <a:ln w="50800"/>
              <a:solidFill>
                <a:schemeClr val="bg1">
                  <a:shade val="50000"/>
                </a:schemeClr>
              </a:solidFill>
              <a:latin typeface="Traditional Arabic" panose="02020603050405020304" pitchFamily="18" charset="-78"/>
              <a:cs typeface="Traditional Arabic"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28926" y="2214554"/>
            <a:ext cx="29408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mj-lt"/>
            </a:endParaRPr>
          </a:p>
        </p:txBody>
      </p:sp>
      <p:sp>
        <p:nvSpPr>
          <p:cNvPr id="12" name="Rounded Rectangle 11"/>
          <p:cNvSpPr/>
          <p:nvPr/>
        </p:nvSpPr>
        <p:spPr>
          <a:xfrm>
            <a:off x="1000100" y="3013643"/>
            <a:ext cx="7286676" cy="2428892"/>
          </a:xfrm>
          <a:prstGeom prst="roundRect">
            <a:avLst/>
          </a:prstGeom>
        </p:spPr>
        <p:style>
          <a:lnRef idx="3">
            <a:schemeClr val="lt1"/>
          </a:lnRef>
          <a:fillRef idx="1">
            <a:schemeClr val="dk1"/>
          </a:fillRef>
          <a:effectRef idx="1">
            <a:schemeClr val="dk1"/>
          </a:effectRef>
          <a:fontRef idx="minor">
            <a:schemeClr val="lt1"/>
          </a:fontRef>
        </p:style>
        <p:txBody>
          <a:bodyPr wrap="square" lIns="91440" tIns="45720" rIns="91440" bIns="45720" anchor="ctr">
            <a:prstTxWarp prst="textDeflateInflateDeflate">
              <a:avLst>
                <a:gd name="adj" fmla="val 32370"/>
              </a:avLst>
            </a:prstTxWarp>
            <a:spAutoFit/>
          </a:bodyPr>
          <a:lstStyle/>
          <a:p>
            <a:pPr algn="ctr"/>
            <a:r>
              <a:rPr lang="en-US" sz="4400" b="1" dirty="0" smtClean="0">
                <a:latin typeface="Algerian" pitchFamily="82" charset="0"/>
              </a:rPr>
              <a:t>KESATUAN KUNCI </a:t>
            </a:r>
          </a:p>
          <a:p>
            <a:pPr algn="ctr"/>
            <a:r>
              <a:rPr lang="en-US" sz="4400" b="1" dirty="0" smtClean="0">
                <a:latin typeface="Algerian" pitchFamily="82" charset="0"/>
              </a:rPr>
              <a:t>KEKUATAN UMMAH</a:t>
            </a:r>
            <a:endParaRPr lang="en-US" sz="36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lgerian" pitchFamily="82" charset="0"/>
              <a:cs typeface="Times New Roman" pitchFamily="18"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Rounded Rectangle 20"/>
          <p:cNvSpPr/>
          <p:nvPr/>
        </p:nvSpPr>
        <p:spPr>
          <a:xfrm>
            <a:off x="683568" y="1340768"/>
            <a:ext cx="7776864" cy="1328023"/>
          </a:xfrm>
          <a:prstGeom prst="roundRect">
            <a:avLst/>
          </a:prstGeom>
          <a:solidFill>
            <a:schemeClr val="lt1">
              <a:alpha val="60000"/>
            </a:schemeClr>
          </a:solidFill>
        </p:spPr>
        <p:style>
          <a:lnRef idx="2">
            <a:schemeClr val="dk1"/>
          </a:lnRef>
          <a:fillRef idx="1">
            <a:schemeClr val="lt1"/>
          </a:fillRef>
          <a:effectRef idx="0">
            <a:schemeClr val="dk1"/>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b="1" dirty="0" err="1" smtClean="0">
                <a:ln w="50800"/>
                <a:solidFill>
                  <a:schemeClr val="bg1">
                    <a:shade val="50000"/>
                  </a:schemeClr>
                </a:solidFill>
              </a:rPr>
              <a:t>Umat</a:t>
            </a:r>
            <a:r>
              <a:rPr lang="en-US" sz="2400" b="1" dirty="0" smtClean="0">
                <a:ln w="50800"/>
                <a:solidFill>
                  <a:schemeClr val="bg1">
                    <a:shade val="50000"/>
                  </a:schemeClr>
                </a:solidFill>
              </a:rPr>
              <a:t> Islam </a:t>
            </a:r>
            <a:r>
              <a:rPr lang="en-US" sz="2400" b="1" dirty="0" err="1" smtClean="0">
                <a:ln w="50800"/>
                <a:solidFill>
                  <a:schemeClr val="bg1">
                    <a:shade val="50000"/>
                  </a:schemeClr>
                </a:solidFill>
              </a:rPr>
              <a:t>hari</a:t>
            </a:r>
            <a:r>
              <a:rPr lang="en-US" sz="2400" b="1" dirty="0" smtClean="0">
                <a:ln w="50800"/>
                <a:solidFill>
                  <a:schemeClr val="bg1">
                    <a:shade val="50000"/>
                  </a:schemeClr>
                </a:solidFill>
              </a:rPr>
              <a:t> </a:t>
            </a:r>
            <a:r>
              <a:rPr lang="en-US" sz="2400" b="1" dirty="0" err="1" smtClean="0">
                <a:ln w="50800"/>
                <a:solidFill>
                  <a:schemeClr val="bg1">
                    <a:shade val="50000"/>
                  </a:schemeClr>
                </a:solidFill>
              </a:rPr>
              <a:t>ini</a:t>
            </a:r>
            <a:r>
              <a:rPr lang="en-US" sz="2400" b="1" dirty="0" smtClean="0">
                <a:ln w="50800"/>
                <a:solidFill>
                  <a:schemeClr val="bg1">
                    <a:shade val="50000"/>
                  </a:schemeClr>
                </a:solidFill>
              </a:rPr>
              <a:t> </a:t>
            </a:r>
            <a:r>
              <a:rPr lang="en-US" sz="2400" b="1" dirty="0" err="1" smtClean="0">
                <a:ln w="50800"/>
                <a:solidFill>
                  <a:schemeClr val="bg1">
                    <a:shade val="50000"/>
                  </a:schemeClr>
                </a:solidFill>
              </a:rPr>
              <a:t>berhadapan</a:t>
            </a:r>
            <a:r>
              <a:rPr lang="en-US" sz="2400" b="1" dirty="0" smtClean="0">
                <a:ln w="50800"/>
                <a:solidFill>
                  <a:schemeClr val="bg1">
                    <a:shade val="50000"/>
                  </a:schemeClr>
                </a:solidFill>
              </a:rPr>
              <a:t> </a:t>
            </a:r>
            <a:r>
              <a:rPr lang="en-US" sz="2400" b="1" dirty="0" err="1" smtClean="0">
                <a:ln w="50800"/>
                <a:solidFill>
                  <a:schemeClr val="bg1">
                    <a:shade val="50000"/>
                  </a:schemeClr>
                </a:solidFill>
              </a:rPr>
              <a:t>dengan</a:t>
            </a:r>
            <a:r>
              <a:rPr lang="en-US" sz="2400" b="1" dirty="0" smtClean="0">
                <a:ln w="50800"/>
                <a:solidFill>
                  <a:schemeClr val="bg1">
                    <a:shade val="50000"/>
                  </a:schemeClr>
                </a:solidFill>
              </a:rPr>
              <a:t> </a:t>
            </a:r>
            <a:r>
              <a:rPr lang="en-US" sz="2400" b="1" dirty="0" err="1" smtClean="0">
                <a:ln w="50800"/>
                <a:solidFill>
                  <a:schemeClr val="bg1">
                    <a:shade val="50000"/>
                  </a:schemeClr>
                </a:solidFill>
              </a:rPr>
              <a:t>pelbagai</a:t>
            </a:r>
            <a:r>
              <a:rPr lang="en-US" sz="2400" b="1" dirty="0" smtClean="0">
                <a:ln w="50800"/>
                <a:solidFill>
                  <a:schemeClr val="bg1">
                    <a:shade val="50000"/>
                  </a:schemeClr>
                </a:solidFill>
              </a:rPr>
              <a:t> </a:t>
            </a:r>
            <a:r>
              <a:rPr lang="en-US" sz="2400" b="1" dirty="0" err="1" smtClean="0">
                <a:ln w="50800"/>
                <a:solidFill>
                  <a:schemeClr val="bg1">
                    <a:shade val="50000"/>
                  </a:schemeClr>
                </a:solidFill>
              </a:rPr>
              <a:t>rintangan</a:t>
            </a:r>
            <a:r>
              <a:rPr lang="en-US" sz="2400" b="1" dirty="0" smtClean="0">
                <a:ln w="50800"/>
                <a:solidFill>
                  <a:schemeClr val="bg1">
                    <a:shade val="50000"/>
                  </a:schemeClr>
                </a:solidFill>
              </a:rPr>
              <a:t> </a:t>
            </a:r>
            <a:r>
              <a:rPr lang="en-US" sz="2400" b="1" dirty="0" err="1" smtClean="0">
                <a:ln w="50800"/>
                <a:solidFill>
                  <a:schemeClr val="bg1">
                    <a:shade val="50000"/>
                  </a:schemeClr>
                </a:solidFill>
              </a:rPr>
              <a:t>di</a:t>
            </a:r>
            <a:r>
              <a:rPr lang="en-US" sz="2400" b="1" dirty="0" smtClean="0">
                <a:ln w="50800"/>
                <a:solidFill>
                  <a:schemeClr val="bg1">
                    <a:shade val="50000"/>
                  </a:schemeClr>
                </a:solidFill>
              </a:rPr>
              <a:t> </a:t>
            </a:r>
            <a:r>
              <a:rPr lang="en-US" sz="2400" b="1" dirty="0" err="1" smtClean="0">
                <a:ln w="50800"/>
                <a:solidFill>
                  <a:schemeClr val="bg1">
                    <a:shade val="50000"/>
                  </a:schemeClr>
                </a:solidFill>
              </a:rPr>
              <a:t>saat</a:t>
            </a:r>
            <a:r>
              <a:rPr lang="en-US" sz="2400" b="1" dirty="0" smtClean="0">
                <a:ln w="50800"/>
                <a:solidFill>
                  <a:schemeClr val="bg1">
                    <a:shade val="50000"/>
                  </a:schemeClr>
                </a:solidFill>
              </a:rPr>
              <a:t> </a:t>
            </a:r>
            <a:r>
              <a:rPr lang="en-US" sz="2400" b="1" dirty="0" err="1" smtClean="0">
                <a:ln w="50800"/>
                <a:solidFill>
                  <a:schemeClr val="bg1">
                    <a:shade val="50000"/>
                  </a:schemeClr>
                </a:solidFill>
              </a:rPr>
              <a:t>dunia</a:t>
            </a:r>
            <a:r>
              <a:rPr lang="en-US" sz="2400" b="1" dirty="0" smtClean="0">
                <a:ln w="50800"/>
                <a:solidFill>
                  <a:schemeClr val="bg1">
                    <a:shade val="50000"/>
                  </a:schemeClr>
                </a:solidFill>
              </a:rPr>
              <a:t> </a:t>
            </a:r>
            <a:r>
              <a:rPr lang="en-US" sz="2400" b="1" dirty="0" err="1" smtClean="0">
                <a:ln w="50800"/>
                <a:solidFill>
                  <a:schemeClr val="bg1">
                    <a:shade val="50000"/>
                  </a:schemeClr>
                </a:solidFill>
              </a:rPr>
              <a:t>semakin</a:t>
            </a:r>
            <a:r>
              <a:rPr lang="en-US" sz="2400" b="1" dirty="0" smtClean="0">
                <a:ln w="50800"/>
                <a:solidFill>
                  <a:schemeClr val="bg1">
                    <a:shade val="50000"/>
                  </a:schemeClr>
                </a:solidFill>
              </a:rPr>
              <a:t> </a:t>
            </a:r>
            <a:r>
              <a:rPr lang="en-US" sz="2400" b="1" dirty="0" err="1" smtClean="0">
                <a:ln w="50800"/>
                <a:solidFill>
                  <a:schemeClr val="bg1">
                    <a:shade val="50000"/>
                  </a:schemeClr>
                </a:solidFill>
              </a:rPr>
              <a:t>menginjak</a:t>
            </a:r>
            <a:r>
              <a:rPr lang="en-US" sz="2400" b="1" dirty="0" smtClean="0">
                <a:ln w="50800"/>
                <a:solidFill>
                  <a:schemeClr val="bg1">
                    <a:shade val="50000"/>
                  </a:schemeClr>
                </a:solidFill>
              </a:rPr>
              <a:t> </a:t>
            </a:r>
            <a:r>
              <a:rPr lang="en-US" sz="2400" b="1" dirty="0" err="1" smtClean="0">
                <a:ln w="50800"/>
                <a:solidFill>
                  <a:schemeClr val="bg1">
                    <a:shade val="50000"/>
                  </a:schemeClr>
                </a:solidFill>
              </a:rPr>
              <a:t>usianya</a:t>
            </a:r>
            <a:r>
              <a:rPr lang="en-US" sz="2400" b="1" dirty="0" smtClean="0">
                <a:ln w="50800"/>
                <a:solidFill>
                  <a:schemeClr val="bg1">
                    <a:shade val="50000"/>
                  </a:schemeClr>
                </a:solidFill>
              </a:rPr>
              <a:t> </a:t>
            </a:r>
            <a:r>
              <a:rPr lang="en-US" sz="2400" b="1" dirty="0" err="1" smtClean="0">
                <a:ln w="50800"/>
                <a:solidFill>
                  <a:schemeClr val="bg1">
                    <a:shade val="50000"/>
                  </a:schemeClr>
                </a:solidFill>
              </a:rPr>
              <a:t>seperti</a:t>
            </a:r>
            <a:r>
              <a:rPr lang="en-US" sz="2400" b="1" dirty="0" smtClean="0">
                <a:ln w="50800"/>
                <a:solidFill>
                  <a:schemeClr val="bg1">
                    <a:shade val="50000"/>
                  </a:schemeClr>
                </a:solidFill>
              </a:rPr>
              <a:t> yang </a:t>
            </a:r>
            <a:r>
              <a:rPr lang="en-US" sz="2400" b="1" dirty="0" err="1" smtClean="0">
                <a:ln w="50800"/>
                <a:solidFill>
                  <a:schemeClr val="bg1">
                    <a:shade val="50000"/>
                  </a:schemeClr>
                </a:solidFill>
              </a:rPr>
              <a:t>telah</a:t>
            </a:r>
            <a:r>
              <a:rPr lang="en-US" sz="2400" b="1" dirty="0" smtClean="0">
                <a:ln w="50800"/>
                <a:solidFill>
                  <a:schemeClr val="bg1">
                    <a:shade val="50000"/>
                  </a:schemeClr>
                </a:solidFill>
              </a:rPr>
              <a:t> </a:t>
            </a:r>
            <a:r>
              <a:rPr lang="en-US" sz="2400" b="1" dirty="0" err="1" smtClean="0">
                <a:ln w="50800"/>
                <a:solidFill>
                  <a:schemeClr val="bg1">
                    <a:shade val="50000"/>
                  </a:schemeClr>
                </a:solidFill>
              </a:rPr>
              <a:t>dijelaskan</a:t>
            </a:r>
            <a:r>
              <a:rPr lang="en-US" sz="2400" b="1" dirty="0" smtClean="0">
                <a:ln w="50800"/>
                <a:solidFill>
                  <a:schemeClr val="bg1">
                    <a:shade val="50000"/>
                  </a:schemeClr>
                </a:solidFill>
              </a:rPr>
              <a:t> </a:t>
            </a:r>
            <a:r>
              <a:rPr lang="en-US" sz="2400" b="1" dirty="0" err="1" smtClean="0">
                <a:ln w="50800"/>
                <a:solidFill>
                  <a:schemeClr val="bg1">
                    <a:shade val="50000"/>
                  </a:schemeClr>
                </a:solidFill>
              </a:rPr>
              <a:t>oleh</a:t>
            </a:r>
            <a:r>
              <a:rPr lang="en-US" sz="2400" b="1" dirty="0" smtClean="0">
                <a:ln w="50800"/>
                <a:solidFill>
                  <a:schemeClr val="bg1">
                    <a:shade val="50000"/>
                  </a:schemeClr>
                </a:solidFill>
              </a:rPr>
              <a:t> Allah SWT </a:t>
            </a:r>
            <a:r>
              <a:rPr lang="en-US" sz="2400" b="1" dirty="0" err="1" smtClean="0">
                <a:ln w="50800"/>
                <a:solidFill>
                  <a:schemeClr val="bg1">
                    <a:shade val="50000"/>
                  </a:schemeClr>
                </a:solidFill>
              </a:rPr>
              <a:t>dan</a:t>
            </a:r>
            <a:r>
              <a:rPr lang="en-US" sz="2400" b="1" dirty="0" smtClean="0">
                <a:ln w="50800"/>
                <a:solidFill>
                  <a:schemeClr val="bg1">
                    <a:shade val="50000"/>
                  </a:schemeClr>
                </a:solidFill>
              </a:rPr>
              <a:t> </a:t>
            </a:r>
            <a:r>
              <a:rPr lang="en-US" sz="2400" b="1" dirty="0" err="1" smtClean="0">
                <a:ln w="50800"/>
                <a:solidFill>
                  <a:schemeClr val="bg1">
                    <a:shade val="50000"/>
                  </a:schemeClr>
                </a:solidFill>
              </a:rPr>
              <a:t>Rasulullah</a:t>
            </a:r>
            <a:r>
              <a:rPr lang="en-US" sz="2400" b="1" dirty="0" smtClean="0">
                <a:ln w="50800"/>
                <a:solidFill>
                  <a:schemeClr val="bg1">
                    <a:shade val="50000"/>
                  </a:schemeClr>
                </a:solidFill>
              </a:rPr>
              <a:t> SAW. </a:t>
            </a:r>
            <a:endParaRPr lang="en-US" sz="2400" b="1" dirty="0">
              <a:ln w="50800"/>
              <a:solidFill>
                <a:schemeClr val="bg1">
                  <a:shade val="50000"/>
                </a:schemeClr>
              </a:solidFill>
            </a:endParaRPr>
          </a:p>
        </p:txBody>
      </p:sp>
      <p:sp>
        <p:nvSpPr>
          <p:cNvPr id="22" name="Rounded Rectangle 21"/>
          <p:cNvSpPr/>
          <p:nvPr/>
        </p:nvSpPr>
        <p:spPr>
          <a:xfrm>
            <a:off x="683568" y="3013655"/>
            <a:ext cx="7704856" cy="919401"/>
          </a:xfrm>
          <a:prstGeom prst="roundRect">
            <a:avLst/>
          </a:prstGeom>
          <a:solidFill>
            <a:schemeClr val="lt1">
              <a:alpha val="60000"/>
            </a:schemeClr>
          </a:solidFill>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da-DK" sz="2400" b="1" dirty="0" smtClean="0">
                <a:ln w="50800"/>
                <a:solidFill>
                  <a:schemeClr val="bg1">
                    <a:shade val="50000"/>
                  </a:schemeClr>
                </a:solidFill>
              </a:rPr>
              <a:t>Saban hari, golongan yang membenci Islam terus menjalankan perencanaan untuk menghapuskan Islam.</a:t>
            </a:r>
            <a:endParaRPr lang="en-US" sz="2400" b="1" dirty="0">
              <a:ln w="50800"/>
              <a:solidFill>
                <a:schemeClr val="bg1">
                  <a:shade val="50000"/>
                </a:schemeClr>
              </a:solidFill>
            </a:endParaRPr>
          </a:p>
        </p:txBody>
      </p:sp>
      <p:sp>
        <p:nvSpPr>
          <p:cNvPr id="23" name="Rounded Rectangle 22"/>
          <p:cNvSpPr/>
          <p:nvPr/>
        </p:nvSpPr>
        <p:spPr>
          <a:xfrm>
            <a:off x="683568" y="4405233"/>
            <a:ext cx="7704856" cy="1328023"/>
          </a:xfrm>
          <a:prstGeom prst="roundRect">
            <a:avLst/>
          </a:prstGeom>
          <a:solidFill>
            <a:schemeClr val="lt1">
              <a:alpha val="60000"/>
            </a:schemeClr>
          </a:solidFill>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da-DK" sz="2400" b="1" dirty="0" smtClean="0">
                <a:ln w="50800"/>
                <a:solidFill>
                  <a:schemeClr val="bg1">
                    <a:shade val="50000"/>
                  </a:schemeClr>
                </a:solidFill>
              </a:rPr>
              <a:t>Usaha mereka ini bukan sahaja terbatas kepada tindakan berbentuk ketenteraan, malah dalam bentuk pengaruh terhadap perlakuan dan cara hidup umat Islam.</a:t>
            </a:r>
            <a:endParaRPr lang="en-US" sz="2400" b="1" dirty="0">
              <a:ln w="50800"/>
              <a:solidFill>
                <a:schemeClr val="bg1">
                  <a:shade val="50000"/>
                </a:schemeClr>
              </a:solidFill>
            </a:endParaRPr>
          </a:p>
        </p:txBody>
      </p:sp>
      <p:cxnSp>
        <p:nvCxnSpPr>
          <p:cNvPr id="25" name="Straight Connector 24"/>
          <p:cNvCxnSpPr/>
          <p:nvPr/>
        </p:nvCxnSpPr>
        <p:spPr>
          <a:xfrm>
            <a:off x="611560" y="2852936"/>
            <a:ext cx="7920880" cy="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611560" y="4149080"/>
            <a:ext cx="7920880"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ages.jpg"/>
          <p:cNvPicPr>
            <a:picLocks noChangeAspect="1"/>
          </p:cNvPicPr>
          <p:nvPr/>
        </p:nvPicPr>
        <p:blipFill>
          <a:blip r:embed="rId2" cstate="print">
            <a:lum/>
          </a:blip>
          <a:stretch>
            <a:fillRect/>
          </a:stretch>
        </p:blipFill>
        <p:spPr>
          <a:xfrm>
            <a:off x="0" y="980728"/>
            <a:ext cx="9144000" cy="5877272"/>
          </a:xfrm>
          <a:prstGeom prst="rect">
            <a:avLst/>
          </a:prstGeom>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1475656" y="1196752"/>
            <a:ext cx="6120680" cy="830997"/>
          </a:xfrm>
          <a:prstGeom prst="rect">
            <a:avLst/>
          </a:prstGeom>
          <a:gradFill>
            <a:gsLst>
              <a:gs pos="0">
                <a:schemeClr val="accent3">
                  <a:shade val="51000"/>
                  <a:satMod val="130000"/>
                  <a:alpha val="60000"/>
                </a:schemeClr>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da-DK" sz="2400" b="1" dirty="0" smtClean="0">
                <a:ln w="50800"/>
                <a:solidFill>
                  <a:schemeClr val="bg1">
                    <a:shade val="50000"/>
                  </a:schemeClr>
                </a:solidFill>
              </a:rPr>
              <a:t>Di samping itu, umat Islam juga tidak terlepas dari usaha mensabotaj agama mereka sendiri. </a:t>
            </a:r>
            <a:endParaRPr lang="en-US" sz="2400" b="1" dirty="0">
              <a:ln w="50800"/>
              <a:solidFill>
                <a:schemeClr val="bg1">
                  <a:shade val="50000"/>
                </a:schemeClr>
              </a:solidFill>
            </a:endParaRPr>
          </a:p>
        </p:txBody>
      </p:sp>
      <p:sp>
        <p:nvSpPr>
          <p:cNvPr id="16" name="Rectangle 15"/>
          <p:cNvSpPr/>
          <p:nvPr/>
        </p:nvSpPr>
        <p:spPr>
          <a:xfrm>
            <a:off x="1115616" y="2420888"/>
            <a:ext cx="6768752" cy="156966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da-D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Situasi ini lebih berbahaya kerana menjadi duri dalam daging yang merosakkkan kewibawaan pegangan </a:t>
            </a:r>
            <a:r>
              <a:rPr lang="da-DK"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Ahlus Sunnah Wal Jamaah</a:t>
            </a:r>
            <a:r>
              <a:rPr lang="da-D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secara senyap-senyap dan halus.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Rectangle 16"/>
          <p:cNvSpPr/>
          <p:nvPr/>
        </p:nvSpPr>
        <p:spPr>
          <a:xfrm>
            <a:off x="611560" y="4293096"/>
            <a:ext cx="7992888"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da-DK" sz="2400" b="1" dirty="0" smtClean="0">
                <a:ln w="50800"/>
                <a:solidFill>
                  <a:schemeClr val="bg1">
                    <a:shade val="50000"/>
                  </a:schemeClr>
                </a:solidFill>
              </a:rPr>
              <a:t>umat Islam perlulah menghindarkan diri daripada melakukan perkara-perkara yang boleh mengugat kesatuan ummah yang menjadi dasar hidup </a:t>
            </a:r>
            <a:r>
              <a:rPr lang="da-DK" sz="2400" b="1" i="1" dirty="0" smtClean="0">
                <a:ln w="50800"/>
                <a:solidFill>
                  <a:schemeClr val="bg1">
                    <a:shade val="50000"/>
                  </a:schemeClr>
                </a:solidFill>
              </a:rPr>
              <a:t>Ahlus Sunnah Wal Jamaah</a:t>
            </a:r>
            <a:r>
              <a:rPr lang="da-DK" sz="2400" b="1" dirty="0" smtClean="0">
                <a:ln w="50800"/>
                <a:solidFill>
                  <a:schemeClr val="bg1">
                    <a:shade val="50000"/>
                  </a:schemeClr>
                </a:solidFill>
              </a:rPr>
              <a:t> di negara ini</a:t>
            </a:r>
            <a:endParaRPr lang="en-US" sz="2400" b="1" dirty="0">
              <a:ln w="50800"/>
              <a:solidFill>
                <a:schemeClr val="bg1">
                  <a:shade val="50000"/>
                </a:schemeClr>
              </a:solidFill>
            </a:endParaRPr>
          </a:p>
        </p:txBody>
      </p:sp>
      <p:cxnSp>
        <p:nvCxnSpPr>
          <p:cNvPr id="19" name="Straight Connector 18"/>
          <p:cNvCxnSpPr/>
          <p:nvPr/>
        </p:nvCxnSpPr>
        <p:spPr>
          <a:xfrm>
            <a:off x="1115616" y="2204864"/>
            <a:ext cx="676875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611560" y="4149080"/>
            <a:ext cx="7992888" cy="0"/>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1160</TotalTime>
  <Words>1917</Words>
  <Application>Microsoft Office PowerPoint</Application>
  <PresentationFormat>On-screen Show (4:3)</PresentationFormat>
  <Paragraphs>152</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103</cp:revision>
  <dcterms:created xsi:type="dcterms:W3CDTF">2015-11-26T00:41:05Z</dcterms:created>
  <dcterms:modified xsi:type="dcterms:W3CDTF">2016-02-25T07:16:36Z</dcterms:modified>
</cp:coreProperties>
</file>