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8" r:id="rId3"/>
    <p:sldId id="260" r:id="rId4"/>
    <p:sldId id="259" r:id="rId5"/>
    <p:sldId id="261" r:id="rId6"/>
    <p:sldId id="262" r:id="rId7"/>
    <p:sldId id="263" r:id="rId8"/>
    <p:sldId id="264" r:id="rId9"/>
    <p:sldId id="265" r:id="rId10"/>
    <p:sldId id="266" r:id="rId11"/>
    <p:sldId id="267" r:id="rId12"/>
    <p:sldId id="272"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17" autoAdjust="0"/>
    <p:restoredTop sz="94660"/>
  </p:normalViewPr>
  <p:slideViewPr>
    <p:cSldViewPr>
      <p:cViewPr>
        <p:scale>
          <a:sx n="100" d="100"/>
          <a:sy n="100" d="100"/>
        </p:scale>
        <p:origin x="-8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E969E-BE75-4293-ACA8-8A8A702A6B4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2A029F4-5856-4AA1-9E2D-7034A5484507}">
      <dgm:prSet phldrT="[Text]"/>
      <dgm:spPr/>
      <dgm:t>
        <a:bodyPr/>
        <a:lstStyle/>
        <a:p>
          <a:r>
            <a:rPr lang="en-US" dirty="0" err="1" smtClean="0">
              <a:effectLst>
                <a:outerShdw blurRad="38100" dist="38100" dir="2700000" algn="tl">
                  <a:srgbClr val="000000">
                    <a:alpha val="43137"/>
                  </a:srgbClr>
                </a:outerShdw>
              </a:effectLst>
            </a:rPr>
            <a:t>Mempertingkatkan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keimanan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ketaqwaan</a:t>
          </a:r>
          <a:endParaRPr lang="en-US" dirty="0">
            <a:effectLst>
              <a:outerShdw blurRad="38100" dist="38100" dir="2700000" algn="tl">
                <a:srgbClr val="000000">
                  <a:alpha val="43137"/>
                </a:srgbClr>
              </a:outerShdw>
            </a:effectLst>
          </a:endParaRPr>
        </a:p>
      </dgm:t>
    </dgm:pt>
    <dgm:pt modelId="{D0DFE33F-DEBE-40E2-B838-0A419C1D154C}" type="parTrans" cxnId="{F3CC0D66-C665-476E-9DEA-39AA8CAFFFEE}">
      <dgm:prSet/>
      <dgm:spPr/>
      <dgm:t>
        <a:bodyPr/>
        <a:lstStyle/>
        <a:p>
          <a:endParaRPr lang="en-US">
            <a:effectLst>
              <a:outerShdw blurRad="38100" dist="38100" dir="2700000" algn="tl">
                <a:srgbClr val="000000">
                  <a:alpha val="43137"/>
                </a:srgbClr>
              </a:outerShdw>
            </a:effectLst>
          </a:endParaRPr>
        </a:p>
      </dgm:t>
    </dgm:pt>
    <dgm:pt modelId="{D526F0E1-BAA0-446C-92E2-DC057102764F}" type="sibTrans" cxnId="{F3CC0D66-C665-476E-9DEA-39AA8CAFFFEE}">
      <dgm:prSet/>
      <dgm:spPr/>
      <dgm:t>
        <a:bodyPr/>
        <a:lstStyle/>
        <a:p>
          <a:endParaRPr lang="en-US">
            <a:effectLst>
              <a:outerShdw blurRad="38100" dist="38100" dir="2700000" algn="tl">
                <a:srgbClr val="000000">
                  <a:alpha val="43137"/>
                </a:srgbClr>
              </a:outerShdw>
            </a:effectLst>
          </a:endParaRPr>
        </a:p>
      </dgm:t>
    </dgm:pt>
    <dgm:pt modelId="{857EB69D-891E-4E92-9217-4A046E45E132}">
      <dgm:prSet phldrT="[Text]"/>
      <dgm:spPr/>
      <dgm:t>
        <a:bodyPr/>
        <a:lstStyle/>
        <a:p>
          <a:r>
            <a:rPr lang="en-US" dirty="0" err="1" smtClean="0">
              <a:effectLst>
                <a:outerShdw blurRad="38100" dist="38100" dir="2700000" algn="tl">
                  <a:srgbClr val="000000">
                    <a:alpha val="43137"/>
                  </a:srgbClr>
                </a:outerShdw>
              </a:effectLst>
            </a:rPr>
            <a:t>Laksanakan</a:t>
          </a:r>
          <a:r>
            <a:rPr lang="en-US" dirty="0" smtClean="0">
              <a:effectLst>
                <a:outerShdw blurRad="38100" dist="38100" dir="2700000" algn="tl">
                  <a:srgbClr val="000000">
                    <a:alpha val="43137"/>
                  </a:srgbClr>
                </a:outerShdw>
              </a:effectLst>
            </a:rPr>
            <a:t> yang </a:t>
          </a:r>
          <a:r>
            <a:rPr lang="en-US" dirty="0" err="1" smtClean="0">
              <a:effectLst>
                <a:outerShdw blurRad="38100" dist="38100" dir="2700000" algn="tl">
                  <a:srgbClr val="000000">
                    <a:alpha val="43137"/>
                  </a:srgbClr>
                </a:outerShdw>
              </a:effectLst>
            </a:rPr>
            <a:t>diperintahkan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meninggalkan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segala</a:t>
          </a:r>
          <a:r>
            <a:rPr lang="en-US" dirty="0" smtClean="0">
              <a:effectLst>
                <a:outerShdw blurRad="38100" dist="38100" dir="2700000" algn="tl">
                  <a:srgbClr val="000000">
                    <a:alpha val="43137"/>
                  </a:srgbClr>
                </a:outerShdw>
              </a:effectLst>
            </a:rPr>
            <a:t> yang </a:t>
          </a:r>
          <a:r>
            <a:rPr lang="en-US" dirty="0" err="1" smtClean="0">
              <a:effectLst>
                <a:outerShdw blurRad="38100" dist="38100" dir="2700000" algn="tl">
                  <a:srgbClr val="000000">
                    <a:alpha val="43137"/>
                  </a:srgbClr>
                </a:outerShdw>
              </a:effectLst>
            </a:rPr>
            <a:t>ditegah</a:t>
          </a:r>
          <a:endParaRPr lang="en-US" dirty="0">
            <a:effectLst>
              <a:outerShdw blurRad="38100" dist="38100" dir="2700000" algn="tl">
                <a:srgbClr val="000000">
                  <a:alpha val="43137"/>
                </a:srgbClr>
              </a:outerShdw>
            </a:effectLst>
          </a:endParaRPr>
        </a:p>
      </dgm:t>
    </dgm:pt>
    <dgm:pt modelId="{F657E600-4A2F-4993-8D5A-D98B51CF22C3}" type="parTrans" cxnId="{EB1A39A7-B520-4C3B-A699-5C4D65070BB6}">
      <dgm:prSet/>
      <dgm:spPr/>
      <dgm:t>
        <a:bodyPr/>
        <a:lstStyle/>
        <a:p>
          <a:endParaRPr lang="en-US">
            <a:effectLst>
              <a:outerShdw blurRad="38100" dist="38100" dir="2700000" algn="tl">
                <a:srgbClr val="000000">
                  <a:alpha val="43137"/>
                </a:srgbClr>
              </a:outerShdw>
            </a:effectLst>
          </a:endParaRPr>
        </a:p>
      </dgm:t>
    </dgm:pt>
    <dgm:pt modelId="{E512D90B-B8A4-4C19-A64C-E86093DE47F5}" type="sibTrans" cxnId="{EB1A39A7-B520-4C3B-A699-5C4D65070BB6}">
      <dgm:prSet/>
      <dgm:spPr/>
      <dgm:t>
        <a:bodyPr/>
        <a:lstStyle/>
        <a:p>
          <a:endParaRPr lang="en-US">
            <a:effectLst>
              <a:outerShdw blurRad="38100" dist="38100" dir="2700000" algn="tl">
                <a:srgbClr val="000000">
                  <a:alpha val="43137"/>
                </a:srgbClr>
              </a:outerShdw>
            </a:effectLst>
          </a:endParaRPr>
        </a:p>
      </dgm:t>
    </dgm:pt>
    <dgm:pt modelId="{8C5C9C9C-B48C-407A-8710-E501B557E599}">
      <dgm:prSet phldrT="[Text]"/>
      <dgm:spPr/>
      <dgm:t>
        <a:bodyPr/>
        <a:lstStyle/>
        <a:p>
          <a:r>
            <a:rPr lang="en-US" dirty="0" err="1" smtClean="0">
              <a:effectLst>
                <a:outerShdw blurRad="38100" dist="38100" dir="2700000" algn="tl">
                  <a:srgbClr val="000000">
                    <a:alpha val="43137"/>
                  </a:srgbClr>
                </a:outerShdw>
              </a:effectLst>
            </a:rPr>
            <a:t>Semoga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kita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dirahmati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diberkati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oleh</a:t>
          </a:r>
          <a:r>
            <a:rPr lang="en-US" dirty="0" smtClean="0">
              <a:effectLst>
                <a:outerShdw blurRad="38100" dist="38100" dir="2700000" algn="tl">
                  <a:srgbClr val="000000">
                    <a:alpha val="43137"/>
                  </a:srgbClr>
                </a:outerShdw>
              </a:effectLst>
            </a:rPr>
            <a:t> Allah SWT</a:t>
          </a:r>
          <a:endParaRPr lang="en-US" dirty="0">
            <a:effectLst>
              <a:outerShdw blurRad="38100" dist="38100" dir="2700000" algn="tl">
                <a:srgbClr val="000000">
                  <a:alpha val="43137"/>
                </a:srgbClr>
              </a:outerShdw>
            </a:effectLst>
          </a:endParaRPr>
        </a:p>
      </dgm:t>
    </dgm:pt>
    <dgm:pt modelId="{333F9AE5-1644-4BEA-A288-46A589792F2C}" type="parTrans" cxnId="{C64E0F59-9373-4ED0-B633-CBC082CF4F49}">
      <dgm:prSet/>
      <dgm:spPr/>
      <dgm:t>
        <a:bodyPr/>
        <a:lstStyle/>
        <a:p>
          <a:endParaRPr lang="en-US">
            <a:effectLst>
              <a:outerShdw blurRad="38100" dist="38100" dir="2700000" algn="tl">
                <a:srgbClr val="000000">
                  <a:alpha val="43137"/>
                </a:srgbClr>
              </a:outerShdw>
            </a:effectLst>
          </a:endParaRPr>
        </a:p>
      </dgm:t>
    </dgm:pt>
    <dgm:pt modelId="{40FF00DB-CFE0-4699-9CCE-AB23B82C4CD8}" type="sibTrans" cxnId="{C64E0F59-9373-4ED0-B633-CBC082CF4F49}">
      <dgm:prSet/>
      <dgm:spPr/>
      <dgm:t>
        <a:bodyPr/>
        <a:lstStyle/>
        <a:p>
          <a:endParaRPr lang="en-US">
            <a:effectLst>
              <a:outerShdw blurRad="38100" dist="38100" dir="2700000" algn="tl">
                <a:srgbClr val="000000">
                  <a:alpha val="43137"/>
                </a:srgbClr>
              </a:outerShdw>
            </a:effectLst>
          </a:endParaRPr>
        </a:p>
      </dgm:t>
    </dgm:pt>
    <dgm:pt modelId="{52CF108E-6569-491B-AE09-2D964A5C5B33}" type="pres">
      <dgm:prSet presAssocID="{A68E969E-BE75-4293-ACA8-8A8A702A6B42}" presName="Name0" presStyleCnt="0">
        <dgm:presLayoutVars>
          <dgm:dir/>
          <dgm:resizeHandles val="exact"/>
        </dgm:presLayoutVars>
      </dgm:prSet>
      <dgm:spPr/>
    </dgm:pt>
    <dgm:pt modelId="{D2E28FA9-92A7-40A7-8159-177DDD27C2B9}" type="pres">
      <dgm:prSet presAssocID="{02A029F4-5856-4AA1-9E2D-7034A5484507}" presName="node" presStyleLbl="node1" presStyleIdx="0" presStyleCnt="3">
        <dgm:presLayoutVars>
          <dgm:bulletEnabled val="1"/>
        </dgm:presLayoutVars>
      </dgm:prSet>
      <dgm:spPr/>
      <dgm:t>
        <a:bodyPr/>
        <a:lstStyle/>
        <a:p>
          <a:endParaRPr lang="en-US"/>
        </a:p>
      </dgm:t>
    </dgm:pt>
    <dgm:pt modelId="{8D7297D8-BF48-4CCE-B01F-1DF484AD578E}" type="pres">
      <dgm:prSet presAssocID="{D526F0E1-BAA0-446C-92E2-DC057102764F}" presName="sibTrans" presStyleCnt="0"/>
      <dgm:spPr/>
    </dgm:pt>
    <dgm:pt modelId="{12996146-F1A2-4A0A-A466-6A22A9E44CB0}" type="pres">
      <dgm:prSet presAssocID="{857EB69D-891E-4E92-9217-4A046E45E132}" presName="node" presStyleLbl="node1" presStyleIdx="1" presStyleCnt="3">
        <dgm:presLayoutVars>
          <dgm:bulletEnabled val="1"/>
        </dgm:presLayoutVars>
      </dgm:prSet>
      <dgm:spPr/>
      <dgm:t>
        <a:bodyPr/>
        <a:lstStyle/>
        <a:p>
          <a:endParaRPr lang="en-US"/>
        </a:p>
      </dgm:t>
    </dgm:pt>
    <dgm:pt modelId="{FC726A73-0380-4EFD-BE9D-B488D6BA9BC4}" type="pres">
      <dgm:prSet presAssocID="{E512D90B-B8A4-4C19-A64C-E86093DE47F5}" presName="sibTrans" presStyleCnt="0"/>
      <dgm:spPr/>
    </dgm:pt>
    <dgm:pt modelId="{5755AC85-5378-442A-BD33-015B979C1266}" type="pres">
      <dgm:prSet presAssocID="{8C5C9C9C-B48C-407A-8710-E501B557E599}" presName="node" presStyleLbl="node1" presStyleIdx="2" presStyleCnt="3">
        <dgm:presLayoutVars>
          <dgm:bulletEnabled val="1"/>
        </dgm:presLayoutVars>
      </dgm:prSet>
      <dgm:spPr/>
      <dgm:t>
        <a:bodyPr/>
        <a:lstStyle/>
        <a:p>
          <a:endParaRPr lang="en-US"/>
        </a:p>
      </dgm:t>
    </dgm:pt>
  </dgm:ptLst>
  <dgm:cxnLst>
    <dgm:cxn modelId="{E3763075-4BB1-43F3-8ACB-694F8054EBCF}" type="presOf" srcId="{02A029F4-5856-4AA1-9E2D-7034A5484507}" destId="{D2E28FA9-92A7-40A7-8159-177DDD27C2B9}" srcOrd="0" destOrd="0" presId="urn:microsoft.com/office/officeart/2005/8/layout/hList6"/>
    <dgm:cxn modelId="{F3CC0D66-C665-476E-9DEA-39AA8CAFFFEE}" srcId="{A68E969E-BE75-4293-ACA8-8A8A702A6B42}" destId="{02A029F4-5856-4AA1-9E2D-7034A5484507}" srcOrd="0" destOrd="0" parTransId="{D0DFE33F-DEBE-40E2-B838-0A419C1D154C}" sibTransId="{D526F0E1-BAA0-446C-92E2-DC057102764F}"/>
    <dgm:cxn modelId="{E4F7F0B2-D85E-41AE-A0FC-C70601C9D286}" type="presOf" srcId="{8C5C9C9C-B48C-407A-8710-E501B557E599}" destId="{5755AC85-5378-442A-BD33-015B979C1266}" srcOrd="0" destOrd="0" presId="urn:microsoft.com/office/officeart/2005/8/layout/hList6"/>
    <dgm:cxn modelId="{37AC1823-A42E-4ED2-8F19-B6FB73901F0D}" type="presOf" srcId="{A68E969E-BE75-4293-ACA8-8A8A702A6B42}" destId="{52CF108E-6569-491B-AE09-2D964A5C5B33}" srcOrd="0" destOrd="0" presId="urn:microsoft.com/office/officeart/2005/8/layout/hList6"/>
    <dgm:cxn modelId="{99A40787-2783-4FDB-8A25-8BEC6AC7ED84}" type="presOf" srcId="{857EB69D-891E-4E92-9217-4A046E45E132}" destId="{12996146-F1A2-4A0A-A466-6A22A9E44CB0}" srcOrd="0" destOrd="0" presId="urn:microsoft.com/office/officeart/2005/8/layout/hList6"/>
    <dgm:cxn modelId="{EB1A39A7-B520-4C3B-A699-5C4D65070BB6}" srcId="{A68E969E-BE75-4293-ACA8-8A8A702A6B42}" destId="{857EB69D-891E-4E92-9217-4A046E45E132}" srcOrd="1" destOrd="0" parTransId="{F657E600-4A2F-4993-8D5A-D98B51CF22C3}" sibTransId="{E512D90B-B8A4-4C19-A64C-E86093DE47F5}"/>
    <dgm:cxn modelId="{C64E0F59-9373-4ED0-B633-CBC082CF4F49}" srcId="{A68E969E-BE75-4293-ACA8-8A8A702A6B42}" destId="{8C5C9C9C-B48C-407A-8710-E501B557E599}" srcOrd="2" destOrd="0" parTransId="{333F9AE5-1644-4BEA-A288-46A589792F2C}" sibTransId="{40FF00DB-CFE0-4699-9CCE-AB23B82C4CD8}"/>
    <dgm:cxn modelId="{6A6830BD-DF30-4203-A2AF-3279136B9F7D}" type="presParOf" srcId="{52CF108E-6569-491B-AE09-2D964A5C5B33}" destId="{D2E28FA9-92A7-40A7-8159-177DDD27C2B9}" srcOrd="0" destOrd="0" presId="urn:microsoft.com/office/officeart/2005/8/layout/hList6"/>
    <dgm:cxn modelId="{14CD8EE4-3C99-4BA2-8AC2-0AA3692B1C62}" type="presParOf" srcId="{52CF108E-6569-491B-AE09-2D964A5C5B33}" destId="{8D7297D8-BF48-4CCE-B01F-1DF484AD578E}" srcOrd="1" destOrd="0" presId="urn:microsoft.com/office/officeart/2005/8/layout/hList6"/>
    <dgm:cxn modelId="{13A7FB2C-158C-47C3-AF62-E5A7F5B763A3}" type="presParOf" srcId="{52CF108E-6569-491B-AE09-2D964A5C5B33}" destId="{12996146-F1A2-4A0A-A466-6A22A9E44CB0}" srcOrd="2" destOrd="0" presId="urn:microsoft.com/office/officeart/2005/8/layout/hList6"/>
    <dgm:cxn modelId="{5A315EC9-B17F-489E-B35A-2D3D3F1C9750}" type="presParOf" srcId="{52CF108E-6569-491B-AE09-2D964A5C5B33}" destId="{FC726A73-0380-4EFD-BE9D-B488D6BA9BC4}" srcOrd="3" destOrd="0" presId="urn:microsoft.com/office/officeart/2005/8/layout/hList6"/>
    <dgm:cxn modelId="{DC9B612E-23C6-42EE-A36D-D76F674BBED0}" type="presParOf" srcId="{52CF108E-6569-491B-AE09-2D964A5C5B33}" destId="{5755AC85-5378-442A-BD33-015B979C1266}" srcOrd="4"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37DF77CD-948C-4A43-B071-5017C5004D97}" type="doc">
      <dgm:prSet loTypeId="urn:microsoft.com/office/officeart/2005/8/layout/vList6" loCatId="list" qsTypeId="urn:microsoft.com/office/officeart/2005/8/quickstyle/simple4" qsCatId="simple" csTypeId="urn:microsoft.com/office/officeart/2005/8/colors/colorful1" csCatId="colorful" phldr="1"/>
      <dgm:spPr/>
      <dgm:t>
        <a:bodyPr/>
        <a:lstStyle/>
        <a:p>
          <a:endParaRPr lang="en-US"/>
        </a:p>
      </dgm:t>
    </dgm:pt>
    <dgm:pt modelId="{84F2B425-19E9-4277-93E9-DCD6E8C0A9B7}">
      <dgm:prSet phldrT="[Text]"/>
      <dgm:spPr/>
      <dgm:t>
        <a:bodyPr/>
        <a:lstStyle/>
        <a:p>
          <a:r>
            <a:rPr lang="en-US" dirty="0" smtClean="0"/>
            <a:t>SENANG</a:t>
          </a:r>
          <a:endParaRPr lang="en-US" dirty="0"/>
        </a:p>
      </dgm:t>
    </dgm:pt>
    <dgm:pt modelId="{85CCDE05-0009-4241-871B-059272BDB346}" type="parTrans" cxnId="{D047BD3D-DFBC-417A-83AF-44D6FA137294}">
      <dgm:prSet/>
      <dgm:spPr/>
      <dgm:t>
        <a:bodyPr/>
        <a:lstStyle/>
        <a:p>
          <a:endParaRPr lang="en-US"/>
        </a:p>
      </dgm:t>
    </dgm:pt>
    <dgm:pt modelId="{3990D6A5-8B41-425C-9402-3D1847C13813}" type="sibTrans" cxnId="{D047BD3D-DFBC-417A-83AF-44D6FA137294}">
      <dgm:prSet/>
      <dgm:spPr/>
      <dgm:t>
        <a:bodyPr/>
        <a:lstStyle/>
        <a:p>
          <a:endParaRPr lang="en-US"/>
        </a:p>
      </dgm:t>
    </dgm:pt>
    <dgm:pt modelId="{4A5C557D-B267-4B53-913C-BEA2095C8FC7}">
      <dgm:prSet phldrT="[Text]"/>
      <dgm:spPr/>
      <dgm:t>
        <a:bodyPr/>
        <a:lstStyle/>
        <a:p>
          <a:r>
            <a:rPr lang="en-US" dirty="0" err="1" smtClean="0"/>
            <a:t>kemewahan</a:t>
          </a:r>
          <a:endParaRPr lang="en-US" dirty="0"/>
        </a:p>
      </dgm:t>
    </dgm:pt>
    <dgm:pt modelId="{32989CA2-4924-41B1-927B-F9661E9B52B9}" type="parTrans" cxnId="{9D7B03B7-8F11-44E5-AE21-0126B80BE777}">
      <dgm:prSet/>
      <dgm:spPr/>
      <dgm:t>
        <a:bodyPr/>
        <a:lstStyle/>
        <a:p>
          <a:endParaRPr lang="en-US"/>
        </a:p>
      </dgm:t>
    </dgm:pt>
    <dgm:pt modelId="{FA7A734B-033F-432B-99DF-ECF8754175E8}" type="sibTrans" cxnId="{9D7B03B7-8F11-44E5-AE21-0126B80BE777}">
      <dgm:prSet/>
      <dgm:spPr/>
      <dgm:t>
        <a:bodyPr/>
        <a:lstStyle/>
        <a:p>
          <a:endParaRPr lang="en-US"/>
        </a:p>
      </dgm:t>
    </dgm:pt>
    <dgm:pt modelId="{F27C52CF-A74B-44AB-B835-4955B98E32EF}">
      <dgm:prSet phldrT="[Text]"/>
      <dgm:spPr/>
      <dgm:t>
        <a:bodyPr/>
        <a:lstStyle/>
        <a:p>
          <a:r>
            <a:rPr lang="en-US" dirty="0" smtClean="0"/>
            <a:t>SUSAH</a:t>
          </a:r>
          <a:endParaRPr lang="en-US" dirty="0"/>
        </a:p>
      </dgm:t>
    </dgm:pt>
    <dgm:pt modelId="{60C0507A-154C-4BB2-951C-D0F9156FD8C8}" type="parTrans" cxnId="{F7F8BA64-1D43-4913-B3AE-E07FD6816D48}">
      <dgm:prSet/>
      <dgm:spPr/>
      <dgm:t>
        <a:bodyPr/>
        <a:lstStyle/>
        <a:p>
          <a:endParaRPr lang="en-US"/>
        </a:p>
      </dgm:t>
    </dgm:pt>
    <dgm:pt modelId="{29D742F0-85AE-44DB-95FE-60C2B86685FF}" type="sibTrans" cxnId="{F7F8BA64-1D43-4913-B3AE-E07FD6816D48}">
      <dgm:prSet/>
      <dgm:spPr/>
      <dgm:t>
        <a:bodyPr/>
        <a:lstStyle/>
        <a:p>
          <a:endParaRPr lang="en-US"/>
        </a:p>
      </dgm:t>
    </dgm:pt>
    <dgm:pt modelId="{759C9D07-582F-46E0-88E5-6029A6C85940}">
      <dgm:prSet phldrT="[Text]"/>
      <dgm:spPr/>
      <dgm:t>
        <a:bodyPr/>
        <a:lstStyle/>
        <a:p>
          <a:r>
            <a:rPr lang="en-US" dirty="0" err="1" smtClean="0"/>
            <a:t>Kesempitan</a:t>
          </a:r>
          <a:endParaRPr lang="en-US" dirty="0"/>
        </a:p>
      </dgm:t>
    </dgm:pt>
    <dgm:pt modelId="{6292ACF7-AF26-4E80-BD52-C707F31DD4D3}" type="parTrans" cxnId="{47318935-061B-46DF-B3D0-961485D8C92C}">
      <dgm:prSet/>
      <dgm:spPr/>
      <dgm:t>
        <a:bodyPr/>
        <a:lstStyle/>
        <a:p>
          <a:endParaRPr lang="en-US"/>
        </a:p>
      </dgm:t>
    </dgm:pt>
    <dgm:pt modelId="{641E2DF6-0EEE-47B0-B0A9-3C6218382973}" type="sibTrans" cxnId="{47318935-061B-46DF-B3D0-961485D8C92C}">
      <dgm:prSet/>
      <dgm:spPr/>
      <dgm:t>
        <a:bodyPr/>
        <a:lstStyle/>
        <a:p>
          <a:endParaRPr lang="en-US"/>
        </a:p>
      </dgm:t>
    </dgm:pt>
    <dgm:pt modelId="{E5565694-7770-4C12-BF6E-760F77683725}">
      <dgm:prSet phldrT="[Text]"/>
      <dgm:spPr/>
      <dgm:t>
        <a:bodyPr/>
        <a:lstStyle/>
        <a:p>
          <a:r>
            <a:rPr lang="en-US" dirty="0" err="1" smtClean="0"/>
            <a:t>kejayaan</a:t>
          </a:r>
          <a:r>
            <a:rPr lang="en-US" dirty="0" smtClean="0"/>
            <a:t> </a:t>
          </a:r>
          <a:endParaRPr lang="en-US" dirty="0"/>
        </a:p>
      </dgm:t>
    </dgm:pt>
    <dgm:pt modelId="{CBDB5E26-B13A-4CFF-B434-5DEC490DCD5B}" type="parTrans" cxnId="{63F2FAE5-09A4-4D31-88AD-E2DC7BB0AB9D}">
      <dgm:prSet/>
      <dgm:spPr/>
      <dgm:t>
        <a:bodyPr/>
        <a:lstStyle/>
        <a:p>
          <a:endParaRPr lang="en-US"/>
        </a:p>
      </dgm:t>
    </dgm:pt>
    <dgm:pt modelId="{C1BCE5DE-F4BA-4F78-BDA1-88A0C2299E97}" type="sibTrans" cxnId="{63F2FAE5-09A4-4D31-88AD-E2DC7BB0AB9D}">
      <dgm:prSet/>
      <dgm:spPr/>
      <dgm:t>
        <a:bodyPr/>
        <a:lstStyle/>
        <a:p>
          <a:endParaRPr lang="en-US"/>
        </a:p>
      </dgm:t>
    </dgm:pt>
    <dgm:pt modelId="{41935A13-E1E5-4D13-9699-5FA789C94510}">
      <dgm:prSet phldrT="[Text]"/>
      <dgm:spPr/>
      <dgm:t>
        <a:bodyPr/>
        <a:lstStyle/>
        <a:p>
          <a:r>
            <a:rPr lang="en-US" dirty="0" err="1" smtClean="0"/>
            <a:t>Kesukaran</a:t>
          </a:r>
          <a:endParaRPr lang="en-US" dirty="0"/>
        </a:p>
      </dgm:t>
    </dgm:pt>
    <dgm:pt modelId="{8AB75DA2-67DA-443F-9DA3-39076C18E853}" type="parTrans" cxnId="{F4D5684F-2FF4-4913-86A2-AFB8228F67A1}">
      <dgm:prSet/>
      <dgm:spPr/>
      <dgm:t>
        <a:bodyPr/>
        <a:lstStyle/>
        <a:p>
          <a:endParaRPr lang="en-US"/>
        </a:p>
      </dgm:t>
    </dgm:pt>
    <dgm:pt modelId="{B7D09F31-5556-40BA-AC57-ACD8219FBF56}" type="sibTrans" cxnId="{F4D5684F-2FF4-4913-86A2-AFB8228F67A1}">
      <dgm:prSet/>
      <dgm:spPr/>
      <dgm:t>
        <a:bodyPr/>
        <a:lstStyle/>
        <a:p>
          <a:endParaRPr lang="en-US"/>
        </a:p>
      </dgm:t>
    </dgm:pt>
    <dgm:pt modelId="{E48E174A-CF9B-4CDC-AA4F-EC99D1EA97EB}">
      <dgm:prSet phldrT="[Text]"/>
      <dgm:spPr/>
      <dgm:t>
        <a:bodyPr/>
        <a:lstStyle/>
        <a:p>
          <a:r>
            <a:rPr lang="en-US" dirty="0" err="1" smtClean="0"/>
            <a:t>Kesakitan</a:t>
          </a:r>
          <a:endParaRPr lang="en-US" dirty="0"/>
        </a:p>
      </dgm:t>
    </dgm:pt>
    <dgm:pt modelId="{EBB57723-9ED0-45F6-B60F-4FF9BD454E09}" type="parTrans" cxnId="{A8142150-2F88-45E5-A572-CEEC2FE997BD}">
      <dgm:prSet/>
      <dgm:spPr/>
      <dgm:t>
        <a:bodyPr/>
        <a:lstStyle/>
        <a:p>
          <a:endParaRPr lang="en-US"/>
        </a:p>
      </dgm:t>
    </dgm:pt>
    <dgm:pt modelId="{AEC26096-3440-4ABD-B132-362EFB765E08}" type="sibTrans" cxnId="{A8142150-2F88-45E5-A572-CEEC2FE997BD}">
      <dgm:prSet/>
      <dgm:spPr/>
      <dgm:t>
        <a:bodyPr/>
        <a:lstStyle/>
        <a:p>
          <a:endParaRPr lang="en-US"/>
        </a:p>
      </dgm:t>
    </dgm:pt>
    <dgm:pt modelId="{A56ECE43-AEB0-4452-8E0F-86A2AC84237D}">
      <dgm:prSet phldrT="[Text]"/>
      <dgm:spPr/>
      <dgm:t>
        <a:bodyPr/>
        <a:lstStyle/>
        <a:p>
          <a:r>
            <a:rPr lang="en-US" dirty="0" err="1" smtClean="0"/>
            <a:t>Kemiskinan</a:t>
          </a:r>
          <a:endParaRPr lang="en-US" dirty="0"/>
        </a:p>
      </dgm:t>
    </dgm:pt>
    <dgm:pt modelId="{969A50F6-B86D-4EC0-BDDF-890C7A486380}" type="parTrans" cxnId="{F06780F3-0C7B-468C-B0AD-0B8E7B7A1A6F}">
      <dgm:prSet/>
      <dgm:spPr/>
      <dgm:t>
        <a:bodyPr/>
        <a:lstStyle/>
        <a:p>
          <a:endParaRPr lang="en-US"/>
        </a:p>
      </dgm:t>
    </dgm:pt>
    <dgm:pt modelId="{640D6D1A-084B-4446-92C4-BD8FA866858B}" type="sibTrans" cxnId="{F06780F3-0C7B-468C-B0AD-0B8E7B7A1A6F}">
      <dgm:prSet/>
      <dgm:spPr/>
      <dgm:t>
        <a:bodyPr/>
        <a:lstStyle/>
        <a:p>
          <a:endParaRPr lang="en-US"/>
        </a:p>
      </dgm:t>
    </dgm:pt>
    <dgm:pt modelId="{49E34D12-4A65-49E7-9A35-EC1215D27066}">
      <dgm:prSet phldrT="[Text]"/>
      <dgm:spPr/>
      <dgm:t>
        <a:bodyPr/>
        <a:lstStyle/>
        <a:p>
          <a:endParaRPr lang="en-US" dirty="0"/>
        </a:p>
      </dgm:t>
    </dgm:pt>
    <dgm:pt modelId="{495F76BB-3C2E-4873-8B01-08A774E7BCCC}" type="parTrans" cxnId="{DEE42738-72F1-497C-AD80-B0294AD1301B}">
      <dgm:prSet/>
      <dgm:spPr/>
      <dgm:t>
        <a:bodyPr/>
        <a:lstStyle/>
        <a:p>
          <a:endParaRPr lang="en-US"/>
        </a:p>
      </dgm:t>
    </dgm:pt>
    <dgm:pt modelId="{4848473A-0562-4332-A6D6-AA6A0BC58FE4}" type="sibTrans" cxnId="{DEE42738-72F1-497C-AD80-B0294AD1301B}">
      <dgm:prSet/>
      <dgm:spPr/>
      <dgm:t>
        <a:bodyPr/>
        <a:lstStyle/>
        <a:p>
          <a:endParaRPr lang="en-US"/>
        </a:p>
      </dgm:t>
    </dgm:pt>
    <dgm:pt modelId="{EF01B76D-90E0-4425-87AD-4E914C87D643}" type="pres">
      <dgm:prSet presAssocID="{37DF77CD-948C-4A43-B071-5017C5004D97}" presName="Name0" presStyleCnt="0">
        <dgm:presLayoutVars>
          <dgm:dir/>
          <dgm:animLvl val="lvl"/>
          <dgm:resizeHandles/>
        </dgm:presLayoutVars>
      </dgm:prSet>
      <dgm:spPr/>
    </dgm:pt>
    <dgm:pt modelId="{95DBDF1F-A8CD-4360-9554-8C5321BFB621}" type="pres">
      <dgm:prSet presAssocID="{84F2B425-19E9-4277-93E9-DCD6E8C0A9B7}" presName="linNode" presStyleCnt="0"/>
      <dgm:spPr/>
    </dgm:pt>
    <dgm:pt modelId="{D253BC50-48B6-40C9-91AA-17B10C968BA2}" type="pres">
      <dgm:prSet presAssocID="{84F2B425-19E9-4277-93E9-DCD6E8C0A9B7}" presName="parentShp" presStyleLbl="node1" presStyleIdx="0" presStyleCnt="2">
        <dgm:presLayoutVars>
          <dgm:bulletEnabled val="1"/>
        </dgm:presLayoutVars>
      </dgm:prSet>
      <dgm:spPr/>
      <dgm:t>
        <a:bodyPr/>
        <a:lstStyle/>
        <a:p>
          <a:endParaRPr lang="en-US"/>
        </a:p>
      </dgm:t>
    </dgm:pt>
    <dgm:pt modelId="{5171B940-3CED-4F73-8778-2E534E0FEF0B}" type="pres">
      <dgm:prSet presAssocID="{84F2B425-19E9-4277-93E9-DCD6E8C0A9B7}" presName="childShp" presStyleLbl="bgAccFollowNode1" presStyleIdx="0" presStyleCnt="2">
        <dgm:presLayoutVars>
          <dgm:bulletEnabled val="1"/>
        </dgm:presLayoutVars>
      </dgm:prSet>
      <dgm:spPr/>
      <dgm:t>
        <a:bodyPr/>
        <a:lstStyle/>
        <a:p>
          <a:endParaRPr lang="en-US"/>
        </a:p>
      </dgm:t>
    </dgm:pt>
    <dgm:pt modelId="{B6F03671-E67F-4A24-A250-75813649AD17}" type="pres">
      <dgm:prSet presAssocID="{3990D6A5-8B41-425C-9402-3D1847C13813}" presName="spacing" presStyleCnt="0"/>
      <dgm:spPr/>
    </dgm:pt>
    <dgm:pt modelId="{7A5176C1-34BC-4F06-BF14-39335DAE6978}" type="pres">
      <dgm:prSet presAssocID="{F27C52CF-A74B-44AB-B835-4955B98E32EF}" presName="linNode" presStyleCnt="0"/>
      <dgm:spPr/>
    </dgm:pt>
    <dgm:pt modelId="{2CD33A04-52BA-439A-9C96-1DC2A9618888}" type="pres">
      <dgm:prSet presAssocID="{F27C52CF-A74B-44AB-B835-4955B98E32EF}" presName="parentShp" presStyleLbl="node1" presStyleIdx="1" presStyleCnt="2">
        <dgm:presLayoutVars>
          <dgm:bulletEnabled val="1"/>
        </dgm:presLayoutVars>
      </dgm:prSet>
      <dgm:spPr/>
    </dgm:pt>
    <dgm:pt modelId="{CEEC1A88-4E11-499F-B6DF-2BEB1527ADB4}" type="pres">
      <dgm:prSet presAssocID="{F27C52CF-A74B-44AB-B835-4955B98E32EF}" presName="childShp" presStyleLbl="bgAccFollowNode1" presStyleIdx="1" presStyleCnt="2">
        <dgm:presLayoutVars>
          <dgm:bulletEnabled val="1"/>
        </dgm:presLayoutVars>
      </dgm:prSet>
      <dgm:spPr/>
      <dgm:t>
        <a:bodyPr/>
        <a:lstStyle/>
        <a:p>
          <a:endParaRPr lang="en-US"/>
        </a:p>
      </dgm:t>
    </dgm:pt>
  </dgm:ptLst>
  <dgm:cxnLst>
    <dgm:cxn modelId="{9D7B03B7-8F11-44E5-AE21-0126B80BE777}" srcId="{84F2B425-19E9-4277-93E9-DCD6E8C0A9B7}" destId="{4A5C557D-B267-4B53-913C-BEA2095C8FC7}" srcOrd="1" destOrd="0" parTransId="{32989CA2-4924-41B1-927B-F9661E9B52B9}" sibTransId="{FA7A734B-033F-432B-99DF-ECF8754175E8}"/>
    <dgm:cxn modelId="{5E2503DC-4D64-434E-BCBA-36227AD0531F}" type="presOf" srcId="{41935A13-E1E5-4D13-9699-5FA789C94510}" destId="{CEEC1A88-4E11-499F-B6DF-2BEB1527ADB4}" srcOrd="0" destOrd="1" presId="urn:microsoft.com/office/officeart/2005/8/layout/vList6"/>
    <dgm:cxn modelId="{F06780F3-0C7B-468C-B0AD-0B8E7B7A1A6F}" srcId="{F27C52CF-A74B-44AB-B835-4955B98E32EF}" destId="{A56ECE43-AEB0-4452-8E0F-86A2AC84237D}" srcOrd="3" destOrd="0" parTransId="{969A50F6-B86D-4EC0-BDDF-890C7A486380}" sibTransId="{640D6D1A-084B-4446-92C4-BD8FA866858B}"/>
    <dgm:cxn modelId="{25416C71-55AC-4402-B766-16686C6560D4}" type="presOf" srcId="{E5565694-7770-4C12-BF6E-760F77683725}" destId="{5171B940-3CED-4F73-8778-2E534E0FEF0B}" srcOrd="0" destOrd="2" presId="urn:microsoft.com/office/officeart/2005/8/layout/vList6"/>
    <dgm:cxn modelId="{FE866045-AA85-43FA-A3B3-9E728A8B837F}" type="presOf" srcId="{A56ECE43-AEB0-4452-8E0F-86A2AC84237D}" destId="{CEEC1A88-4E11-499F-B6DF-2BEB1527ADB4}" srcOrd="0" destOrd="3" presId="urn:microsoft.com/office/officeart/2005/8/layout/vList6"/>
    <dgm:cxn modelId="{9E55A3C1-F30A-405C-A1EE-120D7A9A2D02}" type="presOf" srcId="{37DF77CD-948C-4A43-B071-5017C5004D97}" destId="{EF01B76D-90E0-4425-87AD-4E914C87D643}" srcOrd="0" destOrd="0" presId="urn:microsoft.com/office/officeart/2005/8/layout/vList6"/>
    <dgm:cxn modelId="{C399E8C5-4DA0-4F2D-88FC-CBD1FFC9AC0D}" type="presOf" srcId="{F27C52CF-A74B-44AB-B835-4955B98E32EF}" destId="{2CD33A04-52BA-439A-9C96-1DC2A9618888}" srcOrd="0" destOrd="0" presId="urn:microsoft.com/office/officeart/2005/8/layout/vList6"/>
    <dgm:cxn modelId="{47318935-061B-46DF-B3D0-961485D8C92C}" srcId="{F27C52CF-A74B-44AB-B835-4955B98E32EF}" destId="{759C9D07-582F-46E0-88E5-6029A6C85940}" srcOrd="0" destOrd="0" parTransId="{6292ACF7-AF26-4E80-BD52-C707F31DD4D3}" sibTransId="{641E2DF6-0EEE-47B0-B0A9-3C6218382973}"/>
    <dgm:cxn modelId="{F4D5684F-2FF4-4913-86A2-AFB8228F67A1}" srcId="{F27C52CF-A74B-44AB-B835-4955B98E32EF}" destId="{41935A13-E1E5-4D13-9699-5FA789C94510}" srcOrd="1" destOrd="0" parTransId="{8AB75DA2-67DA-443F-9DA3-39076C18E853}" sibTransId="{B7D09F31-5556-40BA-AC57-ACD8219FBF56}"/>
    <dgm:cxn modelId="{9279E429-1505-4038-AD61-9B30B012E9A6}" type="presOf" srcId="{84F2B425-19E9-4277-93E9-DCD6E8C0A9B7}" destId="{D253BC50-48B6-40C9-91AA-17B10C968BA2}" srcOrd="0" destOrd="0" presId="urn:microsoft.com/office/officeart/2005/8/layout/vList6"/>
    <dgm:cxn modelId="{63F2FAE5-09A4-4D31-88AD-E2DC7BB0AB9D}" srcId="{84F2B425-19E9-4277-93E9-DCD6E8C0A9B7}" destId="{E5565694-7770-4C12-BF6E-760F77683725}" srcOrd="2" destOrd="0" parTransId="{CBDB5E26-B13A-4CFF-B434-5DEC490DCD5B}" sibTransId="{C1BCE5DE-F4BA-4F78-BDA1-88A0C2299E97}"/>
    <dgm:cxn modelId="{EAD06F67-668A-40EB-98AC-A40CEA514FFB}" type="presOf" srcId="{759C9D07-582F-46E0-88E5-6029A6C85940}" destId="{CEEC1A88-4E11-499F-B6DF-2BEB1527ADB4}" srcOrd="0" destOrd="0" presId="urn:microsoft.com/office/officeart/2005/8/layout/vList6"/>
    <dgm:cxn modelId="{07E60657-BF03-4B19-BBD5-C80BA840419F}" type="presOf" srcId="{4A5C557D-B267-4B53-913C-BEA2095C8FC7}" destId="{5171B940-3CED-4F73-8778-2E534E0FEF0B}" srcOrd="0" destOrd="1" presId="urn:microsoft.com/office/officeart/2005/8/layout/vList6"/>
    <dgm:cxn modelId="{E4D51B11-F2A3-4C3B-A8AF-B04B2F326124}" type="presOf" srcId="{49E34D12-4A65-49E7-9A35-EC1215D27066}" destId="{5171B940-3CED-4F73-8778-2E534E0FEF0B}" srcOrd="0" destOrd="0" presId="urn:microsoft.com/office/officeart/2005/8/layout/vList6"/>
    <dgm:cxn modelId="{F7F8BA64-1D43-4913-B3AE-E07FD6816D48}" srcId="{37DF77CD-948C-4A43-B071-5017C5004D97}" destId="{F27C52CF-A74B-44AB-B835-4955B98E32EF}" srcOrd="1" destOrd="0" parTransId="{60C0507A-154C-4BB2-951C-D0F9156FD8C8}" sibTransId="{29D742F0-85AE-44DB-95FE-60C2B86685FF}"/>
    <dgm:cxn modelId="{A8142150-2F88-45E5-A572-CEEC2FE997BD}" srcId="{F27C52CF-A74B-44AB-B835-4955B98E32EF}" destId="{E48E174A-CF9B-4CDC-AA4F-EC99D1EA97EB}" srcOrd="2" destOrd="0" parTransId="{EBB57723-9ED0-45F6-B60F-4FF9BD454E09}" sibTransId="{AEC26096-3440-4ABD-B132-362EFB765E08}"/>
    <dgm:cxn modelId="{D047BD3D-DFBC-417A-83AF-44D6FA137294}" srcId="{37DF77CD-948C-4A43-B071-5017C5004D97}" destId="{84F2B425-19E9-4277-93E9-DCD6E8C0A9B7}" srcOrd="0" destOrd="0" parTransId="{85CCDE05-0009-4241-871B-059272BDB346}" sibTransId="{3990D6A5-8B41-425C-9402-3D1847C13813}"/>
    <dgm:cxn modelId="{DEE42738-72F1-497C-AD80-B0294AD1301B}" srcId="{84F2B425-19E9-4277-93E9-DCD6E8C0A9B7}" destId="{49E34D12-4A65-49E7-9A35-EC1215D27066}" srcOrd="0" destOrd="0" parTransId="{495F76BB-3C2E-4873-8B01-08A774E7BCCC}" sibTransId="{4848473A-0562-4332-A6D6-AA6A0BC58FE4}"/>
    <dgm:cxn modelId="{246B9396-FB35-4B21-84D0-14153C95C100}" type="presOf" srcId="{E48E174A-CF9B-4CDC-AA4F-EC99D1EA97EB}" destId="{CEEC1A88-4E11-499F-B6DF-2BEB1527ADB4}" srcOrd="0" destOrd="2" presId="urn:microsoft.com/office/officeart/2005/8/layout/vList6"/>
    <dgm:cxn modelId="{35B45897-4B79-4EAD-B11C-485940A6C311}" type="presParOf" srcId="{EF01B76D-90E0-4425-87AD-4E914C87D643}" destId="{95DBDF1F-A8CD-4360-9554-8C5321BFB621}" srcOrd="0" destOrd="0" presId="urn:microsoft.com/office/officeart/2005/8/layout/vList6"/>
    <dgm:cxn modelId="{29D7711F-C8E6-4023-BB5D-46177E2D51AA}" type="presParOf" srcId="{95DBDF1F-A8CD-4360-9554-8C5321BFB621}" destId="{D253BC50-48B6-40C9-91AA-17B10C968BA2}" srcOrd="0" destOrd="0" presId="urn:microsoft.com/office/officeart/2005/8/layout/vList6"/>
    <dgm:cxn modelId="{26B711E4-CAB9-4320-AA95-A01E7B5CE214}" type="presParOf" srcId="{95DBDF1F-A8CD-4360-9554-8C5321BFB621}" destId="{5171B940-3CED-4F73-8778-2E534E0FEF0B}" srcOrd="1" destOrd="0" presId="urn:microsoft.com/office/officeart/2005/8/layout/vList6"/>
    <dgm:cxn modelId="{AAAD836E-BCF2-4C6E-993D-BEBE1210A1EE}" type="presParOf" srcId="{EF01B76D-90E0-4425-87AD-4E914C87D643}" destId="{B6F03671-E67F-4A24-A250-75813649AD17}" srcOrd="1" destOrd="0" presId="urn:microsoft.com/office/officeart/2005/8/layout/vList6"/>
    <dgm:cxn modelId="{8518BBC2-65CF-46B1-AD27-AE5ACDF28138}" type="presParOf" srcId="{EF01B76D-90E0-4425-87AD-4E914C87D643}" destId="{7A5176C1-34BC-4F06-BF14-39335DAE6978}" srcOrd="2" destOrd="0" presId="urn:microsoft.com/office/officeart/2005/8/layout/vList6"/>
    <dgm:cxn modelId="{FAD34244-BA07-40A3-B9FD-37597825D53E}" type="presParOf" srcId="{7A5176C1-34BC-4F06-BF14-39335DAE6978}" destId="{2CD33A04-52BA-439A-9C96-1DC2A9618888}" srcOrd="0" destOrd="0" presId="urn:microsoft.com/office/officeart/2005/8/layout/vList6"/>
    <dgm:cxn modelId="{170A7AD9-56C3-458C-841F-A81849B43E0C}" type="presParOf" srcId="{7A5176C1-34BC-4F06-BF14-39335DAE6978}" destId="{CEEC1A88-4E11-499F-B6DF-2BEB1527ADB4}"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0AE263C9-6859-4640-B746-F8E5BC6EB45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62545D45-E98E-483D-B7E9-DF26DE53129C}">
      <dgm:prSet phldrT="[Text]" custT="1"/>
      <dgm:spPr/>
      <dgm:t>
        <a:bodyPr/>
        <a:lstStyle/>
        <a:p>
          <a:r>
            <a:rPr lang="en-US" sz="2400" dirty="0" smtClean="0">
              <a:effectLst>
                <a:outerShdw blurRad="38100" dist="38100" dir="2700000" algn="tl">
                  <a:srgbClr val="000000">
                    <a:alpha val="43137"/>
                  </a:srgbClr>
                </a:outerShdw>
              </a:effectLst>
            </a:rPr>
            <a:t>UJIAN ALLAH</a:t>
          </a:r>
          <a:endParaRPr lang="en-US" sz="2400" dirty="0">
            <a:effectLst>
              <a:outerShdw blurRad="38100" dist="38100" dir="2700000" algn="tl">
                <a:srgbClr val="000000">
                  <a:alpha val="43137"/>
                </a:srgbClr>
              </a:outerShdw>
            </a:effectLst>
          </a:endParaRPr>
        </a:p>
      </dgm:t>
    </dgm:pt>
    <dgm:pt modelId="{0474E160-ED04-4321-8FDE-8B6E5AAA5786}" type="parTrans" cxnId="{E5E69ACC-84E6-4915-AA04-B34BF6B8BDAC}">
      <dgm:prSet/>
      <dgm:spPr/>
      <dgm:t>
        <a:bodyPr/>
        <a:lstStyle/>
        <a:p>
          <a:endParaRPr lang="en-US" sz="1400">
            <a:effectLst>
              <a:outerShdw blurRad="38100" dist="38100" dir="2700000" algn="tl">
                <a:srgbClr val="000000">
                  <a:alpha val="43137"/>
                </a:srgbClr>
              </a:outerShdw>
            </a:effectLst>
          </a:endParaRPr>
        </a:p>
      </dgm:t>
    </dgm:pt>
    <dgm:pt modelId="{407F5B70-471A-452D-86E4-781BF240A997}" type="sibTrans" cxnId="{E5E69ACC-84E6-4915-AA04-B34BF6B8BDAC}">
      <dgm:prSet/>
      <dgm:spPr/>
      <dgm:t>
        <a:bodyPr/>
        <a:lstStyle/>
        <a:p>
          <a:endParaRPr lang="en-US" sz="1400">
            <a:effectLst>
              <a:outerShdw blurRad="38100" dist="38100" dir="2700000" algn="tl">
                <a:srgbClr val="000000">
                  <a:alpha val="43137"/>
                </a:srgbClr>
              </a:outerShdw>
            </a:effectLst>
          </a:endParaRPr>
        </a:p>
      </dgm:t>
    </dgm:pt>
    <dgm:pt modelId="{BBF6FC7E-A626-4D13-9420-FBEDB80A64FF}">
      <dgm:prSet phldrT="[Text]" custT="1"/>
      <dgm:spPr/>
      <dgm:t>
        <a:bodyPr/>
        <a:lstStyle/>
        <a:p>
          <a:r>
            <a:rPr lang="en-US" sz="1800" dirty="0" err="1" smtClean="0">
              <a:effectLst>
                <a:outerShdw blurRad="38100" dist="38100" dir="2700000" algn="tl">
                  <a:srgbClr val="000000">
                    <a:alpha val="43137"/>
                  </a:srgbClr>
                </a:outerShdw>
              </a:effectLst>
            </a:rPr>
            <a:t>banjir</a:t>
          </a:r>
          <a:endParaRPr lang="en-US" sz="1800" dirty="0">
            <a:effectLst>
              <a:outerShdw blurRad="38100" dist="38100" dir="2700000" algn="tl">
                <a:srgbClr val="000000">
                  <a:alpha val="43137"/>
                </a:srgbClr>
              </a:outerShdw>
            </a:effectLst>
          </a:endParaRPr>
        </a:p>
      </dgm:t>
    </dgm:pt>
    <dgm:pt modelId="{E65F8BBC-473D-45D1-B960-4DC244977CE3}" type="parTrans" cxnId="{F57AAE9D-766E-4D3B-9237-8B7CD809FAC4}">
      <dgm:prSet/>
      <dgm:spPr/>
      <dgm:t>
        <a:bodyPr/>
        <a:lstStyle/>
        <a:p>
          <a:endParaRPr lang="en-US" sz="1400">
            <a:effectLst>
              <a:outerShdw blurRad="38100" dist="38100" dir="2700000" algn="tl">
                <a:srgbClr val="000000">
                  <a:alpha val="43137"/>
                </a:srgbClr>
              </a:outerShdw>
            </a:effectLst>
          </a:endParaRPr>
        </a:p>
      </dgm:t>
    </dgm:pt>
    <dgm:pt modelId="{6002E8CD-BCC6-47BE-AA30-A240410479AA}" type="sibTrans" cxnId="{F57AAE9D-766E-4D3B-9237-8B7CD809FAC4}">
      <dgm:prSet/>
      <dgm:spPr/>
      <dgm:t>
        <a:bodyPr/>
        <a:lstStyle/>
        <a:p>
          <a:endParaRPr lang="en-US" sz="1400">
            <a:effectLst>
              <a:outerShdw blurRad="38100" dist="38100" dir="2700000" algn="tl">
                <a:srgbClr val="000000">
                  <a:alpha val="43137"/>
                </a:srgbClr>
              </a:outerShdw>
            </a:effectLst>
          </a:endParaRPr>
        </a:p>
      </dgm:t>
    </dgm:pt>
    <dgm:pt modelId="{81AF9B9D-3FA3-466E-8DCA-E26301F75CA5}">
      <dgm:prSet phldrT="[Text]" custT="1"/>
      <dgm:spPr/>
      <dgm:t>
        <a:bodyPr/>
        <a:lstStyle/>
        <a:p>
          <a:r>
            <a:rPr lang="en-US" sz="1800" dirty="0" err="1" smtClean="0">
              <a:effectLst>
                <a:outerShdw blurRad="38100" dist="38100" dir="2700000" algn="tl">
                  <a:srgbClr val="000000">
                    <a:alpha val="43137"/>
                  </a:srgbClr>
                </a:outerShdw>
              </a:effectLst>
            </a:rPr>
            <a:t>kebakaran</a:t>
          </a:r>
          <a:endParaRPr lang="en-US" sz="1800" dirty="0">
            <a:effectLst>
              <a:outerShdw blurRad="38100" dist="38100" dir="2700000" algn="tl">
                <a:srgbClr val="000000">
                  <a:alpha val="43137"/>
                </a:srgbClr>
              </a:outerShdw>
            </a:effectLst>
          </a:endParaRPr>
        </a:p>
      </dgm:t>
    </dgm:pt>
    <dgm:pt modelId="{5501971B-892D-4C9A-8C21-1DB6511DF103}" type="parTrans" cxnId="{48B4E4AA-949A-4BD7-864A-8515A02DD7A7}">
      <dgm:prSet/>
      <dgm:spPr/>
      <dgm:t>
        <a:bodyPr/>
        <a:lstStyle/>
        <a:p>
          <a:endParaRPr lang="en-US" sz="1400">
            <a:effectLst>
              <a:outerShdw blurRad="38100" dist="38100" dir="2700000" algn="tl">
                <a:srgbClr val="000000">
                  <a:alpha val="43137"/>
                </a:srgbClr>
              </a:outerShdw>
            </a:effectLst>
          </a:endParaRPr>
        </a:p>
      </dgm:t>
    </dgm:pt>
    <dgm:pt modelId="{472BD644-152F-4D24-889A-35D785C74957}" type="sibTrans" cxnId="{48B4E4AA-949A-4BD7-864A-8515A02DD7A7}">
      <dgm:prSet/>
      <dgm:spPr/>
      <dgm:t>
        <a:bodyPr/>
        <a:lstStyle/>
        <a:p>
          <a:endParaRPr lang="en-US" sz="1400">
            <a:effectLst>
              <a:outerShdw blurRad="38100" dist="38100" dir="2700000" algn="tl">
                <a:srgbClr val="000000">
                  <a:alpha val="43137"/>
                </a:srgbClr>
              </a:outerShdw>
            </a:effectLst>
          </a:endParaRPr>
        </a:p>
      </dgm:t>
    </dgm:pt>
    <dgm:pt modelId="{BF6D93AE-20D0-49BF-BA9D-FB1BF9541CA1}">
      <dgm:prSet phldrT="[Text]" custT="1"/>
      <dgm:spPr/>
      <dgm:t>
        <a:bodyPr/>
        <a:lstStyle/>
        <a:p>
          <a:r>
            <a:rPr lang="en-US" sz="1800" dirty="0" err="1" smtClean="0">
              <a:effectLst>
                <a:outerShdw blurRad="38100" dist="38100" dir="2700000" algn="tl">
                  <a:srgbClr val="000000">
                    <a:alpha val="43137"/>
                  </a:srgbClr>
                </a:outerShdw>
              </a:effectLst>
            </a:rPr>
            <a:t>Kematian</a:t>
          </a:r>
          <a:endParaRPr lang="en-US" sz="1800" dirty="0">
            <a:effectLst>
              <a:outerShdw blurRad="38100" dist="38100" dir="2700000" algn="tl">
                <a:srgbClr val="000000">
                  <a:alpha val="43137"/>
                </a:srgbClr>
              </a:outerShdw>
            </a:effectLst>
          </a:endParaRPr>
        </a:p>
      </dgm:t>
    </dgm:pt>
    <dgm:pt modelId="{C538918D-F5E2-4006-BFC6-7A43B1397382}" type="parTrans" cxnId="{078ECD83-CDE1-4667-B705-D9D4DAC805F3}">
      <dgm:prSet/>
      <dgm:spPr/>
      <dgm:t>
        <a:bodyPr/>
        <a:lstStyle/>
        <a:p>
          <a:endParaRPr lang="en-US" sz="1400">
            <a:effectLst>
              <a:outerShdw blurRad="38100" dist="38100" dir="2700000" algn="tl">
                <a:srgbClr val="000000">
                  <a:alpha val="43137"/>
                </a:srgbClr>
              </a:outerShdw>
            </a:effectLst>
          </a:endParaRPr>
        </a:p>
      </dgm:t>
    </dgm:pt>
    <dgm:pt modelId="{DFB9628E-8A0E-4BCF-AC1D-FB313EBF3319}" type="sibTrans" cxnId="{078ECD83-CDE1-4667-B705-D9D4DAC805F3}">
      <dgm:prSet/>
      <dgm:spPr/>
      <dgm:t>
        <a:bodyPr/>
        <a:lstStyle/>
        <a:p>
          <a:endParaRPr lang="en-US" sz="1400">
            <a:effectLst>
              <a:outerShdw blurRad="38100" dist="38100" dir="2700000" algn="tl">
                <a:srgbClr val="000000">
                  <a:alpha val="43137"/>
                </a:srgbClr>
              </a:outerShdw>
            </a:effectLst>
          </a:endParaRPr>
        </a:p>
      </dgm:t>
    </dgm:pt>
    <dgm:pt modelId="{B56ACB92-9ADC-4621-A0C1-EEBD85436904}">
      <dgm:prSet phldrT="[Text]" custT="1"/>
      <dgm:spPr/>
      <dgm:t>
        <a:bodyPr/>
        <a:lstStyle/>
        <a:p>
          <a:r>
            <a:rPr lang="en-US" sz="1800" dirty="0" err="1" smtClean="0">
              <a:effectLst>
                <a:outerShdw blurRad="38100" dist="38100" dir="2700000" algn="tl">
                  <a:srgbClr val="000000">
                    <a:alpha val="43137"/>
                  </a:srgbClr>
                </a:outerShdw>
              </a:effectLst>
            </a:rPr>
            <a:t>Hilang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harta</a:t>
          </a:r>
          <a:endParaRPr lang="en-US" sz="1800" dirty="0">
            <a:effectLst>
              <a:outerShdw blurRad="38100" dist="38100" dir="2700000" algn="tl">
                <a:srgbClr val="000000">
                  <a:alpha val="43137"/>
                </a:srgbClr>
              </a:outerShdw>
            </a:effectLst>
          </a:endParaRPr>
        </a:p>
      </dgm:t>
    </dgm:pt>
    <dgm:pt modelId="{F0C33E94-FB11-459D-97CE-1FCA9829B90D}" type="parTrans" cxnId="{3915F546-690F-4E13-89E1-7D14A42C808F}">
      <dgm:prSet/>
      <dgm:spPr/>
      <dgm:t>
        <a:bodyPr/>
        <a:lstStyle/>
        <a:p>
          <a:endParaRPr lang="en-US" sz="1400">
            <a:effectLst>
              <a:outerShdw blurRad="38100" dist="38100" dir="2700000" algn="tl">
                <a:srgbClr val="000000">
                  <a:alpha val="43137"/>
                </a:srgbClr>
              </a:outerShdw>
            </a:effectLst>
          </a:endParaRPr>
        </a:p>
      </dgm:t>
    </dgm:pt>
    <dgm:pt modelId="{9A2CAEC0-2A45-42DD-8144-93C2FD09E106}" type="sibTrans" cxnId="{3915F546-690F-4E13-89E1-7D14A42C808F}">
      <dgm:prSet/>
      <dgm:spPr/>
      <dgm:t>
        <a:bodyPr/>
        <a:lstStyle/>
        <a:p>
          <a:endParaRPr lang="en-US" sz="1400">
            <a:effectLst>
              <a:outerShdw blurRad="38100" dist="38100" dir="2700000" algn="tl">
                <a:srgbClr val="000000">
                  <a:alpha val="43137"/>
                </a:srgbClr>
              </a:outerShdw>
            </a:effectLst>
          </a:endParaRPr>
        </a:p>
      </dgm:t>
    </dgm:pt>
    <dgm:pt modelId="{EBFABE1B-9CF3-4F8B-A001-0BB0AAD67A28}" type="pres">
      <dgm:prSet presAssocID="{0AE263C9-6859-4640-B746-F8E5BC6EB452}" presName="cycle" presStyleCnt="0">
        <dgm:presLayoutVars>
          <dgm:chMax val="1"/>
          <dgm:dir/>
          <dgm:animLvl val="ctr"/>
          <dgm:resizeHandles val="exact"/>
        </dgm:presLayoutVars>
      </dgm:prSet>
      <dgm:spPr/>
    </dgm:pt>
    <dgm:pt modelId="{90B6136D-D75D-4338-81DA-AD16B638246F}" type="pres">
      <dgm:prSet presAssocID="{62545D45-E98E-483D-B7E9-DF26DE53129C}" presName="centerShape" presStyleLbl="node0" presStyleIdx="0" presStyleCnt="1"/>
      <dgm:spPr/>
    </dgm:pt>
    <dgm:pt modelId="{B1228C0B-EF73-4C8A-BB8A-DBC8D3258149}" type="pres">
      <dgm:prSet presAssocID="{E65F8BBC-473D-45D1-B960-4DC244977CE3}" presName="parTrans" presStyleLbl="bgSibTrans2D1" presStyleIdx="0" presStyleCnt="4"/>
      <dgm:spPr/>
    </dgm:pt>
    <dgm:pt modelId="{506382F9-C0EF-4831-8CA7-0F622AF175A3}" type="pres">
      <dgm:prSet presAssocID="{BBF6FC7E-A626-4D13-9420-FBEDB80A64FF}" presName="node" presStyleLbl="node1" presStyleIdx="0" presStyleCnt="4">
        <dgm:presLayoutVars>
          <dgm:bulletEnabled val="1"/>
        </dgm:presLayoutVars>
      </dgm:prSet>
      <dgm:spPr/>
    </dgm:pt>
    <dgm:pt modelId="{FF0EAA47-7E85-4942-ABCA-ADCFC3CA1C62}" type="pres">
      <dgm:prSet presAssocID="{5501971B-892D-4C9A-8C21-1DB6511DF103}" presName="parTrans" presStyleLbl="bgSibTrans2D1" presStyleIdx="1" presStyleCnt="4"/>
      <dgm:spPr/>
    </dgm:pt>
    <dgm:pt modelId="{949FF29B-DCB9-435C-86CD-917D84D30420}" type="pres">
      <dgm:prSet presAssocID="{81AF9B9D-3FA3-466E-8DCA-E26301F75CA5}" presName="node" presStyleLbl="node1" presStyleIdx="1" presStyleCnt="4">
        <dgm:presLayoutVars>
          <dgm:bulletEnabled val="1"/>
        </dgm:presLayoutVars>
      </dgm:prSet>
      <dgm:spPr/>
      <dgm:t>
        <a:bodyPr/>
        <a:lstStyle/>
        <a:p>
          <a:endParaRPr lang="en-US"/>
        </a:p>
      </dgm:t>
    </dgm:pt>
    <dgm:pt modelId="{3033261B-515F-49DF-B3F9-2A66036ECEBD}" type="pres">
      <dgm:prSet presAssocID="{C538918D-F5E2-4006-BFC6-7A43B1397382}" presName="parTrans" presStyleLbl="bgSibTrans2D1" presStyleIdx="2" presStyleCnt="4"/>
      <dgm:spPr/>
    </dgm:pt>
    <dgm:pt modelId="{42595167-528F-45B5-A3D4-FAE3B9E5A27C}" type="pres">
      <dgm:prSet presAssocID="{BF6D93AE-20D0-49BF-BA9D-FB1BF9541CA1}" presName="node" presStyleLbl="node1" presStyleIdx="2" presStyleCnt="4">
        <dgm:presLayoutVars>
          <dgm:bulletEnabled val="1"/>
        </dgm:presLayoutVars>
      </dgm:prSet>
      <dgm:spPr/>
      <dgm:t>
        <a:bodyPr/>
        <a:lstStyle/>
        <a:p>
          <a:endParaRPr lang="en-US"/>
        </a:p>
      </dgm:t>
    </dgm:pt>
    <dgm:pt modelId="{CD9A1C52-D38C-469D-ABA6-C1FA37E60BBE}" type="pres">
      <dgm:prSet presAssocID="{F0C33E94-FB11-459D-97CE-1FCA9829B90D}" presName="parTrans" presStyleLbl="bgSibTrans2D1" presStyleIdx="3" presStyleCnt="4"/>
      <dgm:spPr/>
    </dgm:pt>
    <dgm:pt modelId="{7CD2D5DC-849B-462A-9CA5-8E201FB34CE5}" type="pres">
      <dgm:prSet presAssocID="{B56ACB92-9ADC-4621-A0C1-EEBD85436904}" presName="node" presStyleLbl="node1" presStyleIdx="3" presStyleCnt="4">
        <dgm:presLayoutVars>
          <dgm:bulletEnabled val="1"/>
        </dgm:presLayoutVars>
      </dgm:prSet>
      <dgm:spPr/>
    </dgm:pt>
  </dgm:ptLst>
  <dgm:cxnLst>
    <dgm:cxn modelId="{37F99A5B-80A8-46B6-8D67-5E06459526BC}" type="presOf" srcId="{B56ACB92-9ADC-4621-A0C1-EEBD85436904}" destId="{7CD2D5DC-849B-462A-9CA5-8E201FB34CE5}" srcOrd="0" destOrd="0" presId="urn:microsoft.com/office/officeart/2005/8/layout/radial4"/>
    <dgm:cxn modelId="{48B4E4AA-949A-4BD7-864A-8515A02DD7A7}" srcId="{62545D45-E98E-483D-B7E9-DF26DE53129C}" destId="{81AF9B9D-3FA3-466E-8DCA-E26301F75CA5}" srcOrd="1" destOrd="0" parTransId="{5501971B-892D-4C9A-8C21-1DB6511DF103}" sibTransId="{472BD644-152F-4D24-889A-35D785C74957}"/>
    <dgm:cxn modelId="{D8B7A0BA-4577-4030-AC13-9B85C78F00AE}" type="presOf" srcId="{62545D45-E98E-483D-B7E9-DF26DE53129C}" destId="{90B6136D-D75D-4338-81DA-AD16B638246F}" srcOrd="0" destOrd="0" presId="urn:microsoft.com/office/officeart/2005/8/layout/radial4"/>
    <dgm:cxn modelId="{3915F546-690F-4E13-89E1-7D14A42C808F}" srcId="{62545D45-E98E-483D-B7E9-DF26DE53129C}" destId="{B56ACB92-9ADC-4621-A0C1-EEBD85436904}" srcOrd="3" destOrd="0" parTransId="{F0C33E94-FB11-459D-97CE-1FCA9829B90D}" sibTransId="{9A2CAEC0-2A45-42DD-8144-93C2FD09E106}"/>
    <dgm:cxn modelId="{078ECD83-CDE1-4667-B705-D9D4DAC805F3}" srcId="{62545D45-E98E-483D-B7E9-DF26DE53129C}" destId="{BF6D93AE-20D0-49BF-BA9D-FB1BF9541CA1}" srcOrd="2" destOrd="0" parTransId="{C538918D-F5E2-4006-BFC6-7A43B1397382}" sibTransId="{DFB9628E-8A0E-4BCF-AC1D-FB313EBF3319}"/>
    <dgm:cxn modelId="{3FCCAA07-7878-477F-8143-742EAA6E8F0B}" type="presOf" srcId="{BF6D93AE-20D0-49BF-BA9D-FB1BF9541CA1}" destId="{42595167-528F-45B5-A3D4-FAE3B9E5A27C}" srcOrd="0" destOrd="0" presId="urn:microsoft.com/office/officeart/2005/8/layout/radial4"/>
    <dgm:cxn modelId="{4C72F77A-837D-464E-84CF-EA18E87B616F}" type="presOf" srcId="{0AE263C9-6859-4640-B746-F8E5BC6EB452}" destId="{EBFABE1B-9CF3-4F8B-A001-0BB0AAD67A28}" srcOrd="0" destOrd="0" presId="urn:microsoft.com/office/officeart/2005/8/layout/radial4"/>
    <dgm:cxn modelId="{5FEBE93C-611F-4E9A-9E07-F71BF0B7E5C0}" type="presOf" srcId="{F0C33E94-FB11-459D-97CE-1FCA9829B90D}" destId="{CD9A1C52-D38C-469D-ABA6-C1FA37E60BBE}" srcOrd="0" destOrd="0" presId="urn:microsoft.com/office/officeart/2005/8/layout/radial4"/>
    <dgm:cxn modelId="{751622D3-9C71-4378-9751-DDE7441813D1}" type="presOf" srcId="{BBF6FC7E-A626-4D13-9420-FBEDB80A64FF}" destId="{506382F9-C0EF-4831-8CA7-0F622AF175A3}" srcOrd="0" destOrd="0" presId="urn:microsoft.com/office/officeart/2005/8/layout/radial4"/>
    <dgm:cxn modelId="{E5E69ACC-84E6-4915-AA04-B34BF6B8BDAC}" srcId="{0AE263C9-6859-4640-B746-F8E5BC6EB452}" destId="{62545D45-E98E-483D-B7E9-DF26DE53129C}" srcOrd="0" destOrd="0" parTransId="{0474E160-ED04-4321-8FDE-8B6E5AAA5786}" sibTransId="{407F5B70-471A-452D-86E4-781BF240A997}"/>
    <dgm:cxn modelId="{334D7118-53C7-408D-BC87-66C9CC800196}" type="presOf" srcId="{C538918D-F5E2-4006-BFC6-7A43B1397382}" destId="{3033261B-515F-49DF-B3F9-2A66036ECEBD}" srcOrd="0" destOrd="0" presId="urn:microsoft.com/office/officeart/2005/8/layout/radial4"/>
    <dgm:cxn modelId="{BD279BF1-FEC4-4C98-99AA-733EA5339084}" type="presOf" srcId="{5501971B-892D-4C9A-8C21-1DB6511DF103}" destId="{FF0EAA47-7E85-4942-ABCA-ADCFC3CA1C62}" srcOrd="0" destOrd="0" presId="urn:microsoft.com/office/officeart/2005/8/layout/radial4"/>
    <dgm:cxn modelId="{F57AAE9D-766E-4D3B-9237-8B7CD809FAC4}" srcId="{62545D45-E98E-483D-B7E9-DF26DE53129C}" destId="{BBF6FC7E-A626-4D13-9420-FBEDB80A64FF}" srcOrd="0" destOrd="0" parTransId="{E65F8BBC-473D-45D1-B960-4DC244977CE3}" sibTransId="{6002E8CD-BCC6-47BE-AA30-A240410479AA}"/>
    <dgm:cxn modelId="{427786D8-7276-410C-996C-7A58F55FBACA}" type="presOf" srcId="{E65F8BBC-473D-45D1-B960-4DC244977CE3}" destId="{B1228C0B-EF73-4C8A-BB8A-DBC8D3258149}" srcOrd="0" destOrd="0" presId="urn:microsoft.com/office/officeart/2005/8/layout/radial4"/>
    <dgm:cxn modelId="{BA846B00-981E-499A-AF80-F75F40671BEA}" type="presOf" srcId="{81AF9B9D-3FA3-466E-8DCA-E26301F75CA5}" destId="{949FF29B-DCB9-435C-86CD-917D84D30420}" srcOrd="0" destOrd="0" presId="urn:microsoft.com/office/officeart/2005/8/layout/radial4"/>
    <dgm:cxn modelId="{694CA38E-11F0-4522-B825-DF3228F796B9}" type="presParOf" srcId="{EBFABE1B-9CF3-4F8B-A001-0BB0AAD67A28}" destId="{90B6136D-D75D-4338-81DA-AD16B638246F}" srcOrd="0" destOrd="0" presId="urn:microsoft.com/office/officeart/2005/8/layout/radial4"/>
    <dgm:cxn modelId="{2FF3D77C-854E-49AA-939F-31ACF3AA30C9}" type="presParOf" srcId="{EBFABE1B-9CF3-4F8B-A001-0BB0AAD67A28}" destId="{B1228C0B-EF73-4C8A-BB8A-DBC8D3258149}" srcOrd="1" destOrd="0" presId="urn:microsoft.com/office/officeart/2005/8/layout/radial4"/>
    <dgm:cxn modelId="{EB802911-9DE7-4D88-AB00-F9702A7C772A}" type="presParOf" srcId="{EBFABE1B-9CF3-4F8B-A001-0BB0AAD67A28}" destId="{506382F9-C0EF-4831-8CA7-0F622AF175A3}" srcOrd="2" destOrd="0" presId="urn:microsoft.com/office/officeart/2005/8/layout/radial4"/>
    <dgm:cxn modelId="{760FB78D-3DFB-49F2-B633-18FFAA6D4119}" type="presParOf" srcId="{EBFABE1B-9CF3-4F8B-A001-0BB0AAD67A28}" destId="{FF0EAA47-7E85-4942-ABCA-ADCFC3CA1C62}" srcOrd="3" destOrd="0" presId="urn:microsoft.com/office/officeart/2005/8/layout/radial4"/>
    <dgm:cxn modelId="{F97CF63E-697B-4D6D-ADA8-797A326D2EEB}" type="presParOf" srcId="{EBFABE1B-9CF3-4F8B-A001-0BB0AAD67A28}" destId="{949FF29B-DCB9-435C-86CD-917D84D30420}" srcOrd="4" destOrd="0" presId="urn:microsoft.com/office/officeart/2005/8/layout/radial4"/>
    <dgm:cxn modelId="{90A90072-7DB3-4D21-A4F3-FBAC70F4BEB1}" type="presParOf" srcId="{EBFABE1B-9CF3-4F8B-A001-0BB0AAD67A28}" destId="{3033261B-515F-49DF-B3F9-2A66036ECEBD}" srcOrd="5" destOrd="0" presId="urn:microsoft.com/office/officeart/2005/8/layout/radial4"/>
    <dgm:cxn modelId="{E87AE9F0-C8EA-4EFB-A84B-FE67C0236613}" type="presParOf" srcId="{EBFABE1B-9CF3-4F8B-A001-0BB0AAD67A28}" destId="{42595167-528F-45B5-A3D4-FAE3B9E5A27C}" srcOrd="6" destOrd="0" presId="urn:microsoft.com/office/officeart/2005/8/layout/radial4"/>
    <dgm:cxn modelId="{862E0A6A-823D-4229-B291-A5B3ABDFECA7}" type="presParOf" srcId="{EBFABE1B-9CF3-4F8B-A001-0BB0AAD67A28}" destId="{CD9A1C52-D38C-469D-ABA6-C1FA37E60BBE}" srcOrd="7" destOrd="0" presId="urn:microsoft.com/office/officeart/2005/8/layout/radial4"/>
    <dgm:cxn modelId="{911A155D-428F-4193-9E43-FA62D4574137}" type="presParOf" srcId="{EBFABE1B-9CF3-4F8B-A001-0BB0AAD67A28}" destId="{7CD2D5DC-849B-462A-9CA5-8E201FB34CE5}" srcOrd="8" destOrd="0" presId="urn:microsoft.com/office/officeart/2005/8/layout/radial4"/>
  </dgm:cxnLst>
  <dgm:bg/>
  <dgm:whole/>
</dgm:dataModel>
</file>

<file path=ppt/diagrams/data4.xml><?xml version="1.0" encoding="utf-8"?>
<dgm:dataModel xmlns:dgm="http://schemas.openxmlformats.org/drawingml/2006/diagram" xmlns:a="http://schemas.openxmlformats.org/drawingml/2006/main">
  <dgm:ptLst>
    <dgm:pt modelId="{5B395F71-0169-4F57-964A-A9E8B546CC10}"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n-US"/>
        </a:p>
      </dgm:t>
    </dgm:pt>
    <dgm:pt modelId="{FC3D59F4-AAC5-434E-AB39-23909086DC4C}">
      <dgm:prSet phldrT="[Text]" custT="1"/>
      <dgm:spPr>
        <a:solidFill>
          <a:srgbClr val="FFFF00">
            <a:alpha val="90000"/>
          </a:srgbClr>
        </a:solidFill>
      </dgm:spPr>
      <dgm:t>
        <a:bodyPr/>
        <a:lstStyle/>
        <a:p>
          <a:pPr algn="ctr"/>
          <a:r>
            <a:rPr lang="en-US" sz="1800" dirty="0" err="1" smtClean="0">
              <a:effectLst>
                <a:outerShdw blurRad="38100" dist="38100" dir="2700000" algn="tl">
                  <a:srgbClr val="000000">
                    <a:alpha val="43137"/>
                  </a:srgbClr>
                </a:outerShdw>
              </a:effectLst>
            </a:rPr>
            <a:t>meletakkan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kebergantungan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kepada</a:t>
          </a:r>
          <a:r>
            <a:rPr lang="en-US" sz="1800" dirty="0" smtClean="0">
              <a:effectLst>
                <a:outerShdw blurRad="38100" dist="38100" dir="2700000" algn="tl">
                  <a:srgbClr val="000000">
                    <a:alpha val="43137"/>
                  </a:srgbClr>
                </a:outerShdw>
              </a:effectLst>
            </a:rPr>
            <a:t> Allah SWT</a:t>
          </a:r>
          <a:endParaRPr lang="en-US" sz="1800" dirty="0">
            <a:effectLst>
              <a:outerShdw blurRad="38100" dist="38100" dir="2700000" algn="tl">
                <a:srgbClr val="000000">
                  <a:alpha val="43137"/>
                </a:srgbClr>
              </a:outerShdw>
            </a:effectLst>
          </a:endParaRPr>
        </a:p>
      </dgm:t>
    </dgm:pt>
    <dgm:pt modelId="{0A5BA0DE-8193-4FFF-BE97-AE25C748AEB2}" type="parTrans" cxnId="{C553CB09-42B4-46FB-9724-BA182B99C87C}">
      <dgm:prSet/>
      <dgm:spPr/>
      <dgm:t>
        <a:bodyPr/>
        <a:lstStyle/>
        <a:p>
          <a:pPr algn="ctr"/>
          <a:endParaRPr lang="en-US" sz="1800">
            <a:effectLst>
              <a:outerShdw blurRad="38100" dist="38100" dir="2700000" algn="tl">
                <a:srgbClr val="000000">
                  <a:alpha val="43137"/>
                </a:srgbClr>
              </a:outerShdw>
            </a:effectLst>
          </a:endParaRPr>
        </a:p>
      </dgm:t>
    </dgm:pt>
    <dgm:pt modelId="{64237BBD-5C83-4F51-9094-B4C128B6DE25}" type="sibTrans" cxnId="{C553CB09-42B4-46FB-9724-BA182B99C87C}">
      <dgm:prSet/>
      <dgm:spPr/>
      <dgm:t>
        <a:bodyPr/>
        <a:lstStyle/>
        <a:p>
          <a:pPr algn="ctr"/>
          <a:endParaRPr lang="en-US" sz="1800">
            <a:effectLst>
              <a:outerShdw blurRad="38100" dist="38100" dir="2700000" algn="tl">
                <a:srgbClr val="000000">
                  <a:alpha val="43137"/>
                </a:srgbClr>
              </a:outerShdw>
            </a:effectLst>
          </a:endParaRPr>
        </a:p>
      </dgm:t>
    </dgm:pt>
    <dgm:pt modelId="{C081B2FB-3243-4F47-BC79-6324BEF6FB08}" type="pres">
      <dgm:prSet presAssocID="{5B395F71-0169-4F57-964A-A9E8B546CC10}" presName="compositeShape" presStyleCnt="0">
        <dgm:presLayoutVars>
          <dgm:dir/>
          <dgm:resizeHandles/>
        </dgm:presLayoutVars>
      </dgm:prSet>
      <dgm:spPr/>
    </dgm:pt>
    <dgm:pt modelId="{408CE680-0EE0-44BA-8126-7D6C32856874}" type="pres">
      <dgm:prSet presAssocID="{5B395F71-0169-4F57-964A-A9E8B546CC10}" presName="pyramid" presStyleLbl="node1" presStyleIdx="0" presStyleCnt="1" custLinFactNeighborX="552" custLinFactNeighborY="1528"/>
      <dgm:spPr/>
    </dgm:pt>
    <dgm:pt modelId="{5A1AEAAE-7689-4B69-AF34-7ABCB5540B1C}" type="pres">
      <dgm:prSet presAssocID="{5B395F71-0169-4F57-964A-A9E8B546CC10}" presName="theList" presStyleCnt="0"/>
      <dgm:spPr/>
    </dgm:pt>
    <dgm:pt modelId="{3BDE22C9-0C6C-4C53-9B6F-0D5B54D4F278}" type="pres">
      <dgm:prSet presAssocID="{FC3D59F4-AAC5-434E-AB39-23909086DC4C}" presName="aNode" presStyleLbl="fgAcc1" presStyleIdx="0" presStyleCnt="1" custScaleX="181372" custScaleY="16585" custLinFactY="-22544" custLinFactNeighborX="29893" custLinFactNeighborY="-100000">
        <dgm:presLayoutVars>
          <dgm:bulletEnabled val="1"/>
        </dgm:presLayoutVars>
      </dgm:prSet>
      <dgm:spPr>
        <a:prstGeom prst="rect">
          <a:avLst/>
        </a:prstGeom>
      </dgm:spPr>
      <dgm:t>
        <a:bodyPr/>
        <a:lstStyle/>
        <a:p>
          <a:endParaRPr lang="en-US"/>
        </a:p>
      </dgm:t>
    </dgm:pt>
    <dgm:pt modelId="{44D5EC3A-9FB3-4BDB-BE33-62C94ED22A98}" type="pres">
      <dgm:prSet presAssocID="{FC3D59F4-AAC5-434E-AB39-23909086DC4C}" presName="aSpace" presStyleCnt="0"/>
      <dgm:spPr/>
    </dgm:pt>
  </dgm:ptLst>
  <dgm:cxnLst>
    <dgm:cxn modelId="{135A21F4-C4FC-450D-BDF8-0390F6FBCE06}" type="presOf" srcId="{FC3D59F4-AAC5-434E-AB39-23909086DC4C}" destId="{3BDE22C9-0C6C-4C53-9B6F-0D5B54D4F278}" srcOrd="0" destOrd="0" presId="urn:microsoft.com/office/officeart/2005/8/layout/pyramid2"/>
    <dgm:cxn modelId="{C553CB09-42B4-46FB-9724-BA182B99C87C}" srcId="{5B395F71-0169-4F57-964A-A9E8B546CC10}" destId="{FC3D59F4-AAC5-434E-AB39-23909086DC4C}" srcOrd="0" destOrd="0" parTransId="{0A5BA0DE-8193-4FFF-BE97-AE25C748AEB2}" sibTransId="{64237BBD-5C83-4F51-9094-B4C128B6DE25}"/>
    <dgm:cxn modelId="{0CCD4A82-E933-4D15-83BD-2152335E537A}" type="presOf" srcId="{5B395F71-0169-4F57-964A-A9E8B546CC10}" destId="{C081B2FB-3243-4F47-BC79-6324BEF6FB08}" srcOrd="0" destOrd="0" presId="urn:microsoft.com/office/officeart/2005/8/layout/pyramid2"/>
    <dgm:cxn modelId="{05A1C7A8-52EC-4B82-A222-F9730815FC50}" type="presParOf" srcId="{C081B2FB-3243-4F47-BC79-6324BEF6FB08}" destId="{408CE680-0EE0-44BA-8126-7D6C32856874}" srcOrd="0" destOrd="0" presId="urn:microsoft.com/office/officeart/2005/8/layout/pyramid2"/>
    <dgm:cxn modelId="{4E1DE1DB-2227-4A50-887A-DA5FD0D9B8DB}" type="presParOf" srcId="{C081B2FB-3243-4F47-BC79-6324BEF6FB08}" destId="{5A1AEAAE-7689-4B69-AF34-7ABCB5540B1C}" srcOrd="1" destOrd="0" presId="urn:microsoft.com/office/officeart/2005/8/layout/pyramid2"/>
    <dgm:cxn modelId="{7234CD43-4497-414A-A7E6-3C7C26B51EF1}" type="presParOf" srcId="{5A1AEAAE-7689-4B69-AF34-7ABCB5540B1C}" destId="{3BDE22C9-0C6C-4C53-9B6F-0D5B54D4F278}" srcOrd="0" destOrd="0" presId="urn:microsoft.com/office/officeart/2005/8/layout/pyramid2"/>
    <dgm:cxn modelId="{33E10132-60D2-4AC9-A6A5-F03AE9B7E4CA}" type="presParOf" srcId="{5A1AEAAE-7689-4B69-AF34-7ABCB5540B1C}" destId="{44D5EC3A-9FB3-4BDB-BE33-62C94ED22A98}" srcOrd="1" destOrd="0" presId="urn:microsoft.com/office/officeart/2005/8/layout/pyramid2"/>
  </dgm:cxnLst>
  <dgm:bg/>
  <dgm:whole/>
</dgm:dataModel>
</file>

<file path=ppt/diagrams/data5.xml><?xml version="1.0" encoding="utf-8"?>
<dgm:dataModel xmlns:dgm="http://schemas.openxmlformats.org/drawingml/2006/diagram" xmlns:a="http://schemas.openxmlformats.org/drawingml/2006/main">
  <dgm:ptLst>
    <dgm:pt modelId="{2DC9E2E7-DECD-48D5-8DF1-F8838F4669E0}" type="doc">
      <dgm:prSet loTypeId="urn:microsoft.com/office/officeart/2005/8/layout/vList3" loCatId="list" qsTypeId="urn:microsoft.com/office/officeart/2005/8/quickstyle/simple4" qsCatId="simple" csTypeId="urn:microsoft.com/office/officeart/2005/8/colors/colorful1" csCatId="colorful" phldr="1"/>
      <dgm:spPr/>
      <dgm:t>
        <a:bodyPr/>
        <a:lstStyle/>
        <a:p>
          <a:endParaRPr lang="en-US"/>
        </a:p>
      </dgm:t>
    </dgm:pt>
    <dgm:pt modelId="{E88FB53F-BBD0-46D7-A7A1-BF1989074FF3}">
      <dgm:prSet phldrT="[Text]" custT="1"/>
      <dgm:spPr/>
      <dgm:t>
        <a:bodyPr/>
        <a:lstStyle/>
        <a:p>
          <a:pPr marL="0" indent="0" algn="just"/>
          <a:r>
            <a:rPr lang="en-US" sz="1600" dirty="0" err="1" smtClean="0">
              <a:effectLst>
                <a:outerShdw blurRad="38100" dist="38100" dir="2700000" algn="tl">
                  <a:srgbClr val="000000">
                    <a:alpha val="43137"/>
                  </a:srgbClr>
                </a:outerShdw>
              </a:effectLst>
            </a:rPr>
            <a:t>Saat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ditimpa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musibah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ucapkanlah</a:t>
          </a:r>
          <a:r>
            <a:rPr lang="en-US" sz="1600" dirty="0" smtClean="0">
              <a:effectLst>
                <a:outerShdw blurRad="38100" dist="38100" dir="2700000" algn="tl">
                  <a:srgbClr val="000000">
                    <a:alpha val="43137"/>
                  </a:srgbClr>
                </a:outerShdw>
              </a:effectLst>
            </a:rPr>
            <a:t> </a:t>
          </a:r>
          <a:r>
            <a:rPr lang="en-US" sz="1600" i="1" dirty="0" smtClean="0">
              <a:effectLst>
                <a:outerShdw blurRad="38100" dist="38100" dir="2700000" algn="tl">
                  <a:srgbClr val="000000">
                    <a:alpha val="43137"/>
                  </a:srgbClr>
                </a:outerShdw>
              </a:effectLst>
            </a:rPr>
            <a:t>“</a:t>
          </a:r>
          <a:r>
            <a:rPr lang="en-US" sz="1600" i="1" dirty="0" err="1" smtClean="0">
              <a:effectLst>
                <a:outerShdw blurRad="38100" dist="38100" dir="2700000" algn="tl">
                  <a:srgbClr val="000000">
                    <a:alpha val="43137"/>
                  </a:srgbClr>
                </a:outerShdw>
              </a:effectLst>
            </a:rPr>
            <a:t>Innalillahi</a:t>
          </a:r>
          <a:r>
            <a:rPr lang="en-US" sz="1600" i="1" dirty="0" smtClean="0">
              <a:effectLst>
                <a:outerShdw blurRad="38100" dist="38100" dir="2700000" algn="tl">
                  <a:srgbClr val="000000">
                    <a:alpha val="43137"/>
                  </a:srgbClr>
                </a:outerShdw>
              </a:effectLst>
            </a:rPr>
            <a:t> </a:t>
          </a:r>
          <a:r>
            <a:rPr lang="en-US" sz="1600" i="1" dirty="0" err="1" smtClean="0">
              <a:effectLst>
                <a:outerShdw blurRad="38100" dist="38100" dir="2700000" algn="tl">
                  <a:srgbClr val="000000">
                    <a:alpha val="43137"/>
                  </a:srgbClr>
                </a:outerShdw>
              </a:effectLst>
            </a:rPr>
            <a:t>wa</a:t>
          </a:r>
          <a:r>
            <a:rPr lang="en-US" sz="1600" i="1" dirty="0" smtClean="0">
              <a:effectLst>
                <a:outerShdw blurRad="38100" dist="38100" dir="2700000" algn="tl">
                  <a:srgbClr val="000000">
                    <a:alpha val="43137"/>
                  </a:srgbClr>
                </a:outerShdw>
              </a:effectLst>
            </a:rPr>
            <a:t> </a:t>
          </a:r>
          <a:r>
            <a:rPr lang="en-US" sz="1600" i="1" dirty="0" err="1" smtClean="0">
              <a:effectLst>
                <a:outerShdw blurRad="38100" dist="38100" dir="2700000" algn="tl">
                  <a:srgbClr val="000000">
                    <a:alpha val="43137"/>
                  </a:srgbClr>
                </a:outerShdw>
              </a:effectLst>
            </a:rPr>
            <a:t>inna</a:t>
          </a:r>
          <a:r>
            <a:rPr lang="en-US" sz="1600" i="1" dirty="0" smtClean="0">
              <a:effectLst>
                <a:outerShdw blurRad="38100" dist="38100" dir="2700000" algn="tl">
                  <a:srgbClr val="000000">
                    <a:alpha val="43137"/>
                  </a:srgbClr>
                </a:outerShdw>
              </a:effectLst>
            </a:rPr>
            <a:t> </a:t>
          </a:r>
          <a:r>
            <a:rPr lang="en-US" sz="1600" i="1" dirty="0" err="1" smtClean="0">
              <a:effectLst>
                <a:outerShdw blurRad="38100" dist="38100" dir="2700000" algn="tl">
                  <a:srgbClr val="000000">
                    <a:alpha val="43137"/>
                  </a:srgbClr>
                </a:outerShdw>
              </a:effectLst>
            </a:rPr>
            <a:t>ilahi</a:t>
          </a:r>
          <a:r>
            <a:rPr lang="en-US" sz="1600" i="1" dirty="0" smtClean="0">
              <a:effectLst>
                <a:outerShdw blurRad="38100" dist="38100" dir="2700000" algn="tl">
                  <a:srgbClr val="000000">
                    <a:alpha val="43137"/>
                  </a:srgbClr>
                </a:outerShdw>
              </a:effectLst>
            </a:rPr>
            <a:t> </a:t>
          </a:r>
          <a:r>
            <a:rPr lang="en-US" sz="1600" i="1" dirty="0" err="1" smtClean="0">
              <a:effectLst>
                <a:outerShdw blurRad="38100" dist="38100" dir="2700000" algn="tl">
                  <a:srgbClr val="000000">
                    <a:alpha val="43137"/>
                  </a:srgbClr>
                </a:outerShdw>
              </a:effectLst>
            </a:rPr>
            <a:t>raji’un</a:t>
          </a:r>
          <a:r>
            <a:rPr lang="en-US" sz="1600" i="1" dirty="0" smtClean="0">
              <a:effectLst>
                <a:outerShdw blurRad="38100" dist="38100" dir="2700000" algn="tl">
                  <a:srgbClr val="000000">
                    <a:alpha val="43137"/>
                  </a:srgbClr>
                </a:outerShdw>
              </a:effectLst>
            </a:rPr>
            <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berusaha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mengembalikan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hati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diri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jiwa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untuk</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mendekatkan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diri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kepada-Nya</a:t>
          </a:r>
          <a:r>
            <a:rPr lang="en-US" sz="1600" dirty="0" smtClean="0">
              <a:effectLst>
                <a:outerShdw blurRad="38100" dist="38100" dir="2700000" algn="tl">
                  <a:srgbClr val="000000">
                    <a:alpha val="43137"/>
                  </a:srgbClr>
                </a:outerShdw>
              </a:effectLst>
            </a:rPr>
            <a:t>.</a:t>
          </a:r>
          <a:endParaRPr lang="en-US" sz="1600" dirty="0">
            <a:effectLst>
              <a:outerShdw blurRad="38100" dist="38100" dir="2700000" algn="tl">
                <a:srgbClr val="000000">
                  <a:alpha val="43137"/>
                </a:srgbClr>
              </a:outerShdw>
            </a:effectLst>
          </a:endParaRPr>
        </a:p>
      </dgm:t>
    </dgm:pt>
    <dgm:pt modelId="{44C6C511-E45D-431B-A336-F492B0B62ED1}" type="parTrans" cxnId="{54849D50-461D-4B46-BE4C-0BF9D5B0CA5B}">
      <dgm:prSet/>
      <dgm:spPr/>
      <dgm:t>
        <a:bodyPr/>
        <a:lstStyle/>
        <a:p>
          <a:pPr algn="just"/>
          <a:endParaRPr lang="en-US" sz="1600">
            <a:effectLst>
              <a:outerShdw blurRad="38100" dist="38100" dir="2700000" algn="tl">
                <a:srgbClr val="000000">
                  <a:alpha val="43137"/>
                </a:srgbClr>
              </a:outerShdw>
            </a:effectLst>
          </a:endParaRPr>
        </a:p>
      </dgm:t>
    </dgm:pt>
    <dgm:pt modelId="{BD5CCC4B-9096-4FC8-8C2B-65A91BCED82A}" type="sibTrans" cxnId="{54849D50-461D-4B46-BE4C-0BF9D5B0CA5B}">
      <dgm:prSet/>
      <dgm:spPr/>
      <dgm:t>
        <a:bodyPr/>
        <a:lstStyle/>
        <a:p>
          <a:pPr algn="just"/>
          <a:endParaRPr lang="en-US" sz="1600">
            <a:effectLst>
              <a:outerShdw blurRad="38100" dist="38100" dir="2700000" algn="tl">
                <a:srgbClr val="000000">
                  <a:alpha val="43137"/>
                </a:srgbClr>
              </a:outerShdw>
            </a:effectLst>
          </a:endParaRPr>
        </a:p>
      </dgm:t>
    </dgm:pt>
    <dgm:pt modelId="{6CCA6585-451F-4FDF-86E8-B34C2B382CF3}">
      <dgm:prSet phldrT="[Text]" custT="1"/>
      <dgm:spPr/>
      <dgm:t>
        <a:bodyPr/>
        <a:lstStyle/>
        <a:p>
          <a:pPr algn="just"/>
          <a:r>
            <a:rPr lang="en-US" sz="1600" dirty="0" err="1" smtClean="0">
              <a:effectLst>
                <a:outerShdw blurRad="38100" dist="38100" dir="2700000" algn="tl">
                  <a:srgbClr val="000000">
                    <a:alpha val="43137"/>
                  </a:srgbClr>
                </a:outerShdw>
              </a:effectLst>
            </a:rPr>
            <a:t>Saat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diberi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kebahagiaan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kecukupan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kenikmatan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sebenarnya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ia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adalah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salah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satu</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ujian</a:t>
          </a:r>
          <a:r>
            <a:rPr lang="en-US" sz="1600" dirty="0" smtClean="0">
              <a:effectLst>
                <a:outerShdw blurRad="38100" dist="38100" dir="2700000" algn="tl">
                  <a:srgbClr val="000000">
                    <a:alpha val="43137"/>
                  </a:srgbClr>
                </a:outerShdw>
              </a:effectLst>
            </a:rPr>
            <a:t> yang </a:t>
          </a:r>
          <a:r>
            <a:rPr lang="en-US" sz="1600" dirty="0" err="1" smtClean="0">
              <a:effectLst>
                <a:outerShdw blurRad="38100" dist="38100" dir="2700000" algn="tl">
                  <a:srgbClr val="000000">
                    <a:alpha val="43137"/>
                  </a:srgbClr>
                </a:outerShdw>
              </a:effectLst>
            </a:rPr>
            <a:t>besar</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buat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samada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dekat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atau</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jauh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dari</a:t>
          </a:r>
          <a:r>
            <a:rPr lang="en-US" sz="1600" dirty="0" smtClean="0">
              <a:effectLst>
                <a:outerShdw blurRad="38100" dist="38100" dir="2700000" algn="tl">
                  <a:srgbClr val="000000">
                    <a:alpha val="43137"/>
                  </a:srgbClr>
                </a:outerShdw>
              </a:effectLst>
            </a:rPr>
            <a:t> Allah SWT</a:t>
          </a:r>
          <a:endParaRPr lang="en-US" sz="1600" dirty="0">
            <a:effectLst>
              <a:outerShdw blurRad="38100" dist="38100" dir="2700000" algn="tl">
                <a:srgbClr val="000000">
                  <a:alpha val="43137"/>
                </a:srgbClr>
              </a:outerShdw>
            </a:effectLst>
          </a:endParaRPr>
        </a:p>
      </dgm:t>
    </dgm:pt>
    <dgm:pt modelId="{C7E123DD-E98F-4B6B-86DE-B403E212567F}" type="parTrans" cxnId="{001BB8CE-D569-4942-A63F-A33D7703F4D1}">
      <dgm:prSet/>
      <dgm:spPr/>
      <dgm:t>
        <a:bodyPr/>
        <a:lstStyle/>
        <a:p>
          <a:pPr algn="just"/>
          <a:endParaRPr lang="en-US" sz="1600">
            <a:effectLst>
              <a:outerShdw blurRad="38100" dist="38100" dir="2700000" algn="tl">
                <a:srgbClr val="000000">
                  <a:alpha val="43137"/>
                </a:srgbClr>
              </a:outerShdw>
            </a:effectLst>
          </a:endParaRPr>
        </a:p>
      </dgm:t>
    </dgm:pt>
    <dgm:pt modelId="{96FFD337-32D7-48A4-9F3C-CF942E18CFA9}" type="sibTrans" cxnId="{001BB8CE-D569-4942-A63F-A33D7703F4D1}">
      <dgm:prSet/>
      <dgm:spPr/>
      <dgm:t>
        <a:bodyPr/>
        <a:lstStyle/>
        <a:p>
          <a:pPr algn="just"/>
          <a:endParaRPr lang="en-US" sz="1600">
            <a:effectLst>
              <a:outerShdw blurRad="38100" dist="38100" dir="2700000" algn="tl">
                <a:srgbClr val="000000">
                  <a:alpha val="43137"/>
                </a:srgbClr>
              </a:outerShdw>
            </a:effectLst>
          </a:endParaRPr>
        </a:p>
      </dgm:t>
    </dgm:pt>
    <dgm:pt modelId="{DFDF6190-00CF-442F-A931-138930209202}">
      <dgm:prSet phldrT="[Text]" custT="1"/>
      <dgm:spPr/>
      <dgm:t>
        <a:bodyPr/>
        <a:lstStyle/>
        <a:p>
          <a:pPr algn="just"/>
          <a:r>
            <a:rPr lang="en-US" sz="1600" dirty="0" err="1" smtClean="0">
              <a:effectLst>
                <a:outerShdw blurRad="38100" dist="38100" dir="2700000" algn="tl">
                  <a:srgbClr val="000000">
                    <a:alpha val="43137"/>
                  </a:srgbClr>
                </a:outerShdw>
              </a:effectLst>
            </a:rPr>
            <a:t>Saat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diberi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kesulitan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kesedihan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cubaan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ditimpa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musibah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berusahalah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mencari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jalan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keluar</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berdoa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bertawakal</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serta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semakin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tunduk</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kepada</a:t>
          </a:r>
          <a:r>
            <a:rPr lang="en-US" sz="1600" dirty="0" smtClean="0">
              <a:effectLst>
                <a:outerShdw blurRad="38100" dist="38100" dir="2700000" algn="tl">
                  <a:srgbClr val="000000">
                    <a:alpha val="43137"/>
                  </a:srgbClr>
                </a:outerShdw>
              </a:effectLst>
            </a:rPr>
            <a:t>- Allah SWT</a:t>
          </a:r>
          <a:endParaRPr lang="en-US" sz="1600" dirty="0">
            <a:effectLst>
              <a:outerShdw blurRad="38100" dist="38100" dir="2700000" algn="tl">
                <a:srgbClr val="000000">
                  <a:alpha val="43137"/>
                </a:srgbClr>
              </a:outerShdw>
            </a:effectLst>
          </a:endParaRPr>
        </a:p>
      </dgm:t>
    </dgm:pt>
    <dgm:pt modelId="{7AA89EC7-925B-4C2A-B00F-A78496BC96FF}" type="parTrans" cxnId="{99D57825-3A9F-440F-A70D-C5A378826838}">
      <dgm:prSet/>
      <dgm:spPr/>
      <dgm:t>
        <a:bodyPr/>
        <a:lstStyle/>
        <a:p>
          <a:pPr algn="just"/>
          <a:endParaRPr lang="en-US" sz="1600">
            <a:effectLst>
              <a:outerShdw blurRad="38100" dist="38100" dir="2700000" algn="tl">
                <a:srgbClr val="000000">
                  <a:alpha val="43137"/>
                </a:srgbClr>
              </a:outerShdw>
            </a:effectLst>
          </a:endParaRPr>
        </a:p>
      </dgm:t>
    </dgm:pt>
    <dgm:pt modelId="{79E43F8C-D179-4527-A44C-E6C80C5E1FAB}" type="sibTrans" cxnId="{99D57825-3A9F-440F-A70D-C5A378826838}">
      <dgm:prSet/>
      <dgm:spPr/>
      <dgm:t>
        <a:bodyPr/>
        <a:lstStyle/>
        <a:p>
          <a:pPr algn="just"/>
          <a:endParaRPr lang="en-US" sz="1600">
            <a:effectLst>
              <a:outerShdw blurRad="38100" dist="38100" dir="2700000" algn="tl">
                <a:srgbClr val="000000">
                  <a:alpha val="43137"/>
                </a:srgbClr>
              </a:outerShdw>
            </a:effectLst>
          </a:endParaRPr>
        </a:p>
      </dgm:t>
    </dgm:pt>
    <dgm:pt modelId="{087B0891-4CDC-403F-91F4-DA7CA23AB5CC}">
      <dgm:prSet phldrT="[Text]" custT="1"/>
      <dgm:spPr/>
      <dgm:t>
        <a:bodyPr/>
        <a:lstStyle/>
        <a:p>
          <a:pPr algn="just"/>
          <a:r>
            <a:rPr lang="en-US" sz="1600" dirty="0" err="1" smtClean="0">
              <a:effectLst>
                <a:outerShdw blurRad="38100" dist="38100" dir="2700000" algn="tl">
                  <a:srgbClr val="000000">
                    <a:alpha val="43137"/>
                  </a:srgbClr>
                </a:outerShdw>
              </a:effectLst>
            </a:rPr>
            <a:t>Hendaklah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sentiasa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bersyukur</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waktu</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senang</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bersabar</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dengan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ketentuan-Nya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waktu</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susah</a:t>
          </a:r>
          <a:endParaRPr lang="en-US" sz="1600" dirty="0">
            <a:effectLst>
              <a:outerShdw blurRad="38100" dist="38100" dir="2700000" algn="tl">
                <a:srgbClr val="000000">
                  <a:alpha val="43137"/>
                </a:srgbClr>
              </a:outerShdw>
            </a:effectLst>
          </a:endParaRPr>
        </a:p>
      </dgm:t>
    </dgm:pt>
    <dgm:pt modelId="{A468CE42-F6EC-4FA0-B1E5-629823E790A5}" type="parTrans" cxnId="{5F497FC0-FB55-4B2E-9C1C-35AA56E0532A}">
      <dgm:prSet/>
      <dgm:spPr/>
      <dgm:t>
        <a:bodyPr/>
        <a:lstStyle/>
        <a:p>
          <a:endParaRPr lang="en-US" sz="1600">
            <a:effectLst>
              <a:outerShdw blurRad="38100" dist="38100" dir="2700000" algn="tl">
                <a:srgbClr val="000000">
                  <a:alpha val="43137"/>
                </a:srgbClr>
              </a:outerShdw>
            </a:effectLst>
          </a:endParaRPr>
        </a:p>
      </dgm:t>
    </dgm:pt>
    <dgm:pt modelId="{5BAC8D59-904F-4392-86CF-B9678B29D2B8}" type="sibTrans" cxnId="{5F497FC0-FB55-4B2E-9C1C-35AA56E0532A}">
      <dgm:prSet/>
      <dgm:spPr/>
      <dgm:t>
        <a:bodyPr/>
        <a:lstStyle/>
        <a:p>
          <a:endParaRPr lang="en-US" sz="1600">
            <a:effectLst>
              <a:outerShdw blurRad="38100" dist="38100" dir="2700000" algn="tl">
                <a:srgbClr val="000000">
                  <a:alpha val="43137"/>
                </a:srgbClr>
              </a:outerShdw>
            </a:effectLst>
          </a:endParaRPr>
        </a:p>
      </dgm:t>
    </dgm:pt>
    <dgm:pt modelId="{04C3AF13-7952-495A-80E7-011E70391118}">
      <dgm:prSet phldrT="[Text]" custT="1"/>
      <dgm:spPr/>
      <dgm:t>
        <a:bodyPr/>
        <a:lstStyle/>
        <a:p>
          <a:pPr algn="just"/>
          <a:r>
            <a:rPr lang="en-US" sz="1600" dirty="0" err="1" smtClean="0">
              <a:effectLst>
                <a:outerShdw blurRad="38100" dist="38100" dir="2700000" algn="tl">
                  <a:srgbClr val="000000">
                    <a:alpha val="43137"/>
                  </a:srgbClr>
                </a:outerShdw>
              </a:effectLst>
            </a:rPr>
            <a:t>Ketika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berhadapan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dengan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kesulitan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atau</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kesenangan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kita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hendaklah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sentiasa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dekat</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kepada</a:t>
          </a:r>
          <a:r>
            <a:rPr lang="en-US" sz="1600" dirty="0" smtClean="0">
              <a:effectLst>
                <a:outerShdw blurRad="38100" dist="38100" dir="2700000" algn="tl">
                  <a:srgbClr val="000000">
                    <a:alpha val="43137"/>
                  </a:srgbClr>
                </a:outerShdw>
              </a:effectLst>
            </a:rPr>
            <a:t> Allah SWT</a:t>
          </a:r>
          <a:endParaRPr lang="en-US" sz="1600" dirty="0">
            <a:effectLst>
              <a:outerShdw blurRad="38100" dist="38100" dir="2700000" algn="tl">
                <a:srgbClr val="000000">
                  <a:alpha val="43137"/>
                </a:srgbClr>
              </a:outerShdw>
            </a:effectLst>
          </a:endParaRPr>
        </a:p>
      </dgm:t>
    </dgm:pt>
    <dgm:pt modelId="{F73A8FCB-F923-448D-A00A-2CCD0EC4D241}" type="parTrans" cxnId="{99A5D10D-FA6A-4F1D-BE40-0E66F6F83649}">
      <dgm:prSet/>
      <dgm:spPr/>
      <dgm:t>
        <a:bodyPr/>
        <a:lstStyle/>
        <a:p>
          <a:endParaRPr lang="en-US" sz="1600">
            <a:effectLst>
              <a:outerShdw blurRad="38100" dist="38100" dir="2700000" algn="tl">
                <a:srgbClr val="000000">
                  <a:alpha val="43137"/>
                </a:srgbClr>
              </a:outerShdw>
            </a:effectLst>
          </a:endParaRPr>
        </a:p>
      </dgm:t>
    </dgm:pt>
    <dgm:pt modelId="{2FF2AD69-88F4-4309-8871-C847E1487F9E}" type="sibTrans" cxnId="{99A5D10D-FA6A-4F1D-BE40-0E66F6F83649}">
      <dgm:prSet/>
      <dgm:spPr/>
      <dgm:t>
        <a:bodyPr/>
        <a:lstStyle/>
        <a:p>
          <a:endParaRPr lang="en-US" sz="1600">
            <a:effectLst>
              <a:outerShdw blurRad="38100" dist="38100" dir="2700000" algn="tl">
                <a:srgbClr val="000000">
                  <a:alpha val="43137"/>
                </a:srgbClr>
              </a:outerShdw>
            </a:effectLst>
          </a:endParaRPr>
        </a:p>
      </dgm:t>
    </dgm:pt>
    <dgm:pt modelId="{2FD1D1EE-11DA-4C5A-ADDB-15755E82A100}" type="pres">
      <dgm:prSet presAssocID="{2DC9E2E7-DECD-48D5-8DF1-F8838F4669E0}" presName="linearFlow" presStyleCnt="0">
        <dgm:presLayoutVars>
          <dgm:dir/>
          <dgm:resizeHandles val="exact"/>
        </dgm:presLayoutVars>
      </dgm:prSet>
      <dgm:spPr/>
    </dgm:pt>
    <dgm:pt modelId="{1BC4F504-5F3C-4CAB-95F6-A96837AA5554}" type="pres">
      <dgm:prSet presAssocID="{E88FB53F-BBD0-46D7-A7A1-BF1989074FF3}" presName="composite" presStyleCnt="0"/>
      <dgm:spPr/>
    </dgm:pt>
    <dgm:pt modelId="{574FFD87-D5E0-4315-9405-419F6CBFAAD6}" type="pres">
      <dgm:prSet presAssocID="{E88FB53F-BBD0-46D7-A7A1-BF1989074FF3}" presName="imgShp" presStyleLbl="fgImgPlace1" presStyleIdx="0" presStyleCnt="5" custLinFactX="-38002" custLinFactNeighborX="-100000"/>
      <dgm:spPr/>
    </dgm:pt>
    <dgm:pt modelId="{FEE4A091-87C0-4833-AE3E-16FAAF49E631}" type="pres">
      <dgm:prSet presAssocID="{E88FB53F-BBD0-46D7-A7A1-BF1989074FF3}" presName="txShp" presStyleLbl="node1" presStyleIdx="0" presStyleCnt="5" custScaleX="140267">
        <dgm:presLayoutVars>
          <dgm:bulletEnabled val="1"/>
        </dgm:presLayoutVars>
      </dgm:prSet>
      <dgm:spPr/>
      <dgm:t>
        <a:bodyPr/>
        <a:lstStyle/>
        <a:p>
          <a:endParaRPr lang="en-US"/>
        </a:p>
      </dgm:t>
    </dgm:pt>
    <dgm:pt modelId="{CF98DA66-A9DE-4B50-8F74-2C8AA385DB05}" type="pres">
      <dgm:prSet presAssocID="{BD5CCC4B-9096-4FC8-8C2B-65A91BCED82A}" presName="spacing" presStyleCnt="0"/>
      <dgm:spPr/>
    </dgm:pt>
    <dgm:pt modelId="{53EB836B-ACBA-4F62-A923-ED116E1863C0}" type="pres">
      <dgm:prSet presAssocID="{6CCA6585-451F-4FDF-86E8-B34C2B382CF3}" presName="composite" presStyleCnt="0"/>
      <dgm:spPr/>
    </dgm:pt>
    <dgm:pt modelId="{AC4205DB-D5BC-47EA-8B67-BF4C51DA71B7}" type="pres">
      <dgm:prSet presAssocID="{6CCA6585-451F-4FDF-86E8-B34C2B382CF3}" presName="imgShp" presStyleLbl="fgImgPlace1" presStyleIdx="1" presStyleCnt="5" custLinFactX="-38002" custLinFactNeighborX="-100000"/>
      <dgm:spPr/>
    </dgm:pt>
    <dgm:pt modelId="{54249E1F-0385-41F3-AB63-31C25C00E1F1}" type="pres">
      <dgm:prSet presAssocID="{6CCA6585-451F-4FDF-86E8-B34C2B382CF3}" presName="txShp" presStyleLbl="node1" presStyleIdx="1" presStyleCnt="5" custScaleX="140267">
        <dgm:presLayoutVars>
          <dgm:bulletEnabled val="1"/>
        </dgm:presLayoutVars>
      </dgm:prSet>
      <dgm:spPr/>
      <dgm:t>
        <a:bodyPr/>
        <a:lstStyle/>
        <a:p>
          <a:endParaRPr lang="en-US"/>
        </a:p>
      </dgm:t>
    </dgm:pt>
    <dgm:pt modelId="{13C1027A-6804-4B5D-A578-11A3A5573117}" type="pres">
      <dgm:prSet presAssocID="{96FFD337-32D7-48A4-9F3C-CF942E18CFA9}" presName="spacing" presStyleCnt="0"/>
      <dgm:spPr/>
    </dgm:pt>
    <dgm:pt modelId="{D5077A8E-7D76-4D30-968C-0E32E30F9CAF}" type="pres">
      <dgm:prSet presAssocID="{DFDF6190-00CF-442F-A931-138930209202}" presName="composite" presStyleCnt="0"/>
      <dgm:spPr/>
    </dgm:pt>
    <dgm:pt modelId="{96D79ABE-203D-4A5B-81B5-73A90EC3DADB}" type="pres">
      <dgm:prSet presAssocID="{DFDF6190-00CF-442F-A931-138930209202}" presName="imgShp" presStyleLbl="fgImgPlace1" presStyleIdx="2" presStyleCnt="5" custLinFactX="-38002" custLinFactNeighborX="-100000"/>
      <dgm:spPr/>
    </dgm:pt>
    <dgm:pt modelId="{70B50545-A763-441D-88FF-6EA547CF5986}" type="pres">
      <dgm:prSet presAssocID="{DFDF6190-00CF-442F-A931-138930209202}" presName="txShp" presStyleLbl="node1" presStyleIdx="2" presStyleCnt="5" custScaleX="140267" custScaleY="144308">
        <dgm:presLayoutVars>
          <dgm:bulletEnabled val="1"/>
        </dgm:presLayoutVars>
      </dgm:prSet>
      <dgm:spPr/>
      <dgm:t>
        <a:bodyPr/>
        <a:lstStyle/>
        <a:p>
          <a:endParaRPr lang="en-US"/>
        </a:p>
      </dgm:t>
    </dgm:pt>
    <dgm:pt modelId="{57C43FF5-90CB-478A-B23A-AAE325D14D40}" type="pres">
      <dgm:prSet presAssocID="{79E43F8C-D179-4527-A44C-E6C80C5E1FAB}" presName="spacing" presStyleCnt="0"/>
      <dgm:spPr/>
    </dgm:pt>
    <dgm:pt modelId="{F1676561-33B1-43F7-8CFA-C9EC376744CA}" type="pres">
      <dgm:prSet presAssocID="{087B0891-4CDC-403F-91F4-DA7CA23AB5CC}" presName="composite" presStyleCnt="0"/>
      <dgm:spPr/>
    </dgm:pt>
    <dgm:pt modelId="{0AC5AB42-B6FE-4D3B-8C2C-BCD4A16DDFB1}" type="pres">
      <dgm:prSet presAssocID="{087B0891-4CDC-403F-91F4-DA7CA23AB5CC}" presName="imgShp" presStyleLbl="fgImgPlace1" presStyleIdx="3" presStyleCnt="5" custLinFactX="-38002" custLinFactNeighborX="-100000"/>
      <dgm:spPr/>
    </dgm:pt>
    <dgm:pt modelId="{29A90934-6E88-4A07-B740-BA8A016FB162}" type="pres">
      <dgm:prSet presAssocID="{087B0891-4CDC-403F-91F4-DA7CA23AB5CC}" presName="txShp" presStyleLbl="node1" presStyleIdx="3" presStyleCnt="5" custScaleX="140267">
        <dgm:presLayoutVars>
          <dgm:bulletEnabled val="1"/>
        </dgm:presLayoutVars>
      </dgm:prSet>
      <dgm:spPr/>
    </dgm:pt>
    <dgm:pt modelId="{2EAF36A1-0D7C-4479-9591-F0800CC3DBAC}" type="pres">
      <dgm:prSet presAssocID="{5BAC8D59-904F-4392-86CF-B9678B29D2B8}" presName="spacing" presStyleCnt="0"/>
      <dgm:spPr/>
    </dgm:pt>
    <dgm:pt modelId="{01F07B94-27C1-4CA9-87CE-323C768C4511}" type="pres">
      <dgm:prSet presAssocID="{04C3AF13-7952-495A-80E7-011E70391118}" presName="composite" presStyleCnt="0"/>
      <dgm:spPr/>
    </dgm:pt>
    <dgm:pt modelId="{B39F8EF6-70F7-4881-A696-A04B83BAC8E1}" type="pres">
      <dgm:prSet presAssocID="{04C3AF13-7952-495A-80E7-011E70391118}" presName="imgShp" presStyleLbl="fgImgPlace1" presStyleIdx="4" presStyleCnt="5" custLinFactX="-38002" custLinFactNeighborX="-100000"/>
      <dgm:spPr/>
    </dgm:pt>
    <dgm:pt modelId="{043D0B86-7A0D-428E-95BB-ED0CBD91A405}" type="pres">
      <dgm:prSet presAssocID="{04C3AF13-7952-495A-80E7-011E70391118}" presName="txShp" presStyleLbl="node1" presStyleIdx="4" presStyleCnt="5" custScaleX="140267">
        <dgm:presLayoutVars>
          <dgm:bulletEnabled val="1"/>
        </dgm:presLayoutVars>
      </dgm:prSet>
      <dgm:spPr/>
    </dgm:pt>
  </dgm:ptLst>
  <dgm:cxnLst>
    <dgm:cxn modelId="{B29A8884-3C06-4E4E-96CE-C7072E6BAA4B}" type="presOf" srcId="{6CCA6585-451F-4FDF-86E8-B34C2B382CF3}" destId="{54249E1F-0385-41F3-AB63-31C25C00E1F1}" srcOrd="0" destOrd="0" presId="urn:microsoft.com/office/officeart/2005/8/layout/vList3"/>
    <dgm:cxn modelId="{194032FD-006F-49DE-A9D3-6E17AF859BE0}" type="presOf" srcId="{E88FB53F-BBD0-46D7-A7A1-BF1989074FF3}" destId="{FEE4A091-87C0-4833-AE3E-16FAAF49E631}" srcOrd="0" destOrd="0" presId="urn:microsoft.com/office/officeart/2005/8/layout/vList3"/>
    <dgm:cxn modelId="{51DDA19D-625F-4E62-80A4-5DB115E727CF}" type="presOf" srcId="{087B0891-4CDC-403F-91F4-DA7CA23AB5CC}" destId="{29A90934-6E88-4A07-B740-BA8A016FB162}" srcOrd="0" destOrd="0" presId="urn:microsoft.com/office/officeart/2005/8/layout/vList3"/>
    <dgm:cxn modelId="{99A5D10D-FA6A-4F1D-BE40-0E66F6F83649}" srcId="{2DC9E2E7-DECD-48D5-8DF1-F8838F4669E0}" destId="{04C3AF13-7952-495A-80E7-011E70391118}" srcOrd="4" destOrd="0" parTransId="{F73A8FCB-F923-448D-A00A-2CCD0EC4D241}" sibTransId="{2FF2AD69-88F4-4309-8871-C847E1487F9E}"/>
    <dgm:cxn modelId="{99D57825-3A9F-440F-A70D-C5A378826838}" srcId="{2DC9E2E7-DECD-48D5-8DF1-F8838F4669E0}" destId="{DFDF6190-00CF-442F-A931-138930209202}" srcOrd="2" destOrd="0" parTransId="{7AA89EC7-925B-4C2A-B00F-A78496BC96FF}" sibTransId="{79E43F8C-D179-4527-A44C-E6C80C5E1FAB}"/>
    <dgm:cxn modelId="{F5CC8345-CA04-4729-8F37-B675E61C635E}" type="presOf" srcId="{DFDF6190-00CF-442F-A931-138930209202}" destId="{70B50545-A763-441D-88FF-6EA547CF5986}" srcOrd="0" destOrd="0" presId="urn:microsoft.com/office/officeart/2005/8/layout/vList3"/>
    <dgm:cxn modelId="{76FF605D-1023-4E7C-9B33-9CCECF3587D8}" type="presOf" srcId="{2DC9E2E7-DECD-48D5-8DF1-F8838F4669E0}" destId="{2FD1D1EE-11DA-4C5A-ADDB-15755E82A100}" srcOrd="0" destOrd="0" presId="urn:microsoft.com/office/officeart/2005/8/layout/vList3"/>
    <dgm:cxn modelId="{83637765-5BD4-46AE-91D5-EB3218A8BC15}" type="presOf" srcId="{04C3AF13-7952-495A-80E7-011E70391118}" destId="{043D0B86-7A0D-428E-95BB-ED0CBD91A405}" srcOrd="0" destOrd="0" presId="urn:microsoft.com/office/officeart/2005/8/layout/vList3"/>
    <dgm:cxn modelId="{5F497FC0-FB55-4B2E-9C1C-35AA56E0532A}" srcId="{2DC9E2E7-DECD-48D5-8DF1-F8838F4669E0}" destId="{087B0891-4CDC-403F-91F4-DA7CA23AB5CC}" srcOrd="3" destOrd="0" parTransId="{A468CE42-F6EC-4FA0-B1E5-629823E790A5}" sibTransId="{5BAC8D59-904F-4392-86CF-B9678B29D2B8}"/>
    <dgm:cxn modelId="{001BB8CE-D569-4942-A63F-A33D7703F4D1}" srcId="{2DC9E2E7-DECD-48D5-8DF1-F8838F4669E0}" destId="{6CCA6585-451F-4FDF-86E8-B34C2B382CF3}" srcOrd="1" destOrd="0" parTransId="{C7E123DD-E98F-4B6B-86DE-B403E212567F}" sibTransId="{96FFD337-32D7-48A4-9F3C-CF942E18CFA9}"/>
    <dgm:cxn modelId="{54849D50-461D-4B46-BE4C-0BF9D5B0CA5B}" srcId="{2DC9E2E7-DECD-48D5-8DF1-F8838F4669E0}" destId="{E88FB53F-BBD0-46D7-A7A1-BF1989074FF3}" srcOrd="0" destOrd="0" parTransId="{44C6C511-E45D-431B-A336-F492B0B62ED1}" sibTransId="{BD5CCC4B-9096-4FC8-8C2B-65A91BCED82A}"/>
    <dgm:cxn modelId="{67766B06-FDC8-4466-9FAA-FEB5A6E3C875}" type="presParOf" srcId="{2FD1D1EE-11DA-4C5A-ADDB-15755E82A100}" destId="{1BC4F504-5F3C-4CAB-95F6-A96837AA5554}" srcOrd="0" destOrd="0" presId="urn:microsoft.com/office/officeart/2005/8/layout/vList3"/>
    <dgm:cxn modelId="{9B68079F-AD23-4714-BF3F-50691037759C}" type="presParOf" srcId="{1BC4F504-5F3C-4CAB-95F6-A96837AA5554}" destId="{574FFD87-D5E0-4315-9405-419F6CBFAAD6}" srcOrd="0" destOrd="0" presId="urn:microsoft.com/office/officeart/2005/8/layout/vList3"/>
    <dgm:cxn modelId="{0E3EBB51-21D2-4017-A70E-4EDF11C343FB}" type="presParOf" srcId="{1BC4F504-5F3C-4CAB-95F6-A96837AA5554}" destId="{FEE4A091-87C0-4833-AE3E-16FAAF49E631}" srcOrd="1" destOrd="0" presId="urn:microsoft.com/office/officeart/2005/8/layout/vList3"/>
    <dgm:cxn modelId="{831D55F7-3427-4B22-971B-6C4D11CC3B40}" type="presParOf" srcId="{2FD1D1EE-11DA-4C5A-ADDB-15755E82A100}" destId="{CF98DA66-A9DE-4B50-8F74-2C8AA385DB05}" srcOrd="1" destOrd="0" presId="urn:microsoft.com/office/officeart/2005/8/layout/vList3"/>
    <dgm:cxn modelId="{83843089-6577-45C1-9D7C-AACCE537EEB1}" type="presParOf" srcId="{2FD1D1EE-11DA-4C5A-ADDB-15755E82A100}" destId="{53EB836B-ACBA-4F62-A923-ED116E1863C0}" srcOrd="2" destOrd="0" presId="urn:microsoft.com/office/officeart/2005/8/layout/vList3"/>
    <dgm:cxn modelId="{D608E9BE-175B-4D4D-9C2D-F6E611EEB3D0}" type="presParOf" srcId="{53EB836B-ACBA-4F62-A923-ED116E1863C0}" destId="{AC4205DB-D5BC-47EA-8B67-BF4C51DA71B7}" srcOrd="0" destOrd="0" presId="urn:microsoft.com/office/officeart/2005/8/layout/vList3"/>
    <dgm:cxn modelId="{9614B091-5136-4922-ABC0-C569E944BCE7}" type="presParOf" srcId="{53EB836B-ACBA-4F62-A923-ED116E1863C0}" destId="{54249E1F-0385-41F3-AB63-31C25C00E1F1}" srcOrd="1" destOrd="0" presId="urn:microsoft.com/office/officeart/2005/8/layout/vList3"/>
    <dgm:cxn modelId="{8372997E-813B-46C4-A9E6-C1C6FD1D764D}" type="presParOf" srcId="{2FD1D1EE-11DA-4C5A-ADDB-15755E82A100}" destId="{13C1027A-6804-4B5D-A578-11A3A5573117}" srcOrd="3" destOrd="0" presId="urn:microsoft.com/office/officeart/2005/8/layout/vList3"/>
    <dgm:cxn modelId="{4EF4B167-FC58-4FAE-A8BA-4581B8CE059C}" type="presParOf" srcId="{2FD1D1EE-11DA-4C5A-ADDB-15755E82A100}" destId="{D5077A8E-7D76-4D30-968C-0E32E30F9CAF}" srcOrd="4" destOrd="0" presId="urn:microsoft.com/office/officeart/2005/8/layout/vList3"/>
    <dgm:cxn modelId="{DB601060-A733-4E18-BA29-780340DC37DD}" type="presParOf" srcId="{D5077A8E-7D76-4D30-968C-0E32E30F9CAF}" destId="{96D79ABE-203D-4A5B-81B5-73A90EC3DADB}" srcOrd="0" destOrd="0" presId="urn:microsoft.com/office/officeart/2005/8/layout/vList3"/>
    <dgm:cxn modelId="{0547AAF6-1650-49C7-8FB2-86C4AF0991D1}" type="presParOf" srcId="{D5077A8E-7D76-4D30-968C-0E32E30F9CAF}" destId="{70B50545-A763-441D-88FF-6EA547CF5986}" srcOrd="1" destOrd="0" presId="urn:microsoft.com/office/officeart/2005/8/layout/vList3"/>
    <dgm:cxn modelId="{1E5364E3-02CF-4394-9F30-75B1FD30A203}" type="presParOf" srcId="{2FD1D1EE-11DA-4C5A-ADDB-15755E82A100}" destId="{57C43FF5-90CB-478A-B23A-AAE325D14D40}" srcOrd="5" destOrd="0" presId="urn:microsoft.com/office/officeart/2005/8/layout/vList3"/>
    <dgm:cxn modelId="{ECEB8887-45F5-4D1D-A4E2-F8C4C993398E}" type="presParOf" srcId="{2FD1D1EE-11DA-4C5A-ADDB-15755E82A100}" destId="{F1676561-33B1-43F7-8CFA-C9EC376744CA}" srcOrd="6" destOrd="0" presId="urn:microsoft.com/office/officeart/2005/8/layout/vList3"/>
    <dgm:cxn modelId="{B011BC62-7040-4434-AD64-F55623D76371}" type="presParOf" srcId="{F1676561-33B1-43F7-8CFA-C9EC376744CA}" destId="{0AC5AB42-B6FE-4D3B-8C2C-BCD4A16DDFB1}" srcOrd="0" destOrd="0" presId="urn:microsoft.com/office/officeart/2005/8/layout/vList3"/>
    <dgm:cxn modelId="{BEE7D8C3-46B8-4E85-BDD0-338BA6D78601}" type="presParOf" srcId="{F1676561-33B1-43F7-8CFA-C9EC376744CA}" destId="{29A90934-6E88-4A07-B740-BA8A016FB162}" srcOrd="1" destOrd="0" presId="urn:microsoft.com/office/officeart/2005/8/layout/vList3"/>
    <dgm:cxn modelId="{B8C9B1D6-AB38-42FF-9C38-20CC90039699}" type="presParOf" srcId="{2FD1D1EE-11DA-4C5A-ADDB-15755E82A100}" destId="{2EAF36A1-0D7C-4479-9591-F0800CC3DBAC}" srcOrd="7" destOrd="0" presId="urn:microsoft.com/office/officeart/2005/8/layout/vList3"/>
    <dgm:cxn modelId="{EDFCF7FE-1140-4294-AD47-44B3C8F8D61A}" type="presParOf" srcId="{2FD1D1EE-11DA-4C5A-ADDB-15755E82A100}" destId="{01F07B94-27C1-4CA9-87CE-323C768C4511}" srcOrd="8" destOrd="0" presId="urn:microsoft.com/office/officeart/2005/8/layout/vList3"/>
    <dgm:cxn modelId="{A1416B69-2223-41BB-8E18-0BCAB1CF3A67}" type="presParOf" srcId="{01F07B94-27C1-4CA9-87CE-323C768C4511}" destId="{B39F8EF6-70F7-4881-A696-A04B83BAC8E1}" srcOrd="0" destOrd="0" presId="urn:microsoft.com/office/officeart/2005/8/layout/vList3"/>
    <dgm:cxn modelId="{E063E3FF-1B03-40E2-99E3-F2087A19D6FD}" type="presParOf" srcId="{01F07B94-27C1-4CA9-87CE-323C768C4511}" destId="{043D0B86-7A0D-428E-95BB-ED0CBD91A405}"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0F2BF-A740-43A9-B64A-E0542B6AB542}" type="datetimeFigureOut">
              <a:rPr lang="en-US" smtClean="0"/>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0EE4F-FE40-4E42-8427-17D23F77DE3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0BAE64-585A-42AF-AF98-898661AADAA6}" type="datetime1">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46623-9684-4BB2-9622-43802B4E118C}" type="datetime1">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A5F55-EA91-467B-B2EE-E36D1F74E51F}" type="datetime1">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FE22A-29A8-4D5C-8D1E-3D8C2F7B7F4D}" type="datetime1">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0F4BC-A3D1-4FD4-8784-5211A1A0B0DD}" type="datetime1">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6B634-6DA2-406A-8566-A00AA44ED761}" type="datetime1">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F5F385-104C-44CE-BBF4-ED24F2D59190}" type="datetime1">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1183E-1DAE-4A6E-B8B9-75E2720E7B37}" type="datetime1">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F9DB-32D0-47A1-B370-C4BA92EBF1E6}" type="datetime1">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A324C-8A19-49E8-8470-4A4A6CE57DE7}" type="datetime1">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512E8-5EDE-4385-933A-A5D475A84CA8}" type="datetime1">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A830-4C4F-4DAA-B84D-2F0E263435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0A547-388B-4B31-A4A3-D46576236E1D}" type="datetime1">
              <a:rPr lang="en-US" smtClean="0"/>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A830-4C4F-4DAA-B84D-2F0E263435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86544"/>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43008"/>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3" name="Subtitle 2"/>
          <p:cNvSpPr>
            <a:spLocks noGrp="1"/>
          </p:cNvSpPr>
          <p:nvPr>
            <p:ph type="subTitle" idx="1"/>
          </p:nvPr>
        </p:nvSpPr>
        <p:spPr>
          <a:xfrm>
            <a:off x="1371600" y="3571876"/>
            <a:ext cx="6400800" cy="757246"/>
          </a:xfrm>
        </p:spPr>
        <p:txBody>
          <a:bodyPr>
            <a:normAutofit/>
          </a:bodyPr>
          <a:lstStyle/>
          <a:p>
            <a:r>
              <a:rPr lang="en-US" sz="2400" b="1" dirty="0" smtClean="0">
                <a:solidFill>
                  <a:schemeClr val="tx1"/>
                </a:solidFill>
              </a:rPr>
              <a:t>(</a:t>
            </a:r>
            <a:r>
              <a:rPr lang="es-ES" sz="2400" b="1" dirty="0" smtClean="0">
                <a:solidFill>
                  <a:schemeClr val="tx1"/>
                </a:solidFill>
              </a:rPr>
              <a:t>25 SEPTEMBER 2015 / 11 ZULHIJJAH 1436H)</a:t>
            </a:r>
            <a:endParaRPr lang="en-US" sz="2400" b="1" dirty="0">
              <a:solidFill>
                <a:schemeClr val="tx1"/>
              </a:solidFill>
            </a:endParaRPr>
          </a:p>
        </p:txBody>
      </p:sp>
      <p:sp>
        <p:nvSpPr>
          <p:cNvPr id="7" name="Rectangle 6"/>
          <p:cNvSpPr/>
          <p:nvPr/>
        </p:nvSpPr>
        <p:spPr>
          <a:xfrm>
            <a:off x="1214414" y="1857364"/>
            <a:ext cx="6645693" cy="2357454"/>
          </a:xfrm>
          <a:prstGeom prst="rect">
            <a:avLst/>
          </a:prstGeom>
          <a:noFill/>
        </p:spPr>
        <p:txBody>
          <a:bodyPr wrap="square" lIns="91440" tIns="45720" rIns="91440" bIns="45720">
            <a:prstTxWarp prst="textDeflateInflateDeflate">
              <a:avLst/>
            </a:prstTxWarp>
            <a:spAutoFit/>
            <a:scene3d>
              <a:camera prst="perspectiveRelaxedModerately"/>
              <a:lightRig rig="threePt" dir="t"/>
            </a:scene3d>
          </a:bodyPr>
          <a:lstStyle/>
          <a:p>
            <a:pPr algn="ctr"/>
            <a:r>
              <a:rPr lang="en-US" sz="3600" dirty="0" smtClean="0">
                <a:ln w="18415" cmpd="sng">
                  <a:solidFill>
                    <a:schemeClr val="bg1"/>
                  </a:solidFill>
                  <a:prstDash val="solid"/>
                </a:ln>
                <a:solidFill>
                  <a:schemeClr val="bg1"/>
                </a:solidFill>
                <a:effectLst>
                  <a:glow rad="101600">
                    <a:srgbClr val="FF0000">
                      <a:alpha val="60000"/>
                    </a:srgbClr>
                  </a:glow>
                  <a:outerShdw blurRad="60007" dist="200025" dir="15000000" sy="30000" kx="-1800000" algn="bl" rotWithShape="0">
                    <a:prstClr val="black">
                      <a:alpha val="32000"/>
                    </a:prstClr>
                  </a:outerShdw>
                </a:effectLst>
                <a:latin typeface="Times New Roman" pitchFamily="18" charset="0"/>
                <a:cs typeface="Times New Roman" pitchFamily="18" charset="0"/>
              </a:rPr>
              <a:t>KESUSAHAN </a:t>
            </a:r>
            <a:r>
              <a:rPr lang="en-US" sz="3600" dirty="0">
                <a:ln w="18415" cmpd="sng">
                  <a:solidFill>
                    <a:schemeClr val="bg1"/>
                  </a:solidFill>
                  <a:prstDash val="solid"/>
                </a:ln>
                <a:solidFill>
                  <a:schemeClr val="bg1"/>
                </a:solidFill>
                <a:effectLst>
                  <a:glow rad="101600">
                    <a:srgbClr val="FF0000">
                      <a:alpha val="60000"/>
                    </a:srgbClr>
                  </a:glow>
                  <a:outerShdw blurRad="60007" dist="200025" dir="15000000" sy="30000" kx="-1800000" algn="bl" rotWithShape="0">
                    <a:prstClr val="black">
                      <a:alpha val="32000"/>
                    </a:prstClr>
                  </a:outerShdw>
                </a:effectLst>
                <a:latin typeface="Times New Roman" pitchFamily="18" charset="0"/>
                <a:cs typeface="Times New Roman" pitchFamily="18" charset="0"/>
              </a:rPr>
              <a:t>KESENANGAN UJIAN </a:t>
            </a:r>
            <a:r>
              <a:rPr lang="en-US" sz="3600" dirty="0" smtClean="0">
                <a:ln w="18415" cmpd="sng">
                  <a:solidFill>
                    <a:schemeClr val="bg1"/>
                  </a:solidFill>
                  <a:prstDash val="solid"/>
                </a:ln>
                <a:solidFill>
                  <a:schemeClr val="bg1"/>
                </a:solidFill>
                <a:effectLst>
                  <a:glow rad="101600">
                    <a:srgbClr val="FF0000">
                      <a:alpha val="60000"/>
                    </a:srgbClr>
                  </a:glow>
                  <a:outerShdw blurRad="60007" dist="200025" dir="15000000" sy="30000" kx="-1800000" algn="bl" rotWithShape="0">
                    <a:prstClr val="black">
                      <a:alpha val="32000"/>
                    </a:prstClr>
                  </a:outerShdw>
                </a:effectLst>
                <a:latin typeface="Times New Roman" pitchFamily="18" charset="0"/>
                <a:cs typeface="Times New Roman" pitchFamily="18" charset="0"/>
              </a:rPr>
              <a:t>ALLAH</a:t>
            </a:r>
            <a:endParaRPr lang="en-US" sz="3600" dirty="0">
              <a:ln w="18415" cmpd="sng">
                <a:solidFill>
                  <a:schemeClr val="bg1"/>
                </a:solidFill>
                <a:prstDash val="solid"/>
              </a:ln>
              <a:solidFill>
                <a:schemeClr val="bg1"/>
              </a:solidFill>
              <a:effectLst>
                <a:glow rad="101600">
                  <a:srgbClr val="FF0000">
                    <a:alpha val="60000"/>
                  </a:srgbClr>
                </a:glow>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
        <p:nvSpPr>
          <p:cNvPr id="13" name="Rectangle 1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SURAH AL-’ALA: 1-3</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lala 1 - 3.bmp"/>
          <p:cNvPicPr/>
          <p:nvPr/>
        </p:nvPicPr>
        <p:blipFill>
          <a:blip r:embed="rId4"/>
          <a:stretch>
            <a:fillRect/>
          </a:stretch>
        </p:blipFill>
        <p:spPr>
          <a:xfrm>
            <a:off x="1857356" y="1357298"/>
            <a:ext cx="5286412" cy="1285884"/>
          </a:xfrm>
          <a:prstGeom prst="rect">
            <a:avLst/>
          </a:prstGeom>
        </p:spPr>
      </p:pic>
      <p:sp>
        <p:nvSpPr>
          <p:cNvPr id="11" name="Rectangle 10"/>
          <p:cNvSpPr/>
          <p:nvPr/>
        </p:nvSpPr>
        <p:spPr>
          <a:xfrm>
            <a:off x="1500166" y="2786058"/>
            <a:ext cx="6000792" cy="1754326"/>
          </a:xfrm>
          <a:prstGeom prst="rect">
            <a:avLst/>
          </a:prstGeom>
        </p:spPr>
        <p:txBody>
          <a:bodyPr wrap="square">
            <a:spAutoFit/>
          </a:bodyPr>
          <a:lstStyle/>
          <a:p>
            <a:pPr algn="just"/>
            <a:r>
              <a:rPr lang="en-US" b="1" i="1" dirty="0" err="1">
                <a:effectLst>
                  <a:outerShdw blurRad="38100" dist="38100" dir="2700000" algn="tl">
                    <a:srgbClr val="000000">
                      <a:alpha val="43137"/>
                    </a:srgbClr>
                  </a:outerShdw>
                </a:effectLst>
              </a:rPr>
              <a:t>Maksudnya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Bertasbihlah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mensucikan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Tuhanmu</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Maha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Tinggi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dari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segala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sifat-sifat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kekurangan</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telah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menciptakan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sekalian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makhluk-Nya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serta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menyempurnakan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kejadiannya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kelengkapan</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sesuai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keadaannya</a:t>
            </a:r>
            <a:r>
              <a:rPr lang="en-US" i="1" dirty="0">
                <a:effectLst>
                  <a:outerShdw blurRad="38100" dist="38100" dir="2700000" algn="tl">
                    <a:srgbClr val="000000">
                      <a:alpha val="43137"/>
                    </a:srgbClr>
                  </a:outerShdw>
                </a:effectLst>
              </a:rPr>
              <a:t>. Dan Yang </a:t>
            </a:r>
            <a:r>
              <a:rPr lang="en-US" i="1" dirty="0" err="1">
                <a:effectLst>
                  <a:outerShdw blurRad="38100" dist="38100" dir="2700000" algn="tl">
                    <a:srgbClr val="000000">
                      <a:alpha val="43137"/>
                    </a:srgbClr>
                  </a:outerShdw>
                </a:effectLst>
              </a:rPr>
              <a:t>telah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mengatur</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serta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memberikan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hidayah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petunjuk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jalan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kesempurnaannya</a:t>
            </a:r>
            <a:r>
              <a:rPr lang="en-US" i="1" dirty="0">
                <a:effectLst>
                  <a:outerShdw blurRad="38100" dist="38100" dir="2700000" algn="tl">
                    <a:srgbClr val="000000">
                      <a:alpha val="43137"/>
                    </a:srgbClr>
                  </a:outerShdw>
                </a:effectLst>
              </a:rPr>
              <a:t>).”</a:t>
            </a:r>
          </a:p>
        </p:txBody>
      </p:sp>
      <p:pic>
        <p:nvPicPr>
          <p:cNvPr id="15" name="Picture 14" descr="alala 3.bmp"/>
          <p:cNvPicPr/>
          <p:nvPr/>
        </p:nvPicPr>
        <p:blipFill>
          <a:blip r:embed="rId5"/>
          <a:stretch>
            <a:fillRect/>
          </a:stretch>
        </p:blipFill>
        <p:spPr>
          <a:xfrm>
            <a:off x="357158" y="4786322"/>
            <a:ext cx="1323976" cy="572562"/>
          </a:xfrm>
          <a:prstGeom prst="rect">
            <a:avLst/>
          </a:prstGeom>
        </p:spPr>
      </p:pic>
      <p:sp>
        <p:nvSpPr>
          <p:cNvPr id="22530" name="Rectangle 2"/>
          <p:cNvSpPr>
            <a:spLocks noChangeArrowheads="1"/>
          </p:cNvSpPr>
          <p:nvPr/>
        </p:nvSpPr>
        <p:spPr bwMode="auto">
          <a:xfrm>
            <a:off x="1714480" y="4714884"/>
            <a:ext cx="70009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b="1" dirty="0" err="1" smtClean="0">
                <a:effectLst>
                  <a:outerShdw blurRad="38100" dist="38100" dir="2700000" algn="tl">
                    <a:srgbClr val="000000">
                      <a:alpha val="43137"/>
                    </a:srgbClr>
                  </a:outerShdw>
                </a:effectLst>
                <a:ea typeface="Calibri" pitchFamily="34" charset="0"/>
                <a:cs typeface="Times New Roman" pitchFamily="18" charset="0"/>
              </a:rPr>
              <a:t>Menurut</a:t>
            </a:r>
            <a:r>
              <a:rPr lang="en-US" b="1" dirty="0" smtClean="0">
                <a:effectLst>
                  <a:outerShdw blurRad="38100" dist="38100" dir="2700000" algn="tl">
                    <a:srgbClr val="000000">
                      <a:alpha val="43137"/>
                    </a:srgbClr>
                  </a:outerShdw>
                </a:effectLst>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ea typeface="Calibri" pitchFamily="34" charset="0"/>
                <a:cs typeface="Times New Roman" pitchFamily="18" charset="0"/>
              </a:rPr>
              <a:t>Tafsir</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ea typeface="Calibri" pitchFamily="34" charset="0"/>
                <a:cs typeface="Times New Roman" pitchFamily="18" charset="0"/>
              </a:rPr>
              <a:t> al-</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ea typeface="Calibri" pitchFamily="34" charset="0"/>
                <a:cs typeface="Times New Roman" pitchFamily="18" charset="0"/>
              </a:rPr>
              <a:t>Jalalain</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bahawa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hanya</a:t>
            </a:r>
            <a:r>
              <a:rPr kumimoji="0" lang="en-US" b="0" i="0" u="none" strike="noStrike" cap="none" normalizeH="0" baseline="0" dirty="0" smtClean="0">
                <a:ln>
                  <a:noFill/>
                </a:ln>
                <a:solidFill>
                  <a:schemeClr val="tx1"/>
                </a:solidFill>
                <a:ea typeface="Calibri" pitchFamily="34" charset="0"/>
                <a:cs typeface="Times New Roman" pitchFamily="18" charset="0"/>
              </a:rPr>
              <a:t> Allah SWT yang </a:t>
            </a:r>
            <a:r>
              <a:rPr kumimoji="0" lang="en-US" b="0" i="0" u="none" strike="noStrike" cap="none" normalizeH="0" baseline="0" dirty="0" err="1" smtClean="0">
                <a:ln>
                  <a:noFill/>
                </a:ln>
                <a:solidFill>
                  <a:schemeClr val="tx1"/>
                </a:solidFill>
                <a:ea typeface="Calibri" pitchFamily="34" charset="0"/>
                <a:cs typeface="Times New Roman" pitchFamily="18" charset="0"/>
              </a:rPr>
              <a:t>menentukan</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apa</a:t>
            </a:r>
            <a:r>
              <a:rPr kumimoji="0" lang="en-US" b="0" i="0" u="none" strike="noStrike" cap="none" normalizeH="0" baseline="0" dirty="0" smtClean="0">
                <a:ln>
                  <a:noFill/>
                </a:ln>
                <a:solidFill>
                  <a:schemeClr val="tx1"/>
                </a:solidFill>
                <a:ea typeface="Calibri" pitchFamily="34" charset="0"/>
                <a:cs typeface="Times New Roman" pitchFamily="18" charset="0"/>
              </a:rPr>
              <a:t> yang </a:t>
            </a:r>
            <a:r>
              <a:rPr kumimoji="0" lang="en-US" b="0" i="0" u="none" strike="noStrike" cap="none" normalizeH="0" baseline="0" dirty="0" err="1" smtClean="0">
                <a:ln>
                  <a:noFill/>
                </a:ln>
                <a:solidFill>
                  <a:schemeClr val="tx1"/>
                </a:solidFill>
                <a:ea typeface="Calibri" pitchFamily="34" charset="0"/>
                <a:cs typeface="Times New Roman" pitchFamily="18" charset="0"/>
              </a:rPr>
              <a:t>dikehendakiNya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dan</a:t>
            </a:r>
            <a:r>
              <a:rPr kumimoji="0" lang="en-US" b="0" i="0" u="none" strike="noStrike" cap="none" normalizeH="0" baseline="0" dirty="0" smtClean="0">
                <a:ln>
                  <a:noFill/>
                </a:ln>
                <a:solidFill>
                  <a:schemeClr val="tx1"/>
                </a:solidFill>
                <a:ea typeface="Calibri" pitchFamily="34" charset="0"/>
                <a:cs typeface="Times New Roman" pitchFamily="18" charset="0"/>
              </a:rPr>
              <a:t> Allah </a:t>
            </a:r>
            <a:r>
              <a:rPr kumimoji="0" lang="en-US" b="0" i="0" u="none" strike="noStrike" cap="none" normalizeH="0" baseline="0" dirty="0" err="1" smtClean="0">
                <a:ln>
                  <a:noFill/>
                </a:ln>
                <a:solidFill>
                  <a:schemeClr val="tx1"/>
                </a:solidFill>
                <a:ea typeface="Calibri" pitchFamily="34" charset="0"/>
                <a:cs typeface="Times New Roman" pitchFamily="18" charset="0"/>
              </a:rPr>
              <a:t>jualah</a:t>
            </a:r>
            <a:r>
              <a:rPr kumimoji="0" lang="en-US" b="0" i="0" u="none" strike="noStrike" cap="none" normalizeH="0" baseline="0" dirty="0" smtClean="0">
                <a:ln>
                  <a:noFill/>
                </a:ln>
                <a:solidFill>
                  <a:schemeClr val="tx1"/>
                </a:solidFill>
                <a:ea typeface="Calibri" pitchFamily="34" charset="0"/>
                <a:cs typeface="Times New Roman" pitchFamily="18" charset="0"/>
              </a:rPr>
              <a:t> yang </a:t>
            </a:r>
            <a:r>
              <a:rPr kumimoji="0" lang="en-US" b="0" i="0" u="none" strike="noStrike" cap="none" normalizeH="0" baseline="0" dirty="0" err="1" smtClean="0">
                <a:ln>
                  <a:noFill/>
                </a:ln>
                <a:solidFill>
                  <a:schemeClr val="tx1"/>
                </a:solidFill>
                <a:ea typeface="Calibri" pitchFamily="34" charset="0"/>
                <a:cs typeface="Times New Roman" pitchFamily="18" charset="0"/>
              </a:rPr>
              <a:t>memberi</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petunjuk</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kepada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apa</a:t>
            </a:r>
            <a:r>
              <a:rPr kumimoji="0" lang="en-US" b="0" i="0" u="none" strike="noStrike" cap="none" normalizeH="0" baseline="0" dirty="0" smtClean="0">
                <a:ln>
                  <a:noFill/>
                </a:ln>
                <a:solidFill>
                  <a:schemeClr val="tx1"/>
                </a:solidFill>
                <a:ea typeface="Calibri" pitchFamily="34" charset="0"/>
                <a:cs typeface="Times New Roman" pitchFamily="18" charset="0"/>
              </a:rPr>
              <a:t> yang </a:t>
            </a:r>
            <a:r>
              <a:rPr kumimoji="0" lang="en-US" b="0" i="0" u="none" strike="noStrike" cap="none" normalizeH="0" baseline="0" dirty="0" err="1" smtClean="0">
                <a:ln>
                  <a:noFill/>
                </a:ln>
                <a:solidFill>
                  <a:schemeClr val="tx1"/>
                </a:solidFill>
                <a:ea typeface="Calibri" pitchFamily="34" charset="0"/>
                <a:cs typeface="Times New Roman" pitchFamily="18" charset="0"/>
              </a:rPr>
              <a:t>ditentukanNya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samada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berupa</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amal</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kebaikan</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atau</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amal</a:t>
            </a:r>
            <a:r>
              <a:rPr kumimoji="0" lang="en-US" b="0" i="0" u="none" strike="noStrike" cap="none" normalizeH="0" baseline="0" dirty="0" smtClean="0">
                <a:ln>
                  <a:noFill/>
                </a:ln>
                <a:solidFill>
                  <a:schemeClr val="tx1"/>
                </a:solidFill>
                <a:ea typeface="Calibri" pitchFamily="34" charset="0"/>
                <a:cs typeface="Times New Roman" pitchFamily="18" charset="0"/>
              </a:rPr>
              <a:t> </a:t>
            </a:r>
            <a:r>
              <a:rPr kumimoji="0" lang="en-US" b="0" i="0" u="none" strike="noStrike" cap="none" normalizeH="0" baseline="0" dirty="0" err="1" smtClean="0">
                <a:ln>
                  <a:noFill/>
                </a:ln>
                <a:solidFill>
                  <a:schemeClr val="tx1"/>
                </a:solidFill>
                <a:ea typeface="Calibri" pitchFamily="34" charset="0"/>
                <a:cs typeface="Times New Roman" pitchFamily="18" charset="0"/>
              </a:rPr>
              <a:t>keburukan</a:t>
            </a:r>
            <a:r>
              <a:rPr kumimoji="0" lang="en-US" b="0" i="0" u="none" strike="noStrike" cap="none" normalizeH="0" baseline="0" dirty="0" smtClean="0">
                <a:ln>
                  <a:noFill/>
                </a:ln>
                <a:solidFill>
                  <a:schemeClr val="tx1"/>
                </a:solidFill>
                <a:ea typeface="Calibri" pitchFamily="34" charset="0"/>
                <a:cs typeface="Times New Roman" pitchFamily="18" charset="0"/>
              </a:rPr>
              <a:t>.</a:t>
            </a:r>
            <a:endParaRPr kumimoji="0" lang="en-US" b="0" i="0" u="none" strike="noStrike" cap="none" normalizeH="0" baseline="0" dirty="0" smtClean="0">
              <a:ln>
                <a:noFill/>
              </a:ln>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PERSEPSI MENGENAI SUSAH SENANG</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nvGraphicFramePr>
        <p:xfrm>
          <a:off x="785786" y="1214422"/>
          <a:ext cx="7715304" cy="271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Down Arrow 10"/>
          <p:cNvSpPr/>
          <p:nvPr/>
        </p:nvSpPr>
        <p:spPr>
          <a:xfrm>
            <a:off x="3857620" y="3929066"/>
            <a:ext cx="1643074"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28728" y="4643446"/>
            <a:ext cx="6500858" cy="57150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SANGKAAN YANG ALLAH TIDAK KASIH DAN BELAS KEPADA DIRINYA </a:t>
            </a:r>
          </a:p>
        </p:txBody>
      </p:sp>
      <p:sp>
        <p:nvSpPr>
          <p:cNvPr id="16" name="Rounded Rectangle 15"/>
          <p:cNvSpPr/>
          <p:nvPr/>
        </p:nvSpPr>
        <p:spPr>
          <a:xfrm>
            <a:off x="2500298" y="5357826"/>
            <a:ext cx="4429156" cy="6429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 APABILA SENANG, MENJADI LUPA.</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WALHAL ITU JUGA UJIAN ALLAH SWT</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SURAH YUNUS: 12</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Yunus 12.bmp"/>
          <p:cNvPicPr/>
          <p:nvPr/>
        </p:nvPicPr>
        <p:blipFill>
          <a:blip r:embed="rId4"/>
          <a:stretch>
            <a:fillRect/>
          </a:stretch>
        </p:blipFill>
        <p:spPr>
          <a:xfrm>
            <a:off x="1214414" y="1643050"/>
            <a:ext cx="6786610" cy="1500198"/>
          </a:xfrm>
          <a:prstGeom prst="rect">
            <a:avLst/>
          </a:prstGeom>
        </p:spPr>
      </p:pic>
      <p:sp>
        <p:nvSpPr>
          <p:cNvPr id="17" name="Rectangle 16"/>
          <p:cNvSpPr/>
          <p:nvPr/>
        </p:nvSpPr>
        <p:spPr>
          <a:xfrm>
            <a:off x="714348" y="3460624"/>
            <a:ext cx="7786742" cy="2308324"/>
          </a:xfrm>
          <a:prstGeom prst="rect">
            <a:avLst/>
          </a:prstGeom>
        </p:spPr>
        <p:txBody>
          <a:bodyPr wrap="square">
            <a:spAutoFit/>
          </a:bodyPr>
          <a:lstStyle/>
          <a:p>
            <a:pPr algn="just"/>
            <a:r>
              <a:rPr lang="en-US" b="1" dirty="0" err="1">
                <a:effectLst>
                  <a:outerShdw blurRad="38100" dist="38100" dir="2700000" algn="tl">
                    <a:srgbClr val="000000">
                      <a:alpha val="43137"/>
                    </a:srgbClr>
                  </a:outerShdw>
                </a:effectLst>
              </a:rPr>
              <a:t>Maksudnya</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algn="just"/>
            <a:r>
              <a:rPr lang="en-US" dirty="0" smtClean="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Dan </a:t>
            </a:r>
            <a:r>
              <a:rPr lang="en-US" i="1" dirty="0" err="1">
                <a:effectLst>
                  <a:outerShdw blurRad="38100" dist="38100" dir="2700000" algn="tl">
                    <a:srgbClr val="000000">
                      <a:alpha val="43137"/>
                    </a:srgbClr>
                  </a:outerShdw>
                </a:effectLst>
              </a:rPr>
              <a:t>apabila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seseorang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manusia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ditimpa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kesusahan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merayulah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sama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sedang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berbaring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atau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duduk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ataupun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berdiri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setelah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hapuskan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kesusahan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itu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daripadanya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kembali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cara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lamanya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seolah-olah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tidak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pernah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merayu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memohon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hapuskan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sebarang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menimpanya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demikianlah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diperelokkan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pandangan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melampau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apa</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mereka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lakukan</a:t>
            </a:r>
            <a:r>
              <a:rPr lang="en-US" i="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a:t>
            </a:r>
          </a:p>
          <a:p>
            <a:pPr algn="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Surah</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Yunus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12)</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TIPS MENGHADAPI KESUSAHAN</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nvGraphicFramePr>
        <p:xfrm>
          <a:off x="285720" y="1397000"/>
          <a:ext cx="8572560" cy="4675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3286116" y="2606141"/>
            <a:ext cx="5511684" cy="465669"/>
            <a:chOff x="2989452" y="218572"/>
            <a:chExt cx="5511684" cy="465669"/>
          </a:xfrm>
          <a:scene3d>
            <a:camera prst="orthographicFront"/>
            <a:lightRig rig="threePt" dir="t">
              <a:rot lat="0" lon="0" rev="7500000"/>
            </a:lightRig>
          </a:scene3d>
        </p:grpSpPr>
        <p:sp>
          <p:nvSpPr>
            <p:cNvPr id="16" name="Rounded Rectangle 15"/>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bertanya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pakar</a:t>
              </a:r>
              <a:endParaRPr lang="en-US" dirty="0">
                <a:effectLst>
                  <a:outerShdw blurRad="38100" dist="38100" dir="2700000" algn="tl">
                    <a:srgbClr val="000000">
                      <a:alpha val="43137"/>
                    </a:srgbClr>
                  </a:outerShdw>
                </a:effectLst>
              </a:endParaRPr>
            </a:p>
          </p:txBody>
        </p:sp>
      </p:grpSp>
      <p:grpSp>
        <p:nvGrpSpPr>
          <p:cNvPr id="18" name="Group 17"/>
          <p:cNvGrpSpPr/>
          <p:nvPr/>
        </p:nvGrpSpPr>
        <p:grpSpPr>
          <a:xfrm>
            <a:off x="3286116" y="3177645"/>
            <a:ext cx="5511684" cy="465669"/>
            <a:chOff x="2989452" y="218572"/>
            <a:chExt cx="5511684" cy="465669"/>
          </a:xfrm>
          <a:scene3d>
            <a:camera prst="orthographicFront"/>
            <a:lightRig rig="threePt" dir="t">
              <a:rot lat="0" lon="0" rev="7500000"/>
            </a:lightRig>
          </a:scene3d>
        </p:grpSpPr>
        <p:sp>
          <p:nvSpPr>
            <p:cNvPr id="19" name="Rounded Rectangle 18"/>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mencari</a:t>
              </a:r>
              <a:r>
                <a:rPr lang="en-US" dirty="0">
                  <a:effectLst>
                    <a:outerShdw blurRad="38100" dist="38100" dir="2700000" algn="tl">
                      <a:srgbClr val="000000">
                        <a:alpha val="43137"/>
                      </a:srgbClr>
                    </a:outerShdw>
                  </a:effectLst>
                </a:rPr>
                <a:t> formula </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jalan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keluar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daripada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masalah</a:t>
              </a:r>
              <a:endParaRPr lang="en-US" dirty="0">
                <a:effectLst>
                  <a:outerShdw blurRad="38100" dist="38100" dir="2700000" algn="tl">
                    <a:srgbClr val="000000">
                      <a:alpha val="43137"/>
                    </a:srgbClr>
                  </a:outerShdw>
                </a:effectLst>
              </a:endParaRPr>
            </a:p>
          </p:txBody>
        </p:sp>
      </p:grpSp>
      <p:grpSp>
        <p:nvGrpSpPr>
          <p:cNvPr id="21" name="Group 20"/>
          <p:cNvGrpSpPr/>
          <p:nvPr/>
        </p:nvGrpSpPr>
        <p:grpSpPr>
          <a:xfrm>
            <a:off x="3286116" y="3749149"/>
            <a:ext cx="5511684" cy="465669"/>
            <a:chOff x="2989452" y="218572"/>
            <a:chExt cx="5511684" cy="465669"/>
          </a:xfrm>
          <a:scene3d>
            <a:camera prst="orthographicFront"/>
            <a:lightRig rig="threePt" dir="t">
              <a:rot lat="0" lon="0" rev="7500000"/>
            </a:lightRig>
          </a:scene3d>
        </p:grpSpPr>
        <p:sp>
          <p:nvSpPr>
            <p:cNvPr id="22" name="Rounded Rectangle 21"/>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merancang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tindakan</a:t>
              </a:r>
              <a:endParaRPr lang="en-US" dirty="0">
                <a:effectLst>
                  <a:outerShdw blurRad="38100" dist="38100" dir="2700000" algn="tl">
                    <a:srgbClr val="000000">
                      <a:alpha val="43137"/>
                    </a:srgbClr>
                  </a:outerShdw>
                </a:effectLst>
              </a:endParaRPr>
            </a:p>
          </p:txBody>
        </p:sp>
      </p:grpSp>
      <p:grpSp>
        <p:nvGrpSpPr>
          <p:cNvPr id="24" name="Group 23"/>
          <p:cNvGrpSpPr/>
          <p:nvPr/>
        </p:nvGrpSpPr>
        <p:grpSpPr>
          <a:xfrm>
            <a:off x="3286116" y="4320653"/>
            <a:ext cx="5511684" cy="465669"/>
            <a:chOff x="2989452" y="218572"/>
            <a:chExt cx="5511684" cy="465669"/>
          </a:xfrm>
          <a:scene3d>
            <a:camera prst="orthographicFront"/>
            <a:lightRig rig="threePt" dir="t">
              <a:rot lat="0" lon="0" rev="7500000"/>
            </a:lightRig>
          </a:scene3d>
        </p:grpSpPr>
        <p:sp>
          <p:nvSpPr>
            <p:cNvPr id="25" name="Rounded Rectangle 24"/>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membuat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analisa</a:t>
              </a:r>
              <a:endParaRPr lang="en-US" dirty="0">
                <a:effectLst>
                  <a:outerShdw blurRad="38100" dist="38100" dir="2700000" algn="tl">
                    <a:srgbClr val="000000">
                      <a:alpha val="43137"/>
                    </a:srgbClr>
                  </a:outerShdw>
                </a:effectLst>
              </a:endParaRPr>
            </a:p>
          </p:txBody>
        </p:sp>
      </p:grpSp>
      <p:grpSp>
        <p:nvGrpSpPr>
          <p:cNvPr id="27" name="Group 26"/>
          <p:cNvGrpSpPr/>
          <p:nvPr/>
        </p:nvGrpSpPr>
        <p:grpSpPr>
          <a:xfrm>
            <a:off x="3286116" y="4892157"/>
            <a:ext cx="5511684" cy="465669"/>
            <a:chOff x="2989452" y="218572"/>
            <a:chExt cx="5511684" cy="465669"/>
          </a:xfrm>
          <a:scene3d>
            <a:camera prst="orthographicFront"/>
            <a:lightRig rig="threePt" dir="t">
              <a:rot lat="0" lon="0" rev="7500000"/>
            </a:lightRig>
          </a:scene3d>
        </p:grpSpPr>
        <p:sp>
          <p:nvSpPr>
            <p:cNvPr id="28" name="Rounded Rectangle 27"/>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mengkaji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menilai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kelemahan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kekurangan</a:t>
              </a:r>
              <a:endParaRPr lang="en-US" dirty="0">
                <a:effectLst>
                  <a:outerShdw blurRad="38100" dist="38100" dir="2700000" algn="tl">
                    <a:srgbClr val="000000">
                      <a:alpha val="43137"/>
                    </a:srgbClr>
                  </a:outerShdw>
                </a:effectLst>
              </a:endParaRPr>
            </a:p>
          </p:txBody>
        </p:sp>
      </p:grpSp>
      <p:grpSp>
        <p:nvGrpSpPr>
          <p:cNvPr id="30" name="Group 29"/>
          <p:cNvGrpSpPr/>
          <p:nvPr/>
        </p:nvGrpSpPr>
        <p:grpSpPr>
          <a:xfrm>
            <a:off x="3286116" y="5463661"/>
            <a:ext cx="5511684" cy="465669"/>
            <a:chOff x="2989452" y="218572"/>
            <a:chExt cx="5511684" cy="465669"/>
          </a:xfrm>
          <a:scene3d>
            <a:camera prst="orthographicFront"/>
            <a:lightRig rig="threePt" dir="t">
              <a:rot lat="0" lon="0" rev="7500000"/>
            </a:lightRig>
          </a:scene3d>
        </p:grpSpPr>
        <p:sp>
          <p:nvSpPr>
            <p:cNvPr id="31" name="Rounded Rectangle 30"/>
            <p:cNvSpPr/>
            <p:nvPr/>
          </p:nvSpPr>
          <p:spPr>
            <a:xfrm>
              <a:off x="2989452" y="218572"/>
              <a:ext cx="5511684" cy="465669"/>
            </a:xfrm>
            <a:prstGeom prst="roundRect">
              <a:avLst/>
            </a:prstGeom>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3012184" y="241304"/>
              <a:ext cx="5466220" cy="42020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dirty="0" err="1">
                  <a:effectLst>
                    <a:outerShdw blurRad="38100" dist="38100" dir="2700000" algn="tl">
                      <a:srgbClr val="000000">
                        <a:alpha val="43137"/>
                      </a:srgbClr>
                    </a:outerShdw>
                  </a:effectLst>
                </a:rPr>
                <a:t>berfikiran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positif</a:t>
              </a:r>
              <a:endParaRPr lang="en-US"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CONTOH UJIAN KEKASIH ALLAH</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7158" y="1428736"/>
            <a:ext cx="2786082" cy="6429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NABI AYUB AS</a:t>
            </a:r>
            <a:endParaRPr lang="en-US" dirty="0"/>
          </a:p>
        </p:txBody>
      </p:sp>
      <p:sp>
        <p:nvSpPr>
          <p:cNvPr id="11" name="Rectangle 10"/>
          <p:cNvSpPr/>
          <p:nvPr/>
        </p:nvSpPr>
        <p:spPr>
          <a:xfrm>
            <a:off x="357158" y="2357430"/>
            <a:ext cx="2786082" cy="6429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NABI YUNUS AS</a:t>
            </a:r>
            <a:endParaRPr lang="en-US" dirty="0"/>
          </a:p>
        </p:txBody>
      </p:sp>
      <p:sp>
        <p:nvSpPr>
          <p:cNvPr id="15" name="Rectangle 14"/>
          <p:cNvSpPr/>
          <p:nvPr/>
        </p:nvSpPr>
        <p:spPr>
          <a:xfrm>
            <a:off x="357158" y="3286124"/>
            <a:ext cx="2786082" cy="6429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NABI NUH AS</a:t>
            </a:r>
            <a:endParaRPr lang="en-US" dirty="0"/>
          </a:p>
        </p:txBody>
      </p:sp>
      <p:sp>
        <p:nvSpPr>
          <p:cNvPr id="16" name="Rectangle 15"/>
          <p:cNvSpPr/>
          <p:nvPr/>
        </p:nvSpPr>
        <p:spPr>
          <a:xfrm>
            <a:off x="357158" y="4214818"/>
            <a:ext cx="2786082"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NABI MUHAMMAD SAW</a:t>
            </a:r>
            <a:endParaRPr lang="en-US" dirty="0">
              <a:solidFill>
                <a:srgbClr val="002060"/>
              </a:solidFill>
            </a:endParaRPr>
          </a:p>
        </p:txBody>
      </p:sp>
      <p:sp>
        <p:nvSpPr>
          <p:cNvPr id="18" name="Left Arrow Callout 17"/>
          <p:cNvSpPr/>
          <p:nvPr/>
        </p:nvSpPr>
        <p:spPr>
          <a:xfrm>
            <a:off x="3214678" y="1428736"/>
            <a:ext cx="5500726" cy="642942"/>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penyakit</a:t>
            </a:r>
            <a:r>
              <a:rPr lang="en-US" dirty="0"/>
              <a:t> </a:t>
            </a:r>
            <a:r>
              <a:rPr lang="en-US" dirty="0" err="1"/>
              <a:t>kulit</a:t>
            </a:r>
            <a:endParaRPr lang="en-US" dirty="0"/>
          </a:p>
        </p:txBody>
      </p:sp>
      <p:sp>
        <p:nvSpPr>
          <p:cNvPr id="19" name="Left Arrow Callout 18"/>
          <p:cNvSpPr/>
          <p:nvPr/>
        </p:nvSpPr>
        <p:spPr>
          <a:xfrm>
            <a:off x="3214678" y="2357430"/>
            <a:ext cx="5500726" cy="642942"/>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ditelan</a:t>
            </a:r>
            <a:r>
              <a:rPr lang="en-US" dirty="0"/>
              <a:t> </a:t>
            </a:r>
            <a:r>
              <a:rPr lang="en-US" dirty="0" err="1"/>
              <a:t>ikan</a:t>
            </a:r>
            <a:r>
              <a:rPr lang="en-US" dirty="0"/>
              <a:t> Nun</a:t>
            </a:r>
          </a:p>
        </p:txBody>
      </p:sp>
      <p:sp>
        <p:nvSpPr>
          <p:cNvPr id="20" name="Left Arrow Callout 19"/>
          <p:cNvSpPr/>
          <p:nvPr/>
        </p:nvSpPr>
        <p:spPr>
          <a:xfrm>
            <a:off x="3214678" y="3286124"/>
            <a:ext cx="5500726" cy="642942"/>
          </a:xfrm>
          <a:prstGeom prst="lef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belayar</a:t>
            </a:r>
            <a:r>
              <a:rPr lang="en-US" dirty="0"/>
              <a:t> </a:t>
            </a:r>
            <a:r>
              <a:rPr lang="en-US" dirty="0" err="1"/>
              <a:t>dalam</a:t>
            </a:r>
            <a:r>
              <a:rPr lang="en-US" dirty="0"/>
              <a:t> </a:t>
            </a:r>
            <a:r>
              <a:rPr lang="en-US" dirty="0" err="1" smtClean="0"/>
              <a:t>bahtera</a:t>
            </a:r>
            <a:r>
              <a:rPr lang="en-US" dirty="0" smtClean="0"/>
              <a:t> </a:t>
            </a:r>
            <a:r>
              <a:rPr lang="en-US" dirty="0" err="1"/>
              <a:t>mengharungi</a:t>
            </a:r>
            <a:r>
              <a:rPr lang="en-US" dirty="0"/>
              <a:t> </a:t>
            </a:r>
            <a:r>
              <a:rPr lang="en-US" dirty="0" err="1"/>
              <a:t>banjir</a:t>
            </a:r>
            <a:r>
              <a:rPr lang="en-US" dirty="0"/>
              <a:t> </a:t>
            </a:r>
            <a:r>
              <a:rPr lang="en-US" dirty="0" err="1"/>
              <a:t>besar</a:t>
            </a:r>
            <a:endParaRPr lang="en-US" dirty="0"/>
          </a:p>
        </p:txBody>
      </p:sp>
      <p:sp>
        <p:nvSpPr>
          <p:cNvPr id="21" name="Left Arrow Callout 20"/>
          <p:cNvSpPr/>
          <p:nvPr/>
        </p:nvSpPr>
        <p:spPr>
          <a:xfrm>
            <a:off x="3214678" y="4214818"/>
            <a:ext cx="5500726" cy="642942"/>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dianiaya</a:t>
            </a:r>
            <a:r>
              <a:rPr lang="en-US" dirty="0">
                <a:solidFill>
                  <a:srgbClr val="002060"/>
                </a:solidFill>
              </a:rPr>
              <a:t>, </a:t>
            </a:r>
            <a:r>
              <a:rPr lang="en-US" dirty="0" err="1">
                <a:solidFill>
                  <a:srgbClr val="002060"/>
                </a:solidFill>
              </a:rPr>
              <a:t>diseksa</a:t>
            </a:r>
            <a:r>
              <a:rPr lang="en-US" dirty="0">
                <a:solidFill>
                  <a:srgbClr val="002060"/>
                </a:solidFill>
              </a:rPr>
              <a:t>, </a:t>
            </a:r>
            <a:r>
              <a:rPr lang="en-US" dirty="0" err="1">
                <a:solidFill>
                  <a:srgbClr val="002060"/>
                </a:solidFill>
              </a:rPr>
              <a:t>dipulau</a:t>
            </a:r>
            <a:r>
              <a:rPr lang="en-US" dirty="0">
                <a:solidFill>
                  <a:srgbClr val="002060"/>
                </a:solidFill>
              </a:rPr>
              <a:t>, </a:t>
            </a:r>
            <a:r>
              <a:rPr lang="en-US" dirty="0" err="1">
                <a:solidFill>
                  <a:srgbClr val="002060"/>
                </a:solidFill>
              </a:rPr>
              <a:t>dicaci</a:t>
            </a:r>
            <a:r>
              <a:rPr lang="en-US" dirty="0">
                <a:solidFill>
                  <a:srgbClr val="002060"/>
                </a:solidFill>
              </a:rPr>
              <a:t>, </a:t>
            </a:r>
            <a:r>
              <a:rPr lang="en-US" dirty="0" err="1">
                <a:solidFill>
                  <a:srgbClr val="002060"/>
                </a:solidFill>
              </a:rPr>
              <a:t>dicerca</a:t>
            </a:r>
            <a:r>
              <a:rPr lang="en-US" dirty="0">
                <a:solidFill>
                  <a:srgbClr val="002060"/>
                </a:solidFill>
              </a:rPr>
              <a:t>, </a:t>
            </a:r>
            <a:r>
              <a:rPr lang="en-US" dirty="0" err="1">
                <a:solidFill>
                  <a:srgbClr val="002060"/>
                </a:solidFill>
              </a:rPr>
              <a:t>dilempar</a:t>
            </a:r>
            <a:r>
              <a:rPr lang="en-US" dirty="0">
                <a:solidFill>
                  <a:srgbClr val="002060"/>
                </a:solidFill>
              </a:rPr>
              <a:t> </a:t>
            </a:r>
            <a:r>
              <a:rPr lang="en-US" dirty="0" err="1">
                <a:solidFill>
                  <a:srgbClr val="002060"/>
                </a:solidFill>
              </a:rPr>
              <a:t>batu</a:t>
            </a:r>
            <a:endParaRPr lang="en-US" dirty="0">
              <a:solidFill>
                <a:srgbClr val="002060"/>
              </a:solidFill>
            </a:endParaRPr>
          </a:p>
        </p:txBody>
      </p:sp>
      <p:sp>
        <p:nvSpPr>
          <p:cNvPr id="22" name="Rectangle 21"/>
          <p:cNvSpPr/>
          <p:nvPr/>
        </p:nvSpPr>
        <p:spPr>
          <a:xfrm>
            <a:off x="571472" y="5214950"/>
            <a:ext cx="7643866" cy="785818"/>
          </a:xfrm>
          <a:prstGeom prst="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TIDAK MELUNTURKAN IMAN DAN TAQWA MEREKA, BAHKAN SEMAKIN KUAT DAN SENTIASA BERGANTUNG KEPADA ALLAH SWT</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JANGAN LUPA…</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9558194">
            <a:off x="3464146" y="2294493"/>
            <a:ext cx="1000132" cy="78581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2124233">
            <a:off x="3389439" y="3802422"/>
            <a:ext cx="1000132" cy="78581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0" y="2000240"/>
            <a:ext cx="1571636" cy="7858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HANYA PINJAMAN</a:t>
            </a:r>
            <a:endParaRPr lang="en-US" dirty="0">
              <a:effectLst>
                <a:outerShdw blurRad="38100" dist="38100" dir="2700000" algn="tl">
                  <a:srgbClr val="000000">
                    <a:alpha val="43137"/>
                  </a:srgbClr>
                </a:outerShdw>
              </a:effectLst>
            </a:endParaRPr>
          </a:p>
        </p:txBody>
      </p:sp>
      <p:sp>
        <p:nvSpPr>
          <p:cNvPr id="15" name="Rounded Rectangle 14"/>
          <p:cNvSpPr/>
          <p:nvPr/>
        </p:nvSpPr>
        <p:spPr>
          <a:xfrm>
            <a:off x="4572000" y="4071942"/>
            <a:ext cx="1571636" cy="78581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AMANAH ALLAH SWT </a:t>
            </a:r>
            <a:endParaRPr lang="en-US" dirty="0">
              <a:effectLst>
                <a:outerShdw blurRad="38100" dist="38100" dir="2700000" algn="tl">
                  <a:srgbClr val="000000">
                    <a:alpha val="43137"/>
                  </a:srgbClr>
                </a:outerShdw>
              </a:effectLst>
            </a:endParaRPr>
          </a:p>
        </p:txBody>
      </p:sp>
      <p:sp>
        <p:nvSpPr>
          <p:cNvPr id="10" name="Oval 9"/>
          <p:cNvSpPr/>
          <p:nvPr/>
        </p:nvSpPr>
        <p:spPr>
          <a:xfrm>
            <a:off x="1643042" y="2285992"/>
            <a:ext cx="2000264" cy="221457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rPr>
              <a:t>NIKMAT SENANG</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PENGAJARAN KHUTBAH</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nvGraphicFramePr>
        <p:xfrm>
          <a:off x="285720" y="1285860"/>
          <a:ext cx="8501122" cy="49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500034" y="1285860"/>
            <a:ext cx="3973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00034" y="2292486"/>
            <a:ext cx="3973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500034" y="3435494"/>
            <a:ext cx="3973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500034" y="4507064"/>
            <a:ext cx="3973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500034" y="5507196"/>
            <a:ext cx="3973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SURAH AL-ANKABUT: 1-3</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71670" y="1285860"/>
            <a:ext cx="5000660" cy="584775"/>
          </a:xfrm>
          <a:prstGeom prst="rect">
            <a:avLst/>
          </a:prstGeom>
        </p:spPr>
        <p:txBody>
          <a:bodyPr wrap="square">
            <a:spAutoFit/>
          </a:bodyPr>
          <a:lstStyle/>
          <a:p>
            <a:pPr algn="ctr" rtl="1"/>
            <a:r>
              <a:rPr lang="ar-SA"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cs typeface="Traditional Arabic" pitchFamily="2" charset="-78"/>
              </a:rPr>
              <a:t>أَعُوْذُ بِاللهِ مِنَ الشَّيْطَانِ الرَّجِيْمِ</a:t>
            </a:r>
            <a:endParaRPr lang="en-MY"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cs typeface="Traditional Arabic" pitchFamily="2" charset="-78"/>
            </a:endParaRPr>
          </a:p>
        </p:txBody>
      </p:sp>
      <p:pic>
        <p:nvPicPr>
          <p:cNvPr id="19" name="Picture 18" descr="Alankabut 1-3.bmp"/>
          <p:cNvPicPr/>
          <p:nvPr/>
        </p:nvPicPr>
        <p:blipFill>
          <a:blip r:embed="rId4"/>
          <a:stretch>
            <a:fillRect/>
          </a:stretch>
        </p:blipFill>
        <p:spPr>
          <a:xfrm>
            <a:off x="714348" y="1928802"/>
            <a:ext cx="7786742" cy="1500198"/>
          </a:xfrm>
          <a:prstGeom prst="rect">
            <a:avLst/>
          </a:prstGeom>
        </p:spPr>
      </p:pic>
      <p:sp>
        <p:nvSpPr>
          <p:cNvPr id="20" name="Rectangle 19"/>
          <p:cNvSpPr/>
          <p:nvPr/>
        </p:nvSpPr>
        <p:spPr>
          <a:xfrm>
            <a:off x="714348" y="3532062"/>
            <a:ext cx="7786742" cy="1754326"/>
          </a:xfrm>
          <a:prstGeom prst="rect">
            <a:avLst/>
          </a:prstGeom>
        </p:spPr>
        <p:txBody>
          <a:bodyPr wrap="square">
            <a:spAutoFit/>
          </a:bodyPr>
          <a:lstStyle/>
          <a:p>
            <a:pPr algn="just"/>
            <a:r>
              <a:rPr lang="en-US" b="1" dirty="0" err="1">
                <a:effectLst>
                  <a:outerShdw blurRad="38100" dist="38100" dir="2700000" algn="tl">
                    <a:srgbClr val="000000">
                      <a:alpha val="43137"/>
                    </a:srgbClr>
                  </a:outerShdw>
                </a:effectLst>
              </a:rPr>
              <a:t>Maksudnya</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a:t>
            </a:r>
            <a:r>
              <a:rPr lang="en-US" i="1" dirty="0" err="1">
                <a:effectLst>
                  <a:outerShdw blurRad="38100" dist="38100" dir="2700000" algn="tl">
                    <a:srgbClr val="000000">
                      <a:alpha val="43137"/>
                    </a:srgbClr>
                  </a:outerShdw>
                </a:effectLst>
              </a:rPr>
              <a:t>Alif</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Laam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Mim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Patutkah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manusia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menyangka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bahawa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mereka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dibiarkan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berkata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beriman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sedang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mereka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tidak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diuji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sesuatu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cubaan</a:t>
            </a:r>
            <a:r>
              <a:rPr lang="en-US" i="1" dirty="0">
                <a:effectLst>
                  <a:outerShdw blurRad="38100" dist="38100" dir="2700000" algn="tl">
                    <a:srgbClr val="000000">
                      <a:alpha val="43137"/>
                    </a:srgbClr>
                  </a:outerShdw>
                </a:effectLst>
              </a:rPr>
              <a:t>)? Dan </a:t>
            </a:r>
            <a:r>
              <a:rPr lang="en-US" i="1" dirty="0" err="1">
                <a:effectLst>
                  <a:outerShdw blurRad="38100" dist="38100" dir="2700000" algn="tl">
                    <a:srgbClr val="000000">
                      <a:alpha val="43137"/>
                    </a:srgbClr>
                  </a:outerShdw>
                </a:effectLst>
              </a:rPr>
              <a:t>demi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sesungguhnya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telah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menguji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terdahulu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daripada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mereka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nyata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apa</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diketahui</a:t>
            </a:r>
            <a:r>
              <a:rPr lang="en-US" i="1" dirty="0">
                <a:effectLst>
                  <a:outerShdw blurRad="38100" dist="38100" dir="2700000" algn="tl">
                    <a:srgbClr val="000000">
                      <a:alpha val="43137"/>
                    </a:srgbClr>
                  </a:outerShdw>
                </a:effectLst>
              </a:rPr>
              <a:t> Allah </a:t>
            </a:r>
            <a:r>
              <a:rPr lang="en-US" i="1" dirty="0" err="1">
                <a:effectLst>
                  <a:outerShdw blurRad="38100" dist="38100" dir="2700000" algn="tl">
                    <a:srgbClr val="000000">
                      <a:alpha val="43137"/>
                    </a:srgbClr>
                  </a:outerShdw>
                </a:effectLst>
              </a:rPr>
              <a:t>tentang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sebenar-benarnya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beriman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nyata</a:t>
            </a:r>
            <a:r>
              <a:rPr lang="en-US" i="1" dirty="0">
                <a:effectLst>
                  <a:outerShdw blurRad="38100" dist="38100" dir="2700000" algn="tl">
                    <a:srgbClr val="000000">
                      <a:alpha val="43137"/>
                    </a:srgbClr>
                  </a:outerShdw>
                </a:effectLst>
              </a:rPr>
              <a:t> pula </a:t>
            </a:r>
            <a:r>
              <a:rPr lang="en-US" i="1" dirty="0" err="1">
                <a:effectLst>
                  <a:outerShdw blurRad="38100" dist="38100" dir="2700000" algn="tl">
                    <a:srgbClr val="000000">
                      <a:alpha val="43137"/>
                    </a:srgbClr>
                  </a:outerShdw>
                </a:effectLst>
              </a:rPr>
              <a:t>apa</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diketahui-Nya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tentang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berdusta</a:t>
            </a:r>
            <a:r>
              <a:rPr lang="en-US" i="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PENUTUP</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1631470"/>
            <a:ext cx="8286328" cy="4154984"/>
          </a:xfrm>
          <a:prstGeom prst="rect">
            <a:avLst/>
          </a:prstGeom>
        </p:spPr>
        <p:txBody>
          <a:bodyPr wrap="square">
            <a:spAutoFit/>
          </a:bodyPr>
          <a:lstStyle/>
          <a:p>
            <a:pPr algn="ctr" rtl="1"/>
            <a:r>
              <a:rPr lang="ar-SA" sz="4400" dirty="0">
                <a:ln w="18415" cmpd="sng">
                  <a:solidFill>
                    <a:srgbClr val="002060"/>
                  </a:solidFill>
                  <a:prstDash val="solid"/>
                </a:ln>
                <a:solidFill>
                  <a:srgbClr val="00206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400" dirty="0" smtClean="0">
                <a:ln w="18415" cmpd="sng">
                  <a:solidFill>
                    <a:srgbClr val="002060"/>
                  </a:solidFill>
                  <a:prstDash val="solid"/>
                </a:ln>
                <a:solidFill>
                  <a:srgbClr val="002060"/>
                </a:solidFill>
                <a:effectLst>
                  <a:outerShdw blurRad="63500" dir="3600000" algn="tl" rotWithShape="0">
                    <a:srgbClr val="000000">
                      <a:alpha val="70000"/>
                    </a:srgbClr>
                  </a:outerShdw>
                </a:effectLst>
                <a:cs typeface="Traditional Arabic" panose="02010000000000000000" pitchFamily="2" charset="-78"/>
              </a:rPr>
              <a:t>بِالْقُرْآنِ </a:t>
            </a:r>
            <a:r>
              <a:rPr lang="ar-SA" sz="4400" dirty="0">
                <a:ln w="18415" cmpd="sng">
                  <a:solidFill>
                    <a:srgbClr val="002060"/>
                  </a:solidFill>
                  <a:prstDash val="solid"/>
                </a:ln>
                <a:solidFill>
                  <a:srgbClr val="00206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dirty="0">
              <a:ln w="18415" cmpd="sng">
                <a:solidFill>
                  <a:srgbClr val="002060"/>
                </a:solidFill>
                <a:prstDash val="solid"/>
              </a:ln>
              <a:solidFill>
                <a:srgbClr val="002060"/>
              </a:solidFill>
              <a:effectLst>
                <a:outerShdw blurRad="63500" dir="3600000" algn="tl" rotWithShape="0">
                  <a:srgbClr val="000000">
                    <a:alpha val="70000"/>
                  </a:srgbClr>
                </a:outerShdw>
              </a:effectLst>
              <a:cs typeface="Traditional Arabic" panose="02010000000000000000"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57488" y="2714620"/>
            <a:ext cx="3779881" cy="923330"/>
          </a:xfrm>
          <a:prstGeom prst="rect">
            <a:avLst/>
          </a:prstGeom>
        </p:spPr>
        <p:txBody>
          <a:bodyPr wrap="none">
            <a:spAutoFit/>
          </a:bodyPr>
          <a:lstStyle/>
          <a:p>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normAutofit/>
          </a:bodyPr>
          <a:lstStyle/>
          <a:p>
            <a:pPr lvl="0"/>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 KEPADA ALLAH SWT</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endParaRPr lang="en-US" sz="2400" dirty="0">
              <a:solidFill>
                <a:schemeClr val="tx1"/>
              </a:solidFill>
              <a:cs typeface="Traditional Arabic" pitchFamily="2" charset="-78"/>
            </a:endParaRPr>
          </a:p>
        </p:txBody>
      </p:sp>
      <p:pic>
        <p:nvPicPr>
          <p:cNvPr id="15" name="Picture 14" descr="Yunus 12.bmp"/>
          <p:cNvPicPr/>
          <p:nvPr/>
        </p:nvPicPr>
        <p:blipFill>
          <a:blip r:embed="rId4"/>
          <a:stretch>
            <a:fillRect/>
          </a:stretch>
        </p:blipFill>
        <p:spPr>
          <a:xfrm>
            <a:off x="428596" y="2000240"/>
            <a:ext cx="8215370" cy="1357322"/>
          </a:xfrm>
          <a:prstGeom prst="rect">
            <a:avLst/>
          </a:prstGeom>
        </p:spPr>
      </p:pic>
      <p:sp>
        <p:nvSpPr>
          <p:cNvPr id="16" name="Rectangle 15"/>
          <p:cNvSpPr/>
          <p:nvPr/>
        </p:nvSpPr>
        <p:spPr>
          <a:xfrm>
            <a:off x="3286116" y="1285860"/>
            <a:ext cx="2357454" cy="523220"/>
          </a:xfrm>
          <a:prstGeom prst="rect">
            <a:avLst/>
          </a:prstGeom>
        </p:spPr>
        <p:txBody>
          <a:bodyPr wrap="square">
            <a:spAutoFit/>
          </a:bodyPr>
          <a:lstStyle/>
          <a:p>
            <a:pPr algn="ctr"/>
            <a:r>
              <a:rPr lang="ar-SA" sz="2800" b="1" dirty="0"/>
              <a:t>الْحَمْدُ لِلَّهِ </a:t>
            </a:r>
            <a:r>
              <a:rPr lang="ar-SA" sz="2800" b="1" dirty="0" smtClean="0"/>
              <a:t>القَآئِلِ: </a:t>
            </a:r>
            <a:endParaRPr lang="en-US" sz="2800" dirty="0"/>
          </a:p>
        </p:txBody>
      </p:sp>
      <p:sp>
        <p:nvSpPr>
          <p:cNvPr id="18" name="Rectangle 17"/>
          <p:cNvSpPr/>
          <p:nvPr/>
        </p:nvSpPr>
        <p:spPr>
          <a:xfrm>
            <a:off x="714348" y="3460624"/>
            <a:ext cx="7786742" cy="2308324"/>
          </a:xfrm>
          <a:prstGeom prst="rect">
            <a:avLst/>
          </a:prstGeom>
        </p:spPr>
        <p:txBody>
          <a:bodyPr wrap="square">
            <a:spAutoFit/>
          </a:bodyPr>
          <a:lstStyle/>
          <a:p>
            <a:pPr algn="just"/>
            <a:r>
              <a:rPr lang="en-US" b="1" dirty="0" err="1">
                <a:effectLst>
                  <a:outerShdw blurRad="38100" dist="38100" dir="2700000" algn="tl">
                    <a:srgbClr val="000000">
                      <a:alpha val="43137"/>
                    </a:srgbClr>
                  </a:outerShdw>
                </a:effectLst>
              </a:rPr>
              <a:t>Maksudnya</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algn="just"/>
            <a:r>
              <a:rPr lang="en-US" dirty="0" smtClean="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Dan </a:t>
            </a:r>
            <a:r>
              <a:rPr lang="en-US" i="1" dirty="0" err="1">
                <a:effectLst>
                  <a:outerShdw blurRad="38100" dist="38100" dir="2700000" algn="tl">
                    <a:srgbClr val="000000">
                      <a:alpha val="43137"/>
                    </a:srgbClr>
                  </a:outerShdw>
                </a:effectLst>
              </a:rPr>
              <a:t>apabila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seseorang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manusia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ditimpa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kesusahan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merayulah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sama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sedang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berbaring</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atau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duduk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ataupun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berdiri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Maka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setelah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hapuskan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kesusahan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itu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daripadanya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kembali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cara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lamanya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seolah-olah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tidak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pernah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merayu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kepada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Kami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memohon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hapuskan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sebarang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menimpanya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demikianlah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diperelokkan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pada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pandangan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orang</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melampau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apa</a:t>
            </a:r>
            <a:r>
              <a:rPr lang="en-US" i="1" dirty="0">
                <a:effectLst>
                  <a:outerShdw blurRad="38100" dist="38100" dir="2700000" algn="tl">
                    <a:srgbClr val="000000">
                      <a:alpha val="43137"/>
                    </a:srgbClr>
                  </a:outerShdw>
                </a:effectLst>
              </a:rPr>
              <a:t> yang </a:t>
            </a:r>
            <a:r>
              <a:rPr lang="en-US" i="1" dirty="0" err="1">
                <a:effectLst>
                  <a:outerShdw blurRad="38100" dist="38100" dir="2700000" algn="tl">
                    <a:srgbClr val="000000">
                      <a:alpha val="43137"/>
                    </a:srgbClr>
                  </a:outerShdw>
                </a:effectLst>
              </a:rPr>
              <a:t>mereka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lakukan</a:t>
            </a:r>
            <a:r>
              <a:rPr lang="en-US" i="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a:t>
            </a:r>
          </a:p>
          <a:p>
            <a:pPr algn="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Surah</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Yunus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12)</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8596" y="1500174"/>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
        <p:nvSpPr>
          <p:cNvPr id="10" name="Rectangle 9"/>
          <p:cNvSpPr/>
          <p:nvPr/>
        </p:nvSpPr>
        <p:spPr>
          <a:xfrm>
            <a:off x="357158" y="3500438"/>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8596" y="1500174"/>
            <a:ext cx="8429684" cy="1938992"/>
          </a:xfrm>
          <a:prstGeom prst="rect">
            <a:avLst/>
          </a:prstGeom>
        </p:spPr>
        <p:txBody>
          <a:bodyPr wrap="square">
            <a:spAutoFit/>
          </a:bodyPr>
          <a:lstStyle/>
          <a:p>
            <a:pPr algn="just" rtl="1"/>
            <a:r>
              <a:rPr lang="ar-SA" sz="4000" dirty="0" smtClean="0">
                <a:ln w="18415" cmpd="sng">
                  <a:solidFill>
                    <a:srgbClr val="002060"/>
                  </a:solidFill>
                  <a:prstDash val="solid"/>
                </a:ln>
                <a:solidFill>
                  <a:srgbClr val="002060"/>
                </a:solidFill>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002060"/>
                  </a:solidFill>
                  <a:prstDash val="solid"/>
                </a:ln>
                <a:solidFill>
                  <a:srgbClr val="002060"/>
                </a:solidFill>
                <a:effectLst/>
                <a:cs typeface="Traditional Arabic" pitchFamily="2" charset="-78"/>
              </a:rPr>
              <a:t>:</a:t>
            </a:r>
            <a:endParaRPr lang="en-US" sz="4000" dirty="0">
              <a:ln w="18415" cmpd="sng">
                <a:solidFill>
                  <a:srgbClr val="002060"/>
                </a:solidFill>
                <a:prstDash val="solid"/>
              </a:ln>
              <a:solidFill>
                <a:srgbClr val="002060"/>
              </a:solidFill>
              <a:effectLst/>
              <a:cs typeface="Traditional Arabic" pitchFamily="2" charset="-78"/>
            </a:endParaRPr>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48" y="3518208"/>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002060"/>
                  </a:solidFill>
                  <a:prstDash val="solid"/>
                </a:ln>
                <a:solidFill>
                  <a:srgbClr val="002060"/>
                </a:solidFill>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002060"/>
                </a:solidFill>
                <a:prstDash val="solid"/>
              </a:ln>
              <a:solidFill>
                <a:srgbClr val="002060"/>
              </a:solidFill>
              <a:effectLst/>
              <a:latin typeface="Arial" pitchFamily="34" charset="0"/>
              <a:cs typeface="Arial" pitchFamily="34" charset="0"/>
            </a:endParaRPr>
          </a:p>
        </p:txBody>
      </p:sp>
      <p:sp>
        <p:nvSpPr>
          <p:cNvPr id="10" name="Rectangle 9"/>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Traditional Arabic" pitchFamily="2" charset="-78"/>
              </a:rPr>
              <a:t>توانكو الْحَاجَّ عَبْدَ الْحَلِيْمِ مُعَظَّمْ شَاهُ إِبْنَ الْمَرْحُوْمِ اَلْسُّلْطَانِ بَدْلِي شَاهُ</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Jawi - Biasa" pitchFamily="2" charset="-78"/>
              </a:rPr>
              <a:t>سلطانة حاجة حامينة</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 وعلى فوتري</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chemeClr val="tx1"/>
                  </a:solidFill>
                  <a:prstDash val="solid"/>
                </a:ln>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chemeClr val="tx1"/>
                  </a:solidFill>
                  <a:prstDash val="solid"/>
                </a:ln>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chemeClr val="tx1"/>
                </a:solidFill>
                <a:prstDash val="solid"/>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cstate="print"/>
          <a:srcRect/>
          <a:stretch>
            <a:fillRect/>
          </a:stretch>
        </p:blipFill>
        <p:spPr bwMode="auto">
          <a:xfrm>
            <a:off x="428596" y="1928801"/>
            <a:ext cx="8143932" cy="139541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pic>
        <p:nvPicPr>
          <p:cNvPr id="10" name="Picture 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ar-SA" b="1" dirty="0" smtClean="0">
                <a:solidFill>
                  <a:srgbClr val="C00000"/>
                </a:solidFill>
                <a:effectLst>
                  <a:outerShdw blurRad="38100" dist="38100" dir="2700000" algn="tl">
                    <a:srgbClr val="000000">
                      <a:alpha val="43137"/>
                    </a:srgbClr>
                  </a:outerShdw>
                </a:effectLst>
                <a:cs typeface="Traditional Arabic" pitchFamily="2" charset="-78"/>
              </a:rPr>
              <a:t>عِبَادَ اللهِ</a:t>
            </a:r>
            <a:endParaRPr lang="en-US" b="1" dirty="0">
              <a:solidFill>
                <a:srgbClr val="C00000"/>
              </a:solidFill>
              <a:effectLst>
                <a:outerShdw blurRad="38100" dist="38100" dir="2700000" algn="tl">
                  <a:srgbClr val="000000">
                    <a:alpha val="43137"/>
                  </a:srgbClr>
                </a:outerShdw>
              </a:effectLst>
              <a:cs typeface="Traditional Arabic" pitchFamily="2" charset="-78"/>
            </a:endParaRPr>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7224" y="1285860"/>
            <a:ext cx="7715272" cy="2473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8596" y="3746376"/>
            <a:ext cx="8358246" cy="1938992"/>
          </a:xfrm>
          <a:prstGeom prst="rect">
            <a:avLst/>
          </a:prstGeom>
        </p:spPr>
        <p:txBody>
          <a:bodyPr wrap="square">
            <a:spAutoFit/>
          </a:bodyPr>
          <a:lstStyle/>
          <a:p>
            <a:pPr algn="ctr" rtl="1"/>
            <a:r>
              <a:rPr lang="ar-SA" sz="4000" dirty="0" smtClean="0">
                <a:ln w="18415" cmpd="sng">
                  <a:solidFill>
                    <a:schemeClr val="tx1"/>
                  </a:solidFill>
                  <a:prstDash val="solid"/>
                </a:ln>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normAutofit/>
          </a:bodyPr>
          <a:lstStyle/>
          <a:p>
            <a:pPr lvl="0"/>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SYAHADAH</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endParaRPr lang="en-US" sz="2400" dirty="0">
              <a:solidFill>
                <a:schemeClr val="tx1"/>
              </a:solidFill>
              <a:cs typeface="Traditional Arabic" pitchFamily="2" charset="-78"/>
            </a:endParaRPr>
          </a:p>
        </p:txBody>
      </p:sp>
      <p:sp>
        <p:nvSpPr>
          <p:cNvPr id="18" name="Rectangle 1"/>
          <p:cNvSpPr>
            <a:spLocks noChangeArrowheads="1"/>
          </p:cNvSpPr>
          <p:nvPr/>
        </p:nvSpPr>
        <p:spPr bwMode="auto">
          <a:xfrm>
            <a:off x="642910" y="1625260"/>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وَأَشْهَدُ </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أَنَّ سَيِّدَنَا </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وَنَبِيَّنَا</a:t>
            </a:r>
            <a:r>
              <a:rPr kumimoji="0" lang="ar-SA" sz="4400" b="1" i="0" u="none" strike="noStrike" normalizeH="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مُحَمَّدًا </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عَبْدُهُ </a:t>
            </a:r>
            <a:r>
              <a:rPr kumimoji="0" lang="ar-SA"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وَرَسُوْلُهُ.</a:t>
            </a:r>
            <a:r>
              <a:rPr kumimoji="0" lang="en-US"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44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9" name="Rectangle 18"/>
          <p:cNvSpPr/>
          <p:nvPr/>
        </p:nvSpPr>
        <p:spPr>
          <a:xfrm>
            <a:off x="1357290" y="3220050"/>
            <a:ext cx="6715172" cy="1200329"/>
          </a:xfrm>
          <a:prstGeom prst="rect">
            <a:avLst/>
          </a:prstGeom>
        </p:spPr>
        <p:txBody>
          <a:bodyPr wrap="square">
            <a:spAutoFit/>
          </a:bodyPr>
          <a:lstStyle/>
          <a:p>
            <a:pPr lvl="0" algn="just" eaLnBrk="0" fontAlgn="base" hangingPunct="0">
              <a:spcBef>
                <a:spcPct val="0"/>
              </a:spcBef>
              <a:spcAft>
                <a:spcPct val="0"/>
              </a:spcAft>
            </a:pPr>
            <a:r>
              <a:rPr lang="en-US" i="1" dirty="0" err="1" smtClean="0">
                <a:effectLst>
                  <a:outerShdw blurRad="38100" dist="38100" dir="2700000" algn="tl">
                    <a:srgbClr val="000000">
                      <a:alpha val="43137"/>
                    </a:srgbClr>
                  </a:outerShdw>
                </a:effectLst>
                <a:ea typeface="Calibri" pitchFamily="34" charset="0"/>
                <a:cs typeface="Times New Roman" pitchFamily="18" charset="0"/>
              </a:rPr>
              <a:t>Aku</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tiada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tuhan</a:t>
            </a:r>
            <a:r>
              <a:rPr lang="en-US" i="1" dirty="0" smtClean="0">
                <a:effectLst>
                  <a:outerShdw blurRad="38100" dist="38100" dir="2700000" algn="tl">
                    <a:srgbClr val="000000">
                      <a:alpha val="43137"/>
                    </a:srgbClr>
                  </a:outerShdw>
                </a:effectLst>
                <a:ea typeface="Calibri" pitchFamily="34" charset="0"/>
                <a:cs typeface="Times New Roman" pitchFamily="18" charset="0"/>
              </a:rPr>
              <a:t> yang </a:t>
            </a:r>
            <a:r>
              <a:rPr lang="en-US" i="1" dirty="0" err="1" smtClean="0">
                <a:effectLst>
                  <a:outerShdw blurRad="38100" dist="38100" dir="2700000" algn="tl">
                    <a:srgbClr val="000000">
                      <a:alpha val="43137"/>
                    </a:srgbClr>
                  </a:outerShdw>
                </a:effectLst>
                <a:ea typeface="Calibri" pitchFamily="34" charset="0"/>
                <a:cs typeface="Times New Roman" pitchFamily="18" charset="0"/>
              </a:rPr>
              <a:t>layak</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disembah</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melainkan</a:t>
            </a:r>
            <a:r>
              <a:rPr lang="en-US" i="1" dirty="0" smtClean="0">
                <a:effectLst>
                  <a:outerShdw blurRad="38100" dist="38100" dir="2700000" algn="tl">
                    <a:srgbClr val="000000">
                      <a:alpha val="43137"/>
                    </a:srgbClr>
                  </a:outerShdw>
                </a:effectLst>
                <a:ea typeface="Calibri" pitchFamily="34" charset="0"/>
                <a:cs typeface="Times New Roman" pitchFamily="18" charset="0"/>
              </a:rPr>
              <a:t> Allah yang </a:t>
            </a:r>
            <a:r>
              <a:rPr lang="en-US" i="1" dirty="0" err="1" smtClean="0">
                <a:effectLst>
                  <a:outerShdw blurRad="38100" dist="38100" dir="2700000" algn="tl">
                    <a:srgbClr val="000000">
                      <a:alpha val="43137"/>
                    </a:srgbClr>
                  </a:outerShdw>
                </a:effectLst>
                <a:ea typeface="Calibri" pitchFamily="34" charset="0"/>
                <a:cs typeface="Times New Roman" pitchFamily="18" charset="0"/>
              </a:rPr>
              <a:t>Maha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Esa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p>
          <a:p>
            <a:pPr lvl="0" algn="just" eaLnBrk="0" fontAlgn="base" hangingPunct="0">
              <a:spcBef>
                <a:spcPct val="0"/>
              </a:spcBef>
              <a:spcAft>
                <a:spcPct val="0"/>
              </a:spcAft>
            </a:pPr>
            <a:r>
              <a:rPr lang="en-US" i="1" dirty="0" err="1">
                <a:effectLst>
                  <a:outerShdw blurRad="38100" dist="38100" dir="2700000" algn="tl">
                    <a:srgbClr val="000000">
                      <a:alpha val="43137"/>
                    </a:srgbClr>
                  </a:outerShdw>
                </a:effectLst>
                <a:ea typeface="Calibri" pitchFamily="34" charset="0"/>
                <a:cs typeface="Times New Roman" pitchFamily="18" charset="0"/>
              </a:rPr>
              <a:t>A</a:t>
            </a:r>
            <a:r>
              <a:rPr lang="en-US" i="1" dirty="0" err="1" smtClean="0">
                <a:effectLst>
                  <a:outerShdw blurRad="38100" dist="38100" dir="2700000" algn="tl">
                    <a:srgbClr val="000000">
                      <a:alpha val="43137"/>
                    </a:srgbClr>
                  </a:outerShdw>
                </a:effectLst>
                <a:ea typeface="Calibri" pitchFamily="34" charset="0"/>
                <a:cs typeface="Times New Roman" pitchFamily="18" charset="0"/>
              </a:rPr>
              <a:t>ku</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juga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junjungan</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kami</a:t>
            </a:r>
            <a:r>
              <a:rPr lang="en-US"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US" i="1" dirty="0" err="1" smtClean="0">
                <a:effectLst>
                  <a:outerShdw blurRad="38100" dist="38100" dir="2700000" algn="tl">
                    <a:srgbClr val="000000">
                      <a:alpha val="43137"/>
                    </a:srgbClr>
                  </a:outerShdw>
                </a:effectLst>
                <a:ea typeface="Calibri" pitchFamily="34" charset="0"/>
                <a:cs typeface="Times New Roman" pitchFamily="18" charset="0"/>
              </a:rPr>
              <a:t>adalah</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hambaNya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r>
              <a:rPr lang="en-US" i="1" dirty="0" err="1" smtClean="0">
                <a:effectLst>
                  <a:outerShdw blurRad="38100" dist="38100" dir="2700000" algn="tl">
                    <a:srgbClr val="000000">
                      <a:alpha val="43137"/>
                    </a:srgbClr>
                  </a:outerShdw>
                </a:effectLst>
                <a:ea typeface="Calibri" pitchFamily="34" charset="0"/>
                <a:cs typeface="Times New Roman" pitchFamily="18" charset="0"/>
              </a:rPr>
              <a:t>RasulNya</a:t>
            </a:r>
            <a:r>
              <a:rPr lang="en-US" i="1" dirty="0" smtClean="0">
                <a:effectLst>
                  <a:outerShdw blurRad="38100" dist="38100" dir="2700000" algn="tl">
                    <a:srgbClr val="000000">
                      <a:alpha val="43137"/>
                    </a:srgbClr>
                  </a:outerShdw>
                </a:effectLst>
                <a:ea typeface="Calibri" pitchFamily="34" charset="0"/>
                <a:cs typeface="Times New Roman" pitchFamily="18" charset="0"/>
              </a:rPr>
              <a:t> ”</a:t>
            </a:r>
            <a:endParaRPr lang="en-US" i="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SELAWAT</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7224" y="1285860"/>
            <a:ext cx="7715304" cy="2039020"/>
          </a:xfrm>
          <a:prstGeom prst="rect">
            <a:avLst/>
          </a:prstGeom>
        </p:spPr>
        <p:txBody>
          <a:bodyPr wrap="square">
            <a:spAutoFit/>
          </a:bodyPr>
          <a:lstStyle/>
          <a:p>
            <a:pPr lvl="0" algn="ctr" rtl="1" eaLnBrk="0" fontAlgn="base" hangingPunct="0">
              <a:lnSpc>
                <a:spcPct val="150000"/>
              </a:lnSpc>
              <a:spcBef>
                <a:spcPct val="0"/>
              </a:spcBef>
              <a:spcAft>
                <a:spcPct val="0"/>
              </a:spcAft>
            </a:pPr>
            <a:r>
              <a:rPr kumimoji="0" lang="ar-SA" sz="44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وَبَارِكْ عَلَى سَيِّدِنَا مُحَمَّدٍ خَاتَمِ الأَنبِياَءِ وَالْمُرْسَلَيْنَ وَعَلَى آلِهِ وَصَحْبِهِ أَجَمِعِيْنَ </a:t>
            </a:r>
            <a:endParaRPr kumimoji="0" lang="en-US" sz="44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11" name="Rectangle 10"/>
          <p:cNvSpPr/>
          <p:nvPr/>
        </p:nvSpPr>
        <p:spPr>
          <a:xfrm>
            <a:off x="1071538" y="3643314"/>
            <a:ext cx="7286676" cy="923330"/>
          </a:xfrm>
          <a:prstGeom prst="rect">
            <a:avLst/>
          </a:prstGeom>
        </p:spPr>
        <p:txBody>
          <a:bodyPr wrap="square">
            <a:spAutoFit/>
          </a:bodyPr>
          <a:lstStyle/>
          <a:p>
            <a:pPr lvl="0" algn="just" eaLnBrk="0" fontAlgn="base" hangingPunct="0">
              <a:spcBef>
                <a:spcPct val="0"/>
              </a:spcBef>
              <a:spcAft>
                <a:spcPct val="0"/>
              </a:spcAft>
            </a:pP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Ya</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Allah,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cucurilah</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rahmat</a:t>
            </a:r>
            <a:r>
              <a:rPr lang="en-US"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sejahtera</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dan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keberkatan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ke</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atas</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junjungan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kami</a:t>
            </a:r>
            <a:endParaRPr lang="en-US" i="1" dirty="0" smtClean="0">
              <a:effectLst>
                <a:outerShdw blurRad="38100" dist="38100" dir="2700000" algn="tl">
                  <a:srgbClr val="000000">
                    <a:alpha val="43137"/>
                  </a:srgbClr>
                </a:outerShdw>
              </a:effectLst>
              <a:cs typeface="Arial" pitchFamily="34" charset="0"/>
            </a:endParaRPr>
          </a:p>
          <a:p>
            <a:pPr lvl="0" algn="just" eaLnBrk="0" fontAlgn="base" hangingPunct="0">
              <a:spcBef>
                <a:spcPct val="0"/>
              </a:spcBef>
              <a:spcAft>
                <a:spcPct val="0"/>
              </a:spcAft>
            </a:pPr>
            <a:r>
              <a:rPr lang="en-GB"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GB" i="1" dirty="0" err="1" smtClean="0">
                <a:effectLst>
                  <a:outerShdw blurRad="38100" dist="38100" dir="2700000" algn="tl">
                    <a:srgbClr val="000000">
                      <a:alpha val="43137"/>
                    </a:srgbClr>
                  </a:outerShdw>
                </a:effectLst>
                <a:ea typeface="Calibri" pitchFamily="34" charset="0"/>
                <a:cs typeface="Times New Roman" pitchFamily="18" charset="0"/>
              </a:rPr>
              <a:t>penutup</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para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Rasul</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serta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ke</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atas</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keluarga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seluruh</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sahabat</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baginda</a:t>
            </a:r>
            <a:r>
              <a:rPr lang="en-GB" i="1" dirty="0" smtClean="0">
                <a:effectLst>
                  <a:outerShdw blurRad="38100" dist="38100" dir="2700000" algn="tl">
                    <a:srgbClr val="000000">
                      <a:alpha val="43137"/>
                    </a:srgbClr>
                  </a:outerShdw>
                </a:effectLst>
                <a:ea typeface="Calibri" pitchFamily="34" charset="0"/>
                <a:cs typeface="Times New Roman" pitchFamily="18" charset="0"/>
              </a:rPr>
              <a:t>.</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a:xfrm>
            <a:off x="6553200" y="6357958"/>
            <a:ext cx="2133600" cy="365125"/>
          </a:xfrm>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8662" y="1285860"/>
            <a:ext cx="7358114" cy="2039020"/>
          </a:xfrm>
          <a:prstGeom prst="rect">
            <a:avLst/>
          </a:prstGeom>
        </p:spPr>
        <p:txBody>
          <a:bodyPr wrap="square">
            <a:spAutoFit/>
          </a:bodyPr>
          <a:lstStyle/>
          <a:p>
            <a:pPr lvl="0" algn="ctr" rtl="1" fontAlgn="base">
              <a:lnSpc>
                <a:spcPct val="150000"/>
              </a:lnSpc>
              <a:spcBef>
                <a:spcPct val="0"/>
              </a:spcBef>
              <a:spcAft>
                <a:spcPct val="0"/>
              </a:spcAft>
            </a:pPr>
            <a:r>
              <a:rPr kumimoji="0" lang="ar-SA" sz="44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44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cs typeface="Traditional Arabic" pitchFamily="2" charset="-78"/>
              </a:rPr>
              <a:t> </a:t>
            </a:r>
            <a:r>
              <a:rPr kumimoji="0" lang="ar-SA" sz="44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بِتَقْوَى اللهِ وَطَاعَتِهِ لَعَلَّكُمْ تُرْحَمُوْنَ</a:t>
            </a:r>
            <a:endParaRPr kumimoji="0" lang="ar-SA" sz="44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
        <p:nvSpPr>
          <p:cNvPr id="15" name="Rectangle 14"/>
          <p:cNvSpPr/>
          <p:nvPr/>
        </p:nvSpPr>
        <p:spPr>
          <a:xfrm>
            <a:off x="1071538" y="3643314"/>
            <a:ext cx="7286676" cy="1200329"/>
          </a:xfrm>
          <a:prstGeom prst="rect">
            <a:avLst/>
          </a:prstGeom>
        </p:spPr>
        <p:txBody>
          <a:bodyPr wrap="square">
            <a:spAutoFit/>
          </a:bodyPr>
          <a:lstStyle/>
          <a:p>
            <a:pPr lvl="0" algn="just" eaLnBrk="0" fontAlgn="base" hangingPunct="0">
              <a:spcBef>
                <a:spcPct val="0"/>
              </a:spcBef>
              <a:spcAft>
                <a:spcPct val="0"/>
              </a:spcAft>
            </a:pPr>
            <a:r>
              <a:rPr lang="en-US" i="1" dirty="0" err="1" smtClean="0">
                <a:effectLst>
                  <a:outerShdw blurRad="38100" dist="38100" dir="2700000" algn="tl">
                    <a:srgbClr val="000000">
                      <a:alpha val="43137"/>
                    </a:srgbClr>
                  </a:outerShdw>
                </a:effectLst>
                <a:cs typeface="Times New Roman" pitchFamily="18" charset="0"/>
              </a:rPr>
              <a:t>Seterusnya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wahai</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hamba</a:t>
            </a:r>
            <a:r>
              <a:rPr lang="en-US" i="1" dirty="0" smtClean="0">
                <a:effectLst>
                  <a:outerShdw blurRad="38100" dist="38100" dir="2700000" algn="tl">
                    <a:srgbClr val="000000">
                      <a:alpha val="43137"/>
                    </a:srgbClr>
                  </a:outerShdw>
                </a:effectLst>
                <a:cs typeface="Times New Roman" pitchFamily="18" charset="0"/>
              </a:rPr>
              <a:t> Allah, </a:t>
            </a:r>
            <a:r>
              <a:rPr lang="en-US" i="1" dirty="0" err="1" smtClean="0">
                <a:effectLst>
                  <a:outerShdw blurRad="38100" dist="38100" dir="2700000" algn="tl">
                    <a:srgbClr val="000000">
                      <a:alpha val="43137"/>
                    </a:srgbClr>
                  </a:outerShdw>
                </a:effectLst>
                <a:cs typeface="Times New Roman" pitchFamily="18" charset="0"/>
              </a:rPr>
              <a:t>bertaqwalah</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kepada</a:t>
            </a:r>
            <a:r>
              <a:rPr lang="en-US" i="1" dirty="0" smtClean="0">
                <a:effectLst>
                  <a:outerShdw blurRad="38100" dist="38100" dir="2700000" algn="tl">
                    <a:srgbClr val="000000">
                      <a:alpha val="43137"/>
                    </a:srgbClr>
                  </a:outerShdw>
                </a:effectLst>
                <a:cs typeface="Times New Roman" pitchFamily="18" charset="0"/>
              </a:rPr>
              <a:t> Allah. </a:t>
            </a:r>
            <a:r>
              <a:rPr lang="en-US" i="1" dirty="0" err="1" smtClean="0">
                <a:effectLst>
                  <a:outerShdw blurRad="38100" dist="38100" dir="2700000" algn="tl">
                    <a:srgbClr val="000000">
                      <a:alpha val="43137"/>
                    </a:srgbClr>
                  </a:outerShdw>
                </a:effectLst>
                <a:cs typeface="Times New Roman" pitchFamily="18" charset="0"/>
              </a:rPr>
              <a:t>Sesungguhnya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saya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berpesan</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kepada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kamu</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dan</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juga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diri</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saya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sendiri</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supaya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bertaqwa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kepada</a:t>
            </a:r>
            <a:r>
              <a:rPr lang="en-US" i="1" dirty="0" smtClean="0">
                <a:effectLst>
                  <a:outerShdw blurRad="38100" dist="38100" dir="2700000" algn="tl">
                    <a:srgbClr val="000000">
                      <a:alpha val="43137"/>
                    </a:srgbClr>
                  </a:outerShdw>
                </a:effectLst>
                <a:cs typeface="Times New Roman" pitchFamily="18" charset="0"/>
              </a:rPr>
              <a:t> Allah </a:t>
            </a:r>
            <a:r>
              <a:rPr lang="en-US" i="1" dirty="0" err="1" smtClean="0">
                <a:effectLst>
                  <a:outerShdw blurRad="38100" dist="38100" dir="2700000" algn="tl">
                    <a:srgbClr val="000000">
                      <a:alpha val="43137"/>
                    </a:srgbClr>
                  </a:outerShdw>
                </a:effectLst>
                <a:cs typeface="Times New Roman" pitchFamily="18" charset="0"/>
              </a:rPr>
              <a:t>dan</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mentaati-Nya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Mudah-mudahan</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kita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semua</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beroleh</a:t>
            </a:r>
            <a:r>
              <a:rPr lang="en-US" i="1" dirty="0" smtClean="0">
                <a:effectLst>
                  <a:outerShdw blurRad="38100" dist="38100" dir="2700000" algn="tl">
                    <a:srgbClr val="000000">
                      <a:alpha val="43137"/>
                    </a:srgbClr>
                  </a:outerShdw>
                </a:effectLst>
                <a:cs typeface="Times New Roman" pitchFamily="18" charset="0"/>
              </a:rPr>
              <a:t> </a:t>
            </a:r>
            <a:r>
              <a:rPr lang="en-US" i="1" dirty="0" err="1" smtClean="0">
                <a:effectLst>
                  <a:outerShdw blurRad="38100" dist="38100" dir="2700000" algn="tl">
                    <a:srgbClr val="000000">
                      <a:alpha val="43137"/>
                    </a:srgbClr>
                  </a:outerShdw>
                </a:effectLst>
                <a:cs typeface="Times New Roman" pitchFamily="18" charset="0"/>
              </a:rPr>
              <a:t>rahmat</a:t>
            </a:r>
            <a:r>
              <a:rPr lang="en-US" i="1" dirty="0" smtClean="0">
                <a:effectLst>
                  <a:outerShdw blurRad="38100" dist="38100" dir="2700000" algn="tl">
                    <a:srgbClr val="000000">
                      <a:alpha val="43137"/>
                    </a:srgbClr>
                  </a:outerShdw>
                </a:effectLst>
                <a:cs typeface="Times New Roman" pitchFamily="18" charset="0"/>
              </a:rPr>
              <a:t>.</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SELAWAT</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7224" y="1285860"/>
            <a:ext cx="7715304" cy="2039020"/>
          </a:xfrm>
          <a:prstGeom prst="rect">
            <a:avLst/>
          </a:prstGeom>
        </p:spPr>
        <p:txBody>
          <a:bodyPr wrap="square">
            <a:spAutoFit/>
          </a:bodyPr>
          <a:lstStyle/>
          <a:p>
            <a:pPr lvl="0" algn="ctr" rtl="1" eaLnBrk="0" fontAlgn="base" hangingPunct="0">
              <a:lnSpc>
                <a:spcPct val="150000"/>
              </a:lnSpc>
              <a:spcBef>
                <a:spcPct val="0"/>
              </a:spcBef>
              <a:spcAft>
                <a:spcPct val="0"/>
              </a:spcAft>
            </a:pPr>
            <a:r>
              <a:rPr kumimoji="0" lang="ar-SA" sz="44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وَبَارِكْ عَلَى سَيِّدِنَا مُحَمَّدٍ خَاتَمِ الأَنبِياَءِ وَالْمُرْسَلَيْنَ وَعَلَى آلِهِ وَصَحْبِهِ أَجَمِعِيْنَ </a:t>
            </a:r>
            <a:endParaRPr kumimoji="0" lang="en-US" sz="44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11" name="Rectangle 10"/>
          <p:cNvSpPr/>
          <p:nvPr/>
        </p:nvSpPr>
        <p:spPr>
          <a:xfrm>
            <a:off x="1071538" y="3643314"/>
            <a:ext cx="7286676" cy="923330"/>
          </a:xfrm>
          <a:prstGeom prst="rect">
            <a:avLst/>
          </a:prstGeom>
        </p:spPr>
        <p:txBody>
          <a:bodyPr wrap="square">
            <a:spAutoFit/>
          </a:bodyPr>
          <a:lstStyle/>
          <a:p>
            <a:pPr lvl="0" algn="just" eaLnBrk="0" fontAlgn="base" hangingPunct="0">
              <a:spcBef>
                <a:spcPct val="0"/>
              </a:spcBef>
              <a:spcAft>
                <a:spcPct val="0"/>
              </a:spcAft>
            </a:pP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Ya</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Allah,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cucurilah</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rahmat</a:t>
            </a:r>
            <a:r>
              <a:rPr lang="en-US"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sejahtera</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dan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keberkatan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ke</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atas</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junjungan</a:t>
            </a:r>
            <a:r>
              <a:rPr lang="en-GB"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i="1" dirty="0" err="1" smtClean="0">
                <a:effectLst>
                  <a:outerShdw blurRad="38100" dist="38100" dir="2700000" algn="tl">
                    <a:srgbClr val="000000">
                      <a:alpha val="43137"/>
                    </a:srgbClr>
                  </a:outerShdw>
                </a:effectLst>
                <a:ea typeface="Times New Roman" pitchFamily="18" charset="0"/>
                <a:cs typeface="Times New Roman" pitchFamily="18" charset="0"/>
              </a:rPr>
              <a:t>kami</a:t>
            </a:r>
            <a:endParaRPr lang="en-US" i="1" dirty="0" smtClean="0">
              <a:effectLst>
                <a:outerShdw blurRad="38100" dist="38100" dir="2700000" algn="tl">
                  <a:srgbClr val="000000">
                    <a:alpha val="43137"/>
                  </a:srgbClr>
                </a:outerShdw>
              </a:effectLst>
              <a:cs typeface="Arial" pitchFamily="34" charset="0"/>
            </a:endParaRPr>
          </a:p>
          <a:p>
            <a:pPr lvl="0" algn="just" eaLnBrk="0" fontAlgn="base" hangingPunct="0">
              <a:spcBef>
                <a:spcPct val="0"/>
              </a:spcBef>
              <a:spcAft>
                <a:spcPct val="0"/>
              </a:spcAft>
            </a:pPr>
            <a:r>
              <a:rPr lang="en-GB"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GB" i="1" dirty="0" err="1" smtClean="0">
                <a:effectLst>
                  <a:outerShdw blurRad="38100" dist="38100" dir="2700000" algn="tl">
                    <a:srgbClr val="000000">
                      <a:alpha val="43137"/>
                    </a:srgbClr>
                  </a:outerShdw>
                </a:effectLst>
                <a:ea typeface="Calibri" pitchFamily="34" charset="0"/>
                <a:cs typeface="Times New Roman" pitchFamily="18" charset="0"/>
              </a:rPr>
              <a:t>penutup</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para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Rasul</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serta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ke</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atas</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keluarga</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seluruh</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sahabat</a:t>
            </a:r>
            <a:r>
              <a:rPr lang="en-GB" i="1" dirty="0" smtClean="0">
                <a:effectLst>
                  <a:outerShdw blurRad="38100" dist="38100" dir="2700000" algn="tl">
                    <a:srgbClr val="000000">
                      <a:alpha val="43137"/>
                    </a:srgbClr>
                  </a:outerShdw>
                </a:effectLst>
                <a:ea typeface="Calibri" pitchFamily="34" charset="0"/>
                <a:cs typeface="Times New Roman" pitchFamily="18" charset="0"/>
              </a:rPr>
              <a:t> </a:t>
            </a:r>
            <a:r>
              <a:rPr lang="en-GB" i="1" dirty="0" err="1" smtClean="0">
                <a:effectLst>
                  <a:outerShdw blurRad="38100" dist="38100" dir="2700000" algn="tl">
                    <a:srgbClr val="000000">
                      <a:alpha val="43137"/>
                    </a:srgbClr>
                  </a:outerShdw>
                </a:effectLst>
                <a:ea typeface="Calibri" pitchFamily="34" charset="0"/>
                <a:cs typeface="Times New Roman" pitchFamily="18" charset="0"/>
              </a:rPr>
              <a:t>baginda</a:t>
            </a:r>
            <a:r>
              <a:rPr lang="en-GB" i="1" dirty="0" smtClean="0">
                <a:effectLst>
                  <a:outerShdw blurRad="38100" dist="38100" dir="2700000" algn="tl">
                    <a:srgbClr val="000000">
                      <a:alpha val="43137"/>
                    </a:srgbClr>
                  </a:outerShdw>
                </a:effectLst>
                <a:ea typeface="Calibri" pitchFamily="34" charset="0"/>
                <a:cs typeface="Times New Roman" pitchFamily="18" charset="0"/>
              </a:rPr>
              <a:t>.</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WASIAT TAQWA</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en-US"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TAJUK KHUTBAH</a:t>
            </a:r>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5786" y="2234035"/>
            <a:ext cx="7643866" cy="2409411"/>
          </a:xfrm>
          <a:prstGeom prst="rect">
            <a:avLst/>
          </a:prstGeom>
        </p:spPr>
        <p:txBody>
          <a:bodyPr wrap="square">
            <a:prstTxWarp prst="textDoubleWave1">
              <a:avLst/>
            </a:prstTxWarp>
            <a:spAutoFit/>
          </a:bodyPr>
          <a:lstStyle/>
          <a:p>
            <a:pPr algn="ctr"/>
            <a:r>
              <a:rPr lang="en-US" sz="4400" dirty="0" smtClean="0">
                <a:ln w="18415" cmpd="sng">
                  <a:solidFill>
                    <a:srgbClr val="002060"/>
                  </a:solidFill>
                  <a:prstDash val="solid"/>
                </a:ln>
                <a:solidFill>
                  <a:srgbClr val="002060"/>
                </a:solidFill>
                <a:effectLst>
                  <a:glow rad="228600">
                    <a:schemeClr val="accent5">
                      <a:satMod val="175000"/>
                      <a:alpha val="40000"/>
                    </a:schemeClr>
                  </a:glow>
                  <a:outerShdw blurRad="60007" dist="200025" dir="15000000" sy="30000" kx="-1800000" algn="bl" rotWithShape="0">
                    <a:prstClr val="black">
                      <a:alpha val="32000"/>
                    </a:prstClr>
                  </a:outerShdw>
                </a:effectLst>
                <a:latin typeface="Times New Roman" pitchFamily="18" charset="0"/>
                <a:cs typeface="Times New Roman" pitchFamily="18" charset="0"/>
              </a:rPr>
              <a:t>KESUSAHAN KESENANGAN UJIAN ALLAH</a:t>
            </a:r>
            <a:endParaRPr lang="en-US" sz="4400" dirty="0">
              <a:ln w="18415" cmpd="sng">
                <a:solidFill>
                  <a:srgbClr val="002060"/>
                </a:solidFill>
                <a:prstDash val="solid"/>
              </a:ln>
              <a:solidFill>
                <a:srgbClr val="002060"/>
              </a:solidFill>
              <a:effectLst>
                <a:glow rad="228600">
                  <a:schemeClr val="accent5">
                    <a:satMod val="175000"/>
                    <a:alpha val="40000"/>
                  </a:schemeClr>
                </a:glow>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5572132" y="2224866"/>
            <a:ext cx="2656432" cy="1021556"/>
          </a:xfrm>
          <a:prstGeom prst="round2Diag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NIKMAT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nvGraphicFramePr>
        <p:xfrm>
          <a:off x="857224" y="1500174"/>
          <a:ext cx="4262446" cy="260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1071538" y="4711495"/>
            <a:ext cx="7143800" cy="646331"/>
          </a:xfrm>
          <a:prstGeom prst="rect">
            <a:avLst/>
          </a:prstGeom>
        </p:spPr>
        <p:txBody>
          <a:bodyPr wrap="square">
            <a:spAutoFit/>
          </a:bodyPr>
          <a:lstStyle/>
          <a:p>
            <a:pPr algn="just"/>
            <a:r>
              <a:rPr lang="en-US" i="1" dirty="0" err="1" smtClean="0">
                <a:effectLst>
                  <a:outerShdw blurRad="38100" dist="38100" dir="2700000" algn="tl">
                    <a:srgbClr val="000000">
                      <a:alpha val="43137"/>
                    </a:srgbClr>
                  </a:outerShdw>
                </a:effectLst>
              </a:rPr>
              <a:t>Wajib</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beriman</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dan</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meyakini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bahawa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segala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ketentuan</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susah</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atau</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senang</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adalah</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qada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dan</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qadar</a:t>
            </a:r>
            <a:r>
              <a:rPr lang="en-US" i="1" dirty="0" smtClean="0">
                <a:effectLst>
                  <a:outerShdw blurRad="38100" dist="38100" dir="2700000" algn="tl">
                    <a:srgbClr val="000000">
                      <a:alpha val="43137"/>
                    </a:srgbClr>
                  </a:outerShdw>
                </a:effectLst>
              </a:rPr>
              <a:t> yang </a:t>
            </a:r>
            <a:r>
              <a:rPr lang="en-US" i="1" dirty="0" err="1" smtClean="0">
                <a:effectLst>
                  <a:outerShdw blurRad="38100" dist="38100" dir="2700000" algn="tl">
                    <a:srgbClr val="000000">
                      <a:alpha val="43137"/>
                    </a:srgbClr>
                  </a:outerShdw>
                </a:effectLst>
              </a:rPr>
              <a:t>telah</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ditentukan</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oleh</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allah</a:t>
            </a:r>
            <a:r>
              <a:rPr lang="en-US" i="1" dirty="0" smtClean="0">
                <a:effectLst>
                  <a:outerShdw blurRad="38100" dist="38100" dir="2700000" algn="tl">
                    <a:srgbClr val="000000">
                      <a:alpha val="43137"/>
                    </a:srgbClr>
                  </a:outerShdw>
                </a:effectLst>
              </a:rPr>
              <a:t> SWT.</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1190</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PUJIAN KEPADA ALLAH SWT</vt:lpstr>
      <vt:lpstr>SYAHADAH</vt:lpstr>
      <vt:lpstr>SELAWAT</vt:lpstr>
      <vt:lpstr>Slide 5</vt:lpstr>
      <vt:lpstr>SELAWAT</vt:lpstr>
      <vt:lpstr>WASIAT TAQWA</vt:lpstr>
      <vt:lpstr>TAJUK KHUTBAH</vt:lpstr>
      <vt:lpstr>Slide 9</vt:lpstr>
      <vt:lpstr>SURAH AL-’ALA: 1-3</vt:lpstr>
      <vt:lpstr>PERSEPSI MENGENAI SUSAH SENANG</vt:lpstr>
      <vt:lpstr>SURAH YUNUS: 12</vt:lpstr>
      <vt:lpstr>TIPS MENGHADAPI KESUSAHAN</vt:lpstr>
      <vt:lpstr>CONTOH UJIAN KEKASIH ALLAH</vt:lpstr>
      <vt:lpstr>JANGAN LUPA…</vt:lpstr>
      <vt:lpstr>PENGAJARAN KHUTBAH</vt:lpstr>
      <vt:lpstr>SURAH AL-ANKABUT: 1-3</vt:lpstr>
      <vt:lpstr>PENUTUP</vt:lpstr>
      <vt:lpstr>Slide 19</vt:lpstr>
      <vt:lpstr>Slide 20</vt:lpstr>
      <vt:lpstr>Slide 21</vt:lpstr>
      <vt:lpstr>Slide 22</vt:lpstr>
      <vt:lpstr>Slide 23</vt:lpstr>
      <vt:lpstr>Slide 24</vt:lpstr>
      <vt:lpstr>Slide 25</vt:lpstr>
      <vt:lpstr>عِبَادَ اللهِ</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rushdan</dc:creator>
  <cp:lastModifiedBy>rushdan</cp:lastModifiedBy>
  <cp:revision>28</cp:revision>
  <dcterms:created xsi:type="dcterms:W3CDTF">2015-09-23T00:46:11Z</dcterms:created>
  <dcterms:modified xsi:type="dcterms:W3CDTF">2015-09-23T04:34:23Z</dcterms:modified>
</cp:coreProperties>
</file>